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2" r:id="rId1"/>
  </p:sldMasterIdLst>
  <p:notesMasterIdLst>
    <p:notesMasterId r:id="rId25"/>
  </p:notesMasterIdLst>
  <p:sldIdLst>
    <p:sldId id="256" r:id="rId2"/>
    <p:sldId id="264" r:id="rId3"/>
    <p:sldId id="259" r:id="rId4"/>
    <p:sldId id="260" r:id="rId5"/>
    <p:sldId id="267" r:id="rId6"/>
    <p:sldId id="313" r:id="rId7"/>
    <p:sldId id="314" r:id="rId8"/>
    <p:sldId id="315" r:id="rId9"/>
    <p:sldId id="316" r:id="rId10"/>
    <p:sldId id="257" r:id="rId11"/>
    <p:sldId id="317" r:id="rId12"/>
    <p:sldId id="318" r:id="rId13"/>
    <p:sldId id="319" r:id="rId14"/>
    <p:sldId id="320" r:id="rId15"/>
    <p:sldId id="321" r:id="rId16"/>
    <p:sldId id="323" r:id="rId17"/>
    <p:sldId id="325" r:id="rId18"/>
    <p:sldId id="324" r:id="rId19"/>
    <p:sldId id="326" r:id="rId20"/>
    <p:sldId id="263" r:id="rId21"/>
    <p:sldId id="322" r:id="rId22"/>
    <p:sldId id="258" r:id="rId23"/>
    <p:sldId id="268" r:id="rId24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hanga One" panose="02000000000000000000" pitchFamily="2" charset="77"/>
      <p:regular r:id="rId31"/>
      <p:italic r:id="rId32"/>
    </p:embeddedFont>
    <p:embeddedFont>
      <p:font typeface="Neucha" panose="02000506050000020004" pitchFamily="2" charset="0"/>
      <p:regular r:id="rId33"/>
    </p:embeddedFont>
    <p:embeddedFont>
      <p:font typeface="Nunito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3F9F93-F897-4AD9-8D4B-68C5C4901815}">
  <a:tblStyle styleId="{B93F9F93-F897-4AD9-8D4B-68C5C49018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3683"/>
  </p:normalViewPr>
  <p:slideViewPr>
    <p:cSldViewPr snapToGrid="0">
      <p:cViewPr>
        <p:scale>
          <a:sx n="58" d="100"/>
          <a:sy n="58" d="100"/>
        </p:scale>
        <p:origin x="416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2063e6a9e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2063e6a9e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20c6d7d2670_0_8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20c6d7d2670_0_8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20c6d7d2670_0_8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20c6d7d2670_0_8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468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20c6d7d2670_0_8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20c6d7d2670_0_8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222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20c6d7d2670_0_8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20c6d7d2670_0_8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261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20c6d7d2670_0_8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20c6d7d2670_0_8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727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20c6d7d2670_0_8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20c6d7d2670_0_8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084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g20c6d7d2670_0_14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7" name="Google Shape;2937;g20c6d7d2670_0_14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www.baamboozle.com</a:t>
            </a:r>
            <a:r>
              <a:rPr lang="en-US" dirty="0"/>
              <a:t>/game/138678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1 team mode and count the point on the board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109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g20c6d7d2670_0_14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7" name="Google Shape;2937;g20c6d7d2670_0_14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www.baamboozle.com</a:t>
            </a:r>
            <a:r>
              <a:rPr lang="en-US" dirty="0"/>
              <a:t>/game/138678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1 team mode and count the point on the board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192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g20c6d7d2670_0_14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7" name="Google Shape;2937;g20c6d7d2670_0_14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www.baamboozle.com</a:t>
            </a:r>
            <a:r>
              <a:rPr lang="en-US" dirty="0"/>
              <a:t>/game/138678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1 team mode and count the point on the board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504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g20c6d7d2670_0_1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2" name="Google Shape;3072;g20c6d7d2670_0_1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40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1" name="Google Shape;3581;g20c6d7d2670_0_17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2" name="Google Shape;3582;g20c6d7d2670_0_17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7" name="Google Shape;3417;g20c6d7d2670_0_17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8" name="Google Shape;3418;g20c6d7d2670_0_17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20c6d7d2670_0_8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20c6d7d2670_0_8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703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0c6d7d2670_0_1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20c6d7d2670_0_1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1" name="Google Shape;4281;g20c6d7d2670_0_2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2" name="Google Shape;4282;g20c6d7d2670_0_21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g20c6d7d2670_0_14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7" name="Google Shape;2937;g20c6d7d2670_0_14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www.baamboozle.com</a:t>
            </a:r>
            <a:r>
              <a:rPr lang="en-US" dirty="0"/>
              <a:t>/game/138678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1 team mode and count the point on the board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g20c6d7d2670_0_14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2" name="Google Shape;3072;g20c6d7d2670_0_14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8" name="Google Shape;4148;g20c6d7d2670_0_20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9" name="Google Shape;4149;g20c6d7d2670_0_20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20c6d7d2670_0_14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20c6d7d2670_0_14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88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20c6d7d2670_0_14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20c6d7d2670_0_14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65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20c6d7d2670_0_14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20c6d7d2670_0_14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360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20c6d7d2670_0_8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20c6d7d2670_0_8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28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9000115">
            <a:off x="-590032" y="-1843889"/>
            <a:ext cx="3714274" cy="2751775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9000115">
            <a:off x="6802281" y="-1547627"/>
            <a:ext cx="3714274" cy="2751775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691900"/>
            <a:ext cx="7717500" cy="1790400"/>
          </a:xfrm>
          <a:prstGeom prst="rect">
            <a:avLst/>
          </a:prstGeom>
          <a:noFill/>
          <a:ln>
            <a:noFill/>
          </a:ln>
          <a:effectLst>
            <a:outerShdw dist="47625" dir="30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522500" y="2753600"/>
            <a:ext cx="4098900" cy="44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_1"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30"/>
          <p:cNvSpPr txBox="1">
            <a:spLocks noGrp="1"/>
          </p:cNvSpPr>
          <p:nvPr>
            <p:ph type="subTitle" idx="1"/>
          </p:nvPr>
        </p:nvSpPr>
        <p:spPr>
          <a:xfrm>
            <a:off x="2051991" y="1374248"/>
            <a:ext cx="5040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2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1722" name="Google Shape;1722;p30"/>
          <p:cNvSpPr txBox="1">
            <a:spLocks noGrp="1"/>
          </p:cNvSpPr>
          <p:nvPr>
            <p:ph type="subTitle" idx="2"/>
          </p:nvPr>
        </p:nvSpPr>
        <p:spPr>
          <a:xfrm>
            <a:off x="2051976" y="2511423"/>
            <a:ext cx="50400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2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1723" name="Google Shape;1723;p30"/>
          <p:cNvSpPr txBox="1">
            <a:spLocks noGrp="1"/>
          </p:cNvSpPr>
          <p:nvPr>
            <p:ph type="subTitle" idx="3"/>
          </p:nvPr>
        </p:nvSpPr>
        <p:spPr>
          <a:xfrm>
            <a:off x="2052000" y="1848548"/>
            <a:ext cx="50400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4" name="Google Shape;1724;p30"/>
          <p:cNvSpPr txBox="1">
            <a:spLocks noGrp="1"/>
          </p:cNvSpPr>
          <p:nvPr>
            <p:ph type="subTitle" idx="4"/>
          </p:nvPr>
        </p:nvSpPr>
        <p:spPr>
          <a:xfrm>
            <a:off x="2051975" y="2985723"/>
            <a:ext cx="50400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30"/>
          <p:cNvSpPr txBox="1">
            <a:spLocks noGrp="1"/>
          </p:cNvSpPr>
          <p:nvPr>
            <p:ph type="title"/>
          </p:nvPr>
        </p:nvSpPr>
        <p:spPr>
          <a:xfrm>
            <a:off x="720000" y="539827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47625" dir="30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35"/>
          <p:cNvSpPr txBox="1">
            <a:spLocks noGrp="1"/>
          </p:cNvSpPr>
          <p:nvPr>
            <p:ph type="subTitle" idx="1"/>
          </p:nvPr>
        </p:nvSpPr>
        <p:spPr>
          <a:xfrm>
            <a:off x="948600" y="2142063"/>
            <a:ext cx="23364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2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2106" name="Google Shape;2106;p35"/>
          <p:cNvSpPr txBox="1">
            <a:spLocks noGrp="1"/>
          </p:cNvSpPr>
          <p:nvPr>
            <p:ph type="subTitle" idx="2"/>
          </p:nvPr>
        </p:nvSpPr>
        <p:spPr>
          <a:xfrm>
            <a:off x="948600" y="2646949"/>
            <a:ext cx="23364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7" name="Google Shape;2107;p35"/>
          <p:cNvSpPr txBox="1">
            <a:spLocks noGrp="1"/>
          </p:cNvSpPr>
          <p:nvPr>
            <p:ph type="subTitle" idx="3"/>
          </p:nvPr>
        </p:nvSpPr>
        <p:spPr>
          <a:xfrm>
            <a:off x="3403800" y="3027949"/>
            <a:ext cx="23364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8" name="Google Shape;2108;p35"/>
          <p:cNvSpPr txBox="1">
            <a:spLocks noGrp="1"/>
          </p:cNvSpPr>
          <p:nvPr>
            <p:ph type="subTitle" idx="4"/>
          </p:nvPr>
        </p:nvSpPr>
        <p:spPr>
          <a:xfrm>
            <a:off x="5859000" y="2646949"/>
            <a:ext cx="23364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9" name="Google Shape;2109;p35"/>
          <p:cNvSpPr txBox="1">
            <a:spLocks noGrp="1"/>
          </p:cNvSpPr>
          <p:nvPr>
            <p:ph type="subTitle" idx="5"/>
          </p:nvPr>
        </p:nvSpPr>
        <p:spPr>
          <a:xfrm>
            <a:off x="3403800" y="2523063"/>
            <a:ext cx="23364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2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2110" name="Google Shape;2110;p35"/>
          <p:cNvSpPr txBox="1">
            <a:spLocks noGrp="1"/>
          </p:cNvSpPr>
          <p:nvPr>
            <p:ph type="subTitle" idx="6"/>
          </p:nvPr>
        </p:nvSpPr>
        <p:spPr>
          <a:xfrm>
            <a:off x="5859000" y="2142063"/>
            <a:ext cx="23364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2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hanga One"/>
              <a:buNone/>
              <a:defRPr sz="2400">
                <a:solidFill>
                  <a:schemeClr val="dk2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2111" name="Google Shape;2111;p35"/>
          <p:cNvSpPr txBox="1">
            <a:spLocks noGrp="1"/>
          </p:cNvSpPr>
          <p:nvPr>
            <p:ph type="title"/>
          </p:nvPr>
        </p:nvSpPr>
        <p:spPr>
          <a:xfrm>
            <a:off x="720000" y="539827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47625" dir="30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2" name="Google Shape;2112;p35"/>
          <p:cNvSpPr/>
          <p:nvPr/>
        </p:nvSpPr>
        <p:spPr>
          <a:xfrm rot="8999857" flipH="1">
            <a:off x="-541555" y="-576304"/>
            <a:ext cx="1308880" cy="1928608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35"/>
          <p:cNvSpPr/>
          <p:nvPr/>
        </p:nvSpPr>
        <p:spPr>
          <a:xfrm rot="-8100000">
            <a:off x="6688911" y="-1597335"/>
            <a:ext cx="3254175" cy="2410904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35"/>
          <p:cNvSpPr/>
          <p:nvPr/>
        </p:nvSpPr>
        <p:spPr>
          <a:xfrm rot="10800000" flipH="1">
            <a:off x="583346" y="-1086728"/>
            <a:ext cx="817236" cy="2003998"/>
          </a:xfrm>
          <a:custGeom>
            <a:avLst/>
            <a:gdLst/>
            <a:ahLst/>
            <a:cxnLst/>
            <a:rect l="l" t="t" r="r" b="b"/>
            <a:pathLst>
              <a:path w="50276" h="123285" extrusionOk="0">
                <a:moveTo>
                  <a:pt x="25473" y="0"/>
                </a:moveTo>
                <a:cubicBezTo>
                  <a:pt x="25473" y="0"/>
                  <a:pt x="25229" y="6292"/>
                  <a:pt x="24378" y="10730"/>
                </a:cubicBezTo>
                <a:cubicBezTo>
                  <a:pt x="23588" y="15016"/>
                  <a:pt x="22707" y="17934"/>
                  <a:pt x="23892" y="21855"/>
                </a:cubicBezTo>
                <a:cubicBezTo>
                  <a:pt x="23922" y="22007"/>
                  <a:pt x="23983" y="22159"/>
                  <a:pt x="24044" y="22311"/>
                </a:cubicBezTo>
                <a:cubicBezTo>
                  <a:pt x="24682" y="24256"/>
                  <a:pt x="25685" y="25897"/>
                  <a:pt x="26597" y="27083"/>
                </a:cubicBezTo>
                <a:cubicBezTo>
                  <a:pt x="26992" y="27630"/>
                  <a:pt x="27357" y="28055"/>
                  <a:pt x="27661" y="28420"/>
                </a:cubicBezTo>
                <a:cubicBezTo>
                  <a:pt x="27691" y="28420"/>
                  <a:pt x="27722" y="28451"/>
                  <a:pt x="27722" y="28481"/>
                </a:cubicBezTo>
                <a:cubicBezTo>
                  <a:pt x="27387" y="29666"/>
                  <a:pt x="27053" y="30913"/>
                  <a:pt x="26749" y="32159"/>
                </a:cubicBezTo>
                <a:cubicBezTo>
                  <a:pt x="26080" y="34955"/>
                  <a:pt x="25473" y="37843"/>
                  <a:pt x="24986" y="40852"/>
                </a:cubicBezTo>
                <a:cubicBezTo>
                  <a:pt x="24956" y="41004"/>
                  <a:pt x="24925" y="41125"/>
                  <a:pt x="24895" y="41277"/>
                </a:cubicBezTo>
                <a:cubicBezTo>
                  <a:pt x="24865" y="41490"/>
                  <a:pt x="24834" y="41673"/>
                  <a:pt x="24804" y="41885"/>
                </a:cubicBezTo>
                <a:cubicBezTo>
                  <a:pt x="24773" y="42129"/>
                  <a:pt x="24713" y="42372"/>
                  <a:pt x="24682" y="42615"/>
                </a:cubicBezTo>
                <a:cubicBezTo>
                  <a:pt x="24591" y="42372"/>
                  <a:pt x="24500" y="42098"/>
                  <a:pt x="24378" y="41855"/>
                </a:cubicBezTo>
                <a:cubicBezTo>
                  <a:pt x="24318" y="41673"/>
                  <a:pt x="24226" y="41460"/>
                  <a:pt x="24166" y="41277"/>
                </a:cubicBezTo>
                <a:cubicBezTo>
                  <a:pt x="24105" y="41156"/>
                  <a:pt x="24044" y="41065"/>
                  <a:pt x="23983" y="40943"/>
                </a:cubicBezTo>
                <a:cubicBezTo>
                  <a:pt x="23922" y="40791"/>
                  <a:pt x="23862" y="40639"/>
                  <a:pt x="23801" y="40518"/>
                </a:cubicBezTo>
                <a:cubicBezTo>
                  <a:pt x="21400" y="35593"/>
                  <a:pt x="17114" y="30882"/>
                  <a:pt x="15412" y="30092"/>
                </a:cubicBezTo>
                <a:cubicBezTo>
                  <a:pt x="13345" y="29089"/>
                  <a:pt x="9849" y="23162"/>
                  <a:pt x="9728" y="22949"/>
                </a:cubicBezTo>
                <a:lnTo>
                  <a:pt x="9728" y="22949"/>
                </a:lnTo>
                <a:cubicBezTo>
                  <a:pt x="9758" y="23192"/>
                  <a:pt x="10670" y="28754"/>
                  <a:pt x="12402" y="33679"/>
                </a:cubicBezTo>
                <a:cubicBezTo>
                  <a:pt x="13223" y="36049"/>
                  <a:pt x="14257" y="38268"/>
                  <a:pt x="15472" y="39727"/>
                </a:cubicBezTo>
                <a:cubicBezTo>
                  <a:pt x="17934" y="42645"/>
                  <a:pt x="21248" y="43618"/>
                  <a:pt x="23284" y="43952"/>
                </a:cubicBezTo>
                <a:cubicBezTo>
                  <a:pt x="23770" y="44013"/>
                  <a:pt x="24166" y="44074"/>
                  <a:pt x="24470" y="44074"/>
                </a:cubicBezTo>
                <a:cubicBezTo>
                  <a:pt x="24014" y="47113"/>
                  <a:pt x="23649" y="50183"/>
                  <a:pt x="23345" y="53314"/>
                </a:cubicBezTo>
                <a:cubicBezTo>
                  <a:pt x="23345" y="53375"/>
                  <a:pt x="23314" y="53466"/>
                  <a:pt x="23314" y="53527"/>
                </a:cubicBezTo>
                <a:cubicBezTo>
                  <a:pt x="23314" y="53588"/>
                  <a:pt x="23314" y="53648"/>
                  <a:pt x="23314" y="53709"/>
                </a:cubicBezTo>
                <a:cubicBezTo>
                  <a:pt x="23284" y="54013"/>
                  <a:pt x="23254" y="54317"/>
                  <a:pt x="23223" y="54621"/>
                </a:cubicBezTo>
                <a:cubicBezTo>
                  <a:pt x="22950" y="54378"/>
                  <a:pt x="22646" y="54074"/>
                  <a:pt x="22311" y="53770"/>
                </a:cubicBezTo>
                <a:cubicBezTo>
                  <a:pt x="22281" y="53740"/>
                  <a:pt x="22251" y="53709"/>
                  <a:pt x="22220" y="53679"/>
                </a:cubicBezTo>
                <a:cubicBezTo>
                  <a:pt x="21886" y="53375"/>
                  <a:pt x="21552" y="53071"/>
                  <a:pt x="21156" y="52737"/>
                </a:cubicBezTo>
                <a:cubicBezTo>
                  <a:pt x="19545" y="51338"/>
                  <a:pt x="17478" y="49819"/>
                  <a:pt x="15655" y="49180"/>
                </a:cubicBezTo>
                <a:cubicBezTo>
                  <a:pt x="13497" y="48420"/>
                  <a:pt x="12889" y="46536"/>
                  <a:pt x="12281" y="44651"/>
                </a:cubicBezTo>
                <a:cubicBezTo>
                  <a:pt x="12038" y="43922"/>
                  <a:pt x="11794" y="43192"/>
                  <a:pt x="11430" y="42554"/>
                </a:cubicBezTo>
                <a:cubicBezTo>
                  <a:pt x="11126" y="41977"/>
                  <a:pt x="10761" y="41490"/>
                  <a:pt x="10244" y="41125"/>
                </a:cubicBezTo>
                <a:cubicBezTo>
                  <a:pt x="7691" y="39241"/>
                  <a:pt x="4166" y="37205"/>
                  <a:pt x="4165" y="37204"/>
                </a:cubicBezTo>
                <a:lnTo>
                  <a:pt x="4165" y="37204"/>
                </a:lnTo>
                <a:cubicBezTo>
                  <a:pt x="4165" y="37205"/>
                  <a:pt x="4439" y="40366"/>
                  <a:pt x="5715" y="44104"/>
                </a:cubicBezTo>
                <a:cubicBezTo>
                  <a:pt x="6901" y="47569"/>
                  <a:pt x="8968" y="51490"/>
                  <a:pt x="12463" y="53770"/>
                </a:cubicBezTo>
                <a:cubicBezTo>
                  <a:pt x="15709" y="55888"/>
                  <a:pt x="18380" y="56472"/>
                  <a:pt x="20343" y="56472"/>
                </a:cubicBezTo>
                <a:cubicBezTo>
                  <a:pt x="20972" y="56472"/>
                  <a:pt x="21528" y="56412"/>
                  <a:pt x="22007" y="56323"/>
                </a:cubicBezTo>
                <a:cubicBezTo>
                  <a:pt x="22433" y="56232"/>
                  <a:pt x="22798" y="56141"/>
                  <a:pt x="23102" y="56050"/>
                </a:cubicBezTo>
                <a:lnTo>
                  <a:pt x="23102" y="56050"/>
                </a:lnTo>
                <a:cubicBezTo>
                  <a:pt x="22646" y="61217"/>
                  <a:pt x="22372" y="66445"/>
                  <a:pt x="22220" y="71582"/>
                </a:cubicBezTo>
                <a:cubicBezTo>
                  <a:pt x="22220" y="71703"/>
                  <a:pt x="22220" y="71795"/>
                  <a:pt x="22220" y="71916"/>
                </a:cubicBezTo>
                <a:cubicBezTo>
                  <a:pt x="22190" y="71977"/>
                  <a:pt x="22190" y="72038"/>
                  <a:pt x="22190" y="72099"/>
                </a:cubicBezTo>
                <a:cubicBezTo>
                  <a:pt x="22159" y="72068"/>
                  <a:pt x="22129" y="72007"/>
                  <a:pt x="22099" y="71947"/>
                </a:cubicBezTo>
                <a:cubicBezTo>
                  <a:pt x="21886" y="71521"/>
                  <a:pt x="21612" y="71065"/>
                  <a:pt x="21308" y="70609"/>
                </a:cubicBezTo>
                <a:cubicBezTo>
                  <a:pt x="19941" y="68390"/>
                  <a:pt x="17934" y="65807"/>
                  <a:pt x="15685" y="64804"/>
                </a:cubicBezTo>
                <a:cubicBezTo>
                  <a:pt x="11460" y="62889"/>
                  <a:pt x="2737" y="57417"/>
                  <a:pt x="1156" y="54256"/>
                </a:cubicBezTo>
                <a:lnTo>
                  <a:pt x="1156" y="54256"/>
                </a:lnTo>
                <a:cubicBezTo>
                  <a:pt x="1156" y="54257"/>
                  <a:pt x="1673" y="57418"/>
                  <a:pt x="2767" y="60639"/>
                </a:cubicBezTo>
                <a:cubicBezTo>
                  <a:pt x="3588" y="63071"/>
                  <a:pt x="4743" y="65533"/>
                  <a:pt x="6293" y="66688"/>
                </a:cubicBezTo>
                <a:cubicBezTo>
                  <a:pt x="9849" y="69393"/>
                  <a:pt x="15047" y="71855"/>
                  <a:pt x="15928" y="72889"/>
                </a:cubicBezTo>
                <a:cubicBezTo>
                  <a:pt x="17225" y="74449"/>
                  <a:pt x="18458" y="74977"/>
                  <a:pt x="19732" y="74977"/>
                </a:cubicBezTo>
                <a:cubicBezTo>
                  <a:pt x="20219" y="74977"/>
                  <a:pt x="20712" y="74900"/>
                  <a:pt x="21217" y="74773"/>
                </a:cubicBezTo>
                <a:cubicBezTo>
                  <a:pt x="21521" y="74682"/>
                  <a:pt x="21825" y="74591"/>
                  <a:pt x="22129" y="74500"/>
                </a:cubicBezTo>
                <a:lnTo>
                  <a:pt x="22129" y="74500"/>
                </a:lnTo>
                <a:cubicBezTo>
                  <a:pt x="22038" y="79029"/>
                  <a:pt x="22038" y="83436"/>
                  <a:pt x="22099" y="87661"/>
                </a:cubicBezTo>
                <a:cubicBezTo>
                  <a:pt x="22099" y="87752"/>
                  <a:pt x="22099" y="87843"/>
                  <a:pt x="22099" y="87935"/>
                </a:cubicBezTo>
                <a:cubicBezTo>
                  <a:pt x="22099" y="87995"/>
                  <a:pt x="22099" y="88056"/>
                  <a:pt x="22099" y="88117"/>
                </a:cubicBezTo>
                <a:cubicBezTo>
                  <a:pt x="22099" y="88208"/>
                  <a:pt x="22099" y="88269"/>
                  <a:pt x="22099" y="88330"/>
                </a:cubicBezTo>
                <a:cubicBezTo>
                  <a:pt x="22099" y="88391"/>
                  <a:pt x="22099" y="88421"/>
                  <a:pt x="22099" y="88451"/>
                </a:cubicBezTo>
                <a:lnTo>
                  <a:pt x="22099" y="88482"/>
                </a:lnTo>
                <a:cubicBezTo>
                  <a:pt x="22099" y="88664"/>
                  <a:pt x="22129" y="88847"/>
                  <a:pt x="22129" y="89029"/>
                </a:cubicBezTo>
                <a:cubicBezTo>
                  <a:pt x="22007" y="88877"/>
                  <a:pt x="21916" y="88755"/>
                  <a:pt x="21795" y="88634"/>
                </a:cubicBezTo>
                <a:cubicBezTo>
                  <a:pt x="21764" y="88603"/>
                  <a:pt x="21764" y="88573"/>
                  <a:pt x="21734" y="88543"/>
                </a:cubicBezTo>
                <a:cubicBezTo>
                  <a:pt x="21582" y="88391"/>
                  <a:pt x="21430" y="88208"/>
                  <a:pt x="21278" y="87995"/>
                </a:cubicBezTo>
                <a:cubicBezTo>
                  <a:pt x="19606" y="86141"/>
                  <a:pt x="16871" y="83649"/>
                  <a:pt x="12980" y="81886"/>
                </a:cubicBezTo>
                <a:cubicBezTo>
                  <a:pt x="5959" y="78755"/>
                  <a:pt x="2554" y="78238"/>
                  <a:pt x="1" y="71886"/>
                </a:cubicBezTo>
                <a:lnTo>
                  <a:pt x="1" y="71886"/>
                </a:lnTo>
                <a:cubicBezTo>
                  <a:pt x="62" y="72099"/>
                  <a:pt x="518" y="74561"/>
                  <a:pt x="1642" y="77722"/>
                </a:cubicBezTo>
                <a:cubicBezTo>
                  <a:pt x="3796" y="83690"/>
                  <a:pt x="8298" y="92139"/>
                  <a:pt x="16679" y="92139"/>
                </a:cubicBezTo>
                <a:cubicBezTo>
                  <a:pt x="18116" y="92139"/>
                  <a:pt x="19666" y="91890"/>
                  <a:pt x="21339" y="91339"/>
                </a:cubicBezTo>
                <a:cubicBezTo>
                  <a:pt x="21582" y="91278"/>
                  <a:pt x="21795" y="91187"/>
                  <a:pt x="22038" y="91096"/>
                </a:cubicBezTo>
                <a:lnTo>
                  <a:pt x="22159" y="91096"/>
                </a:lnTo>
                <a:cubicBezTo>
                  <a:pt x="22190" y="93041"/>
                  <a:pt x="22251" y="94926"/>
                  <a:pt x="22311" y="96749"/>
                </a:cubicBezTo>
                <a:cubicBezTo>
                  <a:pt x="22403" y="99546"/>
                  <a:pt x="22524" y="102251"/>
                  <a:pt x="22676" y="104865"/>
                </a:cubicBezTo>
                <a:cubicBezTo>
                  <a:pt x="22676" y="104865"/>
                  <a:pt x="22676" y="104895"/>
                  <a:pt x="22676" y="104895"/>
                </a:cubicBezTo>
                <a:cubicBezTo>
                  <a:pt x="22676" y="104926"/>
                  <a:pt x="22676" y="104926"/>
                  <a:pt x="22676" y="104926"/>
                </a:cubicBezTo>
                <a:cubicBezTo>
                  <a:pt x="22707" y="105291"/>
                  <a:pt x="22707" y="105655"/>
                  <a:pt x="22737" y="105990"/>
                </a:cubicBezTo>
                <a:cubicBezTo>
                  <a:pt x="22555" y="105716"/>
                  <a:pt x="22311" y="105382"/>
                  <a:pt x="22068" y="105047"/>
                </a:cubicBezTo>
                <a:cubicBezTo>
                  <a:pt x="22038" y="104956"/>
                  <a:pt x="21977" y="104895"/>
                  <a:pt x="21916" y="104804"/>
                </a:cubicBezTo>
                <a:cubicBezTo>
                  <a:pt x="21795" y="104652"/>
                  <a:pt x="21673" y="104500"/>
                  <a:pt x="21582" y="104318"/>
                </a:cubicBezTo>
                <a:cubicBezTo>
                  <a:pt x="19758" y="101856"/>
                  <a:pt x="16901" y="98512"/>
                  <a:pt x="14348" y="97904"/>
                </a:cubicBezTo>
                <a:cubicBezTo>
                  <a:pt x="11308" y="97145"/>
                  <a:pt x="8877" y="96081"/>
                  <a:pt x="6992" y="94895"/>
                </a:cubicBezTo>
                <a:cubicBezTo>
                  <a:pt x="6384" y="94500"/>
                  <a:pt x="5837" y="94105"/>
                  <a:pt x="5351" y="93679"/>
                </a:cubicBezTo>
                <a:cubicBezTo>
                  <a:pt x="5259" y="93619"/>
                  <a:pt x="5168" y="93527"/>
                  <a:pt x="5077" y="93467"/>
                </a:cubicBezTo>
                <a:lnTo>
                  <a:pt x="5077" y="93467"/>
                </a:lnTo>
                <a:cubicBezTo>
                  <a:pt x="5077" y="93467"/>
                  <a:pt x="10510" y="107557"/>
                  <a:pt x="20533" y="107557"/>
                </a:cubicBezTo>
                <a:cubicBezTo>
                  <a:pt x="21034" y="107557"/>
                  <a:pt x="21545" y="107522"/>
                  <a:pt x="22068" y="107449"/>
                </a:cubicBezTo>
                <a:cubicBezTo>
                  <a:pt x="22311" y="107418"/>
                  <a:pt x="22555" y="107357"/>
                  <a:pt x="22798" y="107327"/>
                </a:cubicBezTo>
                <a:cubicBezTo>
                  <a:pt x="23011" y="110974"/>
                  <a:pt x="23254" y="114440"/>
                  <a:pt x="23497" y="117570"/>
                </a:cubicBezTo>
                <a:cubicBezTo>
                  <a:pt x="23497" y="117753"/>
                  <a:pt x="23497" y="117905"/>
                  <a:pt x="23527" y="118087"/>
                </a:cubicBezTo>
                <a:cubicBezTo>
                  <a:pt x="23558" y="118665"/>
                  <a:pt x="23618" y="119212"/>
                  <a:pt x="23649" y="119759"/>
                </a:cubicBezTo>
                <a:cubicBezTo>
                  <a:pt x="23466" y="119516"/>
                  <a:pt x="23193" y="119212"/>
                  <a:pt x="22889" y="118847"/>
                </a:cubicBezTo>
                <a:cubicBezTo>
                  <a:pt x="22767" y="118725"/>
                  <a:pt x="22646" y="118604"/>
                  <a:pt x="22524" y="118452"/>
                </a:cubicBezTo>
                <a:cubicBezTo>
                  <a:pt x="22433" y="118330"/>
                  <a:pt x="22311" y="118209"/>
                  <a:pt x="22190" y="118087"/>
                </a:cubicBezTo>
                <a:cubicBezTo>
                  <a:pt x="20579" y="116415"/>
                  <a:pt x="18086" y="114227"/>
                  <a:pt x="14925" y="112889"/>
                </a:cubicBezTo>
                <a:cubicBezTo>
                  <a:pt x="12646" y="111947"/>
                  <a:pt x="10518" y="111218"/>
                  <a:pt x="8785" y="110731"/>
                </a:cubicBezTo>
                <a:cubicBezTo>
                  <a:pt x="7418" y="110336"/>
                  <a:pt x="6293" y="110063"/>
                  <a:pt x="5503" y="109880"/>
                </a:cubicBezTo>
                <a:cubicBezTo>
                  <a:pt x="4804" y="109728"/>
                  <a:pt x="4378" y="109668"/>
                  <a:pt x="4378" y="109667"/>
                </a:cubicBezTo>
                <a:lnTo>
                  <a:pt x="4378" y="109667"/>
                </a:lnTo>
                <a:cubicBezTo>
                  <a:pt x="4378" y="109668"/>
                  <a:pt x="12617" y="121110"/>
                  <a:pt x="20768" y="121110"/>
                </a:cubicBezTo>
                <a:cubicBezTo>
                  <a:pt x="21528" y="121110"/>
                  <a:pt x="22288" y="121010"/>
                  <a:pt x="23041" y="120792"/>
                </a:cubicBezTo>
                <a:cubicBezTo>
                  <a:pt x="23193" y="120762"/>
                  <a:pt x="23345" y="120731"/>
                  <a:pt x="23466" y="120671"/>
                </a:cubicBezTo>
                <a:cubicBezTo>
                  <a:pt x="23558" y="120671"/>
                  <a:pt x="23649" y="120701"/>
                  <a:pt x="23740" y="120701"/>
                </a:cubicBezTo>
                <a:cubicBezTo>
                  <a:pt x="23801" y="121583"/>
                  <a:pt x="23862" y="122464"/>
                  <a:pt x="23953" y="123285"/>
                </a:cubicBezTo>
                <a:lnTo>
                  <a:pt x="25321" y="123285"/>
                </a:lnTo>
                <a:cubicBezTo>
                  <a:pt x="25229" y="122403"/>
                  <a:pt x="25169" y="121491"/>
                  <a:pt x="25077" y="120549"/>
                </a:cubicBezTo>
                <a:lnTo>
                  <a:pt x="25077" y="120549"/>
                </a:lnTo>
                <a:cubicBezTo>
                  <a:pt x="26005" y="120800"/>
                  <a:pt x="26924" y="120916"/>
                  <a:pt x="27832" y="120916"/>
                </a:cubicBezTo>
                <a:cubicBezTo>
                  <a:pt x="38020" y="120916"/>
                  <a:pt x="46692" y="106314"/>
                  <a:pt x="47753" y="104500"/>
                </a:cubicBezTo>
                <a:lnTo>
                  <a:pt x="47753" y="104500"/>
                </a:lnTo>
                <a:cubicBezTo>
                  <a:pt x="46263" y="107023"/>
                  <a:pt x="43801" y="108908"/>
                  <a:pt x="41035" y="110367"/>
                </a:cubicBezTo>
                <a:cubicBezTo>
                  <a:pt x="39455" y="111187"/>
                  <a:pt x="37783" y="111856"/>
                  <a:pt x="36141" y="112403"/>
                </a:cubicBezTo>
                <a:cubicBezTo>
                  <a:pt x="35138" y="112768"/>
                  <a:pt x="34135" y="113041"/>
                  <a:pt x="33193" y="113315"/>
                </a:cubicBezTo>
                <a:cubicBezTo>
                  <a:pt x="30579" y="114044"/>
                  <a:pt x="28330" y="115747"/>
                  <a:pt x="26688" y="117297"/>
                </a:cubicBezTo>
                <a:cubicBezTo>
                  <a:pt x="26202" y="117722"/>
                  <a:pt x="25807" y="118178"/>
                  <a:pt x="25442" y="118543"/>
                </a:cubicBezTo>
                <a:cubicBezTo>
                  <a:pt x="25260" y="118725"/>
                  <a:pt x="25108" y="118908"/>
                  <a:pt x="24986" y="119060"/>
                </a:cubicBezTo>
                <a:cubicBezTo>
                  <a:pt x="24956" y="118877"/>
                  <a:pt x="24956" y="118665"/>
                  <a:pt x="24925" y="118452"/>
                </a:cubicBezTo>
                <a:cubicBezTo>
                  <a:pt x="24895" y="118178"/>
                  <a:pt x="24895" y="117905"/>
                  <a:pt x="24865" y="117631"/>
                </a:cubicBezTo>
                <a:cubicBezTo>
                  <a:pt x="24834" y="117145"/>
                  <a:pt x="24773" y="116628"/>
                  <a:pt x="24743" y="116111"/>
                </a:cubicBezTo>
                <a:cubicBezTo>
                  <a:pt x="24530" y="113345"/>
                  <a:pt x="24348" y="110397"/>
                  <a:pt x="24166" y="107297"/>
                </a:cubicBezTo>
                <a:lnTo>
                  <a:pt x="24166" y="107297"/>
                </a:lnTo>
                <a:cubicBezTo>
                  <a:pt x="25098" y="107441"/>
                  <a:pt x="26002" y="107509"/>
                  <a:pt x="26876" y="107509"/>
                </a:cubicBezTo>
                <a:cubicBezTo>
                  <a:pt x="40703" y="107509"/>
                  <a:pt x="47249" y="90484"/>
                  <a:pt x="47449" y="89941"/>
                </a:cubicBezTo>
                <a:lnTo>
                  <a:pt x="47449" y="89941"/>
                </a:lnTo>
                <a:cubicBezTo>
                  <a:pt x="46598" y="91643"/>
                  <a:pt x="44956" y="93163"/>
                  <a:pt x="42950" y="94530"/>
                </a:cubicBezTo>
                <a:cubicBezTo>
                  <a:pt x="40944" y="95929"/>
                  <a:pt x="38573" y="97205"/>
                  <a:pt x="36293" y="98360"/>
                </a:cubicBezTo>
                <a:cubicBezTo>
                  <a:pt x="35047" y="98968"/>
                  <a:pt x="33831" y="99576"/>
                  <a:pt x="32707" y="100154"/>
                </a:cubicBezTo>
                <a:cubicBezTo>
                  <a:pt x="30944" y="101096"/>
                  <a:pt x="29302" y="102190"/>
                  <a:pt x="27935" y="103224"/>
                </a:cubicBezTo>
                <a:cubicBezTo>
                  <a:pt x="26992" y="103953"/>
                  <a:pt x="26141" y="104652"/>
                  <a:pt x="25473" y="105260"/>
                </a:cubicBezTo>
                <a:cubicBezTo>
                  <a:pt x="24925" y="105746"/>
                  <a:pt x="24470" y="106172"/>
                  <a:pt x="24135" y="106506"/>
                </a:cubicBezTo>
                <a:cubicBezTo>
                  <a:pt x="24105" y="106050"/>
                  <a:pt x="24074" y="105594"/>
                  <a:pt x="24044" y="105139"/>
                </a:cubicBezTo>
                <a:cubicBezTo>
                  <a:pt x="24044" y="104987"/>
                  <a:pt x="24044" y="104804"/>
                  <a:pt x="24014" y="104652"/>
                </a:cubicBezTo>
                <a:cubicBezTo>
                  <a:pt x="24014" y="104287"/>
                  <a:pt x="23983" y="103923"/>
                  <a:pt x="23983" y="103588"/>
                </a:cubicBezTo>
                <a:cubicBezTo>
                  <a:pt x="23862" y="101339"/>
                  <a:pt x="23770" y="99059"/>
                  <a:pt x="23679" y="96719"/>
                </a:cubicBezTo>
                <a:cubicBezTo>
                  <a:pt x="23618" y="94774"/>
                  <a:pt x="23558" y="92737"/>
                  <a:pt x="23527" y="90640"/>
                </a:cubicBezTo>
                <a:lnTo>
                  <a:pt x="23527" y="90640"/>
                </a:lnTo>
                <a:cubicBezTo>
                  <a:pt x="24443" y="90739"/>
                  <a:pt x="25333" y="90786"/>
                  <a:pt x="26196" y="90786"/>
                </a:cubicBezTo>
                <a:cubicBezTo>
                  <a:pt x="43412" y="90786"/>
                  <a:pt x="50275" y="72100"/>
                  <a:pt x="50275" y="72099"/>
                </a:cubicBezTo>
                <a:lnTo>
                  <a:pt x="50275" y="72099"/>
                </a:lnTo>
                <a:cubicBezTo>
                  <a:pt x="48816" y="74591"/>
                  <a:pt x="47205" y="76080"/>
                  <a:pt x="45503" y="77023"/>
                </a:cubicBezTo>
                <a:cubicBezTo>
                  <a:pt x="44044" y="77813"/>
                  <a:pt x="42555" y="78238"/>
                  <a:pt x="41035" y="78573"/>
                </a:cubicBezTo>
                <a:cubicBezTo>
                  <a:pt x="38360" y="79150"/>
                  <a:pt x="35625" y="79485"/>
                  <a:pt x="32980" y="81126"/>
                </a:cubicBezTo>
                <a:cubicBezTo>
                  <a:pt x="30214" y="82828"/>
                  <a:pt x="27783" y="84925"/>
                  <a:pt x="25959" y="86719"/>
                </a:cubicBezTo>
                <a:cubicBezTo>
                  <a:pt x="25290" y="87388"/>
                  <a:pt x="24713" y="87995"/>
                  <a:pt x="24196" y="88512"/>
                </a:cubicBezTo>
                <a:cubicBezTo>
                  <a:pt x="23953" y="88816"/>
                  <a:pt x="23710" y="89059"/>
                  <a:pt x="23497" y="89302"/>
                </a:cubicBezTo>
                <a:cubicBezTo>
                  <a:pt x="23497" y="89029"/>
                  <a:pt x="23466" y="88755"/>
                  <a:pt x="23466" y="88482"/>
                </a:cubicBezTo>
                <a:cubicBezTo>
                  <a:pt x="23466" y="88208"/>
                  <a:pt x="23466" y="87965"/>
                  <a:pt x="23466" y="87691"/>
                </a:cubicBezTo>
                <a:cubicBezTo>
                  <a:pt x="23466" y="87175"/>
                  <a:pt x="23466" y="86658"/>
                  <a:pt x="23436" y="86141"/>
                </a:cubicBezTo>
                <a:cubicBezTo>
                  <a:pt x="23406" y="82099"/>
                  <a:pt x="23406" y="77904"/>
                  <a:pt x="23527" y="73588"/>
                </a:cubicBezTo>
                <a:cubicBezTo>
                  <a:pt x="24096" y="73867"/>
                  <a:pt x="25339" y="74047"/>
                  <a:pt x="26793" y="74047"/>
                </a:cubicBezTo>
                <a:cubicBezTo>
                  <a:pt x="29304" y="74047"/>
                  <a:pt x="32445" y="73509"/>
                  <a:pt x="33831" y="72007"/>
                </a:cubicBezTo>
                <a:cubicBezTo>
                  <a:pt x="36020" y="69667"/>
                  <a:pt x="37783" y="72737"/>
                  <a:pt x="42950" y="66688"/>
                </a:cubicBezTo>
                <a:cubicBezTo>
                  <a:pt x="48148" y="60640"/>
                  <a:pt x="46507" y="53953"/>
                  <a:pt x="46506" y="53952"/>
                </a:cubicBezTo>
                <a:lnTo>
                  <a:pt x="46506" y="53952"/>
                </a:lnTo>
                <a:cubicBezTo>
                  <a:pt x="46294" y="54348"/>
                  <a:pt x="46081" y="54743"/>
                  <a:pt x="45868" y="55077"/>
                </a:cubicBezTo>
                <a:cubicBezTo>
                  <a:pt x="44318" y="57600"/>
                  <a:pt x="42646" y="59393"/>
                  <a:pt x="40944" y="60700"/>
                </a:cubicBezTo>
                <a:cubicBezTo>
                  <a:pt x="37114" y="63649"/>
                  <a:pt x="33132" y="64256"/>
                  <a:pt x="30397" y="65715"/>
                </a:cubicBezTo>
                <a:cubicBezTo>
                  <a:pt x="28421" y="66810"/>
                  <a:pt x="26719" y="68664"/>
                  <a:pt x="25533" y="70336"/>
                </a:cubicBezTo>
                <a:cubicBezTo>
                  <a:pt x="25169" y="70852"/>
                  <a:pt x="24834" y="71308"/>
                  <a:pt x="24561" y="71764"/>
                </a:cubicBezTo>
                <a:cubicBezTo>
                  <a:pt x="23983" y="72676"/>
                  <a:pt x="23618" y="73375"/>
                  <a:pt x="23527" y="73558"/>
                </a:cubicBezTo>
                <a:cubicBezTo>
                  <a:pt x="23527" y="72919"/>
                  <a:pt x="23558" y="72281"/>
                  <a:pt x="23588" y="71612"/>
                </a:cubicBezTo>
                <a:cubicBezTo>
                  <a:pt x="23588" y="71399"/>
                  <a:pt x="23588" y="71187"/>
                  <a:pt x="23588" y="70974"/>
                </a:cubicBezTo>
                <a:cubicBezTo>
                  <a:pt x="23618" y="70518"/>
                  <a:pt x="23618" y="70032"/>
                  <a:pt x="23649" y="69576"/>
                </a:cubicBezTo>
                <a:cubicBezTo>
                  <a:pt x="23801" y="65077"/>
                  <a:pt x="24074" y="60548"/>
                  <a:pt x="24439" y="56080"/>
                </a:cubicBezTo>
                <a:cubicBezTo>
                  <a:pt x="24866" y="56237"/>
                  <a:pt x="25592" y="56419"/>
                  <a:pt x="26710" y="56419"/>
                </a:cubicBezTo>
                <a:cubicBezTo>
                  <a:pt x="28617" y="56419"/>
                  <a:pt x="31667" y="55889"/>
                  <a:pt x="36324" y="53800"/>
                </a:cubicBezTo>
                <a:cubicBezTo>
                  <a:pt x="45655" y="49606"/>
                  <a:pt x="48057" y="39940"/>
                  <a:pt x="48117" y="39636"/>
                </a:cubicBezTo>
                <a:lnTo>
                  <a:pt x="48117" y="39636"/>
                </a:lnTo>
                <a:cubicBezTo>
                  <a:pt x="46841" y="41703"/>
                  <a:pt x="45534" y="43040"/>
                  <a:pt x="44257" y="43922"/>
                </a:cubicBezTo>
                <a:cubicBezTo>
                  <a:pt x="42920" y="44864"/>
                  <a:pt x="41582" y="45350"/>
                  <a:pt x="40245" y="45654"/>
                </a:cubicBezTo>
                <a:cubicBezTo>
                  <a:pt x="38178" y="46141"/>
                  <a:pt x="36172" y="46262"/>
                  <a:pt x="34166" y="47205"/>
                </a:cubicBezTo>
                <a:cubicBezTo>
                  <a:pt x="31916" y="48268"/>
                  <a:pt x="29424" y="50396"/>
                  <a:pt x="27418" y="52281"/>
                </a:cubicBezTo>
                <a:cubicBezTo>
                  <a:pt x="26719" y="52949"/>
                  <a:pt x="26050" y="53618"/>
                  <a:pt x="25533" y="54165"/>
                </a:cubicBezTo>
                <a:cubicBezTo>
                  <a:pt x="25108" y="54591"/>
                  <a:pt x="24773" y="54925"/>
                  <a:pt x="24530" y="55229"/>
                </a:cubicBezTo>
                <a:cubicBezTo>
                  <a:pt x="24561" y="54834"/>
                  <a:pt x="24591" y="54469"/>
                  <a:pt x="24621" y="54074"/>
                </a:cubicBezTo>
                <a:cubicBezTo>
                  <a:pt x="24652" y="53770"/>
                  <a:pt x="24682" y="53466"/>
                  <a:pt x="24713" y="53132"/>
                </a:cubicBezTo>
                <a:cubicBezTo>
                  <a:pt x="24773" y="52645"/>
                  <a:pt x="24834" y="52159"/>
                  <a:pt x="24865" y="51673"/>
                </a:cubicBezTo>
                <a:cubicBezTo>
                  <a:pt x="25138" y="49120"/>
                  <a:pt x="25473" y="46597"/>
                  <a:pt x="25837" y="44135"/>
                </a:cubicBezTo>
                <a:cubicBezTo>
                  <a:pt x="26131" y="44151"/>
                  <a:pt x="26462" y="44161"/>
                  <a:pt x="26826" y="44161"/>
                </a:cubicBezTo>
                <a:cubicBezTo>
                  <a:pt x="29857" y="44161"/>
                  <a:pt x="35238" y="43445"/>
                  <a:pt x="41370" y="39484"/>
                </a:cubicBezTo>
                <a:cubicBezTo>
                  <a:pt x="46324" y="36262"/>
                  <a:pt x="46476" y="30153"/>
                  <a:pt x="46476" y="30153"/>
                </a:cubicBezTo>
                <a:lnTo>
                  <a:pt x="46476" y="30153"/>
                </a:lnTo>
                <a:cubicBezTo>
                  <a:pt x="46050" y="30244"/>
                  <a:pt x="45625" y="30335"/>
                  <a:pt x="45199" y="30426"/>
                </a:cubicBezTo>
                <a:cubicBezTo>
                  <a:pt x="44531" y="30609"/>
                  <a:pt x="43862" y="30821"/>
                  <a:pt x="43193" y="31065"/>
                </a:cubicBezTo>
                <a:cubicBezTo>
                  <a:pt x="38056" y="32979"/>
                  <a:pt x="32920" y="36961"/>
                  <a:pt x="31825" y="38694"/>
                </a:cubicBezTo>
                <a:cubicBezTo>
                  <a:pt x="31795" y="38724"/>
                  <a:pt x="31764" y="38755"/>
                  <a:pt x="31764" y="38785"/>
                </a:cubicBezTo>
                <a:cubicBezTo>
                  <a:pt x="31248" y="39697"/>
                  <a:pt x="29667" y="40822"/>
                  <a:pt x="28087" y="41794"/>
                </a:cubicBezTo>
                <a:cubicBezTo>
                  <a:pt x="27357" y="42250"/>
                  <a:pt x="26628" y="42676"/>
                  <a:pt x="26020" y="43010"/>
                </a:cubicBezTo>
                <a:cubicBezTo>
                  <a:pt x="26080" y="42645"/>
                  <a:pt x="26141" y="42280"/>
                  <a:pt x="26202" y="41916"/>
                </a:cubicBezTo>
                <a:cubicBezTo>
                  <a:pt x="26232" y="41551"/>
                  <a:pt x="26324" y="41156"/>
                  <a:pt x="26384" y="40791"/>
                </a:cubicBezTo>
                <a:cubicBezTo>
                  <a:pt x="26415" y="40518"/>
                  <a:pt x="26476" y="40244"/>
                  <a:pt x="26506" y="39970"/>
                </a:cubicBezTo>
                <a:cubicBezTo>
                  <a:pt x="27236" y="35989"/>
                  <a:pt x="28087" y="32159"/>
                  <a:pt x="29120" y="28602"/>
                </a:cubicBezTo>
                <a:cubicBezTo>
                  <a:pt x="29971" y="27235"/>
                  <a:pt x="31430" y="23952"/>
                  <a:pt x="30944" y="17782"/>
                </a:cubicBezTo>
                <a:cubicBezTo>
                  <a:pt x="30549" y="12766"/>
                  <a:pt x="28725" y="7508"/>
                  <a:pt x="27296" y="4012"/>
                </a:cubicBezTo>
                <a:cubicBezTo>
                  <a:pt x="26293" y="1550"/>
                  <a:pt x="25473" y="0"/>
                  <a:pt x="254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p42"/>
          <p:cNvSpPr/>
          <p:nvPr/>
        </p:nvSpPr>
        <p:spPr>
          <a:xfrm rot="296617" flipH="1">
            <a:off x="-123217" y="3218423"/>
            <a:ext cx="4190633" cy="310469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42"/>
          <p:cNvSpPr/>
          <p:nvPr/>
        </p:nvSpPr>
        <p:spPr>
          <a:xfrm rot="-359100" flipH="1">
            <a:off x="5063853" y="3500801"/>
            <a:ext cx="4481589" cy="3320252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42"/>
          <p:cNvGrpSpPr/>
          <p:nvPr/>
        </p:nvGrpSpPr>
        <p:grpSpPr>
          <a:xfrm rot="-1799864">
            <a:off x="7844020" y="3527951"/>
            <a:ext cx="1571835" cy="1838138"/>
            <a:chOff x="-2073475" y="3186500"/>
            <a:chExt cx="1699900" cy="1987900"/>
          </a:xfrm>
        </p:grpSpPr>
        <p:sp>
          <p:nvSpPr>
            <p:cNvPr id="2458" name="Google Shape;2458;p42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2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2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2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2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3" name="Google Shape;2463;p42"/>
          <p:cNvGrpSpPr/>
          <p:nvPr/>
        </p:nvGrpSpPr>
        <p:grpSpPr>
          <a:xfrm rot="899884">
            <a:off x="434267" y="3523682"/>
            <a:ext cx="1384300" cy="1999133"/>
            <a:chOff x="73975" y="3697900"/>
            <a:chExt cx="1497025" cy="2161925"/>
          </a:xfrm>
        </p:grpSpPr>
        <p:sp>
          <p:nvSpPr>
            <p:cNvPr id="2464" name="Google Shape;2464;p42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9" name="Google Shape;2469;p42"/>
          <p:cNvGrpSpPr/>
          <p:nvPr/>
        </p:nvGrpSpPr>
        <p:grpSpPr>
          <a:xfrm rot="1799864">
            <a:off x="7233850" y="3869524"/>
            <a:ext cx="1571835" cy="1838854"/>
            <a:chOff x="5066475" y="570200"/>
            <a:chExt cx="1699900" cy="1988675"/>
          </a:xfrm>
        </p:grpSpPr>
        <p:sp>
          <p:nvSpPr>
            <p:cNvPr id="2470" name="Google Shape;2470;p42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2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2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2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2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5" name="Google Shape;2475;p42"/>
          <p:cNvGrpSpPr/>
          <p:nvPr/>
        </p:nvGrpSpPr>
        <p:grpSpPr>
          <a:xfrm>
            <a:off x="-132999" y="2706619"/>
            <a:ext cx="1181801" cy="2901742"/>
            <a:chOff x="6344600" y="2810350"/>
            <a:chExt cx="1278175" cy="3138375"/>
          </a:xfrm>
        </p:grpSpPr>
        <p:sp>
          <p:nvSpPr>
            <p:cNvPr id="2476" name="Google Shape;2476;p42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2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2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2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2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2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2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2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2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2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2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2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2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2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2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2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2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2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2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2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2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2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2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2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2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2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2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2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4" name="Google Shape;2504;p42"/>
          <p:cNvGrpSpPr/>
          <p:nvPr/>
        </p:nvGrpSpPr>
        <p:grpSpPr>
          <a:xfrm rot="1800050" flipH="1">
            <a:off x="986015" y="3878635"/>
            <a:ext cx="1972168" cy="1713032"/>
            <a:chOff x="2117325" y="3825425"/>
            <a:chExt cx="2133050" cy="1852775"/>
          </a:xfrm>
        </p:grpSpPr>
        <p:sp>
          <p:nvSpPr>
            <p:cNvPr id="2505" name="Google Shape;2505;p42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2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2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2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2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2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1" name="Google Shape;2511;p42"/>
          <p:cNvGrpSpPr/>
          <p:nvPr/>
        </p:nvGrpSpPr>
        <p:grpSpPr>
          <a:xfrm rot="-899720">
            <a:off x="6118433" y="3549324"/>
            <a:ext cx="1543799" cy="1943817"/>
            <a:chOff x="214550" y="172025"/>
            <a:chExt cx="2041100" cy="2569975"/>
          </a:xfrm>
        </p:grpSpPr>
        <p:sp>
          <p:nvSpPr>
            <p:cNvPr id="2512" name="Google Shape;2512;p42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2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2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2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2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7" name="Google Shape;2517;p42"/>
          <p:cNvGrpSpPr/>
          <p:nvPr/>
        </p:nvGrpSpPr>
        <p:grpSpPr>
          <a:xfrm rot="-899884">
            <a:off x="5078622" y="3892411"/>
            <a:ext cx="1571898" cy="1838212"/>
            <a:chOff x="-2073475" y="3186500"/>
            <a:chExt cx="1699900" cy="1987900"/>
          </a:xfrm>
        </p:grpSpPr>
        <p:sp>
          <p:nvSpPr>
            <p:cNvPr id="2518" name="Google Shape;2518;p42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2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2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2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2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42"/>
          <p:cNvGrpSpPr/>
          <p:nvPr/>
        </p:nvGrpSpPr>
        <p:grpSpPr>
          <a:xfrm rot="-899884">
            <a:off x="3466451" y="3801049"/>
            <a:ext cx="1400436" cy="1615475"/>
            <a:chOff x="-1453400" y="848325"/>
            <a:chExt cx="1514475" cy="1747025"/>
          </a:xfrm>
        </p:grpSpPr>
        <p:sp>
          <p:nvSpPr>
            <p:cNvPr id="2524" name="Google Shape;2524;p42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2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2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2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2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9" name="Google Shape;2529;p42"/>
          <p:cNvGrpSpPr/>
          <p:nvPr/>
        </p:nvGrpSpPr>
        <p:grpSpPr>
          <a:xfrm rot="-899884" flipH="1">
            <a:off x="4064637" y="3815691"/>
            <a:ext cx="1571898" cy="1838928"/>
            <a:chOff x="5066475" y="570200"/>
            <a:chExt cx="1699900" cy="1988675"/>
          </a:xfrm>
        </p:grpSpPr>
        <p:sp>
          <p:nvSpPr>
            <p:cNvPr id="2530" name="Google Shape;2530;p42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2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2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2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2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5" name="Google Shape;2535;p42"/>
          <p:cNvSpPr/>
          <p:nvPr/>
        </p:nvSpPr>
        <p:spPr>
          <a:xfrm rot="-8999857">
            <a:off x="7746710" y="-802079"/>
            <a:ext cx="1308880" cy="1928608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42"/>
          <p:cNvSpPr/>
          <p:nvPr/>
        </p:nvSpPr>
        <p:spPr>
          <a:xfrm rot="9900040" flipH="1">
            <a:off x="-540377" y="-1090072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2"/>
          <p:cNvSpPr/>
          <p:nvPr/>
        </p:nvSpPr>
        <p:spPr>
          <a:xfrm rot="-9899857">
            <a:off x="6972693" y="-1278624"/>
            <a:ext cx="817187" cy="2003876"/>
          </a:xfrm>
          <a:custGeom>
            <a:avLst/>
            <a:gdLst/>
            <a:ahLst/>
            <a:cxnLst/>
            <a:rect l="l" t="t" r="r" b="b"/>
            <a:pathLst>
              <a:path w="50276" h="123285" extrusionOk="0">
                <a:moveTo>
                  <a:pt x="25473" y="0"/>
                </a:moveTo>
                <a:cubicBezTo>
                  <a:pt x="25473" y="0"/>
                  <a:pt x="25229" y="6292"/>
                  <a:pt x="24378" y="10730"/>
                </a:cubicBezTo>
                <a:cubicBezTo>
                  <a:pt x="23588" y="15016"/>
                  <a:pt x="22707" y="17934"/>
                  <a:pt x="23892" y="21855"/>
                </a:cubicBezTo>
                <a:cubicBezTo>
                  <a:pt x="23922" y="22007"/>
                  <a:pt x="23983" y="22159"/>
                  <a:pt x="24044" y="22311"/>
                </a:cubicBezTo>
                <a:cubicBezTo>
                  <a:pt x="24682" y="24256"/>
                  <a:pt x="25685" y="25897"/>
                  <a:pt x="26597" y="27083"/>
                </a:cubicBezTo>
                <a:cubicBezTo>
                  <a:pt x="26992" y="27630"/>
                  <a:pt x="27357" y="28055"/>
                  <a:pt x="27661" y="28420"/>
                </a:cubicBezTo>
                <a:cubicBezTo>
                  <a:pt x="27691" y="28420"/>
                  <a:pt x="27722" y="28451"/>
                  <a:pt x="27722" y="28481"/>
                </a:cubicBezTo>
                <a:cubicBezTo>
                  <a:pt x="27387" y="29666"/>
                  <a:pt x="27053" y="30913"/>
                  <a:pt x="26749" y="32159"/>
                </a:cubicBezTo>
                <a:cubicBezTo>
                  <a:pt x="26080" y="34955"/>
                  <a:pt x="25473" y="37843"/>
                  <a:pt x="24986" y="40852"/>
                </a:cubicBezTo>
                <a:cubicBezTo>
                  <a:pt x="24956" y="41004"/>
                  <a:pt x="24925" y="41125"/>
                  <a:pt x="24895" y="41277"/>
                </a:cubicBezTo>
                <a:cubicBezTo>
                  <a:pt x="24865" y="41490"/>
                  <a:pt x="24834" y="41673"/>
                  <a:pt x="24804" y="41885"/>
                </a:cubicBezTo>
                <a:cubicBezTo>
                  <a:pt x="24773" y="42129"/>
                  <a:pt x="24713" y="42372"/>
                  <a:pt x="24682" y="42615"/>
                </a:cubicBezTo>
                <a:cubicBezTo>
                  <a:pt x="24591" y="42372"/>
                  <a:pt x="24500" y="42098"/>
                  <a:pt x="24378" y="41855"/>
                </a:cubicBezTo>
                <a:cubicBezTo>
                  <a:pt x="24318" y="41673"/>
                  <a:pt x="24226" y="41460"/>
                  <a:pt x="24166" y="41277"/>
                </a:cubicBezTo>
                <a:cubicBezTo>
                  <a:pt x="24105" y="41156"/>
                  <a:pt x="24044" y="41065"/>
                  <a:pt x="23983" y="40943"/>
                </a:cubicBezTo>
                <a:cubicBezTo>
                  <a:pt x="23922" y="40791"/>
                  <a:pt x="23862" y="40639"/>
                  <a:pt x="23801" y="40518"/>
                </a:cubicBezTo>
                <a:cubicBezTo>
                  <a:pt x="21400" y="35593"/>
                  <a:pt x="17114" y="30882"/>
                  <a:pt x="15412" y="30092"/>
                </a:cubicBezTo>
                <a:cubicBezTo>
                  <a:pt x="13345" y="29089"/>
                  <a:pt x="9849" y="23162"/>
                  <a:pt x="9728" y="22949"/>
                </a:cubicBezTo>
                <a:lnTo>
                  <a:pt x="9728" y="22949"/>
                </a:lnTo>
                <a:cubicBezTo>
                  <a:pt x="9758" y="23192"/>
                  <a:pt x="10670" y="28754"/>
                  <a:pt x="12402" y="33679"/>
                </a:cubicBezTo>
                <a:cubicBezTo>
                  <a:pt x="13223" y="36049"/>
                  <a:pt x="14257" y="38268"/>
                  <a:pt x="15472" y="39727"/>
                </a:cubicBezTo>
                <a:cubicBezTo>
                  <a:pt x="17934" y="42645"/>
                  <a:pt x="21248" y="43618"/>
                  <a:pt x="23284" y="43952"/>
                </a:cubicBezTo>
                <a:cubicBezTo>
                  <a:pt x="23770" y="44013"/>
                  <a:pt x="24166" y="44074"/>
                  <a:pt x="24470" y="44074"/>
                </a:cubicBezTo>
                <a:cubicBezTo>
                  <a:pt x="24014" y="47113"/>
                  <a:pt x="23649" y="50183"/>
                  <a:pt x="23345" y="53314"/>
                </a:cubicBezTo>
                <a:cubicBezTo>
                  <a:pt x="23345" y="53375"/>
                  <a:pt x="23314" y="53466"/>
                  <a:pt x="23314" y="53527"/>
                </a:cubicBezTo>
                <a:cubicBezTo>
                  <a:pt x="23314" y="53588"/>
                  <a:pt x="23314" y="53648"/>
                  <a:pt x="23314" y="53709"/>
                </a:cubicBezTo>
                <a:cubicBezTo>
                  <a:pt x="23284" y="54013"/>
                  <a:pt x="23254" y="54317"/>
                  <a:pt x="23223" y="54621"/>
                </a:cubicBezTo>
                <a:cubicBezTo>
                  <a:pt x="22950" y="54378"/>
                  <a:pt x="22646" y="54074"/>
                  <a:pt x="22311" y="53770"/>
                </a:cubicBezTo>
                <a:cubicBezTo>
                  <a:pt x="22281" y="53740"/>
                  <a:pt x="22251" y="53709"/>
                  <a:pt x="22220" y="53679"/>
                </a:cubicBezTo>
                <a:cubicBezTo>
                  <a:pt x="21886" y="53375"/>
                  <a:pt x="21552" y="53071"/>
                  <a:pt x="21156" y="52737"/>
                </a:cubicBezTo>
                <a:cubicBezTo>
                  <a:pt x="19545" y="51338"/>
                  <a:pt x="17478" y="49819"/>
                  <a:pt x="15655" y="49180"/>
                </a:cubicBezTo>
                <a:cubicBezTo>
                  <a:pt x="13497" y="48420"/>
                  <a:pt x="12889" y="46536"/>
                  <a:pt x="12281" y="44651"/>
                </a:cubicBezTo>
                <a:cubicBezTo>
                  <a:pt x="12038" y="43922"/>
                  <a:pt x="11794" y="43192"/>
                  <a:pt x="11430" y="42554"/>
                </a:cubicBezTo>
                <a:cubicBezTo>
                  <a:pt x="11126" y="41977"/>
                  <a:pt x="10761" y="41490"/>
                  <a:pt x="10244" y="41125"/>
                </a:cubicBezTo>
                <a:cubicBezTo>
                  <a:pt x="7691" y="39241"/>
                  <a:pt x="4166" y="37205"/>
                  <a:pt x="4165" y="37204"/>
                </a:cubicBezTo>
                <a:lnTo>
                  <a:pt x="4165" y="37204"/>
                </a:lnTo>
                <a:cubicBezTo>
                  <a:pt x="4165" y="37205"/>
                  <a:pt x="4439" y="40366"/>
                  <a:pt x="5715" y="44104"/>
                </a:cubicBezTo>
                <a:cubicBezTo>
                  <a:pt x="6901" y="47569"/>
                  <a:pt x="8968" y="51490"/>
                  <a:pt x="12463" y="53770"/>
                </a:cubicBezTo>
                <a:cubicBezTo>
                  <a:pt x="15709" y="55888"/>
                  <a:pt x="18380" y="56472"/>
                  <a:pt x="20343" y="56472"/>
                </a:cubicBezTo>
                <a:cubicBezTo>
                  <a:pt x="20972" y="56472"/>
                  <a:pt x="21528" y="56412"/>
                  <a:pt x="22007" y="56323"/>
                </a:cubicBezTo>
                <a:cubicBezTo>
                  <a:pt x="22433" y="56232"/>
                  <a:pt x="22798" y="56141"/>
                  <a:pt x="23102" y="56050"/>
                </a:cubicBezTo>
                <a:lnTo>
                  <a:pt x="23102" y="56050"/>
                </a:lnTo>
                <a:cubicBezTo>
                  <a:pt x="22646" y="61217"/>
                  <a:pt x="22372" y="66445"/>
                  <a:pt x="22220" y="71582"/>
                </a:cubicBezTo>
                <a:cubicBezTo>
                  <a:pt x="22220" y="71703"/>
                  <a:pt x="22220" y="71795"/>
                  <a:pt x="22220" y="71916"/>
                </a:cubicBezTo>
                <a:cubicBezTo>
                  <a:pt x="22190" y="71977"/>
                  <a:pt x="22190" y="72038"/>
                  <a:pt x="22190" y="72099"/>
                </a:cubicBezTo>
                <a:cubicBezTo>
                  <a:pt x="22159" y="72068"/>
                  <a:pt x="22129" y="72007"/>
                  <a:pt x="22099" y="71947"/>
                </a:cubicBezTo>
                <a:cubicBezTo>
                  <a:pt x="21886" y="71521"/>
                  <a:pt x="21612" y="71065"/>
                  <a:pt x="21308" y="70609"/>
                </a:cubicBezTo>
                <a:cubicBezTo>
                  <a:pt x="19941" y="68390"/>
                  <a:pt x="17934" y="65807"/>
                  <a:pt x="15685" y="64804"/>
                </a:cubicBezTo>
                <a:cubicBezTo>
                  <a:pt x="11460" y="62889"/>
                  <a:pt x="2737" y="57417"/>
                  <a:pt x="1156" y="54256"/>
                </a:cubicBezTo>
                <a:lnTo>
                  <a:pt x="1156" y="54256"/>
                </a:lnTo>
                <a:cubicBezTo>
                  <a:pt x="1156" y="54257"/>
                  <a:pt x="1673" y="57418"/>
                  <a:pt x="2767" y="60639"/>
                </a:cubicBezTo>
                <a:cubicBezTo>
                  <a:pt x="3588" y="63071"/>
                  <a:pt x="4743" y="65533"/>
                  <a:pt x="6293" y="66688"/>
                </a:cubicBezTo>
                <a:cubicBezTo>
                  <a:pt x="9849" y="69393"/>
                  <a:pt x="15047" y="71855"/>
                  <a:pt x="15928" y="72889"/>
                </a:cubicBezTo>
                <a:cubicBezTo>
                  <a:pt x="17225" y="74449"/>
                  <a:pt x="18458" y="74977"/>
                  <a:pt x="19732" y="74977"/>
                </a:cubicBezTo>
                <a:cubicBezTo>
                  <a:pt x="20219" y="74977"/>
                  <a:pt x="20712" y="74900"/>
                  <a:pt x="21217" y="74773"/>
                </a:cubicBezTo>
                <a:cubicBezTo>
                  <a:pt x="21521" y="74682"/>
                  <a:pt x="21825" y="74591"/>
                  <a:pt x="22129" y="74500"/>
                </a:cubicBezTo>
                <a:lnTo>
                  <a:pt x="22129" y="74500"/>
                </a:lnTo>
                <a:cubicBezTo>
                  <a:pt x="22038" y="79029"/>
                  <a:pt x="22038" y="83436"/>
                  <a:pt x="22099" y="87661"/>
                </a:cubicBezTo>
                <a:cubicBezTo>
                  <a:pt x="22099" y="87752"/>
                  <a:pt x="22099" y="87843"/>
                  <a:pt x="22099" y="87935"/>
                </a:cubicBezTo>
                <a:cubicBezTo>
                  <a:pt x="22099" y="87995"/>
                  <a:pt x="22099" y="88056"/>
                  <a:pt x="22099" y="88117"/>
                </a:cubicBezTo>
                <a:cubicBezTo>
                  <a:pt x="22099" y="88208"/>
                  <a:pt x="22099" y="88269"/>
                  <a:pt x="22099" y="88330"/>
                </a:cubicBezTo>
                <a:cubicBezTo>
                  <a:pt x="22099" y="88391"/>
                  <a:pt x="22099" y="88421"/>
                  <a:pt x="22099" y="88451"/>
                </a:cubicBezTo>
                <a:lnTo>
                  <a:pt x="22099" y="88482"/>
                </a:lnTo>
                <a:cubicBezTo>
                  <a:pt x="22099" y="88664"/>
                  <a:pt x="22129" y="88847"/>
                  <a:pt x="22129" y="89029"/>
                </a:cubicBezTo>
                <a:cubicBezTo>
                  <a:pt x="22007" y="88877"/>
                  <a:pt x="21916" y="88755"/>
                  <a:pt x="21795" y="88634"/>
                </a:cubicBezTo>
                <a:cubicBezTo>
                  <a:pt x="21764" y="88603"/>
                  <a:pt x="21764" y="88573"/>
                  <a:pt x="21734" y="88543"/>
                </a:cubicBezTo>
                <a:cubicBezTo>
                  <a:pt x="21582" y="88391"/>
                  <a:pt x="21430" y="88208"/>
                  <a:pt x="21278" y="87995"/>
                </a:cubicBezTo>
                <a:cubicBezTo>
                  <a:pt x="19606" y="86141"/>
                  <a:pt x="16871" y="83649"/>
                  <a:pt x="12980" y="81886"/>
                </a:cubicBezTo>
                <a:cubicBezTo>
                  <a:pt x="5959" y="78755"/>
                  <a:pt x="2554" y="78238"/>
                  <a:pt x="1" y="71886"/>
                </a:cubicBezTo>
                <a:lnTo>
                  <a:pt x="1" y="71886"/>
                </a:lnTo>
                <a:cubicBezTo>
                  <a:pt x="62" y="72099"/>
                  <a:pt x="518" y="74561"/>
                  <a:pt x="1642" y="77722"/>
                </a:cubicBezTo>
                <a:cubicBezTo>
                  <a:pt x="3796" y="83690"/>
                  <a:pt x="8298" y="92139"/>
                  <a:pt x="16679" y="92139"/>
                </a:cubicBezTo>
                <a:cubicBezTo>
                  <a:pt x="18116" y="92139"/>
                  <a:pt x="19666" y="91890"/>
                  <a:pt x="21339" y="91339"/>
                </a:cubicBezTo>
                <a:cubicBezTo>
                  <a:pt x="21582" y="91278"/>
                  <a:pt x="21795" y="91187"/>
                  <a:pt x="22038" y="91096"/>
                </a:cubicBezTo>
                <a:lnTo>
                  <a:pt x="22159" y="91096"/>
                </a:lnTo>
                <a:cubicBezTo>
                  <a:pt x="22190" y="93041"/>
                  <a:pt x="22251" y="94926"/>
                  <a:pt x="22311" y="96749"/>
                </a:cubicBezTo>
                <a:cubicBezTo>
                  <a:pt x="22403" y="99546"/>
                  <a:pt x="22524" y="102251"/>
                  <a:pt x="22676" y="104865"/>
                </a:cubicBezTo>
                <a:cubicBezTo>
                  <a:pt x="22676" y="104865"/>
                  <a:pt x="22676" y="104895"/>
                  <a:pt x="22676" y="104895"/>
                </a:cubicBezTo>
                <a:cubicBezTo>
                  <a:pt x="22676" y="104926"/>
                  <a:pt x="22676" y="104926"/>
                  <a:pt x="22676" y="104926"/>
                </a:cubicBezTo>
                <a:cubicBezTo>
                  <a:pt x="22707" y="105291"/>
                  <a:pt x="22707" y="105655"/>
                  <a:pt x="22737" y="105990"/>
                </a:cubicBezTo>
                <a:cubicBezTo>
                  <a:pt x="22555" y="105716"/>
                  <a:pt x="22311" y="105382"/>
                  <a:pt x="22068" y="105047"/>
                </a:cubicBezTo>
                <a:cubicBezTo>
                  <a:pt x="22038" y="104956"/>
                  <a:pt x="21977" y="104895"/>
                  <a:pt x="21916" y="104804"/>
                </a:cubicBezTo>
                <a:cubicBezTo>
                  <a:pt x="21795" y="104652"/>
                  <a:pt x="21673" y="104500"/>
                  <a:pt x="21582" y="104318"/>
                </a:cubicBezTo>
                <a:cubicBezTo>
                  <a:pt x="19758" y="101856"/>
                  <a:pt x="16901" y="98512"/>
                  <a:pt x="14348" y="97904"/>
                </a:cubicBezTo>
                <a:cubicBezTo>
                  <a:pt x="11308" y="97145"/>
                  <a:pt x="8877" y="96081"/>
                  <a:pt x="6992" y="94895"/>
                </a:cubicBezTo>
                <a:cubicBezTo>
                  <a:pt x="6384" y="94500"/>
                  <a:pt x="5837" y="94105"/>
                  <a:pt x="5351" y="93679"/>
                </a:cubicBezTo>
                <a:cubicBezTo>
                  <a:pt x="5259" y="93619"/>
                  <a:pt x="5168" y="93527"/>
                  <a:pt x="5077" y="93467"/>
                </a:cubicBezTo>
                <a:lnTo>
                  <a:pt x="5077" y="93467"/>
                </a:lnTo>
                <a:cubicBezTo>
                  <a:pt x="5077" y="93467"/>
                  <a:pt x="10510" y="107557"/>
                  <a:pt x="20533" y="107557"/>
                </a:cubicBezTo>
                <a:cubicBezTo>
                  <a:pt x="21034" y="107557"/>
                  <a:pt x="21545" y="107522"/>
                  <a:pt x="22068" y="107449"/>
                </a:cubicBezTo>
                <a:cubicBezTo>
                  <a:pt x="22311" y="107418"/>
                  <a:pt x="22555" y="107357"/>
                  <a:pt x="22798" y="107327"/>
                </a:cubicBezTo>
                <a:cubicBezTo>
                  <a:pt x="23011" y="110974"/>
                  <a:pt x="23254" y="114440"/>
                  <a:pt x="23497" y="117570"/>
                </a:cubicBezTo>
                <a:cubicBezTo>
                  <a:pt x="23497" y="117753"/>
                  <a:pt x="23497" y="117905"/>
                  <a:pt x="23527" y="118087"/>
                </a:cubicBezTo>
                <a:cubicBezTo>
                  <a:pt x="23558" y="118665"/>
                  <a:pt x="23618" y="119212"/>
                  <a:pt x="23649" y="119759"/>
                </a:cubicBezTo>
                <a:cubicBezTo>
                  <a:pt x="23466" y="119516"/>
                  <a:pt x="23193" y="119212"/>
                  <a:pt x="22889" y="118847"/>
                </a:cubicBezTo>
                <a:cubicBezTo>
                  <a:pt x="22767" y="118725"/>
                  <a:pt x="22646" y="118604"/>
                  <a:pt x="22524" y="118452"/>
                </a:cubicBezTo>
                <a:cubicBezTo>
                  <a:pt x="22433" y="118330"/>
                  <a:pt x="22311" y="118209"/>
                  <a:pt x="22190" y="118087"/>
                </a:cubicBezTo>
                <a:cubicBezTo>
                  <a:pt x="20579" y="116415"/>
                  <a:pt x="18086" y="114227"/>
                  <a:pt x="14925" y="112889"/>
                </a:cubicBezTo>
                <a:cubicBezTo>
                  <a:pt x="12646" y="111947"/>
                  <a:pt x="10518" y="111218"/>
                  <a:pt x="8785" y="110731"/>
                </a:cubicBezTo>
                <a:cubicBezTo>
                  <a:pt x="7418" y="110336"/>
                  <a:pt x="6293" y="110063"/>
                  <a:pt x="5503" y="109880"/>
                </a:cubicBezTo>
                <a:cubicBezTo>
                  <a:pt x="4804" y="109728"/>
                  <a:pt x="4378" y="109668"/>
                  <a:pt x="4378" y="109667"/>
                </a:cubicBezTo>
                <a:lnTo>
                  <a:pt x="4378" y="109667"/>
                </a:lnTo>
                <a:cubicBezTo>
                  <a:pt x="4378" y="109668"/>
                  <a:pt x="12617" y="121110"/>
                  <a:pt x="20768" y="121110"/>
                </a:cubicBezTo>
                <a:cubicBezTo>
                  <a:pt x="21528" y="121110"/>
                  <a:pt x="22288" y="121010"/>
                  <a:pt x="23041" y="120792"/>
                </a:cubicBezTo>
                <a:cubicBezTo>
                  <a:pt x="23193" y="120762"/>
                  <a:pt x="23345" y="120731"/>
                  <a:pt x="23466" y="120671"/>
                </a:cubicBezTo>
                <a:cubicBezTo>
                  <a:pt x="23558" y="120671"/>
                  <a:pt x="23649" y="120701"/>
                  <a:pt x="23740" y="120701"/>
                </a:cubicBezTo>
                <a:cubicBezTo>
                  <a:pt x="23801" y="121583"/>
                  <a:pt x="23862" y="122464"/>
                  <a:pt x="23953" y="123285"/>
                </a:cubicBezTo>
                <a:lnTo>
                  <a:pt x="25321" y="123285"/>
                </a:lnTo>
                <a:cubicBezTo>
                  <a:pt x="25229" y="122403"/>
                  <a:pt x="25169" y="121491"/>
                  <a:pt x="25077" y="120549"/>
                </a:cubicBezTo>
                <a:lnTo>
                  <a:pt x="25077" y="120549"/>
                </a:lnTo>
                <a:cubicBezTo>
                  <a:pt x="26005" y="120800"/>
                  <a:pt x="26924" y="120916"/>
                  <a:pt x="27832" y="120916"/>
                </a:cubicBezTo>
                <a:cubicBezTo>
                  <a:pt x="38020" y="120916"/>
                  <a:pt x="46692" y="106314"/>
                  <a:pt x="47753" y="104500"/>
                </a:cubicBezTo>
                <a:lnTo>
                  <a:pt x="47753" y="104500"/>
                </a:lnTo>
                <a:cubicBezTo>
                  <a:pt x="46263" y="107023"/>
                  <a:pt x="43801" y="108908"/>
                  <a:pt x="41035" y="110367"/>
                </a:cubicBezTo>
                <a:cubicBezTo>
                  <a:pt x="39455" y="111187"/>
                  <a:pt x="37783" y="111856"/>
                  <a:pt x="36141" y="112403"/>
                </a:cubicBezTo>
                <a:cubicBezTo>
                  <a:pt x="35138" y="112768"/>
                  <a:pt x="34135" y="113041"/>
                  <a:pt x="33193" y="113315"/>
                </a:cubicBezTo>
                <a:cubicBezTo>
                  <a:pt x="30579" y="114044"/>
                  <a:pt x="28330" y="115747"/>
                  <a:pt x="26688" y="117297"/>
                </a:cubicBezTo>
                <a:cubicBezTo>
                  <a:pt x="26202" y="117722"/>
                  <a:pt x="25807" y="118178"/>
                  <a:pt x="25442" y="118543"/>
                </a:cubicBezTo>
                <a:cubicBezTo>
                  <a:pt x="25260" y="118725"/>
                  <a:pt x="25108" y="118908"/>
                  <a:pt x="24986" y="119060"/>
                </a:cubicBezTo>
                <a:cubicBezTo>
                  <a:pt x="24956" y="118877"/>
                  <a:pt x="24956" y="118665"/>
                  <a:pt x="24925" y="118452"/>
                </a:cubicBezTo>
                <a:cubicBezTo>
                  <a:pt x="24895" y="118178"/>
                  <a:pt x="24895" y="117905"/>
                  <a:pt x="24865" y="117631"/>
                </a:cubicBezTo>
                <a:cubicBezTo>
                  <a:pt x="24834" y="117145"/>
                  <a:pt x="24773" y="116628"/>
                  <a:pt x="24743" y="116111"/>
                </a:cubicBezTo>
                <a:cubicBezTo>
                  <a:pt x="24530" y="113345"/>
                  <a:pt x="24348" y="110397"/>
                  <a:pt x="24166" y="107297"/>
                </a:cubicBezTo>
                <a:lnTo>
                  <a:pt x="24166" y="107297"/>
                </a:lnTo>
                <a:cubicBezTo>
                  <a:pt x="25098" y="107441"/>
                  <a:pt x="26002" y="107509"/>
                  <a:pt x="26876" y="107509"/>
                </a:cubicBezTo>
                <a:cubicBezTo>
                  <a:pt x="40703" y="107509"/>
                  <a:pt x="47249" y="90484"/>
                  <a:pt x="47449" y="89941"/>
                </a:cubicBezTo>
                <a:lnTo>
                  <a:pt x="47449" y="89941"/>
                </a:lnTo>
                <a:cubicBezTo>
                  <a:pt x="46598" y="91643"/>
                  <a:pt x="44956" y="93163"/>
                  <a:pt x="42950" y="94530"/>
                </a:cubicBezTo>
                <a:cubicBezTo>
                  <a:pt x="40944" y="95929"/>
                  <a:pt x="38573" y="97205"/>
                  <a:pt x="36293" y="98360"/>
                </a:cubicBezTo>
                <a:cubicBezTo>
                  <a:pt x="35047" y="98968"/>
                  <a:pt x="33831" y="99576"/>
                  <a:pt x="32707" y="100154"/>
                </a:cubicBezTo>
                <a:cubicBezTo>
                  <a:pt x="30944" y="101096"/>
                  <a:pt x="29302" y="102190"/>
                  <a:pt x="27935" y="103224"/>
                </a:cubicBezTo>
                <a:cubicBezTo>
                  <a:pt x="26992" y="103953"/>
                  <a:pt x="26141" y="104652"/>
                  <a:pt x="25473" y="105260"/>
                </a:cubicBezTo>
                <a:cubicBezTo>
                  <a:pt x="24925" y="105746"/>
                  <a:pt x="24470" y="106172"/>
                  <a:pt x="24135" y="106506"/>
                </a:cubicBezTo>
                <a:cubicBezTo>
                  <a:pt x="24105" y="106050"/>
                  <a:pt x="24074" y="105594"/>
                  <a:pt x="24044" y="105139"/>
                </a:cubicBezTo>
                <a:cubicBezTo>
                  <a:pt x="24044" y="104987"/>
                  <a:pt x="24044" y="104804"/>
                  <a:pt x="24014" y="104652"/>
                </a:cubicBezTo>
                <a:cubicBezTo>
                  <a:pt x="24014" y="104287"/>
                  <a:pt x="23983" y="103923"/>
                  <a:pt x="23983" y="103588"/>
                </a:cubicBezTo>
                <a:cubicBezTo>
                  <a:pt x="23862" y="101339"/>
                  <a:pt x="23770" y="99059"/>
                  <a:pt x="23679" y="96719"/>
                </a:cubicBezTo>
                <a:cubicBezTo>
                  <a:pt x="23618" y="94774"/>
                  <a:pt x="23558" y="92737"/>
                  <a:pt x="23527" y="90640"/>
                </a:cubicBezTo>
                <a:lnTo>
                  <a:pt x="23527" y="90640"/>
                </a:lnTo>
                <a:cubicBezTo>
                  <a:pt x="24443" y="90739"/>
                  <a:pt x="25333" y="90786"/>
                  <a:pt x="26196" y="90786"/>
                </a:cubicBezTo>
                <a:cubicBezTo>
                  <a:pt x="43412" y="90786"/>
                  <a:pt x="50275" y="72100"/>
                  <a:pt x="50275" y="72099"/>
                </a:cubicBezTo>
                <a:lnTo>
                  <a:pt x="50275" y="72099"/>
                </a:lnTo>
                <a:cubicBezTo>
                  <a:pt x="48816" y="74591"/>
                  <a:pt x="47205" y="76080"/>
                  <a:pt x="45503" y="77023"/>
                </a:cubicBezTo>
                <a:cubicBezTo>
                  <a:pt x="44044" y="77813"/>
                  <a:pt x="42555" y="78238"/>
                  <a:pt x="41035" y="78573"/>
                </a:cubicBezTo>
                <a:cubicBezTo>
                  <a:pt x="38360" y="79150"/>
                  <a:pt x="35625" y="79485"/>
                  <a:pt x="32980" y="81126"/>
                </a:cubicBezTo>
                <a:cubicBezTo>
                  <a:pt x="30214" y="82828"/>
                  <a:pt x="27783" y="84925"/>
                  <a:pt x="25959" y="86719"/>
                </a:cubicBezTo>
                <a:cubicBezTo>
                  <a:pt x="25290" y="87388"/>
                  <a:pt x="24713" y="87995"/>
                  <a:pt x="24196" y="88512"/>
                </a:cubicBezTo>
                <a:cubicBezTo>
                  <a:pt x="23953" y="88816"/>
                  <a:pt x="23710" y="89059"/>
                  <a:pt x="23497" y="89302"/>
                </a:cubicBezTo>
                <a:cubicBezTo>
                  <a:pt x="23497" y="89029"/>
                  <a:pt x="23466" y="88755"/>
                  <a:pt x="23466" y="88482"/>
                </a:cubicBezTo>
                <a:cubicBezTo>
                  <a:pt x="23466" y="88208"/>
                  <a:pt x="23466" y="87965"/>
                  <a:pt x="23466" y="87691"/>
                </a:cubicBezTo>
                <a:cubicBezTo>
                  <a:pt x="23466" y="87175"/>
                  <a:pt x="23466" y="86658"/>
                  <a:pt x="23436" y="86141"/>
                </a:cubicBezTo>
                <a:cubicBezTo>
                  <a:pt x="23406" y="82099"/>
                  <a:pt x="23406" y="77904"/>
                  <a:pt x="23527" y="73588"/>
                </a:cubicBezTo>
                <a:cubicBezTo>
                  <a:pt x="24096" y="73867"/>
                  <a:pt x="25339" y="74047"/>
                  <a:pt x="26793" y="74047"/>
                </a:cubicBezTo>
                <a:cubicBezTo>
                  <a:pt x="29304" y="74047"/>
                  <a:pt x="32445" y="73509"/>
                  <a:pt x="33831" y="72007"/>
                </a:cubicBezTo>
                <a:cubicBezTo>
                  <a:pt x="36020" y="69667"/>
                  <a:pt x="37783" y="72737"/>
                  <a:pt x="42950" y="66688"/>
                </a:cubicBezTo>
                <a:cubicBezTo>
                  <a:pt x="48148" y="60640"/>
                  <a:pt x="46507" y="53953"/>
                  <a:pt x="46506" y="53952"/>
                </a:cubicBezTo>
                <a:lnTo>
                  <a:pt x="46506" y="53952"/>
                </a:lnTo>
                <a:cubicBezTo>
                  <a:pt x="46294" y="54348"/>
                  <a:pt x="46081" y="54743"/>
                  <a:pt x="45868" y="55077"/>
                </a:cubicBezTo>
                <a:cubicBezTo>
                  <a:pt x="44318" y="57600"/>
                  <a:pt x="42646" y="59393"/>
                  <a:pt x="40944" y="60700"/>
                </a:cubicBezTo>
                <a:cubicBezTo>
                  <a:pt x="37114" y="63649"/>
                  <a:pt x="33132" y="64256"/>
                  <a:pt x="30397" y="65715"/>
                </a:cubicBezTo>
                <a:cubicBezTo>
                  <a:pt x="28421" y="66810"/>
                  <a:pt x="26719" y="68664"/>
                  <a:pt x="25533" y="70336"/>
                </a:cubicBezTo>
                <a:cubicBezTo>
                  <a:pt x="25169" y="70852"/>
                  <a:pt x="24834" y="71308"/>
                  <a:pt x="24561" y="71764"/>
                </a:cubicBezTo>
                <a:cubicBezTo>
                  <a:pt x="23983" y="72676"/>
                  <a:pt x="23618" y="73375"/>
                  <a:pt x="23527" y="73558"/>
                </a:cubicBezTo>
                <a:cubicBezTo>
                  <a:pt x="23527" y="72919"/>
                  <a:pt x="23558" y="72281"/>
                  <a:pt x="23588" y="71612"/>
                </a:cubicBezTo>
                <a:cubicBezTo>
                  <a:pt x="23588" y="71399"/>
                  <a:pt x="23588" y="71187"/>
                  <a:pt x="23588" y="70974"/>
                </a:cubicBezTo>
                <a:cubicBezTo>
                  <a:pt x="23618" y="70518"/>
                  <a:pt x="23618" y="70032"/>
                  <a:pt x="23649" y="69576"/>
                </a:cubicBezTo>
                <a:cubicBezTo>
                  <a:pt x="23801" y="65077"/>
                  <a:pt x="24074" y="60548"/>
                  <a:pt x="24439" y="56080"/>
                </a:cubicBezTo>
                <a:cubicBezTo>
                  <a:pt x="24866" y="56237"/>
                  <a:pt x="25592" y="56419"/>
                  <a:pt x="26710" y="56419"/>
                </a:cubicBezTo>
                <a:cubicBezTo>
                  <a:pt x="28617" y="56419"/>
                  <a:pt x="31667" y="55889"/>
                  <a:pt x="36324" y="53800"/>
                </a:cubicBezTo>
                <a:cubicBezTo>
                  <a:pt x="45655" y="49606"/>
                  <a:pt x="48057" y="39940"/>
                  <a:pt x="48117" y="39636"/>
                </a:cubicBezTo>
                <a:lnTo>
                  <a:pt x="48117" y="39636"/>
                </a:lnTo>
                <a:cubicBezTo>
                  <a:pt x="46841" y="41703"/>
                  <a:pt x="45534" y="43040"/>
                  <a:pt x="44257" y="43922"/>
                </a:cubicBezTo>
                <a:cubicBezTo>
                  <a:pt x="42920" y="44864"/>
                  <a:pt x="41582" y="45350"/>
                  <a:pt x="40245" y="45654"/>
                </a:cubicBezTo>
                <a:cubicBezTo>
                  <a:pt x="38178" y="46141"/>
                  <a:pt x="36172" y="46262"/>
                  <a:pt x="34166" y="47205"/>
                </a:cubicBezTo>
                <a:cubicBezTo>
                  <a:pt x="31916" y="48268"/>
                  <a:pt x="29424" y="50396"/>
                  <a:pt x="27418" y="52281"/>
                </a:cubicBezTo>
                <a:cubicBezTo>
                  <a:pt x="26719" y="52949"/>
                  <a:pt x="26050" y="53618"/>
                  <a:pt x="25533" y="54165"/>
                </a:cubicBezTo>
                <a:cubicBezTo>
                  <a:pt x="25108" y="54591"/>
                  <a:pt x="24773" y="54925"/>
                  <a:pt x="24530" y="55229"/>
                </a:cubicBezTo>
                <a:cubicBezTo>
                  <a:pt x="24561" y="54834"/>
                  <a:pt x="24591" y="54469"/>
                  <a:pt x="24621" y="54074"/>
                </a:cubicBezTo>
                <a:cubicBezTo>
                  <a:pt x="24652" y="53770"/>
                  <a:pt x="24682" y="53466"/>
                  <a:pt x="24713" y="53132"/>
                </a:cubicBezTo>
                <a:cubicBezTo>
                  <a:pt x="24773" y="52645"/>
                  <a:pt x="24834" y="52159"/>
                  <a:pt x="24865" y="51673"/>
                </a:cubicBezTo>
                <a:cubicBezTo>
                  <a:pt x="25138" y="49120"/>
                  <a:pt x="25473" y="46597"/>
                  <a:pt x="25837" y="44135"/>
                </a:cubicBezTo>
                <a:cubicBezTo>
                  <a:pt x="26131" y="44151"/>
                  <a:pt x="26462" y="44161"/>
                  <a:pt x="26826" y="44161"/>
                </a:cubicBezTo>
                <a:cubicBezTo>
                  <a:pt x="29857" y="44161"/>
                  <a:pt x="35238" y="43445"/>
                  <a:pt x="41370" y="39484"/>
                </a:cubicBezTo>
                <a:cubicBezTo>
                  <a:pt x="46324" y="36262"/>
                  <a:pt x="46476" y="30153"/>
                  <a:pt x="46476" y="30153"/>
                </a:cubicBezTo>
                <a:lnTo>
                  <a:pt x="46476" y="30153"/>
                </a:lnTo>
                <a:cubicBezTo>
                  <a:pt x="46050" y="30244"/>
                  <a:pt x="45625" y="30335"/>
                  <a:pt x="45199" y="30426"/>
                </a:cubicBezTo>
                <a:cubicBezTo>
                  <a:pt x="44531" y="30609"/>
                  <a:pt x="43862" y="30821"/>
                  <a:pt x="43193" y="31065"/>
                </a:cubicBezTo>
                <a:cubicBezTo>
                  <a:pt x="38056" y="32979"/>
                  <a:pt x="32920" y="36961"/>
                  <a:pt x="31825" y="38694"/>
                </a:cubicBezTo>
                <a:cubicBezTo>
                  <a:pt x="31795" y="38724"/>
                  <a:pt x="31764" y="38755"/>
                  <a:pt x="31764" y="38785"/>
                </a:cubicBezTo>
                <a:cubicBezTo>
                  <a:pt x="31248" y="39697"/>
                  <a:pt x="29667" y="40822"/>
                  <a:pt x="28087" y="41794"/>
                </a:cubicBezTo>
                <a:cubicBezTo>
                  <a:pt x="27357" y="42250"/>
                  <a:pt x="26628" y="42676"/>
                  <a:pt x="26020" y="43010"/>
                </a:cubicBezTo>
                <a:cubicBezTo>
                  <a:pt x="26080" y="42645"/>
                  <a:pt x="26141" y="42280"/>
                  <a:pt x="26202" y="41916"/>
                </a:cubicBezTo>
                <a:cubicBezTo>
                  <a:pt x="26232" y="41551"/>
                  <a:pt x="26324" y="41156"/>
                  <a:pt x="26384" y="40791"/>
                </a:cubicBezTo>
                <a:cubicBezTo>
                  <a:pt x="26415" y="40518"/>
                  <a:pt x="26476" y="40244"/>
                  <a:pt x="26506" y="39970"/>
                </a:cubicBezTo>
                <a:cubicBezTo>
                  <a:pt x="27236" y="35989"/>
                  <a:pt x="28087" y="32159"/>
                  <a:pt x="29120" y="28602"/>
                </a:cubicBezTo>
                <a:cubicBezTo>
                  <a:pt x="29971" y="27235"/>
                  <a:pt x="31430" y="23952"/>
                  <a:pt x="30944" y="17782"/>
                </a:cubicBezTo>
                <a:cubicBezTo>
                  <a:pt x="30549" y="12766"/>
                  <a:pt x="28725" y="7508"/>
                  <a:pt x="27296" y="4012"/>
                </a:cubicBezTo>
                <a:cubicBezTo>
                  <a:pt x="26293" y="1550"/>
                  <a:pt x="25473" y="0"/>
                  <a:pt x="25473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42"/>
          <p:cNvSpPr/>
          <p:nvPr/>
        </p:nvSpPr>
        <p:spPr>
          <a:xfrm rot="-8999763">
            <a:off x="8676263" y="-139772"/>
            <a:ext cx="817139" cy="2003758"/>
          </a:xfrm>
          <a:custGeom>
            <a:avLst/>
            <a:gdLst/>
            <a:ahLst/>
            <a:cxnLst/>
            <a:rect l="l" t="t" r="r" b="b"/>
            <a:pathLst>
              <a:path w="50276" h="123285" extrusionOk="0">
                <a:moveTo>
                  <a:pt x="25473" y="0"/>
                </a:moveTo>
                <a:cubicBezTo>
                  <a:pt x="25473" y="0"/>
                  <a:pt x="25229" y="6292"/>
                  <a:pt x="24378" y="10730"/>
                </a:cubicBezTo>
                <a:cubicBezTo>
                  <a:pt x="23588" y="15016"/>
                  <a:pt x="22707" y="17934"/>
                  <a:pt x="23892" y="21855"/>
                </a:cubicBezTo>
                <a:cubicBezTo>
                  <a:pt x="23922" y="22007"/>
                  <a:pt x="23983" y="22159"/>
                  <a:pt x="24044" y="22311"/>
                </a:cubicBezTo>
                <a:cubicBezTo>
                  <a:pt x="24682" y="24256"/>
                  <a:pt x="25685" y="25897"/>
                  <a:pt x="26597" y="27083"/>
                </a:cubicBezTo>
                <a:cubicBezTo>
                  <a:pt x="26992" y="27630"/>
                  <a:pt x="27357" y="28055"/>
                  <a:pt x="27661" y="28420"/>
                </a:cubicBezTo>
                <a:cubicBezTo>
                  <a:pt x="27691" y="28420"/>
                  <a:pt x="27722" y="28451"/>
                  <a:pt x="27722" y="28481"/>
                </a:cubicBezTo>
                <a:cubicBezTo>
                  <a:pt x="27387" y="29666"/>
                  <a:pt x="27053" y="30913"/>
                  <a:pt x="26749" y="32159"/>
                </a:cubicBezTo>
                <a:cubicBezTo>
                  <a:pt x="26080" y="34955"/>
                  <a:pt x="25473" y="37843"/>
                  <a:pt x="24986" y="40852"/>
                </a:cubicBezTo>
                <a:cubicBezTo>
                  <a:pt x="24956" y="41004"/>
                  <a:pt x="24925" y="41125"/>
                  <a:pt x="24895" y="41277"/>
                </a:cubicBezTo>
                <a:cubicBezTo>
                  <a:pt x="24865" y="41490"/>
                  <a:pt x="24834" y="41673"/>
                  <a:pt x="24804" y="41885"/>
                </a:cubicBezTo>
                <a:cubicBezTo>
                  <a:pt x="24773" y="42129"/>
                  <a:pt x="24713" y="42372"/>
                  <a:pt x="24682" y="42615"/>
                </a:cubicBezTo>
                <a:cubicBezTo>
                  <a:pt x="24591" y="42372"/>
                  <a:pt x="24500" y="42098"/>
                  <a:pt x="24378" y="41855"/>
                </a:cubicBezTo>
                <a:cubicBezTo>
                  <a:pt x="24318" y="41673"/>
                  <a:pt x="24226" y="41460"/>
                  <a:pt x="24166" y="41277"/>
                </a:cubicBezTo>
                <a:cubicBezTo>
                  <a:pt x="24105" y="41156"/>
                  <a:pt x="24044" y="41065"/>
                  <a:pt x="23983" y="40943"/>
                </a:cubicBezTo>
                <a:cubicBezTo>
                  <a:pt x="23922" y="40791"/>
                  <a:pt x="23862" y="40639"/>
                  <a:pt x="23801" y="40518"/>
                </a:cubicBezTo>
                <a:cubicBezTo>
                  <a:pt x="21400" y="35593"/>
                  <a:pt x="17114" y="30882"/>
                  <a:pt x="15412" y="30092"/>
                </a:cubicBezTo>
                <a:cubicBezTo>
                  <a:pt x="13345" y="29089"/>
                  <a:pt x="9849" y="23162"/>
                  <a:pt x="9728" y="22949"/>
                </a:cubicBezTo>
                <a:lnTo>
                  <a:pt x="9728" y="22949"/>
                </a:lnTo>
                <a:cubicBezTo>
                  <a:pt x="9758" y="23192"/>
                  <a:pt x="10670" y="28754"/>
                  <a:pt x="12402" y="33679"/>
                </a:cubicBezTo>
                <a:cubicBezTo>
                  <a:pt x="13223" y="36049"/>
                  <a:pt x="14257" y="38268"/>
                  <a:pt x="15472" y="39727"/>
                </a:cubicBezTo>
                <a:cubicBezTo>
                  <a:pt x="17934" y="42645"/>
                  <a:pt x="21248" y="43618"/>
                  <a:pt x="23284" y="43952"/>
                </a:cubicBezTo>
                <a:cubicBezTo>
                  <a:pt x="23770" y="44013"/>
                  <a:pt x="24166" y="44074"/>
                  <a:pt x="24470" y="44074"/>
                </a:cubicBezTo>
                <a:cubicBezTo>
                  <a:pt x="24014" y="47113"/>
                  <a:pt x="23649" y="50183"/>
                  <a:pt x="23345" y="53314"/>
                </a:cubicBezTo>
                <a:cubicBezTo>
                  <a:pt x="23345" y="53375"/>
                  <a:pt x="23314" y="53466"/>
                  <a:pt x="23314" y="53527"/>
                </a:cubicBezTo>
                <a:cubicBezTo>
                  <a:pt x="23314" y="53588"/>
                  <a:pt x="23314" y="53648"/>
                  <a:pt x="23314" y="53709"/>
                </a:cubicBezTo>
                <a:cubicBezTo>
                  <a:pt x="23284" y="54013"/>
                  <a:pt x="23254" y="54317"/>
                  <a:pt x="23223" y="54621"/>
                </a:cubicBezTo>
                <a:cubicBezTo>
                  <a:pt x="22950" y="54378"/>
                  <a:pt x="22646" y="54074"/>
                  <a:pt x="22311" y="53770"/>
                </a:cubicBezTo>
                <a:cubicBezTo>
                  <a:pt x="22281" y="53740"/>
                  <a:pt x="22251" y="53709"/>
                  <a:pt x="22220" y="53679"/>
                </a:cubicBezTo>
                <a:cubicBezTo>
                  <a:pt x="21886" y="53375"/>
                  <a:pt x="21552" y="53071"/>
                  <a:pt x="21156" y="52737"/>
                </a:cubicBezTo>
                <a:cubicBezTo>
                  <a:pt x="19545" y="51338"/>
                  <a:pt x="17478" y="49819"/>
                  <a:pt x="15655" y="49180"/>
                </a:cubicBezTo>
                <a:cubicBezTo>
                  <a:pt x="13497" y="48420"/>
                  <a:pt x="12889" y="46536"/>
                  <a:pt x="12281" y="44651"/>
                </a:cubicBezTo>
                <a:cubicBezTo>
                  <a:pt x="12038" y="43922"/>
                  <a:pt x="11794" y="43192"/>
                  <a:pt x="11430" y="42554"/>
                </a:cubicBezTo>
                <a:cubicBezTo>
                  <a:pt x="11126" y="41977"/>
                  <a:pt x="10761" y="41490"/>
                  <a:pt x="10244" y="41125"/>
                </a:cubicBezTo>
                <a:cubicBezTo>
                  <a:pt x="7691" y="39241"/>
                  <a:pt x="4166" y="37205"/>
                  <a:pt x="4165" y="37204"/>
                </a:cubicBezTo>
                <a:lnTo>
                  <a:pt x="4165" y="37204"/>
                </a:lnTo>
                <a:cubicBezTo>
                  <a:pt x="4165" y="37205"/>
                  <a:pt x="4439" y="40366"/>
                  <a:pt x="5715" y="44104"/>
                </a:cubicBezTo>
                <a:cubicBezTo>
                  <a:pt x="6901" y="47569"/>
                  <a:pt x="8968" y="51490"/>
                  <a:pt x="12463" y="53770"/>
                </a:cubicBezTo>
                <a:cubicBezTo>
                  <a:pt x="15709" y="55888"/>
                  <a:pt x="18380" y="56472"/>
                  <a:pt x="20343" y="56472"/>
                </a:cubicBezTo>
                <a:cubicBezTo>
                  <a:pt x="20972" y="56472"/>
                  <a:pt x="21528" y="56412"/>
                  <a:pt x="22007" y="56323"/>
                </a:cubicBezTo>
                <a:cubicBezTo>
                  <a:pt x="22433" y="56232"/>
                  <a:pt x="22798" y="56141"/>
                  <a:pt x="23102" y="56050"/>
                </a:cubicBezTo>
                <a:lnTo>
                  <a:pt x="23102" y="56050"/>
                </a:lnTo>
                <a:cubicBezTo>
                  <a:pt x="22646" y="61217"/>
                  <a:pt x="22372" y="66445"/>
                  <a:pt x="22220" y="71582"/>
                </a:cubicBezTo>
                <a:cubicBezTo>
                  <a:pt x="22220" y="71703"/>
                  <a:pt x="22220" y="71795"/>
                  <a:pt x="22220" y="71916"/>
                </a:cubicBezTo>
                <a:cubicBezTo>
                  <a:pt x="22190" y="71977"/>
                  <a:pt x="22190" y="72038"/>
                  <a:pt x="22190" y="72099"/>
                </a:cubicBezTo>
                <a:cubicBezTo>
                  <a:pt x="22159" y="72068"/>
                  <a:pt x="22129" y="72007"/>
                  <a:pt x="22099" y="71947"/>
                </a:cubicBezTo>
                <a:cubicBezTo>
                  <a:pt x="21886" y="71521"/>
                  <a:pt x="21612" y="71065"/>
                  <a:pt x="21308" y="70609"/>
                </a:cubicBezTo>
                <a:cubicBezTo>
                  <a:pt x="19941" y="68390"/>
                  <a:pt x="17934" y="65807"/>
                  <a:pt x="15685" y="64804"/>
                </a:cubicBezTo>
                <a:cubicBezTo>
                  <a:pt x="11460" y="62889"/>
                  <a:pt x="2737" y="57417"/>
                  <a:pt x="1156" y="54256"/>
                </a:cubicBezTo>
                <a:lnTo>
                  <a:pt x="1156" y="54256"/>
                </a:lnTo>
                <a:cubicBezTo>
                  <a:pt x="1156" y="54257"/>
                  <a:pt x="1673" y="57418"/>
                  <a:pt x="2767" y="60639"/>
                </a:cubicBezTo>
                <a:cubicBezTo>
                  <a:pt x="3588" y="63071"/>
                  <a:pt x="4743" y="65533"/>
                  <a:pt x="6293" y="66688"/>
                </a:cubicBezTo>
                <a:cubicBezTo>
                  <a:pt x="9849" y="69393"/>
                  <a:pt x="15047" y="71855"/>
                  <a:pt x="15928" y="72889"/>
                </a:cubicBezTo>
                <a:cubicBezTo>
                  <a:pt x="17225" y="74449"/>
                  <a:pt x="18458" y="74977"/>
                  <a:pt x="19732" y="74977"/>
                </a:cubicBezTo>
                <a:cubicBezTo>
                  <a:pt x="20219" y="74977"/>
                  <a:pt x="20712" y="74900"/>
                  <a:pt x="21217" y="74773"/>
                </a:cubicBezTo>
                <a:cubicBezTo>
                  <a:pt x="21521" y="74682"/>
                  <a:pt x="21825" y="74591"/>
                  <a:pt x="22129" y="74500"/>
                </a:cubicBezTo>
                <a:lnTo>
                  <a:pt x="22129" y="74500"/>
                </a:lnTo>
                <a:cubicBezTo>
                  <a:pt x="22038" y="79029"/>
                  <a:pt x="22038" y="83436"/>
                  <a:pt x="22099" y="87661"/>
                </a:cubicBezTo>
                <a:cubicBezTo>
                  <a:pt x="22099" y="87752"/>
                  <a:pt x="22099" y="87843"/>
                  <a:pt x="22099" y="87935"/>
                </a:cubicBezTo>
                <a:cubicBezTo>
                  <a:pt x="22099" y="87995"/>
                  <a:pt x="22099" y="88056"/>
                  <a:pt x="22099" y="88117"/>
                </a:cubicBezTo>
                <a:cubicBezTo>
                  <a:pt x="22099" y="88208"/>
                  <a:pt x="22099" y="88269"/>
                  <a:pt x="22099" y="88330"/>
                </a:cubicBezTo>
                <a:cubicBezTo>
                  <a:pt x="22099" y="88391"/>
                  <a:pt x="22099" y="88421"/>
                  <a:pt x="22099" y="88451"/>
                </a:cubicBezTo>
                <a:lnTo>
                  <a:pt x="22099" y="88482"/>
                </a:lnTo>
                <a:cubicBezTo>
                  <a:pt x="22099" y="88664"/>
                  <a:pt x="22129" y="88847"/>
                  <a:pt x="22129" y="89029"/>
                </a:cubicBezTo>
                <a:cubicBezTo>
                  <a:pt x="22007" y="88877"/>
                  <a:pt x="21916" y="88755"/>
                  <a:pt x="21795" y="88634"/>
                </a:cubicBezTo>
                <a:cubicBezTo>
                  <a:pt x="21764" y="88603"/>
                  <a:pt x="21764" y="88573"/>
                  <a:pt x="21734" y="88543"/>
                </a:cubicBezTo>
                <a:cubicBezTo>
                  <a:pt x="21582" y="88391"/>
                  <a:pt x="21430" y="88208"/>
                  <a:pt x="21278" y="87995"/>
                </a:cubicBezTo>
                <a:cubicBezTo>
                  <a:pt x="19606" y="86141"/>
                  <a:pt x="16871" y="83649"/>
                  <a:pt x="12980" y="81886"/>
                </a:cubicBezTo>
                <a:cubicBezTo>
                  <a:pt x="5959" y="78755"/>
                  <a:pt x="2554" y="78238"/>
                  <a:pt x="1" y="71886"/>
                </a:cubicBezTo>
                <a:lnTo>
                  <a:pt x="1" y="71886"/>
                </a:lnTo>
                <a:cubicBezTo>
                  <a:pt x="62" y="72099"/>
                  <a:pt x="518" y="74561"/>
                  <a:pt x="1642" y="77722"/>
                </a:cubicBezTo>
                <a:cubicBezTo>
                  <a:pt x="3796" y="83690"/>
                  <a:pt x="8298" y="92139"/>
                  <a:pt x="16679" y="92139"/>
                </a:cubicBezTo>
                <a:cubicBezTo>
                  <a:pt x="18116" y="92139"/>
                  <a:pt x="19666" y="91890"/>
                  <a:pt x="21339" y="91339"/>
                </a:cubicBezTo>
                <a:cubicBezTo>
                  <a:pt x="21582" y="91278"/>
                  <a:pt x="21795" y="91187"/>
                  <a:pt x="22038" y="91096"/>
                </a:cubicBezTo>
                <a:lnTo>
                  <a:pt x="22159" y="91096"/>
                </a:lnTo>
                <a:cubicBezTo>
                  <a:pt x="22190" y="93041"/>
                  <a:pt x="22251" y="94926"/>
                  <a:pt x="22311" y="96749"/>
                </a:cubicBezTo>
                <a:cubicBezTo>
                  <a:pt x="22403" y="99546"/>
                  <a:pt x="22524" y="102251"/>
                  <a:pt x="22676" y="104865"/>
                </a:cubicBezTo>
                <a:cubicBezTo>
                  <a:pt x="22676" y="104865"/>
                  <a:pt x="22676" y="104895"/>
                  <a:pt x="22676" y="104895"/>
                </a:cubicBezTo>
                <a:cubicBezTo>
                  <a:pt x="22676" y="104926"/>
                  <a:pt x="22676" y="104926"/>
                  <a:pt x="22676" y="104926"/>
                </a:cubicBezTo>
                <a:cubicBezTo>
                  <a:pt x="22707" y="105291"/>
                  <a:pt x="22707" y="105655"/>
                  <a:pt x="22737" y="105990"/>
                </a:cubicBezTo>
                <a:cubicBezTo>
                  <a:pt x="22555" y="105716"/>
                  <a:pt x="22311" y="105382"/>
                  <a:pt x="22068" y="105047"/>
                </a:cubicBezTo>
                <a:cubicBezTo>
                  <a:pt x="22038" y="104956"/>
                  <a:pt x="21977" y="104895"/>
                  <a:pt x="21916" y="104804"/>
                </a:cubicBezTo>
                <a:cubicBezTo>
                  <a:pt x="21795" y="104652"/>
                  <a:pt x="21673" y="104500"/>
                  <a:pt x="21582" y="104318"/>
                </a:cubicBezTo>
                <a:cubicBezTo>
                  <a:pt x="19758" y="101856"/>
                  <a:pt x="16901" y="98512"/>
                  <a:pt x="14348" y="97904"/>
                </a:cubicBezTo>
                <a:cubicBezTo>
                  <a:pt x="11308" y="97145"/>
                  <a:pt x="8877" y="96081"/>
                  <a:pt x="6992" y="94895"/>
                </a:cubicBezTo>
                <a:cubicBezTo>
                  <a:pt x="6384" y="94500"/>
                  <a:pt x="5837" y="94105"/>
                  <a:pt x="5351" y="93679"/>
                </a:cubicBezTo>
                <a:cubicBezTo>
                  <a:pt x="5259" y="93619"/>
                  <a:pt x="5168" y="93527"/>
                  <a:pt x="5077" y="93467"/>
                </a:cubicBezTo>
                <a:lnTo>
                  <a:pt x="5077" y="93467"/>
                </a:lnTo>
                <a:cubicBezTo>
                  <a:pt x="5077" y="93467"/>
                  <a:pt x="10510" y="107557"/>
                  <a:pt x="20533" y="107557"/>
                </a:cubicBezTo>
                <a:cubicBezTo>
                  <a:pt x="21034" y="107557"/>
                  <a:pt x="21545" y="107522"/>
                  <a:pt x="22068" y="107449"/>
                </a:cubicBezTo>
                <a:cubicBezTo>
                  <a:pt x="22311" y="107418"/>
                  <a:pt x="22555" y="107357"/>
                  <a:pt x="22798" y="107327"/>
                </a:cubicBezTo>
                <a:cubicBezTo>
                  <a:pt x="23011" y="110974"/>
                  <a:pt x="23254" y="114440"/>
                  <a:pt x="23497" y="117570"/>
                </a:cubicBezTo>
                <a:cubicBezTo>
                  <a:pt x="23497" y="117753"/>
                  <a:pt x="23497" y="117905"/>
                  <a:pt x="23527" y="118087"/>
                </a:cubicBezTo>
                <a:cubicBezTo>
                  <a:pt x="23558" y="118665"/>
                  <a:pt x="23618" y="119212"/>
                  <a:pt x="23649" y="119759"/>
                </a:cubicBezTo>
                <a:cubicBezTo>
                  <a:pt x="23466" y="119516"/>
                  <a:pt x="23193" y="119212"/>
                  <a:pt x="22889" y="118847"/>
                </a:cubicBezTo>
                <a:cubicBezTo>
                  <a:pt x="22767" y="118725"/>
                  <a:pt x="22646" y="118604"/>
                  <a:pt x="22524" y="118452"/>
                </a:cubicBezTo>
                <a:cubicBezTo>
                  <a:pt x="22433" y="118330"/>
                  <a:pt x="22311" y="118209"/>
                  <a:pt x="22190" y="118087"/>
                </a:cubicBezTo>
                <a:cubicBezTo>
                  <a:pt x="20579" y="116415"/>
                  <a:pt x="18086" y="114227"/>
                  <a:pt x="14925" y="112889"/>
                </a:cubicBezTo>
                <a:cubicBezTo>
                  <a:pt x="12646" y="111947"/>
                  <a:pt x="10518" y="111218"/>
                  <a:pt x="8785" y="110731"/>
                </a:cubicBezTo>
                <a:cubicBezTo>
                  <a:pt x="7418" y="110336"/>
                  <a:pt x="6293" y="110063"/>
                  <a:pt x="5503" y="109880"/>
                </a:cubicBezTo>
                <a:cubicBezTo>
                  <a:pt x="4804" y="109728"/>
                  <a:pt x="4378" y="109668"/>
                  <a:pt x="4378" y="109667"/>
                </a:cubicBezTo>
                <a:lnTo>
                  <a:pt x="4378" y="109667"/>
                </a:lnTo>
                <a:cubicBezTo>
                  <a:pt x="4378" y="109668"/>
                  <a:pt x="12617" y="121110"/>
                  <a:pt x="20768" y="121110"/>
                </a:cubicBezTo>
                <a:cubicBezTo>
                  <a:pt x="21528" y="121110"/>
                  <a:pt x="22288" y="121010"/>
                  <a:pt x="23041" y="120792"/>
                </a:cubicBezTo>
                <a:cubicBezTo>
                  <a:pt x="23193" y="120762"/>
                  <a:pt x="23345" y="120731"/>
                  <a:pt x="23466" y="120671"/>
                </a:cubicBezTo>
                <a:cubicBezTo>
                  <a:pt x="23558" y="120671"/>
                  <a:pt x="23649" y="120701"/>
                  <a:pt x="23740" y="120701"/>
                </a:cubicBezTo>
                <a:cubicBezTo>
                  <a:pt x="23801" y="121583"/>
                  <a:pt x="23862" y="122464"/>
                  <a:pt x="23953" y="123285"/>
                </a:cubicBezTo>
                <a:lnTo>
                  <a:pt x="25321" y="123285"/>
                </a:lnTo>
                <a:cubicBezTo>
                  <a:pt x="25229" y="122403"/>
                  <a:pt x="25169" y="121491"/>
                  <a:pt x="25077" y="120549"/>
                </a:cubicBezTo>
                <a:lnTo>
                  <a:pt x="25077" y="120549"/>
                </a:lnTo>
                <a:cubicBezTo>
                  <a:pt x="26005" y="120800"/>
                  <a:pt x="26924" y="120916"/>
                  <a:pt x="27832" y="120916"/>
                </a:cubicBezTo>
                <a:cubicBezTo>
                  <a:pt x="38020" y="120916"/>
                  <a:pt x="46692" y="106314"/>
                  <a:pt x="47753" y="104500"/>
                </a:cubicBezTo>
                <a:lnTo>
                  <a:pt x="47753" y="104500"/>
                </a:lnTo>
                <a:cubicBezTo>
                  <a:pt x="46263" y="107023"/>
                  <a:pt x="43801" y="108908"/>
                  <a:pt x="41035" y="110367"/>
                </a:cubicBezTo>
                <a:cubicBezTo>
                  <a:pt x="39455" y="111187"/>
                  <a:pt x="37783" y="111856"/>
                  <a:pt x="36141" y="112403"/>
                </a:cubicBezTo>
                <a:cubicBezTo>
                  <a:pt x="35138" y="112768"/>
                  <a:pt x="34135" y="113041"/>
                  <a:pt x="33193" y="113315"/>
                </a:cubicBezTo>
                <a:cubicBezTo>
                  <a:pt x="30579" y="114044"/>
                  <a:pt x="28330" y="115747"/>
                  <a:pt x="26688" y="117297"/>
                </a:cubicBezTo>
                <a:cubicBezTo>
                  <a:pt x="26202" y="117722"/>
                  <a:pt x="25807" y="118178"/>
                  <a:pt x="25442" y="118543"/>
                </a:cubicBezTo>
                <a:cubicBezTo>
                  <a:pt x="25260" y="118725"/>
                  <a:pt x="25108" y="118908"/>
                  <a:pt x="24986" y="119060"/>
                </a:cubicBezTo>
                <a:cubicBezTo>
                  <a:pt x="24956" y="118877"/>
                  <a:pt x="24956" y="118665"/>
                  <a:pt x="24925" y="118452"/>
                </a:cubicBezTo>
                <a:cubicBezTo>
                  <a:pt x="24895" y="118178"/>
                  <a:pt x="24895" y="117905"/>
                  <a:pt x="24865" y="117631"/>
                </a:cubicBezTo>
                <a:cubicBezTo>
                  <a:pt x="24834" y="117145"/>
                  <a:pt x="24773" y="116628"/>
                  <a:pt x="24743" y="116111"/>
                </a:cubicBezTo>
                <a:cubicBezTo>
                  <a:pt x="24530" y="113345"/>
                  <a:pt x="24348" y="110397"/>
                  <a:pt x="24166" y="107297"/>
                </a:cubicBezTo>
                <a:lnTo>
                  <a:pt x="24166" y="107297"/>
                </a:lnTo>
                <a:cubicBezTo>
                  <a:pt x="25098" y="107441"/>
                  <a:pt x="26002" y="107509"/>
                  <a:pt x="26876" y="107509"/>
                </a:cubicBezTo>
                <a:cubicBezTo>
                  <a:pt x="40703" y="107509"/>
                  <a:pt x="47249" y="90484"/>
                  <a:pt x="47449" y="89941"/>
                </a:cubicBezTo>
                <a:lnTo>
                  <a:pt x="47449" y="89941"/>
                </a:lnTo>
                <a:cubicBezTo>
                  <a:pt x="46598" y="91643"/>
                  <a:pt x="44956" y="93163"/>
                  <a:pt x="42950" y="94530"/>
                </a:cubicBezTo>
                <a:cubicBezTo>
                  <a:pt x="40944" y="95929"/>
                  <a:pt x="38573" y="97205"/>
                  <a:pt x="36293" y="98360"/>
                </a:cubicBezTo>
                <a:cubicBezTo>
                  <a:pt x="35047" y="98968"/>
                  <a:pt x="33831" y="99576"/>
                  <a:pt x="32707" y="100154"/>
                </a:cubicBezTo>
                <a:cubicBezTo>
                  <a:pt x="30944" y="101096"/>
                  <a:pt x="29302" y="102190"/>
                  <a:pt x="27935" y="103224"/>
                </a:cubicBezTo>
                <a:cubicBezTo>
                  <a:pt x="26992" y="103953"/>
                  <a:pt x="26141" y="104652"/>
                  <a:pt x="25473" y="105260"/>
                </a:cubicBezTo>
                <a:cubicBezTo>
                  <a:pt x="24925" y="105746"/>
                  <a:pt x="24470" y="106172"/>
                  <a:pt x="24135" y="106506"/>
                </a:cubicBezTo>
                <a:cubicBezTo>
                  <a:pt x="24105" y="106050"/>
                  <a:pt x="24074" y="105594"/>
                  <a:pt x="24044" y="105139"/>
                </a:cubicBezTo>
                <a:cubicBezTo>
                  <a:pt x="24044" y="104987"/>
                  <a:pt x="24044" y="104804"/>
                  <a:pt x="24014" y="104652"/>
                </a:cubicBezTo>
                <a:cubicBezTo>
                  <a:pt x="24014" y="104287"/>
                  <a:pt x="23983" y="103923"/>
                  <a:pt x="23983" y="103588"/>
                </a:cubicBezTo>
                <a:cubicBezTo>
                  <a:pt x="23862" y="101339"/>
                  <a:pt x="23770" y="99059"/>
                  <a:pt x="23679" y="96719"/>
                </a:cubicBezTo>
                <a:cubicBezTo>
                  <a:pt x="23618" y="94774"/>
                  <a:pt x="23558" y="92737"/>
                  <a:pt x="23527" y="90640"/>
                </a:cubicBezTo>
                <a:lnTo>
                  <a:pt x="23527" y="90640"/>
                </a:lnTo>
                <a:cubicBezTo>
                  <a:pt x="24443" y="90739"/>
                  <a:pt x="25333" y="90786"/>
                  <a:pt x="26196" y="90786"/>
                </a:cubicBezTo>
                <a:cubicBezTo>
                  <a:pt x="43412" y="90786"/>
                  <a:pt x="50275" y="72100"/>
                  <a:pt x="50275" y="72099"/>
                </a:cubicBezTo>
                <a:lnTo>
                  <a:pt x="50275" y="72099"/>
                </a:lnTo>
                <a:cubicBezTo>
                  <a:pt x="48816" y="74591"/>
                  <a:pt x="47205" y="76080"/>
                  <a:pt x="45503" y="77023"/>
                </a:cubicBezTo>
                <a:cubicBezTo>
                  <a:pt x="44044" y="77813"/>
                  <a:pt x="42555" y="78238"/>
                  <a:pt x="41035" y="78573"/>
                </a:cubicBezTo>
                <a:cubicBezTo>
                  <a:pt x="38360" y="79150"/>
                  <a:pt x="35625" y="79485"/>
                  <a:pt x="32980" y="81126"/>
                </a:cubicBezTo>
                <a:cubicBezTo>
                  <a:pt x="30214" y="82828"/>
                  <a:pt x="27783" y="84925"/>
                  <a:pt x="25959" y="86719"/>
                </a:cubicBezTo>
                <a:cubicBezTo>
                  <a:pt x="25290" y="87388"/>
                  <a:pt x="24713" y="87995"/>
                  <a:pt x="24196" y="88512"/>
                </a:cubicBezTo>
                <a:cubicBezTo>
                  <a:pt x="23953" y="88816"/>
                  <a:pt x="23710" y="89059"/>
                  <a:pt x="23497" y="89302"/>
                </a:cubicBezTo>
                <a:cubicBezTo>
                  <a:pt x="23497" y="89029"/>
                  <a:pt x="23466" y="88755"/>
                  <a:pt x="23466" y="88482"/>
                </a:cubicBezTo>
                <a:cubicBezTo>
                  <a:pt x="23466" y="88208"/>
                  <a:pt x="23466" y="87965"/>
                  <a:pt x="23466" y="87691"/>
                </a:cubicBezTo>
                <a:cubicBezTo>
                  <a:pt x="23466" y="87175"/>
                  <a:pt x="23466" y="86658"/>
                  <a:pt x="23436" y="86141"/>
                </a:cubicBezTo>
                <a:cubicBezTo>
                  <a:pt x="23406" y="82099"/>
                  <a:pt x="23406" y="77904"/>
                  <a:pt x="23527" y="73588"/>
                </a:cubicBezTo>
                <a:cubicBezTo>
                  <a:pt x="24096" y="73867"/>
                  <a:pt x="25339" y="74047"/>
                  <a:pt x="26793" y="74047"/>
                </a:cubicBezTo>
                <a:cubicBezTo>
                  <a:pt x="29304" y="74047"/>
                  <a:pt x="32445" y="73509"/>
                  <a:pt x="33831" y="72007"/>
                </a:cubicBezTo>
                <a:cubicBezTo>
                  <a:pt x="36020" y="69667"/>
                  <a:pt x="37783" y="72737"/>
                  <a:pt x="42950" y="66688"/>
                </a:cubicBezTo>
                <a:cubicBezTo>
                  <a:pt x="48148" y="60640"/>
                  <a:pt x="46507" y="53953"/>
                  <a:pt x="46506" y="53952"/>
                </a:cubicBezTo>
                <a:lnTo>
                  <a:pt x="46506" y="53952"/>
                </a:lnTo>
                <a:cubicBezTo>
                  <a:pt x="46294" y="54348"/>
                  <a:pt x="46081" y="54743"/>
                  <a:pt x="45868" y="55077"/>
                </a:cubicBezTo>
                <a:cubicBezTo>
                  <a:pt x="44318" y="57600"/>
                  <a:pt x="42646" y="59393"/>
                  <a:pt x="40944" y="60700"/>
                </a:cubicBezTo>
                <a:cubicBezTo>
                  <a:pt x="37114" y="63649"/>
                  <a:pt x="33132" y="64256"/>
                  <a:pt x="30397" y="65715"/>
                </a:cubicBezTo>
                <a:cubicBezTo>
                  <a:pt x="28421" y="66810"/>
                  <a:pt x="26719" y="68664"/>
                  <a:pt x="25533" y="70336"/>
                </a:cubicBezTo>
                <a:cubicBezTo>
                  <a:pt x="25169" y="70852"/>
                  <a:pt x="24834" y="71308"/>
                  <a:pt x="24561" y="71764"/>
                </a:cubicBezTo>
                <a:cubicBezTo>
                  <a:pt x="23983" y="72676"/>
                  <a:pt x="23618" y="73375"/>
                  <a:pt x="23527" y="73558"/>
                </a:cubicBezTo>
                <a:cubicBezTo>
                  <a:pt x="23527" y="72919"/>
                  <a:pt x="23558" y="72281"/>
                  <a:pt x="23588" y="71612"/>
                </a:cubicBezTo>
                <a:cubicBezTo>
                  <a:pt x="23588" y="71399"/>
                  <a:pt x="23588" y="71187"/>
                  <a:pt x="23588" y="70974"/>
                </a:cubicBezTo>
                <a:cubicBezTo>
                  <a:pt x="23618" y="70518"/>
                  <a:pt x="23618" y="70032"/>
                  <a:pt x="23649" y="69576"/>
                </a:cubicBezTo>
                <a:cubicBezTo>
                  <a:pt x="23801" y="65077"/>
                  <a:pt x="24074" y="60548"/>
                  <a:pt x="24439" y="56080"/>
                </a:cubicBezTo>
                <a:cubicBezTo>
                  <a:pt x="24866" y="56237"/>
                  <a:pt x="25592" y="56419"/>
                  <a:pt x="26710" y="56419"/>
                </a:cubicBezTo>
                <a:cubicBezTo>
                  <a:pt x="28617" y="56419"/>
                  <a:pt x="31667" y="55889"/>
                  <a:pt x="36324" y="53800"/>
                </a:cubicBezTo>
                <a:cubicBezTo>
                  <a:pt x="45655" y="49606"/>
                  <a:pt x="48057" y="39940"/>
                  <a:pt x="48117" y="39636"/>
                </a:cubicBezTo>
                <a:lnTo>
                  <a:pt x="48117" y="39636"/>
                </a:lnTo>
                <a:cubicBezTo>
                  <a:pt x="46841" y="41703"/>
                  <a:pt x="45534" y="43040"/>
                  <a:pt x="44257" y="43922"/>
                </a:cubicBezTo>
                <a:cubicBezTo>
                  <a:pt x="42920" y="44864"/>
                  <a:pt x="41582" y="45350"/>
                  <a:pt x="40245" y="45654"/>
                </a:cubicBezTo>
                <a:cubicBezTo>
                  <a:pt x="38178" y="46141"/>
                  <a:pt x="36172" y="46262"/>
                  <a:pt x="34166" y="47205"/>
                </a:cubicBezTo>
                <a:cubicBezTo>
                  <a:pt x="31916" y="48268"/>
                  <a:pt x="29424" y="50396"/>
                  <a:pt x="27418" y="52281"/>
                </a:cubicBezTo>
                <a:cubicBezTo>
                  <a:pt x="26719" y="52949"/>
                  <a:pt x="26050" y="53618"/>
                  <a:pt x="25533" y="54165"/>
                </a:cubicBezTo>
                <a:cubicBezTo>
                  <a:pt x="25108" y="54591"/>
                  <a:pt x="24773" y="54925"/>
                  <a:pt x="24530" y="55229"/>
                </a:cubicBezTo>
                <a:cubicBezTo>
                  <a:pt x="24561" y="54834"/>
                  <a:pt x="24591" y="54469"/>
                  <a:pt x="24621" y="54074"/>
                </a:cubicBezTo>
                <a:cubicBezTo>
                  <a:pt x="24652" y="53770"/>
                  <a:pt x="24682" y="53466"/>
                  <a:pt x="24713" y="53132"/>
                </a:cubicBezTo>
                <a:cubicBezTo>
                  <a:pt x="24773" y="52645"/>
                  <a:pt x="24834" y="52159"/>
                  <a:pt x="24865" y="51673"/>
                </a:cubicBezTo>
                <a:cubicBezTo>
                  <a:pt x="25138" y="49120"/>
                  <a:pt x="25473" y="46597"/>
                  <a:pt x="25837" y="44135"/>
                </a:cubicBezTo>
                <a:cubicBezTo>
                  <a:pt x="26131" y="44151"/>
                  <a:pt x="26462" y="44161"/>
                  <a:pt x="26826" y="44161"/>
                </a:cubicBezTo>
                <a:cubicBezTo>
                  <a:pt x="29857" y="44161"/>
                  <a:pt x="35238" y="43445"/>
                  <a:pt x="41370" y="39484"/>
                </a:cubicBezTo>
                <a:cubicBezTo>
                  <a:pt x="46324" y="36262"/>
                  <a:pt x="46476" y="30153"/>
                  <a:pt x="46476" y="30153"/>
                </a:cubicBezTo>
                <a:lnTo>
                  <a:pt x="46476" y="30153"/>
                </a:lnTo>
                <a:cubicBezTo>
                  <a:pt x="46050" y="30244"/>
                  <a:pt x="45625" y="30335"/>
                  <a:pt x="45199" y="30426"/>
                </a:cubicBezTo>
                <a:cubicBezTo>
                  <a:pt x="44531" y="30609"/>
                  <a:pt x="43862" y="30821"/>
                  <a:pt x="43193" y="31065"/>
                </a:cubicBezTo>
                <a:cubicBezTo>
                  <a:pt x="38056" y="32979"/>
                  <a:pt x="32920" y="36961"/>
                  <a:pt x="31825" y="38694"/>
                </a:cubicBezTo>
                <a:cubicBezTo>
                  <a:pt x="31795" y="38724"/>
                  <a:pt x="31764" y="38755"/>
                  <a:pt x="31764" y="38785"/>
                </a:cubicBezTo>
                <a:cubicBezTo>
                  <a:pt x="31248" y="39697"/>
                  <a:pt x="29667" y="40822"/>
                  <a:pt x="28087" y="41794"/>
                </a:cubicBezTo>
                <a:cubicBezTo>
                  <a:pt x="27357" y="42250"/>
                  <a:pt x="26628" y="42676"/>
                  <a:pt x="26020" y="43010"/>
                </a:cubicBezTo>
                <a:cubicBezTo>
                  <a:pt x="26080" y="42645"/>
                  <a:pt x="26141" y="42280"/>
                  <a:pt x="26202" y="41916"/>
                </a:cubicBezTo>
                <a:cubicBezTo>
                  <a:pt x="26232" y="41551"/>
                  <a:pt x="26324" y="41156"/>
                  <a:pt x="26384" y="40791"/>
                </a:cubicBezTo>
                <a:cubicBezTo>
                  <a:pt x="26415" y="40518"/>
                  <a:pt x="26476" y="40244"/>
                  <a:pt x="26506" y="39970"/>
                </a:cubicBezTo>
                <a:cubicBezTo>
                  <a:pt x="27236" y="35989"/>
                  <a:pt x="28087" y="32159"/>
                  <a:pt x="29120" y="28602"/>
                </a:cubicBezTo>
                <a:cubicBezTo>
                  <a:pt x="29971" y="27235"/>
                  <a:pt x="31430" y="23952"/>
                  <a:pt x="30944" y="17782"/>
                </a:cubicBezTo>
                <a:cubicBezTo>
                  <a:pt x="30549" y="12766"/>
                  <a:pt x="28725" y="7508"/>
                  <a:pt x="27296" y="4012"/>
                </a:cubicBezTo>
                <a:cubicBezTo>
                  <a:pt x="26293" y="1550"/>
                  <a:pt x="25473" y="0"/>
                  <a:pt x="25473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9" name="Google Shape;2539;p42"/>
          <p:cNvGrpSpPr/>
          <p:nvPr/>
        </p:nvGrpSpPr>
        <p:grpSpPr>
          <a:xfrm>
            <a:off x="2375717" y="3523692"/>
            <a:ext cx="1384299" cy="1999132"/>
            <a:chOff x="73975" y="3697900"/>
            <a:chExt cx="1497025" cy="2161925"/>
          </a:xfrm>
        </p:grpSpPr>
        <p:sp>
          <p:nvSpPr>
            <p:cNvPr id="2540" name="Google Shape;2540;p42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2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2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2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p43"/>
          <p:cNvSpPr/>
          <p:nvPr/>
        </p:nvSpPr>
        <p:spPr>
          <a:xfrm rot="245216" flipH="1">
            <a:off x="-354513" y="3339738"/>
            <a:ext cx="4482132" cy="3320654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43"/>
          <p:cNvSpPr/>
          <p:nvPr/>
        </p:nvSpPr>
        <p:spPr>
          <a:xfrm rot="-504896" flipH="1">
            <a:off x="4483803" y="3218906"/>
            <a:ext cx="4481658" cy="332030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8" name="Google Shape;2548;p43"/>
          <p:cNvGrpSpPr/>
          <p:nvPr/>
        </p:nvGrpSpPr>
        <p:grpSpPr>
          <a:xfrm rot="-279119">
            <a:off x="6141490" y="3692350"/>
            <a:ext cx="1384368" cy="1999232"/>
            <a:chOff x="73975" y="3697900"/>
            <a:chExt cx="1497025" cy="2161925"/>
          </a:xfrm>
        </p:grpSpPr>
        <p:sp>
          <p:nvSpPr>
            <p:cNvPr id="2549" name="Google Shape;2549;p43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3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3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4" name="Google Shape;2554;p43"/>
          <p:cNvGrpSpPr/>
          <p:nvPr/>
        </p:nvGrpSpPr>
        <p:grpSpPr>
          <a:xfrm rot="-1178879">
            <a:off x="-537922" y="3379201"/>
            <a:ext cx="1571788" cy="1838084"/>
            <a:chOff x="-2073475" y="3186500"/>
            <a:chExt cx="1699900" cy="1987900"/>
          </a:xfrm>
        </p:grpSpPr>
        <p:sp>
          <p:nvSpPr>
            <p:cNvPr id="2555" name="Google Shape;2555;p43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0" name="Google Shape;2560;p43"/>
          <p:cNvGrpSpPr/>
          <p:nvPr/>
        </p:nvGrpSpPr>
        <p:grpSpPr>
          <a:xfrm rot="620851">
            <a:off x="483643" y="3598803"/>
            <a:ext cx="1384358" cy="1999218"/>
            <a:chOff x="73975" y="3697900"/>
            <a:chExt cx="1497025" cy="2161925"/>
          </a:xfrm>
        </p:grpSpPr>
        <p:sp>
          <p:nvSpPr>
            <p:cNvPr id="2561" name="Google Shape;2561;p43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43"/>
          <p:cNvGrpSpPr/>
          <p:nvPr/>
        </p:nvGrpSpPr>
        <p:grpSpPr>
          <a:xfrm rot="1520576">
            <a:off x="7186259" y="3770474"/>
            <a:ext cx="1571881" cy="1838908"/>
            <a:chOff x="5066475" y="570200"/>
            <a:chExt cx="1699900" cy="1988675"/>
          </a:xfrm>
        </p:grpSpPr>
        <p:sp>
          <p:nvSpPr>
            <p:cNvPr id="2567" name="Google Shape;2567;p43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3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3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3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43"/>
          <p:cNvGrpSpPr/>
          <p:nvPr/>
        </p:nvGrpSpPr>
        <p:grpSpPr>
          <a:xfrm rot="-279149">
            <a:off x="8204089" y="2942882"/>
            <a:ext cx="1181860" cy="2901888"/>
            <a:chOff x="6344600" y="2810350"/>
            <a:chExt cx="1278175" cy="3138375"/>
          </a:xfrm>
        </p:grpSpPr>
        <p:sp>
          <p:nvSpPr>
            <p:cNvPr id="2573" name="Google Shape;2573;p43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3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3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3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3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3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3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3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3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3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3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3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3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3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3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3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3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3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3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3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3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3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3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3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3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3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3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3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1" name="Google Shape;2601;p43"/>
          <p:cNvGrpSpPr/>
          <p:nvPr/>
        </p:nvGrpSpPr>
        <p:grpSpPr>
          <a:xfrm rot="1520735" flipH="1">
            <a:off x="1098656" y="3951220"/>
            <a:ext cx="1972218" cy="1713076"/>
            <a:chOff x="2117325" y="3825425"/>
            <a:chExt cx="2133050" cy="1852775"/>
          </a:xfrm>
        </p:grpSpPr>
        <p:sp>
          <p:nvSpPr>
            <p:cNvPr id="2602" name="Google Shape;2602;p43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3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3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3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3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3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8" name="Google Shape;2608;p43"/>
          <p:cNvGrpSpPr/>
          <p:nvPr/>
        </p:nvGrpSpPr>
        <p:grpSpPr>
          <a:xfrm rot="-1179229">
            <a:off x="2246883" y="3890905"/>
            <a:ext cx="1887343" cy="2376377"/>
            <a:chOff x="214550" y="172025"/>
            <a:chExt cx="2041100" cy="2569975"/>
          </a:xfrm>
        </p:grpSpPr>
        <p:sp>
          <p:nvSpPr>
            <p:cNvPr id="2609" name="Google Shape;2609;p43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3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3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3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3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4" name="Google Shape;2614;p43"/>
          <p:cNvGrpSpPr/>
          <p:nvPr/>
        </p:nvGrpSpPr>
        <p:grpSpPr>
          <a:xfrm rot="-2078841">
            <a:off x="5013310" y="3928981"/>
            <a:ext cx="1571856" cy="1838163"/>
            <a:chOff x="-2073475" y="3186500"/>
            <a:chExt cx="1699900" cy="1987900"/>
          </a:xfrm>
        </p:grpSpPr>
        <p:sp>
          <p:nvSpPr>
            <p:cNvPr id="2615" name="Google Shape;2615;p43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3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3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3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3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0" name="Google Shape;2620;p43"/>
          <p:cNvGrpSpPr/>
          <p:nvPr/>
        </p:nvGrpSpPr>
        <p:grpSpPr>
          <a:xfrm rot="-279119">
            <a:off x="3601863" y="3897609"/>
            <a:ext cx="1400505" cy="1615555"/>
            <a:chOff x="-1453400" y="848325"/>
            <a:chExt cx="1514475" cy="1747025"/>
          </a:xfrm>
        </p:grpSpPr>
        <p:sp>
          <p:nvSpPr>
            <p:cNvPr id="2621" name="Google Shape;2621;p43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3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3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3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3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43"/>
          <p:cNvGrpSpPr/>
          <p:nvPr/>
        </p:nvGrpSpPr>
        <p:grpSpPr>
          <a:xfrm rot="-1179229" flipH="1">
            <a:off x="4092490" y="4008136"/>
            <a:ext cx="1571846" cy="1838867"/>
            <a:chOff x="5066475" y="570200"/>
            <a:chExt cx="1699900" cy="1988675"/>
          </a:xfrm>
        </p:grpSpPr>
        <p:sp>
          <p:nvSpPr>
            <p:cNvPr id="2627" name="Google Shape;2627;p43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3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3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3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3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2" name="Google Shape;2632;p43"/>
          <p:cNvSpPr/>
          <p:nvPr/>
        </p:nvSpPr>
        <p:spPr>
          <a:xfrm rot="9900040" flipH="1">
            <a:off x="5358373" y="-1167272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43"/>
          <p:cNvSpPr/>
          <p:nvPr/>
        </p:nvSpPr>
        <p:spPr>
          <a:xfrm rot="-9900040">
            <a:off x="292798" y="-1321672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9900040" flipH="1">
            <a:off x="1179094" y="-1278119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rot="10800000" flipH="1">
            <a:off x="5217383" y="-1324573"/>
            <a:ext cx="3714059" cy="275161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 rot="-9900072">
            <a:off x="-52036" y="-424804"/>
            <a:ext cx="1308875" cy="1928602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216899">
            <a:off x="4766400" y="2833028"/>
            <a:ext cx="4482076" cy="332061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rot="527823">
            <a:off x="-566126" y="2994798"/>
            <a:ext cx="4481769" cy="3320385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 rot="899884" flipH="1">
            <a:off x="1478503" y="4107194"/>
            <a:ext cx="1384300" cy="1999133"/>
            <a:chOff x="73975" y="3697900"/>
            <a:chExt cx="1497025" cy="2161925"/>
          </a:xfrm>
        </p:grpSpPr>
        <p:sp>
          <p:nvSpPr>
            <p:cNvPr id="20" name="Google Shape;20;p3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3"/>
          <p:cNvGrpSpPr/>
          <p:nvPr/>
        </p:nvGrpSpPr>
        <p:grpSpPr>
          <a:xfrm rot="1799864" flipH="1">
            <a:off x="7941503" y="3266388"/>
            <a:ext cx="1571835" cy="1838138"/>
            <a:chOff x="-2073475" y="3186500"/>
            <a:chExt cx="1699900" cy="1987900"/>
          </a:xfrm>
        </p:grpSpPr>
        <p:sp>
          <p:nvSpPr>
            <p:cNvPr id="26" name="Google Shape;26;p3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3"/>
          <p:cNvGrpSpPr/>
          <p:nvPr/>
        </p:nvGrpSpPr>
        <p:grpSpPr>
          <a:xfrm flipH="1">
            <a:off x="7052617" y="3636529"/>
            <a:ext cx="1384299" cy="1999132"/>
            <a:chOff x="73975" y="3697900"/>
            <a:chExt cx="1497025" cy="2161925"/>
          </a:xfrm>
        </p:grpSpPr>
        <p:sp>
          <p:nvSpPr>
            <p:cNvPr id="32" name="Google Shape;32;p3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3"/>
          <p:cNvGrpSpPr/>
          <p:nvPr/>
        </p:nvGrpSpPr>
        <p:grpSpPr>
          <a:xfrm rot="-899884" flipH="1">
            <a:off x="173536" y="4125529"/>
            <a:ext cx="1571898" cy="1838928"/>
            <a:chOff x="5066475" y="570200"/>
            <a:chExt cx="1699900" cy="1988675"/>
          </a:xfrm>
        </p:grpSpPr>
        <p:sp>
          <p:nvSpPr>
            <p:cNvPr id="38" name="Google Shape;38;p3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 rot="899981" flipH="1">
            <a:off x="-246738" y="3212964"/>
            <a:ext cx="1181805" cy="2901753"/>
            <a:chOff x="6344600" y="2810350"/>
            <a:chExt cx="1278175" cy="3138375"/>
          </a:xfrm>
        </p:grpSpPr>
        <p:sp>
          <p:nvSpPr>
            <p:cNvPr id="44" name="Google Shape;44;p3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3"/>
          <p:cNvGrpSpPr/>
          <p:nvPr/>
        </p:nvGrpSpPr>
        <p:grpSpPr>
          <a:xfrm rot="-1800050">
            <a:off x="5863775" y="3992210"/>
            <a:ext cx="1972168" cy="1713032"/>
            <a:chOff x="2117325" y="3825425"/>
            <a:chExt cx="2133050" cy="1852775"/>
          </a:xfrm>
        </p:grpSpPr>
        <p:sp>
          <p:nvSpPr>
            <p:cNvPr id="73" name="Google Shape;73;p3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9884" flipH="1">
            <a:off x="4965597" y="4009092"/>
            <a:ext cx="1887406" cy="2376457"/>
            <a:chOff x="214550" y="172025"/>
            <a:chExt cx="2041100" cy="2569975"/>
          </a:xfrm>
        </p:grpSpPr>
        <p:sp>
          <p:nvSpPr>
            <p:cNvPr id="80" name="Google Shape;80;p3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1799864" flipH="1">
            <a:off x="2428114" y="4259411"/>
            <a:ext cx="1571835" cy="1838138"/>
            <a:chOff x="-2073475" y="3186500"/>
            <a:chExt cx="1699900" cy="1987900"/>
          </a:xfrm>
        </p:grpSpPr>
        <p:sp>
          <p:nvSpPr>
            <p:cNvPr id="86" name="Google Shape;86;p3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899884" flipH="1">
            <a:off x="4147059" y="4107124"/>
            <a:ext cx="1400436" cy="1615475"/>
            <a:chOff x="-1453400" y="848325"/>
            <a:chExt cx="1514475" cy="1747025"/>
          </a:xfrm>
        </p:grpSpPr>
        <p:sp>
          <p:nvSpPr>
            <p:cNvPr id="92" name="Google Shape;92;p3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3"/>
          <p:cNvGrpSpPr/>
          <p:nvPr/>
        </p:nvGrpSpPr>
        <p:grpSpPr>
          <a:xfrm rot="899884">
            <a:off x="3429048" y="4263566"/>
            <a:ext cx="1571898" cy="1838928"/>
            <a:chOff x="5066475" y="570200"/>
            <a:chExt cx="1699900" cy="1988675"/>
          </a:xfrm>
        </p:grpSpPr>
        <p:sp>
          <p:nvSpPr>
            <p:cNvPr id="98" name="Google Shape;98;p3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3"/>
          <p:cNvSpPr txBox="1">
            <a:spLocks noGrp="1"/>
          </p:cNvSpPr>
          <p:nvPr>
            <p:ph type="ctrTitle"/>
          </p:nvPr>
        </p:nvSpPr>
        <p:spPr>
          <a:xfrm>
            <a:off x="3206562" y="1158325"/>
            <a:ext cx="4508700" cy="879000"/>
          </a:xfrm>
          <a:prstGeom prst="rect">
            <a:avLst/>
          </a:prstGeom>
          <a:noFill/>
          <a:ln>
            <a:noFill/>
          </a:ln>
          <a:effectLst>
            <a:outerShdw dist="47625" dir="30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subTitle" idx="1"/>
          </p:nvPr>
        </p:nvSpPr>
        <p:spPr>
          <a:xfrm>
            <a:off x="3206599" y="2037125"/>
            <a:ext cx="45087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 idx="2" hasCustomPrompt="1"/>
          </p:nvPr>
        </p:nvSpPr>
        <p:spPr>
          <a:xfrm>
            <a:off x="1428713" y="1158300"/>
            <a:ext cx="1559700" cy="149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/>
          <p:nvPr/>
        </p:nvSpPr>
        <p:spPr>
          <a:xfrm rot="9900040">
            <a:off x="7930288" y="-1564789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 rot="-9900072">
            <a:off x="7026089" y="-1221991"/>
            <a:ext cx="1308875" cy="1928602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 rot="9900040">
            <a:off x="-1549637" y="-1194764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subTitle" idx="1"/>
          </p:nvPr>
        </p:nvSpPr>
        <p:spPr>
          <a:xfrm>
            <a:off x="1547500" y="1526125"/>
            <a:ext cx="60474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subTitle" idx="2"/>
          </p:nvPr>
        </p:nvSpPr>
        <p:spPr>
          <a:xfrm>
            <a:off x="1543150" y="2447825"/>
            <a:ext cx="60474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720000" y="539827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47625" dir="30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/>
          <p:nvPr/>
        </p:nvSpPr>
        <p:spPr>
          <a:xfrm rot="296617" flipH="1">
            <a:off x="-181117" y="4007723"/>
            <a:ext cx="4190633" cy="310469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"/>
          <p:cNvSpPr/>
          <p:nvPr/>
        </p:nvSpPr>
        <p:spPr>
          <a:xfrm rot="-359100" flipH="1">
            <a:off x="5005953" y="4290101"/>
            <a:ext cx="4481589" cy="3320252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6"/>
          <p:cNvGrpSpPr/>
          <p:nvPr/>
        </p:nvGrpSpPr>
        <p:grpSpPr>
          <a:xfrm>
            <a:off x="6135067" y="4716729"/>
            <a:ext cx="1384299" cy="1999132"/>
            <a:chOff x="73975" y="3697900"/>
            <a:chExt cx="1497025" cy="2161925"/>
          </a:xfrm>
        </p:grpSpPr>
        <p:sp>
          <p:nvSpPr>
            <p:cNvPr id="206" name="Google Shape;206;p6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6"/>
          <p:cNvGrpSpPr/>
          <p:nvPr/>
        </p:nvGrpSpPr>
        <p:grpSpPr>
          <a:xfrm rot="-1799864">
            <a:off x="-439405" y="4180788"/>
            <a:ext cx="1571835" cy="1838138"/>
            <a:chOff x="-2073475" y="3186500"/>
            <a:chExt cx="1699900" cy="1987900"/>
          </a:xfrm>
        </p:grpSpPr>
        <p:sp>
          <p:nvSpPr>
            <p:cNvPr id="212" name="Google Shape;212;p6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6"/>
          <p:cNvGrpSpPr/>
          <p:nvPr/>
        </p:nvGrpSpPr>
        <p:grpSpPr>
          <a:xfrm>
            <a:off x="560817" y="4398529"/>
            <a:ext cx="1384299" cy="1999132"/>
            <a:chOff x="73975" y="3697900"/>
            <a:chExt cx="1497025" cy="2161925"/>
          </a:xfrm>
        </p:grpSpPr>
        <p:sp>
          <p:nvSpPr>
            <p:cNvPr id="218" name="Google Shape;218;p6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6"/>
          <p:cNvGrpSpPr/>
          <p:nvPr/>
        </p:nvGrpSpPr>
        <p:grpSpPr>
          <a:xfrm rot="1799864">
            <a:off x="7175950" y="4887424"/>
            <a:ext cx="1571835" cy="1838854"/>
            <a:chOff x="5066475" y="570200"/>
            <a:chExt cx="1699900" cy="1988675"/>
          </a:xfrm>
        </p:grpSpPr>
        <p:sp>
          <p:nvSpPr>
            <p:cNvPr id="224" name="Google Shape;224;p6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6"/>
          <p:cNvGrpSpPr/>
          <p:nvPr/>
        </p:nvGrpSpPr>
        <p:grpSpPr>
          <a:xfrm>
            <a:off x="8215051" y="4127319"/>
            <a:ext cx="1181801" cy="2901742"/>
            <a:chOff x="6344600" y="2810350"/>
            <a:chExt cx="1278175" cy="3138375"/>
          </a:xfrm>
        </p:grpSpPr>
        <p:sp>
          <p:nvSpPr>
            <p:cNvPr id="230" name="Google Shape;230;p6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6"/>
          <p:cNvGrpSpPr/>
          <p:nvPr/>
        </p:nvGrpSpPr>
        <p:grpSpPr>
          <a:xfrm rot="1800050" flipH="1">
            <a:off x="1237990" y="4754210"/>
            <a:ext cx="1972168" cy="1713032"/>
            <a:chOff x="2117325" y="3825425"/>
            <a:chExt cx="2133050" cy="1852775"/>
          </a:xfrm>
        </p:grpSpPr>
        <p:sp>
          <p:nvSpPr>
            <p:cNvPr id="259" name="Google Shape;259;p6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6"/>
          <p:cNvGrpSpPr/>
          <p:nvPr/>
        </p:nvGrpSpPr>
        <p:grpSpPr>
          <a:xfrm rot="-899884">
            <a:off x="2220930" y="4618692"/>
            <a:ext cx="1887406" cy="2376457"/>
            <a:chOff x="214550" y="172025"/>
            <a:chExt cx="2041100" cy="2569975"/>
          </a:xfrm>
        </p:grpSpPr>
        <p:sp>
          <p:nvSpPr>
            <p:cNvPr id="266" name="Google Shape;266;p6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6"/>
          <p:cNvGrpSpPr/>
          <p:nvPr/>
        </p:nvGrpSpPr>
        <p:grpSpPr>
          <a:xfrm rot="-1799864">
            <a:off x="4997784" y="4869011"/>
            <a:ext cx="1571835" cy="1838138"/>
            <a:chOff x="-2073475" y="3186500"/>
            <a:chExt cx="1699900" cy="1987900"/>
          </a:xfrm>
        </p:grpSpPr>
        <p:sp>
          <p:nvSpPr>
            <p:cNvPr id="272" name="Google Shape;272;p6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3602696" y="4716731"/>
            <a:ext cx="1400435" cy="1615474"/>
            <a:chOff x="-1453400" y="848325"/>
            <a:chExt cx="1514475" cy="1747025"/>
          </a:xfrm>
        </p:grpSpPr>
        <p:sp>
          <p:nvSpPr>
            <p:cNvPr id="278" name="Google Shape;278;p6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6"/>
          <p:cNvGrpSpPr/>
          <p:nvPr/>
        </p:nvGrpSpPr>
        <p:grpSpPr>
          <a:xfrm rot="-899884" flipH="1">
            <a:off x="4072987" y="4873166"/>
            <a:ext cx="1571898" cy="1838928"/>
            <a:chOff x="5066475" y="570200"/>
            <a:chExt cx="1699900" cy="1988675"/>
          </a:xfrm>
        </p:grpSpPr>
        <p:sp>
          <p:nvSpPr>
            <p:cNvPr id="284" name="Google Shape;284;p6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6"/>
          <p:cNvSpPr/>
          <p:nvPr/>
        </p:nvSpPr>
        <p:spPr>
          <a:xfrm rot="-9900072">
            <a:off x="8151514" y="-879291"/>
            <a:ext cx="1308875" cy="1928602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6"/>
          <p:cNvSpPr/>
          <p:nvPr/>
        </p:nvSpPr>
        <p:spPr>
          <a:xfrm rot="8100000" flipH="1">
            <a:off x="-437626" y="-2072350"/>
            <a:ext cx="3714160" cy="2751691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"/>
          <p:cNvSpPr/>
          <p:nvPr/>
        </p:nvSpPr>
        <p:spPr>
          <a:xfrm rot="-9899857">
            <a:off x="7725393" y="-1162824"/>
            <a:ext cx="817187" cy="2003876"/>
          </a:xfrm>
          <a:custGeom>
            <a:avLst/>
            <a:gdLst/>
            <a:ahLst/>
            <a:cxnLst/>
            <a:rect l="l" t="t" r="r" b="b"/>
            <a:pathLst>
              <a:path w="50276" h="123285" extrusionOk="0">
                <a:moveTo>
                  <a:pt x="25473" y="0"/>
                </a:moveTo>
                <a:cubicBezTo>
                  <a:pt x="25473" y="0"/>
                  <a:pt x="25229" y="6292"/>
                  <a:pt x="24378" y="10730"/>
                </a:cubicBezTo>
                <a:cubicBezTo>
                  <a:pt x="23588" y="15016"/>
                  <a:pt x="22707" y="17934"/>
                  <a:pt x="23892" y="21855"/>
                </a:cubicBezTo>
                <a:cubicBezTo>
                  <a:pt x="23922" y="22007"/>
                  <a:pt x="23983" y="22159"/>
                  <a:pt x="24044" y="22311"/>
                </a:cubicBezTo>
                <a:cubicBezTo>
                  <a:pt x="24682" y="24256"/>
                  <a:pt x="25685" y="25897"/>
                  <a:pt x="26597" y="27083"/>
                </a:cubicBezTo>
                <a:cubicBezTo>
                  <a:pt x="26992" y="27630"/>
                  <a:pt x="27357" y="28055"/>
                  <a:pt x="27661" y="28420"/>
                </a:cubicBezTo>
                <a:cubicBezTo>
                  <a:pt x="27691" y="28420"/>
                  <a:pt x="27722" y="28451"/>
                  <a:pt x="27722" y="28481"/>
                </a:cubicBezTo>
                <a:cubicBezTo>
                  <a:pt x="27387" y="29666"/>
                  <a:pt x="27053" y="30913"/>
                  <a:pt x="26749" y="32159"/>
                </a:cubicBezTo>
                <a:cubicBezTo>
                  <a:pt x="26080" y="34955"/>
                  <a:pt x="25473" y="37843"/>
                  <a:pt x="24986" y="40852"/>
                </a:cubicBezTo>
                <a:cubicBezTo>
                  <a:pt x="24956" y="41004"/>
                  <a:pt x="24925" y="41125"/>
                  <a:pt x="24895" y="41277"/>
                </a:cubicBezTo>
                <a:cubicBezTo>
                  <a:pt x="24865" y="41490"/>
                  <a:pt x="24834" y="41673"/>
                  <a:pt x="24804" y="41885"/>
                </a:cubicBezTo>
                <a:cubicBezTo>
                  <a:pt x="24773" y="42129"/>
                  <a:pt x="24713" y="42372"/>
                  <a:pt x="24682" y="42615"/>
                </a:cubicBezTo>
                <a:cubicBezTo>
                  <a:pt x="24591" y="42372"/>
                  <a:pt x="24500" y="42098"/>
                  <a:pt x="24378" y="41855"/>
                </a:cubicBezTo>
                <a:cubicBezTo>
                  <a:pt x="24318" y="41673"/>
                  <a:pt x="24226" y="41460"/>
                  <a:pt x="24166" y="41277"/>
                </a:cubicBezTo>
                <a:cubicBezTo>
                  <a:pt x="24105" y="41156"/>
                  <a:pt x="24044" y="41065"/>
                  <a:pt x="23983" y="40943"/>
                </a:cubicBezTo>
                <a:cubicBezTo>
                  <a:pt x="23922" y="40791"/>
                  <a:pt x="23862" y="40639"/>
                  <a:pt x="23801" y="40518"/>
                </a:cubicBezTo>
                <a:cubicBezTo>
                  <a:pt x="21400" y="35593"/>
                  <a:pt x="17114" y="30882"/>
                  <a:pt x="15412" y="30092"/>
                </a:cubicBezTo>
                <a:cubicBezTo>
                  <a:pt x="13345" y="29089"/>
                  <a:pt x="9849" y="23162"/>
                  <a:pt x="9728" y="22949"/>
                </a:cubicBezTo>
                <a:lnTo>
                  <a:pt x="9728" y="22949"/>
                </a:lnTo>
                <a:cubicBezTo>
                  <a:pt x="9758" y="23192"/>
                  <a:pt x="10670" y="28754"/>
                  <a:pt x="12402" y="33679"/>
                </a:cubicBezTo>
                <a:cubicBezTo>
                  <a:pt x="13223" y="36049"/>
                  <a:pt x="14257" y="38268"/>
                  <a:pt x="15472" y="39727"/>
                </a:cubicBezTo>
                <a:cubicBezTo>
                  <a:pt x="17934" y="42645"/>
                  <a:pt x="21248" y="43618"/>
                  <a:pt x="23284" y="43952"/>
                </a:cubicBezTo>
                <a:cubicBezTo>
                  <a:pt x="23770" y="44013"/>
                  <a:pt x="24166" y="44074"/>
                  <a:pt x="24470" y="44074"/>
                </a:cubicBezTo>
                <a:cubicBezTo>
                  <a:pt x="24014" y="47113"/>
                  <a:pt x="23649" y="50183"/>
                  <a:pt x="23345" y="53314"/>
                </a:cubicBezTo>
                <a:cubicBezTo>
                  <a:pt x="23345" y="53375"/>
                  <a:pt x="23314" y="53466"/>
                  <a:pt x="23314" y="53527"/>
                </a:cubicBezTo>
                <a:cubicBezTo>
                  <a:pt x="23314" y="53588"/>
                  <a:pt x="23314" y="53648"/>
                  <a:pt x="23314" y="53709"/>
                </a:cubicBezTo>
                <a:cubicBezTo>
                  <a:pt x="23284" y="54013"/>
                  <a:pt x="23254" y="54317"/>
                  <a:pt x="23223" y="54621"/>
                </a:cubicBezTo>
                <a:cubicBezTo>
                  <a:pt x="22950" y="54378"/>
                  <a:pt x="22646" y="54074"/>
                  <a:pt x="22311" y="53770"/>
                </a:cubicBezTo>
                <a:cubicBezTo>
                  <a:pt x="22281" y="53740"/>
                  <a:pt x="22251" y="53709"/>
                  <a:pt x="22220" y="53679"/>
                </a:cubicBezTo>
                <a:cubicBezTo>
                  <a:pt x="21886" y="53375"/>
                  <a:pt x="21552" y="53071"/>
                  <a:pt x="21156" y="52737"/>
                </a:cubicBezTo>
                <a:cubicBezTo>
                  <a:pt x="19545" y="51338"/>
                  <a:pt x="17478" y="49819"/>
                  <a:pt x="15655" y="49180"/>
                </a:cubicBezTo>
                <a:cubicBezTo>
                  <a:pt x="13497" y="48420"/>
                  <a:pt x="12889" y="46536"/>
                  <a:pt x="12281" y="44651"/>
                </a:cubicBezTo>
                <a:cubicBezTo>
                  <a:pt x="12038" y="43922"/>
                  <a:pt x="11794" y="43192"/>
                  <a:pt x="11430" y="42554"/>
                </a:cubicBezTo>
                <a:cubicBezTo>
                  <a:pt x="11126" y="41977"/>
                  <a:pt x="10761" y="41490"/>
                  <a:pt x="10244" y="41125"/>
                </a:cubicBezTo>
                <a:cubicBezTo>
                  <a:pt x="7691" y="39241"/>
                  <a:pt x="4166" y="37205"/>
                  <a:pt x="4165" y="37204"/>
                </a:cubicBezTo>
                <a:lnTo>
                  <a:pt x="4165" y="37204"/>
                </a:lnTo>
                <a:cubicBezTo>
                  <a:pt x="4165" y="37205"/>
                  <a:pt x="4439" y="40366"/>
                  <a:pt x="5715" y="44104"/>
                </a:cubicBezTo>
                <a:cubicBezTo>
                  <a:pt x="6901" y="47569"/>
                  <a:pt x="8968" y="51490"/>
                  <a:pt x="12463" y="53770"/>
                </a:cubicBezTo>
                <a:cubicBezTo>
                  <a:pt x="15709" y="55888"/>
                  <a:pt x="18380" y="56472"/>
                  <a:pt x="20343" y="56472"/>
                </a:cubicBezTo>
                <a:cubicBezTo>
                  <a:pt x="20972" y="56472"/>
                  <a:pt x="21528" y="56412"/>
                  <a:pt x="22007" y="56323"/>
                </a:cubicBezTo>
                <a:cubicBezTo>
                  <a:pt x="22433" y="56232"/>
                  <a:pt x="22798" y="56141"/>
                  <a:pt x="23102" y="56050"/>
                </a:cubicBezTo>
                <a:lnTo>
                  <a:pt x="23102" y="56050"/>
                </a:lnTo>
                <a:cubicBezTo>
                  <a:pt x="22646" y="61217"/>
                  <a:pt x="22372" y="66445"/>
                  <a:pt x="22220" y="71582"/>
                </a:cubicBezTo>
                <a:cubicBezTo>
                  <a:pt x="22220" y="71703"/>
                  <a:pt x="22220" y="71795"/>
                  <a:pt x="22220" y="71916"/>
                </a:cubicBezTo>
                <a:cubicBezTo>
                  <a:pt x="22190" y="71977"/>
                  <a:pt x="22190" y="72038"/>
                  <a:pt x="22190" y="72099"/>
                </a:cubicBezTo>
                <a:cubicBezTo>
                  <a:pt x="22159" y="72068"/>
                  <a:pt x="22129" y="72007"/>
                  <a:pt x="22099" y="71947"/>
                </a:cubicBezTo>
                <a:cubicBezTo>
                  <a:pt x="21886" y="71521"/>
                  <a:pt x="21612" y="71065"/>
                  <a:pt x="21308" y="70609"/>
                </a:cubicBezTo>
                <a:cubicBezTo>
                  <a:pt x="19941" y="68390"/>
                  <a:pt x="17934" y="65807"/>
                  <a:pt x="15685" y="64804"/>
                </a:cubicBezTo>
                <a:cubicBezTo>
                  <a:pt x="11460" y="62889"/>
                  <a:pt x="2737" y="57417"/>
                  <a:pt x="1156" y="54256"/>
                </a:cubicBezTo>
                <a:lnTo>
                  <a:pt x="1156" y="54256"/>
                </a:lnTo>
                <a:cubicBezTo>
                  <a:pt x="1156" y="54257"/>
                  <a:pt x="1673" y="57418"/>
                  <a:pt x="2767" y="60639"/>
                </a:cubicBezTo>
                <a:cubicBezTo>
                  <a:pt x="3588" y="63071"/>
                  <a:pt x="4743" y="65533"/>
                  <a:pt x="6293" y="66688"/>
                </a:cubicBezTo>
                <a:cubicBezTo>
                  <a:pt x="9849" y="69393"/>
                  <a:pt x="15047" y="71855"/>
                  <a:pt x="15928" y="72889"/>
                </a:cubicBezTo>
                <a:cubicBezTo>
                  <a:pt x="17225" y="74449"/>
                  <a:pt x="18458" y="74977"/>
                  <a:pt x="19732" y="74977"/>
                </a:cubicBezTo>
                <a:cubicBezTo>
                  <a:pt x="20219" y="74977"/>
                  <a:pt x="20712" y="74900"/>
                  <a:pt x="21217" y="74773"/>
                </a:cubicBezTo>
                <a:cubicBezTo>
                  <a:pt x="21521" y="74682"/>
                  <a:pt x="21825" y="74591"/>
                  <a:pt x="22129" y="74500"/>
                </a:cubicBezTo>
                <a:lnTo>
                  <a:pt x="22129" y="74500"/>
                </a:lnTo>
                <a:cubicBezTo>
                  <a:pt x="22038" y="79029"/>
                  <a:pt x="22038" y="83436"/>
                  <a:pt x="22099" y="87661"/>
                </a:cubicBezTo>
                <a:cubicBezTo>
                  <a:pt x="22099" y="87752"/>
                  <a:pt x="22099" y="87843"/>
                  <a:pt x="22099" y="87935"/>
                </a:cubicBezTo>
                <a:cubicBezTo>
                  <a:pt x="22099" y="87995"/>
                  <a:pt x="22099" y="88056"/>
                  <a:pt x="22099" y="88117"/>
                </a:cubicBezTo>
                <a:cubicBezTo>
                  <a:pt x="22099" y="88208"/>
                  <a:pt x="22099" y="88269"/>
                  <a:pt x="22099" y="88330"/>
                </a:cubicBezTo>
                <a:cubicBezTo>
                  <a:pt x="22099" y="88391"/>
                  <a:pt x="22099" y="88421"/>
                  <a:pt x="22099" y="88451"/>
                </a:cubicBezTo>
                <a:lnTo>
                  <a:pt x="22099" y="88482"/>
                </a:lnTo>
                <a:cubicBezTo>
                  <a:pt x="22099" y="88664"/>
                  <a:pt x="22129" y="88847"/>
                  <a:pt x="22129" y="89029"/>
                </a:cubicBezTo>
                <a:cubicBezTo>
                  <a:pt x="22007" y="88877"/>
                  <a:pt x="21916" y="88755"/>
                  <a:pt x="21795" y="88634"/>
                </a:cubicBezTo>
                <a:cubicBezTo>
                  <a:pt x="21764" y="88603"/>
                  <a:pt x="21764" y="88573"/>
                  <a:pt x="21734" y="88543"/>
                </a:cubicBezTo>
                <a:cubicBezTo>
                  <a:pt x="21582" y="88391"/>
                  <a:pt x="21430" y="88208"/>
                  <a:pt x="21278" y="87995"/>
                </a:cubicBezTo>
                <a:cubicBezTo>
                  <a:pt x="19606" y="86141"/>
                  <a:pt x="16871" y="83649"/>
                  <a:pt x="12980" y="81886"/>
                </a:cubicBezTo>
                <a:cubicBezTo>
                  <a:pt x="5959" y="78755"/>
                  <a:pt x="2554" y="78238"/>
                  <a:pt x="1" y="71886"/>
                </a:cubicBezTo>
                <a:lnTo>
                  <a:pt x="1" y="71886"/>
                </a:lnTo>
                <a:cubicBezTo>
                  <a:pt x="62" y="72099"/>
                  <a:pt x="518" y="74561"/>
                  <a:pt x="1642" y="77722"/>
                </a:cubicBezTo>
                <a:cubicBezTo>
                  <a:pt x="3796" y="83690"/>
                  <a:pt x="8298" y="92139"/>
                  <a:pt x="16679" y="92139"/>
                </a:cubicBezTo>
                <a:cubicBezTo>
                  <a:pt x="18116" y="92139"/>
                  <a:pt x="19666" y="91890"/>
                  <a:pt x="21339" y="91339"/>
                </a:cubicBezTo>
                <a:cubicBezTo>
                  <a:pt x="21582" y="91278"/>
                  <a:pt x="21795" y="91187"/>
                  <a:pt x="22038" y="91096"/>
                </a:cubicBezTo>
                <a:lnTo>
                  <a:pt x="22159" y="91096"/>
                </a:lnTo>
                <a:cubicBezTo>
                  <a:pt x="22190" y="93041"/>
                  <a:pt x="22251" y="94926"/>
                  <a:pt x="22311" y="96749"/>
                </a:cubicBezTo>
                <a:cubicBezTo>
                  <a:pt x="22403" y="99546"/>
                  <a:pt x="22524" y="102251"/>
                  <a:pt x="22676" y="104865"/>
                </a:cubicBezTo>
                <a:cubicBezTo>
                  <a:pt x="22676" y="104865"/>
                  <a:pt x="22676" y="104895"/>
                  <a:pt x="22676" y="104895"/>
                </a:cubicBezTo>
                <a:cubicBezTo>
                  <a:pt x="22676" y="104926"/>
                  <a:pt x="22676" y="104926"/>
                  <a:pt x="22676" y="104926"/>
                </a:cubicBezTo>
                <a:cubicBezTo>
                  <a:pt x="22707" y="105291"/>
                  <a:pt x="22707" y="105655"/>
                  <a:pt x="22737" y="105990"/>
                </a:cubicBezTo>
                <a:cubicBezTo>
                  <a:pt x="22555" y="105716"/>
                  <a:pt x="22311" y="105382"/>
                  <a:pt x="22068" y="105047"/>
                </a:cubicBezTo>
                <a:cubicBezTo>
                  <a:pt x="22038" y="104956"/>
                  <a:pt x="21977" y="104895"/>
                  <a:pt x="21916" y="104804"/>
                </a:cubicBezTo>
                <a:cubicBezTo>
                  <a:pt x="21795" y="104652"/>
                  <a:pt x="21673" y="104500"/>
                  <a:pt x="21582" y="104318"/>
                </a:cubicBezTo>
                <a:cubicBezTo>
                  <a:pt x="19758" y="101856"/>
                  <a:pt x="16901" y="98512"/>
                  <a:pt x="14348" y="97904"/>
                </a:cubicBezTo>
                <a:cubicBezTo>
                  <a:pt x="11308" y="97145"/>
                  <a:pt x="8877" y="96081"/>
                  <a:pt x="6992" y="94895"/>
                </a:cubicBezTo>
                <a:cubicBezTo>
                  <a:pt x="6384" y="94500"/>
                  <a:pt x="5837" y="94105"/>
                  <a:pt x="5351" y="93679"/>
                </a:cubicBezTo>
                <a:cubicBezTo>
                  <a:pt x="5259" y="93619"/>
                  <a:pt x="5168" y="93527"/>
                  <a:pt x="5077" y="93467"/>
                </a:cubicBezTo>
                <a:lnTo>
                  <a:pt x="5077" y="93467"/>
                </a:lnTo>
                <a:cubicBezTo>
                  <a:pt x="5077" y="93467"/>
                  <a:pt x="10510" y="107557"/>
                  <a:pt x="20533" y="107557"/>
                </a:cubicBezTo>
                <a:cubicBezTo>
                  <a:pt x="21034" y="107557"/>
                  <a:pt x="21545" y="107522"/>
                  <a:pt x="22068" y="107449"/>
                </a:cubicBezTo>
                <a:cubicBezTo>
                  <a:pt x="22311" y="107418"/>
                  <a:pt x="22555" y="107357"/>
                  <a:pt x="22798" y="107327"/>
                </a:cubicBezTo>
                <a:cubicBezTo>
                  <a:pt x="23011" y="110974"/>
                  <a:pt x="23254" y="114440"/>
                  <a:pt x="23497" y="117570"/>
                </a:cubicBezTo>
                <a:cubicBezTo>
                  <a:pt x="23497" y="117753"/>
                  <a:pt x="23497" y="117905"/>
                  <a:pt x="23527" y="118087"/>
                </a:cubicBezTo>
                <a:cubicBezTo>
                  <a:pt x="23558" y="118665"/>
                  <a:pt x="23618" y="119212"/>
                  <a:pt x="23649" y="119759"/>
                </a:cubicBezTo>
                <a:cubicBezTo>
                  <a:pt x="23466" y="119516"/>
                  <a:pt x="23193" y="119212"/>
                  <a:pt x="22889" y="118847"/>
                </a:cubicBezTo>
                <a:cubicBezTo>
                  <a:pt x="22767" y="118725"/>
                  <a:pt x="22646" y="118604"/>
                  <a:pt x="22524" y="118452"/>
                </a:cubicBezTo>
                <a:cubicBezTo>
                  <a:pt x="22433" y="118330"/>
                  <a:pt x="22311" y="118209"/>
                  <a:pt x="22190" y="118087"/>
                </a:cubicBezTo>
                <a:cubicBezTo>
                  <a:pt x="20579" y="116415"/>
                  <a:pt x="18086" y="114227"/>
                  <a:pt x="14925" y="112889"/>
                </a:cubicBezTo>
                <a:cubicBezTo>
                  <a:pt x="12646" y="111947"/>
                  <a:pt x="10518" y="111218"/>
                  <a:pt x="8785" y="110731"/>
                </a:cubicBezTo>
                <a:cubicBezTo>
                  <a:pt x="7418" y="110336"/>
                  <a:pt x="6293" y="110063"/>
                  <a:pt x="5503" y="109880"/>
                </a:cubicBezTo>
                <a:cubicBezTo>
                  <a:pt x="4804" y="109728"/>
                  <a:pt x="4378" y="109668"/>
                  <a:pt x="4378" y="109667"/>
                </a:cubicBezTo>
                <a:lnTo>
                  <a:pt x="4378" y="109667"/>
                </a:lnTo>
                <a:cubicBezTo>
                  <a:pt x="4378" y="109668"/>
                  <a:pt x="12617" y="121110"/>
                  <a:pt x="20768" y="121110"/>
                </a:cubicBezTo>
                <a:cubicBezTo>
                  <a:pt x="21528" y="121110"/>
                  <a:pt x="22288" y="121010"/>
                  <a:pt x="23041" y="120792"/>
                </a:cubicBezTo>
                <a:cubicBezTo>
                  <a:pt x="23193" y="120762"/>
                  <a:pt x="23345" y="120731"/>
                  <a:pt x="23466" y="120671"/>
                </a:cubicBezTo>
                <a:cubicBezTo>
                  <a:pt x="23558" y="120671"/>
                  <a:pt x="23649" y="120701"/>
                  <a:pt x="23740" y="120701"/>
                </a:cubicBezTo>
                <a:cubicBezTo>
                  <a:pt x="23801" y="121583"/>
                  <a:pt x="23862" y="122464"/>
                  <a:pt x="23953" y="123285"/>
                </a:cubicBezTo>
                <a:lnTo>
                  <a:pt x="25321" y="123285"/>
                </a:lnTo>
                <a:cubicBezTo>
                  <a:pt x="25229" y="122403"/>
                  <a:pt x="25169" y="121491"/>
                  <a:pt x="25077" y="120549"/>
                </a:cubicBezTo>
                <a:lnTo>
                  <a:pt x="25077" y="120549"/>
                </a:lnTo>
                <a:cubicBezTo>
                  <a:pt x="26005" y="120800"/>
                  <a:pt x="26924" y="120916"/>
                  <a:pt x="27832" y="120916"/>
                </a:cubicBezTo>
                <a:cubicBezTo>
                  <a:pt x="38020" y="120916"/>
                  <a:pt x="46692" y="106314"/>
                  <a:pt x="47753" y="104500"/>
                </a:cubicBezTo>
                <a:lnTo>
                  <a:pt x="47753" y="104500"/>
                </a:lnTo>
                <a:cubicBezTo>
                  <a:pt x="46263" y="107023"/>
                  <a:pt x="43801" y="108908"/>
                  <a:pt x="41035" y="110367"/>
                </a:cubicBezTo>
                <a:cubicBezTo>
                  <a:pt x="39455" y="111187"/>
                  <a:pt x="37783" y="111856"/>
                  <a:pt x="36141" y="112403"/>
                </a:cubicBezTo>
                <a:cubicBezTo>
                  <a:pt x="35138" y="112768"/>
                  <a:pt x="34135" y="113041"/>
                  <a:pt x="33193" y="113315"/>
                </a:cubicBezTo>
                <a:cubicBezTo>
                  <a:pt x="30579" y="114044"/>
                  <a:pt x="28330" y="115747"/>
                  <a:pt x="26688" y="117297"/>
                </a:cubicBezTo>
                <a:cubicBezTo>
                  <a:pt x="26202" y="117722"/>
                  <a:pt x="25807" y="118178"/>
                  <a:pt x="25442" y="118543"/>
                </a:cubicBezTo>
                <a:cubicBezTo>
                  <a:pt x="25260" y="118725"/>
                  <a:pt x="25108" y="118908"/>
                  <a:pt x="24986" y="119060"/>
                </a:cubicBezTo>
                <a:cubicBezTo>
                  <a:pt x="24956" y="118877"/>
                  <a:pt x="24956" y="118665"/>
                  <a:pt x="24925" y="118452"/>
                </a:cubicBezTo>
                <a:cubicBezTo>
                  <a:pt x="24895" y="118178"/>
                  <a:pt x="24895" y="117905"/>
                  <a:pt x="24865" y="117631"/>
                </a:cubicBezTo>
                <a:cubicBezTo>
                  <a:pt x="24834" y="117145"/>
                  <a:pt x="24773" y="116628"/>
                  <a:pt x="24743" y="116111"/>
                </a:cubicBezTo>
                <a:cubicBezTo>
                  <a:pt x="24530" y="113345"/>
                  <a:pt x="24348" y="110397"/>
                  <a:pt x="24166" y="107297"/>
                </a:cubicBezTo>
                <a:lnTo>
                  <a:pt x="24166" y="107297"/>
                </a:lnTo>
                <a:cubicBezTo>
                  <a:pt x="25098" y="107441"/>
                  <a:pt x="26002" y="107509"/>
                  <a:pt x="26876" y="107509"/>
                </a:cubicBezTo>
                <a:cubicBezTo>
                  <a:pt x="40703" y="107509"/>
                  <a:pt x="47249" y="90484"/>
                  <a:pt x="47449" y="89941"/>
                </a:cubicBezTo>
                <a:lnTo>
                  <a:pt x="47449" y="89941"/>
                </a:lnTo>
                <a:cubicBezTo>
                  <a:pt x="46598" y="91643"/>
                  <a:pt x="44956" y="93163"/>
                  <a:pt x="42950" y="94530"/>
                </a:cubicBezTo>
                <a:cubicBezTo>
                  <a:pt x="40944" y="95929"/>
                  <a:pt x="38573" y="97205"/>
                  <a:pt x="36293" y="98360"/>
                </a:cubicBezTo>
                <a:cubicBezTo>
                  <a:pt x="35047" y="98968"/>
                  <a:pt x="33831" y="99576"/>
                  <a:pt x="32707" y="100154"/>
                </a:cubicBezTo>
                <a:cubicBezTo>
                  <a:pt x="30944" y="101096"/>
                  <a:pt x="29302" y="102190"/>
                  <a:pt x="27935" y="103224"/>
                </a:cubicBezTo>
                <a:cubicBezTo>
                  <a:pt x="26992" y="103953"/>
                  <a:pt x="26141" y="104652"/>
                  <a:pt x="25473" y="105260"/>
                </a:cubicBezTo>
                <a:cubicBezTo>
                  <a:pt x="24925" y="105746"/>
                  <a:pt x="24470" y="106172"/>
                  <a:pt x="24135" y="106506"/>
                </a:cubicBezTo>
                <a:cubicBezTo>
                  <a:pt x="24105" y="106050"/>
                  <a:pt x="24074" y="105594"/>
                  <a:pt x="24044" y="105139"/>
                </a:cubicBezTo>
                <a:cubicBezTo>
                  <a:pt x="24044" y="104987"/>
                  <a:pt x="24044" y="104804"/>
                  <a:pt x="24014" y="104652"/>
                </a:cubicBezTo>
                <a:cubicBezTo>
                  <a:pt x="24014" y="104287"/>
                  <a:pt x="23983" y="103923"/>
                  <a:pt x="23983" y="103588"/>
                </a:cubicBezTo>
                <a:cubicBezTo>
                  <a:pt x="23862" y="101339"/>
                  <a:pt x="23770" y="99059"/>
                  <a:pt x="23679" y="96719"/>
                </a:cubicBezTo>
                <a:cubicBezTo>
                  <a:pt x="23618" y="94774"/>
                  <a:pt x="23558" y="92737"/>
                  <a:pt x="23527" y="90640"/>
                </a:cubicBezTo>
                <a:lnTo>
                  <a:pt x="23527" y="90640"/>
                </a:lnTo>
                <a:cubicBezTo>
                  <a:pt x="24443" y="90739"/>
                  <a:pt x="25333" y="90786"/>
                  <a:pt x="26196" y="90786"/>
                </a:cubicBezTo>
                <a:cubicBezTo>
                  <a:pt x="43412" y="90786"/>
                  <a:pt x="50275" y="72100"/>
                  <a:pt x="50275" y="72099"/>
                </a:cubicBezTo>
                <a:lnTo>
                  <a:pt x="50275" y="72099"/>
                </a:lnTo>
                <a:cubicBezTo>
                  <a:pt x="48816" y="74591"/>
                  <a:pt x="47205" y="76080"/>
                  <a:pt x="45503" y="77023"/>
                </a:cubicBezTo>
                <a:cubicBezTo>
                  <a:pt x="44044" y="77813"/>
                  <a:pt x="42555" y="78238"/>
                  <a:pt x="41035" y="78573"/>
                </a:cubicBezTo>
                <a:cubicBezTo>
                  <a:pt x="38360" y="79150"/>
                  <a:pt x="35625" y="79485"/>
                  <a:pt x="32980" y="81126"/>
                </a:cubicBezTo>
                <a:cubicBezTo>
                  <a:pt x="30214" y="82828"/>
                  <a:pt x="27783" y="84925"/>
                  <a:pt x="25959" y="86719"/>
                </a:cubicBezTo>
                <a:cubicBezTo>
                  <a:pt x="25290" y="87388"/>
                  <a:pt x="24713" y="87995"/>
                  <a:pt x="24196" y="88512"/>
                </a:cubicBezTo>
                <a:cubicBezTo>
                  <a:pt x="23953" y="88816"/>
                  <a:pt x="23710" y="89059"/>
                  <a:pt x="23497" y="89302"/>
                </a:cubicBezTo>
                <a:cubicBezTo>
                  <a:pt x="23497" y="89029"/>
                  <a:pt x="23466" y="88755"/>
                  <a:pt x="23466" y="88482"/>
                </a:cubicBezTo>
                <a:cubicBezTo>
                  <a:pt x="23466" y="88208"/>
                  <a:pt x="23466" y="87965"/>
                  <a:pt x="23466" y="87691"/>
                </a:cubicBezTo>
                <a:cubicBezTo>
                  <a:pt x="23466" y="87175"/>
                  <a:pt x="23466" y="86658"/>
                  <a:pt x="23436" y="86141"/>
                </a:cubicBezTo>
                <a:cubicBezTo>
                  <a:pt x="23406" y="82099"/>
                  <a:pt x="23406" y="77904"/>
                  <a:pt x="23527" y="73588"/>
                </a:cubicBezTo>
                <a:cubicBezTo>
                  <a:pt x="24096" y="73867"/>
                  <a:pt x="25339" y="74047"/>
                  <a:pt x="26793" y="74047"/>
                </a:cubicBezTo>
                <a:cubicBezTo>
                  <a:pt x="29304" y="74047"/>
                  <a:pt x="32445" y="73509"/>
                  <a:pt x="33831" y="72007"/>
                </a:cubicBezTo>
                <a:cubicBezTo>
                  <a:pt x="36020" y="69667"/>
                  <a:pt x="37783" y="72737"/>
                  <a:pt x="42950" y="66688"/>
                </a:cubicBezTo>
                <a:cubicBezTo>
                  <a:pt x="48148" y="60640"/>
                  <a:pt x="46507" y="53953"/>
                  <a:pt x="46506" y="53952"/>
                </a:cubicBezTo>
                <a:lnTo>
                  <a:pt x="46506" y="53952"/>
                </a:lnTo>
                <a:cubicBezTo>
                  <a:pt x="46294" y="54348"/>
                  <a:pt x="46081" y="54743"/>
                  <a:pt x="45868" y="55077"/>
                </a:cubicBezTo>
                <a:cubicBezTo>
                  <a:pt x="44318" y="57600"/>
                  <a:pt x="42646" y="59393"/>
                  <a:pt x="40944" y="60700"/>
                </a:cubicBezTo>
                <a:cubicBezTo>
                  <a:pt x="37114" y="63649"/>
                  <a:pt x="33132" y="64256"/>
                  <a:pt x="30397" y="65715"/>
                </a:cubicBezTo>
                <a:cubicBezTo>
                  <a:pt x="28421" y="66810"/>
                  <a:pt x="26719" y="68664"/>
                  <a:pt x="25533" y="70336"/>
                </a:cubicBezTo>
                <a:cubicBezTo>
                  <a:pt x="25169" y="70852"/>
                  <a:pt x="24834" y="71308"/>
                  <a:pt x="24561" y="71764"/>
                </a:cubicBezTo>
                <a:cubicBezTo>
                  <a:pt x="23983" y="72676"/>
                  <a:pt x="23618" y="73375"/>
                  <a:pt x="23527" y="73558"/>
                </a:cubicBezTo>
                <a:cubicBezTo>
                  <a:pt x="23527" y="72919"/>
                  <a:pt x="23558" y="72281"/>
                  <a:pt x="23588" y="71612"/>
                </a:cubicBezTo>
                <a:cubicBezTo>
                  <a:pt x="23588" y="71399"/>
                  <a:pt x="23588" y="71187"/>
                  <a:pt x="23588" y="70974"/>
                </a:cubicBezTo>
                <a:cubicBezTo>
                  <a:pt x="23618" y="70518"/>
                  <a:pt x="23618" y="70032"/>
                  <a:pt x="23649" y="69576"/>
                </a:cubicBezTo>
                <a:cubicBezTo>
                  <a:pt x="23801" y="65077"/>
                  <a:pt x="24074" y="60548"/>
                  <a:pt x="24439" y="56080"/>
                </a:cubicBezTo>
                <a:cubicBezTo>
                  <a:pt x="24866" y="56237"/>
                  <a:pt x="25592" y="56419"/>
                  <a:pt x="26710" y="56419"/>
                </a:cubicBezTo>
                <a:cubicBezTo>
                  <a:pt x="28617" y="56419"/>
                  <a:pt x="31667" y="55889"/>
                  <a:pt x="36324" y="53800"/>
                </a:cubicBezTo>
                <a:cubicBezTo>
                  <a:pt x="45655" y="49606"/>
                  <a:pt x="48057" y="39940"/>
                  <a:pt x="48117" y="39636"/>
                </a:cubicBezTo>
                <a:lnTo>
                  <a:pt x="48117" y="39636"/>
                </a:lnTo>
                <a:cubicBezTo>
                  <a:pt x="46841" y="41703"/>
                  <a:pt x="45534" y="43040"/>
                  <a:pt x="44257" y="43922"/>
                </a:cubicBezTo>
                <a:cubicBezTo>
                  <a:pt x="42920" y="44864"/>
                  <a:pt x="41582" y="45350"/>
                  <a:pt x="40245" y="45654"/>
                </a:cubicBezTo>
                <a:cubicBezTo>
                  <a:pt x="38178" y="46141"/>
                  <a:pt x="36172" y="46262"/>
                  <a:pt x="34166" y="47205"/>
                </a:cubicBezTo>
                <a:cubicBezTo>
                  <a:pt x="31916" y="48268"/>
                  <a:pt x="29424" y="50396"/>
                  <a:pt x="27418" y="52281"/>
                </a:cubicBezTo>
                <a:cubicBezTo>
                  <a:pt x="26719" y="52949"/>
                  <a:pt x="26050" y="53618"/>
                  <a:pt x="25533" y="54165"/>
                </a:cubicBezTo>
                <a:cubicBezTo>
                  <a:pt x="25108" y="54591"/>
                  <a:pt x="24773" y="54925"/>
                  <a:pt x="24530" y="55229"/>
                </a:cubicBezTo>
                <a:cubicBezTo>
                  <a:pt x="24561" y="54834"/>
                  <a:pt x="24591" y="54469"/>
                  <a:pt x="24621" y="54074"/>
                </a:cubicBezTo>
                <a:cubicBezTo>
                  <a:pt x="24652" y="53770"/>
                  <a:pt x="24682" y="53466"/>
                  <a:pt x="24713" y="53132"/>
                </a:cubicBezTo>
                <a:cubicBezTo>
                  <a:pt x="24773" y="52645"/>
                  <a:pt x="24834" y="52159"/>
                  <a:pt x="24865" y="51673"/>
                </a:cubicBezTo>
                <a:cubicBezTo>
                  <a:pt x="25138" y="49120"/>
                  <a:pt x="25473" y="46597"/>
                  <a:pt x="25837" y="44135"/>
                </a:cubicBezTo>
                <a:cubicBezTo>
                  <a:pt x="26131" y="44151"/>
                  <a:pt x="26462" y="44161"/>
                  <a:pt x="26826" y="44161"/>
                </a:cubicBezTo>
                <a:cubicBezTo>
                  <a:pt x="29857" y="44161"/>
                  <a:pt x="35238" y="43445"/>
                  <a:pt x="41370" y="39484"/>
                </a:cubicBezTo>
                <a:cubicBezTo>
                  <a:pt x="46324" y="36262"/>
                  <a:pt x="46476" y="30153"/>
                  <a:pt x="46476" y="30153"/>
                </a:cubicBezTo>
                <a:lnTo>
                  <a:pt x="46476" y="30153"/>
                </a:lnTo>
                <a:cubicBezTo>
                  <a:pt x="46050" y="30244"/>
                  <a:pt x="45625" y="30335"/>
                  <a:pt x="45199" y="30426"/>
                </a:cubicBezTo>
                <a:cubicBezTo>
                  <a:pt x="44531" y="30609"/>
                  <a:pt x="43862" y="30821"/>
                  <a:pt x="43193" y="31065"/>
                </a:cubicBezTo>
                <a:cubicBezTo>
                  <a:pt x="38056" y="32979"/>
                  <a:pt x="32920" y="36961"/>
                  <a:pt x="31825" y="38694"/>
                </a:cubicBezTo>
                <a:cubicBezTo>
                  <a:pt x="31795" y="38724"/>
                  <a:pt x="31764" y="38755"/>
                  <a:pt x="31764" y="38785"/>
                </a:cubicBezTo>
                <a:cubicBezTo>
                  <a:pt x="31248" y="39697"/>
                  <a:pt x="29667" y="40822"/>
                  <a:pt x="28087" y="41794"/>
                </a:cubicBezTo>
                <a:cubicBezTo>
                  <a:pt x="27357" y="42250"/>
                  <a:pt x="26628" y="42676"/>
                  <a:pt x="26020" y="43010"/>
                </a:cubicBezTo>
                <a:cubicBezTo>
                  <a:pt x="26080" y="42645"/>
                  <a:pt x="26141" y="42280"/>
                  <a:pt x="26202" y="41916"/>
                </a:cubicBezTo>
                <a:cubicBezTo>
                  <a:pt x="26232" y="41551"/>
                  <a:pt x="26324" y="41156"/>
                  <a:pt x="26384" y="40791"/>
                </a:cubicBezTo>
                <a:cubicBezTo>
                  <a:pt x="26415" y="40518"/>
                  <a:pt x="26476" y="40244"/>
                  <a:pt x="26506" y="39970"/>
                </a:cubicBezTo>
                <a:cubicBezTo>
                  <a:pt x="27236" y="35989"/>
                  <a:pt x="28087" y="32159"/>
                  <a:pt x="29120" y="28602"/>
                </a:cubicBezTo>
                <a:cubicBezTo>
                  <a:pt x="29971" y="27235"/>
                  <a:pt x="31430" y="23952"/>
                  <a:pt x="30944" y="17782"/>
                </a:cubicBezTo>
                <a:cubicBezTo>
                  <a:pt x="30549" y="12766"/>
                  <a:pt x="28725" y="7508"/>
                  <a:pt x="27296" y="4012"/>
                </a:cubicBezTo>
                <a:cubicBezTo>
                  <a:pt x="26293" y="1550"/>
                  <a:pt x="25473" y="0"/>
                  <a:pt x="254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 txBox="1">
            <a:spLocks noGrp="1"/>
          </p:cNvSpPr>
          <p:nvPr>
            <p:ph type="title"/>
          </p:nvPr>
        </p:nvSpPr>
        <p:spPr>
          <a:xfrm>
            <a:off x="720000" y="539827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47625" dir="30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"/>
          <p:cNvSpPr/>
          <p:nvPr/>
        </p:nvSpPr>
        <p:spPr>
          <a:xfrm flipH="1">
            <a:off x="-568808" y="2986941"/>
            <a:ext cx="4481883" cy="3320470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8"/>
          <p:cNvSpPr/>
          <p:nvPr/>
        </p:nvSpPr>
        <p:spPr>
          <a:xfrm rot="-371050" flipH="1">
            <a:off x="4312866" y="3450509"/>
            <a:ext cx="4481788" cy="3320399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8"/>
          <p:cNvGrpSpPr/>
          <p:nvPr/>
        </p:nvGrpSpPr>
        <p:grpSpPr>
          <a:xfrm rot="1799864" flipH="1">
            <a:off x="5941655" y="4393836"/>
            <a:ext cx="1571835" cy="1838138"/>
            <a:chOff x="-2073475" y="3186500"/>
            <a:chExt cx="1699900" cy="1987900"/>
          </a:xfrm>
        </p:grpSpPr>
        <p:sp>
          <p:nvSpPr>
            <p:cNvPr id="303" name="Google Shape;303;p8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8"/>
          <p:cNvGrpSpPr/>
          <p:nvPr/>
        </p:nvGrpSpPr>
        <p:grpSpPr>
          <a:xfrm rot="1800093" flipH="1">
            <a:off x="8001121" y="4207417"/>
            <a:ext cx="1688889" cy="1545749"/>
            <a:chOff x="2868100" y="1339975"/>
            <a:chExt cx="1506125" cy="1378475"/>
          </a:xfrm>
        </p:grpSpPr>
        <p:sp>
          <p:nvSpPr>
            <p:cNvPr id="309" name="Google Shape;309;p8"/>
            <p:cNvSpPr/>
            <p:nvPr/>
          </p:nvSpPr>
          <p:spPr>
            <a:xfrm>
              <a:off x="2868100" y="1339975"/>
              <a:ext cx="1506125" cy="1378475"/>
            </a:xfrm>
            <a:custGeom>
              <a:avLst/>
              <a:gdLst/>
              <a:ahLst/>
              <a:cxnLst/>
              <a:rect l="l" t="t" r="r" b="b"/>
              <a:pathLst>
                <a:path w="60245" h="55139" extrusionOk="0">
                  <a:moveTo>
                    <a:pt x="23612" y="12674"/>
                  </a:moveTo>
                  <a:cubicBezTo>
                    <a:pt x="24107" y="12674"/>
                    <a:pt x="24585" y="12792"/>
                    <a:pt x="25016" y="13040"/>
                  </a:cubicBezTo>
                  <a:cubicBezTo>
                    <a:pt x="26749" y="14043"/>
                    <a:pt x="26992" y="16809"/>
                    <a:pt x="25594" y="19241"/>
                  </a:cubicBezTo>
                  <a:cubicBezTo>
                    <a:pt x="25533" y="19332"/>
                    <a:pt x="25503" y="19393"/>
                    <a:pt x="25442" y="19484"/>
                  </a:cubicBezTo>
                  <a:cubicBezTo>
                    <a:pt x="25381" y="19606"/>
                    <a:pt x="25290" y="19697"/>
                    <a:pt x="25229" y="19818"/>
                  </a:cubicBezTo>
                  <a:cubicBezTo>
                    <a:pt x="25138" y="19940"/>
                    <a:pt x="25047" y="20031"/>
                    <a:pt x="24986" y="20153"/>
                  </a:cubicBezTo>
                  <a:cubicBezTo>
                    <a:pt x="24895" y="20244"/>
                    <a:pt x="24803" y="20366"/>
                    <a:pt x="24712" y="20457"/>
                  </a:cubicBezTo>
                  <a:cubicBezTo>
                    <a:pt x="24682" y="20487"/>
                    <a:pt x="24621" y="20548"/>
                    <a:pt x="24591" y="20578"/>
                  </a:cubicBezTo>
                  <a:lnTo>
                    <a:pt x="24439" y="20730"/>
                  </a:lnTo>
                  <a:cubicBezTo>
                    <a:pt x="23480" y="21669"/>
                    <a:pt x="22335" y="22206"/>
                    <a:pt x="21278" y="22206"/>
                  </a:cubicBezTo>
                  <a:cubicBezTo>
                    <a:pt x="20795" y="22206"/>
                    <a:pt x="20330" y="22094"/>
                    <a:pt x="19910" y="21855"/>
                  </a:cubicBezTo>
                  <a:cubicBezTo>
                    <a:pt x="18177" y="20852"/>
                    <a:pt x="17934" y="18086"/>
                    <a:pt x="19332" y="15624"/>
                  </a:cubicBezTo>
                  <a:cubicBezTo>
                    <a:pt x="19484" y="15381"/>
                    <a:pt x="19636" y="15138"/>
                    <a:pt x="19819" y="14925"/>
                  </a:cubicBezTo>
                  <a:cubicBezTo>
                    <a:pt x="19971" y="14682"/>
                    <a:pt x="20153" y="14499"/>
                    <a:pt x="20335" y="14286"/>
                  </a:cubicBezTo>
                  <a:lnTo>
                    <a:pt x="20366" y="14286"/>
                  </a:lnTo>
                  <a:cubicBezTo>
                    <a:pt x="20426" y="14195"/>
                    <a:pt x="20518" y="14104"/>
                    <a:pt x="20609" y="14013"/>
                  </a:cubicBezTo>
                  <a:cubicBezTo>
                    <a:pt x="20700" y="13922"/>
                    <a:pt x="20791" y="13831"/>
                    <a:pt x="20913" y="13770"/>
                  </a:cubicBezTo>
                  <a:cubicBezTo>
                    <a:pt x="21756" y="13064"/>
                    <a:pt x="22713" y="12674"/>
                    <a:pt x="23612" y="12674"/>
                  </a:cubicBezTo>
                  <a:close/>
                  <a:moveTo>
                    <a:pt x="38147" y="1"/>
                  </a:moveTo>
                  <a:cubicBezTo>
                    <a:pt x="38026" y="31"/>
                    <a:pt x="37904" y="31"/>
                    <a:pt x="37782" y="31"/>
                  </a:cubicBezTo>
                  <a:cubicBezTo>
                    <a:pt x="37661" y="31"/>
                    <a:pt x="37509" y="31"/>
                    <a:pt x="37387" y="61"/>
                  </a:cubicBezTo>
                  <a:lnTo>
                    <a:pt x="36962" y="61"/>
                  </a:lnTo>
                  <a:cubicBezTo>
                    <a:pt x="36719" y="92"/>
                    <a:pt x="36445" y="122"/>
                    <a:pt x="36171" y="153"/>
                  </a:cubicBezTo>
                  <a:cubicBezTo>
                    <a:pt x="35776" y="213"/>
                    <a:pt x="35381" y="274"/>
                    <a:pt x="34986" y="335"/>
                  </a:cubicBezTo>
                  <a:cubicBezTo>
                    <a:pt x="34864" y="365"/>
                    <a:pt x="34743" y="365"/>
                    <a:pt x="34621" y="396"/>
                  </a:cubicBezTo>
                  <a:cubicBezTo>
                    <a:pt x="34500" y="426"/>
                    <a:pt x="34348" y="456"/>
                    <a:pt x="34196" y="487"/>
                  </a:cubicBezTo>
                  <a:cubicBezTo>
                    <a:pt x="34074" y="517"/>
                    <a:pt x="33953" y="548"/>
                    <a:pt x="33801" y="578"/>
                  </a:cubicBezTo>
                  <a:cubicBezTo>
                    <a:pt x="33557" y="639"/>
                    <a:pt x="33314" y="700"/>
                    <a:pt x="33041" y="791"/>
                  </a:cubicBezTo>
                  <a:cubicBezTo>
                    <a:pt x="32828" y="852"/>
                    <a:pt x="32615" y="912"/>
                    <a:pt x="32433" y="973"/>
                  </a:cubicBezTo>
                  <a:cubicBezTo>
                    <a:pt x="32372" y="1004"/>
                    <a:pt x="32342" y="1004"/>
                    <a:pt x="32281" y="1004"/>
                  </a:cubicBezTo>
                  <a:cubicBezTo>
                    <a:pt x="31004" y="1429"/>
                    <a:pt x="29758" y="1976"/>
                    <a:pt x="28542" y="2645"/>
                  </a:cubicBezTo>
                  <a:cubicBezTo>
                    <a:pt x="28299" y="2767"/>
                    <a:pt x="28086" y="2888"/>
                    <a:pt x="27843" y="3040"/>
                  </a:cubicBezTo>
                  <a:cubicBezTo>
                    <a:pt x="27630" y="3162"/>
                    <a:pt x="27417" y="3314"/>
                    <a:pt x="27174" y="3435"/>
                  </a:cubicBezTo>
                  <a:lnTo>
                    <a:pt x="27205" y="3466"/>
                  </a:lnTo>
                  <a:cubicBezTo>
                    <a:pt x="24135" y="5381"/>
                    <a:pt x="21369" y="7995"/>
                    <a:pt x="18815" y="11156"/>
                  </a:cubicBezTo>
                  <a:cubicBezTo>
                    <a:pt x="18481" y="11581"/>
                    <a:pt x="18147" y="11976"/>
                    <a:pt x="17843" y="12432"/>
                  </a:cubicBezTo>
                  <a:cubicBezTo>
                    <a:pt x="16597" y="14043"/>
                    <a:pt x="15442" y="15776"/>
                    <a:pt x="14317" y="17630"/>
                  </a:cubicBezTo>
                  <a:cubicBezTo>
                    <a:pt x="13192" y="19454"/>
                    <a:pt x="12159" y="21399"/>
                    <a:pt x="11156" y="23375"/>
                  </a:cubicBezTo>
                  <a:cubicBezTo>
                    <a:pt x="10882" y="23891"/>
                    <a:pt x="10639" y="24408"/>
                    <a:pt x="10396" y="24955"/>
                  </a:cubicBezTo>
                  <a:cubicBezTo>
                    <a:pt x="8420" y="29028"/>
                    <a:pt x="6688" y="33375"/>
                    <a:pt x="5137" y="37752"/>
                  </a:cubicBezTo>
                  <a:lnTo>
                    <a:pt x="4833" y="38603"/>
                  </a:lnTo>
                  <a:cubicBezTo>
                    <a:pt x="4742" y="38876"/>
                    <a:pt x="4651" y="39150"/>
                    <a:pt x="4560" y="39424"/>
                  </a:cubicBezTo>
                  <a:cubicBezTo>
                    <a:pt x="3131" y="43588"/>
                    <a:pt x="1915" y="47752"/>
                    <a:pt x="852" y="51703"/>
                  </a:cubicBezTo>
                  <a:cubicBezTo>
                    <a:pt x="791" y="52007"/>
                    <a:pt x="700" y="52311"/>
                    <a:pt x="608" y="52646"/>
                  </a:cubicBezTo>
                  <a:cubicBezTo>
                    <a:pt x="517" y="52950"/>
                    <a:pt x="456" y="53254"/>
                    <a:pt x="365" y="53558"/>
                  </a:cubicBezTo>
                  <a:cubicBezTo>
                    <a:pt x="244" y="54044"/>
                    <a:pt x="122" y="54561"/>
                    <a:pt x="1" y="55047"/>
                  </a:cubicBezTo>
                  <a:lnTo>
                    <a:pt x="46780" y="55047"/>
                  </a:lnTo>
                  <a:cubicBezTo>
                    <a:pt x="46901" y="55077"/>
                    <a:pt x="47023" y="55108"/>
                    <a:pt x="47144" y="55138"/>
                  </a:cubicBezTo>
                  <a:cubicBezTo>
                    <a:pt x="47175" y="55108"/>
                    <a:pt x="47175" y="55077"/>
                    <a:pt x="47205" y="55047"/>
                  </a:cubicBezTo>
                  <a:cubicBezTo>
                    <a:pt x="47600" y="54378"/>
                    <a:pt x="48026" y="53710"/>
                    <a:pt x="48421" y="53041"/>
                  </a:cubicBezTo>
                  <a:cubicBezTo>
                    <a:pt x="48542" y="52858"/>
                    <a:pt x="48634" y="52646"/>
                    <a:pt x="48755" y="52463"/>
                  </a:cubicBezTo>
                  <a:cubicBezTo>
                    <a:pt x="48998" y="52068"/>
                    <a:pt x="49211" y="51673"/>
                    <a:pt x="49454" y="51308"/>
                  </a:cubicBezTo>
                  <a:cubicBezTo>
                    <a:pt x="49546" y="51096"/>
                    <a:pt x="49667" y="50913"/>
                    <a:pt x="49789" y="50700"/>
                  </a:cubicBezTo>
                  <a:cubicBezTo>
                    <a:pt x="50001" y="50305"/>
                    <a:pt x="50214" y="49910"/>
                    <a:pt x="50457" y="49515"/>
                  </a:cubicBezTo>
                  <a:cubicBezTo>
                    <a:pt x="50549" y="49333"/>
                    <a:pt x="50670" y="49120"/>
                    <a:pt x="50792" y="48937"/>
                  </a:cubicBezTo>
                  <a:cubicBezTo>
                    <a:pt x="50883" y="48725"/>
                    <a:pt x="51005" y="48542"/>
                    <a:pt x="51096" y="48330"/>
                  </a:cubicBezTo>
                  <a:cubicBezTo>
                    <a:pt x="51308" y="47934"/>
                    <a:pt x="51552" y="47539"/>
                    <a:pt x="51734" y="47144"/>
                  </a:cubicBezTo>
                  <a:cubicBezTo>
                    <a:pt x="51916" y="46810"/>
                    <a:pt x="52099" y="46475"/>
                    <a:pt x="52281" y="46141"/>
                  </a:cubicBezTo>
                  <a:cubicBezTo>
                    <a:pt x="52312" y="46080"/>
                    <a:pt x="52312" y="46019"/>
                    <a:pt x="52342" y="45989"/>
                  </a:cubicBezTo>
                  <a:cubicBezTo>
                    <a:pt x="52403" y="45898"/>
                    <a:pt x="52433" y="45807"/>
                    <a:pt x="52494" y="45715"/>
                  </a:cubicBezTo>
                  <a:cubicBezTo>
                    <a:pt x="52555" y="45594"/>
                    <a:pt x="52615" y="45442"/>
                    <a:pt x="52707" y="45320"/>
                  </a:cubicBezTo>
                  <a:lnTo>
                    <a:pt x="52828" y="45016"/>
                  </a:lnTo>
                  <a:cubicBezTo>
                    <a:pt x="52889" y="44925"/>
                    <a:pt x="52950" y="44804"/>
                    <a:pt x="53011" y="44712"/>
                  </a:cubicBezTo>
                  <a:cubicBezTo>
                    <a:pt x="53011" y="44652"/>
                    <a:pt x="53041" y="44621"/>
                    <a:pt x="53071" y="44560"/>
                  </a:cubicBezTo>
                  <a:cubicBezTo>
                    <a:pt x="53102" y="44500"/>
                    <a:pt x="53163" y="44408"/>
                    <a:pt x="53193" y="44317"/>
                  </a:cubicBezTo>
                  <a:cubicBezTo>
                    <a:pt x="53740" y="43223"/>
                    <a:pt x="54257" y="42129"/>
                    <a:pt x="54743" y="41035"/>
                  </a:cubicBezTo>
                  <a:cubicBezTo>
                    <a:pt x="54834" y="40822"/>
                    <a:pt x="54926" y="40639"/>
                    <a:pt x="55017" y="40427"/>
                  </a:cubicBezTo>
                  <a:cubicBezTo>
                    <a:pt x="55230" y="40001"/>
                    <a:pt x="55382" y="39606"/>
                    <a:pt x="55564" y="39211"/>
                  </a:cubicBezTo>
                  <a:cubicBezTo>
                    <a:pt x="55655" y="38998"/>
                    <a:pt x="55746" y="38785"/>
                    <a:pt x="55837" y="38573"/>
                  </a:cubicBezTo>
                  <a:cubicBezTo>
                    <a:pt x="56597" y="36749"/>
                    <a:pt x="57296" y="34895"/>
                    <a:pt x="57904" y="33071"/>
                  </a:cubicBezTo>
                  <a:cubicBezTo>
                    <a:pt x="57935" y="32980"/>
                    <a:pt x="57965" y="32889"/>
                    <a:pt x="57965" y="32797"/>
                  </a:cubicBezTo>
                  <a:cubicBezTo>
                    <a:pt x="58087" y="32493"/>
                    <a:pt x="58178" y="32159"/>
                    <a:pt x="58269" y="31855"/>
                  </a:cubicBezTo>
                  <a:cubicBezTo>
                    <a:pt x="58360" y="31582"/>
                    <a:pt x="58451" y="31278"/>
                    <a:pt x="58512" y="31004"/>
                  </a:cubicBezTo>
                  <a:cubicBezTo>
                    <a:pt x="58634" y="30578"/>
                    <a:pt x="58755" y="30153"/>
                    <a:pt x="58877" y="29727"/>
                  </a:cubicBezTo>
                  <a:cubicBezTo>
                    <a:pt x="58877" y="29697"/>
                    <a:pt x="58907" y="29636"/>
                    <a:pt x="58907" y="29575"/>
                  </a:cubicBezTo>
                  <a:cubicBezTo>
                    <a:pt x="58938" y="29515"/>
                    <a:pt x="58938" y="29484"/>
                    <a:pt x="58938" y="29423"/>
                  </a:cubicBezTo>
                  <a:lnTo>
                    <a:pt x="58968" y="29423"/>
                  </a:lnTo>
                  <a:cubicBezTo>
                    <a:pt x="58968" y="29332"/>
                    <a:pt x="58999" y="29271"/>
                    <a:pt x="59029" y="29180"/>
                  </a:cubicBezTo>
                  <a:cubicBezTo>
                    <a:pt x="59120" y="28785"/>
                    <a:pt x="59211" y="28360"/>
                    <a:pt x="59303" y="27964"/>
                  </a:cubicBezTo>
                  <a:cubicBezTo>
                    <a:pt x="59333" y="27812"/>
                    <a:pt x="59363" y="27691"/>
                    <a:pt x="59394" y="27539"/>
                  </a:cubicBezTo>
                  <a:cubicBezTo>
                    <a:pt x="59424" y="27387"/>
                    <a:pt x="59455" y="27205"/>
                    <a:pt x="59485" y="27053"/>
                  </a:cubicBezTo>
                  <a:cubicBezTo>
                    <a:pt x="59546" y="26870"/>
                    <a:pt x="59576" y="26657"/>
                    <a:pt x="59607" y="26475"/>
                  </a:cubicBezTo>
                  <a:cubicBezTo>
                    <a:pt x="59728" y="25928"/>
                    <a:pt x="59819" y="25381"/>
                    <a:pt x="59880" y="24864"/>
                  </a:cubicBezTo>
                  <a:cubicBezTo>
                    <a:pt x="59910" y="24682"/>
                    <a:pt x="59941" y="24499"/>
                    <a:pt x="59941" y="24317"/>
                  </a:cubicBezTo>
                  <a:cubicBezTo>
                    <a:pt x="60032" y="23679"/>
                    <a:pt x="60093" y="23040"/>
                    <a:pt x="60154" y="22402"/>
                  </a:cubicBezTo>
                  <a:cubicBezTo>
                    <a:pt x="60154" y="22250"/>
                    <a:pt x="60184" y="22098"/>
                    <a:pt x="60184" y="21946"/>
                  </a:cubicBezTo>
                  <a:cubicBezTo>
                    <a:pt x="60214" y="21308"/>
                    <a:pt x="60245" y="20700"/>
                    <a:pt x="60245" y="20092"/>
                  </a:cubicBezTo>
                  <a:cubicBezTo>
                    <a:pt x="60245" y="19818"/>
                    <a:pt x="60245" y="19575"/>
                    <a:pt x="60214" y="19302"/>
                  </a:cubicBezTo>
                  <a:cubicBezTo>
                    <a:pt x="60214" y="19059"/>
                    <a:pt x="60214" y="18785"/>
                    <a:pt x="60184" y="18542"/>
                  </a:cubicBezTo>
                  <a:cubicBezTo>
                    <a:pt x="59910" y="13891"/>
                    <a:pt x="58330" y="9758"/>
                    <a:pt x="55017" y="6475"/>
                  </a:cubicBezTo>
                  <a:cubicBezTo>
                    <a:pt x="54834" y="6323"/>
                    <a:pt x="54652" y="6140"/>
                    <a:pt x="54470" y="5958"/>
                  </a:cubicBezTo>
                  <a:cubicBezTo>
                    <a:pt x="54378" y="5897"/>
                    <a:pt x="54287" y="5806"/>
                    <a:pt x="54196" y="5715"/>
                  </a:cubicBezTo>
                  <a:cubicBezTo>
                    <a:pt x="53892" y="5472"/>
                    <a:pt x="53588" y="5229"/>
                    <a:pt x="53284" y="4985"/>
                  </a:cubicBezTo>
                  <a:cubicBezTo>
                    <a:pt x="52980" y="4742"/>
                    <a:pt x="52646" y="4529"/>
                    <a:pt x="52312" y="4286"/>
                  </a:cubicBezTo>
                  <a:cubicBezTo>
                    <a:pt x="52099" y="4134"/>
                    <a:pt x="51856" y="3982"/>
                    <a:pt x="51643" y="3861"/>
                  </a:cubicBezTo>
                  <a:cubicBezTo>
                    <a:pt x="51400" y="3709"/>
                    <a:pt x="51157" y="3557"/>
                    <a:pt x="50913" y="3435"/>
                  </a:cubicBezTo>
                  <a:cubicBezTo>
                    <a:pt x="50670" y="3283"/>
                    <a:pt x="50427" y="3131"/>
                    <a:pt x="50153" y="3010"/>
                  </a:cubicBezTo>
                  <a:cubicBezTo>
                    <a:pt x="50032" y="2949"/>
                    <a:pt x="49910" y="2888"/>
                    <a:pt x="49789" y="2827"/>
                  </a:cubicBezTo>
                  <a:cubicBezTo>
                    <a:pt x="49515" y="2675"/>
                    <a:pt x="49242" y="2554"/>
                    <a:pt x="48968" y="2432"/>
                  </a:cubicBezTo>
                  <a:cubicBezTo>
                    <a:pt x="48694" y="2311"/>
                    <a:pt x="48421" y="2189"/>
                    <a:pt x="48147" y="2067"/>
                  </a:cubicBezTo>
                  <a:cubicBezTo>
                    <a:pt x="47843" y="1946"/>
                    <a:pt x="47570" y="1824"/>
                    <a:pt x="47266" y="1703"/>
                  </a:cubicBezTo>
                  <a:cubicBezTo>
                    <a:pt x="47083" y="1642"/>
                    <a:pt x="46901" y="1581"/>
                    <a:pt x="46688" y="1490"/>
                  </a:cubicBezTo>
                  <a:cubicBezTo>
                    <a:pt x="46415" y="1399"/>
                    <a:pt x="46141" y="1308"/>
                    <a:pt x="45868" y="1216"/>
                  </a:cubicBezTo>
                  <a:cubicBezTo>
                    <a:pt x="45564" y="1125"/>
                    <a:pt x="45290" y="1034"/>
                    <a:pt x="45017" y="943"/>
                  </a:cubicBezTo>
                  <a:cubicBezTo>
                    <a:pt x="44287" y="730"/>
                    <a:pt x="43527" y="548"/>
                    <a:pt x="42828" y="426"/>
                  </a:cubicBezTo>
                  <a:cubicBezTo>
                    <a:pt x="42646" y="396"/>
                    <a:pt x="42463" y="365"/>
                    <a:pt x="42281" y="335"/>
                  </a:cubicBezTo>
                  <a:cubicBezTo>
                    <a:pt x="40913" y="92"/>
                    <a:pt x="39545" y="1"/>
                    <a:pt x="3823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3621150" y="1339975"/>
              <a:ext cx="753075" cy="1378475"/>
            </a:xfrm>
            <a:custGeom>
              <a:avLst/>
              <a:gdLst/>
              <a:ahLst/>
              <a:cxnLst/>
              <a:rect l="l" t="t" r="r" b="b"/>
              <a:pathLst>
                <a:path w="30123" h="55139" extrusionOk="0">
                  <a:moveTo>
                    <a:pt x="8025" y="1"/>
                  </a:moveTo>
                  <a:cubicBezTo>
                    <a:pt x="7904" y="1"/>
                    <a:pt x="7782" y="31"/>
                    <a:pt x="7660" y="31"/>
                  </a:cubicBezTo>
                  <a:lnTo>
                    <a:pt x="7265" y="31"/>
                  </a:lnTo>
                  <a:cubicBezTo>
                    <a:pt x="7113" y="61"/>
                    <a:pt x="6992" y="61"/>
                    <a:pt x="6840" y="61"/>
                  </a:cubicBezTo>
                  <a:cubicBezTo>
                    <a:pt x="6597" y="92"/>
                    <a:pt x="6323" y="122"/>
                    <a:pt x="6049" y="153"/>
                  </a:cubicBezTo>
                  <a:cubicBezTo>
                    <a:pt x="5654" y="213"/>
                    <a:pt x="5259" y="244"/>
                    <a:pt x="4864" y="335"/>
                  </a:cubicBezTo>
                  <a:cubicBezTo>
                    <a:pt x="4742" y="365"/>
                    <a:pt x="4621" y="365"/>
                    <a:pt x="4499" y="396"/>
                  </a:cubicBezTo>
                  <a:cubicBezTo>
                    <a:pt x="4378" y="426"/>
                    <a:pt x="4226" y="456"/>
                    <a:pt x="4074" y="487"/>
                  </a:cubicBezTo>
                  <a:cubicBezTo>
                    <a:pt x="3952" y="517"/>
                    <a:pt x="3831" y="548"/>
                    <a:pt x="3679" y="578"/>
                  </a:cubicBezTo>
                  <a:cubicBezTo>
                    <a:pt x="3435" y="639"/>
                    <a:pt x="3192" y="700"/>
                    <a:pt x="2919" y="791"/>
                  </a:cubicBezTo>
                  <a:cubicBezTo>
                    <a:pt x="2706" y="852"/>
                    <a:pt x="2493" y="912"/>
                    <a:pt x="2311" y="973"/>
                  </a:cubicBezTo>
                  <a:cubicBezTo>
                    <a:pt x="2250" y="973"/>
                    <a:pt x="2220" y="1004"/>
                    <a:pt x="2159" y="1004"/>
                  </a:cubicBezTo>
                  <a:cubicBezTo>
                    <a:pt x="1855" y="2736"/>
                    <a:pt x="1520" y="4833"/>
                    <a:pt x="1217" y="7174"/>
                  </a:cubicBezTo>
                  <a:cubicBezTo>
                    <a:pt x="1095" y="7964"/>
                    <a:pt x="1004" y="8815"/>
                    <a:pt x="913" y="9666"/>
                  </a:cubicBezTo>
                  <a:cubicBezTo>
                    <a:pt x="365" y="14469"/>
                    <a:pt x="1" y="20062"/>
                    <a:pt x="244" y="25654"/>
                  </a:cubicBezTo>
                  <a:cubicBezTo>
                    <a:pt x="274" y="26566"/>
                    <a:pt x="335" y="27478"/>
                    <a:pt x="426" y="28360"/>
                  </a:cubicBezTo>
                  <a:cubicBezTo>
                    <a:pt x="609" y="30639"/>
                    <a:pt x="882" y="32858"/>
                    <a:pt x="1308" y="35047"/>
                  </a:cubicBezTo>
                  <a:cubicBezTo>
                    <a:pt x="1490" y="35898"/>
                    <a:pt x="1672" y="36718"/>
                    <a:pt x="1885" y="37539"/>
                  </a:cubicBezTo>
                  <a:cubicBezTo>
                    <a:pt x="2524" y="40032"/>
                    <a:pt x="3375" y="42402"/>
                    <a:pt x="4469" y="44560"/>
                  </a:cubicBezTo>
                  <a:cubicBezTo>
                    <a:pt x="4742" y="45108"/>
                    <a:pt x="5046" y="45624"/>
                    <a:pt x="5350" y="46141"/>
                  </a:cubicBezTo>
                  <a:cubicBezTo>
                    <a:pt x="7873" y="50336"/>
                    <a:pt x="11521" y="53558"/>
                    <a:pt x="16658" y="55047"/>
                  </a:cubicBezTo>
                  <a:cubicBezTo>
                    <a:pt x="16779" y="55077"/>
                    <a:pt x="16901" y="55108"/>
                    <a:pt x="17022" y="55138"/>
                  </a:cubicBezTo>
                  <a:cubicBezTo>
                    <a:pt x="17053" y="55108"/>
                    <a:pt x="17083" y="55077"/>
                    <a:pt x="17083" y="55047"/>
                  </a:cubicBezTo>
                  <a:cubicBezTo>
                    <a:pt x="17478" y="54378"/>
                    <a:pt x="17904" y="53710"/>
                    <a:pt x="18299" y="53041"/>
                  </a:cubicBezTo>
                  <a:cubicBezTo>
                    <a:pt x="18420" y="52858"/>
                    <a:pt x="18512" y="52646"/>
                    <a:pt x="18633" y="52463"/>
                  </a:cubicBezTo>
                  <a:cubicBezTo>
                    <a:pt x="18876" y="52068"/>
                    <a:pt x="19089" y="51673"/>
                    <a:pt x="19332" y="51308"/>
                  </a:cubicBezTo>
                  <a:cubicBezTo>
                    <a:pt x="19424" y="51096"/>
                    <a:pt x="19545" y="50913"/>
                    <a:pt x="19667" y="50700"/>
                  </a:cubicBezTo>
                  <a:cubicBezTo>
                    <a:pt x="19879" y="50305"/>
                    <a:pt x="20092" y="49910"/>
                    <a:pt x="20335" y="49515"/>
                  </a:cubicBezTo>
                  <a:cubicBezTo>
                    <a:pt x="20427" y="49333"/>
                    <a:pt x="20548" y="49120"/>
                    <a:pt x="20670" y="48937"/>
                  </a:cubicBezTo>
                  <a:cubicBezTo>
                    <a:pt x="20761" y="48725"/>
                    <a:pt x="20883" y="48542"/>
                    <a:pt x="20974" y="48330"/>
                  </a:cubicBezTo>
                  <a:cubicBezTo>
                    <a:pt x="21186" y="47934"/>
                    <a:pt x="21399" y="47539"/>
                    <a:pt x="21612" y="47144"/>
                  </a:cubicBezTo>
                  <a:cubicBezTo>
                    <a:pt x="21794" y="46810"/>
                    <a:pt x="21977" y="46475"/>
                    <a:pt x="22159" y="46141"/>
                  </a:cubicBezTo>
                  <a:cubicBezTo>
                    <a:pt x="22190" y="46080"/>
                    <a:pt x="22190" y="46019"/>
                    <a:pt x="22220" y="45989"/>
                  </a:cubicBezTo>
                  <a:cubicBezTo>
                    <a:pt x="22281" y="45898"/>
                    <a:pt x="22311" y="45807"/>
                    <a:pt x="22372" y="45715"/>
                  </a:cubicBezTo>
                  <a:cubicBezTo>
                    <a:pt x="22433" y="45594"/>
                    <a:pt x="22493" y="45442"/>
                    <a:pt x="22585" y="45320"/>
                  </a:cubicBezTo>
                  <a:lnTo>
                    <a:pt x="22706" y="45016"/>
                  </a:lnTo>
                  <a:cubicBezTo>
                    <a:pt x="22767" y="44925"/>
                    <a:pt x="22828" y="44804"/>
                    <a:pt x="22889" y="44712"/>
                  </a:cubicBezTo>
                  <a:cubicBezTo>
                    <a:pt x="22889" y="44652"/>
                    <a:pt x="22919" y="44621"/>
                    <a:pt x="22949" y="44560"/>
                  </a:cubicBezTo>
                  <a:cubicBezTo>
                    <a:pt x="22980" y="44500"/>
                    <a:pt x="23041" y="44408"/>
                    <a:pt x="23071" y="44317"/>
                  </a:cubicBezTo>
                  <a:cubicBezTo>
                    <a:pt x="23618" y="43223"/>
                    <a:pt x="24135" y="42129"/>
                    <a:pt x="24621" y="41035"/>
                  </a:cubicBezTo>
                  <a:cubicBezTo>
                    <a:pt x="24712" y="40822"/>
                    <a:pt x="24804" y="40639"/>
                    <a:pt x="24895" y="40427"/>
                  </a:cubicBezTo>
                  <a:cubicBezTo>
                    <a:pt x="25077" y="40001"/>
                    <a:pt x="25260" y="39606"/>
                    <a:pt x="25442" y="39180"/>
                  </a:cubicBezTo>
                  <a:cubicBezTo>
                    <a:pt x="25533" y="38998"/>
                    <a:pt x="25624" y="38785"/>
                    <a:pt x="25715" y="38573"/>
                  </a:cubicBezTo>
                  <a:cubicBezTo>
                    <a:pt x="26475" y="36749"/>
                    <a:pt x="27174" y="34895"/>
                    <a:pt x="27782" y="33071"/>
                  </a:cubicBezTo>
                  <a:cubicBezTo>
                    <a:pt x="27813" y="32980"/>
                    <a:pt x="27843" y="32889"/>
                    <a:pt x="27843" y="32797"/>
                  </a:cubicBezTo>
                  <a:cubicBezTo>
                    <a:pt x="27965" y="32493"/>
                    <a:pt x="28056" y="32159"/>
                    <a:pt x="28147" y="31855"/>
                  </a:cubicBezTo>
                  <a:cubicBezTo>
                    <a:pt x="28238" y="31582"/>
                    <a:pt x="28329" y="31278"/>
                    <a:pt x="28390" y="31004"/>
                  </a:cubicBezTo>
                  <a:cubicBezTo>
                    <a:pt x="28512" y="30578"/>
                    <a:pt x="28633" y="30153"/>
                    <a:pt x="28755" y="29727"/>
                  </a:cubicBezTo>
                  <a:cubicBezTo>
                    <a:pt x="28755" y="29667"/>
                    <a:pt x="28785" y="29606"/>
                    <a:pt x="28785" y="29575"/>
                  </a:cubicBezTo>
                  <a:cubicBezTo>
                    <a:pt x="28816" y="29515"/>
                    <a:pt x="28816" y="29484"/>
                    <a:pt x="28816" y="29423"/>
                  </a:cubicBezTo>
                  <a:lnTo>
                    <a:pt x="28846" y="29423"/>
                  </a:lnTo>
                  <a:cubicBezTo>
                    <a:pt x="28846" y="29332"/>
                    <a:pt x="28877" y="29271"/>
                    <a:pt x="28907" y="29180"/>
                  </a:cubicBezTo>
                  <a:cubicBezTo>
                    <a:pt x="28998" y="28785"/>
                    <a:pt x="29089" y="28360"/>
                    <a:pt x="29181" y="27964"/>
                  </a:cubicBezTo>
                  <a:cubicBezTo>
                    <a:pt x="29211" y="27812"/>
                    <a:pt x="29241" y="27691"/>
                    <a:pt x="29272" y="27539"/>
                  </a:cubicBezTo>
                  <a:cubicBezTo>
                    <a:pt x="29302" y="27387"/>
                    <a:pt x="29333" y="27205"/>
                    <a:pt x="29363" y="27053"/>
                  </a:cubicBezTo>
                  <a:cubicBezTo>
                    <a:pt x="29424" y="26870"/>
                    <a:pt x="29454" y="26657"/>
                    <a:pt x="29485" y="26475"/>
                  </a:cubicBezTo>
                  <a:cubicBezTo>
                    <a:pt x="29606" y="25928"/>
                    <a:pt x="29697" y="25381"/>
                    <a:pt x="29758" y="24864"/>
                  </a:cubicBezTo>
                  <a:cubicBezTo>
                    <a:pt x="29788" y="24682"/>
                    <a:pt x="29819" y="24499"/>
                    <a:pt x="29819" y="24317"/>
                  </a:cubicBezTo>
                  <a:cubicBezTo>
                    <a:pt x="29910" y="23679"/>
                    <a:pt x="29971" y="23040"/>
                    <a:pt x="30032" y="22402"/>
                  </a:cubicBezTo>
                  <a:cubicBezTo>
                    <a:pt x="30032" y="22250"/>
                    <a:pt x="30062" y="22098"/>
                    <a:pt x="30062" y="21916"/>
                  </a:cubicBezTo>
                  <a:cubicBezTo>
                    <a:pt x="30092" y="21308"/>
                    <a:pt x="30123" y="20700"/>
                    <a:pt x="30123" y="20092"/>
                  </a:cubicBezTo>
                  <a:cubicBezTo>
                    <a:pt x="30123" y="19818"/>
                    <a:pt x="30123" y="19575"/>
                    <a:pt x="30092" y="19302"/>
                  </a:cubicBezTo>
                  <a:cubicBezTo>
                    <a:pt x="30092" y="19059"/>
                    <a:pt x="30092" y="18785"/>
                    <a:pt x="30062" y="18542"/>
                  </a:cubicBezTo>
                  <a:cubicBezTo>
                    <a:pt x="29788" y="13891"/>
                    <a:pt x="28208" y="9758"/>
                    <a:pt x="24895" y="6475"/>
                  </a:cubicBezTo>
                  <a:cubicBezTo>
                    <a:pt x="24712" y="6323"/>
                    <a:pt x="24530" y="6140"/>
                    <a:pt x="24348" y="5958"/>
                  </a:cubicBezTo>
                  <a:cubicBezTo>
                    <a:pt x="24256" y="5897"/>
                    <a:pt x="24165" y="5806"/>
                    <a:pt x="24074" y="5715"/>
                  </a:cubicBezTo>
                  <a:cubicBezTo>
                    <a:pt x="23770" y="5472"/>
                    <a:pt x="23466" y="5229"/>
                    <a:pt x="23162" y="4985"/>
                  </a:cubicBezTo>
                  <a:cubicBezTo>
                    <a:pt x="22858" y="4742"/>
                    <a:pt x="22524" y="4529"/>
                    <a:pt x="22190" y="4286"/>
                  </a:cubicBezTo>
                  <a:cubicBezTo>
                    <a:pt x="21977" y="4134"/>
                    <a:pt x="21734" y="3982"/>
                    <a:pt x="21521" y="3861"/>
                  </a:cubicBezTo>
                  <a:cubicBezTo>
                    <a:pt x="21278" y="3709"/>
                    <a:pt x="21035" y="3557"/>
                    <a:pt x="20791" y="3405"/>
                  </a:cubicBezTo>
                  <a:cubicBezTo>
                    <a:pt x="20548" y="3283"/>
                    <a:pt x="20305" y="3131"/>
                    <a:pt x="20031" y="3010"/>
                  </a:cubicBezTo>
                  <a:cubicBezTo>
                    <a:pt x="19910" y="2949"/>
                    <a:pt x="19788" y="2888"/>
                    <a:pt x="19667" y="2827"/>
                  </a:cubicBezTo>
                  <a:cubicBezTo>
                    <a:pt x="19393" y="2675"/>
                    <a:pt x="19120" y="2554"/>
                    <a:pt x="18846" y="2432"/>
                  </a:cubicBezTo>
                  <a:cubicBezTo>
                    <a:pt x="18572" y="2311"/>
                    <a:pt x="18299" y="2189"/>
                    <a:pt x="18025" y="2067"/>
                  </a:cubicBezTo>
                  <a:cubicBezTo>
                    <a:pt x="17721" y="1946"/>
                    <a:pt x="17448" y="1824"/>
                    <a:pt x="17144" y="1703"/>
                  </a:cubicBezTo>
                  <a:cubicBezTo>
                    <a:pt x="16961" y="1642"/>
                    <a:pt x="16779" y="1581"/>
                    <a:pt x="16566" y="1490"/>
                  </a:cubicBezTo>
                  <a:cubicBezTo>
                    <a:pt x="16293" y="1399"/>
                    <a:pt x="16019" y="1308"/>
                    <a:pt x="15746" y="1216"/>
                  </a:cubicBezTo>
                  <a:cubicBezTo>
                    <a:pt x="15442" y="1125"/>
                    <a:pt x="15168" y="1034"/>
                    <a:pt x="14895" y="943"/>
                  </a:cubicBezTo>
                  <a:cubicBezTo>
                    <a:pt x="14165" y="730"/>
                    <a:pt x="13436" y="548"/>
                    <a:pt x="12706" y="426"/>
                  </a:cubicBezTo>
                  <a:cubicBezTo>
                    <a:pt x="12524" y="396"/>
                    <a:pt x="12341" y="365"/>
                    <a:pt x="12159" y="335"/>
                  </a:cubicBezTo>
                  <a:cubicBezTo>
                    <a:pt x="10791" y="92"/>
                    <a:pt x="9423" y="1"/>
                    <a:pt x="8116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314150" y="1618850"/>
              <a:ext cx="76775" cy="93500"/>
            </a:xfrm>
            <a:custGeom>
              <a:avLst/>
              <a:gdLst/>
              <a:ahLst/>
              <a:cxnLst/>
              <a:rect l="l" t="t" r="r" b="b"/>
              <a:pathLst>
                <a:path w="3071" h="3740" extrusionOk="0">
                  <a:moveTo>
                    <a:pt x="973" y="1"/>
                  </a:moveTo>
                  <a:cubicBezTo>
                    <a:pt x="639" y="396"/>
                    <a:pt x="305" y="821"/>
                    <a:pt x="1" y="1277"/>
                  </a:cubicBezTo>
                  <a:lnTo>
                    <a:pt x="1977" y="3739"/>
                  </a:lnTo>
                  <a:cubicBezTo>
                    <a:pt x="2311" y="3314"/>
                    <a:pt x="2676" y="2919"/>
                    <a:pt x="3071" y="261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2877225" y="2632550"/>
              <a:ext cx="80575" cy="83600"/>
            </a:xfrm>
            <a:custGeom>
              <a:avLst/>
              <a:gdLst/>
              <a:ahLst/>
              <a:cxnLst/>
              <a:rect l="l" t="t" r="r" b="b"/>
              <a:pathLst>
                <a:path w="3223" h="3344" extrusionOk="0">
                  <a:moveTo>
                    <a:pt x="487" y="0"/>
                  </a:moveTo>
                  <a:cubicBezTo>
                    <a:pt x="426" y="304"/>
                    <a:pt x="335" y="608"/>
                    <a:pt x="243" y="943"/>
                  </a:cubicBezTo>
                  <a:cubicBezTo>
                    <a:pt x="152" y="1247"/>
                    <a:pt x="91" y="1551"/>
                    <a:pt x="0" y="1855"/>
                  </a:cubicBezTo>
                  <a:lnTo>
                    <a:pt x="1216" y="3344"/>
                  </a:lnTo>
                  <a:lnTo>
                    <a:pt x="3222" y="33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2982075" y="2283750"/>
              <a:ext cx="405050" cy="432400"/>
            </a:xfrm>
            <a:custGeom>
              <a:avLst/>
              <a:gdLst/>
              <a:ahLst/>
              <a:cxnLst/>
              <a:rect l="l" t="t" r="r" b="b"/>
              <a:pathLst>
                <a:path w="16202" h="17296" extrusionOk="0">
                  <a:moveTo>
                    <a:pt x="578" y="1"/>
                  </a:moveTo>
                  <a:lnTo>
                    <a:pt x="274" y="852"/>
                  </a:lnTo>
                  <a:cubicBezTo>
                    <a:pt x="183" y="1125"/>
                    <a:pt x="92" y="1399"/>
                    <a:pt x="1" y="1673"/>
                  </a:cubicBezTo>
                  <a:lnTo>
                    <a:pt x="14104" y="17296"/>
                  </a:lnTo>
                  <a:lnTo>
                    <a:pt x="16202" y="17296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127975" y="1406075"/>
              <a:ext cx="1246250" cy="1310075"/>
            </a:xfrm>
            <a:custGeom>
              <a:avLst/>
              <a:gdLst/>
              <a:ahLst/>
              <a:cxnLst/>
              <a:rect l="l" t="t" r="r" b="b"/>
              <a:pathLst>
                <a:path w="49850" h="52403" extrusionOk="0">
                  <a:moveTo>
                    <a:pt x="18147" y="1"/>
                  </a:moveTo>
                  <a:cubicBezTo>
                    <a:pt x="17904" y="123"/>
                    <a:pt x="17691" y="244"/>
                    <a:pt x="17448" y="396"/>
                  </a:cubicBezTo>
                  <a:cubicBezTo>
                    <a:pt x="17235" y="518"/>
                    <a:pt x="17022" y="670"/>
                    <a:pt x="16779" y="791"/>
                  </a:cubicBezTo>
                  <a:lnTo>
                    <a:pt x="16779" y="822"/>
                  </a:lnTo>
                  <a:lnTo>
                    <a:pt x="20640" y="7022"/>
                  </a:lnTo>
                  <a:lnTo>
                    <a:pt x="27600" y="18329"/>
                  </a:lnTo>
                  <a:lnTo>
                    <a:pt x="23406" y="27327"/>
                  </a:lnTo>
                  <a:lnTo>
                    <a:pt x="19971" y="23010"/>
                  </a:lnTo>
                  <a:lnTo>
                    <a:pt x="15047" y="16840"/>
                  </a:lnTo>
                  <a:cubicBezTo>
                    <a:pt x="14986" y="16962"/>
                    <a:pt x="14895" y="17053"/>
                    <a:pt x="14834" y="17174"/>
                  </a:cubicBezTo>
                  <a:cubicBezTo>
                    <a:pt x="14743" y="17296"/>
                    <a:pt x="14652" y="17387"/>
                    <a:pt x="14591" y="17509"/>
                  </a:cubicBezTo>
                  <a:cubicBezTo>
                    <a:pt x="14500" y="17600"/>
                    <a:pt x="14408" y="17691"/>
                    <a:pt x="14317" y="17813"/>
                  </a:cubicBezTo>
                  <a:cubicBezTo>
                    <a:pt x="14287" y="17843"/>
                    <a:pt x="14226" y="17904"/>
                    <a:pt x="14196" y="17934"/>
                  </a:cubicBezTo>
                  <a:lnTo>
                    <a:pt x="14044" y="18086"/>
                  </a:lnTo>
                  <a:lnTo>
                    <a:pt x="20153" y="25716"/>
                  </a:lnTo>
                  <a:lnTo>
                    <a:pt x="22676" y="28907"/>
                  </a:lnTo>
                  <a:lnTo>
                    <a:pt x="21035" y="32403"/>
                  </a:lnTo>
                  <a:lnTo>
                    <a:pt x="16931" y="41217"/>
                  </a:lnTo>
                  <a:lnTo>
                    <a:pt x="761" y="20731"/>
                  </a:lnTo>
                  <a:cubicBezTo>
                    <a:pt x="487" y="21247"/>
                    <a:pt x="244" y="21764"/>
                    <a:pt x="1" y="22311"/>
                  </a:cubicBezTo>
                  <a:lnTo>
                    <a:pt x="16202" y="42828"/>
                  </a:lnTo>
                  <a:lnTo>
                    <a:pt x="11734" y="52403"/>
                  </a:lnTo>
                  <a:lnTo>
                    <a:pt x="13466" y="52403"/>
                  </a:lnTo>
                  <a:lnTo>
                    <a:pt x="17600" y="43497"/>
                  </a:lnTo>
                  <a:lnTo>
                    <a:pt x="41886" y="43497"/>
                  </a:lnTo>
                  <a:cubicBezTo>
                    <a:pt x="41917" y="43436"/>
                    <a:pt x="41917" y="43375"/>
                    <a:pt x="41947" y="43345"/>
                  </a:cubicBezTo>
                  <a:cubicBezTo>
                    <a:pt x="42008" y="43254"/>
                    <a:pt x="42038" y="43163"/>
                    <a:pt x="42099" y="43071"/>
                  </a:cubicBezTo>
                  <a:cubicBezTo>
                    <a:pt x="42160" y="42950"/>
                    <a:pt x="42220" y="42798"/>
                    <a:pt x="42312" y="42676"/>
                  </a:cubicBezTo>
                  <a:lnTo>
                    <a:pt x="42433" y="42372"/>
                  </a:lnTo>
                  <a:cubicBezTo>
                    <a:pt x="42494" y="42281"/>
                    <a:pt x="42555" y="42160"/>
                    <a:pt x="42616" y="42068"/>
                  </a:cubicBezTo>
                  <a:cubicBezTo>
                    <a:pt x="42616" y="42008"/>
                    <a:pt x="42646" y="41977"/>
                    <a:pt x="42676" y="41916"/>
                  </a:cubicBezTo>
                  <a:lnTo>
                    <a:pt x="18329" y="41916"/>
                  </a:lnTo>
                  <a:lnTo>
                    <a:pt x="21612" y="34895"/>
                  </a:lnTo>
                  <a:lnTo>
                    <a:pt x="24105" y="29545"/>
                  </a:lnTo>
                  <a:lnTo>
                    <a:pt x="48117" y="28360"/>
                  </a:lnTo>
                  <a:cubicBezTo>
                    <a:pt x="48239" y="27934"/>
                    <a:pt x="48360" y="27509"/>
                    <a:pt x="48482" y="27083"/>
                  </a:cubicBezTo>
                  <a:cubicBezTo>
                    <a:pt x="48482" y="27023"/>
                    <a:pt x="48512" y="26962"/>
                    <a:pt x="48512" y="26931"/>
                  </a:cubicBezTo>
                  <a:cubicBezTo>
                    <a:pt x="48543" y="26871"/>
                    <a:pt x="48543" y="26810"/>
                    <a:pt x="48573" y="26779"/>
                  </a:cubicBezTo>
                  <a:lnTo>
                    <a:pt x="48573" y="26779"/>
                  </a:lnTo>
                  <a:lnTo>
                    <a:pt x="24834" y="27965"/>
                  </a:lnTo>
                  <a:lnTo>
                    <a:pt x="28998" y="18998"/>
                  </a:lnTo>
                  <a:lnTo>
                    <a:pt x="49850" y="17448"/>
                  </a:lnTo>
                  <a:cubicBezTo>
                    <a:pt x="49850" y="17174"/>
                    <a:pt x="49850" y="16931"/>
                    <a:pt x="49819" y="16658"/>
                  </a:cubicBezTo>
                  <a:cubicBezTo>
                    <a:pt x="49819" y="16415"/>
                    <a:pt x="49819" y="16141"/>
                    <a:pt x="49789" y="15898"/>
                  </a:cubicBezTo>
                  <a:lnTo>
                    <a:pt x="29758" y="17387"/>
                  </a:lnTo>
                  <a:lnTo>
                    <a:pt x="29758" y="17387"/>
                  </a:lnTo>
                  <a:lnTo>
                    <a:pt x="34834" y="6506"/>
                  </a:lnTo>
                  <a:cubicBezTo>
                    <a:pt x="35017" y="6110"/>
                    <a:pt x="34834" y="5655"/>
                    <a:pt x="34439" y="5472"/>
                  </a:cubicBezTo>
                  <a:cubicBezTo>
                    <a:pt x="34327" y="5420"/>
                    <a:pt x="34210" y="5396"/>
                    <a:pt x="34096" y="5396"/>
                  </a:cubicBezTo>
                  <a:cubicBezTo>
                    <a:pt x="33807" y="5396"/>
                    <a:pt x="33536" y="5554"/>
                    <a:pt x="33406" y="5837"/>
                  </a:cubicBezTo>
                  <a:lnTo>
                    <a:pt x="28390" y="16627"/>
                  </a:lnTo>
                  <a:lnTo>
                    <a:pt x="20944" y="4530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flipH="1">
            <a:off x="5073783" y="4316429"/>
            <a:ext cx="1384299" cy="1999132"/>
            <a:chOff x="73975" y="3697900"/>
            <a:chExt cx="1497025" cy="2161925"/>
          </a:xfrm>
        </p:grpSpPr>
        <p:sp>
          <p:nvSpPr>
            <p:cNvPr id="316" name="Google Shape;316;p8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8"/>
          <p:cNvGrpSpPr/>
          <p:nvPr/>
        </p:nvGrpSpPr>
        <p:grpSpPr>
          <a:xfrm rot="1799864" flipH="1">
            <a:off x="1348273" y="4279677"/>
            <a:ext cx="1400379" cy="1615410"/>
            <a:chOff x="-1453400" y="848325"/>
            <a:chExt cx="1514475" cy="1747025"/>
          </a:xfrm>
        </p:grpSpPr>
        <p:sp>
          <p:nvSpPr>
            <p:cNvPr id="322" name="Google Shape;322;p8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8"/>
          <p:cNvGrpSpPr/>
          <p:nvPr/>
        </p:nvGrpSpPr>
        <p:grpSpPr>
          <a:xfrm rot="-899884" flipH="1">
            <a:off x="3108072" y="4168065"/>
            <a:ext cx="1571898" cy="1838928"/>
            <a:chOff x="5066475" y="570200"/>
            <a:chExt cx="1699900" cy="1988675"/>
          </a:xfrm>
        </p:grpSpPr>
        <p:sp>
          <p:nvSpPr>
            <p:cNvPr id="328" name="Google Shape;328;p8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8"/>
          <p:cNvGrpSpPr/>
          <p:nvPr/>
        </p:nvGrpSpPr>
        <p:grpSpPr>
          <a:xfrm rot="-899981" flipH="1">
            <a:off x="1986849" y="4221455"/>
            <a:ext cx="1908290" cy="2256241"/>
            <a:chOff x="4223750" y="3614125"/>
            <a:chExt cx="2063900" cy="2440225"/>
          </a:xfrm>
        </p:grpSpPr>
        <p:sp>
          <p:nvSpPr>
            <p:cNvPr id="334" name="Google Shape;334;p8"/>
            <p:cNvSpPr/>
            <p:nvPr/>
          </p:nvSpPr>
          <p:spPr>
            <a:xfrm>
              <a:off x="4223750" y="3614125"/>
              <a:ext cx="2063900" cy="2399200"/>
            </a:xfrm>
            <a:custGeom>
              <a:avLst/>
              <a:gdLst/>
              <a:ahLst/>
              <a:cxnLst/>
              <a:rect l="l" t="t" r="r" b="b"/>
              <a:pathLst>
                <a:path w="82556" h="95968" extrusionOk="0">
                  <a:moveTo>
                    <a:pt x="13077" y="1"/>
                  </a:moveTo>
                  <a:cubicBezTo>
                    <a:pt x="11008" y="1"/>
                    <a:pt x="8746" y="649"/>
                    <a:pt x="6262" y="2167"/>
                  </a:cubicBezTo>
                  <a:cubicBezTo>
                    <a:pt x="5897" y="2349"/>
                    <a:pt x="5593" y="2592"/>
                    <a:pt x="5289" y="2805"/>
                  </a:cubicBezTo>
                  <a:cubicBezTo>
                    <a:pt x="4864" y="3078"/>
                    <a:pt x="4499" y="3382"/>
                    <a:pt x="4165" y="3717"/>
                  </a:cubicBezTo>
                  <a:cubicBezTo>
                    <a:pt x="4073" y="3808"/>
                    <a:pt x="3982" y="3869"/>
                    <a:pt x="3891" y="3960"/>
                  </a:cubicBezTo>
                  <a:lnTo>
                    <a:pt x="3922" y="3960"/>
                  </a:lnTo>
                  <a:cubicBezTo>
                    <a:pt x="456" y="7303"/>
                    <a:pt x="0" y="11832"/>
                    <a:pt x="1156" y="16726"/>
                  </a:cubicBezTo>
                  <a:cubicBezTo>
                    <a:pt x="1216" y="16908"/>
                    <a:pt x="1247" y="17121"/>
                    <a:pt x="1307" y="17334"/>
                  </a:cubicBezTo>
                  <a:cubicBezTo>
                    <a:pt x="1307" y="17364"/>
                    <a:pt x="1307" y="17364"/>
                    <a:pt x="1307" y="17364"/>
                  </a:cubicBezTo>
                  <a:cubicBezTo>
                    <a:pt x="1368" y="17516"/>
                    <a:pt x="1399" y="17668"/>
                    <a:pt x="1429" y="17820"/>
                  </a:cubicBezTo>
                  <a:cubicBezTo>
                    <a:pt x="1459" y="17881"/>
                    <a:pt x="1459" y="17942"/>
                    <a:pt x="1490" y="18003"/>
                  </a:cubicBezTo>
                  <a:cubicBezTo>
                    <a:pt x="2463" y="21468"/>
                    <a:pt x="4165" y="25054"/>
                    <a:pt x="6019" y="28459"/>
                  </a:cubicBezTo>
                  <a:lnTo>
                    <a:pt x="6049" y="28459"/>
                  </a:lnTo>
                  <a:cubicBezTo>
                    <a:pt x="6080" y="28520"/>
                    <a:pt x="6110" y="28580"/>
                    <a:pt x="6140" y="28641"/>
                  </a:cubicBezTo>
                  <a:cubicBezTo>
                    <a:pt x="6292" y="28945"/>
                    <a:pt x="6475" y="29219"/>
                    <a:pt x="6627" y="29523"/>
                  </a:cubicBezTo>
                  <a:cubicBezTo>
                    <a:pt x="6657" y="29583"/>
                    <a:pt x="6718" y="29675"/>
                    <a:pt x="6748" y="29766"/>
                  </a:cubicBezTo>
                  <a:cubicBezTo>
                    <a:pt x="9970" y="35389"/>
                    <a:pt x="13496" y="40435"/>
                    <a:pt x="15016" y="43535"/>
                  </a:cubicBezTo>
                  <a:cubicBezTo>
                    <a:pt x="15046" y="43626"/>
                    <a:pt x="15107" y="43717"/>
                    <a:pt x="15138" y="43809"/>
                  </a:cubicBezTo>
                  <a:cubicBezTo>
                    <a:pt x="15198" y="43930"/>
                    <a:pt x="15229" y="44021"/>
                    <a:pt x="15290" y="44143"/>
                  </a:cubicBezTo>
                  <a:cubicBezTo>
                    <a:pt x="15320" y="44234"/>
                    <a:pt x="15381" y="44325"/>
                    <a:pt x="15411" y="44416"/>
                  </a:cubicBezTo>
                  <a:cubicBezTo>
                    <a:pt x="15441" y="44508"/>
                    <a:pt x="15472" y="44568"/>
                    <a:pt x="15472" y="44629"/>
                  </a:cubicBezTo>
                  <a:cubicBezTo>
                    <a:pt x="15502" y="44660"/>
                    <a:pt x="15502" y="44720"/>
                    <a:pt x="15533" y="44751"/>
                  </a:cubicBezTo>
                  <a:cubicBezTo>
                    <a:pt x="15654" y="45085"/>
                    <a:pt x="15715" y="45389"/>
                    <a:pt x="15745" y="45663"/>
                  </a:cubicBezTo>
                  <a:cubicBezTo>
                    <a:pt x="16141" y="50891"/>
                    <a:pt x="9606" y="53535"/>
                    <a:pt x="8815" y="58946"/>
                  </a:cubicBezTo>
                  <a:cubicBezTo>
                    <a:pt x="8785" y="59037"/>
                    <a:pt x="8785" y="59128"/>
                    <a:pt x="8785" y="59219"/>
                  </a:cubicBezTo>
                  <a:cubicBezTo>
                    <a:pt x="8754" y="59401"/>
                    <a:pt x="8754" y="59553"/>
                    <a:pt x="8724" y="59736"/>
                  </a:cubicBezTo>
                  <a:cubicBezTo>
                    <a:pt x="8724" y="59888"/>
                    <a:pt x="8724" y="60040"/>
                    <a:pt x="8724" y="60192"/>
                  </a:cubicBezTo>
                  <a:cubicBezTo>
                    <a:pt x="8724" y="60253"/>
                    <a:pt x="8724" y="60313"/>
                    <a:pt x="8724" y="60405"/>
                  </a:cubicBezTo>
                  <a:cubicBezTo>
                    <a:pt x="8937" y="65055"/>
                    <a:pt x="14226" y="69949"/>
                    <a:pt x="17296" y="73961"/>
                  </a:cubicBezTo>
                  <a:cubicBezTo>
                    <a:pt x="17448" y="74174"/>
                    <a:pt x="17600" y="74386"/>
                    <a:pt x="17752" y="74599"/>
                  </a:cubicBezTo>
                  <a:cubicBezTo>
                    <a:pt x="17873" y="74782"/>
                    <a:pt x="17995" y="74934"/>
                    <a:pt x="18116" y="75116"/>
                  </a:cubicBezTo>
                  <a:cubicBezTo>
                    <a:pt x="18815" y="76180"/>
                    <a:pt x="19302" y="77183"/>
                    <a:pt x="19393" y="78064"/>
                  </a:cubicBezTo>
                  <a:cubicBezTo>
                    <a:pt x="19697" y="81286"/>
                    <a:pt x="17265" y="83414"/>
                    <a:pt x="15897" y="86454"/>
                  </a:cubicBezTo>
                  <a:cubicBezTo>
                    <a:pt x="15806" y="86666"/>
                    <a:pt x="15715" y="86879"/>
                    <a:pt x="15624" y="87092"/>
                  </a:cubicBezTo>
                  <a:cubicBezTo>
                    <a:pt x="15593" y="87153"/>
                    <a:pt x="15563" y="87213"/>
                    <a:pt x="15533" y="87305"/>
                  </a:cubicBezTo>
                  <a:cubicBezTo>
                    <a:pt x="15502" y="87396"/>
                    <a:pt x="15472" y="87517"/>
                    <a:pt x="15441" y="87609"/>
                  </a:cubicBezTo>
                  <a:cubicBezTo>
                    <a:pt x="15441" y="87639"/>
                    <a:pt x="15411" y="87700"/>
                    <a:pt x="15411" y="87730"/>
                  </a:cubicBezTo>
                  <a:cubicBezTo>
                    <a:pt x="15168" y="88460"/>
                    <a:pt x="15046" y="89280"/>
                    <a:pt x="15016" y="90162"/>
                  </a:cubicBezTo>
                  <a:cubicBezTo>
                    <a:pt x="14955" y="92198"/>
                    <a:pt x="15715" y="94235"/>
                    <a:pt x="16657" y="95967"/>
                  </a:cubicBezTo>
                  <a:lnTo>
                    <a:pt x="82555" y="95967"/>
                  </a:lnTo>
                  <a:cubicBezTo>
                    <a:pt x="82494" y="94934"/>
                    <a:pt x="82282" y="93992"/>
                    <a:pt x="82008" y="93171"/>
                  </a:cubicBezTo>
                  <a:cubicBezTo>
                    <a:pt x="81066" y="90283"/>
                    <a:pt x="79090" y="88581"/>
                    <a:pt x="77114" y="87153"/>
                  </a:cubicBezTo>
                  <a:cubicBezTo>
                    <a:pt x="76051" y="86393"/>
                    <a:pt x="74956" y="85694"/>
                    <a:pt x="74044" y="84934"/>
                  </a:cubicBezTo>
                  <a:cubicBezTo>
                    <a:pt x="73467" y="84478"/>
                    <a:pt x="72950" y="83961"/>
                    <a:pt x="72525" y="83414"/>
                  </a:cubicBezTo>
                  <a:cubicBezTo>
                    <a:pt x="72281" y="83171"/>
                    <a:pt x="72099" y="82867"/>
                    <a:pt x="71917" y="82593"/>
                  </a:cubicBezTo>
                  <a:cubicBezTo>
                    <a:pt x="71005" y="80982"/>
                    <a:pt x="71430" y="78794"/>
                    <a:pt x="72190" y="76241"/>
                  </a:cubicBezTo>
                  <a:cubicBezTo>
                    <a:pt x="72798" y="74356"/>
                    <a:pt x="73558" y="72289"/>
                    <a:pt x="74196" y="70131"/>
                  </a:cubicBezTo>
                  <a:cubicBezTo>
                    <a:pt x="74622" y="68581"/>
                    <a:pt x="74987" y="67000"/>
                    <a:pt x="75108" y="65420"/>
                  </a:cubicBezTo>
                  <a:cubicBezTo>
                    <a:pt x="75199" y="64174"/>
                    <a:pt x="75169" y="62897"/>
                    <a:pt x="74895" y="61681"/>
                  </a:cubicBezTo>
                  <a:lnTo>
                    <a:pt x="74895" y="61651"/>
                  </a:lnTo>
                  <a:cubicBezTo>
                    <a:pt x="74865" y="61438"/>
                    <a:pt x="74804" y="61225"/>
                    <a:pt x="74744" y="61012"/>
                  </a:cubicBezTo>
                  <a:cubicBezTo>
                    <a:pt x="74713" y="60891"/>
                    <a:pt x="74683" y="60769"/>
                    <a:pt x="74622" y="60648"/>
                  </a:cubicBezTo>
                  <a:cubicBezTo>
                    <a:pt x="74592" y="60496"/>
                    <a:pt x="74561" y="60374"/>
                    <a:pt x="74500" y="60222"/>
                  </a:cubicBezTo>
                  <a:cubicBezTo>
                    <a:pt x="74470" y="60131"/>
                    <a:pt x="74440" y="60040"/>
                    <a:pt x="74409" y="59949"/>
                  </a:cubicBezTo>
                  <a:cubicBezTo>
                    <a:pt x="74348" y="59827"/>
                    <a:pt x="74288" y="59705"/>
                    <a:pt x="74257" y="59584"/>
                  </a:cubicBezTo>
                  <a:cubicBezTo>
                    <a:pt x="73923" y="58824"/>
                    <a:pt x="73497" y="58064"/>
                    <a:pt x="72950" y="57335"/>
                  </a:cubicBezTo>
                  <a:cubicBezTo>
                    <a:pt x="72616" y="56879"/>
                    <a:pt x="72312" y="56483"/>
                    <a:pt x="71977" y="56119"/>
                  </a:cubicBezTo>
                  <a:cubicBezTo>
                    <a:pt x="71704" y="55845"/>
                    <a:pt x="71461" y="55602"/>
                    <a:pt x="71218" y="55359"/>
                  </a:cubicBezTo>
                  <a:cubicBezTo>
                    <a:pt x="71005" y="55176"/>
                    <a:pt x="70822" y="54994"/>
                    <a:pt x="70610" y="54842"/>
                  </a:cubicBezTo>
                  <a:cubicBezTo>
                    <a:pt x="70154" y="54447"/>
                    <a:pt x="69667" y="54143"/>
                    <a:pt x="69181" y="53869"/>
                  </a:cubicBezTo>
                  <a:cubicBezTo>
                    <a:pt x="67783" y="53079"/>
                    <a:pt x="66385" y="52775"/>
                    <a:pt x="65017" y="52654"/>
                  </a:cubicBezTo>
                  <a:cubicBezTo>
                    <a:pt x="64652" y="52593"/>
                    <a:pt x="64287" y="52593"/>
                    <a:pt x="63892" y="52593"/>
                  </a:cubicBezTo>
                  <a:lnTo>
                    <a:pt x="63102" y="52593"/>
                  </a:lnTo>
                  <a:cubicBezTo>
                    <a:pt x="62950" y="52593"/>
                    <a:pt x="62768" y="52593"/>
                    <a:pt x="62585" y="52623"/>
                  </a:cubicBezTo>
                  <a:cubicBezTo>
                    <a:pt x="61350" y="52669"/>
                    <a:pt x="60168" y="52786"/>
                    <a:pt x="59073" y="52786"/>
                  </a:cubicBezTo>
                  <a:cubicBezTo>
                    <a:pt x="57284" y="52786"/>
                    <a:pt x="55730" y="52475"/>
                    <a:pt x="54561" y="51043"/>
                  </a:cubicBezTo>
                  <a:cubicBezTo>
                    <a:pt x="54105" y="50496"/>
                    <a:pt x="53831" y="49675"/>
                    <a:pt x="53649" y="48611"/>
                  </a:cubicBezTo>
                  <a:cubicBezTo>
                    <a:pt x="53618" y="48520"/>
                    <a:pt x="53618" y="48398"/>
                    <a:pt x="53588" y="48307"/>
                  </a:cubicBezTo>
                  <a:cubicBezTo>
                    <a:pt x="53588" y="48246"/>
                    <a:pt x="53588" y="48216"/>
                    <a:pt x="53558" y="48155"/>
                  </a:cubicBezTo>
                  <a:cubicBezTo>
                    <a:pt x="53558" y="48064"/>
                    <a:pt x="53558" y="47942"/>
                    <a:pt x="53527" y="47851"/>
                  </a:cubicBezTo>
                  <a:cubicBezTo>
                    <a:pt x="53497" y="47547"/>
                    <a:pt x="53467" y="47213"/>
                    <a:pt x="53436" y="46878"/>
                  </a:cubicBezTo>
                  <a:cubicBezTo>
                    <a:pt x="53436" y="46666"/>
                    <a:pt x="53436" y="46483"/>
                    <a:pt x="53406" y="46301"/>
                  </a:cubicBezTo>
                  <a:cubicBezTo>
                    <a:pt x="53406" y="46179"/>
                    <a:pt x="53406" y="46058"/>
                    <a:pt x="53406" y="45967"/>
                  </a:cubicBezTo>
                  <a:cubicBezTo>
                    <a:pt x="53406" y="45602"/>
                    <a:pt x="53375" y="45268"/>
                    <a:pt x="53375" y="44903"/>
                  </a:cubicBezTo>
                  <a:lnTo>
                    <a:pt x="53375" y="44508"/>
                  </a:lnTo>
                  <a:cubicBezTo>
                    <a:pt x="53406" y="42350"/>
                    <a:pt x="53558" y="39857"/>
                    <a:pt x="53710" y="37304"/>
                  </a:cubicBezTo>
                  <a:cubicBezTo>
                    <a:pt x="53740" y="36970"/>
                    <a:pt x="53770" y="36635"/>
                    <a:pt x="53801" y="36270"/>
                  </a:cubicBezTo>
                  <a:cubicBezTo>
                    <a:pt x="53831" y="35571"/>
                    <a:pt x="53862" y="34872"/>
                    <a:pt x="53922" y="34173"/>
                  </a:cubicBezTo>
                  <a:cubicBezTo>
                    <a:pt x="54044" y="31772"/>
                    <a:pt x="54105" y="29371"/>
                    <a:pt x="54044" y="27121"/>
                  </a:cubicBezTo>
                  <a:cubicBezTo>
                    <a:pt x="54044" y="26969"/>
                    <a:pt x="54014" y="26817"/>
                    <a:pt x="54014" y="26665"/>
                  </a:cubicBezTo>
                  <a:cubicBezTo>
                    <a:pt x="54014" y="26361"/>
                    <a:pt x="53983" y="26058"/>
                    <a:pt x="53953" y="25754"/>
                  </a:cubicBezTo>
                  <a:cubicBezTo>
                    <a:pt x="53953" y="25602"/>
                    <a:pt x="53953" y="25450"/>
                    <a:pt x="53922" y="25298"/>
                  </a:cubicBezTo>
                  <a:cubicBezTo>
                    <a:pt x="53862" y="24447"/>
                    <a:pt x="53740" y="23595"/>
                    <a:pt x="53588" y="22805"/>
                  </a:cubicBezTo>
                  <a:cubicBezTo>
                    <a:pt x="53588" y="22653"/>
                    <a:pt x="53558" y="22532"/>
                    <a:pt x="53527" y="22380"/>
                  </a:cubicBezTo>
                  <a:cubicBezTo>
                    <a:pt x="53406" y="21863"/>
                    <a:pt x="53284" y="21407"/>
                    <a:pt x="53132" y="20951"/>
                  </a:cubicBezTo>
                  <a:cubicBezTo>
                    <a:pt x="53071" y="20708"/>
                    <a:pt x="52980" y="20495"/>
                    <a:pt x="52889" y="20282"/>
                  </a:cubicBezTo>
                  <a:cubicBezTo>
                    <a:pt x="52859" y="20191"/>
                    <a:pt x="52828" y="20070"/>
                    <a:pt x="52767" y="19978"/>
                  </a:cubicBezTo>
                  <a:cubicBezTo>
                    <a:pt x="52767" y="19978"/>
                    <a:pt x="52767" y="19948"/>
                    <a:pt x="52737" y="19918"/>
                  </a:cubicBezTo>
                  <a:cubicBezTo>
                    <a:pt x="52707" y="19826"/>
                    <a:pt x="52676" y="19735"/>
                    <a:pt x="52615" y="19644"/>
                  </a:cubicBezTo>
                  <a:cubicBezTo>
                    <a:pt x="52585" y="19553"/>
                    <a:pt x="52524" y="19462"/>
                    <a:pt x="52494" y="19340"/>
                  </a:cubicBezTo>
                  <a:cubicBezTo>
                    <a:pt x="52433" y="19249"/>
                    <a:pt x="52372" y="19158"/>
                    <a:pt x="52311" y="19067"/>
                  </a:cubicBezTo>
                  <a:cubicBezTo>
                    <a:pt x="52281" y="18975"/>
                    <a:pt x="52220" y="18884"/>
                    <a:pt x="52159" y="18793"/>
                  </a:cubicBezTo>
                  <a:cubicBezTo>
                    <a:pt x="52099" y="18702"/>
                    <a:pt x="52038" y="18611"/>
                    <a:pt x="51977" y="18550"/>
                  </a:cubicBezTo>
                  <a:cubicBezTo>
                    <a:pt x="51916" y="18459"/>
                    <a:pt x="51856" y="18367"/>
                    <a:pt x="51795" y="18276"/>
                  </a:cubicBezTo>
                  <a:cubicBezTo>
                    <a:pt x="51673" y="18155"/>
                    <a:pt x="51552" y="18003"/>
                    <a:pt x="51430" y="17881"/>
                  </a:cubicBezTo>
                  <a:cubicBezTo>
                    <a:pt x="51339" y="17790"/>
                    <a:pt x="51248" y="17729"/>
                    <a:pt x="51156" y="17638"/>
                  </a:cubicBezTo>
                  <a:cubicBezTo>
                    <a:pt x="51096" y="17577"/>
                    <a:pt x="51035" y="17516"/>
                    <a:pt x="50944" y="17456"/>
                  </a:cubicBezTo>
                  <a:cubicBezTo>
                    <a:pt x="50883" y="17395"/>
                    <a:pt x="50792" y="17334"/>
                    <a:pt x="50731" y="17304"/>
                  </a:cubicBezTo>
                  <a:cubicBezTo>
                    <a:pt x="50670" y="17243"/>
                    <a:pt x="50609" y="17212"/>
                    <a:pt x="50579" y="17182"/>
                  </a:cubicBezTo>
                  <a:cubicBezTo>
                    <a:pt x="50488" y="17152"/>
                    <a:pt x="50397" y="17091"/>
                    <a:pt x="50336" y="17060"/>
                  </a:cubicBezTo>
                  <a:cubicBezTo>
                    <a:pt x="50245" y="17000"/>
                    <a:pt x="50153" y="16969"/>
                    <a:pt x="50093" y="16908"/>
                  </a:cubicBezTo>
                  <a:cubicBezTo>
                    <a:pt x="50001" y="16878"/>
                    <a:pt x="49941" y="16848"/>
                    <a:pt x="49849" y="16817"/>
                  </a:cubicBezTo>
                  <a:cubicBezTo>
                    <a:pt x="49515" y="16635"/>
                    <a:pt x="49181" y="16483"/>
                    <a:pt x="48846" y="16392"/>
                  </a:cubicBezTo>
                  <a:cubicBezTo>
                    <a:pt x="48786" y="16361"/>
                    <a:pt x="48725" y="16331"/>
                    <a:pt x="48664" y="16331"/>
                  </a:cubicBezTo>
                  <a:cubicBezTo>
                    <a:pt x="48299" y="16209"/>
                    <a:pt x="47934" y="16118"/>
                    <a:pt x="47570" y="16057"/>
                  </a:cubicBezTo>
                  <a:cubicBezTo>
                    <a:pt x="47448" y="16057"/>
                    <a:pt x="47296" y="16027"/>
                    <a:pt x="47175" y="16027"/>
                  </a:cubicBezTo>
                  <a:lnTo>
                    <a:pt x="46263" y="16027"/>
                  </a:lnTo>
                  <a:cubicBezTo>
                    <a:pt x="46172" y="16057"/>
                    <a:pt x="46111" y="16057"/>
                    <a:pt x="46020" y="16057"/>
                  </a:cubicBezTo>
                  <a:cubicBezTo>
                    <a:pt x="45928" y="16088"/>
                    <a:pt x="45837" y="16088"/>
                    <a:pt x="45776" y="16118"/>
                  </a:cubicBezTo>
                  <a:cubicBezTo>
                    <a:pt x="45594" y="16149"/>
                    <a:pt x="45442" y="16179"/>
                    <a:pt x="45290" y="16240"/>
                  </a:cubicBezTo>
                  <a:cubicBezTo>
                    <a:pt x="44865" y="16331"/>
                    <a:pt x="44469" y="16513"/>
                    <a:pt x="44105" y="16726"/>
                  </a:cubicBezTo>
                  <a:cubicBezTo>
                    <a:pt x="44044" y="16756"/>
                    <a:pt x="43983" y="16756"/>
                    <a:pt x="43953" y="16787"/>
                  </a:cubicBezTo>
                  <a:cubicBezTo>
                    <a:pt x="43801" y="16878"/>
                    <a:pt x="43649" y="16969"/>
                    <a:pt x="43527" y="17060"/>
                  </a:cubicBezTo>
                  <a:lnTo>
                    <a:pt x="43314" y="17182"/>
                  </a:lnTo>
                  <a:cubicBezTo>
                    <a:pt x="42433" y="17790"/>
                    <a:pt x="41643" y="18550"/>
                    <a:pt x="40822" y="19279"/>
                  </a:cubicBezTo>
                  <a:cubicBezTo>
                    <a:pt x="40761" y="19340"/>
                    <a:pt x="40700" y="19401"/>
                    <a:pt x="40640" y="19462"/>
                  </a:cubicBezTo>
                  <a:cubicBezTo>
                    <a:pt x="40457" y="19644"/>
                    <a:pt x="40275" y="19796"/>
                    <a:pt x="40092" y="19978"/>
                  </a:cubicBezTo>
                  <a:cubicBezTo>
                    <a:pt x="40062" y="20009"/>
                    <a:pt x="40001" y="20070"/>
                    <a:pt x="39940" y="20100"/>
                  </a:cubicBezTo>
                  <a:cubicBezTo>
                    <a:pt x="39940" y="20130"/>
                    <a:pt x="39910" y="20161"/>
                    <a:pt x="39880" y="20191"/>
                  </a:cubicBezTo>
                  <a:cubicBezTo>
                    <a:pt x="39728" y="20313"/>
                    <a:pt x="39606" y="20404"/>
                    <a:pt x="39484" y="20526"/>
                  </a:cubicBezTo>
                  <a:cubicBezTo>
                    <a:pt x="39454" y="20556"/>
                    <a:pt x="39424" y="20586"/>
                    <a:pt x="39393" y="20617"/>
                  </a:cubicBezTo>
                  <a:cubicBezTo>
                    <a:pt x="39333" y="20647"/>
                    <a:pt x="39241" y="20708"/>
                    <a:pt x="39181" y="20769"/>
                  </a:cubicBezTo>
                  <a:lnTo>
                    <a:pt x="39150" y="20799"/>
                  </a:lnTo>
                  <a:cubicBezTo>
                    <a:pt x="39059" y="20860"/>
                    <a:pt x="38968" y="20921"/>
                    <a:pt x="38907" y="21012"/>
                  </a:cubicBezTo>
                  <a:lnTo>
                    <a:pt x="38877" y="21012"/>
                  </a:lnTo>
                  <a:cubicBezTo>
                    <a:pt x="38755" y="21103"/>
                    <a:pt x="38664" y="21164"/>
                    <a:pt x="38542" y="21255"/>
                  </a:cubicBezTo>
                  <a:cubicBezTo>
                    <a:pt x="38542" y="21255"/>
                    <a:pt x="38512" y="21255"/>
                    <a:pt x="38512" y="21285"/>
                  </a:cubicBezTo>
                  <a:lnTo>
                    <a:pt x="38481" y="21285"/>
                  </a:lnTo>
                  <a:cubicBezTo>
                    <a:pt x="38451" y="21316"/>
                    <a:pt x="38421" y="21346"/>
                    <a:pt x="38390" y="21346"/>
                  </a:cubicBezTo>
                  <a:cubicBezTo>
                    <a:pt x="38299" y="21407"/>
                    <a:pt x="38208" y="21468"/>
                    <a:pt x="38147" y="21498"/>
                  </a:cubicBezTo>
                  <a:cubicBezTo>
                    <a:pt x="38056" y="21559"/>
                    <a:pt x="37965" y="21620"/>
                    <a:pt x="37843" y="21650"/>
                  </a:cubicBezTo>
                  <a:cubicBezTo>
                    <a:pt x="37752" y="21711"/>
                    <a:pt x="37661" y="21741"/>
                    <a:pt x="37570" y="21802"/>
                  </a:cubicBezTo>
                  <a:cubicBezTo>
                    <a:pt x="37478" y="21863"/>
                    <a:pt x="37357" y="21893"/>
                    <a:pt x="37235" y="21954"/>
                  </a:cubicBezTo>
                  <a:cubicBezTo>
                    <a:pt x="37174" y="21954"/>
                    <a:pt x="37083" y="21985"/>
                    <a:pt x="37022" y="22015"/>
                  </a:cubicBezTo>
                  <a:cubicBezTo>
                    <a:pt x="36931" y="22045"/>
                    <a:pt x="36810" y="22076"/>
                    <a:pt x="36718" y="22106"/>
                  </a:cubicBezTo>
                  <a:cubicBezTo>
                    <a:pt x="36627" y="22136"/>
                    <a:pt x="36536" y="22136"/>
                    <a:pt x="36415" y="22167"/>
                  </a:cubicBezTo>
                  <a:cubicBezTo>
                    <a:pt x="36354" y="22167"/>
                    <a:pt x="36263" y="22167"/>
                    <a:pt x="36171" y="22197"/>
                  </a:cubicBezTo>
                  <a:lnTo>
                    <a:pt x="35807" y="22197"/>
                  </a:lnTo>
                  <a:cubicBezTo>
                    <a:pt x="35594" y="22197"/>
                    <a:pt x="35381" y="22197"/>
                    <a:pt x="35138" y="22167"/>
                  </a:cubicBezTo>
                  <a:cubicBezTo>
                    <a:pt x="34956" y="22106"/>
                    <a:pt x="34743" y="22045"/>
                    <a:pt x="34530" y="21924"/>
                  </a:cubicBezTo>
                  <a:cubicBezTo>
                    <a:pt x="34500" y="21924"/>
                    <a:pt x="34439" y="21893"/>
                    <a:pt x="34408" y="21863"/>
                  </a:cubicBezTo>
                  <a:cubicBezTo>
                    <a:pt x="34317" y="21802"/>
                    <a:pt x="34196" y="21741"/>
                    <a:pt x="34074" y="21650"/>
                  </a:cubicBezTo>
                  <a:cubicBezTo>
                    <a:pt x="34044" y="21620"/>
                    <a:pt x="34013" y="21589"/>
                    <a:pt x="33983" y="21559"/>
                  </a:cubicBezTo>
                  <a:cubicBezTo>
                    <a:pt x="33922" y="21529"/>
                    <a:pt x="33861" y="21468"/>
                    <a:pt x="33800" y="21437"/>
                  </a:cubicBezTo>
                  <a:cubicBezTo>
                    <a:pt x="33770" y="21377"/>
                    <a:pt x="33709" y="21346"/>
                    <a:pt x="33679" y="21285"/>
                  </a:cubicBezTo>
                  <a:cubicBezTo>
                    <a:pt x="33649" y="21255"/>
                    <a:pt x="33618" y="21225"/>
                    <a:pt x="33588" y="21194"/>
                  </a:cubicBezTo>
                  <a:cubicBezTo>
                    <a:pt x="33527" y="21133"/>
                    <a:pt x="33466" y="21103"/>
                    <a:pt x="33405" y="21042"/>
                  </a:cubicBezTo>
                  <a:cubicBezTo>
                    <a:pt x="33405" y="21012"/>
                    <a:pt x="33405" y="21012"/>
                    <a:pt x="33375" y="21012"/>
                  </a:cubicBezTo>
                  <a:cubicBezTo>
                    <a:pt x="33284" y="20921"/>
                    <a:pt x="33193" y="20799"/>
                    <a:pt x="33132" y="20708"/>
                  </a:cubicBezTo>
                  <a:cubicBezTo>
                    <a:pt x="32980" y="20526"/>
                    <a:pt x="32828" y="20343"/>
                    <a:pt x="32676" y="20161"/>
                  </a:cubicBezTo>
                  <a:cubicBezTo>
                    <a:pt x="32615" y="20100"/>
                    <a:pt x="32585" y="20039"/>
                    <a:pt x="32554" y="19978"/>
                  </a:cubicBezTo>
                  <a:cubicBezTo>
                    <a:pt x="32493" y="19918"/>
                    <a:pt x="32433" y="19857"/>
                    <a:pt x="32402" y="19796"/>
                  </a:cubicBezTo>
                  <a:cubicBezTo>
                    <a:pt x="32281" y="19644"/>
                    <a:pt x="32159" y="19492"/>
                    <a:pt x="32068" y="19310"/>
                  </a:cubicBezTo>
                  <a:cubicBezTo>
                    <a:pt x="31886" y="19067"/>
                    <a:pt x="31703" y="18793"/>
                    <a:pt x="31521" y="18519"/>
                  </a:cubicBezTo>
                  <a:cubicBezTo>
                    <a:pt x="31490" y="18459"/>
                    <a:pt x="31460" y="18398"/>
                    <a:pt x="31399" y="18337"/>
                  </a:cubicBezTo>
                  <a:cubicBezTo>
                    <a:pt x="31186" y="17972"/>
                    <a:pt x="30943" y="17608"/>
                    <a:pt x="30731" y="17243"/>
                  </a:cubicBezTo>
                  <a:cubicBezTo>
                    <a:pt x="30670" y="17152"/>
                    <a:pt x="30609" y="17060"/>
                    <a:pt x="30548" y="16969"/>
                  </a:cubicBezTo>
                  <a:cubicBezTo>
                    <a:pt x="30457" y="16787"/>
                    <a:pt x="30335" y="16604"/>
                    <a:pt x="30214" y="16422"/>
                  </a:cubicBezTo>
                  <a:cubicBezTo>
                    <a:pt x="30123" y="16240"/>
                    <a:pt x="30001" y="16057"/>
                    <a:pt x="29910" y="15875"/>
                  </a:cubicBezTo>
                  <a:cubicBezTo>
                    <a:pt x="29819" y="15723"/>
                    <a:pt x="29727" y="15571"/>
                    <a:pt x="29636" y="15419"/>
                  </a:cubicBezTo>
                  <a:cubicBezTo>
                    <a:pt x="29393" y="15024"/>
                    <a:pt x="29150" y="14598"/>
                    <a:pt x="28907" y="14173"/>
                  </a:cubicBezTo>
                  <a:cubicBezTo>
                    <a:pt x="28724" y="13869"/>
                    <a:pt x="28542" y="13535"/>
                    <a:pt x="28329" y="13231"/>
                  </a:cubicBezTo>
                  <a:cubicBezTo>
                    <a:pt x="28208" y="12987"/>
                    <a:pt x="28056" y="12744"/>
                    <a:pt x="27904" y="12501"/>
                  </a:cubicBezTo>
                  <a:cubicBezTo>
                    <a:pt x="27569" y="11924"/>
                    <a:pt x="27205" y="11346"/>
                    <a:pt x="26840" y="10769"/>
                  </a:cubicBezTo>
                  <a:cubicBezTo>
                    <a:pt x="26657" y="10495"/>
                    <a:pt x="26475" y="10221"/>
                    <a:pt x="26293" y="9917"/>
                  </a:cubicBezTo>
                  <a:cubicBezTo>
                    <a:pt x="26262" y="9887"/>
                    <a:pt x="26262" y="9857"/>
                    <a:pt x="26232" y="9826"/>
                  </a:cubicBezTo>
                  <a:cubicBezTo>
                    <a:pt x="26050" y="9583"/>
                    <a:pt x="25898" y="9310"/>
                    <a:pt x="25715" y="9066"/>
                  </a:cubicBezTo>
                  <a:cubicBezTo>
                    <a:pt x="25533" y="8793"/>
                    <a:pt x="25350" y="8519"/>
                    <a:pt x="25138" y="8246"/>
                  </a:cubicBezTo>
                  <a:cubicBezTo>
                    <a:pt x="24955" y="7942"/>
                    <a:pt x="24743" y="7668"/>
                    <a:pt x="24530" y="7395"/>
                  </a:cubicBezTo>
                  <a:cubicBezTo>
                    <a:pt x="24439" y="7486"/>
                    <a:pt x="24347" y="7547"/>
                    <a:pt x="24256" y="7607"/>
                  </a:cubicBezTo>
                  <a:cubicBezTo>
                    <a:pt x="24195" y="7638"/>
                    <a:pt x="24135" y="7699"/>
                    <a:pt x="24074" y="7729"/>
                  </a:cubicBezTo>
                  <a:cubicBezTo>
                    <a:pt x="23983" y="7790"/>
                    <a:pt x="23922" y="7820"/>
                    <a:pt x="23831" y="7851"/>
                  </a:cubicBezTo>
                  <a:cubicBezTo>
                    <a:pt x="23831" y="7881"/>
                    <a:pt x="23800" y="7881"/>
                    <a:pt x="23800" y="7881"/>
                  </a:cubicBezTo>
                  <a:cubicBezTo>
                    <a:pt x="23709" y="7942"/>
                    <a:pt x="23648" y="7972"/>
                    <a:pt x="23557" y="8003"/>
                  </a:cubicBezTo>
                  <a:cubicBezTo>
                    <a:pt x="23466" y="8033"/>
                    <a:pt x="23375" y="8094"/>
                    <a:pt x="23284" y="8124"/>
                  </a:cubicBezTo>
                  <a:cubicBezTo>
                    <a:pt x="23132" y="8185"/>
                    <a:pt x="22949" y="8246"/>
                    <a:pt x="22797" y="8306"/>
                  </a:cubicBezTo>
                  <a:cubicBezTo>
                    <a:pt x="22706" y="8337"/>
                    <a:pt x="22645" y="8367"/>
                    <a:pt x="22554" y="8398"/>
                  </a:cubicBezTo>
                  <a:cubicBezTo>
                    <a:pt x="22493" y="8398"/>
                    <a:pt x="22402" y="8428"/>
                    <a:pt x="22341" y="8458"/>
                  </a:cubicBezTo>
                  <a:lnTo>
                    <a:pt x="22250" y="8458"/>
                  </a:lnTo>
                  <a:cubicBezTo>
                    <a:pt x="22129" y="8489"/>
                    <a:pt x="22037" y="8519"/>
                    <a:pt x="21946" y="8550"/>
                  </a:cubicBezTo>
                  <a:cubicBezTo>
                    <a:pt x="21885" y="8550"/>
                    <a:pt x="21794" y="8580"/>
                    <a:pt x="21733" y="8580"/>
                  </a:cubicBezTo>
                  <a:cubicBezTo>
                    <a:pt x="21703" y="8580"/>
                    <a:pt x="21673" y="8580"/>
                    <a:pt x="21642" y="8610"/>
                  </a:cubicBezTo>
                  <a:lnTo>
                    <a:pt x="21490" y="8610"/>
                  </a:lnTo>
                  <a:cubicBezTo>
                    <a:pt x="21429" y="8641"/>
                    <a:pt x="21399" y="8641"/>
                    <a:pt x="21338" y="8641"/>
                  </a:cubicBezTo>
                  <a:lnTo>
                    <a:pt x="21277" y="8641"/>
                  </a:lnTo>
                  <a:cubicBezTo>
                    <a:pt x="21186" y="8671"/>
                    <a:pt x="21065" y="8671"/>
                    <a:pt x="20974" y="8671"/>
                  </a:cubicBezTo>
                  <a:cubicBezTo>
                    <a:pt x="20943" y="8702"/>
                    <a:pt x="20913" y="8702"/>
                    <a:pt x="20882" y="8702"/>
                  </a:cubicBezTo>
                  <a:cubicBezTo>
                    <a:pt x="20761" y="8702"/>
                    <a:pt x="20639" y="8702"/>
                    <a:pt x="20518" y="8732"/>
                  </a:cubicBezTo>
                  <a:cubicBezTo>
                    <a:pt x="20400" y="8736"/>
                    <a:pt x="20288" y="8738"/>
                    <a:pt x="20182" y="8738"/>
                  </a:cubicBezTo>
                  <a:cubicBezTo>
                    <a:pt x="19544" y="8738"/>
                    <a:pt x="19119" y="8671"/>
                    <a:pt x="19119" y="8671"/>
                  </a:cubicBezTo>
                  <a:cubicBezTo>
                    <a:pt x="20396" y="7881"/>
                    <a:pt x="21338" y="5814"/>
                    <a:pt x="21855" y="4264"/>
                  </a:cubicBezTo>
                  <a:cubicBezTo>
                    <a:pt x="19361" y="1751"/>
                    <a:pt x="16478" y="1"/>
                    <a:pt x="13077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321025" y="3614125"/>
              <a:ext cx="1272825" cy="1154425"/>
            </a:xfrm>
            <a:custGeom>
              <a:avLst/>
              <a:gdLst/>
              <a:ahLst/>
              <a:cxnLst/>
              <a:rect l="l" t="t" r="r" b="b"/>
              <a:pathLst>
                <a:path w="50913" h="46177" extrusionOk="0">
                  <a:moveTo>
                    <a:pt x="9186" y="1"/>
                  </a:moveTo>
                  <a:cubicBezTo>
                    <a:pt x="7117" y="1"/>
                    <a:pt x="4855" y="649"/>
                    <a:pt x="2371" y="2167"/>
                  </a:cubicBezTo>
                  <a:cubicBezTo>
                    <a:pt x="1459" y="2714"/>
                    <a:pt x="669" y="3322"/>
                    <a:pt x="0" y="3960"/>
                  </a:cubicBezTo>
                  <a:cubicBezTo>
                    <a:pt x="3838" y="16780"/>
                    <a:pt x="15330" y="46176"/>
                    <a:pt x="40217" y="46176"/>
                  </a:cubicBezTo>
                  <a:cubicBezTo>
                    <a:pt x="43121" y="46176"/>
                    <a:pt x="46207" y="45776"/>
                    <a:pt x="49484" y="44903"/>
                  </a:cubicBezTo>
                  <a:cubicBezTo>
                    <a:pt x="49484" y="44751"/>
                    <a:pt x="49484" y="44629"/>
                    <a:pt x="49515" y="44508"/>
                  </a:cubicBezTo>
                  <a:cubicBezTo>
                    <a:pt x="49515" y="42350"/>
                    <a:pt x="49667" y="39887"/>
                    <a:pt x="49819" y="37304"/>
                  </a:cubicBezTo>
                  <a:cubicBezTo>
                    <a:pt x="50366" y="28884"/>
                    <a:pt x="50913" y="19492"/>
                    <a:pt x="46445" y="17060"/>
                  </a:cubicBezTo>
                  <a:cubicBezTo>
                    <a:pt x="45099" y="16321"/>
                    <a:pt x="43925" y="16019"/>
                    <a:pt x="42876" y="16019"/>
                  </a:cubicBezTo>
                  <a:cubicBezTo>
                    <a:pt x="38128" y="16019"/>
                    <a:pt x="35936" y="22218"/>
                    <a:pt x="31886" y="22218"/>
                  </a:cubicBezTo>
                  <a:cubicBezTo>
                    <a:pt x="31678" y="22218"/>
                    <a:pt x="31465" y="22201"/>
                    <a:pt x="31247" y="22167"/>
                  </a:cubicBezTo>
                  <a:cubicBezTo>
                    <a:pt x="28481" y="21711"/>
                    <a:pt x="25350" y="13687"/>
                    <a:pt x="20639" y="7425"/>
                  </a:cubicBezTo>
                  <a:cubicBezTo>
                    <a:pt x="19168" y="8533"/>
                    <a:pt x="17271" y="8720"/>
                    <a:pt x="16158" y="8720"/>
                  </a:cubicBezTo>
                  <a:cubicBezTo>
                    <a:pt x="15592" y="8720"/>
                    <a:pt x="15228" y="8671"/>
                    <a:pt x="15228" y="8671"/>
                  </a:cubicBezTo>
                  <a:cubicBezTo>
                    <a:pt x="16505" y="7881"/>
                    <a:pt x="17447" y="5814"/>
                    <a:pt x="17964" y="4264"/>
                  </a:cubicBezTo>
                  <a:cubicBezTo>
                    <a:pt x="15470" y="1751"/>
                    <a:pt x="12587" y="1"/>
                    <a:pt x="918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665250" y="60535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cubicBezTo>
                    <a:pt x="0" y="0"/>
                    <a:pt x="0" y="31"/>
                    <a:pt x="3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252625" y="3741250"/>
              <a:ext cx="1568450" cy="2272075"/>
            </a:xfrm>
            <a:custGeom>
              <a:avLst/>
              <a:gdLst/>
              <a:ahLst/>
              <a:cxnLst/>
              <a:rect l="l" t="t" r="r" b="b"/>
              <a:pathLst>
                <a:path w="62738" h="90883" extrusionOk="0">
                  <a:moveTo>
                    <a:pt x="38937" y="14893"/>
                  </a:moveTo>
                  <a:lnTo>
                    <a:pt x="38927" y="14918"/>
                  </a:lnTo>
                  <a:lnTo>
                    <a:pt x="38927" y="14918"/>
                  </a:lnTo>
                  <a:cubicBezTo>
                    <a:pt x="38941" y="14909"/>
                    <a:pt x="38954" y="14900"/>
                    <a:pt x="38968" y="14893"/>
                  </a:cubicBezTo>
                  <a:close/>
                  <a:moveTo>
                    <a:pt x="7973" y="1"/>
                  </a:moveTo>
                  <a:cubicBezTo>
                    <a:pt x="7888" y="1"/>
                    <a:pt x="7802" y="20"/>
                    <a:pt x="7721" y="60"/>
                  </a:cubicBezTo>
                  <a:cubicBezTo>
                    <a:pt x="7417" y="212"/>
                    <a:pt x="7265" y="577"/>
                    <a:pt x="7417" y="881"/>
                  </a:cubicBezTo>
                  <a:cubicBezTo>
                    <a:pt x="7478" y="1003"/>
                    <a:pt x="9758" y="5927"/>
                    <a:pt x="13557" y="13556"/>
                  </a:cubicBezTo>
                  <a:lnTo>
                    <a:pt x="7995" y="12766"/>
                  </a:lnTo>
                  <a:lnTo>
                    <a:pt x="1" y="11641"/>
                  </a:lnTo>
                  <a:lnTo>
                    <a:pt x="1" y="11641"/>
                  </a:lnTo>
                  <a:cubicBezTo>
                    <a:pt x="61" y="11823"/>
                    <a:pt x="92" y="12036"/>
                    <a:pt x="152" y="12249"/>
                  </a:cubicBezTo>
                  <a:cubicBezTo>
                    <a:pt x="152" y="12279"/>
                    <a:pt x="152" y="12279"/>
                    <a:pt x="152" y="12279"/>
                  </a:cubicBezTo>
                  <a:cubicBezTo>
                    <a:pt x="213" y="12431"/>
                    <a:pt x="244" y="12583"/>
                    <a:pt x="274" y="12735"/>
                  </a:cubicBezTo>
                  <a:cubicBezTo>
                    <a:pt x="304" y="12796"/>
                    <a:pt x="304" y="12857"/>
                    <a:pt x="335" y="12918"/>
                  </a:cubicBezTo>
                  <a:lnTo>
                    <a:pt x="8633" y="14103"/>
                  </a:lnTo>
                  <a:lnTo>
                    <a:pt x="14226" y="14893"/>
                  </a:lnTo>
                  <a:cubicBezTo>
                    <a:pt x="15654" y="17781"/>
                    <a:pt x="17296" y="21003"/>
                    <a:pt x="19059" y="24468"/>
                  </a:cubicBezTo>
                  <a:lnTo>
                    <a:pt x="14469" y="24103"/>
                  </a:lnTo>
                  <a:lnTo>
                    <a:pt x="4894" y="23374"/>
                  </a:lnTo>
                  <a:lnTo>
                    <a:pt x="4864" y="23374"/>
                  </a:lnTo>
                  <a:cubicBezTo>
                    <a:pt x="4925" y="23435"/>
                    <a:pt x="4955" y="23495"/>
                    <a:pt x="4985" y="23556"/>
                  </a:cubicBezTo>
                  <a:cubicBezTo>
                    <a:pt x="5137" y="23860"/>
                    <a:pt x="5320" y="24134"/>
                    <a:pt x="5472" y="24438"/>
                  </a:cubicBezTo>
                  <a:cubicBezTo>
                    <a:pt x="5502" y="24498"/>
                    <a:pt x="5563" y="24590"/>
                    <a:pt x="5593" y="24681"/>
                  </a:cubicBezTo>
                  <a:lnTo>
                    <a:pt x="15411" y="25410"/>
                  </a:lnTo>
                  <a:lnTo>
                    <a:pt x="19727" y="25745"/>
                  </a:lnTo>
                  <a:cubicBezTo>
                    <a:pt x="21217" y="28602"/>
                    <a:pt x="22797" y="31611"/>
                    <a:pt x="24439" y="34711"/>
                  </a:cubicBezTo>
                  <a:cubicBezTo>
                    <a:pt x="25229" y="36170"/>
                    <a:pt x="26019" y="37660"/>
                    <a:pt x="26810" y="39149"/>
                  </a:cubicBezTo>
                  <a:lnTo>
                    <a:pt x="13831" y="38389"/>
                  </a:lnTo>
                  <a:lnTo>
                    <a:pt x="13831" y="38389"/>
                  </a:lnTo>
                  <a:cubicBezTo>
                    <a:pt x="13831" y="38420"/>
                    <a:pt x="13861" y="38420"/>
                    <a:pt x="13861" y="38450"/>
                  </a:cubicBezTo>
                  <a:cubicBezTo>
                    <a:pt x="13891" y="38541"/>
                    <a:pt x="13952" y="38632"/>
                    <a:pt x="13983" y="38724"/>
                  </a:cubicBezTo>
                  <a:cubicBezTo>
                    <a:pt x="14043" y="38845"/>
                    <a:pt x="14074" y="38936"/>
                    <a:pt x="14135" y="39058"/>
                  </a:cubicBezTo>
                  <a:cubicBezTo>
                    <a:pt x="14165" y="39149"/>
                    <a:pt x="14226" y="39240"/>
                    <a:pt x="14256" y="39331"/>
                  </a:cubicBezTo>
                  <a:cubicBezTo>
                    <a:pt x="14286" y="39423"/>
                    <a:pt x="14317" y="39483"/>
                    <a:pt x="14317" y="39544"/>
                  </a:cubicBezTo>
                  <a:cubicBezTo>
                    <a:pt x="14347" y="39575"/>
                    <a:pt x="14347" y="39635"/>
                    <a:pt x="14378" y="39666"/>
                  </a:cubicBezTo>
                  <a:lnTo>
                    <a:pt x="27509" y="40426"/>
                  </a:lnTo>
                  <a:cubicBezTo>
                    <a:pt x="29302" y="43678"/>
                    <a:pt x="31156" y="47022"/>
                    <a:pt x="33041" y="50365"/>
                  </a:cubicBezTo>
                  <a:cubicBezTo>
                    <a:pt x="33588" y="51338"/>
                    <a:pt x="34165" y="52280"/>
                    <a:pt x="34712" y="53253"/>
                  </a:cubicBezTo>
                  <a:lnTo>
                    <a:pt x="7660" y="53861"/>
                  </a:lnTo>
                  <a:cubicBezTo>
                    <a:pt x="7630" y="53952"/>
                    <a:pt x="7630" y="54043"/>
                    <a:pt x="7630" y="54134"/>
                  </a:cubicBezTo>
                  <a:cubicBezTo>
                    <a:pt x="7599" y="54286"/>
                    <a:pt x="7599" y="54468"/>
                    <a:pt x="7569" y="54651"/>
                  </a:cubicBezTo>
                  <a:cubicBezTo>
                    <a:pt x="7569" y="54803"/>
                    <a:pt x="7569" y="54955"/>
                    <a:pt x="7569" y="55107"/>
                  </a:cubicBezTo>
                  <a:lnTo>
                    <a:pt x="35411" y="54468"/>
                  </a:lnTo>
                  <a:cubicBezTo>
                    <a:pt x="37904" y="58785"/>
                    <a:pt x="40336" y="62827"/>
                    <a:pt x="42706" y="66627"/>
                  </a:cubicBezTo>
                  <a:lnTo>
                    <a:pt x="16141" y="68876"/>
                  </a:lnTo>
                  <a:cubicBezTo>
                    <a:pt x="16293" y="69089"/>
                    <a:pt x="16445" y="69301"/>
                    <a:pt x="16597" y="69514"/>
                  </a:cubicBezTo>
                  <a:cubicBezTo>
                    <a:pt x="16718" y="69697"/>
                    <a:pt x="16840" y="69849"/>
                    <a:pt x="16961" y="70031"/>
                  </a:cubicBezTo>
                  <a:lnTo>
                    <a:pt x="43436" y="67782"/>
                  </a:lnTo>
                  <a:cubicBezTo>
                    <a:pt x="45837" y="71642"/>
                    <a:pt x="48147" y="75168"/>
                    <a:pt x="50397" y="78451"/>
                  </a:cubicBezTo>
                  <a:lnTo>
                    <a:pt x="14742" y="81369"/>
                  </a:lnTo>
                  <a:cubicBezTo>
                    <a:pt x="14651" y="81581"/>
                    <a:pt x="14560" y="81794"/>
                    <a:pt x="14469" y="82007"/>
                  </a:cubicBezTo>
                  <a:cubicBezTo>
                    <a:pt x="14438" y="82068"/>
                    <a:pt x="14408" y="82128"/>
                    <a:pt x="14378" y="82220"/>
                  </a:cubicBezTo>
                  <a:cubicBezTo>
                    <a:pt x="14347" y="82311"/>
                    <a:pt x="14317" y="82432"/>
                    <a:pt x="14286" y="82524"/>
                  </a:cubicBezTo>
                  <a:cubicBezTo>
                    <a:pt x="14286" y="82554"/>
                    <a:pt x="14256" y="82615"/>
                    <a:pt x="14256" y="82645"/>
                  </a:cubicBezTo>
                  <a:lnTo>
                    <a:pt x="51217" y="79636"/>
                  </a:lnTo>
                  <a:cubicBezTo>
                    <a:pt x="54166" y="83891"/>
                    <a:pt x="56992" y="87630"/>
                    <a:pt x="59667" y="90882"/>
                  </a:cubicBezTo>
                  <a:lnTo>
                    <a:pt x="61278" y="90882"/>
                  </a:lnTo>
                  <a:cubicBezTo>
                    <a:pt x="58330" y="87326"/>
                    <a:pt x="55260" y="83253"/>
                    <a:pt x="52220" y="78846"/>
                  </a:cubicBezTo>
                  <a:lnTo>
                    <a:pt x="62737" y="47508"/>
                  </a:lnTo>
                  <a:lnTo>
                    <a:pt x="61947" y="47508"/>
                  </a:lnTo>
                  <a:cubicBezTo>
                    <a:pt x="61795" y="47508"/>
                    <a:pt x="61613" y="47508"/>
                    <a:pt x="61430" y="47538"/>
                  </a:cubicBezTo>
                  <a:lnTo>
                    <a:pt x="51339" y="77599"/>
                  </a:lnTo>
                  <a:cubicBezTo>
                    <a:pt x="49029" y="74195"/>
                    <a:pt x="46688" y="70639"/>
                    <a:pt x="44409" y="66961"/>
                  </a:cubicBezTo>
                  <a:lnTo>
                    <a:pt x="52524" y="43739"/>
                  </a:lnTo>
                  <a:cubicBezTo>
                    <a:pt x="52524" y="43678"/>
                    <a:pt x="52494" y="43587"/>
                    <a:pt x="52494" y="43526"/>
                  </a:cubicBezTo>
                  <a:cubicBezTo>
                    <a:pt x="52463" y="43435"/>
                    <a:pt x="52463" y="43313"/>
                    <a:pt x="52433" y="43222"/>
                  </a:cubicBezTo>
                  <a:cubicBezTo>
                    <a:pt x="52433" y="43161"/>
                    <a:pt x="52433" y="43131"/>
                    <a:pt x="52433" y="43070"/>
                  </a:cubicBezTo>
                  <a:cubicBezTo>
                    <a:pt x="52403" y="42979"/>
                    <a:pt x="52403" y="42857"/>
                    <a:pt x="52372" y="42766"/>
                  </a:cubicBezTo>
                  <a:cubicBezTo>
                    <a:pt x="52342" y="42462"/>
                    <a:pt x="52312" y="42128"/>
                    <a:pt x="52281" y="41793"/>
                  </a:cubicBezTo>
                  <a:cubicBezTo>
                    <a:pt x="52281" y="41581"/>
                    <a:pt x="52281" y="41398"/>
                    <a:pt x="52251" y="41216"/>
                  </a:cubicBezTo>
                  <a:cubicBezTo>
                    <a:pt x="52251" y="41094"/>
                    <a:pt x="52251" y="40973"/>
                    <a:pt x="52251" y="40882"/>
                  </a:cubicBezTo>
                  <a:cubicBezTo>
                    <a:pt x="52251" y="40851"/>
                    <a:pt x="52251" y="40821"/>
                    <a:pt x="52251" y="40790"/>
                  </a:cubicBezTo>
                  <a:lnTo>
                    <a:pt x="43558" y="65624"/>
                  </a:lnTo>
                  <a:cubicBezTo>
                    <a:pt x="41156" y="61733"/>
                    <a:pt x="38755" y="57721"/>
                    <a:pt x="36445" y="53739"/>
                  </a:cubicBezTo>
                  <a:lnTo>
                    <a:pt x="40548" y="41003"/>
                  </a:lnTo>
                  <a:lnTo>
                    <a:pt x="49789" y="12371"/>
                  </a:lnTo>
                  <a:cubicBezTo>
                    <a:pt x="49728" y="12310"/>
                    <a:pt x="49637" y="12249"/>
                    <a:pt x="49576" y="12219"/>
                  </a:cubicBezTo>
                  <a:cubicBezTo>
                    <a:pt x="49515" y="12158"/>
                    <a:pt x="49454" y="12127"/>
                    <a:pt x="49424" y="12097"/>
                  </a:cubicBezTo>
                  <a:cubicBezTo>
                    <a:pt x="49333" y="12067"/>
                    <a:pt x="49272" y="12006"/>
                    <a:pt x="49181" y="11975"/>
                  </a:cubicBezTo>
                  <a:cubicBezTo>
                    <a:pt x="49090" y="11915"/>
                    <a:pt x="48998" y="11884"/>
                    <a:pt x="48938" y="11823"/>
                  </a:cubicBezTo>
                  <a:cubicBezTo>
                    <a:pt x="48846" y="11793"/>
                    <a:pt x="48786" y="11763"/>
                    <a:pt x="48694" y="11732"/>
                  </a:cubicBezTo>
                  <a:lnTo>
                    <a:pt x="39302" y="40851"/>
                  </a:lnTo>
                  <a:lnTo>
                    <a:pt x="35594" y="52280"/>
                  </a:lnTo>
                  <a:cubicBezTo>
                    <a:pt x="33162" y="48085"/>
                    <a:pt x="30822" y="43860"/>
                    <a:pt x="28603" y="39757"/>
                  </a:cubicBezTo>
                  <a:lnTo>
                    <a:pt x="29393" y="37842"/>
                  </a:lnTo>
                  <a:lnTo>
                    <a:pt x="38927" y="14918"/>
                  </a:lnTo>
                  <a:lnTo>
                    <a:pt x="38927" y="14918"/>
                  </a:lnTo>
                  <a:cubicBezTo>
                    <a:pt x="38881" y="14949"/>
                    <a:pt x="38839" y="14991"/>
                    <a:pt x="38816" y="15015"/>
                  </a:cubicBezTo>
                  <a:cubicBezTo>
                    <a:pt x="38785" y="15045"/>
                    <a:pt x="38755" y="15076"/>
                    <a:pt x="38725" y="15106"/>
                  </a:cubicBezTo>
                  <a:cubicBezTo>
                    <a:pt x="38573" y="15228"/>
                    <a:pt x="38451" y="15319"/>
                    <a:pt x="38329" y="15441"/>
                  </a:cubicBezTo>
                  <a:cubicBezTo>
                    <a:pt x="38299" y="15471"/>
                    <a:pt x="38269" y="15501"/>
                    <a:pt x="38238" y="15532"/>
                  </a:cubicBezTo>
                  <a:cubicBezTo>
                    <a:pt x="38178" y="15562"/>
                    <a:pt x="38086" y="15623"/>
                    <a:pt x="38026" y="15684"/>
                  </a:cubicBezTo>
                  <a:lnTo>
                    <a:pt x="37995" y="15714"/>
                  </a:lnTo>
                  <a:cubicBezTo>
                    <a:pt x="37904" y="15775"/>
                    <a:pt x="37813" y="15836"/>
                    <a:pt x="37752" y="15927"/>
                  </a:cubicBezTo>
                  <a:lnTo>
                    <a:pt x="37722" y="15927"/>
                  </a:lnTo>
                  <a:cubicBezTo>
                    <a:pt x="37600" y="16018"/>
                    <a:pt x="37478" y="16109"/>
                    <a:pt x="37357" y="16170"/>
                  </a:cubicBezTo>
                  <a:cubicBezTo>
                    <a:pt x="37326" y="16200"/>
                    <a:pt x="37326" y="16200"/>
                    <a:pt x="37326" y="16200"/>
                  </a:cubicBezTo>
                  <a:cubicBezTo>
                    <a:pt x="37205" y="16292"/>
                    <a:pt x="37083" y="16352"/>
                    <a:pt x="36992" y="16413"/>
                  </a:cubicBezTo>
                  <a:lnTo>
                    <a:pt x="28299" y="37234"/>
                  </a:lnTo>
                  <a:lnTo>
                    <a:pt x="27843" y="38359"/>
                  </a:lnTo>
                  <a:cubicBezTo>
                    <a:pt x="27448" y="37660"/>
                    <a:pt x="27083" y="36991"/>
                    <a:pt x="26718" y="36292"/>
                  </a:cubicBezTo>
                  <a:cubicBezTo>
                    <a:pt x="24621" y="32401"/>
                    <a:pt x="22645" y="28663"/>
                    <a:pt x="20822" y="25137"/>
                  </a:cubicBezTo>
                  <a:lnTo>
                    <a:pt x="28481" y="10334"/>
                  </a:lnTo>
                  <a:cubicBezTo>
                    <a:pt x="28238" y="9939"/>
                    <a:pt x="27995" y="9513"/>
                    <a:pt x="27752" y="9088"/>
                  </a:cubicBezTo>
                  <a:lnTo>
                    <a:pt x="20122" y="23799"/>
                  </a:lnTo>
                  <a:cubicBezTo>
                    <a:pt x="18360" y="20365"/>
                    <a:pt x="16749" y="17173"/>
                    <a:pt x="15320" y="14316"/>
                  </a:cubicBezTo>
                  <a:lnTo>
                    <a:pt x="21399" y="3313"/>
                  </a:lnTo>
                  <a:lnTo>
                    <a:pt x="21399" y="3313"/>
                  </a:lnTo>
                  <a:cubicBezTo>
                    <a:pt x="21277" y="3343"/>
                    <a:pt x="21186" y="3343"/>
                    <a:pt x="21095" y="3373"/>
                  </a:cubicBezTo>
                  <a:cubicBezTo>
                    <a:pt x="20882" y="3434"/>
                    <a:pt x="20670" y="3465"/>
                    <a:pt x="20487" y="3495"/>
                  </a:cubicBezTo>
                  <a:cubicBezTo>
                    <a:pt x="20426" y="3525"/>
                    <a:pt x="20396" y="3525"/>
                    <a:pt x="20335" y="3525"/>
                  </a:cubicBezTo>
                  <a:cubicBezTo>
                    <a:pt x="20274" y="3556"/>
                    <a:pt x="20244" y="3556"/>
                    <a:pt x="20183" y="3556"/>
                  </a:cubicBezTo>
                  <a:lnTo>
                    <a:pt x="20122" y="3556"/>
                  </a:lnTo>
                  <a:cubicBezTo>
                    <a:pt x="20031" y="3586"/>
                    <a:pt x="19910" y="3586"/>
                    <a:pt x="19819" y="3586"/>
                  </a:cubicBezTo>
                  <a:lnTo>
                    <a:pt x="14651" y="12978"/>
                  </a:lnTo>
                  <a:cubicBezTo>
                    <a:pt x="10913" y="5440"/>
                    <a:pt x="8633" y="577"/>
                    <a:pt x="8542" y="364"/>
                  </a:cubicBezTo>
                  <a:cubicBezTo>
                    <a:pt x="8430" y="142"/>
                    <a:pt x="8205" y="1"/>
                    <a:pt x="797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5804325" y="5103700"/>
              <a:ext cx="291825" cy="909625"/>
            </a:xfrm>
            <a:custGeom>
              <a:avLst/>
              <a:gdLst/>
              <a:ahLst/>
              <a:cxnLst/>
              <a:rect l="l" t="t" r="r" b="b"/>
              <a:pathLst>
                <a:path w="11673" h="36385" extrusionOk="0">
                  <a:moveTo>
                    <a:pt x="11034" y="1"/>
                  </a:moveTo>
                  <a:lnTo>
                    <a:pt x="1" y="36384"/>
                  </a:lnTo>
                  <a:lnTo>
                    <a:pt x="1277" y="36384"/>
                  </a:lnTo>
                  <a:lnTo>
                    <a:pt x="11672" y="2098"/>
                  </a:lnTo>
                  <a:lnTo>
                    <a:pt x="11672" y="2068"/>
                  </a:lnTo>
                  <a:cubicBezTo>
                    <a:pt x="11642" y="1855"/>
                    <a:pt x="11581" y="1642"/>
                    <a:pt x="11521" y="1429"/>
                  </a:cubicBezTo>
                  <a:cubicBezTo>
                    <a:pt x="11490" y="1308"/>
                    <a:pt x="11460" y="1186"/>
                    <a:pt x="11399" y="1065"/>
                  </a:cubicBezTo>
                  <a:cubicBezTo>
                    <a:pt x="11369" y="913"/>
                    <a:pt x="11338" y="791"/>
                    <a:pt x="11277" y="639"/>
                  </a:cubicBezTo>
                  <a:cubicBezTo>
                    <a:pt x="11247" y="548"/>
                    <a:pt x="11217" y="457"/>
                    <a:pt x="11186" y="366"/>
                  </a:cubicBezTo>
                  <a:cubicBezTo>
                    <a:pt x="11125" y="244"/>
                    <a:pt x="11065" y="122"/>
                    <a:pt x="110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8"/>
          <p:cNvGrpSpPr/>
          <p:nvPr/>
        </p:nvGrpSpPr>
        <p:grpSpPr>
          <a:xfrm flipH="1">
            <a:off x="-158339" y="3695398"/>
            <a:ext cx="1115165" cy="1763727"/>
            <a:chOff x="8081725" y="3865850"/>
            <a:chExt cx="1205975" cy="1907350"/>
          </a:xfrm>
        </p:grpSpPr>
        <p:sp>
          <p:nvSpPr>
            <p:cNvPr id="340" name="Google Shape;340;p8"/>
            <p:cNvSpPr/>
            <p:nvPr/>
          </p:nvSpPr>
          <p:spPr>
            <a:xfrm>
              <a:off x="8124275" y="3865850"/>
              <a:ext cx="1163425" cy="1902775"/>
            </a:xfrm>
            <a:custGeom>
              <a:avLst/>
              <a:gdLst/>
              <a:ahLst/>
              <a:cxnLst/>
              <a:rect l="l" t="t" r="r" b="b"/>
              <a:pathLst>
                <a:path w="46537" h="76111" extrusionOk="0">
                  <a:moveTo>
                    <a:pt x="30943" y="0"/>
                  </a:moveTo>
                  <a:cubicBezTo>
                    <a:pt x="30639" y="0"/>
                    <a:pt x="30336" y="0"/>
                    <a:pt x="30062" y="31"/>
                  </a:cubicBezTo>
                  <a:cubicBezTo>
                    <a:pt x="29150" y="61"/>
                    <a:pt x="28299" y="152"/>
                    <a:pt x="27448" y="244"/>
                  </a:cubicBezTo>
                  <a:cubicBezTo>
                    <a:pt x="26232" y="396"/>
                    <a:pt x="25107" y="578"/>
                    <a:pt x="24013" y="821"/>
                  </a:cubicBezTo>
                  <a:cubicBezTo>
                    <a:pt x="23010" y="1064"/>
                    <a:pt x="22038" y="1338"/>
                    <a:pt x="21095" y="1672"/>
                  </a:cubicBezTo>
                  <a:cubicBezTo>
                    <a:pt x="21034" y="1703"/>
                    <a:pt x="20974" y="1703"/>
                    <a:pt x="20882" y="1733"/>
                  </a:cubicBezTo>
                  <a:cubicBezTo>
                    <a:pt x="20366" y="1915"/>
                    <a:pt x="19879" y="2128"/>
                    <a:pt x="19393" y="2341"/>
                  </a:cubicBezTo>
                  <a:cubicBezTo>
                    <a:pt x="17539" y="3101"/>
                    <a:pt x="15867" y="4104"/>
                    <a:pt x="14347" y="5228"/>
                  </a:cubicBezTo>
                  <a:cubicBezTo>
                    <a:pt x="14195" y="5350"/>
                    <a:pt x="14043" y="5441"/>
                    <a:pt x="13922" y="5563"/>
                  </a:cubicBezTo>
                  <a:cubicBezTo>
                    <a:pt x="13770" y="5654"/>
                    <a:pt x="13648" y="5776"/>
                    <a:pt x="13496" y="5897"/>
                  </a:cubicBezTo>
                  <a:cubicBezTo>
                    <a:pt x="13253" y="6080"/>
                    <a:pt x="13010" y="6292"/>
                    <a:pt x="12767" y="6505"/>
                  </a:cubicBezTo>
                  <a:cubicBezTo>
                    <a:pt x="11308" y="7812"/>
                    <a:pt x="9970" y="9301"/>
                    <a:pt x="8846" y="10912"/>
                  </a:cubicBezTo>
                  <a:cubicBezTo>
                    <a:pt x="8755" y="11004"/>
                    <a:pt x="8694" y="11095"/>
                    <a:pt x="8633" y="11186"/>
                  </a:cubicBezTo>
                  <a:cubicBezTo>
                    <a:pt x="8359" y="11551"/>
                    <a:pt x="8116" y="11916"/>
                    <a:pt x="7903" y="12280"/>
                  </a:cubicBezTo>
                  <a:cubicBezTo>
                    <a:pt x="7660" y="12645"/>
                    <a:pt x="7448" y="12979"/>
                    <a:pt x="7235" y="13344"/>
                  </a:cubicBezTo>
                  <a:cubicBezTo>
                    <a:pt x="6840" y="14013"/>
                    <a:pt x="6475" y="14712"/>
                    <a:pt x="6141" y="15411"/>
                  </a:cubicBezTo>
                  <a:cubicBezTo>
                    <a:pt x="5958" y="15715"/>
                    <a:pt x="5806" y="16049"/>
                    <a:pt x="5654" y="16384"/>
                  </a:cubicBezTo>
                  <a:cubicBezTo>
                    <a:pt x="5441" y="16870"/>
                    <a:pt x="5198" y="17387"/>
                    <a:pt x="4986" y="17903"/>
                  </a:cubicBezTo>
                  <a:cubicBezTo>
                    <a:pt x="4834" y="18238"/>
                    <a:pt x="4712" y="18572"/>
                    <a:pt x="4590" y="18906"/>
                  </a:cubicBezTo>
                  <a:cubicBezTo>
                    <a:pt x="4408" y="19332"/>
                    <a:pt x="4256" y="19727"/>
                    <a:pt x="4134" y="20122"/>
                  </a:cubicBezTo>
                  <a:cubicBezTo>
                    <a:pt x="4104" y="20153"/>
                    <a:pt x="4104" y="20183"/>
                    <a:pt x="4104" y="20213"/>
                  </a:cubicBezTo>
                  <a:cubicBezTo>
                    <a:pt x="3496" y="21855"/>
                    <a:pt x="2979" y="23557"/>
                    <a:pt x="2554" y="25320"/>
                  </a:cubicBezTo>
                  <a:cubicBezTo>
                    <a:pt x="2371" y="26049"/>
                    <a:pt x="2189" y="26809"/>
                    <a:pt x="2037" y="27569"/>
                  </a:cubicBezTo>
                  <a:cubicBezTo>
                    <a:pt x="1946" y="27964"/>
                    <a:pt x="1855" y="28360"/>
                    <a:pt x="1794" y="28755"/>
                  </a:cubicBezTo>
                  <a:cubicBezTo>
                    <a:pt x="1764" y="28846"/>
                    <a:pt x="1764" y="28907"/>
                    <a:pt x="1733" y="28967"/>
                  </a:cubicBezTo>
                  <a:cubicBezTo>
                    <a:pt x="1642" y="29454"/>
                    <a:pt x="1551" y="29970"/>
                    <a:pt x="1460" y="30457"/>
                  </a:cubicBezTo>
                  <a:cubicBezTo>
                    <a:pt x="1399" y="30852"/>
                    <a:pt x="1338" y="31277"/>
                    <a:pt x="1277" y="31703"/>
                  </a:cubicBezTo>
                  <a:cubicBezTo>
                    <a:pt x="1216" y="31977"/>
                    <a:pt x="1186" y="32281"/>
                    <a:pt x="1125" y="32554"/>
                  </a:cubicBezTo>
                  <a:cubicBezTo>
                    <a:pt x="1064" y="32980"/>
                    <a:pt x="1034" y="33405"/>
                    <a:pt x="973" y="33800"/>
                  </a:cubicBezTo>
                  <a:cubicBezTo>
                    <a:pt x="791" y="35107"/>
                    <a:pt x="639" y="36414"/>
                    <a:pt x="517" y="37721"/>
                  </a:cubicBezTo>
                  <a:cubicBezTo>
                    <a:pt x="457" y="38451"/>
                    <a:pt x="396" y="39180"/>
                    <a:pt x="335" y="39940"/>
                  </a:cubicBezTo>
                  <a:cubicBezTo>
                    <a:pt x="274" y="40882"/>
                    <a:pt x="213" y="41825"/>
                    <a:pt x="183" y="42767"/>
                  </a:cubicBezTo>
                  <a:cubicBezTo>
                    <a:pt x="183" y="42919"/>
                    <a:pt x="153" y="43071"/>
                    <a:pt x="153" y="43223"/>
                  </a:cubicBezTo>
                  <a:cubicBezTo>
                    <a:pt x="153" y="43527"/>
                    <a:pt x="122" y="43831"/>
                    <a:pt x="122" y="44135"/>
                  </a:cubicBezTo>
                  <a:cubicBezTo>
                    <a:pt x="92" y="44712"/>
                    <a:pt x="92" y="45320"/>
                    <a:pt x="61" y="45898"/>
                  </a:cubicBezTo>
                  <a:cubicBezTo>
                    <a:pt x="61" y="46354"/>
                    <a:pt x="31" y="46840"/>
                    <a:pt x="31" y="47296"/>
                  </a:cubicBezTo>
                  <a:cubicBezTo>
                    <a:pt x="1" y="50153"/>
                    <a:pt x="31" y="52950"/>
                    <a:pt x="153" y="55594"/>
                  </a:cubicBezTo>
                  <a:cubicBezTo>
                    <a:pt x="153" y="56050"/>
                    <a:pt x="183" y="56506"/>
                    <a:pt x="213" y="56992"/>
                  </a:cubicBezTo>
                  <a:cubicBezTo>
                    <a:pt x="244" y="57874"/>
                    <a:pt x="305" y="58755"/>
                    <a:pt x="335" y="59606"/>
                  </a:cubicBezTo>
                  <a:cubicBezTo>
                    <a:pt x="365" y="59789"/>
                    <a:pt x="365" y="59971"/>
                    <a:pt x="365" y="60184"/>
                  </a:cubicBezTo>
                  <a:cubicBezTo>
                    <a:pt x="426" y="60670"/>
                    <a:pt x="457" y="61187"/>
                    <a:pt x="487" y="61673"/>
                  </a:cubicBezTo>
                  <a:cubicBezTo>
                    <a:pt x="761" y="65594"/>
                    <a:pt x="1125" y="68877"/>
                    <a:pt x="1429" y="71156"/>
                  </a:cubicBezTo>
                  <a:cubicBezTo>
                    <a:pt x="1581" y="72555"/>
                    <a:pt x="1733" y="73558"/>
                    <a:pt x="1824" y="74105"/>
                  </a:cubicBezTo>
                  <a:cubicBezTo>
                    <a:pt x="1824" y="74166"/>
                    <a:pt x="1824" y="74196"/>
                    <a:pt x="1855" y="74257"/>
                  </a:cubicBezTo>
                  <a:cubicBezTo>
                    <a:pt x="1885" y="74470"/>
                    <a:pt x="1885" y="74591"/>
                    <a:pt x="1885" y="74591"/>
                  </a:cubicBezTo>
                  <a:lnTo>
                    <a:pt x="3101" y="74622"/>
                  </a:lnTo>
                  <a:lnTo>
                    <a:pt x="4590" y="74682"/>
                  </a:lnTo>
                  <a:lnTo>
                    <a:pt x="22463" y="75290"/>
                  </a:lnTo>
                  <a:lnTo>
                    <a:pt x="23496" y="75321"/>
                  </a:lnTo>
                  <a:lnTo>
                    <a:pt x="23952" y="75351"/>
                  </a:lnTo>
                  <a:lnTo>
                    <a:pt x="24773" y="75351"/>
                  </a:lnTo>
                  <a:lnTo>
                    <a:pt x="46536" y="76111"/>
                  </a:lnTo>
                  <a:lnTo>
                    <a:pt x="46536" y="5684"/>
                  </a:lnTo>
                  <a:cubicBezTo>
                    <a:pt x="46324" y="5472"/>
                    <a:pt x="46111" y="5259"/>
                    <a:pt x="45898" y="5046"/>
                  </a:cubicBezTo>
                  <a:cubicBezTo>
                    <a:pt x="44074" y="3374"/>
                    <a:pt x="41916" y="2067"/>
                    <a:pt x="39363" y="1186"/>
                  </a:cubicBezTo>
                  <a:cubicBezTo>
                    <a:pt x="38573" y="912"/>
                    <a:pt x="37752" y="700"/>
                    <a:pt x="36901" y="517"/>
                  </a:cubicBezTo>
                  <a:cubicBezTo>
                    <a:pt x="35320" y="183"/>
                    <a:pt x="33618" y="0"/>
                    <a:pt x="3176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8081725" y="3918275"/>
              <a:ext cx="1205975" cy="1854925"/>
            </a:xfrm>
            <a:custGeom>
              <a:avLst/>
              <a:gdLst/>
              <a:ahLst/>
              <a:cxnLst/>
              <a:rect l="l" t="t" r="r" b="b"/>
              <a:pathLst>
                <a:path w="48239" h="74197" extrusionOk="0">
                  <a:moveTo>
                    <a:pt x="30974" y="1"/>
                  </a:moveTo>
                  <a:cubicBezTo>
                    <a:pt x="30670" y="31"/>
                    <a:pt x="30366" y="31"/>
                    <a:pt x="30092" y="31"/>
                  </a:cubicBezTo>
                  <a:cubicBezTo>
                    <a:pt x="27904" y="153"/>
                    <a:pt x="25898" y="426"/>
                    <a:pt x="24043" y="852"/>
                  </a:cubicBezTo>
                  <a:cubicBezTo>
                    <a:pt x="23891" y="882"/>
                    <a:pt x="23770" y="913"/>
                    <a:pt x="23618" y="943"/>
                  </a:cubicBezTo>
                  <a:cubicBezTo>
                    <a:pt x="22676" y="1186"/>
                    <a:pt x="21794" y="1460"/>
                    <a:pt x="20913" y="1764"/>
                  </a:cubicBezTo>
                  <a:cubicBezTo>
                    <a:pt x="20396" y="1946"/>
                    <a:pt x="19910" y="2128"/>
                    <a:pt x="19423" y="2341"/>
                  </a:cubicBezTo>
                  <a:cubicBezTo>
                    <a:pt x="17964" y="2949"/>
                    <a:pt x="16597" y="3709"/>
                    <a:pt x="15350" y="4530"/>
                  </a:cubicBezTo>
                  <a:cubicBezTo>
                    <a:pt x="15016" y="4773"/>
                    <a:pt x="14682" y="5016"/>
                    <a:pt x="14378" y="5259"/>
                  </a:cubicBezTo>
                  <a:cubicBezTo>
                    <a:pt x="14226" y="5350"/>
                    <a:pt x="14074" y="5472"/>
                    <a:pt x="13952" y="5563"/>
                  </a:cubicBezTo>
                  <a:cubicBezTo>
                    <a:pt x="13800" y="5685"/>
                    <a:pt x="13679" y="5776"/>
                    <a:pt x="13527" y="5897"/>
                  </a:cubicBezTo>
                  <a:cubicBezTo>
                    <a:pt x="12463" y="6779"/>
                    <a:pt x="11460" y="7752"/>
                    <a:pt x="10548" y="8815"/>
                  </a:cubicBezTo>
                  <a:cubicBezTo>
                    <a:pt x="10153" y="9241"/>
                    <a:pt x="9788" y="9697"/>
                    <a:pt x="9423" y="10153"/>
                  </a:cubicBezTo>
                  <a:cubicBezTo>
                    <a:pt x="9180" y="10487"/>
                    <a:pt x="8906" y="10852"/>
                    <a:pt x="8663" y="11186"/>
                  </a:cubicBezTo>
                  <a:cubicBezTo>
                    <a:pt x="8663" y="11186"/>
                    <a:pt x="8663" y="11217"/>
                    <a:pt x="8663" y="11217"/>
                  </a:cubicBezTo>
                  <a:cubicBezTo>
                    <a:pt x="7721" y="12524"/>
                    <a:pt x="6900" y="13922"/>
                    <a:pt x="6171" y="15411"/>
                  </a:cubicBezTo>
                  <a:cubicBezTo>
                    <a:pt x="5988" y="15746"/>
                    <a:pt x="5836" y="16050"/>
                    <a:pt x="5684" y="16384"/>
                  </a:cubicBezTo>
                  <a:cubicBezTo>
                    <a:pt x="5563" y="16688"/>
                    <a:pt x="5411" y="16992"/>
                    <a:pt x="5289" y="17296"/>
                  </a:cubicBezTo>
                  <a:cubicBezTo>
                    <a:pt x="4165" y="19819"/>
                    <a:pt x="3283" y="22524"/>
                    <a:pt x="2584" y="25320"/>
                  </a:cubicBezTo>
                  <a:cubicBezTo>
                    <a:pt x="2402" y="26080"/>
                    <a:pt x="2219" y="26810"/>
                    <a:pt x="2067" y="27570"/>
                  </a:cubicBezTo>
                  <a:cubicBezTo>
                    <a:pt x="1976" y="27965"/>
                    <a:pt x="1885" y="28360"/>
                    <a:pt x="1824" y="28785"/>
                  </a:cubicBezTo>
                  <a:cubicBezTo>
                    <a:pt x="1794" y="28846"/>
                    <a:pt x="1794" y="28907"/>
                    <a:pt x="1763" y="28998"/>
                  </a:cubicBezTo>
                  <a:cubicBezTo>
                    <a:pt x="1551" y="30184"/>
                    <a:pt x="1338" y="31369"/>
                    <a:pt x="1186" y="32585"/>
                  </a:cubicBezTo>
                  <a:cubicBezTo>
                    <a:pt x="1125" y="32980"/>
                    <a:pt x="1064" y="33405"/>
                    <a:pt x="1004" y="33801"/>
                  </a:cubicBezTo>
                  <a:cubicBezTo>
                    <a:pt x="730" y="35837"/>
                    <a:pt x="517" y="37904"/>
                    <a:pt x="365" y="39941"/>
                  </a:cubicBezTo>
                  <a:cubicBezTo>
                    <a:pt x="304" y="40883"/>
                    <a:pt x="244" y="41825"/>
                    <a:pt x="213" y="42767"/>
                  </a:cubicBezTo>
                  <a:cubicBezTo>
                    <a:pt x="213" y="42919"/>
                    <a:pt x="183" y="43071"/>
                    <a:pt x="183" y="43254"/>
                  </a:cubicBezTo>
                  <a:cubicBezTo>
                    <a:pt x="183" y="43558"/>
                    <a:pt x="152" y="43831"/>
                    <a:pt x="152" y="44135"/>
                  </a:cubicBezTo>
                  <a:cubicBezTo>
                    <a:pt x="0" y="48117"/>
                    <a:pt x="31" y="51977"/>
                    <a:pt x="183" y="55594"/>
                  </a:cubicBezTo>
                  <a:cubicBezTo>
                    <a:pt x="183" y="56050"/>
                    <a:pt x="213" y="56536"/>
                    <a:pt x="244" y="56992"/>
                  </a:cubicBezTo>
                  <a:cubicBezTo>
                    <a:pt x="274" y="57874"/>
                    <a:pt x="335" y="58755"/>
                    <a:pt x="365" y="59606"/>
                  </a:cubicBezTo>
                  <a:cubicBezTo>
                    <a:pt x="669" y="64439"/>
                    <a:pt x="1125" y="68482"/>
                    <a:pt x="1459" y="71157"/>
                  </a:cubicBezTo>
                  <a:cubicBezTo>
                    <a:pt x="1642" y="72555"/>
                    <a:pt x="1763" y="73588"/>
                    <a:pt x="1855" y="74136"/>
                  </a:cubicBezTo>
                  <a:cubicBezTo>
                    <a:pt x="1855" y="74136"/>
                    <a:pt x="1855" y="74166"/>
                    <a:pt x="1855" y="74196"/>
                  </a:cubicBezTo>
                  <a:lnTo>
                    <a:pt x="48238" y="74196"/>
                  </a:lnTo>
                  <a:lnTo>
                    <a:pt x="48238" y="7600"/>
                  </a:lnTo>
                  <a:cubicBezTo>
                    <a:pt x="47722" y="6901"/>
                    <a:pt x="47175" y="6262"/>
                    <a:pt x="46567" y="5685"/>
                  </a:cubicBezTo>
                  <a:cubicBezTo>
                    <a:pt x="46293" y="5411"/>
                    <a:pt x="46020" y="5138"/>
                    <a:pt x="45716" y="4864"/>
                  </a:cubicBezTo>
                  <a:cubicBezTo>
                    <a:pt x="44196" y="3527"/>
                    <a:pt x="42463" y="2432"/>
                    <a:pt x="40518" y="1612"/>
                  </a:cubicBezTo>
                  <a:cubicBezTo>
                    <a:pt x="40092" y="1429"/>
                    <a:pt x="39636" y="1277"/>
                    <a:pt x="39211" y="1125"/>
                  </a:cubicBezTo>
                  <a:cubicBezTo>
                    <a:pt x="36962" y="396"/>
                    <a:pt x="34439" y="1"/>
                    <a:pt x="3161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8103000" y="3918275"/>
              <a:ext cx="1184700" cy="947600"/>
            </a:xfrm>
            <a:custGeom>
              <a:avLst/>
              <a:gdLst/>
              <a:ahLst/>
              <a:cxnLst/>
              <a:rect l="l" t="t" r="r" b="b"/>
              <a:pathLst>
                <a:path w="47388" h="37904" extrusionOk="0">
                  <a:moveTo>
                    <a:pt x="30123" y="1"/>
                  </a:moveTo>
                  <a:cubicBezTo>
                    <a:pt x="29819" y="31"/>
                    <a:pt x="29515" y="31"/>
                    <a:pt x="29241" y="31"/>
                  </a:cubicBezTo>
                  <a:cubicBezTo>
                    <a:pt x="27053" y="153"/>
                    <a:pt x="25047" y="426"/>
                    <a:pt x="23192" y="852"/>
                  </a:cubicBezTo>
                  <a:cubicBezTo>
                    <a:pt x="23040" y="882"/>
                    <a:pt x="22919" y="913"/>
                    <a:pt x="22767" y="943"/>
                  </a:cubicBezTo>
                  <a:cubicBezTo>
                    <a:pt x="21825" y="1186"/>
                    <a:pt x="20943" y="1460"/>
                    <a:pt x="20062" y="1764"/>
                  </a:cubicBezTo>
                  <a:cubicBezTo>
                    <a:pt x="19545" y="1946"/>
                    <a:pt x="19059" y="2128"/>
                    <a:pt x="18572" y="2341"/>
                  </a:cubicBezTo>
                  <a:cubicBezTo>
                    <a:pt x="17113" y="2949"/>
                    <a:pt x="15746" y="3709"/>
                    <a:pt x="14499" y="4530"/>
                  </a:cubicBezTo>
                  <a:cubicBezTo>
                    <a:pt x="14165" y="4773"/>
                    <a:pt x="13831" y="5016"/>
                    <a:pt x="13527" y="5229"/>
                  </a:cubicBezTo>
                  <a:cubicBezTo>
                    <a:pt x="13375" y="5350"/>
                    <a:pt x="13223" y="5472"/>
                    <a:pt x="13101" y="5563"/>
                  </a:cubicBezTo>
                  <a:cubicBezTo>
                    <a:pt x="12949" y="5685"/>
                    <a:pt x="12828" y="5776"/>
                    <a:pt x="12676" y="5897"/>
                  </a:cubicBezTo>
                  <a:cubicBezTo>
                    <a:pt x="11612" y="6779"/>
                    <a:pt x="10609" y="7752"/>
                    <a:pt x="9697" y="8815"/>
                  </a:cubicBezTo>
                  <a:cubicBezTo>
                    <a:pt x="9302" y="9241"/>
                    <a:pt x="8937" y="9697"/>
                    <a:pt x="8572" y="10153"/>
                  </a:cubicBezTo>
                  <a:cubicBezTo>
                    <a:pt x="8329" y="10487"/>
                    <a:pt x="8055" y="10852"/>
                    <a:pt x="7812" y="11186"/>
                  </a:cubicBezTo>
                  <a:cubicBezTo>
                    <a:pt x="7812" y="11186"/>
                    <a:pt x="7812" y="11217"/>
                    <a:pt x="7812" y="11217"/>
                  </a:cubicBezTo>
                  <a:cubicBezTo>
                    <a:pt x="6870" y="12524"/>
                    <a:pt x="6049" y="13922"/>
                    <a:pt x="5320" y="15411"/>
                  </a:cubicBezTo>
                  <a:cubicBezTo>
                    <a:pt x="5137" y="15746"/>
                    <a:pt x="4985" y="16050"/>
                    <a:pt x="4833" y="16384"/>
                  </a:cubicBezTo>
                  <a:cubicBezTo>
                    <a:pt x="4712" y="16688"/>
                    <a:pt x="4560" y="16992"/>
                    <a:pt x="4438" y="17296"/>
                  </a:cubicBezTo>
                  <a:cubicBezTo>
                    <a:pt x="3314" y="19819"/>
                    <a:pt x="2432" y="22524"/>
                    <a:pt x="1733" y="25320"/>
                  </a:cubicBezTo>
                  <a:cubicBezTo>
                    <a:pt x="1551" y="26050"/>
                    <a:pt x="1368" y="26810"/>
                    <a:pt x="1216" y="27570"/>
                  </a:cubicBezTo>
                  <a:cubicBezTo>
                    <a:pt x="1125" y="27965"/>
                    <a:pt x="1034" y="28360"/>
                    <a:pt x="973" y="28785"/>
                  </a:cubicBezTo>
                  <a:cubicBezTo>
                    <a:pt x="943" y="28846"/>
                    <a:pt x="943" y="28907"/>
                    <a:pt x="912" y="28998"/>
                  </a:cubicBezTo>
                  <a:cubicBezTo>
                    <a:pt x="700" y="30184"/>
                    <a:pt x="487" y="31369"/>
                    <a:pt x="335" y="32585"/>
                  </a:cubicBezTo>
                  <a:cubicBezTo>
                    <a:pt x="274" y="32980"/>
                    <a:pt x="213" y="33405"/>
                    <a:pt x="153" y="33801"/>
                  </a:cubicBezTo>
                  <a:cubicBezTo>
                    <a:pt x="92" y="34226"/>
                    <a:pt x="31" y="34652"/>
                    <a:pt x="1" y="35047"/>
                  </a:cubicBezTo>
                  <a:cubicBezTo>
                    <a:pt x="426" y="35260"/>
                    <a:pt x="882" y="35442"/>
                    <a:pt x="1368" y="35624"/>
                  </a:cubicBezTo>
                  <a:cubicBezTo>
                    <a:pt x="4621" y="36810"/>
                    <a:pt x="8906" y="37904"/>
                    <a:pt x="13739" y="37904"/>
                  </a:cubicBezTo>
                  <a:cubicBezTo>
                    <a:pt x="14378" y="37904"/>
                    <a:pt x="15016" y="37904"/>
                    <a:pt x="15654" y="37843"/>
                  </a:cubicBezTo>
                  <a:cubicBezTo>
                    <a:pt x="16201" y="37813"/>
                    <a:pt x="16718" y="37782"/>
                    <a:pt x="17265" y="37722"/>
                  </a:cubicBezTo>
                  <a:cubicBezTo>
                    <a:pt x="18420" y="37600"/>
                    <a:pt x="19606" y="37387"/>
                    <a:pt x="20822" y="37114"/>
                  </a:cubicBezTo>
                  <a:cubicBezTo>
                    <a:pt x="23466" y="36506"/>
                    <a:pt x="26202" y="35472"/>
                    <a:pt x="28968" y="33922"/>
                  </a:cubicBezTo>
                  <a:cubicBezTo>
                    <a:pt x="29332" y="33740"/>
                    <a:pt x="29667" y="33527"/>
                    <a:pt x="30031" y="33314"/>
                  </a:cubicBezTo>
                  <a:cubicBezTo>
                    <a:pt x="30153" y="33253"/>
                    <a:pt x="30244" y="33162"/>
                    <a:pt x="30366" y="33102"/>
                  </a:cubicBezTo>
                  <a:cubicBezTo>
                    <a:pt x="30822" y="32828"/>
                    <a:pt x="31247" y="32524"/>
                    <a:pt x="31703" y="32220"/>
                  </a:cubicBezTo>
                  <a:cubicBezTo>
                    <a:pt x="34165" y="30518"/>
                    <a:pt x="36597" y="28360"/>
                    <a:pt x="38998" y="25685"/>
                  </a:cubicBezTo>
                  <a:cubicBezTo>
                    <a:pt x="39029" y="25624"/>
                    <a:pt x="39059" y="25594"/>
                    <a:pt x="39089" y="25563"/>
                  </a:cubicBezTo>
                  <a:cubicBezTo>
                    <a:pt x="39393" y="25229"/>
                    <a:pt x="39697" y="24864"/>
                    <a:pt x="40001" y="24530"/>
                  </a:cubicBezTo>
                  <a:cubicBezTo>
                    <a:pt x="40457" y="23952"/>
                    <a:pt x="40944" y="23345"/>
                    <a:pt x="41430" y="22737"/>
                  </a:cubicBezTo>
                  <a:cubicBezTo>
                    <a:pt x="41734" y="22311"/>
                    <a:pt x="42068" y="21855"/>
                    <a:pt x="42372" y="21430"/>
                  </a:cubicBezTo>
                  <a:cubicBezTo>
                    <a:pt x="42433" y="21369"/>
                    <a:pt x="42463" y="21308"/>
                    <a:pt x="42494" y="21247"/>
                  </a:cubicBezTo>
                  <a:cubicBezTo>
                    <a:pt x="44074" y="19028"/>
                    <a:pt x="45290" y="17022"/>
                    <a:pt x="46172" y="15168"/>
                  </a:cubicBezTo>
                  <a:cubicBezTo>
                    <a:pt x="46202" y="15107"/>
                    <a:pt x="46232" y="15047"/>
                    <a:pt x="46232" y="14986"/>
                  </a:cubicBezTo>
                  <a:cubicBezTo>
                    <a:pt x="46506" y="14439"/>
                    <a:pt x="46719" y="13922"/>
                    <a:pt x="46932" y="13405"/>
                  </a:cubicBezTo>
                  <a:cubicBezTo>
                    <a:pt x="47023" y="13162"/>
                    <a:pt x="47083" y="12919"/>
                    <a:pt x="47175" y="12706"/>
                  </a:cubicBezTo>
                  <a:cubicBezTo>
                    <a:pt x="47266" y="12463"/>
                    <a:pt x="47327" y="12250"/>
                    <a:pt x="47387" y="12037"/>
                  </a:cubicBezTo>
                  <a:lnTo>
                    <a:pt x="47387" y="7600"/>
                  </a:lnTo>
                  <a:cubicBezTo>
                    <a:pt x="46871" y="6901"/>
                    <a:pt x="46324" y="6262"/>
                    <a:pt x="45716" y="5685"/>
                  </a:cubicBezTo>
                  <a:cubicBezTo>
                    <a:pt x="45442" y="5381"/>
                    <a:pt x="45169" y="5138"/>
                    <a:pt x="44865" y="4864"/>
                  </a:cubicBezTo>
                  <a:cubicBezTo>
                    <a:pt x="43345" y="3527"/>
                    <a:pt x="41643" y="2432"/>
                    <a:pt x="39667" y="1612"/>
                  </a:cubicBezTo>
                  <a:cubicBezTo>
                    <a:pt x="39241" y="1429"/>
                    <a:pt x="38785" y="1277"/>
                    <a:pt x="38360" y="1125"/>
                  </a:cubicBezTo>
                  <a:cubicBezTo>
                    <a:pt x="36111" y="396"/>
                    <a:pt x="33588" y="1"/>
                    <a:pt x="3076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8085525" y="4048975"/>
              <a:ext cx="1202175" cy="1724225"/>
            </a:xfrm>
            <a:custGeom>
              <a:avLst/>
              <a:gdLst/>
              <a:ahLst/>
              <a:cxnLst/>
              <a:rect l="l" t="t" r="r" b="b"/>
              <a:pathLst>
                <a:path w="48087" h="68969" extrusionOk="0">
                  <a:moveTo>
                    <a:pt x="14226" y="1"/>
                  </a:moveTo>
                  <a:cubicBezTo>
                    <a:pt x="14074" y="122"/>
                    <a:pt x="13922" y="244"/>
                    <a:pt x="13800" y="335"/>
                  </a:cubicBezTo>
                  <a:cubicBezTo>
                    <a:pt x="13648" y="457"/>
                    <a:pt x="13527" y="548"/>
                    <a:pt x="13375" y="669"/>
                  </a:cubicBezTo>
                  <a:lnTo>
                    <a:pt x="22007" y="7904"/>
                  </a:lnTo>
                  <a:lnTo>
                    <a:pt x="24013" y="9575"/>
                  </a:lnTo>
                  <a:lnTo>
                    <a:pt x="31886" y="16171"/>
                  </a:lnTo>
                  <a:cubicBezTo>
                    <a:pt x="31886" y="16658"/>
                    <a:pt x="31855" y="17144"/>
                    <a:pt x="31825" y="17630"/>
                  </a:cubicBezTo>
                  <a:cubicBezTo>
                    <a:pt x="31794" y="18025"/>
                    <a:pt x="31764" y="18420"/>
                    <a:pt x="31734" y="18846"/>
                  </a:cubicBezTo>
                  <a:cubicBezTo>
                    <a:pt x="31612" y="20974"/>
                    <a:pt x="31430" y="23314"/>
                    <a:pt x="31247" y="25776"/>
                  </a:cubicBezTo>
                  <a:cubicBezTo>
                    <a:pt x="31186" y="26445"/>
                    <a:pt x="31126" y="27174"/>
                    <a:pt x="31065" y="27874"/>
                  </a:cubicBezTo>
                  <a:cubicBezTo>
                    <a:pt x="31065" y="28025"/>
                    <a:pt x="31034" y="28147"/>
                    <a:pt x="31034" y="28299"/>
                  </a:cubicBezTo>
                  <a:lnTo>
                    <a:pt x="30730" y="28086"/>
                  </a:lnTo>
                  <a:lnTo>
                    <a:pt x="29271" y="27022"/>
                  </a:lnTo>
                  <a:lnTo>
                    <a:pt x="13223" y="15411"/>
                  </a:lnTo>
                  <a:lnTo>
                    <a:pt x="10973" y="13800"/>
                  </a:lnTo>
                  <a:lnTo>
                    <a:pt x="6536" y="10578"/>
                  </a:lnTo>
                  <a:lnTo>
                    <a:pt x="6019" y="10183"/>
                  </a:lnTo>
                  <a:cubicBezTo>
                    <a:pt x="5836" y="10518"/>
                    <a:pt x="5684" y="10822"/>
                    <a:pt x="5532" y="11156"/>
                  </a:cubicBezTo>
                  <a:lnTo>
                    <a:pt x="6140" y="11581"/>
                  </a:lnTo>
                  <a:lnTo>
                    <a:pt x="8511" y="13314"/>
                  </a:lnTo>
                  <a:lnTo>
                    <a:pt x="10730" y="14955"/>
                  </a:lnTo>
                  <a:lnTo>
                    <a:pt x="28238" y="27661"/>
                  </a:lnTo>
                  <a:lnTo>
                    <a:pt x="29667" y="28694"/>
                  </a:lnTo>
                  <a:lnTo>
                    <a:pt x="30913" y="29606"/>
                  </a:lnTo>
                  <a:cubicBezTo>
                    <a:pt x="30913" y="29667"/>
                    <a:pt x="30913" y="29697"/>
                    <a:pt x="30913" y="29728"/>
                  </a:cubicBezTo>
                  <a:cubicBezTo>
                    <a:pt x="30518" y="34074"/>
                    <a:pt x="30062" y="38178"/>
                    <a:pt x="29575" y="42038"/>
                  </a:cubicBezTo>
                  <a:lnTo>
                    <a:pt x="16353" y="32615"/>
                  </a:lnTo>
                  <a:lnTo>
                    <a:pt x="3010" y="23132"/>
                  </a:lnTo>
                  <a:lnTo>
                    <a:pt x="1915" y="22342"/>
                  </a:lnTo>
                  <a:cubicBezTo>
                    <a:pt x="1824" y="22737"/>
                    <a:pt x="1733" y="23132"/>
                    <a:pt x="1672" y="23527"/>
                  </a:cubicBezTo>
                  <a:lnTo>
                    <a:pt x="2827" y="24378"/>
                  </a:lnTo>
                  <a:lnTo>
                    <a:pt x="14438" y="32676"/>
                  </a:lnTo>
                  <a:lnTo>
                    <a:pt x="29393" y="43375"/>
                  </a:lnTo>
                  <a:cubicBezTo>
                    <a:pt x="28785" y="47874"/>
                    <a:pt x="28116" y="52008"/>
                    <a:pt x="27357" y="55685"/>
                  </a:cubicBezTo>
                  <a:lnTo>
                    <a:pt x="1611" y="38573"/>
                  </a:lnTo>
                  <a:lnTo>
                    <a:pt x="61" y="37539"/>
                  </a:lnTo>
                  <a:cubicBezTo>
                    <a:pt x="31" y="37995"/>
                    <a:pt x="31" y="38451"/>
                    <a:pt x="0" y="38907"/>
                  </a:cubicBezTo>
                  <a:lnTo>
                    <a:pt x="1581" y="39971"/>
                  </a:lnTo>
                  <a:lnTo>
                    <a:pt x="27083" y="57023"/>
                  </a:lnTo>
                  <a:cubicBezTo>
                    <a:pt x="26323" y="60549"/>
                    <a:pt x="25502" y="63619"/>
                    <a:pt x="24651" y="66202"/>
                  </a:cubicBezTo>
                  <a:lnTo>
                    <a:pt x="1915" y="52859"/>
                  </a:lnTo>
                  <a:lnTo>
                    <a:pt x="92" y="51764"/>
                  </a:lnTo>
                  <a:lnTo>
                    <a:pt x="92" y="51764"/>
                  </a:lnTo>
                  <a:cubicBezTo>
                    <a:pt x="122" y="52251"/>
                    <a:pt x="152" y="52767"/>
                    <a:pt x="152" y="53254"/>
                  </a:cubicBezTo>
                  <a:lnTo>
                    <a:pt x="2037" y="54348"/>
                  </a:lnTo>
                  <a:lnTo>
                    <a:pt x="24195" y="67449"/>
                  </a:lnTo>
                  <a:cubicBezTo>
                    <a:pt x="24135" y="67631"/>
                    <a:pt x="24074" y="67783"/>
                    <a:pt x="24013" y="67965"/>
                  </a:cubicBezTo>
                  <a:cubicBezTo>
                    <a:pt x="23891" y="68300"/>
                    <a:pt x="23770" y="68634"/>
                    <a:pt x="23618" y="68968"/>
                  </a:cubicBezTo>
                  <a:lnTo>
                    <a:pt x="25138" y="68968"/>
                  </a:lnTo>
                  <a:cubicBezTo>
                    <a:pt x="25259" y="68664"/>
                    <a:pt x="25381" y="68330"/>
                    <a:pt x="25502" y="68026"/>
                  </a:cubicBezTo>
                  <a:cubicBezTo>
                    <a:pt x="25502" y="67996"/>
                    <a:pt x="25502" y="67965"/>
                    <a:pt x="25533" y="67935"/>
                  </a:cubicBezTo>
                  <a:lnTo>
                    <a:pt x="48086" y="65929"/>
                  </a:lnTo>
                  <a:lnTo>
                    <a:pt x="48086" y="64531"/>
                  </a:lnTo>
                  <a:lnTo>
                    <a:pt x="26019" y="66506"/>
                  </a:lnTo>
                  <a:cubicBezTo>
                    <a:pt x="26901" y="63801"/>
                    <a:pt x="27752" y="60579"/>
                    <a:pt x="28512" y="56901"/>
                  </a:cubicBezTo>
                  <a:lnTo>
                    <a:pt x="48086" y="51096"/>
                  </a:lnTo>
                  <a:lnTo>
                    <a:pt x="48086" y="49698"/>
                  </a:lnTo>
                  <a:lnTo>
                    <a:pt x="28816" y="55412"/>
                  </a:lnTo>
                  <a:cubicBezTo>
                    <a:pt x="29484" y="51856"/>
                    <a:pt x="30123" y="47904"/>
                    <a:pt x="30700" y="43588"/>
                  </a:cubicBezTo>
                  <a:lnTo>
                    <a:pt x="48086" y="36871"/>
                  </a:lnTo>
                  <a:lnTo>
                    <a:pt x="48086" y="35533"/>
                  </a:lnTo>
                  <a:lnTo>
                    <a:pt x="30882" y="42159"/>
                  </a:lnTo>
                  <a:cubicBezTo>
                    <a:pt x="31338" y="38330"/>
                    <a:pt x="31794" y="34257"/>
                    <a:pt x="32159" y="29910"/>
                  </a:cubicBezTo>
                  <a:lnTo>
                    <a:pt x="32159" y="29788"/>
                  </a:lnTo>
                  <a:lnTo>
                    <a:pt x="48086" y="22038"/>
                  </a:lnTo>
                  <a:lnTo>
                    <a:pt x="48086" y="20700"/>
                  </a:lnTo>
                  <a:lnTo>
                    <a:pt x="32281" y="28360"/>
                  </a:lnTo>
                  <a:cubicBezTo>
                    <a:pt x="32311" y="27904"/>
                    <a:pt x="32372" y="27448"/>
                    <a:pt x="32402" y="26992"/>
                  </a:cubicBezTo>
                  <a:cubicBezTo>
                    <a:pt x="32463" y="26293"/>
                    <a:pt x="32493" y="25624"/>
                    <a:pt x="32554" y="24925"/>
                  </a:cubicBezTo>
                  <a:cubicBezTo>
                    <a:pt x="32706" y="22858"/>
                    <a:pt x="32858" y="20883"/>
                    <a:pt x="32949" y="19059"/>
                  </a:cubicBezTo>
                  <a:cubicBezTo>
                    <a:pt x="32980" y="18664"/>
                    <a:pt x="33010" y="18269"/>
                    <a:pt x="33041" y="17873"/>
                  </a:cubicBezTo>
                  <a:cubicBezTo>
                    <a:pt x="33041" y="17326"/>
                    <a:pt x="33071" y="16840"/>
                    <a:pt x="33101" y="16323"/>
                  </a:cubicBezTo>
                  <a:lnTo>
                    <a:pt x="39667" y="13223"/>
                  </a:lnTo>
                  <a:lnTo>
                    <a:pt x="41369" y="12402"/>
                  </a:lnTo>
                  <a:lnTo>
                    <a:pt x="41673" y="12250"/>
                  </a:lnTo>
                  <a:lnTo>
                    <a:pt x="42828" y="11703"/>
                  </a:lnTo>
                  <a:lnTo>
                    <a:pt x="43314" y="11490"/>
                  </a:lnTo>
                  <a:lnTo>
                    <a:pt x="46962" y="9758"/>
                  </a:lnTo>
                  <a:lnTo>
                    <a:pt x="47205" y="9636"/>
                  </a:lnTo>
                  <a:lnTo>
                    <a:pt x="48086" y="9211"/>
                  </a:lnTo>
                  <a:lnTo>
                    <a:pt x="48086" y="7964"/>
                  </a:lnTo>
                  <a:lnTo>
                    <a:pt x="47631" y="8177"/>
                  </a:lnTo>
                  <a:lnTo>
                    <a:pt x="46445" y="8724"/>
                  </a:lnTo>
                  <a:lnTo>
                    <a:pt x="42676" y="10518"/>
                  </a:lnTo>
                  <a:lnTo>
                    <a:pt x="41551" y="11065"/>
                  </a:lnTo>
                  <a:lnTo>
                    <a:pt x="39606" y="11977"/>
                  </a:lnTo>
                  <a:lnTo>
                    <a:pt x="37873" y="12797"/>
                  </a:lnTo>
                  <a:lnTo>
                    <a:pt x="33193" y="15016"/>
                  </a:lnTo>
                  <a:cubicBezTo>
                    <a:pt x="33253" y="13831"/>
                    <a:pt x="33284" y="12737"/>
                    <a:pt x="33345" y="11733"/>
                  </a:cubicBezTo>
                  <a:cubicBezTo>
                    <a:pt x="33345" y="11308"/>
                    <a:pt x="33375" y="10913"/>
                    <a:pt x="33375" y="10548"/>
                  </a:cubicBezTo>
                  <a:cubicBezTo>
                    <a:pt x="33497" y="7904"/>
                    <a:pt x="33527" y="6353"/>
                    <a:pt x="33527" y="6293"/>
                  </a:cubicBezTo>
                  <a:cubicBezTo>
                    <a:pt x="33527" y="6019"/>
                    <a:pt x="33253" y="5776"/>
                    <a:pt x="32949" y="5746"/>
                  </a:cubicBezTo>
                  <a:cubicBezTo>
                    <a:pt x="32928" y="5744"/>
                    <a:pt x="32907" y="5743"/>
                    <a:pt x="32886" y="5743"/>
                  </a:cubicBezTo>
                  <a:cubicBezTo>
                    <a:pt x="32581" y="5743"/>
                    <a:pt x="32341" y="5945"/>
                    <a:pt x="32341" y="6201"/>
                  </a:cubicBezTo>
                  <a:cubicBezTo>
                    <a:pt x="32341" y="6232"/>
                    <a:pt x="32311" y="7721"/>
                    <a:pt x="32189" y="10244"/>
                  </a:cubicBezTo>
                  <a:cubicBezTo>
                    <a:pt x="32159" y="10639"/>
                    <a:pt x="32159" y="11034"/>
                    <a:pt x="32129" y="11460"/>
                  </a:cubicBezTo>
                  <a:cubicBezTo>
                    <a:pt x="32098" y="12463"/>
                    <a:pt x="32038" y="13588"/>
                    <a:pt x="31977" y="14803"/>
                  </a:cubicBezTo>
                  <a:lnTo>
                    <a:pt x="26323" y="10122"/>
                  </a:lnTo>
                  <a:lnTo>
                    <a:pt x="24317" y="8420"/>
                  </a:lnTo>
                  <a:lnTo>
                    <a:pt x="14226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8"/>
          <p:cNvGrpSpPr/>
          <p:nvPr/>
        </p:nvGrpSpPr>
        <p:grpSpPr>
          <a:xfrm rot="899981" flipH="1">
            <a:off x="4404257" y="3806995"/>
            <a:ext cx="1181805" cy="2901753"/>
            <a:chOff x="6344600" y="2810350"/>
            <a:chExt cx="1278175" cy="3138375"/>
          </a:xfrm>
        </p:grpSpPr>
        <p:sp>
          <p:nvSpPr>
            <p:cNvPr id="345" name="Google Shape;345;p8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8"/>
          <p:cNvGrpSpPr/>
          <p:nvPr/>
        </p:nvGrpSpPr>
        <p:grpSpPr>
          <a:xfrm rot="-1800050">
            <a:off x="387617" y="4154497"/>
            <a:ext cx="1972168" cy="1713032"/>
            <a:chOff x="2117325" y="3825425"/>
            <a:chExt cx="2133050" cy="1852775"/>
          </a:xfrm>
        </p:grpSpPr>
        <p:sp>
          <p:nvSpPr>
            <p:cNvPr id="374" name="Google Shape;374;p8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8"/>
          <p:cNvGrpSpPr/>
          <p:nvPr/>
        </p:nvGrpSpPr>
        <p:grpSpPr>
          <a:xfrm rot="899884" flipH="1">
            <a:off x="6916046" y="3979929"/>
            <a:ext cx="1887406" cy="2376457"/>
            <a:chOff x="214550" y="172025"/>
            <a:chExt cx="2041100" cy="2569975"/>
          </a:xfrm>
        </p:grpSpPr>
        <p:sp>
          <p:nvSpPr>
            <p:cNvPr id="381" name="Google Shape;381;p8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8"/>
          <p:cNvSpPr/>
          <p:nvPr/>
        </p:nvSpPr>
        <p:spPr>
          <a:xfrm rot="9900040">
            <a:off x="126262" y="-1033267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8"/>
          <p:cNvSpPr/>
          <p:nvPr/>
        </p:nvSpPr>
        <p:spPr>
          <a:xfrm rot="10800000">
            <a:off x="4082415" y="-1533598"/>
            <a:ext cx="3714059" cy="275161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rot="10800000" flipH="1">
            <a:off x="7923635" y="-621644"/>
            <a:ext cx="1308792" cy="1928479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 txBox="1">
            <a:spLocks noGrp="1"/>
          </p:cNvSpPr>
          <p:nvPr>
            <p:ph type="ctrTitle"/>
          </p:nvPr>
        </p:nvSpPr>
        <p:spPr>
          <a:xfrm>
            <a:off x="3658050" y="1147000"/>
            <a:ext cx="4672800" cy="2423400"/>
          </a:xfrm>
          <a:prstGeom prst="rect">
            <a:avLst/>
          </a:prstGeom>
          <a:noFill/>
          <a:ln>
            <a:noFill/>
          </a:ln>
          <a:effectLst>
            <a:outerShdw dist="47625" dir="30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"/>
          <p:cNvSpPr/>
          <p:nvPr/>
        </p:nvSpPr>
        <p:spPr>
          <a:xfrm rot="-9900040" flipH="1">
            <a:off x="5223593" y="-1337554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"/>
          <p:cNvSpPr/>
          <p:nvPr/>
        </p:nvSpPr>
        <p:spPr>
          <a:xfrm rot="9900040" flipH="1">
            <a:off x="-27551" y="-1385321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9"/>
          <p:cNvSpPr/>
          <p:nvPr/>
        </p:nvSpPr>
        <p:spPr>
          <a:xfrm rot="-9900072">
            <a:off x="4003239" y="-1037391"/>
            <a:ext cx="1308875" cy="1928602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9"/>
          <p:cNvSpPr txBox="1">
            <a:spLocks noGrp="1"/>
          </p:cNvSpPr>
          <p:nvPr>
            <p:ph type="ctrTitle"/>
          </p:nvPr>
        </p:nvSpPr>
        <p:spPr>
          <a:xfrm>
            <a:off x="893678" y="1119100"/>
            <a:ext cx="4534200" cy="1875000"/>
          </a:xfrm>
          <a:prstGeom prst="rect">
            <a:avLst/>
          </a:prstGeom>
          <a:noFill/>
          <a:ln>
            <a:noFill/>
          </a:ln>
          <a:effectLst>
            <a:outerShdw dist="57150" dir="30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395" name="Google Shape;395;p9"/>
          <p:cNvSpPr txBox="1">
            <a:spLocks noGrp="1"/>
          </p:cNvSpPr>
          <p:nvPr>
            <p:ph type="subTitle" idx="1"/>
          </p:nvPr>
        </p:nvSpPr>
        <p:spPr>
          <a:xfrm>
            <a:off x="893528" y="2845975"/>
            <a:ext cx="4534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3"/>
          <p:cNvSpPr/>
          <p:nvPr/>
        </p:nvSpPr>
        <p:spPr>
          <a:xfrm>
            <a:off x="3217908" y="4004752"/>
            <a:ext cx="3714059" cy="275161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3"/>
          <p:cNvSpPr/>
          <p:nvPr/>
        </p:nvSpPr>
        <p:spPr>
          <a:xfrm rot="-899928">
            <a:off x="6735586" y="4022973"/>
            <a:ext cx="1308875" cy="1928602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3"/>
          <p:cNvSpPr/>
          <p:nvPr/>
        </p:nvSpPr>
        <p:spPr>
          <a:xfrm rot="900143">
            <a:off x="7943917" y="3884459"/>
            <a:ext cx="817187" cy="2003876"/>
          </a:xfrm>
          <a:custGeom>
            <a:avLst/>
            <a:gdLst/>
            <a:ahLst/>
            <a:cxnLst/>
            <a:rect l="l" t="t" r="r" b="b"/>
            <a:pathLst>
              <a:path w="50276" h="123285" extrusionOk="0">
                <a:moveTo>
                  <a:pt x="25473" y="0"/>
                </a:moveTo>
                <a:cubicBezTo>
                  <a:pt x="25473" y="0"/>
                  <a:pt x="25229" y="6292"/>
                  <a:pt x="24378" y="10730"/>
                </a:cubicBezTo>
                <a:cubicBezTo>
                  <a:pt x="23588" y="15016"/>
                  <a:pt x="22707" y="17934"/>
                  <a:pt x="23892" y="21855"/>
                </a:cubicBezTo>
                <a:cubicBezTo>
                  <a:pt x="23922" y="22007"/>
                  <a:pt x="23983" y="22159"/>
                  <a:pt x="24044" y="22311"/>
                </a:cubicBezTo>
                <a:cubicBezTo>
                  <a:pt x="24682" y="24256"/>
                  <a:pt x="25685" y="25897"/>
                  <a:pt x="26597" y="27083"/>
                </a:cubicBezTo>
                <a:cubicBezTo>
                  <a:pt x="26992" y="27630"/>
                  <a:pt x="27357" y="28055"/>
                  <a:pt x="27661" y="28420"/>
                </a:cubicBezTo>
                <a:cubicBezTo>
                  <a:pt x="27691" y="28420"/>
                  <a:pt x="27722" y="28451"/>
                  <a:pt x="27722" y="28481"/>
                </a:cubicBezTo>
                <a:cubicBezTo>
                  <a:pt x="27387" y="29666"/>
                  <a:pt x="27053" y="30913"/>
                  <a:pt x="26749" y="32159"/>
                </a:cubicBezTo>
                <a:cubicBezTo>
                  <a:pt x="26080" y="34955"/>
                  <a:pt x="25473" y="37843"/>
                  <a:pt x="24986" y="40852"/>
                </a:cubicBezTo>
                <a:cubicBezTo>
                  <a:pt x="24956" y="41004"/>
                  <a:pt x="24925" y="41125"/>
                  <a:pt x="24895" y="41277"/>
                </a:cubicBezTo>
                <a:cubicBezTo>
                  <a:pt x="24865" y="41490"/>
                  <a:pt x="24834" y="41673"/>
                  <a:pt x="24804" y="41885"/>
                </a:cubicBezTo>
                <a:cubicBezTo>
                  <a:pt x="24773" y="42129"/>
                  <a:pt x="24713" y="42372"/>
                  <a:pt x="24682" y="42615"/>
                </a:cubicBezTo>
                <a:cubicBezTo>
                  <a:pt x="24591" y="42372"/>
                  <a:pt x="24500" y="42098"/>
                  <a:pt x="24378" y="41855"/>
                </a:cubicBezTo>
                <a:cubicBezTo>
                  <a:pt x="24318" y="41673"/>
                  <a:pt x="24226" y="41460"/>
                  <a:pt x="24166" y="41277"/>
                </a:cubicBezTo>
                <a:cubicBezTo>
                  <a:pt x="24105" y="41156"/>
                  <a:pt x="24044" y="41065"/>
                  <a:pt x="23983" y="40943"/>
                </a:cubicBezTo>
                <a:cubicBezTo>
                  <a:pt x="23922" y="40791"/>
                  <a:pt x="23862" y="40639"/>
                  <a:pt x="23801" y="40518"/>
                </a:cubicBezTo>
                <a:cubicBezTo>
                  <a:pt x="21400" y="35593"/>
                  <a:pt x="17114" y="30882"/>
                  <a:pt x="15412" y="30092"/>
                </a:cubicBezTo>
                <a:cubicBezTo>
                  <a:pt x="13345" y="29089"/>
                  <a:pt x="9849" y="23162"/>
                  <a:pt x="9728" y="22949"/>
                </a:cubicBezTo>
                <a:lnTo>
                  <a:pt x="9728" y="22949"/>
                </a:lnTo>
                <a:cubicBezTo>
                  <a:pt x="9758" y="23192"/>
                  <a:pt x="10670" y="28754"/>
                  <a:pt x="12402" y="33679"/>
                </a:cubicBezTo>
                <a:cubicBezTo>
                  <a:pt x="13223" y="36049"/>
                  <a:pt x="14257" y="38268"/>
                  <a:pt x="15472" y="39727"/>
                </a:cubicBezTo>
                <a:cubicBezTo>
                  <a:pt x="17934" y="42645"/>
                  <a:pt x="21248" y="43618"/>
                  <a:pt x="23284" y="43952"/>
                </a:cubicBezTo>
                <a:cubicBezTo>
                  <a:pt x="23770" y="44013"/>
                  <a:pt x="24166" y="44074"/>
                  <a:pt x="24470" y="44074"/>
                </a:cubicBezTo>
                <a:cubicBezTo>
                  <a:pt x="24014" y="47113"/>
                  <a:pt x="23649" y="50183"/>
                  <a:pt x="23345" y="53314"/>
                </a:cubicBezTo>
                <a:cubicBezTo>
                  <a:pt x="23345" y="53375"/>
                  <a:pt x="23314" y="53466"/>
                  <a:pt x="23314" y="53527"/>
                </a:cubicBezTo>
                <a:cubicBezTo>
                  <a:pt x="23314" y="53588"/>
                  <a:pt x="23314" y="53648"/>
                  <a:pt x="23314" y="53709"/>
                </a:cubicBezTo>
                <a:cubicBezTo>
                  <a:pt x="23284" y="54013"/>
                  <a:pt x="23254" y="54317"/>
                  <a:pt x="23223" y="54621"/>
                </a:cubicBezTo>
                <a:cubicBezTo>
                  <a:pt x="22950" y="54378"/>
                  <a:pt x="22646" y="54074"/>
                  <a:pt x="22311" y="53770"/>
                </a:cubicBezTo>
                <a:cubicBezTo>
                  <a:pt x="22281" y="53740"/>
                  <a:pt x="22251" y="53709"/>
                  <a:pt x="22220" y="53679"/>
                </a:cubicBezTo>
                <a:cubicBezTo>
                  <a:pt x="21886" y="53375"/>
                  <a:pt x="21552" y="53071"/>
                  <a:pt x="21156" y="52737"/>
                </a:cubicBezTo>
                <a:cubicBezTo>
                  <a:pt x="19545" y="51338"/>
                  <a:pt x="17478" y="49819"/>
                  <a:pt x="15655" y="49180"/>
                </a:cubicBezTo>
                <a:cubicBezTo>
                  <a:pt x="13497" y="48420"/>
                  <a:pt x="12889" y="46536"/>
                  <a:pt x="12281" y="44651"/>
                </a:cubicBezTo>
                <a:cubicBezTo>
                  <a:pt x="12038" y="43922"/>
                  <a:pt x="11794" y="43192"/>
                  <a:pt x="11430" y="42554"/>
                </a:cubicBezTo>
                <a:cubicBezTo>
                  <a:pt x="11126" y="41977"/>
                  <a:pt x="10761" y="41490"/>
                  <a:pt x="10244" y="41125"/>
                </a:cubicBezTo>
                <a:cubicBezTo>
                  <a:pt x="7691" y="39241"/>
                  <a:pt x="4166" y="37205"/>
                  <a:pt x="4165" y="37204"/>
                </a:cubicBezTo>
                <a:lnTo>
                  <a:pt x="4165" y="37204"/>
                </a:lnTo>
                <a:cubicBezTo>
                  <a:pt x="4165" y="37205"/>
                  <a:pt x="4439" y="40366"/>
                  <a:pt x="5715" y="44104"/>
                </a:cubicBezTo>
                <a:cubicBezTo>
                  <a:pt x="6901" y="47569"/>
                  <a:pt x="8968" y="51490"/>
                  <a:pt x="12463" y="53770"/>
                </a:cubicBezTo>
                <a:cubicBezTo>
                  <a:pt x="15709" y="55888"/>
                  <a:pt x="18380" y="56472"/>
                  <a:pt x="20343" y="56472"/>
                </a:cubicBezTo>
                <a:cubicBezTo>
                  <a:pt x="20972" y="56472"/>
                  <a:pt x="21528" y="56412"/>
                  <a:pt x="22007" y="56323"/>
                </a:cubicBezTo>
                <a:cubicBezTo>
                  <a:pt x="22433" y="56232"/>
                  <a:pt x="22798" y="56141"/>
                  <a:pt x="23102" y="56050"/>
                </a:cubicBezTo>
                <a:lnTo>
                  <a:pt x="23102" y="56050"/>
                </a:lnTo>
                <a:cubicBezTo>
                  <a:pt x="22646" y="61217"/>
                  <a:pt x="22372" y="66445"/>
                  <a:pt x="22220" y="71582"/>
                </a:cubicBezTo>
                <a:cubicBezTo>
                  <a:pt x="22220" y="71703"/>
                  <a:pt x="22220" y="71795"/>
                  <a:pt x="22220" y="71916"/>
                </a:cubicBezTo>
                <a:cubicBezTo>
                  <a:pt x="22190" y="71977"/>
                  <a:pt x="22190" y="72038"/>
                  <a:pt x="22190" y="72099"/>
                </a:cubicBezTo>
                <a:cubicBezTo>
                  <a:pt x="22159" y="72068"/>
                  <a:pt x="22129" y="72007"/>
                  <a:pt x="22099" y="71947"/>
                </a:cubicBezTo>
                <a:cubicBezTo>
                  <a:pt x="21886" y="71521"/>
                  <a:pt x="21612" y="71065"/>
                  <a:pt x="21308" y="70609"/>
                </a:cubicBezTo>
                <a:cubicBezTo>
                  <a:pt x="19941" y="68390"/>
                  <a:pt x="17934" y="65807"/>
                  <a:pt x="15685" y="64804"/>
                </a:cubicBezTo>
                <a:cubicBezTo>
                  <a:pt x="11460" y="62889"/>
                  <a:pt x="2737" y="57417"/>
                  <a:pt x="1156" y="54256"/>
                </a:cubicBezTo>
                <a:lnTo>
                  <a:pt x="1156" y="54256"/>
                </a:lnTo>
                <a:cubicBezTo>
                  <a:pt x="1156" y="54257"/>
                  <a:pt x="1673" y="57418"/>
                  <a:pt x="2767" y="60639"/>
                </a:cubicBezTo>
                <a:cubicBezTo>
                  <a:pt x="3588" y="63071"/>
                  <a:pt x="4743" y="65533"/>
                  <a:pt x="6293" y="66688"/>
                </a:cubicBezTo>
                <a:cubicBezTo>
                  <a:pt x="9849" y="69393"/>
                  <a:pt x="15047" y="71855"/>
                  <a:pt x="15928" y="72889"/>
                </a:cubicBezTo>
                <a:cubicBezTo>
                  <a:pt x="17225" y="74449"/>
                  <a:pt x="18458" y="74977"/>
                  <a:pt x="19732" y="74977"/>
                </a:cubicBezTo>
                <a:cubicBezTo>
                  <a:pt x="20219" y="74977"/>
                  <a:pt x="20712" y="74900"/>
                  <a:pt x="21217" y="74773"/>
                </a:cubicBezTo>
                <a:cubicBezTo>
                  <a:pt x="21521" y="74682"/>
                  <a:pt x="21825" y="74591"/>
                  <a:pt x="22129" y="74500"/>
                </a:cubicBezTo>
                <a:lnTo>
                  <a:pt x="22129" y="74500"/>
                </a:lnTo>
                <a:cubicBezTo>
                  <a:pt x="22038" y="79029"/>
                  <a:pt x="22038" y="83436"/>
                  <a:pt x="22099" y="87661"/>
                </a:cubicBezTo>
                <a:cubicBezTo>
                  <a:pt x="22099" y="87752"/>
                  <a:pt x="22099" y="87843"/>
                  <a:pt x="22099" y="87935"/>
                </a:cubicBezTo>
                <a:cubicBezTo>
                  <a:pt x="22099" y="87995"/>
                  <a:pt x="22099" y="88056"/>
                  <a:pt x="22099" y="88117"/>
                </a:cubicBezTo>
                <a:cubicBezTo>
                  <a:pt x="22099" y="88208"/>
                  <a:pt x="22099" y="88269"/>
                  <a:pt x="22099" y="88330"/>
                </a:cubicBezTo>
                <a:cubicBezTo>
                  <a:pt x="22099" y="88391"/>
                  <a:pt x="22099" y="88421"/>
                  <a:pt x="22099" y="88451"/>
                </a:cubicBezTo>
                <a:lnTo>
                  <a:pt x="22099" y="88482"/>
                </a:lnTo>
                <a:cubicBezTo>
                  <a:pt x="22099" y="88664"/>
                  <a:pt x="22129" y="88847"/>
                  <a:pt x="22129" y="89029"/>
                </a:cubicBezTo>
                <a:cubicBezTo>
                  <a:pt x="22007" y="88877"/>
                  <a:pt x="21916" y="88755"/>
                  <a:pt x="21795" y="88634"/>
                </a:cubicBezTo>
                <a:cubicBezTo>
                  <a:pt x="21764" y="88603"/>
                  <a:pt x="21764" y="88573"/>
                  <a:pt x="21734" y="88543"/>
                </a:cubicBezTo>
                <a:cubicBezTo>
                  <a:pt x="21582" y="88391"/>
                  <a:pt x="21430" y="88208"/>
                  <a:pt x="21278" y="87995"/>
                </a:cubicBezTo>
                <a:cubicBezTo>
                  <a:pt x="19606" y="86141"/>
                  <a:pt x="16871" y="83649"/>
                  <a:pt x="12980" y="81886"/>
                </a:cubicBezTo>
                <a:cubicBezTo>
                  <a:pt x="5959" y="78755"/>
                  <a:pt x="2554" y="78238"/>
                  <a:pt x="1" y="71886"/>
                </a:cubicBezTo>
                <a:lnTo>
                  <a:pt x="1" y="71886"/>
                </a:lnTo>
                <a:cubicBezTo>
                  <a:pt x="62" y="72099"/>
                  <a:pt x="518" y="74561"/>
                  <a:pt x="1642" y="77722"/>
                </a:cubicBezTo>
                <a:cubicBezTo>
                  <a:pt x="3796" y="83690"/>
                  <a:pt x="8298" y="92139"/>
                  <a:pt x="16679" y="92139"/>
                </a:cubicBezTo>
                <a:cubicBezTo>
                  <a:pt x="18116" y="92139"/>
                  <a:pt x="19666" y="91890"/>
                  <a:pt x="21339" y="91339"/>
                </a:cubicBezTo>
                <a:cubicBezTo>
                  <a:pt x="21582" y="91278"/>
                  <a:pt x="21795" y="91187"/>
                  <a:pt x="22038" y="91096"/>
                </a:cubicBezTo>
                <a:lnTo>
                  <a:pt x="22159" y="91096"/>
                </a:lnTo>
                <a:cubicBezTo>
                  <a:pt x="22190" y="93041"/>
                  <a:pt x="22251" y="94926"/>
                  <a:pt x="22311" y="96749"/>
                </a:cubicBezTo>
                <a:cubicBezTo>
                  <a:pt x="22403" y="99546"/>
                  <a:pt x="22524" y="102251"/>
                  <a:pt x="22676" y="104865"/>
                </a:cubicBezTo>
                <a:cubicBezTo>
                  <a:pt x="22676" y="104865"/>
                  <a:pt x="22676" y="104895"/>
                  <a:pt x="22676" y="104895"/>
                </a:cubicBezTo>
                <a:cubicBezTo>
                  <a:pt x="22676" y="104926"/>
                  <a:pt x="22676" y="104926"/>
                  <a:pt x="22676" y="104926"/>
                </a:cubicBezTo>
                <a:cubicBezTo>
                  <a:pt x="22707" y="105291"/>
                  <a:pt x="22707" y="105655"/>
                  <a:pt x="22737" y="105990"/>
                </a:cubicBezTo>
                <a:cubicBezTo>
                  <a:pt x="22555" y="105716"/>
                  <a:pt x="22311" y="105382"/>
                  <a:pt x="22068" y="105047"/>
                </a:cubicBezTo>
                <a:cubicBezTo>
                  <a:pt x="22038" y="104956"/>
                  <a:pt x="21977" y="104895"/>
                  <a:pt x="21916" y="104804"/>
                </a:cubicBezTo>
                <a:cubicBezTo>
                  <a:pt x="21795" y="104652"/>
                  <a:pt x="21673" y="104500"/>
                  <a:pt x="21582" y="104318"/>
                </a:cubicBezTo>
                <a:cubicBezTo>
                  <a:pt x="19758" y="101856"/>
                  <a:pt x="16901" y="98512"/>
                  <a:pt x="14348" y="97904"/>
                </a:cubicBezTo>
                <a:cubicBezTo>
                  <a:pt x="11308" y="97145"/>
                  <a:pt x="8877" y="96081"/>
                  <a:pt x="6992" y="94895"/>
                </a:cubicBezTo>
                <a:cubicBezTo>
                  <a:pt x="6384" y="94500"/>
                  <a:pt x="5837" y="94105"/>
                  <a:pt x="5351" y="93679"/>
                </a:cubicBezTo>
                <a:cubicBezTo>
                  <a:pt x="5259" y="93619"/>
                  <a:pt x="5168" y="93527"/>
                  <a:pt x="5077" y="93467"/>
                </a:cubicBezTo>
                <a:lnTo>
                  <a:pt x="5077" y="93467"/>
                </a:lnTo>
                <a:cubicBezTo>
                  <a:pt x="5077" y="93467"/>
                  <a:pt x="10510" y="107557"/>
                  <a:pt x="20533" y="107557"/>
                </a:cubicBezTo>
                <a:cubicBezTo>
                  <a:pt x="21034" y="107557"/>
                  <a:pt x="21545" y="107522"/>
                  <a:pt x="22068" y="107449"/>
                </a:cubicBezTo>
                <a:cubicBezTo>
                  <a:pt x="22311" y="107418"/>
                  <a:pt x="22555" y="107357"/>
                  <a:pt x="22798" y="107327"/>
                </a:cubicBezTo>
                <a:cubicBezTo>
                  <a:pt x="23011" y="110974"/>
                  <a:pt x="23254" y="114440"/>
                  <a:pt x="23497" y="117570"/>
                </a:cubicBezTo>
                <a:cubicBezTo>
                  <a:pt x="23497" y="117753"/>
                  <a:pt x="23497" y="117905"/>
                  <a:pt x="23527" y="118087"/>
                </a:cubicBezTo>
                <a:cubicBezTo>
                  <a:pt x="23558" y="118665"/>
                  <a:pt x="23618" y="119212"/>
                  <a:pt x="23649" y="119759"/>
                </a:cubicBezTo>
                <a:cubicBezTo>
                  <a:pt x="23466" y="119516"/>
                  <a:pt x="23193" y="119212"/>
                  <a:pt x="22889" y="118847"/>
                </a:cubicBezTo>
                <a:cubicBezTo>
                  <a:pt x="22767" y="118725"/>
                  <a:pt x="22646" y="118604"/>
                  <a:pt x="22524" y="118452"/>
                </a:cubicBezTo>
                <a:cubicBezTo>
                  <a:pt x="22433" y="118330"/>
                  <a:pt x="22311" y="118209"/>
                  <a:pt x="22190" y="118087"/>
                </a:cubicBezTo>
                <a:cubicBezTo>
                  <a:pt x="20579" y="116415"/>
                  <a:pt x="18086" y="114227"/>
                  <a:pt x="14925" y="112889"/>
                </a:cubicBezTo>
                <a:cubicBezTo>
                  <a:pt x="12646" y="111947"/>
                  <a:pt x="10518" y="111218"/>
                  <a:pt x="8785" y="110731"/>
                </a:cubicBezTo>
                <a:cubicBezTo>
                  <a:pt x="7418" y="110336"/>
                  <a:pt x="6293" y="110063"/>
                  <a:pt x="5503" y="109880"/>
                </a:cubicBezTo>
                <a:cubicBezTo>
                  <a:pt x="4804" y="109728"/>
                  <a:pt x="4378" y="109668"/>
                  <a:pt x="4378" y="109667"/>
                </a:cubicBezTo>
                <a:lnTo>
                  <a:pt x="4378" y="109667"/>
                </a:lnTo>
                <a:cubicBezTo>
                  <a:pt x="4378" y="109668"/>
                  <a:pt x="12617" y="121110"/>
                  <a:pt x="20768" y="121110"/>
                </a:cubicBezTo>
                <a:cubicBezTo>
                  <a:pt x="21528" y="121110"/>
                  <a:pt x="22288" y="121010"/>
                  <a:pt x="23041" y="120792"/>
                </a:cubicBezTo>
                <a:cubicBezTo>
                  <a:pt x="23193" y="120762"/>
                  <a:pt x="23345" y="120731"/>
                  <a:pt x="23466" y="120671"/>
                </a:cubicBezTo>
                <a:cubicBezTo>
                  <a:pt x="23558" y="120671"/>
                  <a:pt x="23649" y="120701"/>
                  <a:pt x="23740" y="120701"/>
                </a:cubicBezTo>
                <a:cubicBezTo>
                  <a:pt x="23801" y="121583"/>
                  <a:pt x="23862" y="122464"/>
                  <a:pt x="23953" y="123285"/>
                </a:cubicBezTo>
                <a:lnTo>
                  <a:pt x="25321" y="123285"/>
                </a:lnTo>
                <a:cubicBezTo>
                  <a:pt x="25229" y="122403"/>
                  <a:pt x="25169" y="121491"/>
                  <a:pt x="25077" y="120549"/>
                </a:cubicBezTo>
                <a:lnTo>
                  <a:pt x="25077" y="120549"/>
                </a:lnTo>
                <a:cubicBezTo>
                  <a:pt x="26005" y="120800"/>
                  <a:pt x="26924" y="120916"/>
                  <a:pt x="27832" y="120916"/>
                </a:cubicBezTo>
                <a:cubicBezTo>
                  <a:pt x="38020" y="120916"/>
                  <a:pt x="46692" y="106314"/>
                  <a:pt x="47753" y="104500"/>
                </a:cubicBezTo>
                <a:lnTo>
                  <a:pt x="47753" y="104500"/>
                </a:lnTo>
                <a:cubicBezTo>
                  <a:pt x="46263" y="107023"/>
                  <a:pt x="43801" y="108908"/>
                  <a:pt x="41035" y="110367"/>
                </a:cubicBezTo>
                <a:cubicBezTo>
                  <a:pt x="39455" y="111187"/>
                  <a:pt x="37783" y="111856"/>
                  <a:pt x="36141" y="112403"/>
                </a:cubicBezTo>
                <a:cubicBezTo>
                  <a:pt x="35138" y="112768"/>
                  <a:pt x="34135" y="113041"/>
                  <a:pt x="33193" y="113315"/>
                </a:cubicBezTo>
                <a:cubicBezTo>
                  <a:pt x="30579" y="114044"/>
                  <a:pt x="28330" y="115747"/>
                  <a:pt x="26688" y="117297"/>
                </a:cubicBezTo>
                <a:cubicBezTo>
                  <a:pt x="26202" y="117722"/>
                  <a:pt x="25807" y="118178"/>
                  <a:pt x="25442" y="118543"/>
                </a:cubicBezTo>
                <a:cubicBezTo>
                  <a:pt x="25260" y="118725"/>
                  <a:pt x="25108" y="118908"/>
                  <a:pt x="24986" y="119060"/>
                </a:cubicBezTo>
                <a:cubicBezTo>
                  <a:pt x="24956" y="118877"/>
                  <a:pt x="24956" y="118665"/>
                  <a:pt x="24925" y="118452"/>
                </a:cubicBezTo>
                <a:cubicBezTo>
                  <a:pt x="24895" y="118178"/>
                  <a:pt x="24895" y="117905"/>
                  <a:pt x="24865" y="117631"/>
                </a:cubicBezTo>
                <a:cubicBezTo>
                  <a:pt x="24834" y="117145"/>
                  <a:pt x="24773" y="116628"/>
                  <a:pt x="24743" y="116111"/>
                </a:cubicBezTo>
                <a:cubicBezTo>
                  <a:pt x="24530" y="113345"/>
                  <a:pt x="24348" y="110397"/>
                  <a:pt x="24166" y="107297"/>
                </a:cubicBezTo>
                <a:lnTo>
                  <a:pt x="24166" y="107297"/>
                </a:lnTo>
                <a:cubicBezTo>
                  <a:pt x="25098" y="107441"/>
                  <a:pt x="26002" y="107509"/>
                  <a:pt x="26876" y="107509"/>
                </a:cubicBezTo>
                <a:cubicBezTo>
                  <a:pt x="40703" y="107509"/>
                  <a:pt x="47249" y="90484"/>
                  <a:pt x="47449" y="89941"/>
                </a:cubicBezTo>
                <a:lnTo>
                  <a:pt x="47449" y="89941"/>
                </a:lnTo>
                <a:cubicBezTo>
                  <a:pt x="46598" y="91643"/>
                  <a:pt x="44956" y="93163"/>
                  <a:pt x="42950" y="94530"/>
                </a:cubicBezTo>
                <a:cubicBezTo>
                  <a:pt x="40944" y="95929"/>
                  <a:pt x="38573" y="97205"/>
                  <a:pt x="36293" y="98360"/>
                </a:cubicBezTo>
                <a:cubicBezTo>
                  <a:pt x="35047" y="98968"/>
                  <a:pt x="33831" y="99576"/>
                  <a:pt x="32707" y="100154"/>
                </a:cubicBezTo>
                <a:cubicBezTo>
                  <a:pt x="30944" y="101096"/>
                  <a:pt x="29302" y="102190"/>
                  <a:pt x="27935" y="103224"/>
                </a:cubicBezTo>
                <a:cubicBezTo>
                  <a:pt x="26992" y="103953"/>
                  <a:pt x="26141" y="104652"/>
                  <a:pt x="25473" y="105260"/>
                </a:cubicBezTo>
                <a:cubicBezTo>
                  <a:pt x="24925" y="105746"/>
                  <a:pt x="24470" y="106172"/>
                  <a:pt x="24135" y="106506"/>
                </a:cubicBezTo>
                <a:cubicBezTo>
                  <a:pt x="24105" y="106050"/>
                  <a:pt x="24074" y="105594"/>
                  <a:pt x="24044" y="105139"/>
                </a:cubicBezTo>
                <a:cubicBezTo>
                  <a:pt x="24044" y="104987"/>
                  <a:pt x="24044" y="104804"/>
                  <a:pt x="24014" y="104652"/>
                </a:cubicBezTo>
                <a:cubicBezTo>
                  <a:pt x="24014" y="104287"/>
                  <a:pt x="23983" y="103923"/>
                  <a:pt x="23983" y="103588"/>
                </a:cubicBezTo>
                <a:cubicBezTo>
                  <a:pt x="23862" y="101339"/>
                  <a:pt x="23770" y="99059"/>
                  <a:pt x="23679" y="96719"/>
                </a:cubicBezTo>
                <a:cubicBezTo>
                  <a:pt x="23618" y="94774"/>
                  <a:pt x="23558" y="92737"/>
                  <a:pt x="23527" y="90640"/>
                </a:cubicBezTo>
                <a:lnTo>
                  <a:pt x="23527" y="90640"/>
                </a:lnTo>
                <a:cubicBezTo>
                  <a:pt x="24443" y="90739"/>
                  <a:pt x="25333" y="90786"/>
                  <a:pt x="26196" y="90786"/>
                </a:cubicBezTo>
                <a:cubicBezTo>
                  <a:pt x="43412" y="90786"/>
                  <a:pt x="50275" y="72100"/>
                  <a:pt x="50275" y="72099"/>
                </a:cubicBezTo>
                <a:lnTo>
                  <a:pt x="50275" y="72099"/>
                </a:lnTo>
                <a:cubicBezTo>
                  <a:pt x="48816" y="74591"/>
                  <a:pt x="47205" y="76080"/>
                  <a:pt x="45503" y="77023"/>
                </a:cubicBezTo>
                <a:cubicBezTo>
                  <a:pt x="44044" y="77813"/>
                  <a:pt x="42555" y="78238"/>
                  <a:pt x="41035" y="78573"/>
                </a:cubicBezTo>
                <a:cubicBezTo>
                  <a:pt x="38360" y="79150"/>
                  <a:pt x="35625" y="79485"/>
                  <a:pt x="32980" y="81126"/>
                </a:cubicBezTo>
                <a:cubicBezTo>
                  <a:pt x="30214" y="82828"/>
                  <a:pt x="27783" y="84925"/>
                  <a:pt x="25959" y="86719"/>
                </a:cubicBezTo>
                <a:cubicBezTo>
                  <a:pt x="25290" y="87388"/>
                  <a:pt x="24713" y="87995"/>
                  <a:pt x="24196" y="88512"/>
                </a:cubicBezTo>
                <a:cubicBezTo>
                  <a:pt x="23953" y="88816"/>
                  <a:pt x="23710" y="89059"/>
                  <a:pt x="23497" y="89302"/>
                </a:cubicBezTo>
                <a:cubicBezTo>
                  <a:pt x="23497" y="89029"/>
                  <a:pt x="23466" y="88755"/>
                  <a:pt x="23466" y="88482"/>
                </a:cubicBezTo>
                <a:cubicBezTo>
                  <a:pt x="23466" y="88208"/>
                  <a:pt x="23466" y="87965"/>
                  <a:pt x="23466" y="87691"/>
                </a:cubicBezTo>
                <a:cubicBezTo>
                  <a:pt x="23466" y="87175"/>
                  <a:pt x="23466" y="86658"/>
                  <a:pt x="23436" y="86141"/>
                </a:cubicBezTo>
                <a:cubicBezTo>
                  <a:pt x="23406" y="82099"/>
                  <a:pt x="23406" y="77904"/>
                  <a:pt x="23527" y="73588"/>
                </a:cubicBezTo>
                <a:cubicBezTo>
                  <a:pt x="24096" y="73867"/>
                  <a:pt x="25339" y="74047"/>
                  <a:pt x="26793" y="74047"/>
                </a:cubicBezTo>
                <a:cubicBezTo>
                  <a:pt x="29304" y="74047"/>
                  <a:pt x="32445" y="73509"/>
                  <a:pt x="33831" y="72007"/>
                </a:cubicBezTo>
                <a:cubicBezTo>
                  <a:pt x="36020" y="69667"/>
                  <a:pt x="37783" y="72737"/>
                  <a:pt x="42950" y="66688"/>
                </a:cubicBezTo>
                <a:cubicBezTo>
                  <a:pt x="48148" y="60640"/>
                  <a:pt x="46507" y="53953"/>
                  <a:pt x="46506" y="53952"/>
                </a:cubicBezTo>
                <a:lnTo>
                  <a:pt x="46506" y="53952"/>
                </a:lnTo>
                <a:cubicBezTo>
                  <a:pt x="46294" y="54348"/>
                  <a:pt x="46081" y="54743"/>
                  <a:pt x="45868" y="55077"/>
                </a:cubicBezTo>
                <a:cubicBezTo>
                  <a:pt x="44318" y="57600"/>
                  <a:pt x="42646" y="59393"/>
                  <a:pt x="40944" y="60700"/>
                </a:cubicBezTo>
                <a:cubicBezTo>
                  <a:pt x="37114" y="63649"/>
                  <a:pt x="33132" y="64256"/>
                  <a:pt x="30397" y="65715"/>
                </a:cubicBezTo>
                <a:cubicBezTo>
                  <a:pt x="28421" y="66810"/>
                  <a:pt x="26719" y="68664"/>
                  <a:pt x="25533" y="70336"/>
                </a:cubicBezTo>
                <a:cubicBezTo>
                  <a:pt x="25169" y="70852"/>
                  <a:pt x="24834" y="71308"/>
                  <a:pt x="24561" y="71764"/>
                </a:cubicBezTo>
                <a:cubicBezTo>
                  <a:pt x="23983" y="72676"/>
                  <a:pt x="23618" y="73375"/>
                  <a:pt x="23527" y="73558"/>
                </a:cubicBezTo>
                <a:cubicBezTo>
                  <a:pt x="23527" y="72919"/>
                  <a:pt x="23558" y="72281"/>
                  <a:pt x="23588" y="71612"/>
                </a:cubicBezTo>
                <a:cubicBezTo>
                  <a:pt x="23588" y="71399"/>
                  <a:pt x="23588" y="71187"/>
                  <a:pt x="23588" y="70974"/>
                </a:cubicBezTo>
                <a:cubicBezTo>
                  <a:pt x="23618" y="70518"/>
                  <a:pt x="23618" y="70032"/>
                  <a:pt x="23649" y="69576"/>
                </a:cubicBezTo>
                <a:cubicBezTo>
                  <a:pt x="23801" y="65077"/>
                  <a:pt x="24074" y="60548"/>
                  <a:pt x="24439" y="56080"/>
                </a:cubicBezTo>
                <a:cubicBezTo>
                  <a:pt x="24866" y="56237"/>
                  <a:pt x="25592" y="56419"/>
                  <a:pt x="26710" y="56419"/>
                </a:cubicBezTo>
                <a:cubicBezTo>
                  <a:pt x="28617" y="56419"/>
                  <a:pt x="31667" y="55889"/>
                  <a:pt x="36324" y="53800"/>
                </a:cubicBezTo>
                <a:cubicBezTo>
                  <a:pt x="45655" y="49606"/>
                  <a:pt x="48057" y="39940"/>
                  <a:pt x="48117" y="39636"/>
                </a:cubicBezTo>
                <a:lnTo>
                  <a:pt x="48117" y="39636"/>
                </a:lnTo>
                <a:cubicBezTo>
                  <a:pt x="46841" y="41703"/>
                  <a:pt x="45534" y="43040"/>
                  <a:pt x="44257" y="43922"/>
                </a:cubicBezTo>
                <a:cubicBezTo>
                  <a:pt x="42920" y="44864"/>
                  <a:pt x="41582" y="45350"/>
                  <a:pt x="40245" y="45654"/>
                </a:cubicBezTo>
                <a:cubicBezTo>
                  <a:pt x="38178" y="46141"/>
                  <a:pt x="36172" y="46262"/>
                  <a:pt x="34166" y="47205"/>
                </a:cubicBezTo>
                <a:cubicBezTo>
                  <a:pt x="31916" y="48268"/>
                  <a:pt x="29424" y="50396"/>
                  <a:pt x="27418" y="52281"/>
                </a:cubicBezTo>
                <a:cubicBezTo>
                  <a:pt x="26719" y="52949"/>
                  <a:pt x="26050" y="53618"/>
                  <a:pt x="25533" y="54165"/>
                </a:cubicBezTo>
                <a:cubicBezTo>
                  <a:pt x="25108" y="54591"/>
                  <a:pt x="24773" y="54925"/>
                  <a:pt x="24530" y="55229"/>
                </a:cubicBezTo>
                <a:cubicBezTo>
                  <a:pt x="24561" y="54834"/>
                  <a:pt x="24591" y="54469"/>
                  <a:pt x="24621" y="54074"/>
                </a:cubicBezTo>
                <a:cubicBezTo>
                  <a:pt x="24652" y="53770"/>
                  <a:pt x="24682" y="53466"/>
                  <a:pt x="24713" y="53132"/>
                </a:cubicBezTo>
                <a:cubicBezTo>
                  <a:pt x="24773" y="52645"/>
                  <a:pt x="24834" y="52159"/>
                  <a:pt x="24865" y="51673"/>
                </a:cubicBezTo>
                <a:cubicBezTo>
                  <a:pt x="25138" y="49120"/>
                  <a:pt x="25473" y="46597"/>
                  <a:pt x="25837" y="44135"/>
                </a:cubicBezTo>
                <a:cubicBezTo>
                  <a:pt x="26131" y="44151"/>
                  <a:pt x="26462" y="44161"/>
                  <a:pt x="26826" y="44161"/>
                </a:cubicBezTo>
                <a:cubicBezTo>
                  <a:pt x="29857" y="44161"/>
                  <a:pt x="35238" y="43445"/>
                  <a:pt x="41370" y="39484"/>
                </a:cubicBezTo>
                <a:cubicBezTo>
                  <a:pt x="46324" y="36262"/>
                  <a:pt x="46476" y="30153"/>
                  <a:pt x="46476" y="30153"/>
                </a:cubicBezTo>
                <a:lnTo>
                  <a:pt x="46476" y="30153"/>
                </a:lnTo>
                <a:cubicBezTo>
                  <a:pt x="46050" y="30244"/>
                  <a:pt x="45625" y="30335"/>
                  <a:pt x="45199" y="30426"/>
                </a:cubicBezTo>
                <a:cubicBezTo>
                  <a:pt x="44531" y="30609"/>
                  <a:pt x="43862" y="30821"/>
                  <a:pt x="43193" y="31065"/>
                </a:cubicBezTo>
                <a:cubicBezTo>
                  <a:pt x="38056" y="32979"/>
                  <a:pt x="32920" y="36961"/>
                  <a:pt x="31825" y="38694"/>
                </a:cubicBezTo>
                <a:cubicBezTo>
                  <a:pt x="31795" y="38724"/>
                  <a:pt x="31764" y="38755"/>
                  <a:pt x="31764" y="38785"/>
                </a:cubicBezTo>
                <a:cubicBezTo>
                  <a:pt x="31248" y="39697"/>
                  <a:pt x="29667" y="40822"/>
                  <a:pt x="28087" y="41794"/>
                </a:cubicBezTo>
                <a:cubicBezTo>
                  <a:pt x="27357" y="42250"/>
                  <a:pt x="26628" y="42676"/>
                  <a:pt x="26020" y="43010"/>
                </a:cubicBezTo>
                <a:cubicBezTo>
                  <a:pt x="26080" y="42645"/>
                  <a:pt x="26141" y="42280"/>
                  <a:pt x="26202" y="41916"/>
                </a:cubicBezTo>
                <a:cubicBezTo>
                  <a:pt x="26232" y="41551"/>
                  <a:pt x="26324" y="41156"/>
                  <a:pt x="26384" y="40791"/>
                </a:cubicBezTo>
                <a:cubicBezTo>
                  <a:pt x="26415" y="40518"/>
                  <a:pt x="26476" y="40244"/>
                  <a:pt x="26506" y="39970"/>
                </a:cubicBezTo>
                <a:cubicBezTo>
                  <a:pt x="27236" y="35989"/>
                  <a:pt x="28087" y="32159"/>
                  <a:pt x="29120" y="28602"/>
                </a:cubicBezTo>
                <a:cubicBezTo>
                  <a:pt x="29971" y="27235"/>
                  <a:pt x="31430" y="23952"/>
                  <a:pt x="30944" y="17782"/>
                </a:cubicBezTo>
                <a:cubicBezTo>
                  <a:pt x="30549" y="12766"/>
                  <a:pt x="28725" y="7508"/>
                  <a:pt x="27296" y="4012"/>
                </a:cubicBezTo>
                <a:cubicBezTo>
                  <a:pt x="26293" y="1550"/>
                  <a:pt x="25473" y="0"/>
                  <a:pt x="254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3"/>
          <p:cNvSpPr/>
          <p:nvPr/>
        </p:nvSpPr>
        <p:spPr>
          <a:xfrm>
            <a:off x="2172319" y="4078022"/>
            <a:ext cx="1308792" cy="1928479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3"/>
          <p:cNvSpPr/>
          <p:nvPr/>
        </p:nvSpPr>
        <p:spPr>
          <a:xfrm>
            <a:off x="3283336" y="4027753"/>
            <a:ext cx="817236" cy="2003998"/>
          </a:xfrm>
          <a:custGeom>
            <a:avLst/>
            <a:gdLst/>
            <a:ahLst/>
            <a:cxnLst/>
            <a:rect l="l" t="t" r="r" b="b"/>
            <a:pathLst>
              <a:path w="50276" h="123285" extrusionOk="0">
                <a:moveTo>
                  <a:pt x="25473" y="0"/>
                </a:moveTo>
                <a:cubicBezTo>
                  <a:pt x="25473" y="0"/>
                  <a:pt x="25229" y="6292"/>
                  <a:pt x="24378" y="10730"/>
                </a:cubicBezTo>
                <a:cubicBezTo>
                  <a:pt x="23588" y="15016"/>
                  <a:pt x="22707" y="17934"/>
                  <a:pt x="23892" y="21855"/>
                </a:cubicBezTo>
                <a:cubicBezTo>
                  <a:pt x="23922" y="22007"/>
                  <a:pt x="23983" y="22159"/>
                  <a:pt x="24044" y="22311"/>
                </a:cubicBezTo>
                <a:cubicBezTo>
                  <a:pt x="24682" y="24256"/>
                  <a:pt x="25685" y="25897"/>
                  <a:pt x="26597" y="27083"/>
                </a:cubicBezTo>
                <a:cubicBezTo>
                  <a:pt x="26992" y="27630"/>
                  <a:pt x="27357" y="28055"/>
                  <a:pt x="27661" y="28420"/>
                </a:cubicBezTo>
                <a:cubicBezTo>
                  <a:pt x="27691" y="28420"/>
                  <a:pt x="27722" y="28451"/>
                  <a:pt x="27722" y="28481"/>
                </a:cubicBezTo>
                <a:cubicBezTo>
                  <a:pt x="27387" y="29666"/>
                  <a:pt x="27053" y="30913"/>
                  <a:pt x="26749" y="32159"/>
                </a:cubicBezTo>
                <a:cubicBezTo>
                  <a:pt x="26080" y="34955"/>
                  <a:pt x="25473" y="37843"/>
                  <a:pt x="24986" y="40852"/>
                </a:cubicBezTo>
                <a:cubicBezTo>
                  <a:pt x="24956" y="41004"/>
                  <a:pt x="24925" y="41125"/>
                  <a:pt x="24895" y="41277"/>
                </a:cubicBezTo>
                <a:cubicBezTo>
                  <a:pt x="24865" y="41490"/>
                  <a:pt x="24834" y="41673"/>
                  <a:pt x="24804" y="41885"/>
                </a:cubicBezTo>
                <a:cubicBezTo>
                  <a:pt x="24773" y="42129"/>
                  <a:pt x="24713" y="42372"/>
                  <a:pt x="24682" y="42615"/>
                </a:cubicBezTo>
                <a:cubicBezTo>
                  <a:pt x="24591" y="42372"/>
                  <a:pt x="24500" y="42098"/>
                  <a:pt x="24378" y="41855"/>
                </a:cubicBezTo>
                <a:cubicBezTo>
                  <a:pt x="24318" y="41673"/>
                  <a:pt x="24226" y="41460"/>
                  <a:pt x="24166" y="41277"/>
                </a:cubicBezTo>
                <a:cubicBezTo>
                  <a:pt x="24105" y="41156"/>
                  <a:pt x="24044" y="41065"/>
                  <a:pt x="23983" y="40943"/>
                </a:cubicBezTo>
                <a:cubicBezTo>
                  <a:pt x="23922" y="40791"/>
                  <a:pt x="23862" y="40639"/>
                  <a:pt x="23801" y="40518"/>
                </a:cubicBezTo>
                <a:cubicBezTo>
                  <a:pt x="21400" y="35593"/>
                  <a:pt x="17114" y="30882"/>
                  <a:pt x="15412" y="30092"/>
                </a:cubicBezTo>
                <a:cubicBezTo>
                  <a:pt x="13345" y="29089"/>
                  <a:pt x="9849" y="23162"/>
                  <a:pt x="9728" y="22949"/>
                </a:cubicBezTo>
                <a:lnTo>
                  <a:pt x="9728" y="22949"/>
                </a:lnTo>
                <a:cubicBezTo>
                  <a:pt x="9758" y="23192"/>
                  <a:pt x="10670" y="28754"/>
                  <a:pt x="12402" y="33679"/>
                </a:cubicBezTo>
                <a:cubicBezTo>
                  <a:pt x="13223" y="36049"/>
                  <a:pt x="14257" y="38268"/>
                  <a:pt x="15472" y="39727"/>
                </a:cubicBezTo>
                <a:cubicBezTo>
                  <a:pt x="17934" y="42645"/>
                  <a:pt x="21248" y="43618"/>
                  <a:pt x="23284" y="43952"/>
                </a:cubicBezTo>
                <a:cubicBezTo>
                  <a:pt x="23770" y="44013"/>
                  <a:pt x="24166" y="44074"/>
                  <a:pt x="24470" y="44074"/>
                </a:cubicBezTo>
                <a:cubicBezTo>
                  <a:pt x="24014" y="47113"/>
                  <a:pt x="23649" y="50183"/>
                  <a:pt x="23345" y="53314"/>
                </a:cubicBezTo>
                <a:cubicBezTo>
                  <a:pt x="23345" y="53375"/>
                  <a:pt x="23314" y="53466"/>
                  <a:pt x="23314" y="53527"/>
                </a:cubicBezTo>
                <a:cubicBezTo>
                  <a:pt x="23314" y="53588"/>
                  <a:pt x="23314" y="53648"/>
                  <a:pt x="23314" y="53709"/>
                </a:cubicBezTo>
                <a:cubicBezTo>
                  <a:pt x="23284" y="54013"/>
                  <a:pt x="23254" y="54317"/>
                  <a:pt x="23223" y="54621"/>
                </a:cubicBezTo>
                <a:cubicBezTo>
                  <a:pt x="22950" y="54378"/>
                  <a:pt x="22646" y="54074"/>
                  <a:pt x="22311" y="53770"/>
                </a:cubicBezTo>
                <a:cubicBezTo>
                  <a:pt x="22281" y="53740"/>
                  <a:pt x="22251" y="53709"/>
                  <a:pt x="22220" y="53679"/>
                </a:cubicBezTo>
                <a:cubicBezTo>
                  <a:pt x="21886" y="53375"/>
                  <a:pt x="21552" y="53071"/>
                  <a:pt x="21156" y="52737"/>
                </a:cubicBezTo>
                <a:cubicBezTo>
                  <a:pt x="19545" y="51338"/>
                  <a:pt x="17478" y="49819"/>
                  <a:pt x="15655" y="49180"/>
                </a:cubicBezTo>
                <a:cubicBezTo>
                  <a:pt x="13497" y="48420"/>
                  <a:pt x="12889" y="46536"/>
                  <a:pt x="12281" y="44651"/>
                </a:cubicBezTo>
                <a:cubicBezTo>
                  <a:pt x="12038" y="43922"/>
                  <a:pt x="11794" y="43192"/>
                  <a:pt x="11430" y="42554"/>
                </a:cubicBezTo>
                <a:cubicBezTo>
                  <a:pt x="11126" y="41977"/>
                  <a:pt x="10761" y="41490"/>
                  <a:pt x="10244" y="41125"/>
                </a:cubicBezTo>
                <a:cubicBezTo>
                  <a:pt x="7691" y="39241"/>
                  <a:pt x="4166" y="37205"/>
                  <a:pt x="4165" y="37204"/>
                </a:cubicBezTo>
                <a:lnTo>
                  <a:pt x="4165" y="37204"/>
                </a:lnTo>
                <a:cubicBezTo>
                  <a:pt x="4165" y="37205"/>
                  <a:pt x="4439" y="40366"/>
                  <a:pt x="5715" y="44104"/>
                </a:cubicBezTo>
                <a:cubicBezTo>
                  <a:pt x="6901" y="47569"/>
                  <a:pt x="8968" y="51490"/>
                  <a:pt x="12463" y="53770"/>
                </a:cubicBezTo>
                <a:cubicBezTo>
                  <a:pt x="15709" y="55888"/>
                  <a:pt x="18380" y="56472"/>
                  <a:pt x="20343" y="56472"/>
                </a:cubicBezTo>
                <a:cubicBezTo>
                  <a:pt x="20972" y="56472"/>
                  <a:pt x="21528" y="56412"/>
                  <a:pt x="22007" y="56323"/>
                </a:cubicBezTo>
                <a:cubicBezTo>
                  <a:pt x="22433" y="56232"/>
                  <a:pt x="22798" y="56141"/>
                  <a:pt x="23102" y="56050"/>
                </a:cubicBezTo>
                <a:lnTo>
                  <a:pt x="23102" y="56050"/>
                </a:lnTo>
                <a:cubicBezTo>
                  <a:pt x="22646" y="61217"/>
                  <a:pt x="22372" y="66445"/>
                  <a:pt x="22220" y="71582"/>
                </a:cubicBezTo>
                <a:cubicBezTo>
                  <a:pt x="22220" y="71703"/>
                  <a:pt x="22220" y="71795"/>
                  <a:pt x="22220" y="71916"/>
                </a:cubicBezTo>
                <a:cubicBezTo>
                  <a:pt x="22190" y="71977"/>
                  <a:pt x="22190" y="72038"/>
                  <a:pt x="22190" y="72099"/>
                </a:cubicBezTo>
                <a:cubicBezTo>
                  <a:pt x="22159" y="72068"/>
                  <a:pt x="22129" y="72007"/>
                  <a:pt x="22099" y="71947"/>
                </a:cubicBezTo>
                <a:cubicBezTo>
                  <a:pt x="21886" y="71521"/>
                  <a:pt x="21612" y="71065"/>
                  <a:pt x="21308" y="70609"/>
                </a:cubicBezTo>
                <a:cubicBezTo>
                  <a:pt x="19941" y="68390"/>
                  <a:pt x="17934" y="65807"/>
                  <a:pt x="15685" y="64804"/>
                </a:cubicBezTo>
                <a:cubicBezTo>
                  <a:pt x="11460" y="62889"/>
                  <a:pt x="2737" y="57417"/>
                  <a:pt x="1156" y="54256"/>
                </a:cubicBezTo>
                <a:lnTo>
                  <a:pt x="1156" y="54256"/>
                </a:lnTo>
                <a:cubicBezTo>
                  <a:pt x="1156" y="54257"/>
                  <a:pt x="1673" y="57418"/>
                  <a:pt x="2767" y="60639"/>
                </a:cubicBezTo>
                <a:cubicBezTo>
                  <a:pt x="3588" y="63071"/>
                  <a:pt x="4743" y="65533"/>
                  <a:pt x="6293" y="66688"/>
                </a:cubicBezTo>
                <a:cubicBezTo>
                  <a:pt x="9849" y="69393"/>
                  <a:pt x="15047" y="71855"/>
                  <a:pt x="15928" y="72889"/>
                </a:cubicBezTo>
                <a:cubicBezTo>
                  <a:pt x="17225" y="74449"/>
                  <a:pt x="18458" y="74977"/>
                  <a:pt x="19732" y="74977"/>
                </a:cubicBezTo>
                <a:cubicBezTo>
                  <a:pt x="20219" y="74977"/>
                  <a:pt x="20712" y="74900"/>
                  <a:pt x="21217" y="74773"/>
                </a:cubicBezTo>
                <a:cubicBezTo>
                  <a:pt x="21521" y="74682"/>
                  <a:pt x="21825" y="74591"/>
                  <a:pt x="22129" y="74500"/>
                </a:cubicBezTo>
                <a:lnTo>
                  <a:pt x="22129" y="74500"/>
                </a:lnTo>
                <a:cubicBezTo>
                  <a:pt x="22038" y="79029"/>
                  <a:pt x="22038" y="83436"/>
                  <a:pt x="22099" y="87661"/>
                </a:cubicBezTo>
                <a:cubicBezTo>
                  <a:pt x="22099" y="87752"/>
                  <a:pt x="22099" y="87843"/>
                  <a:pt x="22099" y="87935"/>
                </a:cubicBezTo>
                <a:cubicBezTo>
                  <a:pt x="22099" y="87995"/>
                  <a:pt x="22099" y="88056"/>
                  <a:pt x="22099" y="88117"/>
                </a:cubicBezTo>
                <a:cubicBezTo>
                  <a:pt x="22099" y="88208"/>
                  <a:pt x="22099" y="88269"/>
                  <a:pt x="22099" y="88330"/>
                </a:cubicBezTo>
                <a:cubicBezTo>
                  <a:pt x="22099" y="88391"/>
                  <a:pt x="22099" y="88421"/>
                  <a:pt x="22099" y="88451"/>
                </a:cubicBezTo>
                <a:lnTo>
                  <a:pt x="22099" y="88482"/>
                </a:lnTo>
                <a:cubicBezTo>
                  <a:pt x="22099" y="88664"/>
                  <a:pt x="22129" y="88847"/>
                  <a:pt x="22129" y="89029"/>
                </a:cubicBezTo>
                <a:cubicBezTo>
                  <a:pt x="22007" y="88877"/>
                  <a:pt x="21916" y="88755"/>
                  <a:pt x="21795" y="88634"/>
                </a:cubicBezTo>
                <a:cubicBezTo>
                  <a:pt x="21764" y="88603"/>
                  <a:pt x="21764" y="88573"/>
                  <a:pt x="21734" y="88543"/>
                </a:cubicBezTo>
                <a:cubicBezTo>
                  <a:pt x="21582" y="88391"/>
                  <a:pt x="21430" y="88208"/>
                  <a:pt x="21278" y="87995"/>
                </a:cubicBezTo>
                <a:cubicBezTo>
                  <a:pt x="19606" y="86141"/>
                  <a:pt x="16871" y="83649"/>
                  <a:pt x="12980" y="81886"/>
                </a:cubicBezTo>
                <a:cubicBezTo>
                  <a:pt x="5959" y="78755"/>
                  <a:pt x="2554" y="78238"/>
                  <a:pt x="1" y="71886"/>
                </a:cubicBezTo>
                <a:lnTo>
                  <a:pt x="1" y="71886"/>
                </a:lnTo>
                <a:cubicBezTo>
                  <a:pt x="62" y="72099"/>
                  <a:pt x="518" y="74561"/>
                  <a:pt x="1642" y="77722"/>
                </a:cubicBezTo>
                <a:cubicBezTo>
                  <a:pt x="3796" y="83690"/>
                  <a:pt x="8298" y="92139"/>
                  <a:pt x="16679" y="92139"/>
                </a:cubicBezTo>
                <a:cubicBezTo>
                  <a:pt x="18116" y="92139"/>
                  <a:pt x="19666" y="91890"/>
                  <a:pt x="21339" y="91339"/>
                </a:cubicBezTo>
                <a:cubicBezTo>
                  <a:pt x="21582" y="91278"/>
                  <a:pt x="21795" y="91187"/>
                  <a:pt x="22038" y="91096"/>
                </a:cubicBezTo>
                <a:lnTo>
                  <a:pt x="22159" y="91096"/>
                </a:lnTo>
                <a:cubicBezTo>
                  <a:pt x="22190" y="93041"/>
                  <a:pt x="22251" y="94926"/>
                  <a:pt x="22311" y="96749"/>
                </a:cubicBezTo>
                <a:cubicBezTo>
                  <a:pt x="22403" y="99546"/>
                  <a:pt x="22524" y="102251"/>
                  <a:pt x="22676" y="104865"/>
                </a:cubicBezTo>
                <a:cubicBezTo>
                  <a:pt x="22676" y="104865"/>
                  <a:pt x="22676" y="104895"/>
                  <a:pt x="22676" y="104895"/>
                </a:cubicBezTo>
                <a:cubicBezTo>
                  <a:pt x="22676" y="104926"/>
                  <a:pt x="22676" y="104926"/>
                  <a:pt x="22676" y="104926"/>
                </a:cubicBezTo>
                <a:cubicBezTo>
                  <a:pt x="22707" y="105291"/>
                  <a:pt x="22707" y="105655"/>
                  <a:pt x="22737" y="105990"/>
                </a:cubicBezTo>
                <a:cubicBezTo>
                  <a:pt x="22555" y="105716"/>
                  <a:pt x="22311" y="105382"/>
                  <a:pt x="22068" y="105047"/>
                </a:cubicBezTo>
                <a:cubicBezTo>
                  <a:pt x="22038" y="104956"/>
                  <a:pt x="21977" y="104895"/>
                  <a:pt x="21916" y="104804"/>
                </a:cubicBezTo>
                <a:cubicBezTo>
                  <a:pt x="21795" y="104652"/>
                  <a:pt x="21673" y="104500"/>
                  <a:pt x="21582" y="104318"/>
                </a:cubicBezTo>
                <a:cubicBezTo>
                  <a:pt x="19758" y="101856"/>
                  <a:pt x="16901" y="98512"/>
                  <a:pt x="14348" y="97904"/>
                </a:cubicBezTo>
                <a:cubicBezTo>
                  <a:pt x="11308" y="97145"/>
                  <a:pt x="8877" y="96081"/>
                  <a:pt x="6992" y="94895"/>
                </a:cubicBezTo>
                <a:cubicBezTo>
                  <a:pt x="6384" y="94500"/>
                  <a:pt x="5837" y="94105"/>
                  <a:pt x="5351" y="93679"/>
                </a:cubicBezTo>
                <a:cubicBezTo>
                  <a:pt x="5259" y="93619"/>
                  <a:pt x="5168" y="93527"/>
                  <a:pt x="5077" y="93467"/>
                </a:cubicBezTo>
                <a:lnTo>
                  <a:pt x="5077" y="93467"/>
                </a:lnTo>
                <a:cubicBezTo>
                  <a:pt x="5077" y="93467"/>
                  <a:pt x="10510" y="107557"/>
                  <a:pt x="20533" y="107557"/>
                </a:cubicBezTo>
                <a:cubicBezTo>
                  <a:pt x="21034" y="107557"/>
                  <a:pt x="21545" y="107522"/>
                  <a:pt x="22068" y="107449"/>
                </a:cubicBezTo>
                <a:cubicBezTo>
                  <a:pt x="22311" y="107418"/>
                  <a:pt x="22555" y="107357"/>
                  <a:pt x="22798" y="107327"/>
                </a:cubicBezTo>
                <a:cubicBezTo>
                  <a:pt x="23011" y="110974"/>
                  <a:pt x="23254" y="114440"/>
                  <a:pt x="23497" y="117570"/>
                </a:cubicBezTo>
                <a:cubicBezTo>
                  <a:pt x="23497" y="117753"/>
                  <a:pt x="23497" y="117905"/>
                  <a:pt x="23527" y="118087"/>
                </a:cubicBezTo>
                <a:cubicBezTo>
                  <a:pt x="23558" y="118665"/>
                  <a:pt x="23618" y="119212"/>
                  <a:pt x="23649" y="119759"/>
                </a:cubicBezTo>
                <a:cubicBezTo>
                  <a:pt x="23466" y="119516"/>
                  <a:pt x="23193" y="119212"/>
                  <a:pt x="22889" y="118847"/>
                </a:cubicBezTo>
                <a:cubicBezTo>
                  <a:pt x="22767" y="118725"/>
                  <a:pt x="22646" y="118604"/>
                  <a:pt x="22524" y="118452"/>
                </a:cubicBezTo>
                <a:cubicBezTo>
                  <a:pt x="22433" y="118330"/>
                  <a:pt x="22311" y="118209"/>
                  <a:pt x="22190" y="118087"/>
                </a:cubicBezTo>
                <a:cubicBezTo>
                  <a:pt x="20579" y="116415"/>
                  <a:pt x="18086" y="114227"/>
                  <a:pt x="14925" y="112889"/>
                </a:cubicBezTo>
                <a:cubicBezTo>
                  <a:pt x="12646" y="111947"/>
                  <a:pt x="10518" y="111218"/>
                  <a:pt x="8785" y="110731"/>
                </a:cubicBezTo>
                <a:cubicBezTo>
                  <a:pt x="7418" y="110336"/>
                  <a:pt x="6293" y="110063"/>
                  <a:pt x="5503" y="109880"/>
                </a:cubicBezTo>
                <a:cubicBezTo>
                  <a:pt x="4804" y="109728"/>
                  <a:pt x="4378" y="109668"/>
                  <a:pt x="4378" y="109667"/>
                </a:cubicBezTo>
                <a:lnTo>
                  <a:pt x="4378" y="109667"/>
                </a:lnTo>
                <a:cubicBezTo>
                  <a:pt x="4378" y="109668"/>
                  <a:pt x="12617" y="121110"/>
                  <a:pt x="20768" y="121110"/>
                </a:cubicBezTo>
                <a:cubicBezTo>
                  <a:pt x="21528" y="121110"/>
                  <a:pt x="22288" y="121010"/>
                  <a:pt x="23041" y="120792"/>
                </a:cubicBezTo>
                <a:cubicBezTo>
                  <a:pt x="23193" y="120762"/>
                  <a:pt x="23345" y="120731"/>
                  <a:pt x="23466" y="120671"/>
                </a:cubicBezTo>
                <a:cubicBezTo>
                  <a:pt x="23558" y="120671"/>
                  <a:pt x="23649" y="120701"/>
                  <a:pt x="23740" y="120701"/>
                </a:cubicBezTo>
                <a:cubicBezTo>
                  <a:pt x="23801" y="121583"/>
                  <a:pt x="23862" y="122464"/>
                  <a:pt x="23953" y="123285"/>
                </a:cubicBezTo>
                <a:lnTo>
                  <a:pt x="25321" y="123285"/>
                </a:lnTo>
                <a:cubicBezTo>
                  <a:pt x="25229" y="122403"/>
                  <a:pt x="25169" y="121491"/>
                  <a:pt x="25077" y="120549"/>
                </a:cubicBezTo>
                <a:lnTo>
                  <a:pt x="25077" y="120549"/>
                </a:lnTo>
                <a:cubicBezTo>
                  <a:pt x="26005" y="120800"/>
                  <a:pt x="26924" y="120916"/>
                  <a:pt x="27832" y="120916"/>
                </a:cubicBezTo>
                <a:cubicBezTo>
                  <a:pt x="38020" y="120916"/>
                  <a:pt x="46692" y="106314"/>
                  <a:pt x="47753" y="104500"/>
                </a:cubicBezTo>
                <a:lnTo>
                  <a:pt x="47753" y="104500"/>
                </a:lnTo>
                <a:cubicBezTo>
                  <a:pt x="46263" y="107023"/>
                  <a:pt x="43801" y="108908"/>
                  <a:pt x="41035" y="110367"/>
                </a:cubicBezTo>
                <a:cubicBezTo>
                  <a:pt x="39455" y="111187"/>
                  <a:pt x="37783" y="111856"/>
                  <a:pt x="36141" y="112403"/>
                </a:cubicBezTo>
                <a:cubicBezTo>
                  <a:pt x="35138" y="112768"/>
                  <a:pt x="34135" y="113041"/>
                  <a:pt x="33193" y="113315"/>
                </a:cubicBezTo>
                <a:cubicBezTo>
                  <a:pt x="30579" y="114044"/>
                  <a:pt x="28330" y="115747"/>
                  <a:pt x="26688" y="117297"/>
                </a:cubicBezTo>
                <a:cubicBezTo>
                  <a:pt x="26202" y="117722"/>
                  <a:pt x="25807" y="118178"/>
                  <a:pt x="25442" y="118543"/>
                </a:cubicBezTo>
                <a:cubicBezTo>
                  <a:pt x="25260" y="118725"/>
                  <a:pt x="25108" y="118908"/>
                  <a:pt x="24986" y="119060"/>
                </a:cubicBezTo>
                <a:cubicBezTo>
                  <a:pt x="24956" y="118877"/>
                  <a:pt x="24956" y="118665"/>
                  <a:pt x="24925" y="118452"/>
                </a:cubicBezTo>
                <a:cubicBezTo>
                  <a:pt x="24895" y="118178"/>
                  <a:pt x="24895" y="117905"/>
                  <a:pt x="24865" y="117631"/>
                </a:cubicBezTo>
                <a:cubicBezTo>
                  <a:pt x="24834" y="117145"/>
                  <a:pt x="24773" y="116628"/>
                  <a:pt x="24743" y="116111"/>
                </a:cubicBezTo>
                <a:cubicBezTo>
                  <a:pt x="24530" y="113345"/>
                  <a:pt x="24348" y="110397"/>
                  <a:pt x="24166" y="107297"/>
                </a:cubicBezTo>
                <a:lnTo>
                  <a:pt x="24166" y="107297"/>
                </a:lnTo>
                <a:cubicBezTo>
                  <a:pt x="25098" y="107441"/>
                  <a:pt x="26002" y="107509"/>
                  <a:pt x="26876" y="107509"/>
                </a:cubicBezTo>
                <a:cubicBezTo>
                  <a:pt x="40703" y="107509"/>
                  <a:pt x="47249" y="90484"/>
                  <a:pt x="47449" y="89941"/>
                </a:cubicBezTo>
                <a:lnTo>
                  <a:pt x="47449" y="89941"/>
                </a:lnTo>
                <a:cubicBezTo>
                  <a:pt x="46598" y="91643"/>
                  <a:pt x="44956" y="93163"/>
                  <a:pt x="42950" y="94530"/>
                </a:cubicBezTo>
                <a:cubicBezTo>
                  <a:pt x="40944" y="95929"/>
                  <a:pt x="38573" y="97205"/>
                  <a:pt x="36293" y="98360"/>
                </a:cubicBezTo>
                <a:cubicBezTo>
                  <a:pt x="35047" y="98968"/>
                  <a:pt x="33831" y="99576"/>
                  <a:pt x="32707" y="100154"/>
                </a:cubicBezTo>
                <a:cubicBezTo>
                  <a:pt x="30944" y="101096"/>
                  <a:pt x="29302" y="102190"/>
                  <a:pt x="27935" y="103224"/>
                </a:cubicBezTo>
                <a:cubicBezTo>
                  <a:pt x="26992" y="103953"/>
                  <a:pt x="26141" y="104652"/>
                  <a:pt x="25473" y="105260"/>
                </a:cubicBezTo>
                <a:cubicBezTo>
                  <a:pt x="24925" y="105746"/>
                  <a:pt x="24470" y="106172"/>
                  <a:pt x="24135" y="106506"/>
                </a:cubicBezTo>
                <a:cubicBezTo>
                  <a:pt x="24105" y="106050"/>
                  <a:pt x="24074" y="105594"/>
                  <a:pt x="24044" y="105139"/>
                </a:cubicBezTo>
                <a:cubicBezTo>
                  <a:pt x="24044" y="104987"/>
                  <a:pt x="24044" y="104804"/>
                  <a:pt x="24014" y="104652"/>
                </a:cubicBezTo>
                <a:cubicBezTo>
                  <a:pt x="24014" y="104287"/>
                  <a:pt x="23983" y="103923"/>
                  <a:pt x="23983" y="103588"/>
                </a:cubicBezTo>
                <a:cubicBezTo>
                  <a:pt x="23862" y="101339"/>
                  <a:pt x="23770" y="99059"/>
                  <a:pt x="23679" y="96719"/>
                </a:cubicBezTo>
                <a:cubicBezTo>
                  <a:pt x="23618" y="94774"/>
                  <a:pt x="23558" y="92737"/>
                  <a:pt x="23527" y="90640"/>
                </a:cubicBezTo>
                <a:lnTo>
                  <a:pt x="23527" y="90640"/>
                </a:lnTo>
                <a:cubicBezTo>
                  <a:pt x="24443" y="90739"/>
                  <a:pt x="25333" y="90786"/>
                  <a:pt x="26196" y="90786"/>
                </a:cubicBezTo>
                <a:cubicBezTo>
                  <a:pt x="43412" y="90786"/>
                  <a:pt x="50275" y="72100"/>
                  <a:pt x="50275" y="72099"/>
                </a:cubicBezTo>
                <a:lnTo>
                  <a:pt x="50275" y="72099"/>
                </a:lnTo>
                <a:cubicBezTo>
                  <a:pt x="48816" y="74591"/>
                  <a:pt x="47205" y="76080"/>
                  <a:pt x="45503" y="77023"/>
                </a:cubicBezTo>
                <a:cubicBezTo>
                  <a:pt x="44044" y="77813"/>
                  <a:pt x="42555" y="78238"/>
                  <a:pt x="41035" y="78573"/>
                </a:cubicBezTo>
                <a:cubicBezTo>
                  <a:pt x="38360" y="79150"/>
                  <a:pt x="35625" y="79485"/>
                  <a:pt x="32980" y="81126"/>
                </a:cubicBezTo>
                <a:cubicBezTo>
                  <a:pt x="30214" y="82828"/>
                  <a:pt x="27783" y="84925"/>
                  <a:pt x="25959" y="86719"/>
                </a:cubicBezTo>
                <a:cubicBezTo>
                  <a:pt x="25290" y="87388"/>
                  <a:pt x="24713" y="87995"/>
                  <a:pt x="24196" y="88512"/>
                </a:cubicBezTo>
                <a:cubicBezTo>
                  <a:pt x="23953" y="88816"/>
                  <a:pt x="23710" y="89059"/>
                  <a:pt x="23497" y="89302"/>
                </a:cubicBezTo>
                <a:cubicBezTo>
                  <a:pt x="23497" y="89029"/>
                  <a:pt x="23466" y="88755"/>
                  <a:pt x="23466" y="88482"/>
                </a:cubicBezTo>
                <a:cubicBezTo>
                  <a:pt x="23466" y="88208"/>
                  <a:pt x="23466" y="87965"/>
                  <a:pt x="23466" y="87691"/>
                </a:cubicBezTo>
                <a:cubicBezTo>
                  <a:pt x="23466" y="87175"/>
                  <a:pt x="23466" y="86658"/>
                  <a:pt x="23436" y="86141"/>
                </a:cubicBezTo>
                <a:cubicBezTo>
                  <a:pt x="23406" y="82099"/>
                  <a:pt x="23406" y="77904"/>
                  <a:pt x="23527" y="73588"/>
                </a:cubicBezTo>
                <a:cubicBezTo>
                  <a:pt x="24096" y="73867"/>
                  <a:pt x="25339" y="74047"/>
                  <a:pt x="26793" y="74047"/>
                </a:cubicBezTo>
                <a:cubicBezTo>
                  <a:pt x="29304" y="74047"/>
                  <a:pt x="32445" y="73509"/>
                  <a:pt x="33831" y="72007"/>
                </a:cubicBezTo>
                <a:cubicBezTo>
                  <a:pt x="36020" y="69667"/>
                  <a:pt x="37783" y="72737"/>
                  <a:pt x="42950" y="66688"/>
                </a:cubicBezTo>
                <a:cubicBezTo>
                  <a:pt x="48148" y="60640"/>
                  <a:pt x="46507" y="53953"/>
                  <a:pt x="46506" y="53952"/>
                </a:cubicBezTo>
                <a:lnTo>
                  <a:pt x="46506" y="53952"/>
                </a:lnTo>
                <a:cubicBezTo>
                  <a:pt x="46294" y="54348"/>
                  <a:pt x="46081" y="54743"/>
                  <a:pt x="45868" y="55077"/>
                </a:cubicBezTo>
                <a:cubicBezTo>
                  <a:pt x="44318" y="57600"/>
                  <a:pt x="42646" y="59393"/>
                  <a:pt x="40944" y="60700"/>
                </a:cubicBezTo>
                <a:cubicBezTo>
                  <a:pt x="37114" y="63649"/>
                  <a:pt x="33132" y="64256"/>
                  <a:pt x="30397" y="65715"/>
                </a:cubicBezTo>
                <a:cubicBezTo>
                  <a:pt x="28421" y="66810"/>
                  <a:pt x="26719" y="68664"/>
                  <a:pt x="25533" y="70336"/>
                </a:cubicBezTo>
                <a:cubicBezTo>
                  <a:pt x="25169" y="70852"/>
                  <a:pt x="24834" y="71308"/>
                  <a:pt x="24561" y="71764"/>
                </a:cubicBezTo>
                <a:cubicBezTo>
                  <a:pt x="23983" y="72676"/>
                  <a:pt x="23618" y="73375"/>
                  <a:pt x="23527" y="73558"/>
                </a:cubicBezTo>
                <a:cubicBezTo>
                  <a:pt x="23527" y="72919"/>
                  <a:pt x="23558" y="72281"/>
                  <a:pt x="23588" y="71612"/>
                </a:cubicBezTo>
                <a:cubicBezTo>
                  <a:pt x="23588" y="71399"/>
                  <a:pt x="23588" y="71187"/>
                  <a:pt x="23588" y="70974"/>
                </a:cubicBezTo>
                <a:cubicBezTo>
                  <a:pt x="23618" y="70518"/>
                  <a:pt x="23618" y="70032"/>
                  <a:pt x="23649" y="69576"/>
                </a:cubicBezTo>
                <a:cubicBezTo>
                  <a:pt x="23801" y="65077"/>
                  <a:pt x="24074" y="60548"/>
                  <a:pt x="24439" y="56080"/>
                </a:cubicBezTo>
                <a:cubicBezTo>
                  <a:pt x="24866" y="56237"/>
                  <a:pt x="25592" y="56419"/>
                  <a:pt x="26710" y="56419"/>
                </a:cubicBezTo>
                <a:cubicBezTo>
                  <a:pt x="28617" y="56419"/>
                  <a:pt x="31667" y="55889"/>
                  <a:pt x="36324" y="53800"/>
                </a:cubicBezTo>
                <a:cubicBezTo>
                  <a:pt x="45655" y="49606"/>
                  <a:pt x="48057" y="39940"/>
                  <a:pt x="48117" y="39636"/>
                </a:cubicBezTo>
                <a:lnTo>
                  <a:pt x="48117" y="39636"/>
                </a:lnTo>
                <a:cubicBezTo>
                  <a:pt x="46841" y="41703"/>
                  <a:pt x="45534" y="43040"/>
                  <a:pt x="44257" y="43922"/>
                </a:cubicBezTo>
                <a:cubicBezTo>
                  <a:pt x="42920" y="44864"/>
                  <a:pt x="41582" y="45350"/>
                  <a:pt x="40245" y="45654"/>
                </a:cubicBezTo>
                <a:cubicBezTo>
                  <a:pt x="38178" y="46141"/>
                  <a:pt x="36172" y="46262"/>
                  <a:pt x="34166" y="47205"/>
                </a:cubicBezTo>
                <a:cubicBezTo>
                  <a:pt x="31916" y="48268"/>
                  <a:pt x="29424" y="50396"/>
                  <a:pt x="27418" y="52281"/>
                </a:cubicBezTo>
                <a:cubicBezTo>
                  <a:pt x="26719" y="52949"/>
                  <a:pt x="26050" y="53618"/>
                  <a:pt x="25533" y="54165"/>
                </a:cubicBezTo>
                <a:cubicBezTo>
                  <a:pt x="25108" y="54591"/>
                  <a:pt x="24773" y="54925"/>
                  <a:pt x="24530" y="55229"/>
                </a:cubicBezTo>
                <a:cubicBezTo>
                  <a:pt x="24561" y="54834"/>
                  <a:pt x="24591" y="54469"/>
                  <a:pt x="24621" y="54074"/>
                </a:cubicBezTo>
                <a:cubicBezTo>
                  <a:pt x="24652" y="53770"/>
                  <a:pt x="24682" y="53466"/>
                  <a:pt x="24713" y="53132"/>
                </a:cubicBezTo>
                <a:cubicBezTo>
                  <a:pt x="24773" y="52645"/>
                  <a:pt x="24834" y="52159"/>
                  <a:pt x="24865" y="51673"/>
                </a:cubicBezTo>
                <a:cubicBezTo>
                  <a:pt x="25138" y="49120"/>
                  <a:pt x="25473" y="46597"/>
                  <a:pt x="25837" y="44135"/>
                </a:cubicBezTo>
                <a:cubicBezTo>
                  <a:pt x="26131" y="44151"/>
                  <a:pt x="26462" y="44161"/>
                  <a:pt x="26826" y="44161"/>
                </a:cubicBezTo>
                <a:cubicBezTo>
                  <a:pt x="29857" y="44161"/>
                  <a:pt x="35238" y="43445"/>
                  <a:pt x="41370" y="39484"/>
                </a:cubicBezTo>
                <a:cubicBezTo>
                  <a:pt x="46324" y="36262"/>
                  <a:pt x="46476" y="30153"/>
                  <a:pt x="46476" y="30153"/>
                </a:cubicBezTo>
                <a:lnTo>
                  <a:pt x="46476" y="30153"/>
                </a:lnTo>
                <a:cubicBezTo>
                  <a:pt x="46050" y="30244"/>
                  <a:pt x="45625" y="30335"/>
                  <a:pt x="45199" y="30426"/>
                </a:cubicBezTo>
                <a:cubicBezTo>
                  <a:pt x="44531" y="30609"/>
                  <a:pt x="43862" y="30821"/>
                  <a:pt x="43193" y="31065"/>
                </a:cubicBezTo>
                <a:cubicBezTo>
                  <a:pt x="38056" y="32979"/>
                  <a:pt x="32920" y="36961"/>
                  <a:pt x="31825" y="38694"/>
                </a:cubicBezTo>
                <a:cubicBezTo>
                  <a:pt x="31795" y="38724"/>
                  <a:pt x="31764" y="38755"/>
                  <a:pt x="31764" y="38785"/>
                </a:cubicBezTo>
                <a:cubicBezTo>
                  <a:pt x="31248" y="39697"/>
                  <a:pt x="29667" y="40822"/>
                  <a:pt x="28087" y="41794"/>
                </a:cubicBezTo>
                <a:cubicBezTo>
                  <a:pt x="27357" y="42250"/>
                  <a:pt x="26628" y="42676"/>
                  <a:pt x="26020" y="43010"/>
                </a:cubicBezTo>
                <a:cubicBezTo>
                  <a:pt x="26080" y="42645"/>
                  <a:pt x="26141" y="42280"/>
                  <a:pt x="26202" y="41916"/>
                </a:cubicBezTo>
                <a:cubicBezTo>
                  <a:pt x="26232" y="41551"/>
                  <a:pt x="26324" y="41156"/>
                  <a:pt x="26384" y="40791"/>
                </a:cubicBezTo>
                <a:cubicBezTo>
                  <a:pt x="26415" y="40518"/>
                  <a:pt x="26476" y="40244"/>
                  <a:pt x="26506" y="39970"/>
                </a:cubicBezTo>
                <a:cubicBezTo>
                  <a:pt x="27236" y="35989"/>
                  <a:pt x="28087" y="32159"/>
                  <a:pt x="29120" y="28602"/>
                </a:cubicBezTo>
                <a:cubicBezTo>
                  <a:pt x="29971" y="27235"/>
                  <a:pt x="31430" y="23952"/>
                  <a:pt x="30944" y="17782"/>
                </a:cubicBezTo>
                <a:cubicBezTo>
                  <a:pt x="30549" y="12766"/>
                  <a:pt x="28725" y="7508"/>
                  <a:pt x="27296" y="4012"/>
                </a:cubicBezTo>
                <a:cubicBezTo>
                  <a:pt x="26293" y="1550"/>
                  <a:pt x="25473" y="0"/>
                  <a:pt x="254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3"/>
          <p:cNvSpPr/>
          <p:nvPr/>
        </p:nvSpPr>
        <p:spPr>
          <a:xfrm rot="899960" flipH="1">
            <a:off x="-958408" y="3651099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13"/>
          <p:cNvGrpSpPr/>
          <p:nvPr/>
        </p:nvGrpSpPr>
        <p:grpSpPr>
          <a:xfrm rot="-899981">
            <a:off x="5049453" y="4489858"/>
            <a:ext cx="1392569" cy="1274543"/>
            <a:chOff x="2868100" y="1339975"/>
            <a:chExt cx="1506125" cy="1378475"/>
          </a:xfrm>
        </p:grpSpPr>
        <p:sp>
          <p:nvSpPr>
            <p:cNvPr id="501" name="Google Shape;501;p13"/>
            <p:cNvSpPr/>
            <p:nvPr/>
          </p:nvSpPr>
          <p:spPr>
            <a:xfrm>
              <a:off x="2868100" y="1339975"/>
              <a:ext cx="1506125" cy="1378475"/>
            </a:xfrm>
            <a:custGeom>
              <a:avLst/>
              <a:gdLst/>
              <a:ahLst/>
              <a:cxnLst/>
              <a:rect l="l" t="t" r="r" b="b"/>
              <a:pathLst>
                <a:path w="60245" h="55139" extrusionOk="0">
                  <a:moveTo>
                    <a:pt x="23612" y="12674"/>
                  </a:moveTo>
                  <a:cubicBezTo>
                    <a:pt x="24107" y="12674"/>
                    <a:pt x="24585" y="12792"/>
                    <a:pt x="25016" y="13040"/>
                  </a:cubicBezTo>
                  <a:cubicBezTo>
                    <a:pt x="26749" y="14043"/>
                    <a:pt x="26992" y="16809"/>
                    <a:pt x="25594" y="19241"/>
                  </a:cubicBezTo>
                  <a:cubicBezTo>
                    <a:pt x="25533" y="19332"/>
                    <a:pt x="25503" y="19393"/>
                    <a:pt x="25442" y="19484"/>
                  </a:cubicBezTo>
                  <a:cubicBezTo>
                    <a:pt x="25381" y="19606"/>
                    <a:pt x="25290" y="19697"/>
                    <a:pt x="25229" y="19818"/>
                  </a:cubicBezTo>
                  <a:cubicBezTo>
                    <a:pt x="25138" y="19940"/>
                    <a:pt x="25047" y="20031"/>
                    <a:pt x="24986" y="20153"/>
                  </a:cubicBezTo>
                  <a:cubicBezTo>
                    <a:pt x="24895" y="20244"/>
                    <a:pt x="24803" y="20366"/>
                    <a:pt x="24712" y="20457"/>
                  </a:cubicBezTo>
                  <a:cubicBezTo>
                    <a:pt x="24682" y="20487"/>
                    <a:pt x="24621" y="20548"/>
                    <a:pt x="24591" y="20578"/>
                  </a:cubicBezTo>
                  <a:lnTo>
                    <a:pt x="24439" y="20730"/>
                  </a:lnTo>
                  <a:cubicBezTo>
                    <a:pt x="23480" y="21669"/>
                    <a:pt x="22335" y="22206"/>
                    <a:pt x="21278" y="22206"/>
                  </a:cubicBezTo>
                  <a:cubicBezTo>
                    <a:pt x="20795" y="22206"/>
                    <a:pt x="20330" y="22094"/>
                    <a:pt x="19910" y="21855"/>
                  </a:cubicBezTo>
                  <a:cubicBezTo>
                    <a:pt x="18177" y="20852"/>
                    <a:pt x="17934" y="18086"/>
                    <a:pt x="19332" y="15624"/>
                  </a:cubicBezTo>
                  <a:cubicBezTo>
                    <a:pt x="19484" y="15381"/>
                    <a:pt x="19636" y="15138"/>
                    <a:pt x="19819" y="14925"/>
                  </a:cubicBezTo>
                  <a:cubicBezTo>
                    <a:pt x="19971" y="14682"/>
                    <a:pt x="20153" y="14499"/>
                    <a:pt x="20335" y="14286"/>
                  </a:cubicBezTo>
                  <a:lnTo>
                    <a:pt x="20366" y="14286"/>
                  </a:lnTo>
                  <a:cubicBezTo>
                    <a:pt x="20426" y="14195"/>
                    <a:pt x="20518" y="14104"/>
                    <a:pt x="20609" y="14013"/>
                  </a:cubicBezTo>
                  <a:cubicBezTo>
                    <a:pt x="20700" y="13922"/>
                    <a:pt x="20791" y="13831"/>
                    <a:pt x="20913" y="13770"/>
                  </a:cubicBezTo>
                  <a:cubicBezTo>
                    <a:pt x="21756" y="13064"/>
                    <a:pt x="22713" y="12674"/>
                    <a:pt x="23612" y="12674"/>
                  </a:cubicBezTo>
                  <a:close/>
                  <a:moveTo>
                    <a:pt x="38147" y="1"/>
                  </a:moveTo>
                  <a:cubicBezTo>
                    <a:pt x="38026" y="31"/>
                    <a:pt x="37904" y="31"/>
                    <a:pt x="37782" y="31"/>
                  </a:cubicBezTo>
                  <a:cubicBezTo>
                    <a:pt x="37661" y="31"/>
                    <a:pt x="37509" y="31"/>
                    <a:pt x="37387" y="61"/>
                  </a:cubicBezTo>
                  <a:lnTo>
                    <a:pt x="36962" y="61"/>
                  </a:lnTo>
                  <a:cubicBezTo>
                    <a:pt x="36719" y="92"/>
                    <a:pt x="36445" y="122"/>
                    <a:pt x="36171" y="153"/>
                  </a:cubicBezTo>
                  <a:cubicBezTo>
                    <a:pt x="35776" y="213"/>
                    <a:pt x="35381" y="274"/>
                    <a:pt x="34986" y="335"/>
                  </a:cubicBezTo>
                  <a:cubicBezTo>
                    <a:pt x="34864" y="365"/>
                    <a:pt x="34743" y="365"/>
                    <a:pt x="34621" y="396"/>
                  </a:cubicBezTo>
                  <a:cubicBezTo>
                    <a:pt x="34500" y="426"/>
                    <a:pt x="34348" y="456"/>
                    <a:pt x="34196" y="487"/>
                  </a:cubicBezTo>
                  <a:cubicBezTo>
                    <a:pt x="34074" y="517"/>
                    <a:pt x="33953" y="548"/>
                    <a:pt x="33801" y="578"/>
                  </a:cubicBezTo>
                  <a:cubicBezTo>
                    <a:pt x="33557" y="639"/>
                    <a:pt x="33314" y="700"/>
                    <a:pt x="33041" y="791"/>
                  </a:cubicBezTo>
                  <a:cubicBezTo>
                    <a:pt x="32828" y="852"/>
                    <a:pt x="32615" y="912"/>
                    <a:pt x="32433" y="973"/>
                  </a:cubicBezTo>
                  <a:cubicBezTo>
                    <a:pt x="32372" y="1004"/>
                    <a:pt x="32342" y="1004"/>
                    <a:pt x="32281" y="1004"/>
                  </a:cubicBezTo>
                  <a:cubicBezTo>
                    <a:pt x="31004" y="1429"/>
                    <a:pt x="29758" y="1976"/>
                    <a:pt x="28542" y="2645"/>
                  </a:cubicBezTo>
                  <a:cubicBezTo>
                    <a:pt x="28299" y="2767"/>
                    <a:pt x="28086" y="2888"/>
                    <a:pt x="27843" y="3040"/>
                  </a:cubicBezTo>
                  <a:cubicBezTo>
                    <a:pt x="27630" y="3162"/>
                    <a:pt x="27417" y="3314"/>
                    <a:pt x="27174" y="3435"/>
                  </a:cubicBezTo>
                  <a:lnTo>
                    <a:pt x="27205" y="3466"/>
                  </a:lnTo>
                  <a:cubicBezTo>
                    <a:pt x="24135" y="5381"/>
                    <a:pt x="21369" y="7995"/>
                    <a:pt x="18815" y="11156"/>
                  </a:cubicBezTo>
                  <a:cubicBezTo>
                    <a:pt x="18481" y="11581"/>
                    <a:pt x="18147" y="11976"/>
                    <a:pt x="17843" y="12432"/>
                  </a:cubicBezTo>
                  <a:cubicBezTo>
                    <a:pt x="16597" y="14043"/>
                    <a:pt x="15442" y="15776"/>
                    <a:pt x="14317" y="17630"/>
                  </a:cubicBezTo>
                  <a:cubicBezTo>
                    <a:pt x="13192" y="19454"/>
                    <a:pt x="12159" y="21399"/>
                    <a:pt x="11156" y="23375"/>
                  </a:cubicBezTo>
                  <a:cubicBezTo>
                    <a:pt x="10882" y="23891"/>
                    <a:pt x="10639" y="24408"/>
                    <a:pt x="10396" y="24955"/>
                  </a:cubicBezTo>
                  <a:cubicBezTo>
                    <a:pt x="8420" y="29028"/>
                    <a:pt x="6688" y="33375"/>
                    <a:pt x="5137" y="37752"/>
                  </a:cubicBezTo>
                  <a:lnTo>
                    <a:pt x="4833" y="38603"/>
                  </a:lnTo>
                  <a:cubicBezTo>
                    <a:pt x="4742" y="38876"/>
                    <a:pt x="4651" y="39150"/>
                    <a:pt x="4560" y="39424"/>
                  </a:cubicBezTo>
                  <a:cubicBezTo>
                    <a:pt x="3131" y="43588"/>
                    <a:pt x="1915" y="47752"/>
                    <a:pt x="852" y="51703"/>
                  </a:cubicBezTo>
                  <a:cubicBezTo>
                    <a:pt x="791" y="52007"/>
                    <a:pt x="700" y="52311"/>
                    <a:pt x="608" y="52646"/>
                  </a:cubicBezTo>
                  <a:cubicBezTo>
                    <a:pt x="517" y="52950"/>
                    <a:pt x="456" y="53254"/>
                    <a:pt x="365" y="53558"/>
                  </a:cubicBezTo>
                  <a:cubicBezTo>
                    <a:pt x="244" y="54044"/>
                    <a:pt x="122" y="54561"/>
                    <a:pt x="1" y="55047"/>
                  </a:cubicBezTo>
                  <a:lnTo>
                    <a:pt x="46780" y="55047"/>
                  </a:lnTo>
                  <a:cubicBezTo>
                    <a:pt x="46901" y="55077"/>
                    <a:pt x="47023" y="55108"/>
                    <a:pt x="47144" y="55138"/>
                  </a:cubicBezTo>
                  <a:cubicBezTo>
                    <a:pt x="47175" y="55108"/>
                    <a:pt x="47175" y="55077"/>
                    <a:pt x="47205" y="55047"/>
                  </a:cubicBezTo>
                  <a:cubicBezTo>
                    <a:pt x="47600" y="54378"/>
                    <a:pt x="48026" y="53710"/>
                    <a:pt x="48421" y="53041"/>
                  </a:cubicBezTo>
                  <a:cubicBezTo>
                    <a:pt x="48542" y="52858"/>
                    <a:pt x="48634" y="52646"/>
                    <a:pt x="48755" y="52463"/>
                  </a:cubicBezTo>
                  <a:cubicBezTo>
                    <a:pt x="48998" y="52068"/>
                    <a:pt x="49211" y="51673"/>
                    <a:pt x="49454" y="51308"/>
                  </a:cubicBezTo>
                  <a:cubicBezTo>
                    <a:pt x="49546" y="51096"/>
                    <a:pt x="49667" y="50913"/>
                    <a:pt x="49789" y="50700"/>
                  </a:cubicBezTo>
                  <a:cubicBezTo>
                    <a:pt x="50001" y="50305"/>
                    <a:pt x="50214" y="49910"/>
                    <a:pt x="50457" y="49515"/>
                  </a:cubicBezTo>
                  <a:cubicBezTo>
                    <a:pt x="50549" y="49333"/>
                    <a:pt x="50670" y="49120"/>
                    <a:pt x="50792" y="48937"/>
                  </a:cubicBezTo>
                  <a:cubicBezTo>
                    <a:pt x="50883" y="48725"/>
                    <a:pt x="51005" y="48542"/>
                    <a:pt x="51096" y="48330"/>
                  </a:cubicBezTo>
                  <a:cubicBezTo>
                    <a:pt x="51308" y="47934"/>
                    <a:pt x="51552" y="47539"/>
                    <a:pt x="51734" y="47144"/>
                  </a:cubicBezTo>
                  <a:cubicBezTo>
                    <a:pt x="51916" y="46810"/>
                    <a:pt x="52099" y="46475"/>
                    <a:pt x="52281" y="46141"/>
                  </a:cubicBezTo>
                  <a:cubicBezTo>
                    <a:pt x="52312" y="46080"/>
                    <a:pt x="52312" y="46019"/>
                    <a:pt x="52342" y="45989"/>
                  </a:cubicBezTo>
                  <a:cubicBezTo>
                    <a:pt x="52403" y="45898"/>
                    <a:pt x="52433" y="45807"/>
                    <a:pt x="52494" y="45715"/>
                  </a:cubicBezTo>
                  <a:cubicBezTo>
                    <a:pt x="52555" y="45594"/>
                    <a:pt x="52615" y="45442"/>
                    <a:pt x="52707" y="45320"/>
                  </a:cubicBezTo>
                  <a:lnTo>
                    <a:pt x="52828" y="45016"/>
                  </a:lnTo>
                  <a:cubicBezTo>
                    <a:pt x="52889" y="44925"/>
                    <a:pt x="52950" y="44804"/>
                    <a:pt x="53011" y="44712"/>
                  </a:cubicBezTo>
                  <a:cubicBezTo>
                    <a:pt x="53011" y="44652"/>
                    <a:pt x="53041" y="44621"/>
                    <a:pt x="53071" y="44560"/>
                  </a:cubicBezTo>
                  <a:cubicBezTo>
                    <a:pt x="53102" y="44500"/>
                    <a:pt x="53163" y="44408"/>
                    <a:pt x="53193" y="44317"/>
                  </a:cubicBezTo>
                  <a:cubicBezTo>
                    <a:pt x="53740" y="43223"/>
                    <a:pt x="54257" y="42129"/>
                    <a:pt x="54743" y="41035"/>
                  </a:cubicBezTo>
                  <a:cubicBezTo>
                    <a:pt x="54834" y="40822"/>
                    <a:pt x="54926" y="40639"/>
                    <a:pt x="55017" y="40427"/>
                  </a:cubicBezTo>
                  <a:cubicBezTo>
                    <a:pt x="55230" y="40001"/>
                    <a:pt x="55382" y="39606"/>
                    <a:pt x="55564" y="39211"/>
                  </a:cubicBezTo>
                  <a:cubicBezTo>
                    <a:pt x="55655" y="38998"/>
                    <a:pt x="55746" y="38785"/>
                    <a:pt x="55837" y="38573"/>
                  </a:cubicBezTo>
                  <a:cubicBezTo>
                    <a:pt x="56597" y="36749"/>
                    <a:pt x="57296" y="34895"/>
                    <a:pt x="57904" y="33071"/>
                  </a:cubicBezTo>
                  <a:cubicBezTo>
                    <a:pt x="57935" y="32980"/>
                    <a:pt x="57965" y="32889"/>
                    <a:pt x="57965" y="32797"/>
                  </a:cubicBezTo>
                  <a:cubicBezTo>
                    <a:pt x="58087" y="32493"/>
                    <a:pt x="58178" y="32159"/>
                    <a:pt x="58269" y="31855"/>
                  </a:cubicBezTo>
                  <a:cubicBezTo>
                    <a:pt x="58360" y="31582"/>
                    <a:pt x="58451" y="31278"/>
                    <a:pt x="58512" y="31004"/>
                  </a:cubicBezTo>
                  <a:cubicBezTo>
                    <a:pt x="58634" y="30578"/>
                    <a:pt x="58755" y="30153"/>
                    <a:pt x="58877" y="29727"/>
                  </a:cubicBezTo>
                  <a:cubicBezTo>
                    <a:pt x="58877" y="29697"/>
                    <a:pt x="58907" y="29636"/>
                    <a:pt x="58907" y="29575"/>
                  </a:cubicBezTo>
                  <a:cubicBezTo>
                    <a:pt x="58938" y="29515"/>
                    <a:pt x="58938" y="29484"/>
                    <a:pt x="58938" y="29423"/>
                  </a:cubicBezTo>
                  <a:lnTo>
                    <a:pt x="58968" y="29423"/>
                  </a:lnTo>
                  <a:cubicBezTo>
                    <a:pt x="58968" y="29332"/>
                    <a:pt x="58999" y="29271"/>
                    <a:pt x="59029" y="29180"/>
                  </a:cubicBezTo>
                  <a:cubicBezTo>
                    <a:pt x="59120" y="28785"/>
                    <a:pt x="59211" y="28360"/>
                    <a:pt x="59303" y="27964"/>
                  </a:cubicBezTo>
                  <a:cubicBezTo>
                    <a:pt x="59333" y="27812"/>
                    <a:pt x="59363" y="27691"/>
                    <a:pt x="59394" y="27539"/>
                  </a:cubicBezTo>
                  <a:cubicBezTo>
                    <a:pt x="59424" y="27387"/>
                    <a:pt x="59455" y="27205"/>
                    <a:pt x="59485" y="27053"/>
                  </a:cubicBezTo>
                  <a:cubicBezTo>
                    <a:pt x="59546" y="26870"/>
                    <a:pt x="59576" y="26657"/>
                    <a:pt x="59607" y="26475"/>
                  </a:cubicBezTo>
                  <a:cubicBezTo>
                    <a:pt x="59728" y="25928"/>
                    <a:pt x="59819" y="25381"/>
                    <a:pt x="59880" y="24864"/>
                  </a:cubicBezTo>
                  <a:cubicBezTo>
                    <a:pt x="59910" y="24682"/>
                    <a:pt x="59941" y="24499"/>
                    <a:pt x="59941" y="24317"/>
                  </a:cubicBezTo>
                  <a:cubicBezTo>
                    <a:pt x="60032" y="23679"/>
                    <a:pt x="60093" y="23040"/>
                    <a:pt x="60154" y="22402"/>
                  </a:cubicBezTo>
                  <a:cubicBezTo>
                    <a:pt x="60154" y="22250"/>
                    <a:pt x="60184" y="22098"/>
                    <a:pt x="60184" y="21946"/>
                  </a:cubicBezTo>
                  <a:cubicBezTo>
                    <a:pt x="60214" y="21308"/>
                    <a:pt x="60245" y="20700"/>
                    <a:pt x="60245" y="20092"/>
                  </a:cubicBezTo>
                  <a:cubicBezTo>
                    <a:pt x="60245" y="19818"/>
                    <a:pt x="60245" y="19575"/>
                    <a:pt x="60214" y="19302"/>
                  </a:cubicBezTo>
                  <a:cubicBezTo>
                    <a:pt x="60214" y="19059"/>
                    <a:pt x="60214" y="18785"/>
                    <a:pt x="60184" y="18542"/>
                  </a:cubicBezTo>
                  <a:cubicBezTo>
                    <a:pt x="59910" y="13891"/>
                    <a:pt x="58330" y="9758"/>
                    <a:pt x="55017" y="6475"/>
                  </a:cubicBezTo>
                  <a:cubicBezTo>
                    <a:pt x="54834" y="6323"/>
                    <a:pt x="54652" y="6140"/>
                    <a:pt x="54470" y="5958"/>
                  </a:cubicBezTo>
                  <a:cubicBezTo>
                    <a:pt x="54378" y="5897"/>
                    <a:pt x="54287" y="5806"/>
                    <a:pt x="54196" y="5715"/>
                  </a:cubicBezTo>
                  <a:cubicBezTo>
                    <a:pt x="53892" y="5472"/>
                    <a:pt x="53588" y="5229"/>
                    <a:pt x="53284" y="4985"/>
                  </a:cubicBezTo>
                  <a:cubicBezTo>
                    <a:pt x="52980" y="4742"/>
                    <a:pt x="52646" y="4529"/>
                    <a:pt x="52312" y="4286"/>
                  </a:cubicBezTo>
                  <a:cubicBezTo>
                    <a:pt x="52099" y="4134"/>
                    <a:pt x="51856" y="3982"/>
                    <a:pt x="51643" y="3861"/>
                  </a:cubicBezTo>
                  <a:cubicBezTo>
                    <a:pt x="51400" y="3709"/>
                    <a:pt x="51157" y="3557"/>
                    <a:pt x="50913" y="3435"/>
                  </a:cubicBezTo>
                  <a:cubicBezTo>
                    <a:pt x="50670" y="3283"/>
                    <a:pt x="50427" y="3131"/>
                    <a:pt x="50153" y="3010"/>
                  </a:cubicBezTo>
                  <a:cubicBezTo>
                    <a:pt x="50032" y="2949"/>
                    <a:pt x="49910" y="2888"/>
                    <a:pt x="49789" y="2827"/>
                  </a:cubicBezTo>
                  <a:cubicBezTo>
                    <a:pt x="49515" y="2675"/>
                    <a:pt x="49242" y="2554"/>
                    <a:pt x="48968" y="2432"/>
                  </a:cubicBezTo>
                  <a:cubicBezTo>
                    <a:pt x="48694" y="2311"/>
                    <a:pt x="48421" y="2189"/>
                    <a:pt x="48147" y="2067"/>
                  </a:cubicBezTo>
                  <a:cubicBezTo>
                    <a:pt x="47843" y="1946"/>
                    <a:pt x="47570" y="1824"/>
                    <a:pt x="47266" y="1703"/>
                  </a:cubicBezTo>
                  <a:cubicBezTo>
                    <a:pt x="47083" y="1642"/>
                    <a:pt x="46901" y="1581"/>
                    <a:pt x="46688" y="1490"/>
                  </a:cubicBezTo>
                  <a:cubicBezTo>
                    <a:pt x="46415" y="1399"/>
                    <a:pt x="46141" y="1308"/>
                    <a:pt x="45868" y="1216"/>
                  </a:cubicBezTo>
                  <a:cubicBezTo>
                    <a:pt x="45564" y="1125"/>
                    <a:pt x="45290" y="1034"/>
                    <a:pt x="45017" y="943"/>
                  </a:cubicBezTo>
                  <a:cubicBezTo>
                    <a:pt x="44287" y="730"/>
                    <a:pt x="43527" y="548"/>
                    <a:pt x="42828" y="426"/>
                  </a:cubicBezTo>
                  <a:cubicBezTo>
                    <a:pt x="42646" y="396"/>
                    <a:pt x="42463" y="365"/>
                    <a:pt x="42281" y="335"/>
                  </a:cubicBezTo>
                  <a:cubicBezTo>
                    <a:pt x="40913" y="92"/>
                    <a:pt x="39545" y="1"/>
                    <a:pt x="3823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3621150" y="1339975"/>
              <a:ext cx="753075" cy="1378475"/>
            </a:xfrm>
            <a:custGeom>
              <a:avLst/>
              <a:gdLst/>
              <a:ahLst/>
              <a:cxnLst/>
              <a:rect l="l" t="t" r="r" b="b"/>
              <a:pathLst>
                <a:path w="30123" h="55139" extrusionOk="0">
                  <a:moveTo>
                    <a:pt x="8025" y="1"/>
                  </a:moveTo>
                  <a:cubicBezTo>
                    <a:pt x="7904" y="1"/>
                    <a:pt x="7782" y="31"/>
                    <a:pt x="7660" y="31"/>
                  </a:cubicBezTo>
                  <a:lnTo>
                    <a:pt x="7265" y="31"/>
                  </a:lnTo>
                  <a:cubicBezTo>
                    <a:pt x="7113" y="61"/>
                    <a:pt x="6992" y="61"/>
                    <a:pt x="6840" y="61"/>
                  </a:cubicBezTo>
                  <a:cubicBezTo>
                    <a:pt x="6597" y="92"/>
                    <a:pt x="6323" y="122"/>
                    <a:pt x="6049" y="153"/>
                  </a:cubicBezTo>
                  <a:cubicBezTo>
                    <a:pt x="5654" y="213"/>
                    <a:pt x="5259" y="244"/>
                    <a:pt x="4864" y="335"/>
                  </a:cubicBezTo>
                  <a:cubicBezTo>
                    <a:pt x="4742" y="365"/>
                    <a:pt x="4621" y="365"/>
                    <a:pt x="4499" y="396"/>
                  </a:cubicBezTo>
                  <a:cubicBezTo>
                    <a:pt x="4378" y="426"/>
                    <a:pt x="4226" y="456"/>
                    <a:pt x="4074" y="487"/>
                  </a:cubicBezTo>
                  <a:cubicBezTo>
                    <a:pt x="3952" y="517"/>
                    <a:pt x="3831" y="548"/>
                    <a:pt x="3679" y="578"/>
                  </a:cubicBezTo>
                  <a:cubicBezTo>
                    <a:pt x="3435" y="639"/>
                    <a:pt x="3192" y="700"/>
                    <a:pt x="2919" y="791"/>
                  </a:cubicBezTo>
                  <a:cubicBezTo>
                    <a:pt x="2706" y="852"/>
                    <a:pt x="2493" y="912"/>
                    <a:pt x="2311" y="973"/>
                  </a:cubicBezTo>
                  <a:cubicBezTo>
                    <a:pt x="2250" y="973"/>
                    <a:pt x="2220" y="1004"/>
                    <a:pt x="2159" y="1004"/>
                  </a:cubicBezTo>
                  <a:cubicBezTo>
                    <a:pt x="1855" y="2736"/>
                    <a:pt x="1520" y="4833"/>
                    <a:pt x="1217" y="7174"/>
                  </a:cubicBezTo>
                  <a:cubicBezTo>
                    <a:pt x="1095" y="7964"/>
                    <a:pt x="1004" y="8815"/>
                    <a:pt x="913" y="9666"/>
                  </a:cubicBezTo>
                  <a:cubicBezTo>
                    <a:pt x="365" y="14469"/>
                    <a:pt x="1" y="20062"/>
                    <a:pt x="244" y="25654"/>
                  </a:cubicBezTo>
                  <a:cubicBezTo>
                    <a:pt x="274" y="26566"/>
                    <a:pt x="335" y="27478"/>
                    <a:pt x="426" y="28360"/>
                  </a:cubicBezTo>
                  <a:cubicBezTo>
                    <a:pt x="609" y="30639"/>
                    <a:pt x="882" y="32858"/>
                    <a:pt x="1308" y="35047"/>
                  </a:cubicBezTo>
                  <a:cubicBezTo>
                    <a:pt x="1490" y="35898"/>
                    <a:pt x="1672" y="36718"/>
                    <a:pt x="1885" y="37539"/>
                  </a:cubicBezTo>
                  <a:cubicBezTo>
                    <a:pt x="2524" y="40032"/>
                    <a:pt x="3375" y="42402"/>
                    <a:pt x="4469" y="44560"/>
                  </a:cubicBezTo>
                  <a:cubicBezTo>
                    <a:pt x="4742" y="45108"/>
                    <a:pt x="5046" y="45624"/>
                    <a:pt x="5350" y="46141"/>
                  </a:cubicBezTo>
                  <a:cubicBezTo>
                    <a:pt x="7873" y="50336"/>
                    <a:pt x="11521" y="53558"/>
                    <a:pt x="16658" y="55047"/>
                  </a:cubicBezTo>
                  <a:cubicBezTo>
                    <a:pt x="16779" y="55077"/>
                    <a:pt x="16901" y="55108"/>
                    <a:pt x="17022" y="55138"/>
                  </a:cubicBezTo>
                  <a:cubicBezTo>
                    <a:pt x="17053" y="55108"/>
                    <a:pt x="17083" y="55077"/>
                    <a:pt x="17083" y="55047"/>
                  </a:cubicBezTo>
                  <a:cubicBezTo>
                    <a:pt x="17478" y="54378"/>
                    <a:pt x="17904" y="53710"/>
                    <a:pt x="18299" y="53041"/>
                  </a:cubicBezTo>
                  <a:cubicBezTo>
                    <a:pt x="18420" y="52858"/>
                    <a:pt x="18512" y="52646"/>
                    <a:pt x="18633" y="52463"/>
                  </a:cubicBezTo>
                  <a:cubicBezTo>
                    <a:pt x="18876" y="52068"/>
                    <a:pt x="19089" y="51673"/>
                    <a:pt x="19332" y="51308"/>
                  </a:cubicBezTo>
                  <a:cubicBezTo>
                    <a:pt x="19424" y="51096"/>
                    <a:pt x="19545" y="50913"/>
                    <a:pt x="19667" y="50700"/>
                  </a:cubicBezTo>
                  <a:cubicBezTo>
                    <a:pt x="19879" y="50305"/>
                    <a:pt x="20092" y="49910"/>
                    <a:pt x="20335" y="49515"/>
                  </a:cubicBezTo>
                  <a:cubicBezTo>
                    <a:pt x="20427" y="49333"/>
                    <a:pt x="20548" y="49120"/>
                    <a:pt x="20670" y="48937"/>
                  </a:cubicBezTo>
                  <a:cubicBezTo>
                    <a:pt x="20761" y="48725"/>
                    <a:pt x="20883" y="48542"/>
                    <a:pt x="20974" y="48330"/>
                  </a:cubicBezTo>
                  <a:cubicBezTo>
                    <a:pt x="21186" y="47934"/>
                    <a:pt x="21399" y="47539"/>
                    <a:pt x="21612" y="47144"/>
                  </a:cubicBezTo>
                  <a:cubicBezTo>
                    <a:pt x="21794" y="46810"/>
                    <a:pt x="21977" y="46475"/>
                    <a:pt x="22159" y="46141"/>
                  </a:cubicBezTo>
                  <a:cubicBezTo>
                    <a:pt x="22190" y="46080"/>
                    <a:pt x="22190" y="46019"/>
                    <a:pt x="22220" y="45989"/>
                  </a:cubicBezTo>
                  <a:cubicBezTo>
                    <a:pt x="22281" y="45898"/>
                    <a:pt x="22311" y="45807"/>
                    <a:pt x="22372" y="45715"/>
                  </a:cubicBezTo>
                  <a:cubicBezTo>
                    <a:pt x="22433" y="45594"/>
                    <a:pt x="22493" y="45442"/>
                    <a:pt x="22585" y="45320"/>
                  </a:cubicBezTo>
                  <a:lnTo>
                    <a:pt x="22706" y="45016"/>
                  </a:lnTo>
                  <a:cubicBezTo>
                    <a:pt x="22767" y="44925"/>
                    <a:pt x="22828" y="44804"/>
                    <a:pt x="22889" y="44712"/>
                  </a:cubicBezTo>
                  <a:cubicBezTo>
                    <a:pt x="22889" y="44652"/>
                    <a:pt x="22919" y="44621"/>
                    <a:pt x="22949" y="44560"/>
                  </a:cubicBezTo>
                  <a:cubicBezTo>
                    <a:pt x="22980" y="44500"/>
                    <a:pt x="23041" y="44408"/>
                    <a:pt x="23071" y="44317"/>
                  </a:cubicBezTo>
                  <a:cubicBezTo>
                    <a:pt x="23618" y="43223"/>
                    <a:pt x="24135" y="42129"/>
                    <a:pt x="24621" y="41035"/>
                  </a:cubicBezTo>
                  <a:cubicBezTo>
                    <a:pt x="24712" y="40822"/>
                    <a:pt x="24804" y="40639"/>
                    <a:pt x="24895" y="40427"/>
                  </a:cubicBezTo>
                  <a:cubicBezTo>
                    <a:pt x="25077" y="40001"/>
                    <a:pt x="25260" y="39606"/>
                    <a:pt x="25442" y="39180"/>
                  </a:cubicBezTo>
                  <a:cubicBezTo>
                    <a:pt x="25533" y="38998"/>
                    <a:pt x="25624" y="38785"/>
                    <a:pt x="25715" y="38573"/>
                  </a:cubicBezTo>
                  <a:cubicBezTo>
                    <a:pt x="26475" y="36749"/>
                    <a:pt x="27174" y="34895"/>
                    <a:pt x="27782" y="33071"/>
                  </a:cubicBezTo>
                  <a:cubicBezTo>
                    <a:pt x="27813" y="32980"/>
                    <a:pt x="27843" y="32889"/>
                    <a:pt x="27843" y="32797"/>
                  </a:cubicBezTo>
                  <a:cubicBezTo>
                    <a:pt x="27965" y="32493"/>
                    <a:pt x="28056" y="32159"/>
                    <a:pt x="28147" y="31855"/>
                  </a:cubicBezTo>
                  <a:cubicBezTo>
                    <a:pt x="28238" y="31582"/>
                    <a:pt x="28329" y="31278"/>
                    <a:pt x="28390" y="31004"/>
                  </a:cubicBezTo>
                  <a:cubicBezTo>
                    <a:pt x="28512" y="30578"/>
                    <a:pt x="28633" y="30153"/>
                    <a:pt x="28755" y="29727"/>
                  </a:cubicBezTo>
                  <a:cubicBezTo>
                    <a:pt x="28755" y="29667"/>
                    <a:pt x="28785" y="29606"/>
                    <a:pt x="28785" y="29575"/>
                  </a:cubicBezTo>
                  <a:cubicBezTo>
                    <a:pt x="28816" y="29515"/>
                    <a:pt x="28816" y="29484"/>
                    <a:pt x="28816" y="29423"/>
                  </a:cubicBezTo>
                  <a:lnTo>
                    <a:pt x="28846" y="29423"/>
                  </a:lnTo>
                  <a:cubicBezTo>
                    <a:pt x="28846" y="29332"/>
                    <a:pt x="28877" y="29271"/>
                    <a:pt x="28907" y="29180"/>
                  </a:cubicBezTo>
                  <a:cubicBezTo>
                    <a:pt x="28998" y="28785"/>
                    <a:pt x="29089" y="28360"/>
                    <a:pt x="29181" y="27964"/>
                  </a:cubicBezTo>
                  <a:cubicBezTo>
                    <a:pt x="29211" y="27812"/>
                    <a:pt x="29241" y="27691"/>
                    <a:pt x="29272" y="27539"/>
                  </a:cubicBezTo>
                  <a:cubicBezTo>
                    <a:pt x="29302" y="27387"/>
                    <a:pt x="29333" y="27205"/>
                    <a:pt x="29363" y="27053"/>
                  </a:cubicBezTo>
                  <a:cubicBezTo>
                    <a:pt x="29424" y="26870"/>
                    <a:pt x="29454" y="26657"/>
                    <a:pt x="29485" y="26475"/>
                  </a:cubicBezTo>
                  <a:cubicBezTo>
                    <a:pt x="29606" y="25928"/>
                    <a:pt x="29697" y="25381"/>
                    <a:pt x="29758" y="24864"/>
                  </a:cubicBezTo>
                  <a:cubicBezTo>
                    <a:pt x="29788" y="24682"/>
                    <a:pt x="29819" y="24499"/>
                    <a:pt x="29819" y="24317"/>
                  </a:cubicBezTo>
                  <a:cubicBezTo>
                    <a:pt x="29910" y="23679"/>
                    <a:pt x="29971" y="23040"/>
                    <a:pt x="30032" y="22402"/>
                  </a:cubicBezTo>
                  <a:cubicBezTo>
                    <a:pt x="30032" y="22250"/>
                    <a:pt x="30062" y="22098"/>
                    <a:pt x="30062" y="21916"/>
                  </a:cubicBezTo>
                  <a:cubicBezTo>
                    <a:pt x="30092" y="21308"/>
                    <a:pt x="30123" y="20700"/>
                    <a:pt x="30123" y="20092"/>
                  </a:cubicBezTo>
                  <a:cubicBezTo>
                    <a:pt x="30123" y="19818"/>
                    <a:pt x="30123" y="19575"/>
                    <a:pt x="30092" y="19302"/>
                  </a:cubicBezTo>
                  <a:cubicBezTo>
                    <a:pt x="30092" y="19059"/>
                    <a:pt x="30092" y="18785"/>
                    <a:pt x="30062" y="18542"/>
                  </a:cubicBezTo>
                  <a:cubicBezTo>
                    <a:pt x="29788" y="13891"/>
                    <a:pt x="28208" y="9758"/>
                    <a:pt x="24895" y="6475"/>
                  </a:cubicBezTo>
                  <a:cubicBezTo>
                    <a:pt x="24712" y="6323"/>
                    <a:pt x="24530" y="6140"/>
                    <a:pt x="24348" y="5958"/>
                  </a:cubicBezTo>
                  <a:cubicBezTo>
                    <a:pt x="24256" y="5897"/>
                    <a:pt x="24165" y="5806"/>
                    <a:pt x="24074" y="5715"/>
                  </a:cubicBezTo>
                  <a:cubicBezTo>
                    <a:pt x="23770" y="5472"/>
                    <a:pt x="23466" y="5229"/>
                    <a:pt x="23162" y="4985"/>
                  </a:cubicBezTo>
                  <a:cubicBezTo>
                    <a:pt x="22858" y="4742"/>
                    <a:pt x="22524" y="4529"/>
                    <a:pt x="22190" y="4286"/>
                  </a:cubicBezTo>
                  <a:cubicBezTo>
                    <a:pt x="21977" y="4134"/>
                    <a:pt x="21734" y="3982"/>
                    <a:pt x="21521" y="3861"/>
                  </a:cubicBezTo>
                  <a:cubicBezTo>
                    <a:pt x="21278" y="3709"/>
                    <a:pt x="21035" y="3557"/>
                    <a:pt x="20791" y="3405"/>
                  </a:cubicBezTo>
                  <a:cubicBezTo>
                    <a:pt x="20548" y="3283"/>
                    <a:pt x="20305" y="3131"/>
                    <a:pt x="20031" y="3010"/>
                  </a:cubicBezTo>
                  <a:cubicBezTo>
                    <a:pt x="19910" y="2949"/>
                    <a:pt x="19788" y="2888"/>
                    <a:pt x="19667" y="2827"/>
                  </a:cubicBezTo>
                  <a:cubicBezTo>
                    <a:pt x="19393" y="2675"/>
                    <a:pt x="19120" y="2554"/>
                    <a:pt x="18846" y="2432"/>
                  </a:cubicBezTo>
                  <a:cubicBezTo>
                    <a:pt x="18572" y="2311"/>
                    <a:pt x="18299" y="2189"/>
                    <a:pt x="18025" y="2067"/>
                  </a:cubicBezTo>
                  <a:cubicBezTo>
                    <a:pt x="17721" y="1946"/>
                    <a:pt x="17448" y="1824"/>
                    <a:pt x="17144" y="1703"/>
                  </a:cubicBezTo>
                  <a:cubicBezTo>
                    <a:pt x="16961" y="1642"/>
                    <a:pt x="16779" y="1581"/>
                    <a:pt x="16566" y="1490"/>
                  </a:cubicBezTo>
                  <a:cubicBezTo>
                    <a:pt x="16293" y="1399"/>
                    <a:pt x="16019" y="1308"/>
                    <a:pt x="15746" y="1216"/>
                  </a:cubicBezTo>
                  <a:cubicBezTo>
                    <a:pt x="15442" y="1125"/>
                    <a:pt x="15168" y="1034"/>
                    <a:pt x="14895" y="943"/>
                  </a:cubicBezTo>
                  <a:cubicBezTo>
                    <a:pt x="14165" y="730"/>
                    <a:pt x="13436" y="548"/>
                    <a:pt x="12706" y="426"/>
                  </a:cubicBezTo>
                  <a:cubicBezTo>
                    <a:pt x="12524" y="396"/>
                    <a:pt x="12341" y="365"/>
                    <a:pt x="12159" y="335"/>
                  </a:cubicBezTo>
                  <a:cubicBezTo>
                    <a:pt x="10791" y="92"/>
                    <a:pt x="9423" y="1"/>
                    <a:pt x="8116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314150" y="1618850"/>
              <a:ext cx="76775" cy="93500"/>
            </a:xfrm>
            <a:custGeom>
              <a:avLst/>
              <a:gdLst/>
              <a:ahLst/>
              <a:cxnLst/>
              <a:rect l="l" t="t" r="r" b="b"/>
              <a:pathLst>
                <a:path w="3071" h="3740" extrusionOk="0">
                  <a:moveTo>
                    <a:pt x="973" y="1"/>
                  </a:moveTo>
                  <a:cubicBezTo>
                    <a:pt x="639" y="396"/>
                    <a:pt x="305" y="821"/>
                    <a:pt x="1" y="1277"/>
                  </a:cubicBezTo>
                  <a:lnTo>
                    <a:pt x="1977" y="3739"/>
                  </a:lnTo>
                  <a:cubicBezTo>
                    <a:pt x="2311" y="3314"/>
                    <a:pt x="2676" y="2919"/>
                    <a:pt x="3071" y="261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2877225" y="2632550"/>
              <a:ext cx="80575" cy="83600"/>
            </a:xfrm>
            <a:custGeom>
              <a:avLst/>
              <a:gdLst/>
              <a:ahLst/>
              <a:cxnLst/>
              <a:rect l="l" t="t" r="r" b="b"/>
              <a:pathLst>
                <a:path w="3223" h="3344" extrusionOk="0">
                  <a:moveTo>
                    <a:pt x="487" y="0"/>
                  </a:moveTo>
                  <a:cubicBezTo>
                    <a:pt x="426" y="304"/>
                    <a:pt x="335" y="608"/>
                    <a:pt x="243" y="943"/>
                  </a:cubicBezTo>
                  <a:cubicBezTo>
                    <a:pt x="152" y="1247"/>
                    <a:pt x="91" y="1551"/>
                    <a:pt x="0" y="1855"/>
                  </a:cubicBezTo>
                  <a:lnTo>
                    <a:pt x="1216" y="3344"/>
                  </a:lnTo>
                  <a:lnTo>
                    <a:pt x="3222" y="33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2982075" y="2283750"/>
              <a:ext cx="405050" cy="432400"/>
            </a:xfrm>
            <a:custGeom>
              <a:avLst/>
              <a:gdLst/>
              <a:ahLst/>
              <a:cxnLst/>
              <a:rect l="l" t="t" r="r" b="b"/>
              <a:pathLst>
                <a:path w="16202" h="17296" extrusionOk="0">
                  <a:moveTo>
                    <a:pt x="578" y="1"/>
                  </a:moveTo>
                  <a:lnTo>
                    <a:pt x="274" y="852"/>
                  </a:lnTo>
                  <a:cubicBezTo>
                    <a:pt x="183" y="1125"/>
                    <a:pt x="92" y="1399"/>
                    <a:pt x="1" y="1673"/>
                  </a:cubicBezTo>
                  <a:lnTo>
                    <a:pt x="14104" y="17296"/>
                  </a:lnTo>
                  <a:lnTo>
                    <a:pt x="16202" y="17296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3127975" y="1406075"/>
              <a:ext cx="1246250" cy="1310075"/>
            </a:xfrm>
            <a:custGeom>
              <a:avLst/>
              <a:gdLst/>
              <a:ahLst/>
              <a:cxnLst/>
              <a:rect l="l" t="t" r="r" b="b"/>
              <a:pathLst>
                <a:path w="49850" h="52403" extrusionOk="0">
                  <a:moveTo>
                    <a:pt x="18147" y="1"/>
                  </a:moveTo>
                  <a:cubicBezTo>
                    <a:pt x="17904" y="123"/>
                    <a:pt x="17691" y="244"/>
                    <a:pt x="17448" y="396"/>
                  </a:cubicBezTo>
                  <a:cubicBezTo>
                    <a:pt x="17235" y="518"/>
                    <a:pt x="17022" y="670"/>
                    <a:pt x="16779" y="791"/>
                  </a:cubicBezTo>
                  <a:lnTo>
                    <a:pt x="16779" y="822"/>
                  </a:lnTo>
                  <a:lnTo>
                    <a:pt x="20640" y="7022"/>
                  </a:lnTo>
                  <a:lnTo>
                    <a:pt x="27600" y="18329"/>
                  </a:lnTo>
                  <a:lnTo>
                    <a:pt x="23406" y="27327"/>
                  </a:lnTo>
                  <a:lnTo>
                    <a:pt x="19971" y="23010"/>
                  </a:lnTo>
                  <a:lnTo>
                    <a:pt x="15047" y="16840"/>
                  </a:lnTo>
                  <a:cubicBezTo>
                    <a:pt x="14986" y="16962"/>
                    <a:pt x="14895" y="17053"/>
                    <a:pt x="14834" y="17174"/>
                  </a:cubicBezTo>
                  <a:cubicBezTo>
                    <a:pt x="14743" y="17296"/>
                    <a:pt x="14652" y="17387"/>
                    <a:pt x="14591" y="17509"/>
                  </a:cubicBezTo>
                  <a:cubicBezTo>
                    <a:pt x="14500" y="17600"/>
                    <a:pt x="14408" y="17691"/>
                    <a:pt x="14317" y="17813"/>
                  </a:cubicBezTo>
                  <a:cubicBezTo>
                    <a:pt x="14287" y="17843"/>
                    <a:pt x="14226" y="17904"/>
                    <a:pt x="14196" y="17934"/>
                  </a:cubicBezTo>
                  <a:lnTo>
                    <a:pt x="14044" y="18086"/>
                  </a:lnTo>
                  <a:lnTo>
                    <a:pt x="20153" y="25716"/>
                  </a:lnTo>
                  <a:lnTo>
                    <a:pt x="22676" y="28907"/>
                  </a:lnTo>
                  <a:lnTo>
                    <a:pt x="21035" y="32403"/>
                  </a:lnTo>
                  <a:lnTo>
                    <a:pt x="16931" y="41217"/>
                  </a:lnTo>
                  <a:lnTo>
                    <a:pt x="761" y="20731"/>
                  </a:lnTo>
                  <a:cubicBezTo>
                    <a:pt x="487" y="21247"/>
                    <a:pt x="244" y="21764"/>
                    <a:pt x="1" y="22311"/>
                  </a:cubicBezTo>
                  <a:lnTo>
                    <a:pt x="16202" y="42828"/>
                  </a:lnTo>
                  <a:lnTo>
                    <a:pt x="11734" y="52403"/>
                  </a:lnTo>
                  <a:lnTo>
                    <a:pt x="13466" y="52403"/>
                  </a:lnTo>
                  <a:lnTo>
                    <a:pt x="17600" y="43497"/>
                  </a:lnTo>
                  <a:lnTo>
                    <a:pt x="41886" y="43497"/>
                  </a:lnTo>
                  <a:cubicBezTo>
                    <a:pt x="41917" y="43436"/>
                    <a:pt x="41917" y="43375"/>
                    <a:pt x="41947" y="43345"/>
                  </a:cubicBezTo>
                  <a:cubicBezTo>
                    <a:pt x="42008" y="43254"/>
                    <a:pt x="42038" y="43163"/>
                    <a:pt x="42099" y="43071"/>
                  </a:cubicBezTo>
                  <a:cubicBezTo>
                    <a:pt x="42160" y="42950"/>
                    <a:pt x="42220" y="42798"/>
                    <a:pt x="42312" y="42676"/>
                  </a:cubicBezTo>
                  <a:lnTo>
                    <a:pt x="42433" y="42372"/>
                  </a:lnTo>
                  <a:cubicBezTo>
                    <a:pt x="42494" y="42281"/>
                    <a:pt x="42555" y="42160"/>
                    <a:pt x="42616" y="42068"/>
                  </a:cubicBezTo>
                  <a:cubicBezTo>
                    <a:pt x="42616" y="42008"/>
                    <a:pt x="42646" y="41977"/>
                    <a:pt x="42676" y="41916"/>
                  </a:cubicBezTo>
                  <a:lnTo>
                    <a:pt x="18329" y="41916"/>
                  </a:lnTo>
                  <a:lnTo>
                    <a:pt x="21612" y="34895"/>
                  </a:lnTo>
                  <a:lnTo>
                    <a:pt x="24105" y="29545"/>
                  </a:lnTo>
                  <a:lnTo>
                    <a:pt x="48117" y="28360"/>
                  </a:lnTo>
                  <a:cubicBezTo>
                    <a:pt x="48239" y="27934"/>
                    <a:pt x="48360" y="27509"/>
                    <a:pt x="48482" y="27083"/>
                  </a:cubicBezTo>
                  <a:cubicBezTo>
                    <a:pt x="48482" y="27023"/>
                    <a:pt x="48512" y="26962"/>
                    <a:pt x="48512" y="26931"/>
                  </a:cubicBezTo>
                  <a:cubicBezTo>
                    <a:pt x="48543" y="26871"/>
                    <a:pt x="48543" y="26810"/>
                    <a:pt x="48573" y="26779"/>
                  </a:cubicBezTo>
                  <a:lnTo>
                    <a:pt x="48573" y="26779"/>
                  </a:lnTo>
                  <a:lnTo>
                    <a:pt x="24834" y="27965"/>
                  </a:lnTo>
                  <a:lnTo>
                    <a:pt x="28998" y="18998"/>
                  </a:lnTo>
                  <a:lnTo>
                    <a:pt x="49850" y="17448"/>
                  </a:lnTo>
                  <a:cubicBezTo>
                    <a:pt x="49850" y="17174"/>
                    <a:pt x="49850" y="16931"/>
                    <a:pt x="49819" y="16658"/>
                  </a:cubicBezTo>
                  <a:cubicBezTo>
                    <a:pt x="49819" y="16415"/>
                    <a:pt x="49819" y="16141"/>
                    <a:pt x="49789" y="15898"/>
                  </a:cubicBezTo>
                  <a:lnTo>
                    <a:pt x="29758" y="17387"/>
                  </a:lnTo>
                  <a:lnTo>
                    <a:pt x="29758" y="17387"/>
                  </a:lnTo>
                  <a:lnTo>
                    <a:pt x="34834" y="6506"/>
                  </a:lnTo>
                  <a:cubicBezTo>
                    <a:pt x="35017" y="6110"/>
                    <a:pt x="34834" y="5655"/>
                    <a:pt x="34439" y="5472"/>
                  </a:cubicBezTo>
                  <a:cubicBezTo>
                    <a:pt x="34327" y="5420"/>
                    <a:pt x="34210" y="5396"/>
                    <a:pt x="34096" y="5396"/>
                  </a:cubicBezTo>
                  <a:cubicBezTo>
                    <a:pt x="33807" y="5396"/>
                    <a:pt x="33536" y="5554"/>
                    <a:pt x="33406" y="5837"/>
                  </a:cubicBezTo>
                  <a:lnTo>
                    <a:pt x="28390" y="16627"/>
                  </a:lnTo>
                  <a:lnTo>
                    <a:pt x="20944" y="4530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3"/>
          <p:cNvGrpSpPr/>
          <p:nvPr/>
        </p:nvGrpSpPr>
        <p:grpSpPr>
          <a:xfrm>
            <a:off x="1524768" y="4318749"/>
            <a:ext cx="1384299" cy="1999132"/>
            <a:chOff x="73975" y="3697900"/>
            <a:chExt cx="1497025" cy="2161925"/>
          </a:xfrm>
        </p:grpSpPr>
        <p:sp>
          <p:nvSpPr>
            <p:cNvPr id="508" name="Google Shape;508;p13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13"/>
          <p:cNvGrpSpPr/>
          <p:nvPr/>
        </p:nvGrpSpPr>
        <p:grpSpPr>
          <a:xfrm rot="-899884">
            <a:off x="2549114" y="4434330"/>
            <a:ext cx="1400436" cy="1615475"/>
            <a:chOff x="-1453400" y="848325"/>
            <a:chExt cx="1514475" cy="1747025"/>
          </a:xfrm>
        </p:grpSpPr>
        <p:sp>
          <p:nvSpPr>
            <p:cNvPr id="514" name="Google Shape;514;p13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13"/>
          <p:cNvGrpSpPr/>
          <p:nvPr/>
        </p:nvGrpSpPr>
        <p:grpSpPr>
          <a:xfrm rot="1799864">
            <a:off x="4359867" y="4450391"/>
            <a:ext cx="1571835" cy="1838854"/>
            <a:chOff x="5066475" y="570200"/>
            <a:chExt cx="1699900" cy="1988675"/>
          </a:xfrm>
        </p:grpSpPr>
        <p:sp>
          <p:nvSpPr>
            <p:cNvPr id="520" name="Google Shape;520;p13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 rot="-2700000" flipH="1">
            <a:off x="3125441" y="4524901"/>
            <a:ext cx="1908308" cy="2256263"/>
            <a:chOff x="4223750" y="3614125"/>
            <a:chExt cx="2063900" cy="2440225"/>
          </a:xfrm>
        </p:grpSpPr>
        <p:sp>
          <p:nvSpPr>
            <p:cNvPr id="526" name="Google Shape;526;p13"/>
            <p:cNvSpPr/>
            <p:nvPr/>
          </p:nvSpPr>
          <p:spPr>
            <a:xfrm>
              <a:off x="4223750" y="3614125"/>
              <a:ext cx="2063900" cy="2399200"/>
            </a:xfrm>
            <a:custGeom>
              <a:avLst/>
              <a:gdLst/>
              <a:ahLst/>
              <a:cxnLst/>
              <a:rect l="l" t="t" r="r" b="b"/>
              <a:pathLst>
                <a:path w="82556" h="95968" extrusionOk="0">
                  <a:moveTo>
                    <a:pt x="13077" y="1"/>
                  </a:moveTo>
                  <a:cubicBezTo>
                    <a:pt x="11008" y="1"/>
                    <a:pt x="8746" y="649"/>
                    <a:pt x="6262" y="2167"/>
                  </a:cubicBezTo>
                  <a:cubicBezTo>
                    <a:pt x="5897" y="2349"/>
                    <a:pt x="5593" y="2592"/>
                    <a:pt x="5289" y="2805"/>
                  </a:cubicBezTo>
                  <a:cubicBezTo>
                    <a:pt x="4864" y="3078"/>
                    <a:pt x="4499" y="3382"/>
                    <a:pt x="4165" y="3717"/>
                  </a:cubicBezTo>
                  <a:cubicBezTo>
                    <a:pt x="4073" y="3808"/>
                    <a:pt x="3982" y="3869"/>
                    <a:pt x="3891" y="3960"/>
                  </a:cubicBezTo>
                  <a:lnTo>
                    <a:pt x="3922" y="3960"/>
                  </a:lnTo>
                  <a:cubicBezTo>
                    <a:pt x="456" y="7303"/>
                    <a:pt x="0" y="11832"/>
                    <a:pt x="1156" y="16726"/>
                  </a:cubicBezTo>
                  <a:cubicBezTo>
                    <a:pt x="1216" y="16908"/>
                    <a:pt x="1247" y="17121"/>
                    <a:pt x="1307" y="17334"/>
                  </a:cubicBezTo>
                  <a:cubicBezTo>
                    <a:pt x="1307" y="17364"/>
                    <a:pt x="1307" y="17364"/>
                    <a:pt x="1307" y="17364"/>
                  </a:cubicBezTo>
                  <a:cubicBezTo>
                    <a:pt x="1368" y="17516"/>
                    <a:pt x="1399" y="17668"/>
                    <a:pt x="1429" y="17820"/>
                  </a:cubicBezTo>
                  <a:cubicBezTo>
                    <a:pt x="1459" y="17881"/>
                    <a:pt x="1459" y="17942"/>
                    <a:pt x="1490" y="18003"/>
                  </a:cubicBezTo>
                  <a:cubicBezTo>
                    <a:pt x="2463" y="21468"/>
                    <a:pt x="4165" y="25054"/>
                    <a:pt x="6019" y="28459"/>
                  </a:cubicBezTo>
                  <a:lnTo>
                    <a:pt x="6049" y="28459"/>
                  </a:lnTo>
                  <a:cubicBezTo>
                    <a:pt x="6080" y="28520"/>
                    <a:pt x="6110" y="28580"/>
                    <a:pt x="6140" y="28641"/>
                  </a:cubicBezTo>
                  <a:cubicBezTo>
                    <a:pt x="6292" y="28945"/>
                    <a:pt x="6475" y="29219"/>
                    <a:pt x="6627" y="29523"/>
                  </a:cubicBezTo>
                  <a:cubicBezTo>
                    <a:pt x="6657" y="29583"/>
                    <a:pt x="6718" y="29675"/>
                    <a:pt x="6748" y="29766"/>
                  </a:cubicBezTo>
                  <a:cubicBezTo>
                    <a:pt x="9970" y="35389"/>
                    <a:pt x="13496" y="40435"/>
                    <a:pt x="15016" y="43535"/>
                  </a:cubicBezTo>
                  <a:cubicBezTo>
                    <a:pt x="15046" y="43626"/>
                    <a:pt x="15107" y="43717"/>
                    <a:pt x="15138" y="43809"/>
                  </a:cubicBezTo>
                  <a:cubicBezTo>
                    <a:pt x="15198" y="43930"/>
                    <a:pt x="15229" y="44021"/>
                    <a:pt x="15290" y="44143"/>
                  </a:cubicBezTo>
                  <a:cubicBezTo>
                    <a:pt x="15320" y="44234"/>
                    <a:pt x="15381" y="44325"/>
                    <a:pt x="15411" y="44416"/>
                  </a:cubicBezTo>
                  <a:cubicBezTo>
                    <a:pt x="15441" y="44508"/>
                    <a:pt x="15472" y="44568"/>
                    <a:pt x="15472" y="44629"/>
                  </a:cubicBezTo>
                  <a:cubicBezTo>
                    <a:pt x="15502" y="44660"/>
                    <a:pt x="15502" y="44720"/>
                    <a:pt x="15533" y="44751"/>
                  </a:cubicBezTo>
                  <a:cubicBezTo>
                    <a:pt x="15654" y="45085"/>
                    <a:pt x="15715" y="45389"/>
                    <a:pt x="15745" y="45663"/>
                  </a:cubicBezTo>
                  <a:cubicBezTo>
                    <a:pt x="16141" y="50891"/>
                    <a:pt x="9606" y="53535"/>
                    <a:pt x="8815" y="58946"/>
                  </a:cubicBezTo>
                  <a:cubicBezTo>
                    <a:pt x="8785" y="59037"/>
                    <a:pt x="8785" y="59128"/>
                    <a:pt x="8785" y="59219"/>
                  </a:cubicBezTo>
                  <a:cubicBezTo>
                    <a:pt x="8754" y="59401"/>
                    <a:pt x="8754" y="59553"/>
                    <a:pt x="8724" y="59736"/>
                  </a:cubicBezTo>
                  <a:cubicBezTo>
                    <a:pt x="8724" y="59888"/>
                    <a:pt x="8724" y="60040"/>
                    <a:pt x="8724" y="60192"/>
                  </a:cubicBezTo>
                  <a:cubicBezTo>
                    <a:pt x="8724" y="60253"/>
                    <a:pt x="8724" y="60313"/>
                    <a:pt x="8724" y="60405"/>
                  </a:cubicBezTo>
                  <a:cubicBezTo>
                    <a:pt x="8937" y="65055"/>
                    <a:pt x="14226" y="69949"/>
                    <a:pt x="17296" y="73961"/>
                  </a:cubicBezTo>
                  <a:cubicBezTo>
                    <a:pt x="17448" y="74174"/>
                    <a:pt x="17600" y="74386"/>
                    <a:pt x="17752" y="74599"/>
                  </a:cubicBezTo>
                  <a:cubicBezTo>
                    <a:pt x="17873" y="74782"/>
                    <a:pt x="17995" y="74934"/>
                    <a:pt x="18116" y="75116"/>
                  </a:cubicBezTo>
                  <a:cubicBezTo>
                    <a:pt x="18815" y="76180"/>
                    <a:pt x="19302" y="77183"/>
                    <a:pt x="19393" y="78064"/>
                  </a:cubicBezTo>
                  <a:cubicBezTo>
                    <a:pt x="19697" y="81286"/>
                    <a:pt x="17265" y="83414"/>
                    <a:pt x="15897" y="86454"/>
                  </a:cubicBezTo>
                  <a:cubicBezTo>
                    <a:pt x="15806" y="86666"/>
                    <a:pt x="15715" y="86879"/>
                    <a:pt x="15624" y="87092"/>
                  </a:cubicBezTo>
                  <a:cubicBezTo>
                    <a:pt x="15593" y="87153"/>
                    <a:pt x="15563" y="87213"/>
                    <a:pt x="15533" y="87305"/>
                  </a:cubicBezTo>
                  <a:cubicBezTo>
                    <a:pt x="15502" y="87396"/>
                    <a:pt x="15472" y="87517"/>
                    <a:pt x="15441" y="87609"/>
                  </a:cubicBezTo>
                  <a:cubicBezTo>
                    <a:pt x="15441" y="87639"/>
                    <a:pt x="15411" y="87700"/>
                    <a:pt x="15411" y="87730"/>
                  </a:cubicBezTo>
                  <a:cubicBezTo>
                    <a:pt x="15168" y="88460"/>
                    <a:pt x="15046" y="89280"/>
                    <a:pt x="15016" y="90162"/>
                  </a:cubicBezTo>
                  <a:cubicBezTo>
                    <a:pt x="14955" y="92198"/>
                    <a:pt x="15715" y="94235"/>
                    <a:pt x="16657" y="95967"/>
                  </a:cubicBezTo>
                  <a:lnTo>
                    <a:pt x="82555" y="95967"/>
                  </a:lnTo>
                  <a:cubicBezTo>
                    <a:pt x="82494" y="94934"/>
                    <a:pt x="82282" y="93992"/>
                    <a:pt x="82008" y="93171"/>
                  </a:cubicBezTo>
                  <a:cubicBezTo>
                    <a:pt x="81066" y="90283"/>
                    <a:pt x="79090" y="88581"/>
                    <a:pt x="77114" y="87153"/>
                  </a:cubicBezTo>
                  <a:cubicBezTo>
                    <a:pt x="76051" y="86393"/>
                    <a:pt x="74956" y="85694"/>
                    <a:pt x="74044" y="84934"/>
                  </a:cubicBezTo>
                  <a:cubicBezTo>
                    <a:pt x="73467" y="84478"/>
                    <a:pt x="72950" y="83961"/>
                    <a:pt x="72525" y="83414"/>
                  </a:cubicBezTo>
                  <a:cubicBezTo>
                    <a:pt x="72281" y="83171"/>
                    <a:pt x="72099" y="82867"/>
                    <a:pt x="71917" y="82593"/>
                  </a:cubicBezTo>
                  <a:cubicBezTo>
                    <a:pt x="71005" y="80982"/>
                    <a:pt x="71430" y="78794"/>
                    <a:pt x="72190" y="76241"/>
                  </a:cubicBezTo>
                  <a:cubicBezTo>
                    <a:pt x="72798" y="74356"/>
                    <a:pt x="73558" y="72289"/>
                    <a:pt x="74196" y="70131"/>
                  </a:cubicBezTo>
                  <a:cubicBezTo>
                    <a:pt x="74622" y="68581"/>
                    <a:pt x="74987" y="67000"/>
                    <a:pt x="75108" y="65420"/>
                  </a:cubicBezTo>
                  <a:cubicBezTo>
                    <a:pt x="75199" y="64174"/>
                    <a:pt x="75169" y="62897"/>
                    <a:pt x="74895" y="61681"/>
                  </a:cubicBezTo>
                  <a:lnTo>
                    <a:pt x="74895" y="61651"/>
                  </a:lnTo>
                  <a:cubicBezTo>
                    <a:pt x="74865" y="61438"/>
                    <a:pt x="74804" y="61225"/>
                    <a:pt x="74744" y="61012"/>
                  </a:cubicBezTo>
                  <a:cubicBezTo>
                    <a:pt x="74713" y="60891"/>
                    <a:pt x="74683" y="60769"/>
                    <a:pt x="74622" y="60648"/>
                  </a:cubicBezTo>
                  <a:cubicBezTo>
                    <a:pt x="74592" y="60496"/>
                    <a:pt x="74561" y="60374"/>
                    <a:pt x="74500" y="60222"/>
                  </a:cubicBezTo>
                  <a:cubicBezTo>
                    <a:pt x="74470" y="60131"/>
                    <a:pt x="74440" y="60040"/>
                    <a:pt x="74409" y="59949"/>
                  </a:cubicBezTo>
                  <a:cubicBezTo>
                    <a:pt x="74348" y="59827"/>
                    <a:pt x="74288" y="59705"/>
                    <a:pt x="74257" y="59584"/>
                  </a:cubicBezTo>
                  <a:cubicBezTo>
                    <a:pt x="73923" y="58824"/>
                    <a:pt x="73497" y="58064"/>
                    <a:pt x="72950" y="57335"/>
                  </a:cubicBezTo>
                  <a:cubicBezTo>
                    <a:pt x="72616" y="56879"/>
                    <a:pt x="72312" y="56483"/>
                    <a:pt x="71977" y="56119"/>
                  </a:cubicBezTo>
                  <a:cubicBezTo>
                    <a:pt x="71704" y="55845"/>
                    <a:pt x="71461" y="55602"/>
                    <a:pt x="71218" y="55359"/>
                  </a:cubicBezTo>
                  <a:cubicBezTo>
                    <a:pt x="71005" y="55176"/>
                    <a:pt x="70822" y="54994"/>
                    <a:pt x="70610" y="54842"/>
                  </a:cubicBezTo>
                  <a:cubicBezTo>
                    <a:pt x="70154" y="54447"/>
                    <a:pt x="69667" y="54143"/>
                    <a:pt x="69181" y="53869"/>
                  </a:cubicBezTo>
                  <a:cubicBezTo>
                    <a:pt x="67783" y="53079"/>
                    <a:pt x="66385" y="52775"/>
                    <a:pt x="65017" y="52654"/>
                  </a:cubicBezTo>
                  <a:cubicBezTo>
                    <a:pt x="64652" y="52593"/>
                    <a:pt x="64287" y="52593"/>
                    <a:pt x="63892" y="52593"/>
                  </a:cubicBezTo>
                  <a:lnTo>
                    <a:pt x="63102" y="52593"/>
                  </a:lnTo>
                  <a:cubicBezTo>
                    <a:pt x="62950" y="52593"/>
                    <a:pt x="62768" y="52593"/>
                    <a:pt x="62585" y="52623"/>
                  </a:cubicBezTo>
                  <a:cubicBezTo>
                    <a:pt x="61350" y="52669"/>
                    <a:pt x="60168" y="52786"/>
                    <a:pt x="59073" y="52786"/>
                  </a:cubicBezTo>
                  <a:cubicBezTo>
                    <a:pt x="57284" y="52786"/>
                    <a:pt x="55730" y="52475"/>
                    <a:pt x="54561" y="51043"/>
                  </a:cubicBezTo>
                  <a:cubicBezTo>
                    <a:pt x="54105" y="50496"/>
                    <a:pt x="53831" y="49675"/>
                    <a:pt x="53649" y="48611"/>
                  </a:cubicBezTo>
                  <a:cubicBezTo>
                    <a:pt x="53618" y="48520"/>
                    <a:pt x="53618" y="48398"/>
                    <a:pt x="53588" y="48307"/>
                  </a:cubicBezTo>
                  <a:cubicBezTo>
                    <a:pt x="53588" y="48246"/>
                    <a:pt x="53588" y="48216"/>
                    <a:pt x="53558" y="48155"/>
                  </a:cubicBezTo>
                  <a:cubicBezTo>
                    <a:pt x="53558" y="48064"/>
                    <a:pt x="53558" y="47942"/>
                    <a:pt x="53527" y="47851"/>
                  </a:cubicBezTo>
                  <a:cubicBezTo>
                    <a:pt x="53497" y="47547"/>
                    <a:pt x="53467" y="47213"/>
                    <a:pt x="53436" y="46878"/>
                  </a:cubicBezTo>
                  <a:cubicBezTo>
                    <a:pt x="53436" y="46666"/>
                    <a:pt x="53436" y="46483"/>
                    <a:pt x="53406" y="46301"/>
                  </a:cubicBezTo>
                  <a:cubicBezTo>
                    <a:pt x="53406" y="46179"/>
                    <a:pt x="53406" y="46058"/>
                    <a:pt x="53406" y="45967"/>
                  </a:cubicBezTo>
                  <a:cubicBezTo>
                    <a:pt x="53406" y="45602"/>
                    <a:pt x="53375" y="45268"/>
                    <a:pt x="53375" y="44903"/>
                  </a:cubicBezTo>
                  <a:lnTo>
                    <a:pt x="53375" y="44508"/>
                  </a:lnTo>
                  <a:cubicBezTo>
                    <a:pt x="53406" y="42350"/>
                    <a:pt x="53558" y="39857"/>
                    <a:pt x="53710" y="37304"/>
                  </a:cubicBezTo>
                  <a:cubicBezTo>
                    <a:pt x="53740" y="36970"/>
                    <a:pt x="53770" y="36635"/>
                    <a:pt x="53801" y="36270"/>
                  </a:cubicBezTo>
                  <a:cubicBezTo>
                    <a:pt x="53831" y="35571"/>
                    <a:pt x="53862" y="34872"/>
                    <a:pt x="53922" y="34173"/>
                  </a:cubicBezTo>
                  <a:cubicBezTo>
                    <a:pt x="54044" y="31772"/>
                    <a:pt x="54105" y="29371"/>
                    <a:pt x="54044" y="27121"/>
                  </a:cubicBezTo>
                  <a:cubicBezTo>
                    <a:pt x="54044" y="26969"/>
                    <a:pt x="54014" y="26817"/>
                    <a:pt x="54014" y="26665"/>
                  </a:cubicBezTo>
                  <a:cubicBezTo>
                    <a:pt x="54014" y="26361"/>
                    <a:pt x="53983" y="26058"/>
                    <a:pt x="53953" y="25754"/>
                  </a:cubicBezTo>
                  <a:cubicBezTo>
                    <a:pt x="53953" y="25602"/>
                    <a:pt x="53953" y="25450"/>
                    <a:pt x="53922" y="25298"/>
                  </a:cubicBezTo>
                  <a:cubicBezTo>
                    <a:pt x="53862" y="24447"/>
                    <a:pt x="53740" y="23595"/>
                    <a:pt x="53588" y="22805"/>
                  </a:cubicBezTo>
                  <a:cubicBezTo>
                    <a:pt x="53588" y="22653"/>
                    <a:pt x="53558" y="22532"/>
                    <a:pt x="53527" y="22380"/>
                  </a:cubicBezTo>
                  <a:cubicBezTo>
                    <a:pt x="53406" y="21863"/>
                    <a:pt x="53284" y="21407"/>
                    <a:pt x="53132" y="20951"/>
                  </a:cubicBezTo>
                  <a:cubicBezTo>
                    <a:pt x="53071" y="20708"/>
                    <a:pt x="52980" y="20495"/>
                    <a:pt x="52889" y="20282"/>
                  </a:cubicBezTo>
                  <a:cubicBezTo>
                    <a:pt x="52859" y="20191"/>
                    <a:pt x="52828" y="20070"/>
                    <a:pt x="52767" y="19978"/>
                  </a:cubicBezTo>
                  <a:cubicBezTo>
                    <a:pt x="52767" y="19978"/>
                    <a:pt x="52767" y="19948"/>
                    <a:pt x="52737" y="19918"/>
                  </a:cubicBezTo>
                  <a:cubicBezTo>
                    <a:pt x="52707" y="19826"/>
                    <a:pt x="52676" y="19735"/>
                    <a:pt x="52615" y="19644"/>
                  </a:cubicBezTo>
                  <a:cubicBezTo>
                    <a:pt x="52585" y="19553"/>
                    <a:pt x="52524" y="19462"/>
                    <a:pt x="52494" y="19340"/>
                  </a:cubicBezTo>
                  <a:cubicBezTo>
                    <a:pt x="52433" y="19249"/>
                    <a:pt x="52372" y="19158"/>
                    <a:pt x="52311" y="19067"/>
                  </a:cubicBezTo>
                  <a:cubicBezTo>
                    <a:pt x="52281" y="18975"/>
                    <a:pt x="52220" y="18884"/>
                    <a:pt x="52159" y="18793"/>
                  </a:cubicBezTo>
                  <a:cubicBezTo>
                    <a:pt x="52099" y="18702"/>
                    <a:pt x="52038" y="18611"/>
                    <a:pt x="51977" y="18550"/>
                  </a:cubicBezTo>
                  <a:cubicBezTo>
                    <a:pt x="51916" y="18459"/>
                    <a:pt x="51856" y="18367"/>
                    <a:pt x="51795" y="18276"/>
                  </a:cubicBezTo>
                  <a:cubicBezTo>
                    <a:pt x="51673" y="18155"/>
                    <a:pt x="51552" y="18003"/>
                    <a:pt x="51430" y="17881"/>
                  </a:cubicBezTo>
                  <a:cubicBezTo>
                    <a:pt x="51339" y="17790"/>
                    <a:pt x="51248" y="17729"/>
                    <a:pt x="51156" y="17638"/>
                  </a:cubicBezTo>
                  <a:cubicBezTo>
                    <a:pt x="51096" y="17577"/>
                    <a:pt x="51035" y="17516"/>
                    <a:pt x="50944" y="17456"/>
                  </a:cubicBezTo>
                  <a:cubicBezTo>
                    <a:pt x="50883" y="17395"/>
                    <a:pt x="50792" y="17334"/>
                    <a:pt x="50731" y="17304"/>
                  </a:cubicBezTo>
                  <a:cubicBezTo>
                    <a:pt x="50670" y="17243"/>
                    <a:pt x="50609" y="17212"/>
                    <a:pt x="50579" y="17182"/>
                  </a:cubicBezTo>
                  <a:cubicBezTo>
                    <a:pt x="50488" y="17152"/>
                    <a:pt x="50397" y="17091"/>
                    <a:pt x="50336" y="17060"/>
                  </a:cubicBezTo>
                  <a:cubicBezTo>
                    <a:pt x="50245" y="17000"/>
                    <a:pt x="50153" y="16969"/>
                    <a:pt x="50093" y="16908"/>
                  </a:cubicBezTo>
                  <a:cubicBezTo>
                    <a:pt x="50001" y="16878"/>
                    <a:pt x="49941" y="16848"/>
                    <a:pt x="49849" y="16817"/>
                  </a:cubicBezTo>
                  <a:cubicBezTo>
                    <a:pt x="49515" y="16635"/>
                    <a:pt x="49181" y="16483"/>
                    <a:pt x="48846" y="16392"/>
                  </a:cubicBezTo>
                  <a:cubicBezTo>
                    <a:pt x="48786" y="16361"/>
                    <a:pt x="48725" y="16331"/>
                    <a:pt x="48664" y="16331"/>
                  </a:cubicBezTo>
                  <a:cubicBezTo>
                    <a:pt x="48299" y="16209"/>
                    <a:pt x="47934" y="16118"/>
                    <a:pt x="47570" y="16057"/>
                  </a:cubicBezTo>
                  <a:cubicBezTo>
                    <a:pt x="47448" y="16057"/>
                    <a:pt x="47296" y="16027"/>
                    <a:pt x="47175" y="16027"/>
                  </a:cubicBezTo>
                  <a:lnTo>
                    <a:pt x="46263" y="16027"/>
                  </a:lnTo>
                  <a:cubicBezTo>
                    <a:pt x="46172" y="16057"/>
                    <a:pt x="46111" y="16057"/>
                    <a:pt x="46020" y="16057"/>
                  </a:cubicBezTo>
                  <a:cubicBezTo>
                    <a:pt x="45928" y="16088"/>
                    <a:pt x="45837" y="16088"/>
                    <a:pt x="45776" y="16118"/>
                  </a:cubicBezTo>
                  <a:cubicBezTo>
                    <a:pt x="45594" y="16149"/>
                    <a:pt x="45442" y="16179"/>
                    <a:pt x="45290" y="16240"/>
                  </a:cubicBezTo>
                  <a:cubicBezTo>
                    <a:pt x="44865" y="16331"/>
                    <a:pt x="44469" y="16513"/>
                    <a:pt x="44105" y="16726"/>
                  </a:cubicBezTo>
                  <a:cubicBezTo>
                    <a:pt x="44044" y="16756"/>
                    <a:pt x="43983" y="16756"/>
                    <a:pt x="43953" y="16787"/>
                  </a:cubicBezTo>
                  <a:cubicBezTo>
                    <a:pt x="43801" y="16878"/>
                    <a:pt x="43649" y="16969"/>
                    <a:pt x="43527" y="17060"/>
                  </a:cubicBezTo>
                  <a:lnTo>
                    <a:pt x="43314" y="17182"/>
                  </a:lnTo>
                  <a:cubicBezTo>
                    <a:pt x="42433" y="17790"/>
                    <a:pt x="41643" y="18550"/>
                    <a:pt x="40822" y="19279"/>
                  </a:cubicBezTo>
                  <a:cubicBezTo>
                    <a:pt x="40761" y="19340"/>
                    <a:pt x="40700" y="19401"/>
                    <a:pt x="40640" y="19462"/>
                  </a:cubicBezTo>
                  <a:cubicBezTo>
                    <a:pt x="40457" y="19644"/>
                    <a:pt x="40275" y="19796"/>
                    <a:pt x="40092" y="19978"/>
                  </a:cubicBezTo>
                  <a:cubicBezTo>
                    <a:pt x="40062" y="20009"/>
                    <a:pt x="40001" y="20070"/>
                    <a:pt x="39940" y="20100"/>
                  </a:cubicBezTo>
                  <a:cubicBezTo>
                    <a:pt x="39940" y="20130"/>
                    <a:pt x="39910" y="20161"/>
                    <a:pt x="39880" y="20191"/>
                  </a:cubicBezTo>
                  <a:cubicBezTo>
                    <a:pt x="39728" y="20313"/>
                    <a:pt x="39606" y="20404"/>
                    <a:pt x="39484" y="20526"/>
                  </a:cubicBezTo>
                  <a:cubicBezTo>
                    <a:pt x="39454" y="20556"/>
                    <a:pt x="39424" y="20586"/>
                    <a:pt x="39393" y="20617"/>
                  </a:cubicBezTo>
                  <a:cubicBezTo>
                    <a:pt x="39333" y="20647"/>
                    <a:pt x="39241" y="20708"/>
                    <a:pt x="39181" y="20769"/>
                  </a:cubicBezTo>
                  <a:lnTo>
                    <a:pt x="39150" y="20799"/>
                  </a:lnTo>
                  <a:cubicBezTo>
                    <a:pt x="39059" y="20860"/>
                    <a:pt x="38968" y="20921"/>
                    <a:pt x="38907" y="21012"/>
                  </a:cubicBezTo>
                  <a:lnTo>
                    <a:pt x="38877" y="21012"/>
                  </a:lnTo>
                  <a:cubicBezTo>
                    <a:pt x="38755" y="21103"/>
                    <a:pt x="38664" y="21164"/>
                    <a:pt x="38542" y="21255"/>
                  </a:cubicBezTo>
                  <a:cubicBezTo>
                    <a:pt x="38542" y="21255"/>
                    <a:pt x="38512" y="21255"/>
                    <a:pt x="38512" y="21285"/>
                  </a:cubicBezTo>
                  <a:lnTo>
                    <a:pt x="38481" y="21285"/>
                  </a:lnTo>
                  <a:cubicBezTo>
                    <a:pt x="38451" y="21316"/>
                    <a:pt x="38421" y="21346"/>
                    <a:pt x="38390" y="21346"/>
                  </a:cubicBezTo>
                  <a:cubicBezTo>
                    <a:pt x="38299" y="21407"/>
                    <a:pt x="38208" y="21468"/>
                    <a:pt x="38147" y="21498"/>
                  </a:cubicBezTo>
                  <a:cubicBezTo>
                    <a:pt x="38056" y="21559"/>
                    <a:pt x="37965" y="21620"/>
                    <a:pt x="37843" y="21650"/>
                  </a:cubicBezTo>
                  <a:cubicBezTo>
                    <a:pt x="37752" y="21711"/>
                    <a:pt x="37661" y="21741"/>
                    <a:pt x="37570" y="21802"/>
                  </a:cubicBezTo>
                  <a:cubicBezTo>
                    <a:pt x="37478" y="21863"/>
                    <a:pt x="37357" y="21893"/>
                    <a:pt x="37235" y="21954"/>
                  </a:cubicBezTo>
                  <a:cubicBezTo>
                    <a:pt x="37174" y="21954"/>
                    <a:pt x="37083" y="21985"/>
                    <a:pt x="37022" y="22015"/>
                  </a:cubicBezTo>
                  <a:cubicBezTo>
                    <a:pt x="36931" y="22045"/>
                    <a:pt x="36810" y="22076"/>
                    <a:pt x="36718" y="22106"/>
                  </a:cubicBezTo>
                  <a:cubicBezTo>
                    <a:pt x="36627" y="22136"/>
                    <a:pt x="36536" y="22136"/>
                    <a:pt x="36415" y="22167"/>
                  </a:cubicBezTo>
                  <a:cubicBezTo>
                    <a:pt x="36354" y="22167"/>
                    <a:pt x="36263" y="22167"/>
                    <a:pt x="36171" y="22197"/>
                  </a:cubicBezTo>
                  <a:lnTo>
                    <a:pt x="35807" y="22197"/>
                  </a:lnTo>
                  <a:cubicBezTo>
                    <a:pt x="35594" y="22197"/>
                    <a:pt x="35381" y="22197"/>
                    <a:pt x="35138" y="22167"/>
                  </a:cubicBezTo>
                  <a:cubicBezTo>
                    <a:pt x="34956" y="22106"/>
                    <a:pt x="34743" y="22045"/>
                    <a:pt x="34530" y="21924"/>
                  </a:cubicBezTo>
                  <a:cubicBezTo>
                    <a:pt x="34500" y="21924"/>
                    <a:pt x="34439" y="21893"/>
                    <a:pt x="34408" y="21863"/>
                  </a:cubicBezTo>
                  <a:cubicBezTo>
                    <a:pt x="34317" y="21802"/>
                    <a:pt x="34196" y="21741"/>
                    <a:pt x="34074" y="21650"/>
                  </a:cubicBezTo>
                  <a:cubicBezTo>
                    <a:pt x="34044" y="21620"/>
                    <a:pt x="34013" y="21589"/>
                    <a:pt x="33983" y="21559"/>
                  </a:cubicBezTo>
                  <a:cubicBezTo>
                    <a:pt x="33922" y="21529"/>
                    <a:pt x="33861" y="21468"/>
                    <a:pt x="33800" y="21437"/>
                  </a:cubicBezTo>
                  <a:cubicBezTo>
                    <a:pt x="33770" y="21377"/>
                    <a:pt x="33709" y="21346"/>
                    <a:pt x="33679" y="21285"/>
                  </a:cubicBezTo>
                  <a:cubicBezTo>
                    <a:pt x="33649" y="21255"/>
                    <a:pt x="33618" y="21225"/>
                    <a:pt x="33588" y="21194"/>
                  </a:cubicBezTo>
                  <a:cubicBezTo>
                    <a:pt x="33527" y="21133"/>
                    <a:pt x="33466" y="21103"/>
                    <a:pt x="33405" y="21042"/>
                  </a:cubicBezTo>
                  <a:cubicBezTo>
                    <a:pt x="33405" y="21012"/>
                    <a:pt x="33405" y="21012"/>
                    <a:pt x="33375" y="21012"/>
                  </a:cubicBezTo>
                  <a:cubicBezTo>
                    <a:pt x="33284" y="20921"/>
                    <a:pt x="33193" y="20799"/>
                    <a:pt x="33132" y="20708"/>
                  </a:cubicBezTo>
                  <a:cubicBezTo>
                    <a:pt x="32980" y="20526"/>
                    <a:pt x="32828" y="20343"/>
                    <a:pt x="32676" y="20161"/>
                  </a:cubicBezTo>
                  <a:cubicBezTo>
                    <a:pt x="32615" y="20100"/>
                    <a:pt x="32585" y="20039"/>
                    <a:pt x="32554" y="19978"/>
                  </a:cubicBezTo>
                  <a:cubicBezTo>
                    <a:pt x="32493" y="19918"/>
                    <a:pt x="32433" y="19857"/>
                    <a:pt x="32402" y="19796"/>
                  </a:cubicBezTo>
                  <a:cubicBezTo>
                    <a:pt x="32281" y="19644"/>
                    <a:pt x="32159" y="19492"/>
                    <a:pt x="32068" y="19310"/>
                  </a:cubicBezTo>
                  <a:cubicBezTo>
                    <a:pt x="31886" y="19067"/>
                    <a:pt x="31703" y="18793"/>
                    <a:pt x="31521" y="18519"/>
                  </a:cubicBezTo>
                  <a:cubicBezTo>
                    <a:pt x="31490" y="18459"/>
                    <a:pt x="31460" y="18398"/>
                    <a:pt x="31399" y="18337"/>
                  </a:cubicBezTo>
                  <a:cubicBezTo>
                    <a:pt x="31186" y="17972"/>
                    <a:pt x="30943" y="17608"/>
                    <a:pt x="30731" y="17243"/>
                  </a:cubicBezTo>
                  <a:cubicBezTo>
                    <a:pt x="30670" y="17152"/>
                    <a:pt x="30609" y="17060"/>
                    <a:pt x="30548" y="16969"/>
                  </a:cubicBezTo>
                  <a:cubicBezTo>
                    <a:pt x="30457" y="16787"/>
                    <a:pt x="30335" y="16604"/>
                    <a:pt x="30214" y="16422"/>
                  </a:cubicBezTo>
                  <a:cubicBezTo>
                    <a:pt x="30123" y="16240"/>
                    <a:pt x="30001" y="16057"/>
                    <a:pt x="29910" y="15875"/>
                  </a:cubicBezTo>
                  <a:cubicBezTo>
                    <a:pt x="29819" y="15723"/>
                    <a:pt x="29727" y="15571"/>
                    <a:pt x="29636" y="15419"/>
                  </a:cubicBezTo>
                  <a:cubicBezTo>
                    <a:pt x="29393" y="15024"/>
                    <a:pt x="29150" y="14598"/>
                    <a:pt x="28907" y="14173"/>
                  </a:cubicBezTo>
                  <a:cubicBezTo>
                    <a:pt x="28724" y="13869"/>
                    <a:pt x="28542" y="13535"/>
                    <a:pt x="28329" y="13231"/>
                  </a:cubicBezTo>
                  <a:cubicBezTo>
                    <a:pt x="28208" y="12987"/>
                    <a:pt x="28056" y="12744"/>
                    <a:pt x="27904" y="12501"/>
                  </a:cubicBezTo>
                  <a:cubicBezTo>
                    <a:pt x="27569" y="11924"/>
                    <a:pt x="27205" y="11346"/>
                    <a:pt x="26840" y="10769"/>
                  </a:cubicBezTo>
                  <a:cubicBezTo>
                    <a:pt x="26657" y="10495"/>
                    <a:pt x="26475" y="10221"/>
                    <a:pt x="26293" y="9917"/>
                  </a:cubicBezTo>
                  <a:cubicBezTo>
                    <a:pt x="26262" y="9887"/>
                    <a:pt x="26262" y="9857"/>
                    <a:pt x="26232" y="9826"/>
                  </a:cubicBezTo>
                  <a:cubicBezTo>
                    <a:pt x="26050" y="9583"/>
                    <a:pt x="25898" y="9310"/>
                    <a:pt x="25715" y="9066"/>
                  </a:cubicBezTo>
                  <a:cubicBezTo>
                    <a:pt x="25533" y="8793"/>
                    <a:pt x="25350" y="8519"/>
                    <a:pt x="25138" y="8246"/>
                  </a:cubicBezTo>
                  <a:cubicBezTo>
                    <a:pt x="24955" y="7942"/>
                    <a:pt x="24743" y="7668"/>
                    <a:pt x="24530" y="7395"/>
                  </a:cubicBezTo>
                  <a:cubicBezTo>
                    <a:pt x="24439" y="7486"/>
                    <a:pt x="24347" y="7547"/>
                    <a:pt x="24256" y="7607"/>
                  </a:cubicBezTo>
                  <a:cubicBezTo>
                    <a:pt x="24195" y="7638"/>
                    <a:pt x="24135" y="7699"/>
                    <a:pt x="24074" y="7729"/>
                  </a:cubicBezTo>
                  <a:cubicBezTo>
                    <a:pt x="23983" y="7790"/>
                    <a:pt x="23922" y="7820"/>
                    <a:pt x="23831" y="7851"/>
                  </a:cubicBezTo>
                  <a:cubicBezTo>
                    <a:pt x="23831" y="7881"/>
                    <a:pt x="23800" y="7881"/>
                    <a:pt x="23800" y="7881"/>
                  </a:cubicBezTo>
                  <a:cubicBezTo>
                    <a:pt x="23709" y="7942"/>
                    <a:pt x="23648" y="7972"/>
                    <a:pt x="23557" y="8003"/>
                  </a:cubicBezTo>
                  <a:cubicBezTo>
                    <a:pt x="23466" y="8033"/>
                    <a:pt x="23375" y="8094"/>
                    <a:pt x="23284" y="8124"/>
                  </a:cubicBezTo>
                  <a:cubicBezTo>
                    <a:pt x="23132" y="8185"/>
                    <a:pt x="22949" y="8246"/>
                    <a:pt x="22797" y="8306"/>
                  </a:cubicBezTo>
                  <a:cubicBezTo>
                    <a:pt x="22706" y="8337"/>
                    <a:pt x="22645" y="8367"/>
                    <a:pt x="22554" y="8398"/>
                  </a:cubicBezTo>
                  <a:cubicBezTo>
                    <a:pt x="22493" y="8398"/>
                    <a:pt x="22402" y="8428"/>
                    <a:pt x="22341" y="8458"/>
                  </a:cubicBezTo>
                  <a:lnTo>
                    <a:pt x="22250" y="8458"/>
                  </a:lnTo>
                  <a:cubicBezTo>
                    <a:pt x="22129" y="8489"/>
                    <a:pt x="22037" y="8519"/>
                    <a:pt x="21946" y="8550"/>
                  </a:cubicBezTo>
                  <a:cubicBezTo>
                    <a:pt x="21885" y="8550"/>
                    <a:pt x="21794" y="8580"/>
                    <a:pt x="21733" y="8580"/>
                  </a:cubicBezTo>
                  <a:cubicBezTo>
                    <a:pt x="21703" y="8580"/>
                    <a:pt x="21673" y="8580"/>
                    <a:pt x="21642" y="8610"/>
                  </a:cubicBezTo>
                  <a:lnTo>
                    <a:pt x="21490" y="8610"/>
                  </a:lnTo>
                  <a:cubicBezTo>
                    <a:pt x="21429" y="8641"/>
                    <a:pt x="21399" y="8641"/>
                    <a:pt x="21338" y="8641"/>
                  </a:cubicBezTo>
                  <a:lnTo>
                    <a:pt x="21277" y="8641"/>
                  </a:lnTo>
                  <a:cubicBezTo>
                    <a:pt x="21186" y="8671"/>
                    <a:pt x="21065" y="8671"/>
                    <a:pt x="20974" y="8671"/>
                  </a:cubicBezTo>
                  <a:cubicBezTo>
                    <a:pt x="20943" y="8702"/>
                    <a:pt x="20913" y="8702"/>
                    <a:pt x="20882" y="8702"/>
                  </a:cubicBezTo>
                  <a:cubicBezTo>
                    <a:pt x="20761" y="8702"/>
                    <a:pt x="20639" y="8702"/>
                    <a:pt x="20518" y="8732"/>
                  </a:cubicBezTo>
                  <a:cubicBezTo>
                    <a:pt x="20400" y="8736"/>
                    <a:pt x="20288" y="8738"/>
                    <a:pt x="20182" y="8738"/>
                  </a:cubicBezTo>
                  <a:cubicBezTo>
                    <a:pt x="19544" y="8738"/>
                    <a:pt x="19119" y="8671"/>
                    <a:pt x="19119" y="8671"/>
                  </a:cubicBezTo>
                  <a:cubicBezTo>
                    <a:pt x="20396" y="7881"/>
                    <a:pt x="21338" y="5814"/>
                    <a:pt x="21855" y="4264"/>
                  </a:cubicBezTo>
                  <a:cubicBezTo>
                    <a:pt x="19361" y="1751"/>
                    <a:pt x="16478" y="1"/>
                    <a:pt x="13077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4321025" y="3614125"/>
              <a:ext cx="1272825" cy="1154425"/>
            </a:xfrm>
            <a:custGeom>
              <a:avLst/>
              <a:gdLst/>
              <a:ahLst/>
              <a:cxnLst/>
              <a:rect l="l" t="t" r="r" b="b"/>
              <a:pathLst>
                <a:path w="50913" h="46177" extrusionOk="0">
                  <a:moveTo>
                    <a:pt x="9186" y="1"/>
                  </a:moveTo>
                  <a:cubicBezTo>
                    <a:pt x="7117" y="1"/>
                    <a:pt x="4855" y="649"/>
                    <a:pt x="2371" y="2167"/>
                  </a:cubicBezTo>
                  <a:cubicBezTo>
                    <a:pt x="1459" y="2714"/>
                    <a:pt x="669" y="3322"/>
                    <a:pt x="0" y="3960"/>
                  </a:cubicBezTo>
                  <a:cubicBezTo>
                    <a:pt x="3838" y="16780"/>
                    <a:pt x="15330" y="46176"/>
                    <a:pt x="40217" y="46176"/>
                  </a:cubicBezTo>
                  <a:cubicBezTo>
                    <a:pt x="43121" y="46176"/>
                    <a:pt x="46207" y="45776"/>
                    <a:pt x="49484" y="44903"/>
                  </a:cubicBezTo>
                  <a:cubicBezTo>
                    <a:pt x="49484" y="44751"/>
                    <a:pt x="49484" y="44629"/>
                    <a:pt x="49515" y="44508"/>
                  </a:cubicBezTo>
                  <a:cubicBezTo>
                    <a:pt x="49515" y="42350"/>
                    <a:pt x="49667" y="39887"/>
                    <a:pt x="49819" y="37304"/>
                  </a:cubicBezTo>
                  <a:cubicBezTo>
                    <a:pt x="50366" y="28884"/>
                    <a:pt x="50913" y="19492"/>
                    <a:pt x="46445" y="17060"/>
                  </a:cubicBezTo>
                  <a:cubicBezTo>
                    <a:pt x="45099" y="16321"/>
                    <a:pt x="43925" y="16019"/>
                    <a:pt x="42876" y="16019"/>
                  </a:cubicBezTo>
                  <a:cubicBezTo>
                    <a:pt x="38128" y="16019"/>
                    <a:pt x="35936" y="22218"/>
                    <a:pt x="31886" y="22218"/>
                  </a:cubicBezTo>
                  <a:cubicBezTo>
                    <a:pt x="31678" y="22218"/>
                    <a:pt x="31465" y="22201"/>
                    <a:pt x="31247" y="22167"/>
                  </a:cubicBezTo>
                  <a:cubicBezTo>
                    <a:pt x="28481" y="21711"/>
                    <a:pt x="25350" y="13687"/>
                    <a:pt x="20639" y="7425"/>
                  </a:cubicBezTo>
                  <a:cubicBezTo>
                    <a:pt x="19168" y="8533"/>
                    <a:pt x="17271" y="8720"/>
                    <a:pt x="16158" y="8720"/>
                  </a:cubicBezTo>
                  <a:cubicBezTo>
                    <a:pt x="15592" y="8720"/>
                    <a:pt x="15228" y="8671"/>
                    <a:pt x="15228" y="8671"/>
                  </a:cubicBezTo>
                  <a:cubicBezTo>
                    <a:pt x="16505" y="7881"/>
                    <a:pt x="17447" y="5814"/>
                    <a:pt x="17964" y="4264"/>
                  </a:cubicBezTo>
                  <a:cubicBezTo>
                    <a:pt x="15470" y="1751"/>
                    <a:pt x="12587" y="1"/>
                    <a:pt x="918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4665250" y="60535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cubicBezTo>
                    <a:pt x="0" y="0"/>
                    <a:pt x="0" y="31"/>
                    <a:pt x="3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4252625" y="3741250"/>
              <a:ext cx="1568450" cy="2272075"/>
            </a:xfrm>
            <a:custGeom>
              <a:avLst/>
              <a:gdLst/>
              <a:ahLst/>
              <a:cxnLst/>
              <a:rect l="l" t="t" r="r" b="b"/>
              <a:pathLst>
                <a:path w="62738" h="90883" extrusionOk="0">
                  <a:moveTo>
                    <a:pt x="38937" y="14893"/>
                  </a:moveTo>
                  <a:lnTo>
                    <a:pt x="38927" y="14918"/>
                  </a:lnTo>
                  <a:lnTo>
                    <a:pt x="38927" y="14918"/>
                  </a:lnTo>
                  <a:cubicBezTo>
                    <a:pt x="38941" y="14909"/>
                    <a:pt x="38954" y="14900"/>
                    <a:pt x="38968" y="14893"/>
                  </a:cubicBezTo>
                  <a:close/>
                  <a:moveTo>
                    <a:pt x="7973" y="1"/>
                  </a:moveTo>
                  <a:cubicBezTo>
                    <a:pt x="7888" y="1"/>
                    <a:pt x="7802" y="20"/>
                    <a:pt x="7721" y="60"/>
                  </a:cubicBezTo>
                  <a:cubicBezTo>
                    <a:pt x="7417" y="212"/>
                    <a:pt x="7265" y="577"/>
                    <a:pt x="7417" y="881"/>
                  </a:cubicBezTo>
                  <a:cubicBezTo>
                    <a:pt x="7478" y="1003"/>
                    <a:pt x="9758" y="5927"/>
                    <a:pt x="13557" y="13556"/>
                  </a:cubicBezTo>
                  <a:lnTo>
                    <a:pt x="7995" y="12766"/>
                  </a:lnTo>
                  <a:lnTo>
                    <a:pt x="1" y="11641"/>
                  </a:lnTo>
                  <a:lnTo>
                    <a:pt x="1" y="11641"/>
                  </a:lnTo>
                  <a:cubicBezTo>
                    <a:pt x="61" y="11823"/>
                    <a:pt x="92" y="12036"/>
                    <a:pt x="152" y="12249"/>
                  </a:cubicBezTo>
                  <a:cubicBezTo>
                    <a:pt x="152" y="12279"/>
                    <a:pt x="152" y="12279"/>
                    <a:pt x="152" y="12279"/>
                  </a:cubicBezTo>
                  <a:cubicBezTo>
                    <a:pt x="213" y="12431"/>
                    <a:pt x="244" y="12583"/>
                    <a:pt x="274" y="12735"/>
                  </a:cubicBezTo>
                  <a:cubicBezTo>
                    <a:pt x="304" y="12796"/>
                    <a:pt x="304" y="12857"/>
                    <a:pt x="335" y="12918"/>
                  </a:cubicBezTo>
                  <a:lnTo>
                    <a:pt x="8633" y="14103"/>
                  </a:lnTo>
                  <a:lnTo>
                    <a:pt x="14226" y="14893"/>
                  </a:lnTo>
                  <a:cubicBezTo>
                    <a:pt x="15654" y="17781"/>
                    <a:pt x="17296" y="21003"/>
                    <a:pt x="19059" y="24468"/>
                  </a:cubicBezTo>
                  <a:lnTo>
                    <a:pt x="14469" y="24103"/>
                  </a:lnTo>
                  <a:lnTo>
                    <a:pt x="4894" y="23374"/>
                  </a:lnTo>
                  <a:lnTo>
                    <a:pt x="4864" y="23374"/>
                  </a:lnTo>
                  <a:cubicBezTo>
                    <a:pt x="4925" y="23435"/>
                    <a:pt x="4955" y="23495"/>
                    <a:pt x="4985" y="23556"/>
                  </a:cubicBezTo>
                  <a:cubicBezTo>
                    <a:pt x="5137" y="23860"/>
                    <a:pt x="5320" y="24134"/>
                    <a:pt x="5472" y="24438"/>
                  </a:cubicBezTo>
                  <a:cubicBezTo>
                    <a:pt x="5502" y="24498"/>
                    <a:pt x="5563" y="24590"/>
                    <a:pt x="5593" y="24681"/>
                  </a:cubicBezTo>
                  <a:lnTo>
                    <a:pt x="15411" y="25410"/>
                  </a:lnTo>
                  <a:lnTo>
                    <a:pt x="19727" y="25745"/>
                  </a:lnTo>
                  <a:cubicBezTo>
                    <a:pt x="21217" y="28602"/>
                    <a:pt x="22797" y="31611"/>
                    <a:pt x="24439" y="34711"/>
                  </a:cubicBezTo>
                  <a:cubicBezTo>
                    <a:pt x="25229" y="36170"/>
                    <a:pt x="26019" y="37660"/>
                    <a:pt x="26810" y="39149"/>
                  </a:cubicBezTo>
                  <a:lnTo>
                    <a:pt x="13831" y="38389"/>
                  </a:lnTo>
                  <a:lnTo>
                    <a:pt x="13831" y="38389"/>
                  </a:lnTo>
                  <a:cubicBezTo>
                    <a:pt x="13831" y="38420"/>
                    <a:pt x="13861" y="38420"/>
                    <a:pt x="13861" y="38450"/>
                  </a:cubicBezTo>
                  <a:cubicBezTo>
                    <a:pt x="13891" y="38541"/>
                    <a:pt x="13952" y="38632"/>
                    <a:pt x="13983" y="38724"/>
                  </a:cubicBezTo>
                  <a:cubicBezTo>
                    <a:pt x="14043" y="38845"/>
                    <a:pt x="14074" y="38936"/>
                    <a:pt x="14135" y="39058"/>
                  </a:cubicBezTo>
                  <a:cubicBezTo>
                    <a:pt x="14165" y="39149"/>
                    <a:pt x="14226" y="39240"/>
                    <a:pt x="14256" y="39331"/>
                  </a:cubicBezTo>
                  <a:cubicBezTo>
                    <a:pt x="14286" y="39423"/>
                    <a:pt x="14317" y="39483"/>
                    <a:pt x="14317" y="39544"/>
                  </a:cubicBezTo>
                  <a:cubicBezTo>
                    <a:pt x="14347" y="39575"/>
                    <a:pt x="14347" y="39635"/>
                    <a:pt x="14378" y="39666"/>
                  </a:cubicBezTo>
                  <a:lnTo>
                    <a:pt x="27509" y="40426"/>
                  </a:lnTo>
                  <a:cubicBezTo>
                    <a:pt x="29302" y="43678"/>
                    <a:pt x="31156" y="47022"/>
                    <a:pt x="33041" y="50365"/>
                  </a:cubicBezTo>
                  <a:cubicBezTo>
                    <a:pt x="33588" y="51338"/>
                    <a:pt x="34165" y="52280"/>
                    <a:pt x="34712" y="53253"/>
                  </a:cubicBezTo>
                  <a:lnTo>
                    <a:pt x="7660" y="53861"/>
                  </a:lnTo>
                  <a:cubicBezTo>
                    <a:pt x="7630" y="53952"/>
                    <a:pt x="7630" y="54043"/>
                    <a:pt x="7630" y="54134"/>
                  </a:cubicBezTo>
                  <a:cubicBezTo>
                    <a:pt x="7599" y="54286"/>
                    <a:pt x="7599" y="54468"/>
                    <a:pt x="7569" y="54651"/>
                  </a:cubicBezTo>
                  <a:cubicBezTo>
                    <a:pt x="7569" y="54803"/>
                    <a:pt x="7569" y="54955"/>
                    <a:pt x="7569" y="55107"/>
                  </a:cubicBezTo>
                  <a:lnTo>
                    <a:pt x="35411" y="54468"/>
                  </a:lnTo>
                  <a:cubicBezTo>
                    <a:pt x="37904" y="58785"/>
                    <a:pt x="40336" y="62827"/>
                    <a:pt x="42706" y="66627"/>
                  </a:cubicBezTo>
                  <a:lnTo>
                    <a:pt x="16141" y="68876"/>
                  </a:lnTo>
                  <a:cubicBezTo>
                    <a:pt x="16293" y="69089"/>
                    <a:pt x="16445" y="69301"/>
                    <a:pt x="16597" y="69514"/>
                  </a:cubicBezTo>
                  <a:cubicBezTo>
                    <a:pt x="16718" y="69697"/>
                    <a:pt x="16840" y="69849"/>
                    <a:pt x="16961" y="70031"/>
                  </a:cubicBezTo>
                  <a:lnTo>
                    <a:pt x="43436" y="67782"/>
                  </a:lnTo>
                  <a:cubicBezTo>
                    <a:pt x="45837" y="71642"/>
                    <a:pt x="48147" y="75168"/>
                    <a:pt x="50397" y="78451"/>
                  </a:cubicBezTo>
                  <a:lnTo>
                    <a:pt x="14742" y="81369"/>
                  </a:lnTo>
                  <a:cubicBezTo>
                    <a:pt x="14651" y="81581"/>
                    <a:pt x="14560" y="81794"/>
                    <a:pt x="14469" y="82007"/>
                  </a:cubicBezTo>
                  <a:cubicBezTo>
                    <a:pt x="14438" y="82068"/>
                    <a:pt x="14408" y="82128"/>
                    <a:pt x="14378" y="82220"/>
                  </a:cubicBezTo>
                  <a:cubicBezTo>
                    <a:pt x="14347" y="82311"/>
                    <a:pt x="14317" y="82432"/>
                    <a:pt x="14286" y="82524"/>
                  </a:cubicBezTo>
                  <a:cubicBezTo>
                    <a:pt x="14286" y="82554"/>
                    <a:pt x="14256" y="82615"/>
                    <a:pt x="14256" y="82645"/>
                  </a:cubicBezTo>
                  <a:lnTo>
                    <a:pt x="51217" y="79636"/>
                  </a:lnTo>
                  <a:cubicBezTo>
                    <a:pt x="54166" y="83891"/>
                    <a:pt x="56992" y="87630"/>
                    <a:pt x="59667" y="90882"/>
                  </a:cubicBezTo>
                  <a:lnTo>
                    <a:pt x="61278" y="90882"/>
                  </a:lnTo>
                  <a:cubicBezTo>
                    <a:pt x="58330" y="87326"/>
                    <a:pt x="55260" y="83253"/>
                    <a:pt x="52220" y="78846"/>
                  </a:cubicBezTo>
                  <a:lnTo>
                    <a:pt x="62737" y="47508"/>
                  </a:lnTo>
                  <a:lnTo>
                    <a:pt x="61947" y="47508"/>
                  </a:lnTo>
                  <a:cubicBezTo>
                    <a:pt x="61795" y="47508"/>
                    <a:pt x="61613" y="47508"/>
                    <a:pt x="61430" y="47538"/>
                  </a:cubicBezTo>
                  <a:lnTo>
                    <a:pt x="51339" y="77599"/>
                  </a:lnTo>
                  <a:cubicBezTo>
                    <a:pt x="49029" y="74195"/>
                    <a:pt x="46688" y="70639"/>
                    <a:pt x="44409" y="66961"/>
                  </a:cubicBezTo>
                  <a:lnTo>
                    <a:pt x="52524" y="43739"/>
                  </a:lnTo>
                  <a:cubicBezTo>
                    <a:pt x="52524" y="43678"/>
                    <a:pt x="52494" y="43587"/>
                    <a:pt x="52494" y="43526"/>
                  </a:cubicBezTo>
                  <a:cubicBezTo>
                    <a:pt x="52463" y="43435"/>
                    <a:pt x="52463" y="43313"/>
                    <a:pt x="52433" y="43222"/>
                  </a:cubicBezTo>
                  <a:cubicBezTo>
                    <a:pt x="52433" y="43161"/>
                    <a:pt x="52433" y="43131"/>
                    <a:pt x="52433" y="43070"/>
                  </a:cubicBezTo>
                  <a:cubicBezTo>
                    <a:pt x="52403" y="42979"/>
                    <a:pt x="52403" y="42857"/>
                    <a:pt x="52372" y="42766"/>
                  </a:cubicBezTo>
                  <a:cubicBezTo>
                    <a:pt x="52342" y="42462"/>
                    <a:pt x="52312" y="42128"/>
                    <a:pt x="52281" y="41793"/>
                  </a:cubicBezTo>
                  <a:cubicBezTo>
                    <a:pt x="52281" y="41581"/>
                    <a:pt x="52281" y="41398"/>
                    <a:pt x="52251" y="41216"/>
                  </a:cubicBezTo>
                  <a:cubicBezTo>
                    <a:pt x="52251" y="41094"/>
                    <a:pt x="52251" y="40973"/>
                    <a:pt x="52251" y="40882"/>
                  </a:cubicBezTo>
                  <a:cubicBezTo>
                    <a:pt x="52251" y="40851"/>
                    <a:pt x="52251" y="40821"/>
                    <a:pt x="52251" y="40790"/>
                  </a:cubicBezTo>
                  <a:lnTo>
                    <a:pt x="43558" y="65624"/>
                  </a:lnTo>
                  <a:cubicBezTo>
                    <a:pt x="41156" y="61733"/>
                    <a:pt x="38755" y="57721"/>
                    <a:pt x="36445" y="53739"/>
                  </a:cubicBezTo>
                  <a:lnTo>
                    <a:pt x="40548" y="41003"/>
                  </a:lnTo>
                  <a:lnTo>
                    <a:pt x="49789" y="12371"/>
                  </a:lnTo>
                  <a:cubicBezTo>
                    <a:pt x="49728" y="12310"/>
                    <a:pt x="49637" y="12249"/>
                    <a:pt x="49576" y="12219"/>
                  </a:cubicBezTo>
                  <a:cubicBezTo>
                    <a:pt x="49515" y="12158"/>
                    <a:pt x="49454" y="12127"/>
                    <a:pt x="49424" y="12097"/>
                  </a:cubicBezTo>
                  <a:cubicBezTo>
                    <a:pt x="49333" y="12067"/>
                    <a:pt x="49272" y="12006"/>
                    <a:pt x="49181" y="11975"/>
                  </a:cubicBezTo>
                  <a:cubicBezTo>
                    <a:pt x="49090" y="11915"/>
                    <a:pt x="48998" y="11884"/>
                    <a:pt x="48938" y="11823"/>
                  </a:cubicBezTo>
                  <a:cubicBezTo>
                    <a:pt x="48846" y="11793"/>
                    <a:pt x="48786" y="11763"/>
                    <a:pt x="48694" y="11732"/>
                  </a:cubicBezTo>
                  <a:lnTo>
                    <a:pt x="39302" y="40851"/>
                  </a:lnTo>
                  <a:lnTo>
                    <a:pt x="35594" y="52280"/>
                  </a:lnTo>
                  <a:cubicBezTo>
                    <a:pt x="33162" y="48085"/>
                    <a:pt x="30822" y="43860"/>
                    <a:pt x="28603" y="39757"/>
                  </a:cubicBezTo>
                  <a:lnTo>
                    <a:pt x="29393" y="37842"/>
                  </a:lnTo>
                  <a:lnTo>
                    <a:pt x="38927" y="14918"/>
                  </a:lnTo>
                  <a:lnTo>
                    <a:pt x="38927" y="14918"/>
                  </a:lnTo>
                  <a:cubicBezTo>
                    <a:pt x="38881" y="14949"/>
                    <a:pt x="38839" y="14991"/>
                    <a:pt x="38816" y="15015"/>
                  </a:cubicBezTo>
                  <a:cubicBezTo>
                    <a:pt x="38785" y="15045"/>
                    <a:pt x="38755" y="15076"/>
                    <a:pt x="38725" y="15106"/>
                  </a:cubicBezTo>
                  <a:cubicBezTo>
                    <a:pt x="38573" y="15228"/>
                    <a:pt x="38451" y="15319"/>
                    <a:pt x="38329" y="15441"/>
                  </a:cubicBezTo>
                  <a:cubicBezTo>
                    <a:pt x="38299" y="15471"/>
                    <a:pt x="38269" y="15501"/>
                    <a:pt x="38238" y="15532"/>
                  </a:cubicBezTo>
                  <a:cubicBezTo>
                    <a:pt x="38178" y="15562"/>
                    <a:pt x="38086" y="15623"/>
                    <a:pt x="38026" y="15684"/>
                  </a:cubicBezTo>
                  <a:lnTo>
                    <a:pt x="37995" y="15714"/>
                  </a:lnTo>
                  <a:cubicBezTo>
                    <a:pt x="37904" y="15775"/>
                    <a:pt x="37813" y="15836"/>
                    <a:pt x="37752" y="15927"/>
                  </a:cubicBezTo>
                  <a:lnTo>
                    <a:pt x="37722" y="15927"/>
                  </a:lnTo>
                  <a:cubicBezTo>
                    <a:pt x="37600" y="16018"/>
                    <a:pt x="37478" y="16109"/>
                    <a:pt x="37357" y="16170"/>
                  </a:cubicBezTo>
                  <a:cubicBezTo>
                    <a:pt x="37326" y="16200"/>
                    <a:pt x="37326" y="16200"/>
                    <a:pt x="37326" y="16200"/>
                  </a:cubicBezTo>
                  <a:cubicBezTo>
                    <a:pt x="37205" y="16292"/>
                    <a:pt x="37083" y="16352"/>
                    <a:pt x="36992" y="16413"/>
                  </a:cubicBezTo>
                  <a:lnTo>
                    <a:pt x="28299" y="37234"/>
                  </a:lnTo>
                  <a:lnTo>
                    <a:pt x="27843" y="38359"/>
                  </a:lnTo>
                  <a:cubicBezTo>
                    <a:pt x="27448" y="37660"/>
                    <a:pt x="27083" y="36991"/>
                    <a:pt x="26718" y="36292"/>
                  </a:cubicBezTo>
                  <a:cubicBezTo>
                    <a:pt x="24621" y="32401"/>
                    <a:pt x="22645" y="28663"/>
                    <a:pt x="20822" y="25137"/>
                  </a:cubicBezTo>
                  <a:lnTo>
                    <a:pt x="28481" y="10334"/>
                  </a:lnTo>
                  <a:cubicBezTo>
                    <a:pt x="28238" y="9939"/>
                    <a:pt x="27995" y="9513"/>
                    <a:pt x="27752" y="9088"/>
                  </a:cubicBezTo>
                  <a:lnTo>
                    <a:pt x="20122" y="23799"/>
                  </a:lnTo>
                  <a:cubicBezTo>
                    <a:pt x="18360" y="20365"/>
                    <a:pt x="16749" y="17173"/>
                    <a:pt x="15320" y="14316"/>
                  </a:cubicBezTo>
                  <a:lnTo>
                    <a:pt x="21399" y="3313"/>
                  </a:lnTo>
                  <a:lnTo>
                    <a:pt x="21399" y="3313"/>
                  </a:lnTo>
                  <a:cubicBezTo>
                    <a:pt x="21277" y="3343"/>
                    <a:pt x="21186" y="3343"/>
                    <a:pt x="21095" y="3373"/>
                  </a:cubicBezTo>
                  <a:cubicBezTo>
                    <a:pt x="20882" y="3434"/>
                    <a:pt x="20670" y="3465"/>
                    <a:pt x="20487" y="3495"/>
                  </a:cubicBezTo>
                  <a:cubicBezTo>
                    <a:pt x="20426" y="3525"/>
                    <a:pt x="20396" y="3525"/>
                    <a:pt x="20335" y="3525"/>
                  </a:cubicBezTo>
                  <a:cubicBezTo>
                    <a:pt x="20274" y="3556"/>
                    <a:pt x="20244" y="3556"/>
                    <a:pt x="20183" y="3556"/>
                  </a:cubicBezTo>
                  <a:lnTo>
                    <a:pt x="20122" y="3556"/>
                  </a:lnTo>
                  <a:cubicBezTo>
                    <a:pt x="20031" y="3586"/>
                    <a:pt x="19910" y="3586"/>
                    <a:pt x="19819" y="3586"/>
                  </a:cubicBezTo>
                  <a:lnTo>
                    <a:pt x="14651" y="12978"/>
                  </a:lnTo>
                  <a:cubicBezTo>
                    <a:pt x="10913" y="5440"/>
                    <a:pt x="8633" y="577"/>
                    <a:pt x="8542" y="364"/>
                  </a:cubicBezTo>
                  <a:cubicBezTo>
                    <a:pt x="8430" y="142"/>
                    <a:pt x="8205" y="1"/>
                    <a:pt x="797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5804325" y="5103700"/>
              <a:ext cx="291825" cy="909625"/>
            </a:xfrm>
            <a:custGeom>
              <a:avLst/>
              <a:gdLst/>
              <a:ahLst/>
              <a:cxnLst/>
              <a:rect l="l" t="t" r="r" b="b"/>
              <a:pathLst>
                <a:path w="11673" h="36385" extrusionOk="0">
                  <a:moveTo>
                    <a:pt x="11034" y="1"/>
                  </a:moveTo>
                  <a:lnTo>
                    <a:pt x="1" y="36384"/>
                  </a:lnTo>
                  <a:lnTo>
                    <a:pt x="1277" y="36384"/>
                  </a:lnTo>
                  <a:lnTo>
                    <a:pt x="11672" y="2098"/>
                  </a:lnTo>
                  <a:lnTo>
                    <a:pt x="11672" y="2068"/>
                  </a:lnTo>
                  <a:cubicBezTo>
                    <a:pt x="11642" y="1855"/>
                    <a:pt x="11581" y="1642"/>
                    <a:pt x="11521" y="1429"/>
                  </a:cubicBezTo>
                  <a:cubicBezTo>
                    <a:pt x="11490" y="1308"/>
                    <a:pt x="11460" y="1186"/>
                    <a:pt x="11399" y="1065"/>
                  </a:cubicBezTo>
                  <a:cubicBezTo>
                    <a:pt x="11369" y="913"/>
                    <a:pt x="11338" y="791"/>
                    <a:pt x="11277" y="639"/>
                  </a:cubicBezTo>
                  <a:cubicBezTo>
                    <a:pt x="11247" y="548"/>
                    <a:pt x="11217" y="457"/>
                    <a:pt x="11186" y="366"/>
                  </a:cubicBezTo>
                  <a:cubicBezTo>
                    <a:pt x="11125" y="244"/>
                    <a:pt x="11065" y="122"/>
                    <a:pt x="110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13"/>
          <p:cNvGrpSpPr/>
          <p:nvPr/>
        </p:nvGrpSpPr>
        <p:grpSpPr>
          <a:xfrm rot="899981" flipH="1">
            <a:off x="-603782" y="4054855"/>
            <a:ext cx="1972226" cy="1713083"/>
            <a:chOff x="2117325" y="3825425"/>
            <a:chExt cx="2133050" cy="1852775"/>
          </a:xfrm>
        </p:grpSpPr>
        <p:sp>
          <p:nvSpPr>
            <p:cNvPr id="532" name="Google Shape;532;p13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13"/>
          <p:cNvGrpSpPr/>
          <p:nvPr/>
        </p:nvGrpSpPr>
        <p:grpSpPr>
          <a:xfrm rot="899884">
            <a:off x="7843567" y="4220312"/>
            <a:ext cx="1384300" cy="1999133"/>
            <a:chOff x="73975" y="3697900"/>
            <a:chExt cx="1497025" cy="2161925"/>
          </a:xfrm>
        </p:grpSpPr>
        <p:sp>
          <p:nvSpPr>
            <p:cNvPr id="539" name="Google Shape;539;p13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13"/>
          <p:cNvGrpSpPr/>
          <p:nvPr/>
        </p:nvGrpSpPr>
        <p:grpSpPr>
          <a:xfrm rot="-1799864">
            <a:off x="6706134" y="4601178"/>
            <a:ext cx="1571835" cy="1838138"/>
            <a:chOff x="-2073475" y="3186500"/>
            <a:chExt cx="1699900" cy="1987900"/>
          </a:xfrm>
        </p:grpSpPr>
        <p:sp>
          <p:nvSpPr>
            <p:cNvPr id="545" name="Google Shape;545;p13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13"/>
          <p:cNvGrpSpPr/>
          <p:nvPr/>
        </p:nvGrpSpPr>
        <p:grpSpPr>
          <a:xfrm rot="-899884" flipH="1">
            <a:off x="5781337" y="4605334"/>
            <a:ext cx="1571898" cy="1838928"/>
            <a:chOff x="5066475" y="570200"/>
            <a:chExt cx="1699900" cy="1988675"/>
          </a:xfrm>
        </p:grpSpPr>
        <p:sp>
          <p:nvSpPr>
            <p:cNvPr id="551" name="Google Shape;551;p13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13"/>
          <p:cNvGrpSpPr/>
          <p:nvPr/>
        </p:nvGrpSpPr>
        <p:grpSpPr>
          <a:xfrm>
            <a:off x="975648" y="4207878"/>
            <a:ext cx="1181801" cy="2901742"/>
            <a:chOff x="6344600" y="2810350"/>
            <a:chExt cx="1278175" cy="3138375"/>
          </a:xfrm>
        </p:grpSpPr>
        <p:sp>
          <p:nvSpPr>
            <p:cNvPr id="557" name="Google Shape;557;p13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Google Shape;585;p13"/>
          <p:cNvSpPr/>
          <p:nvPr/>
        </p:nvSpPr>
        <p:spPr>
          <a:xfrm rot="10800000">
            <a:off x="-398307" y="-765782"/>
            <a:ext cx="1308792" cy="1928479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3"/>
          <p:cNvSpPr/>
          <p:nvPr/>
        </p:nvSpPr>
        <p:spPr>
          <a:xfrm rot="-8100000">
            <a:off x="5823647" y="-1999586"/>
            <a:ext cx="3714160" cy="2751691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3"/>
          <p:cNvSpPr/>
          <p:nvPr/>
        </p:nvSpPr>
        <p:spPr>
          <a:xfrm rot="9000115">
            <a:off x="249247" y="-2313638"/>
            <a:ext cx="3714274" cy="2751775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1"/>
          </p:nvPr>
        </p:nvSpPr>
        <p:spPr>
          <a:xfrm>
            <a:off x="2039287" y="1812633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2"/>
          </p:nvPr>
        </p:nvSpPr>
        <p:spPr>
          <a:xfrm>
            <a:off x="2039287" y="1341323"/>
            <a:ext cx="23364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latin typeface="Neucha"/>
                <a:ea typeface="Neucha"/>
                <a:cs typeface="Neucha"/>
                <a:sym typeface="Neuch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title" hasCustomPrompt="1"/>
          </p:nvPr>
        </p:nvSpPr>
        <p:spPr>
          <a:xfrm>
            <a:off x="1001274" y="1510350"/>
            <a:ext cx="904500" cy="80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3"/>
          </p:nvPr>
        </p:nvSpPr>
        <p:spPr>
          <a:xfrm>
            <a:off x="5802787" y="1812633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4"/>
          </p:nvPr>
        </p:nvSpPr>
        <p:spPr>
          <a:xfrm>
            <a:off x="5802787" y="1341323"/>
            <a:ext cx="23364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latin typeface="Neucha"/>
                <a:ea typeface="Neucha"/>
                <a:cs typeface="Neucha"/>
                <a:sym typeface="Neuch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5" hasCustomPrompt="1"/>
          </p:nvPr>
        </p:nvSpPr>
        <p:spPr>
          <a:xfrm>
            <a:off x="4764774" y="1510350"/>
            <a:ext cx="904500" cy="80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6"/>
          </p:nvPr>
        </p:nvSpPr>
        <p:spPr>
          <a:xfrm>
            <a:off x="2039287" y="3085283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subTitle" idx="7"/>
          </p:nvPr>
        </p:nvSpPr>
        <p:spPr>
          <a:xfrm>
            <a:off x="2039287" y="2613973"/>
            <a:ext cx="23364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latin typeface="Neucha"/>
                <a:ea typeface="Neucha"/>
                <a:cs typeface="Neucha"/>
                <a:sym typeface="Neuch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8" hasCustomPrompt="1"/>
          </p:nvPr>
        </p:nvSpPr>
        <p:spPr>
          <a:xfrm>
            <a:off x="1001274" y="2782578"/>
            <a:ext cx="904500" cy="80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9"/>
          </p:nvPr>
        </p:nvSpPr>
        <p:spPr>
          <a:xfrm>
            <a:off x="5802787" y="3085283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3"/>
          </p:nvPr>
        </p:nvSpPr>
        <p:spPr>
          <a:xfrm>
            <a:off x="5802787" y="2613973"/>
            <a:ext cx="23364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>
                <a:latin typeface="Neucha"/>
                <a:ea typeface="Neucha"/>
                <a:cs typeface="Neucha"/>
                <a:sym typeface="Neuch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title" idx="14" hasCustomPrompt="1"/>
          </p:nvPr>
        </p:nvSpPr>
        <p:spPr>
          <a:xfrm>
            <a:off x="4764774" y="2782578"/>
            <a:ext cx="904500" cy="80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00" name="Google Shape;600;p13"/>
          <p:cNvSpPr txBox="1">
            <a:spLocks noGrp="1"/>
          </p:cNvSpPr>
          <p:nvPr>
            <p:ph type="title" idx="15"/>
          </p:nvPr>
        </p:nvSpPr>
        <p:spPr>
          <a:xfrm>
            <a:off x="720000" y="539827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47625" dir="300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4"/>
          <p:cNvSpPr/>
          <p:nvPr/>
        </p:nvSpPr>
        <p:spPr>
          <a:xfrm rot="-354215" flipH="1">
            <a:off x="-407412" y="2931785"/>
            <a:ext cx="4481901" cy="3320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4"/>
          <p:cNvSpPr/>
          <p:nvPr/>
        </p:nvSpPr>
        <p:spPr>
          <a:xfrm rot="-664886" flipH="1">
            <a:off x="4927485" y="2880552"/>
            <a:ext cx="4481583" cy="3320247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14"/>
          <p:cNvGrpSpPr/>
          <p:nvPr/>
        </p:nvGrpSpPr>
        <p:grpSpPr>
          <a:xfrm rot="-1036961">
            <a:off x="5998449" y="4012325"/>
            <a:ext cx="1384220" cy="1999018"/>
            <a:chOff x="73975" y="3697900"/>
            <a:chExt cx="1497025" cy="2161925"/>
          </a:xfrm>
        </p:grpSpPr>
        <p:sp>
          <p:nvSpPr>
            <p:cNvPr id="605" name="Google Shape;605;p14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14"/>
          <p:cNvGrpSpPr/>
          <p:nvPr/>
        </p:nvGrpSpPr>
        <p:grpSpPr>
          <a:xfrm rot="-1937151">
            <a:off x="-683303" y="3433864"/>
            <a:ext cx="1571826" cy="1838127"/>
            <a:chOff x="-2073475" y="3186500"/>
            <a:chExt cx="1699900" cy="1987900"/>
          </a:xfrm>
        </p:grpSpPr>
        <p:sp>
          <p:nvSpPr>
            <p:cNvPr id="611" name="Google Shape;611;p14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14"/>
          <p:cNvGrpSpPr/>
          <p:nvPr/>
        </p:nvGrpSpPr>
        <p:grpSpPr>
          <a:xfrm rot="-137214">
            <a:off x="410249" y="3764625"/>
            <a:ext cx="1384354" cy="1999211"/>
            <a:chOff x="73975" y="3697900"/>
            <a:chExt cx="1497025" cy="2161925"/>
          </a:xfrm>
        </p:grpSpPr>
        <p:sp>
          <p:nvSpPr>
            <p:cNvPr id="617" name="Google Shape;617;p14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4"/>
          <p:cNvGrpSpPr/>
          <p:nvPr/>
        </p:nvGrpSpPr>
        <p:grpSpPr>
          <a:xfrm rot="762818">
            <a:off x="7112361" y="3982607"/>
            <a:ext cx="1571848" cy="1838870"/>
            <a:chOff x="5066475" y="570200"/>
            <a:chExt cx="1699900" cy="1988675"/>
          </a:xfrm>
        </p:grpSpPr>
        <p:sp>
          <p:nvSpPr>
            <p:cNvPr id="623" name="Google Shape;623;p14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14"/>
          <p:cNvGrpSpPr/>
          <p:nvPr/>
        </p:nvGrpSpPr>
        <p:grpSpPr>
          <a:xfrm rot="-1037071">
            <a:off x="7906821" y="3045844"/>
            <a:ext cx="1181739" cy="2901590"/>
            <a:chOff x="6344600" y="2810350"/>
            <a:chExt cx="1278175" cy="3138375"/>
          </a:xfrm>
        </p:grpSpPr>
        <p:sp>
          <p:nvSpPr>
            <p:cNvPr id="629" name="Google Shape;629;p14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14"/>
          <p:cNvGrpSpPr/>
          <p:nvPr/>
        </p:nvGrpSpPr>
        <p:grpSpPr>
          <a:xfrm rot="1662915" flipH="1">
            <a:off x="1018898" y="4084274"/>
            <a:ext cx="1972169" cy="1713033"/>
            <a:chOff x="2117325" y="3825425"/>
            <a:chExt cx="2133050" cy="1852775"/>
          </a:xfrm>
        </p:grpSpPr>
        <p:sp>
          <p:nvSpPr>
            <p:cNvPr id="658" name="Google Shape;658;p14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4"/>
          <p:cNvGrpSpPr/>
          <p:nvPr/>
        </p:nvGrpSpPr>
        <p:grpSpPr>
          <a:xfrm rot="-1036961">
            <a:off x="2014964" y="4063457"/>
            <a:ext cx="1887297" cy="2376320"/>
            <a:chOff x="214550" y="172025"/>
            <a:chExt cx="2041100" cy="2569975"/>
          </a:xfrm>
        </p:grpSpPr>
        <p:sp>
          <p:nvSpPr>
            <p:cNvPr id="665" name="Google Shape;665;p14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4"/>
          <p:cNvGrpSpPr/>
          <p:nvPr/>
        </p:nvGrpSpPr>
        <p:grpSpPr>
          <a:xfrm rot="-1937151">
            <a:off x="4865310" y="4206168"/>
            <a:ext cx="1571826" cy="1838127"/>
            <a:chOff x="-2073475" y="3186500"/>
            <a:chExt cx="1699900" cy="1987900"/>
          </a:xfrm>
        </p:grpSpPr>
        <p:sp>
          <p:nvSpPr>
            <p:cNvPr id="671" name="Google Shape;671;p14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14"/>
          <p:cNvGrpSpPr/>
          <p:nvPr/>
        </p:nvGrpSpPr>
        <p:grpSpPr>
          <a:xfrm rot="-1036961">
            <a:off x="3308419" y="4119241"/>
            <a:ext cx="1400355" cy="1615382"/>
            <a:chOff x="-1453400" y="848325"/>
            <a:chExt cx="1514475" cy="1747025"/>
          </a:xfrm>
        </p:grpSpPr>
        <p:sp>
          <p:nvSpPr>
            <p:cNvPr id="677" name="Google Shape;677;p14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4"/>
          <p:cNvGrpSpPr/>
          <p:nvPr/>
        </p:nvGrpSpPr>
        <p:grpSpPr>
          <a:xfrm rot="-1036961" flipH="1">
            <a:off x="3865399" y="4250057"/>
            <a:ext cx="1571808" cy="1838823"/>
            <a:chOff x="5066475" y="570200"/>
            <a:chExt cx="1699900" cy="1988675"/>
          </a:xfrm>
        </p:grpSpPr>
        <p:sp>
          <p:nvSpPr>
            <p:cNvPr id="683" name="Google Shape;683;p14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14"/>
          <p:cNvSpPr/>
          <p:nvPr/>
        </p:nvSpPr>
        <p:spPr>
          <a:xfrm rot="9900040">
            <a:off x="-624187" y="-1065297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4"/>
          <p:cNvSpPr/>
          <p:nvPr/>
        </p:nvSpPr>
        <p:spPr>
          <a:xfrm rot="8999857" flipH="1">
            <a:off x="2938663" y="-1443544"/>
            <a:ext cx="1308880" cy="1928608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4"/>
          <p:cNvSpPr txBox="1">
            <a:spLocks noGrp="1"/>
          </p:cNvSpPr>
          <p:nvPr>
            <p:ph type="title"/>
          </p:nvPr>
        </p:nvSpPr>
        <p:spPr>
          <a:xfrm>
            <a:off x="889325" y="2582122"/>
            <a:ext cx="5717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1" name="Google Shape;691;p14"/>
          <p:cNvSpPr txBox="1">
            <a:spLocks noGrp="1"/>
          </p:cNvSpPr>
          <p:nvPr>
            <p:ph type="subTitle" idx="1"/>
          </p:nvPr>
        </p:nvSpPr>
        <p:spPr>
          <a:xfrm>
            <a:off x="889325" y="1013047"/>
            <a:ext cx="5717700" cy="14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76800"/>
          </a:xfrm>
          <a:prstGeom prst="rect">
            <a:avLst/>
          </a:prstGeom>
          <a:noFill/>
          <a:ln>
            <a:noFill/>
          </a:ln>
          <a:effectLst>
            <a:outerShdw dist="47625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Neucha"/>
              <a:buNone/>
              <a:defRPr sz="35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Neucha"/>
              <a:buNone/>
              <a:defRPr sz="35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Neucha"/>
              <a:buNone/>
              <a:defRPr sz="35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Neucha"/>
              <a:buNone/>
              <a:defRPr sz="35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Neucha"/>
              <a:buNone/>
              <a:defRPr sz="35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Neucha"/>
              <a:buNone/>
              <a:defRPr sz="35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Neucha"/>
              <a:buNone/>
              <a:defRPr sz="35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Neucha"/>
              <a:buNone/>
              <a:defRPr sz="35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Neucha"/>
              <a:buNone/>
              <a:defRPr sz="35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76" r:id="rId10"/>
    <p:sldLayoutId id="2147483681" r:id="rId11"/>
    <p:sldLayoutId id="2147483688" r:id="rId12"/>
    <p:sldLayoutId id="214748368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amboozle.com/game/13867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47"/>
          <p:cNvSpPr txBox="1">
            <a:spLocks noGrp="1"/>
          </p:cNvSpPr>
          <p:nvPr>
            <p:ph type="ctrTitle"/>
          </p:nvPr>
        </p:nvSpPr>
        <p:spPr>
          <a:xfrm>
            <a:off x="713225" y="691900"/>
            <a:ext cx="7717500" cy="1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6200" dirty="0">
                <a:solidFill>
                  <a:schemeClr val="tx1"/>
                </a:solidFill>
              </a:rPr>
              <a:t>Unit 9:</a:t>
            </a:r>
            <a:br>
              <a:rPr lang="en" sz="6200" dirty="0"/>
            </a:br>
            <a:r>
              <a:rPr lang="en-US" sz="6700" dirty="0">
                <a:solidFill>
                  <a:srgbClr val="EA6F00"/>
                </a:solidFill>
              </a:rPr>
              <a:t>NATURAL DISASTERS</a:t>
            </a:r>
            <a:endParaRPr dirty="0">
              <a:solidFill>
                <a:srgbClr val="EA6F00"/>
              </a:solidFill>
            </a:endParaRPr>
          </a:p>
        </p:txBody>
      </p:sp>
      <p:sp>
        <p:nvSpPr>
          <p:cNvPr id="2645" name="Google Shape;2645;p47"/>
          <p:cNvSpPr txBox="1">
            <a:spLocks noGrp="1"/>
          </p:cNvSpPr>
          <p:nvPr>
            <p:ph type="subTitle" idx="1"/>
          </p:nvPr>
        </p:nvSpPr>
        <p:spPr>
          <a:xfrm>
            <a:off x="2522500" y="2753600"/>
            <a:ext cx="40989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5: Skills 1</a:t>
            </a:r>
            <a:endParaRPr dirty="0"/>
          </a:p>
        </p:txBody>
      </p:sp>
      <p:sp>
        <p:nvSpPr>
          <p:cNvPr id="2646" name="Google Shape;2646;p47"/>
          <p:cNvSpPr/>
          <p:nvPr/>
        </p:nvSpPr>
        <p:spPr>
          <a:xfrm rot="899981">
            <a:off x="5504104" y="3063207"/>
            <a:ext cx="4481901" cy="3320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7"/>
          <p:cNvSpPr/>
          <p:nvPr/>
        </p:nvSpPr>
        <p:spPr>
          <a:xfrm rot="899981">
            <a:off x="241668" y="2688420"/>
            <a:ext cx="4481901" cy="3320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8" name="Google Shape;2648;p47"/>
          <p:cNvGrpSpPr/>
          <p:nvPr/>
        </p:nvGrpSpPr>
        <p:grpSpPr>
          <a:xfrm>
            <a:off x="-388719" y="3044430"/>
            <a:ext cx="1887405" cy="2376456"/>
            <a:chOff x="214550" y="172025"/>
            <a:chExt cx="2041100" cy="2569975"/>
          </a:xfrm>
        </p:grpSpPr>
        <p:sp>
          <p:nvSpPr>
            <p:cNvPr id="2649" name="Google Shape;2649;p47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7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4" name="Google Shape;2654;p47"/>
          <p:cNvGrpSpPr/>
          <p:nvPr/>
        </p:nvGrpSpPr>
        <p:grpSpPr>
          <a:xfrm>
            <a:off x="1212400" y="3855702"/>
            <a:ext cx="1571898" cy="1838211"/>
            <a:chOff x="-2073475" y="3186500"/>
            <a:chExt cx="1699900" cy="1987900"/>
          </a:xfrm>
        </p:grpSpPr>
        <p:sp>
          <p:nvSpPr>
            <p:cNvPr id="2655" name="Google Shape;2655;p47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7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7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0" name="Google Shape;2660;p47"/>
          <p:cNvGrpSpPr/>
          <p:nvPr/>
        </p:nvGrpSpPr>
        <p:grpSpPr>
          <a:xfrm rot="-899981">
            <a:off x="5485928" y="4558290"/>
            <a:ext cx="1392569" cy="1274543"/>
            <a:chOff x="2868100" y="1339975"/>
            <a:chExt cx="1506125" cy="1378475"/>
          </a:xfrm>
        </p:grpSpPr>
        <p:sp>
          <p:nvSpPr>
            <p:cNvPr id="2661" name="Google Shape;2661;p47"/>
            <p:cNvSpPr/>
            <p:nvPr/>
          </p:nvSpPr>
          <p:spPr>
            <a:xfrm>
              <a:off x="2868100" y="1339975"/>
              <a:ext cx="1506125" cy="1378475"/>
            </a:xfrm>
            <a:custGeom>
              <a:avLst/>
              <a:gdLst/>
              <a:ahLst/>
              <a:cxnLst/>
              <a:rect l="l" t="t" r="r" b="b"/>
              <a:pathLst>
                <a:path w="60245" h="55139" extrusionOk="0">
                  <a:moveTo>
                    <a:pt x="23612" y="12674"/>
                  </a:moveTo>
                  <a:cubicBezTo>
                    <a:pt x="24107" y="12674"/>
                    <a:pt x="24585" y="12792"/>
                    <a:pt x="25016" y="13040"/>
                  </a:cubicBezTo>
                  <a:cubicBezTo>
                    <a:pt x="26749" y="14043"/>
                    <a:pt x="26992" y="16809"/>
                    <a:pt x="25594" y="19241"/>
                  </a:cubicBezTo>
                  <a:cubicBezTo>
                    <a:pt x="25533" y="19332"/>
                    <a:pt x="25503" y="19393"/>
                    <a:pt x="25442" y="19484"/>
                  </a:cubicBezTo>
                  <a:cubicBezTo>
                    <a:pt x="25381" y="19606"/>
                    <a:pt x="25290" y="19697"/>
                    <a:pt x="25229" y="19818"/>
                  </a:cubicBezTo>
                  <a:cubicBezTo>
                    <a:pt x="25138" y="19940"/>
                    <a:pt x="25047" y="20031"/>
                    <a:pt x="24986" y="20153"/>
                  </a:cubicBezTo>
                  <a:cubicBezTo>
                    <a:pt x="24895" y="20244"/>
                    <a:pt x="24803" y="20366"/>
                    <a:pt x="24712" y="20457"/>
                  </a:cubicBezTo>
                  <a:cubicBezTo>
                    <a:pt x="24682" y="20487"/>
                    <a:pt x="24621" y="20548"/>
                    <a:pt x="24591" y="20578"/>
                  </a:cubicBezTo>
                  <a:lnTo>
                    <a:pt x="24439" y="20730"/>
                  </a:lnTo>
                  <a:cubicBezTo>
                    <a:pt x="23480" y="21669"/>
                    <a:pt x="22335" y="22206"/>
                    <a:pt x="21278" y="22206"/>
                  </a:cubicBezTo>
                  <a:cubicBezTo>
                    <a:pt x="20795" y="22206"/>
                    <a:pt x="20330" y="22094"/>
                    <a:pt x="19910" y="21855"/>
                  </a:cubicBezTo>
                  <a:cubicBezTo>
                    <a:pt x="18177" y="20852"/>
                    <a:pt x="17934" y="18086"/>
                    <a:pt x="19332" y="15624"/>
                  </a:cubicBezTo>
                  <a:cubicBezTo>
                    <a:pt x="19484" y="15381"/>
                    <a:pt x="19636" y="15138"/>
                    <a:pt x="19819" y="14925"/>
                  </a:cubicBezTo>
                  <a:cubicBezTo>
                    <a:pt x="19971" y="14682"/>
                    <a:pt x="20153" y="14499"/>
                    <a:pt x="20335" y="14286"/>
                  </a:cubicBezTo>
                  <a:lnTo>
                    <a:pt x="20366" y="14286"/>
                  </a:lnTo>
                  <a:cubicBezTo>
                    <a:pt x="20426" y="14195"/>
                    <a:pt x="20518" y="14104"/>
                    <a:pt x="20609" y="14013"/>
                  </a:cubicBezTo>
                  <a:cubicBezTo>
                    <a:pt x="20700" y="13922"/>
                    <a:pt x="20791" y="13831"/>
                    <a:pt x="20913" y="13770"/>
                  </a:cubicBezTo>
                  <a:cubicBezTo>
                    <a:pt x="21756" y="13064"/>
                    <a:pt x="22713" y="12674"/>
                    <a:pt x="23612" y="12674"/>
                  </a:cubicBezTo>
                  <a:close/>
                  <a:moveTo>
                    <a:pt x="38147" y="1"/>
                  </a:moveTo>
                  <a:cubicBezTo>
                    <a:pt x="38026" y="31"/>
                    <a:pt x="37904" y="31"/>
                    <a:pt x="37782" y="31"/>
                  </a:cubicBezTo>
                  <a:cubicBezTo>
                    <a:pt x="37661" y="31"/>
                    <a:pt x="37509" y="31"/>
                    <a:pt x="37387" y="61"/>
                  </a:cubicBezTo>
                  <a:lnTo>
                    <a:pt x="36962" y="61"/>
                  </a:lnTo>
                  <a:cubicBezTo>
                    <a:pt x="36719" y="92"/>
                    <a:pt x="36445" y="122"/>
                    <a:pt x="36171" y="153"/>
                  </a:cubicBezTo>
                  <a:cubicBezTo>
                    <a:pt x="35776" y="213"/>
                    <a:pt x="35381" y="274"/>
                    <a:pt x="34986" y="335"/>
                  </a:cubicBezTo>
                  <a:cubicBezTo>
                    <a:pt x="34864" y="365"/>
                    <a:pt x="34743" y="365"/>
                    <a:pt x="34621" y="396"/>
                  </a:cubicBezTo>
                  <a:cubicBezTo>
                    <a:pt x="34500" y="426"/>
                    <a:pt x="34348" y="456"/>
                    <a:pt x="34196" y="487"/>
                  </a:cubicBezTo>
                  <a:cubicBezTo>
                    <a:pt x="34074" y="517"/>
                    <a:pt x="33953" y="548"/>
                    <a:pt x="33801" y="578"/>
                  </a:cubicBezTo>
                  <a:cubicBezTo>
                    <a:pt x="33557" y="639"/>
                    <a:pt x="33314" y="700"/>
                    <a:pt x="33041" y="791"/>
                  </a:cubicBezTo>
                  <a:cubicBezTo>
                    <a:pt x="32828" y="852"/>
                    <a:pt x="32615" y="912"/>
                    <a:pt x="32433" y="973"/>
                  </a:cubicBezTo>
                  <a:cubicBezTo>
                    <a:pt x="32372" y="1004"/>
                    <a:pt x="32342" y="1004"/>
                    <a:pt x="32281" y="1004"/>
                  </a:cubicBezTo>
                  <a:cubicBezTo>
                    <a:pt x="31004" y="1429"/>
                    <a:pt x="29758" y="1976"/>
                    <a:pt x="28542" y="2645"/>
                  </a:cubicBezTo>
                  <a:cubicBezTo>
                    <a:pt x="28299" y="2767"/>
                    <a:pt x="28086" y="2888"/>
                    <a:pt x="27843" y="3040"/>
                  </a:cubicBezTo>
                  <a:cubicBezTo>
                    <a:pt x="27630" y="3162"/>
                    <a:pt x="27417" y="3314"/>
                    <a:pt x="27174" y="3435"/>
                  </a:cubicBezTo>
                  <a:lnTo>
                    <a:pt x="27205" y="3466"/>
                  </a:lnTo>
                  <a:cubicBezTo>
                    <a:pt x="24135" y="5381"/>
                    <a:pt x="21369" y="7995"/>
                    <a:pt x="18815" y="11156"/>
                  </a:cubicBezTo>
                  <a:cubicBezTo>
                    <a:pt x="18481" y="11581"/>
                    <a:pt x="18147" y="11976"/>
                    <a:pt x="17843" y="12432"/>
                  </a:cubicBezTo>
                  <a:cubicBezTo>
                    <a:pt x="16597" y="14043"/>
                    <a:pt x="15442" y="15776"/>
                    <a:pt x="14317" y="17630"/>
                  </a:cubicBezTo>
                  <a:cubicBezTo>
                    <a:pt x="13192" y="19454"/>
                    <a:pt x="12159" y="21399"/>
                    <a:pt x="11156" y="23375"/>
                  </a:cubicBezTo>
                  <a:cubicBezTo>
                    <a:pt x="10882" y="23891"/>
                    <a:pt x="10639" y="24408"/>
                    <a:pt x="10396" y="24955"/>
                  </a:cubicBezTo>
                  <a:cubicBezTo>
                    <a:pt x="8420" y="29028"/>
                    <a:pt x="6688" y="33375"/>
                    <a:pt x="5137" y="37752"/>
                  </a:cubicBezTo>
                  <a:lnTo>
                    <a:pt x="4833" y="38603"/>
                  </a:lnTo>
                  <a:cubicBezTo>
                    <a:pt x="4742" y="38876"/>
                    <a:pt x="4651" y="39150"/>
                    <a:pt x="4560" y="39424"/>
                  </a:cubicBezTo>
                  <a:cubicBezTo>
                    <a:pt x="3131" y="43588"/>
                    <a:pt x="1915" y="47752"/>
                    <a:pt x="852" y="51703"/>
                  </a:cubicBezTo>
                  <a:cubicBezTo>
                    <a:pt x="791" y="52007"/>
                    <a:pt x="700" y="52311"/>
                    <a:pt x="608" y="52646"/>
                  </a:cubicBezTo>
                  <a:cubicBezTo>
                    <a:pt x="517" y="52950"/>
                    <a:pt x="456" y="53254"/>
                    <a:pt x="365" y="53558"/>
                  </a:cubicBezTo>
                  <a:cubicBezTo>
                    <a:pt x="244" y="54044"/>
                    <a:pt x="122" y="54561"/>
                    <a:pt x="1" y="55047"/>
                  </a:cubicBezTo>
                  <a:lnTo>
                    <a:pt x="46780" y="55047"/>
                  </a:lnTo>
                  <a:cubicBezTo>
                    <a:pt x="46901" y="55077"/>
                    <a:pt x="47023" y="55108"/>
                    <a:pt x="47144" y="55138"/>
                  </a:cubicBezTo>
                  <a:cubicBezTo>
                    <a:pt x="47175" y="55108"/>
                    <a:pt x="47175" y="55077"/>
                    <a:pt x="47205" y="55047"/>
                  </a:cubicBezTo>
                  <a:cubicBezTo>
                    <a:pt x="47600" y="54378"/>
                    <a:pt x="48026" y="53710"/>
                    <a:pt x="48421" y="53041"/>
                  </a:cubicBezTo>
                  <a:cubicBezTo>
                    <a:pt x="48542" y="52858"/>
                    <a:pt x="48634" y="52646"/>
                    <a:pt x="48755" y="52463"/>
                  </a:cubicBezTo>
                  <a:cubicBezTo>
                    <a:pt x="48998" y="52068"/>
                    <a:pt x="49211" y="51673"/>
                    <a:pt x="49454" y="51308"/>
                  </a:cubicBezTo>
                  <a:cubicBezTo>
                    <a:pt x="49546" y="51096"/>
                    <a:pt x="49667" y="50913"/>
                    <a:pt x="49789" y="50700"/>
                  </a:cubicBezTo>
                  <a:cubicBezTo>
                    <a:pt x="50001" y="50305"/>
                    <a:pt x="50214" y="49910"/>
                    <a:pt x="50457" y="49515"/>
                  </a:cubicBezTo>
                  <a:cubicBezTo>
                    <a:pt x="50549" y="49333"/>
                    <a:pt x="50670" y="49120"/>
                    <a:pt x="50792" y="48937"/>
                  </a:cubicBezTo>
                  <a:cubicBezTo>
                    <a:pt x="50883" y="48725"/>
                    <a:pt x="51005" y="48542"/>
                    <a:pt x="51096" y="48330"/>
                  </a:cubicBezTo>
                  <a:cubicBezTo>
                    <a:pt x="51308" y="47934"/>
                    <a:pt x="51552" y="47539"/>
                    <a:pt x="51734" y="47144"/>
                  </a:cubicBezTo>
                  <a:cubicBezTo>
                    <a:pt x="51916" y="46810"/>
                    <a:pt x="52099" y="46475"/>
                    <a:pt x="52281" y="46141"/>
                  </a:cubicBezTo>
                  <a:cubicBezTo>
                    <a:pt x="52312" y="46080"/>
                    <a:pt x="52312" y="46019"/>
                    <a:pt x="52342" y="45989"/>
                  </a:cubicBezTo>
                  <a:cubicBezTo>
                    <a:pt x="52403" y="45898"/>
                    <a:pt x="52433" y="45807"/>
                    <a:pt x="52494" y="45715"/>
                  </a:cubicBezTo>
                  <a:cubicBezTo>
                    <a:pt x="52555" y="45594"/>
                    <a:pt x="52615" y="45442"/>
                    <a:pt x="52707" y="45320"/>
                  </a:cubicBezTo>
                  <a:lnTo>
                    <a:pt x="52828" y="45016"/>
                  </a:lnTo>
                  <a:cubicBezTo>
                    <a:pt x="52889" y="44925"/>
                    <a:pt x="52950" y="44804"/>
                    <a:pt x="53011" y="44712"/>
                  </a:cubicBezTo>
                  <a:cubicBezTo>
                    <a:pt x="53011" y="44652"/>
                    <a:pt x="53041" y="44621"/>
                    <a:pt x="53071" y="44560"/>
                  </a:cubicBezTo>
                  <a:cubicBezTo>
                    <a:pt x="53102" y="44500"/>
                    <a:pt x="53163" y="44408"/>
                    <a:pt x="53193" y="44317"/>
                  </a:cubicBezTo>
                  <a:cubicBezTo>
                    <a:pt x="53740" y="43223"/>
                    <a:pt x="54257" y="42129"/>
                    <a:pt x="54743" y="41035"/>
                  </a:cubicBezTo>
                  <a:cubicBezTo>
                    <a:pt x="54834" y="40822"/>
                    <a:pt x="54926" y="40639"/>
                    <a:pt x="55017" y="40427"/>
                  </a:cubicBezTo>
                  <a:cubicBezTo>
                    <a:pt x="55230" y="40001"/>
                    <a:pt x="55382" y="39606"/>
                    <a:pt x="55564" y="39211"/>
                  </a:cubicBezTo>
                  <a:cubicBezTo>
                    <a:pt x="55655" y="38998"/>
                    <a:pt x="55746" y="38785"/>
                    <a:pt x="55837" y="38573"/>
                  </a:cubicBezTo>
                  <a:cubicBezTo>
                    <a:pt x="56597" y="36749"/>
                    <a:pt x="57296" y="34895"/>
                    <a:pt x="57904" y="33071"/>
                  </a:cubicBezTo>
                  <a:cubicBezTo>
                    <a:pt x="57935" y="32980"/>
                    <a:pt x="57965" y="32889"/>
                    <a:pt x="57965" y="32797"/>
                  </a:cubicBezTo>
                  <a:cubicBezTo>
                    <a:pt x="58087" y="32493"/>
                    <a:pt x="58178" y="32159"/>
                    <a:pt x="58269" y="31855"/>
                  </a:cubicBezTo>
                  <a:cubicBezTo>
                    <a:pt x="58360" y="31582"/>
                    <a:pt x="58451" y="31278"/>
                    <a:pt x="58512" y="31004"/>
                  </a:cubicBezTo>
                  <a:cubicBezTo>
                    <a:pt x="58634" y="30578"/>
                    <a:pt x="58755" y="30153"/>
                    <a:pt x="58877" y="29727"/>
                  </a:cubicBezTo>
                  <a:cubicBezTo>
                    <a:pt x="58877" y="29697"/>
                    <a:pt x="58907" y="29636"/>
                    <a:pt x="58907" y="29575"/>
                  </a:cubicBezTo>
                  <a:cubicBezTo>
                    <a:pt x="58938" y="29515"/>
                    <a:pt x="58938" y="29484"/>
                    <a:pt x="58938" y="29423"/>
                  </a:cubicBezTo>
                  <a:lnTo>
                    <a:pt x="58968" y="29423"/>
                  </a:lnTo>
                  <a:cubicBezTo>
                    <a:pt x="58968" y="29332"/>
                    <a:pt x="58999" y="29271"/>
                    <a:pt x="59029" y="29180"/>
                  </a:cubicBezTo>
                  <a:cubicBezTo>
                    <a:pt x="59120" y="28785"/>
                    <a:pt x="59211" y="28360"/>
                    <a:pt x="59303" y="27964"/>
                  </a:cubicBezTo>
                  <a:cubicBezTo>
                    <a:pt x="59333" y="27812"/>
                    <a:pt x="59363" y="27691"/>
                    <a:pt x="59394" y="27539"/>
                  </a:cubicBezTo>
                  <a:cubicBezTo>
                    <a:pt x="59424" y="27387"/>
                    <a:pt x="59455" y="27205"/>
                    <a:pt x="59485" y="27053"/>
                  </a:cubicBezTo>
                  <a:cubicBezTo>
                    <a:pt x="59546" y="26870"/>
                    <a:pt x="59576" y="26657"/>
                    <a:pt x="59607" y="26475"/>
                  </a:cubicBezTo>
                  <a:cubicBezTo>
                    <a:pt x="59728" y="25928"/>
                    <a:pt x="59819" y="25381"/>
                    <a:pt x="59880" y="24864"/>
                  </a:cubicBezTo>
                  <a:cubicBezTo>
                    <a:pt x="59910" y="24682"/>
                    <a:pt x="59941" y="24499"/>
                    <a:pt x="59941" y="24317"/>
                  </a:cubicBezTo>
                  <a:cubicBezTo>
                    <a:pt x="60032" y="23679"/>
                    <a:pt x="60093" y="23040"/>
                    <a:pt x="60154" y="22402"/>
                  </a:cubicBezTo>
                  <a:cubicBezTo>
                    <a:pt x="60154" y="22250"/>
                    <a:pt x="60184" y="22098"/>
                    <a:pt x="60184" y="21946"/>
                  </a:cubicBezTo>
                  <a:cubicBezTo>
                    <a:pt x="60214" y="21308"/>
                    <a:pt x="60245" y="20700"/>
                    <a:pt x="60245" y="20092"/>
                  </a:cubicBezTo>
                  <a:cubicBezTo>
                    <a:pt x="60245" y="19818"/>
                    <a:pt x="60245" y="19575"/>
                    <a:pt x="60214" y="19302"/>
                  </a:cubicBezTo>
                  <a:cubicBezTo>
                    <a:pt x="60214" y="19059"/>
                    <a:pt x="60214" y="18785"/>
                    <a:pt x="60184" y="18542"/>
                  </a:cubicBezTo>
                  <a:cubicBezTo>
                    <a:pt x="59910" y="13891"/>
                    <a:pt x="58330" y="9758"/>
                    <a:pt x="55017" y="6475"/>
                  </a:cubicBezTo>
                  <a:cubicBezTo>
                    <a:pt x="54834" y="6323"/>
                    <a:pt x="54652" y="6140"/>
                    <a:pt x="54470" y="5958"/>
                  </a:cubicBezTo>
                  <a:cubicBezTo>
                    <a:pt x="54378" y="5897"/>
                    <a:pt x="54287" y="5806"/>
                    <a:pt x="54196" y="5715"/>
                  </a:cubicBezTo>
                  <a:cubicBezTo>
                    <a:pt x="53892" y="5472"/>
                    <a:pt x="53588" y="5229"/>
                    <a:pt x="53284" y="4985"/>
                  </a:cubicBezTo>
                  <a:cubicBezTo>
                    <a:pt x="52980" y="4742"/>
                    <a:pt x="52646" y="4529"/>
                    <a:pt x="52312" y="4286"/>
                  </a:cubicBezTo>
                  <a:cubicBezTo>
                    <a:pt x="52099" y="4134"/>
                    <a:pt x="51856" y="3982"/>
                    <a:pt x="51643" y="3861"/>
                  </a:cubicBezTo>
                  <a:cubicBezTo>
                    <a:pt x="51400" y="3709"/>
                    <a:pt x="51157" y="3557"/>
                    <a:pt x="50913" y="3435"/>
                  </a:cubicBezTo>
                  <a:cubicBezTo>
                    <a:pt x="50670" y="3283"/>
                    <a:pt x="50427" y="3131"/>
                    <a:pt x="50153" y="3010"/>
                  </a:cubicBezTo>
                  <a:cubicBezTo>
                    <a:pt x="50032" y="2949"/>
                    <a:pt x="49910" y="2888"/>
                    <a:pt x="49789" y="2827"/>
                  </a:cubicBezTo>
                  <a:cubicBezTo>
                    <a:pt x="49515" y="2675"/>
                    <a:pt x="49242" y="2554"/>
                    <a:pt x="48968" y="2432"/>
                  </a:cubicBezTo>
                  <a:cubicBezTo>
                    <a:pt x="48694" y="2311"/>
                    <a:pt x="48421" y="2189"/>
                    <a:pt x="48147" y="2067"/>
                  </a:cubicBezTo>
                  <a:cubicBezTo>
                    <a:pt x="47843" y="1946"/>
                    <a:pt x="47570" y="1824"/>
                    <a:pt x="47266" y="1703"/>
                  </a:cubicBezTo>
                  <a:cubicBezTo>
                    <a:pt x="47083" y="1642"/>
                    <a:pt x="46901" y="1581"/>
                    <a:pt x="46688" y="1490"/>
                  </a:cubicBezTo>
                  <a:cubicBezTo>
                    <a:pt x="46415" y="1399"/>
                    <a:pt x="46141" y="1308"/>
                    <a:pt x="45868" y="1216"/>
                  </a:cubicBezTo>
                  <a:cubicBezTo>
                    <a:pt x="45564" y="1125"/>
                    <a:pt x="45290" y="1034"/>
                    <a:pt x="45017" y="943"/>
                  </a:cubicBezTo>
                  <a:cubicBezTo>
                    <a:pt x="44287" y="730"/>
                    <a:pt x="43527" y="548"/>
                    <a:pt x="42828" y="426"/>
                  </a:cubicBezTo>
                  <a:cubicBezTo>
                    <a:pt x="42646" y="396"/>
                    <a:pt x="42463" y="365"/>
                    <a:pt x="42281" y="335"/>
                  </a:cubicBezTo>
                  <a:cubicBezTo>
                    <a:pt x="40913" y="92"/>
                    <a:pt x="39545" y="1"/>
                    <a:pt x="3823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3621150" y="1339975"/>
              <a:ext cx="753075" cy="1378475"/>
            </a:xfrm>
            <a:custGeom>
              <a:avLst/>
              <a:gdLst/>
              <a:ahLst/>
              <a:cxnLst/>
              <a:rect l="l" t="t" r="r" b="b"/>
              <a:pathLst>
                <a:path w="30123" h="55139" extrusionOk="0">
                  <a:moveTo>
                    <a:pt x="8025" y="1"/>
                  </a:moveTo>
                  <a:cubicBezTo>
                    <a:pt x="7904" y="1"/>
                    <a:pt x="7782" y="31"/>
                    <a:pt x="7660" y="31"/>
                  </a:cubicBezTo>
                  <a:lnTo>
                    <a:pt x="7265" y="31"/>
                  </a:lnTo>
                  <a:cubicBezTo>
                    <a:pt x="7113" y="61"/>
                    <a:pt x="6992" y="61"/>
                    <a:pt x="6840" y="61"/>
                  </a:cubicBezTo>
                  <a:cubicBezTo>
                    <a:pt x="6597" y="92"/>
                    <a:pt x="6323" y="122"/>
                    <a:pt x="6049" y="153"/>
                  </a:cubicBezTo>
                  <a:cubicBezTo>
                    <a:pt x="5654" y="213"/>
                    <a:pt x="5259" y="244"/>
                    <a:pt x="4864" y="335"/>
                  </a:cubicBezTo>
                  <a:cubicBezTo>
                    <a:pt x="4742" y="365"/>
                    <a:pt x="4621" y="365"/>
                    <a:pt x="4499" y="396"/>
                  </a:cubicBezTo>
                  <a:cubicBezTo>
                    <a:pt x="4378" y="426"/>
                    <a:pt x="4226" y="456"/>
                    <a:pt x="4074" y="487"/>
                  </a:cubicBezTo>
                  <a:cubicBezTo>
                    <a:pt x="3952" y="517"/>
                    <a:pt x="3831" y="548"/>
                    <a:pt x="3679" y="578"/>
                  </a:cubicBezTo>
                  <a:cubicBezTo>
                    <a:pt x="3435" y="639"/>
                    <a:pt x="3192" y="700"/>
                    <a:pt x="2919" y="791"/>
                  </a:cubicBezTo>
                  <a:cubicBezTo>
                    <a:pt x="2706" y="852"/>
                    <a:pt x="2493" y="912"/>
                    <a:pt x="2311" y="973"/>
                  </a:cubicBezTo>
                  <a:cubicBezTo>
                    <a:pt x="2250" y="973"/>
                    <a:pt x="2220" y="1004"/>
                    <a:pt x="2159" y="1004"/>
                  </a:cubicBezTo>
                  <a:cubicBezTo>
                    <a:pt x="1855" y="2736"/>
                    <a:pt x="1520" y="4833"/>
                    <a:pt x="1217" y="7174"/>
                  </a:cubicBezTo>
                  <a:cubicBezTo>
                    <a:pt x="1095" y="7964"/>
                    <a:pt x="1004" y="8815"/>
                    <a:pt x="913" y="9666"/>
                  </a:cubicBezTo>
                  <a:cubicBezTo>
                    <a:pt x="365" y="14469"/>
                    <a:pt x="1" y="20062"/>
                    <a:pt x="244" y="25654"/>
                  </a:cubicBezTo>
                  <a:cubicBezTo>
                    <a:pt x="274" y="26566"/>
                    <a:pt x="335" y="27478"/>
                    <a:pt x="426" y="28360"/>
                  </a:cubicBezTo>
                  <a:cubicBezTo>
                    <a:pt x="609" y="30639"/>
                    <a:pt x="882" y="32858"/>
                    <a:pt x="1308" y="35047"/>
                  </a:cubicBezTo>
                  <a:cubicBezTo>
                    <a:pt x="1490" y="35898"/>
                    <a:pt x="1672" y="36718"/>
                    <a:pt x="1885" y="37539"/>
                  </a:cubicBezTo>
                  <a:cubicBezTo>
                    <a:pt x="2524" y="40032"/>
                    <a:pt x="3375" y="42402"/>
                    <a:pt x="4469" y="44560"/>
                  </a:cubicBezTo>
                  <a:cubicBezTo>
                    <a:pt x="4742" y="45108"/>
                    <a:pt x="5046" y="45624"/>
                    <a:pt x="5350" y="46141"/>
                  </a:cubicBezTo>
                  <a:cubicBezTo>
                    <a:pt x="7873" y="50336"/>
                    <a:pt x="11521" y="53558"/>
                    <a:pt x="16658" y="55047"/>
                  </a:cubicBezTo>
                  <a:cubicBezTo>
                    <a:pt x="16779" y="55077"/>
                    <a:pt x="16901" y="55108"/>
                    <a:pt x="17022" y="55138"/>
                  </a:cubicBezTo>
                  <a:cubicBezTo>
                    <a:pt x="17053" y="55108"/>
                    <a:pt x="17083" y="55077"/>
                    <a:pt x="17083" y="55047"/>
                  </a:cubicBezTo>
                  <a:cubicBezTo>
                    <a:pt x="17478" y="54378"/>
                    <a:pt x="17904" y="53710"/>
                    <a:pt x="18299" y="53041"/>
                  </a:cubicBezTo>
                  <a:cubicBezTo>
                    <a:pt x="18420" y="52858"/>
                    <a:pt x="18512" y="52646"/>
                    <a:pt x="18633" y="52463"/>
                  </a:cubicBezTo>
                  <a:cubicBezTo>
                    <a:pt x="18876" y="52068"/>
                    <a:pt x="19089" y="51673"/>
                    <a:pt x="19332" y="51308"/>
                  </a:cubicBezTo>
                  <a:cubicBezTo>
                    <a:pt x="19424" y="51096"/>
                    <a:pt x="19545" y="50913"/>
                    <a:pt x="19667" y="50700"/>
                  </a:cubicBezTo>
                  <a:cubicBezTo>
                    <a:pt x="19879" y="50305"/>
                    <a:pt x="20092" y="49910"/>
                    <a:pt x="20335" y="49515"/>
                  </a:cubicBezTo>
                  <a:cubicBezTo>
                    <a:pt x="20427" y="49333"/>
                    <a:pt x="20548" y="49120"/>
                    <a:pt x="20670" y="48937"/>
                  </a:cubicBezTo>
                  <a:cubicBezTo>
                    <a:pt x="20761" y="48725"/>
                    <a:pt x="20883" y="48542"/>
                    <a:pt x="20974" y="48330"/>
                  </a:cubicBezTo>
                  <a:cubicBezTo>
                    <a:pt x="21186" y="47934"/>
                    <a:pt x="21399" y="47539"/>
                    <a:pt x="21612" y="47144"/>
                  </a:cubicBezTo>
                  <a:cubicBezTo>
                    <a:pt x="21794" y="46810"/>
                    <a:pt x="21977" y="46475"/>
                    <a:pt x="22159" y="46141"/>
                  </a:cubicBezTo>
                  <a:cubicBezTo>
                    <a:pt x="22190" y="46080"/>
                    <a:pt x="22190" y="46019"/>
                    <a:pt x="22220" y="45989"/>
                  </a:cubicBezTo>
                  <a:cubicBezTo>
                    <a:pt x="22281" y="45898"/>
                    <a:pt x="22311" y="45807"/>
                    <a:pt x="22372" y="45715"/>
                  </a:cubicBezTo>
                  <a:cubicBezTo>
                    <a:pt x="22433" y="45594"/>
                    <a:pt x="22493" y="45442"/>
                    <a:pt x="22585" y="45320"/>
                  </a:cubicBezTo>
                  <a:lnTo>
                    <a:pt x="22706" y="45016"/>
                  </a:lnTo>
                  <a:cubicBezTo>
                    <a:pt x="22767" y="44925"/>
                    <a:pt x="22828" y="44804"/>
                    <a:pt x="22889" y="44712"/>
                  </a:cubicBezTo>
                  <a:cubicBezTo>
                    <a:pt x="22889" y="44652"/>
                    <a:pt x="22919" y="44621"/>
                    <a:pt x="22949" y="44560"/>
                  </a:cubicBezTo>
                  <a:cubicBezTo>
                    <a:pt x="22980" y="44500"/>
                    <a:pt x="23041" y="44408"/>
                    <a:pt x="23071" y="44317"/>
                  </a:cubicBezTo>
                  <a:cubicBezTo>
                    <a:pt x="23618" y="43223"/>
                    <a:pt x="24135" y="42129"/>
                    <a:pt x="24621" y="41035"/>
                  </a:cubicBezTo>
                  <a:cubicBezTo>
                    <a:pt x="24712" y="40822"/>
                    <a:pt x="24804" y="40639"/>
                    <a:pt x="24895" y="40427"/>
                  </a:cubicBezTo>
                  <a:cubicBezTo>
                    <a:pt x="25077" y="40001"/>
                    <a:pt x="25260" y="39606"/>
                    <a:pt x="25442" y="39180"/>
                  </a:cubicBezTo>
                  <a:cubicBezTo>
                    <a:pt x="25533" y="38998"/>
                    <a:pt x="25624" y="38785"/>
                    <a:pt x="25715" y="38573"/>
                  </a:cubicBezTo>
                  <a:cubicBezTo>
                    <a:pt x="26475" y="36749"/>
                    <a:pt x="27174" y="34895"/>
                    <a:pt x="27782" y="33071"/>
                  </a:cubicBezTo>
                  <a:cubicBezTo>
                    <a:pt x="27813" y="32980"/>
                    <a:pt x="27843" y="32889"/>
                    <a:pt x="27843" y="32797"/>
                  </a:cubicBezTo>
                  <a:cubicBezTo>
                    <a:pt x="27965" y="32493"/>
                    <a:pt x="28056" y="32159"/>
                    <a:pt x="28147" y="31855"/>
                  </a:cubicBezTo>
                  <a:cubicBezTo>
                    <a:pt x="28238" y="31582"/>
                    <a:pt x="28329" y="31278"/>
                    <a:pt x="28390" y="31004"/>
                  </a:cubicBezTo>
                  <a:cubicBezTo>
                    <a:pt x="28512" y="30578"/>
                    <a:pt x="28633" y="30153"/>
                    <a:pt x="28755" y="29727"/>
                  </a:cubicBezTo>
                  <a:cubicBezTo>
                    <a:pt x="28755" y="29667"/>
                    <a:pt x="28785" y="29606"/>
                    <a:pt x="28785" y="29575"/>
                  </a:cubicBezTo>
                  <a:cubicBezTo>
                    <a:pt x="28816" y="29515"/>
                    <a:pt x="28816" y="29484"/>
                    <a:pt x="28816" y="29423"/>
                  </a:cubicBezTo>
                  <a:lnTo>
                    <a:pt x="28846" y="29423"/>
                  </a:lnTo>
                  <a:cubicBezTo>
                    <a:pt x="28846" y="29332"/>
                    <a:pt x="28877" y="29271"/>
                    <a:pt x="28907" y="29180"/>
                  </a:cubicBezTo>
                  <a:cubicBezTo>
                    <a:pt x="28998" y="28785"/>
                    <a:pt x="29089" y="28360"/>
                    <a:pt x="29181" y="27964"/>
                  </a:cubicBezTo>
                  <a:cubicBezTo>
                    <a:pt x="29211" y="27812"/>
                    <a:pt x="29241" y="27691"/>
                    <a:pt x="29272" y="27539"/>
                  </a:cubicBezTo>
                  <a:cubicBezTo>
                    <a:pt x="29302" y="27387"/>
                    <a:pt x="29333" y="27205"/>
                    <a:pt x="29363" y="27053"/>
                  </a:cubicBezTo>
                  <a:cubicBezTo>
                    <a:pt x="29424" y="26870"/>
                    <a:pt x="29454" y="26657"/>
                    <a:pt x="29485" y="26475"/>
                  </a:cubicBezTo>
                  <a:cubicBezTo>
                    <a:pt x="29606" y="25928"/>
                    <a:pt x="29697" y="25381"/>
                    <a:pt x="29758" y="24864"/>
                  </a:cubicBezTo>
                  <a:cubicBezTo>
                    <a:pt x="29788" y="24682"/>
                    <a:pt x="29819" y="24499"/>
                    <a:pt x="29819" y="24317"/>
                  </a:cubicBezTo>
                  <a:cubicBezTo>
                    <a:pt x="29910" y="23679"/>
                    <a:pt x="29971" y="23040"/>
                    <a:pt x="30032" y="22402"/>
                  </a:cubicBezTo>
                  <a:cubicBezTo>
                    <a:pt x="30032" y="22250"/>
                    <a:pt x="30062" y="22098"/>
                    <a:pt x="30062" y="21916"/>
                  </a:cubicBezTo>
                  <a:cubicBezTo>
                    <a:pt x="30092" y="21308"/>
                    <a:pt x="30123" y="20700"/>
                    <a:pt x="30123" y="20092"/>
                  </a:cubicBezTo>
                  <a:cubicBezTo>
                    <a:pt x="30123" y="19818"/>
                    <a:pt x="30123" y="19575"/>
                    <a:pt x="30092" y="19302"/>
                  </a:cubicBezTo>
                  <a:cubicBezTo>
                    <a:pt x="30092" y="19059"/>
                    <a:pt x="30092" y="18785"/>
                    <a:pt x="30062" y="18542"/>
                  </a:cubicBezTo>
                  <a:cubicBezTo>
                    <a:pt x="29788" y="13891"/>
                    <a:pt x="28208" y="9758"/>
                    <a:pt x="24895" y="6475"/>
                  </a:cubicBezTo>
                  <a:cubicBezTo>
                    <a:pt x="24712" y="6323"/>
                    <a:pt x="24530" y="6140"/>
                    <a:pt x="24348" y="5958"/>
                  </a:cubicBezTo>
                  <a:cubicBezTo>
                    <a:pt x="24256" y="5897"/>
                    <a:pt x="24165" y="5806"/>
                    <a:pt x="24074" y="5715"/>
                  </a:cubicBezTo>
                  <a:cubicBezTo>
                    <a:pt x="23770" y="5472"/>
                    <a:pt x="23466" y="5229"/>
                    <a:pt x="23162" y="4985"/>
                  </a:cubicBezTo>
                  <a:cubicBezTo>
                    <a:pt x="22858" y="4742"/>
                    <a:pt x="22524" y="4529"/>
                    <a:pt x="22190" y="4286"/>
                  </a:cubicBezTo>
                  <a:cubicBezTo>
                    <a:pt x="21977" y="4134"/>
                    <a:pt x="21734" y="3982"/>
                    <a:pt x="21521" y="3861"/>
                  </a:cubicBezTo>
                  <a:cubicBezTo>
                    <a:pt x="21278" y="3709"/>
                    <a:pt x="21035" y="3557"/>
                    <a:pt x="20791" y="3405"/>
                  </a:cubicBezTo>
                  <a:cubicBezTo>
                    <a:pt x="20548" y="3283"/>
                    <a:pt x="20305" y="3131"/>
                    <a:pt x="20031" y="3010"/>
                  </a:cubicBezTo>
                  <a:cubicBezTo>
                    <a:pt x="19910" y="2949"/>
                    <a:pt x="19788" y="2888"/>
                    <a:pt x="19667" y="2827"/>
                  </a:cubicBezTo>
                  <a:cubicBezTo>
                    <a:pt x="19393" y="2675"/>
                    <a:pt x="19120" y="2554"/>
                    <a:pt x="18846" y="2432"/>
                  </a:cubicBezTo>
                  <a:cubicBezTo>
                    <a:pt x="18572" y="2311"/>
                    <a:pt x="18299" y="2189"/>
                    <a:pt x="18025" y="2067"/>
                  </a:cubicBezTo>
                  <a:cubicBezTo>
                    <a:pt x="17721" y="1946"/>
                    <a:pt x="17448" y="1824"/>
                    <a:pt x="17144" y="1703"/>
                  </a:cubicBezTo>
                  <a:cubicBezTo>
                    <a:pt x="16961" y="1642"/>
                    <a:pt x="16779" y="1581"/>
                    <a:pt x="16566" y="1490"/>
                  </a:cubicBezTo>
                  <a:cubicBezTo>
                    <a:pt x="16293" y="1399"/>
                    <a:pt x="16019" y="1308"/>
                    <a:pt x="15746" y="1216"/>
                  </a:cubicBezTo>
                  <a:cubicBezTo>
                    <a:pt x="15442" y="1125"/>
                    <a:pt x="15168" y="1034"/>
                    <a:pt x="14895" y="943"/>
                  </a:cubicBezTo>
                  <a:cubicBezTo>
                    <a:pt x="14165" y="730"/>
                    <a:pt x="13436" y="548"/>
                    <a:pt x="12706" y="426"/>
                  </a:cubicBezTo>
                  <a:cubicBezTo>
                    <a:pt x="12524" y="396"/>
                    <a:pt x="12341" y="365"/>
                    <a:pt x="12159" y="335"/>
                  </a:cubicBezTo>
                  <a:cubicBezTo>
                    <a:pt x="10791" y="92"/>
                    <a:pt x="9423" y="1"/>
                    <a:pt x="8116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3314150" y="1618850"/>
              <a:ext cx="76775" cy="93500"/>
            </a:xfrm>
            <a:custGeom>
              <a:avLst/>
              <a:gdLst/>
              <a:ahLst/>
              <a:cxnLst/>
              <a:rect l="l" t="t" r="r" b="b"/>
              <a:pathLst>
                <a:path w="3071" h="3740" extrusionOk="0">
                  <a:moveTo>
                    <a:pt x="973" y="1"/>
                  </a:moveTo>
                  <a:cubicBezTo>
                    <a:pt x="639" y="396"/>
                    <a:pt x="305" y="821"/>
                    <a:pt x="1" y="1277"/>
                  </a:cubicBezTo>
                  <a:lnTo>
                    <a:pt x="1977" y="3739"/>
                  </a:lnTo>
                  <a:cubicBezTo>
                    <a:pt x="2311" y="3314"/>
                    <a:pt x="2676" y="2919"/>
                    <a:pt x="3071" y="261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2877225" y="2632550"/>
              <a:ext cx="80575" cy="83600"/>
            </a:xfrm>
            <a:custGeom>
              <a:avLst/>
              <a:gdLst/>
              <a:ahLst/>
              <a:cxnLst/>
              <a:rect l="l" t="t" r="r" b="b"/>
              <a:pathLst>
                <a:path w="3223" h="3344" extrusionOk="0">
                  <a:moveTo>
                    <a:pt x="487" y="0"/>
                  </a:moveTo>
                  <a:cubicBezTo>
                    <a:pt x="426" y="304"/>
                    <a:pt x="335" y="608"/>
                    <a:pt x="243" y="943"/>
                  </a:cubicBezTo>
                  <a:cubicBezTo>
                    <a:pt x="152" y="1247"/>
                    <a:pt x="91" y="1551"/>
                    <a:pt x="0" y="1855"/>
                  </a:cubicBezTo>
                  <a:lnTo>
                    <a:pt x="1216" y="3344"/>
                  </a:lnTo>
                  <a:lnTo>
                    <a:pt x="3222" y="33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2982075" y="2283750"/>
              <a:ext cx="405050" cy="432400"/>
            </a:xfrm>
            <a:custGeom>
              <a:avLst/>
              <a:gdLst/>
              <a:ahLst/>
              <a:cxnLst/>
              <a:rect l="l" t="t" r="r" b="b"/>
              <a:pathLst>
                <a:path w="16202" h="17296" extrusionOk="0">
                  <a:moveTo>
                    <a:pt x="578" y="1"/>
                  </a:moveTo>
                  <a:lnTo>
                    <a:pt x="274" y="852"/>
                  </a:lnTo>
                  <a:cubicBezTo>
                    <a:pt x="183" y="1125"/>
                    <a:pt x="92" y="1399"/>
                    <a:pt x="1" y="1673"/>
                  </a:cubicBezTo>
                  <a:lnTo>
                    <a:pt x="14104" y="17296"/>
                  </a:lnTo>
                  <a:lnTo>
                    <a:pt x="16202" y="17296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3127975" y="1406075"/>
              <a:ext cx="1246250" cy="1310075"/>
            </a:xfrm>
            <a:custGeom>
              <a:avLst/>
              <a:gdLst/>
              <a:ahLst/>
              <a:cxnLst/>
              <a:rect l="l" t="t" r="r" b="b"/>
              <a:pathLst>
                <a:path w="49850" h="52403" extrusionOk="0">
                  <a:moveTo>
                    <a:pt x="18147" y="1"/>
                  </a:moveTo>
                  <a:cubicBezTo>
                    <a:pt x="17904" y="123"/>
                    <a:pt x="17691" y="244"/>
                    <a:pt x="17448" y="396"/>
                  </a:cubicBezTo>
                  <a:cubicBezTo>
                    <a:pt x="17235" y="518"/>
                    <a:pt x="17022" y="670"/>
                    <a:pt x="16779" y="791"/>
                  </a:cubicBezTo>
                  <a:lnTo>
                    <a:pt x="16779" y="822"/>
                  </a:lnTo>
                  <a:lnTo>
                    <a:pt x="20640" y="7022"/>
                  </a:lnTo>
                  <a:lnTo>
                    <a:pt x="27600" y="18329"/>
                  </a:lnTo>
                  <a:lnTo>
                    <a:pt x="23406" y="27327"/>
                  </a:lnTo>
                  <a:lnTo>
                    <a:pt x="19971" y="23010"/>
                  </a:lnTo>
                  <a:lnTo>
                    <a:pt x="15047" y="16840"/>
                  </a:lnTo>
                  <a:cubicBezTo>
                    <a:pt x="14986" y="16962"/>
                    <a:pt x="14895" y="17053"/>
                    <a:pt x="14834" y="17174"/>
                  </a:cubicBezTo>
                  <a:cubicBezTo>
                    <a:pt x="14743" y="17296"/>
                    <a:pt x="14652" y="17387"/>
                    <a:pt x="14591" y="17509"/>
                  </a:cubicBezTo>
                  <a:cubicBezTo>
                    <a:pt x="14500" y="17600"/>
                    <a:pt x="14408" y="17691"/>
                    <a:pt x="14317" y="17813"/>
                  </a:cubicBezTo>
                  <a:cubicBezTo>
                    <a:pt x="14287" y="17843"/>
                    <a:pt x="14226" y="17904"/>
                    <a:pt x="14196" y="17934"/>
                  </a:cubicBezTo>
                  <a:lnTo>
                    <a:pt x="14044" y="18086"/>
                  </a:lnTo>
                  <a:lnTo>
                    <a:pt x="20153" y="25716"/>
                  </a:lnTo>
                  <a:lnTo>
                    <a:pt x="22676" y="28907"/>
                  </a:lnTo>
                  <a:lnTo>
                    <a:pt x="21035" y="32403"/>
                  </a:lnTo>
                  <a:lnTo>
                    <a:pt x="16931" y="41217"/>
                  </a:lnTo>
                  <a:lnTo>
                    <a:pt x="761" y="20731"/>
                  </a:lnTo>
                  <a:cubicBezTo>
                    <a:pt x="487" y="21247"/>
                    <a:pt x="244" y="21764"/>
                    <a:pt x="1" y="22311"/>
                  </a:cubicBezTo>
                  <a:lnTo>
                    <a:pt x="16202" y="42828"/>
                  </a:lnTo>
                  <a:lnTo>
                    <a:pt x="11734" y="52403"/>
                  </a:lnTo>
                  <a:lnTo>
                    <a:pt x="13466" y="52403"/>
                  </a:lnTo>
                  <a:lnTo>
                    <a:pt x="17600" y="43497"/>
                  </a:lnTo>
                  <a:lnTo>
                    <a:pt x="41886" y="43497"/>
                  </a:lnTo>
                  <a:cubicBezTo>
                    <a:pt x="41917" y="43436"/>
                    <a:pt x="41917" y="43375"/>
                    <a:pt x="41947" y="43345"/>
                  </a:cubicBezTo>
                  <a:cubicBezTo>
                    <a:pt x="42008" y="43254"/>
                    <a:pt x="42038" y="43163"/>
                    <a:pt x="42099" y="43071"/>
                  </a:cubicBezTo>
                  <a:cubicBezTo>
                    <a:pt x="42160" y="42950"/>
                    <a:pt x="42220" y="42798"/>
                    <a:pt x="42312" y="42676"/>
                  </a:cubicBezTo>
                  <a:lnTo>
                    <a:pt x="42433" y="42372"/>
                  </a:lnTo>
                  <a:cubicBezTo>
                    <a:pt x="42494" y="42281"/>
                    <a:pt x="42555" y="42160"/>
                    <a:pt x="42616" y="42068"/>
                  </a:cubicBezTo>
                  <a:cubicBezTo>
                    <a:pt x="42616" y="42008"/>
                    <a:pt x="42646" y="41977"/>
                    <a:pt x="42676" y="41916"/>
                  </a:cubicBezTo>
                  <a:lnTo>
                    <a:pt x="18329" y="41916"/>
                  </a:lnTo>
                  <a:lnTo>
                    <a:pt x="21612" y="34895"/>
                  </a:lnTo>
                  <a:lnTo>
                    <a:pt x="24105" y="29545"/>
                  </a:lnTo>
                  <a:lnTo>
                    <a:pt x="48117" y="28360"/>
                  </a:lnTo>
                  <a:cubicBezTo>
                    <a:pt x="48239" y="27934"/>
                    <a:pt x="48360" y="27509"/>
                    <a:pt x="48482" y="27083"/>
                  </a:cubicBezTo>
                  <a:cubicBezTo>
                    <a:pt x="48482" y="27023"/>
                    <a:pt x="48512" y="26962"/>
                    <a:pt x="48512" y="26931"/>
                  </a:cubicBezTo>
                  <a:cubicBezTo>
                    <a:pt x="48543" y="26871"/>
                    <a:pt x="48543" y="26810"/>
                    <a:pt x="48573" y="26779"/>
                  </a:cubicBezTo>
                  <a:lnTo>
                    <a:pt x="48573" y="26779"/>
                  </a:lnTo>
                  <a:lnTo>
                    <a:pt x="24834" y="27965"/>
                  </a:lnTo>
                  <a:lnTo>
                    <a:pt x="28998" y="18998"/>
                  </a:lnTo>
                  <a:lnTo>
                    <a:pt x="49850" y="17448"/>
                  </a:lnTo>
                  <a:cubicBezTo>
                    <a:pt x="49850" y="17174"/>
                    <a:pt x="49850" y="16931"/>
                    <a:pt x="49819" y="16658"/>
                  </a:cubicBezTo>
                  <a:cubicBezTo>
                    <a:pt x="49819" y="16415"/>
                    <a:pt x="49819" y="16141"/>
                    <a:pt x="49789" y="15898"/>
                  </a:cubicBezTo>
                  <a:lnTo>
                    <a:pt x="29758" y="17387"/>
                  </a:lnTo>
                  <a:lnTo>
                    <a:pt x="29758" y="17387"/>
                  </a:lnTo>
                  <a:lnTo>
                    <a:pt x="34834" y="6506"/>
                  </a:lnTo>
                  <a:cubicBezTo>
                    <a:pt x="35017" y="6110"/>
                    <a:pt x="34834" y="5655"/>
                    <a:pt x="34439" y="5472"/>
                  </a:cubicBezTo>
                  <a:cubicBezTo>
                    <a:pt x="34327" y="5420"/>
                    <a:pt x="34210" y="5396"/>
                    <a:pt x="34096" y="5396"/>
                  </a:cubicBezTo>
                  <a:cubicBezTo>
                    <a:pt x="33807" y="5396"/>
                    <a:pt x="33536" y="5554"/>
                    <a:pt x="33406" y="5837"/>
                  </a:cubicBezTo>
                  <a:lnTo>
                    <a:pt x="28390" y="16627"/>
                  </a:lnTo>
                  <a:lnTo>
                    <a:pt x="20944" y="4530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7" name="Google Shape;2667;p47"/>
          <p:cNvGrpSpPr/>
          <p:nvPr/>
        </p:nvGrpSpPr>
        <p:grpSpPr>
          <a:xfrm>
            <a:off x="2349542" y="3935429"/>
            <a:ext cx="1384299" cy="1999132"/>
            <a:chOff x="73975" y="3697900"/>
            <a:chExt cx="1497025" cy="2161925"/>
          </a:xfrm>
        </p:grpSpPr>
        <p:sp>
          <p:nvSpPr>
            <p:cNvPr id="2668" name="Google Shape;2668;p47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47"/>
          <p:cNvGrpSpPr/>
          <p:nvPr/>
        </p:nvGrpSpPr>
        <p:grpSpPr>
          <a:xfrm rot="-1799864">
            <a:off x="462472" y="4127090"/>
            <a:ext cx="1400379" cy="1615410"/>
            <a:chOff x="-1453400" y="848325"/>
            <a:chExt cx="1514475" cy="1747025"/>
          </a:xfrm>
        </p:grpSpPr>
        <p:sp>
          <p:nvSpPr>
            <p:cNvPr id="2674" name="Google Shape;2674;p47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7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7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9" name="Google Shape;2679;p47"/>
          <p:cNvGrpSpPr/>
          <p:nvPr/>
        </p:nvGrpSpPr>
        <p:grpSpPr>
          <a:xfrm rot="1799864">
            <a:off x="6610367" y="4289036"/>
            <a:ext cx="1571835" cy="1838854"/>
            <a:chOff x="5066475" y="570200"/>
            <a:chExt cx="1699900" cy="1988675"/>
          </a:xfrm>
        </p:grpSpPr>
        <p:sp>
          <p:nvSpPr>
            <p:cNvPr id="2680" name="Google Shape;2680;p47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7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7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5" name="Google Shape;2685;p47"/>
          <p:cNvGrpSpPr/>
          <p:nvPr/>
        </p:nvGrpSpPr>
        <p:grpSpPr>
          <a:xfrm rot="2700000">
            <a:off x="4372704" y="4085895"/>
            <a:ext cx="1908308" cy="2256263"/>
            <a:chOff x="4223750" y="3614125"/>
            <a:chExt cx="2063900" cy="2440225"/>
          </a:xfrm>
        </p:grpSpPr>
        <p:sp>
          <p:nvSpPr>
            <p:cNvPr id="2686" name="Google Shape;2686;p47"/>
            <p:cNvSpPr/>
            <p:nvPr/>
          </p:nvSpPr>
          <p:spPr>
            <a:xfrm>
              <a:off x="4223750" y="3614125"/>
              <a:ext cx="2063900" cy="2399200"/>
            </a:xfrm>
            <a:custGeom>
              <a:avLst/>
              <a:gdLst/>
              <a:ahLst/>
              <a:cxnLst/>
              <a:rect l="l" t="t" r="r" b="b"/>
              <a:pathLst>
                <a:path w="82556" h="95968" extrusionOk="0">
                  <a:moveTo>
                    <a:pt x="13077" y="1"/>
                  </a:moveTo>
                  <a:cubicBezTo>
                    <a:pt x="11008" y="1"/>
                    <a:pt x="8746" y="649"/>
                    <a:pt x="6262" y="2167"/>
                  </a:cubicBezTo>
                  <a:cubicBezTo>
                    <a:pt x="5897" y="2349"/>
                    <a:pt x="5593" y="2592"/>
                    <a:pt x="5289" y="2805"/>
                  </a:cubicBezTo>
                  <a:cubicBezTo>
                    <a:pt x="4864" y="3078"/>
                    <a:pt x="4499" y="3382"/>
                    <a:pt x="4165" y="3717"/>
                  </a:cubicBezTo>
                  <a:cubicBezTo>
                    <a:pt x="4073" y="3808"/>
                    <a:pt x="3982" y="3869"/>
                    <a:pt x="3891" y="3960"/>
                  </a:cubicBezTo>
                  <a:lnTo>
                    <a:pt x="3922" y="3960"/>
                  </a:lnTo>
                  <a:cubicBezTo>
                    <a:pt x="456" y="7303"/>
                    <a:pt x="0" y="11832"/>
                    <a:pt x="1156" y="16726"/>
                  </a:cubicBezTo>
                  <a:cubicBezTo>
                    <a:pt x="1216" y="16908"/>
                    <a:pt x="1247" y="17121"/>
                    <a:pt x="1307" y="17334"/>
                  </a:cubicBezTo>
                  <a:cubicBezTo>
                    <a:pt x="1307" y="17364"/>
                    <a:pt x="1307" y="17364"/>
                    <a:pt x="1307" y="17364"/>
                  </a:cubicBezTo>
                  <a:cubicBezTo>
                    <a:pt x="1368" y="17516"/>
                    <a:pt x="1399" y="17668"/>
                    <a:pt x="1429" y="17820"/>
                  </a:cubicBezTo>
                  <a:cubicBezTo>
                    <a:pt x="1459" y="17881"/>
                    <a:pt x="1459" y="17942"/>
                    <a:pt x="1490" y="18003"/>
                  </a:cubicBezTo>
                  <a:cubicBezTo>
                    <a:pt x="2463" y="21468"/>
                    <a:pt x="4165" y="25054"/>
                    <a:pt x="6019" y="28459"/>
                  </a:cubicBezTo>
                  <a:lnTo>
                    <a:pt x="6049" y="28459"/>
                  </a:lnTo>
                  <a:cubicBezTo>
                    <a:pt x="6080" y="28520"/>
                    <a:pt x="6110" y="28580"/>
                    <a:pt x="6140" y="28641"/>
                  </a:cubicBezTo>
                  <a:cubicBezTo>
                    <a:pt x="6292" y="28945"/>
                    <a:pt x="6475" y="29219"/>
                    <a:pt x="6627" y="29523"/>
                  </a:cubicBezTo>
                  <a:cubicBezTo>
                    <a:pt x="6657" y="29583"/>
                    <a:pt x="6718" y="29675"/>
                    <a:pt x="6748" y="29766"/>
                  </a:cubicBezTo>
                  <a:cubicBezTo>
                    <a:pt x="9970" y="35389"/>
                    <a:pt x="13496" y="40435"/>
                    <a:pt x="15016" y="43535"/>
                  </a:cubicBezTo>
                  <a:cubicBezTo>
                    <a:pt x="15046" y="43626"/>
                    <a:pt x="15107" y="43717"/>
                    <a:pt x="15138" y="43809"/>
                  </a:cubicBezTo>
                  <a:cubicBezTo>
                    <a:pt x="15198" y="43930"/>
                    <a:pt x="15229" y="44021"/>
                    <a:pt x="15290" y="44143"/>
                  </a:cubicBezTo>
                  <a:cubicBezTo>
                    <a:pt x="15320" y="44234"/>
                    <a:pt x="15381" y="44325"/>
                    <a:pt x="15411" y="44416"/>
                  </a:cubicBezTo>
                  <a:cubicBezTo>
                    <a:pt x="15441" y="44508"/>
                    <a:pt x="15472" y="44568"/>
                    <a:pt x="15472" y="44629"/>
                  </a:cubicBezTo>
                  <a:cubicBezTo>
                    <a:pt x="15502" y="44660"/>
                    <a:pt x="15502" y="44720"/>
                    <a:pt x="15533" y="44751"/>
                  </a:cubicBezTo>
                  <a:cubicBezTo>
                    <a:pt x="15654" y="45085"/>
                    <a:pt x="15715" y="45389"/>
                    <a:pt x="15745" y="45663"/>
                  </a:cubicBezTo>
                  <a:cubicBezTo>
                    <a:pt x="16141" y="50891"/>
                    <a:pt x="9606" y="53535"/>
                    <a:pt x="8815" y="58946"/>
                  </a:cubicBezTo>
                  <a:cubicBezTo>
                    <a:pt x="8785" y="59037"/>
                    <a:pt x="8785" y="59128"/>
                    <a:pt x="8785" y="59219"/>
                  </a:cubicBezTo>
                  <a:cubicBezTo>
                    <a:pt x="8754" y="59401"/>
                    <a:pt x="8754" y="59553"/>
                    <a:pt x="8724" y="59736"/>
                  </a:cubicBezTo>
                  <a:cubicBezTo>
                    <a:pt x="8724" y="59888"/>
                    <a:pt x="8724" y="60040"/>
                    <a:pt x="8724" y="60192"/>
                  </a:cubicBezTo>
                  <a:cubicBezTo>
                    <a:pt x="8724" y="60253"/>
                    <a:pt x="8724" y="60313"/>
                    <a:pt x="8724" y="60405"/>
                  </a:cubicBezTo>
                  <a:cubicBezTo>
                    <a:pt x="8937" y="65055"/>
                    <a:pt x="14226" y="69949"/>
                    <a:pt x="17296" y="73961"/>
                  </a:cubicBezTo>
                  <a:cubicBezTo>
                    <a:pt x="17448" y="74174"/>
                    <a:pt x="17600" y="74386"/>
                    <a:pt x="17752" y="74599"/>
                  </a:cubicBezTo>
                  <a:cubicBezTo>
                    <a:pt x="17873" y="74782"/>
                    <a:pt x="17995" y="74934"/>
                    <a:pt x="18116" y="75116"/>
                  </a:cubicBezTo>
                  <a:cubicBezTo>
                    <a:pt x="18815" y="76180"/>
                    <a:pt x="19302" y="77183"/>
                    <a:pt x="19393" y="78064"/>
                  </a:cubicBezTo>
                  <a:cubicBezTo>
                    <a:pt x="19697" y="81286"/>
                    <a:pt x="17265" y="83414"/>
                    <a:pt x="15897" y="86454"/>
                  </a:cubicBezTo>
                  <a:cubicBezTo>
                    <a:pt x="15806" y="86666"/>
                    <a:pt x="15715" y="86879"/>
                    <a:pt x="15624" y="87092"/>
                  </a:cubicBezTo>
                  <a:cubicBezTo>
                    <a:pt x="15593" y="87153"/>
                    <a:pt x="15563" y="87213"/>
                    <a:pt x="15533" y="87305"/>
                  </a:cubicBezTo>
                  <a:cubicBezTo>
                    <a:pt x="15502" y="87396"/>
                    <a:pt x="15472" y="87517"/>
                    <a:pt x="15441" y="87609"/>
                  </a:cubicBezTo>
                  <a:cubicBezTo>
                    <a:pt x="15441" y="87639"/>
                    <a:pt x="15411" y="87700"/>
                    <a:pt x="15411" y="87730"/>
                  </a:cubicBezTo>
                  <a:cubicBezTo>
                    <a:pt x="15168" y="88460"/>
                    <a:pt x="15046" y="89280"/>
                    <a:pt x="15016" y="90162"/>
                  </a:cubicBezTo>
                  <a:cubicBezTo>
                    <a:pt x="14955" y="92198"/>
                    <a:pt x="15715" y="94235"/>
                    <a:pt x="16657" y="95967"/>
                  </a:cubicBezTo>
                  <a:lnTo>
                    <a:pt x="82555" y="95967"/>
                  </a:lnTo>
                  <a:cubicBezTo>
                    <a:pt x="82494" y="94934"/>
                    <a:pt x="82282" y="93992"/>
                    <a:pt x="82008" y="93171"/>
                  </a:cubicBezTo>
                  <a:cubicBezTo>
                    <a:pt x="81066" y="90283"/>
                    <a:pt x="79090" y="88581"/>
                    <a:pt x="77114" y="87153"/>
                  </a:cubicBezTo>
                  <a:cubicBezTo>
                    <a:pt x="76051" y="86393"/>
                    <a:pt x="74956" y="85694"/>
                    <a:pt x="74044" y="84934"/>
                  </a:cubicBezTo>
                  <a:cubicBezTo>
                    <a:pt x="73467" y="84478"/>
                    <a:pt x="72950" y="83961"/>
                    <a:pt x="72525" y="83414"/>
                  </a:cubicBezTo>
                  <a:cubicBezTo>
                    <a:pt x="72281" y="83171"/>
                    <a:pt x="72099" y="82867"/>
                    <a:pt x="71917" y="82593"/>
                  </a:cubicBezTo>
                  <a:cubicBezTo>
                    <a:pt x="71005" y="80982"/>
                    <a:pt x="71430" y="78794"/>
                    <a:pt x="72190" y="76241"/>
                  </a:cubicBezTo>
                  <a:cubicBezTo>
                    <a:pt x="72798" y="74356"/>
                    <a:pt x="73558" y="72289"/>
                    <a:pt x="74196" y="70131"/>
                  </a:cubicBezTo>
                  <a:cubicBezTo>
                    <a:pt x="74622" y="68581"/>
                    <a:pt x="74987" y="67000"/>
                    <a:pt x="75108" y="65420"/>
                  </a:cubicBezTo>
                  <a:cubicBezTo>
                    <a:pt x="75199" y="64174"/>
                    <a:pt x="75169" y="62897"/>
                    <a:pt x="74895" y="61681"/>
                  </a:cubicBezTo>
                  <a:lnTo>
                    <a:pt x="74895" y="61651"/>
                  </a:lnTo>
                  <a:cubicBezTo>
                    <a:pt x="74865" y="61438"/>
                    <a:pt x="74804" y="61225"/>
                    <a:pt x="74744" y="61012"/>
                  </a:cubicBezTo>
                  <a:cubicBezTo>
                    <a:pt x="74713" y="60891"/>
                    <a:pt x="74683" y="60769"/>
                    <a:pt x="74622" y="60648"/>
                  </a:cubicBezTo>
                  <a:cubicBezTo>
                    <a:pt x="74592" y="60496"/>
                    <a:pt x="74561" y="60374"/>
                    <a:pt x="74500" y="60222"/>
                  </a:cubicBezTo>
                  <a:cubicBezTo>
                    <a:pt x="74470" y="60131"/>
                    <a:pt x="74440" y="60040"/>
                    <a:pt x="74409" y="59949"/>
                  </a:cubicBezTo>
                  <a:cubicBezTo>
                    <a:pt x="74348" y="59827"/>
                    <a:pt x="74288" y="59705"/>
                    <a:pt x="74257" y="59584"/>
                  </a:cubicBezTo>
                  <a:cubicBezTo>
                    <a:pt x="73923" y="58824"/>
                    <a:pt x="73497" y="58064"/>
                    <a:pt x="72950" y="57335"/>
                  </a:cubicBezTo>
                  <a:cubicBezTo>
                    <a:pt x="72616" y="56879"/>
                    <a:pt x="72312" y="56483"/>
                    <a:pt x="71977" y="56119"/>
                  </a:cubicBezTo>
                  <a:cubicBezTo>
                    <a:pt x="71704" y="55845"/>
                    <a:pt x="71461" y="55602"/>
                    <a:pt x="71218" y="55359"/>
                  </a:cubicBezTo>
                  <a:cubicBezTo>
                    <a:pt x="71005" y="55176"/>
                    <a:pt x="70822" y="54994"/>
                    <a:pt x="70610" y="54842"/>
                  </a:cubicBezTo>
                  <a:cubicBezTo>
                    <a:pt x="70154" y="54447"/>
                    <a:pt x="69667" y="54143"/>
                    <a:pt x="69181" y="53869"/>
                  </a:cubicBezTo>
                  <a:cubicBezTo>
                    <a:pt x="67783" y="53079"/>
                    <a:pt x="66385" y="52775"/>
                    <a:pt x="65017" y="52654"/>
                  </a:cubicBezTo>
                  <a:cubicBezTo>
                    <a:pt x="64652" y="52593"/>
                    <a:pt x="64287" y="52593"/>
                    <a:pt x="63892" y="52593"/>
                  </a:cubicBezTo>
                  <a:lnTo>
                    <a:pt x="63102" y="52593"/>
                  </a:lnTo>
                  <a:cubicBezTo>
                    <a:pt x="62950" y="52593"/>
                    <a:pt x="62768" y="52593"/>
                    <a:pt x="62585" y="52623"/>
                  </a:cubicBezTo>
                  <a:cubicBezTo>
                    <a:pt x="61350" y="52669"/>
                    <a:pt x="60168" y="52786"/>
                    <a:pt x="59073" y="52786"/>
                  </a:cubicBezTo>
                  <a:cubicBezTo>
                    <a:pt x="57284" y="52786"/>
                    <a:pt x="55730" y="52475"/>
                    <a:pt x="54561" y="51043"/>
                  </a:cubicBezTo>
                  <a:cubicBezTo>
                    <a:pt x="54105" y="50496"/>
                    <a:pt x="53831" y="49675"/>
                    <a:pt x="53649" y="48611"/>
                  </a:cubicBezTo>
                  <a:cubicBezTo>
                    <a:pt x="53618" y="48520"/>
                    <a:pt x="53618" y="48398"/>
                    <a:pt x="53588" y="48307"/>
                  </a:cubicBezTo>
                  <a:cubicBezTo>
                    <a:pt x="53588" y="48246"/>
                    <a:pt x="53588" y="48216"/>
                    <a:pt x="53558" y="48155"/>
                  </a:cubicBezTo>
                  <a:cubicBezTo>
                    <a:pt x="53558" y="48064"/>
                    <a:pt x="53558" y="47942"/>
                    <a:pt x="53527" y="47851"/>
                  </a:cubicBezTo>
                  <a:cubicBezTo>
                    <a:pt x="53497" y="47547"/>
                    <a:pt x="53467" y="47213"/>
                    <a:pt x="53436" y="46878"/>
                  </a:cubicBezTo>
                  <a:cubicBezTo>
                    <a:pt x="53436" y="46666"/>
                    <a:pt x="53436" y="46483"/>
                    <a:pt x="53406" y="46301"/>
                  </a:cubicBezTo>
                  <a:cubicBezTo>
                    <a:pt x="53406" y="46179"/>
                    <a:pt x="53406" y="46058"/>
                    <a:pt x="53406" y="45967"/>
                  </a:cubicBezTo>
                  <a:cubicBezTo>
                    <a:pt x="53406" y="45602"/>
                    <a:pt x="53375" y="45268"/>
                    <a:pt x="53375" y="44903"/>
                  </a:cubicBezTo>
                  <a:lnTo>
                    <a:pt x="53375" y="44508"/>
                  </a:lnTo>
                  <a:cubicBezTo>
                    <a:pt x="53406" y="42350"/>
                    <a:pt x="53558" y="39857"/>
                    <a:pt x="53710" y="37304"/>
                  </a:cubicBezTo>
                  <a:cubicBezTo>
                    <a:pt x="53740" y="36970"/>
                    <a:pt x="53770" y="36635"/>
                    <a:pt x="53801" y="36270"/>
                  </a:cubicBezTo>
                  <a:cubicBezTo>
                    <a:pt x="53831" y="35571"/>
                    <a:pt x="53862" y="34872"/>
                    <a:pt x="53922" y="34173"/>
                  </a:cubicBezTo>
                  <a:cubicBezTo>
                    <a:pt x="54044" y="31772"/>
                    <a:pt x="54105" y="29371"/>
                    <a:pt x="54044" y="27121"/>
                  </a:cubicBezTo>
                  <a:cubicBezTo>
                    <a:pt x="54044" y="26969"/>
                    <a:pt x="54014" y="26817"/>
                    <a:pt x="54014" y="26665"/>
                  </a:cubicBezTo>
                  <a:cubicBezTo>
                    <a:pt x="54014" y="26361"/>
                    <a:pt x="53983" y="26058"/>
                    <a:pt x="53953" y="25754"/>
                  </a:cubicBezTo>
                  <a:cubicBezTo>
                    <a:pt x="53953" y="25602"/>
                    <a:pt x="53953" y="25450"/>
                    <a:pt x="53922" y="25298"/>
                  </a:cubicBezTo>
                  <a:cubicBezTo>
                    <a:pt x="53862" y="24447"/>
                    <a:pt x="53740" y="23595"/>
                    <a:pt x="53588" y="22805"/>
                  </a:cubicBezTo>
                  <a:cubicBezTo>
                    <a:pt x="53588" y="22653"/>
                    <a:pt x="53558" y="22532"/>
                    <a:pt x="53527" y="22380"/>
                  </a:cubicBezTo>
                  <a:cubicBezTo>
                    <a:pt x="53406" y="21863"/>
                    <a:pt x="53284" y="21407"/>
                    <a:pt x="53132" y="20951"/>
                  </a:cubicBezTo>
                  <a:cubicBezTo>
                    <a:pt x="53071" y="20708"/>
                    <a:pt x="52980" y="20495"/>
                    <a:pt x="52889" y="20282"/>
                  </a:cubicBezTo>
                  <a:cubicBezTo>
                    <a:pt x="52859" y="20191"/>
                    <a:pt x="52828" y="20070"/>
                    <a:pt x="52767" y="19978"/>
                  </a:cubicBezTo>
                  <a:cubicBezTo>
                    <a:pt x="52767" y="19978"/>
                    <a:pt x="52767" y="19948"/>
                    <a:pt x="52737" y="19918"/>
                  </a:cubicBezTo>
                  <a:cubicBezTo>
                    <a:pt x="52707" y="19826"/>
                    <a:pt x="52676" y="19735"/>
                    <a:pt x="52615" y="19644"/>
                  </a:cubicBezTo>
                  <a:cubicBezTo>
                    <a:pt x="52585" y="19553"/>
                    <a:pt x="52524" y="19462"/>
                    <a:pt x="52494" y="19340"/>
                  </a:cubicBezTo>
                  <a:cubicBezTo>
                    <a:pt x="52433" y="19249"/>
                    <a:pt x="52372" y="19158"/>
                    <a:pt x="52311" y="19067"/>
                  </a:cubicBezTo>
                  <a:cubicBezTo>
                    <a:pt x="52281" y="18975"/>
                    <a:pt x="52220" y="18884"/>
                    <a:pt x="52159" y="18793"/>
                  </a:cubicBezTo>
                  <a:cubicBezTo>
                    <a:pt x="52099" y="18702"/>
                    <a:pt x="52038" y="18611"/>
                    <a:pt x="51977" y="18550"/>
                  </a:cubicBezTo>
                  <a:cubicBezTo>
                    <a:pt x="51916" y="18459"/>
                    <a:pt x="51856" y="18367"/>
                    <a:pt x="51795" y="18276"/>
                  </a:cubicBezTo>
                  <a:cubicBezTo>
                    <a:pt x="51673" y="18155"/>
                    <a:pt x="51552" y="18003"/>
                    <a:pt x="51430" y="17881"/>
                  </a:cubicBezTo>
                  <a:cubicBezTo>
                    <a:pt x="51339" y="17790"/>
                    <a:pt x="51248" y="17729"/>
                    <a:pt x="51156" y="17638"/>
                  </a:cubicBezTo>
                  <a:cubicBezTo>
                    <a:pt x="51096" y="17577"/>
                    <a:pt x="51035" y="17516"/>
                    <a:pt x="50944" y="17456"/>
                  </a:cubicBezTo>
                  <a:cubicBezTo>
                    <a:pt x="50883" y="17395"/>
                    <a:pt x="50792" y="17334"/>
                    <a:pt x="50731" y="17304"/>
                  </a:cubicBezTo>
                  <a:cubicBezTo>
                    <a:pt x="50670" y="17243"/>
                    <a:pt x="50609" y="17212"/>
                    <a:pt x="50579" y="17182"/>
                  </a:cubicBezTo>
                  <a:cubicBezTo>
                    <a:pt x="50488" y="17152"/>
                    <a:pt x="50397" y="17091"/>
                    <a:pt x="50336" y="17060"/>
                  </a:cubicBezTo>
                  <a:cubicBezTo>
                    <a:pt x="50245" y="17000"/>
                    <a:pt x="50153" y="16969"/>
                    <a:pt x="50093" y="16908"/>
                  </a:cubicBezTo>
                  <a:cubicBezTo>
                    <a:pt x="50001" y="16878"/>
                    <a:pt x="49941" y="16848"/>
                    <a:pt x="49849" y="16817"/>
                  </a:cubicBezTo>
                  <a:cubicBezTo>
                    <a:pt x="49515" y="16635"/>
                    <a:pt x="49181" y="16483"/>
                    <a:pt x="48846" y="16392"/>
                  </a:cubicBezTo>
                  <a:cubicBezTo>
                    <a:pt x="48786" y="16361"/>
                    <a:pt x="48725" y="16331"/>
                    <a:pt x="48664" y="16331"/>
                  </a:cubicBezTo>
                  <a:cubicBezTo>
                    <a:pt x="48299" y="16209"/>
                    <a:pt x="47934" y="16118"/>
                    <a:pt x="47570" y="16057"/>
                  </a:cubicBezTo>
                  <a:cubicBezTo>
                    <a:pt x="47448" y="16057"/>
                    <a:pt x="47296" y="16027"/>
                    <a:pt x="47175" y="16027"/>
                  </a:cubicBezTo>
                  <a:lnTo>
                    <a:pt x="46263" y="16027"/>
                  </a:lnTo>
                  <a:cubicBezTo>
                    <a:pt x="46172" y="16057"/>
                    <a:pt x="46111" y="16057"/>
                    <a:pt x="46020" y="16057"/>
                  </a:cubicBezTo>
                  <a:cubicBezTo>
                    <a:pt x="45928" y="16088"/>
                    <a:pt x="45837" y="16088"/>
                    <a:pt x="45776" y="16118"/>
                  </a:cubicBezTo>
                  <a:cubicBezTo>
                    <a:pt x="45594" y="16149"/>
                    <a:pt x="45442" y="16179"/>
                    <a:pt x="45290" y="16240"/>
                  </a:cubicBezTo>
                  <a:cubicBezTo>
                    <a:pt x="44865" y="16331"/>
                    <a:pt x="44469" y="16513"/>
                    <a:pt x="44105" y="16726"/>
                  </a:cubicBezTo>
                  <a:cubicBezTo>
                    <a:pt x="44044" y="16756"/>
                    <a:pt x="43983" y="16756"/>
                    <a:pt x="43953" y="16787"/>
                  </a:cubicBezTo>
                  <a:cubicBezTo>
                    <a:pt x="43801" y="16878"/>
                    <a:pt x="43649" y="16969"/>
                    <a:pt x="43527" y="17060"/>
                  </a:cubicBezTo>
                  <a:lnTo>
                    <a:pt x="43314" y="17182"/>
                  </a:lnTo>
                  <a:cubicBezTo>
                    <a:pt x="42433" y="17790"/>
                    <a:pt x="41643" y="18550"/>
                    <a:pt x="40822" y="19279"/>
                  </a:cubicBezTo>
                  <a:cubicBezTo>
                    <a:pt x="40761" y="19340"/>
                    <a:pt x="40700" y="19401"/>
                    <a:pt x="40640" y="19462"/>
                  </a:cubicBezTo>
                  <a:cubicBezTo>
                    <a:pt x="40457" y="19644"/>
                    <a:pt x="40275" y="19796"/>
                    <a:pt x="40092" y="19978"/>
                  </a:cubicBezTo>
                  <a:cubicBezTo>
                    <a:pt x="40062" y="20009"/>
                    <a:pt x="40001" y="20070"/>
                    <a:pt x="39940" y="20100"/>
                  </a:cubicBezTo>
                  <a:cubicBezTo>
                    <a:pt x="39940" y="20130"/>
                    <a:pt x="39910" y="20161"/>
                    <a:pt x="39880" y="20191"/>
                  </a:cubicBezTo>
                  <a:cubicBezTo>
                    <a:pt x="39728" y="20313"/>
                    <a:pt x="39606" y="20404"/>
                    <a:pt x="39484" y="20526"/>
                  </a:cubicBezTo>
                  <a:cubicBezTo>
                    <a:pt x="39454" y="20556"/>
                    <a:pt x="39424" y="20586"/>
                    <a:pt x="39393" y="20617"/>
                  </a:cubicBezTo>
                  <a:cubicBezTo>
                    <a:pt x="39333" y="20647"/>
                    <a:pt x="39241" y="20708"/>
                    <a:pt x="39181" y="20769"/>
                  </a:cubicBezTo>
                  <a:lnTo>
                    <a:pt x="39150" y="20799"/>
                  </a:lnTo>
                  <a:cubicBezTo>
                    <a:pt x="39059" y="20860"/>
                    <a:pt x="38968" y="20921"/>
                    <a:pt x="38907" y="21012"/>
                  </a:cubicBezTo>
                  <a:lnTo>
                    <a:pt x="38877" y="21012"/>
                  </a:lnTo>
                  <a:cubicBezTo>
                    <a:pt x="38755" y="21103"/>
                    <a:pt x="38664" y="21164"/>
                    <a:pt x="38542" y="21255"/>
                  </a:cubicBezTo>
                  <a:cubicBezTo>
                    <a:pt x="38542" y="21255"/>
                    <a:pt x="38512" y="21255"/>
                    <a:pt x="38512" y="21285"/>
                  </a:cubicBezTo>
                  <a:lnTo>
                    <a:pt x="38481" y="21285"/>
                  </a:lnTo>
                  <a:cubicBezTo>
                    <a:pt x="38451" y="21316"/>
                    <a:pt x="38421" y="21346"/>
                    <a:pt x="38390" y="21346"/>
                  </a:cubicBezTo>
                  <a:cubicBezTo>
                    <a:pt x="38299" y="21407"/>
                    <a:pt x="38208" y="21468"/>
                    <a:pt x="38147" y="21498"/>
                  </a:cubicBezTo>
                  <a:cubicBezTo>
                    <a:pt x="38056" y="21559"/>
                    <a:pt x="37965" y="21620"/>
                    <a:pt x="37843" y="21650"/>
                  </a:cubicBezTo>
                  <a:cubicBezTo>
                    <a:pt x="37752" y="21711"/>
                    <a:pt x="37661" y="21741"/>
                    <a:pt x="37570" y="21802"/>
                  </a:cubicBezTo>
                  <a:cubicBezTo>
                    <a:pt x="37478" y="21863"/>
                    <a:pt x="37357" y="21893"/>
                    <a:pt x="37235" y="21954"/>
                  </a:cubicBezTo>
                  <a:cubicBezTo>
                    <a:pt x="37174" y="21954"/>
                    <a:pt x="37083" y="21985"/>
                    <a:pt x="37022" y="22015"/>
                  </a:cubicBezTo>
                  <a:cubicBezTo>
                    <a:pt x="36931" y="22045"/>
                    <a:pt x="36810" y="22076"/>
                    <a:pt x="36718" y="22106"/>
                  </a:cubicBezTo>
                  <a:cubicBezTo>
                    <a:pt x="36627" y="22136"/>
                    <a:pt x="36536" y="22136"/>
                    <a:pt x="36415" y="22167"/>
                  </a:cubicBezTo>
                  <a:cubicBezTo>
                    <a:pt x="36354" y="22167"/>
                    <a:pt x="36263" y="22167"/>
                    <a:pt x="36171" y="22197"/>
                  </a:cubicBezTo>
                  <a:lnTo>
                    <a:pt x="35807" y="22197"/>
                  </a:lnTo>
                  <a:cubicBezTo>
                    <a:pt x="35594" y="22197"/>
                    <a:pt x="35381" y="22197"/>
                    <a:pt x="35138" y="22167"/>
                  </a:cubicBezTo>
                  <a:cubicBezTo>
                    <a:pt x="34956" y="22106"/>
                    <a:pt x="34743" y="22045"/>
                    <a:pt x="34530" y="21924"/>
                  </a:cubicBezTo>
                  <a:cubicBezTo>
                    <a:pt x="34500" y="21924"/>
                    <a:pt x="34439" y="21893"/>
                    <a:pt x="34408" y="21863"/>
                  </a:cubicBezTo>
                  <a:cubicBezTo>
                    <a:pt x="34317" y="21802"/>
                    <a:pt x="34196" y="21741"/>
                    <a:pt x="34074" y="21650"/>
                  </a:cubicBezTo>
                  <a:cubicBezTo>
                    <a:pt x="34044" y="21620"/>
                    <a:pt x="34013" y="21589"/>
                    <a:pt x="33983" y="21559"/>
                  </a:cubicBezTo>
                  <a:cubicBezTo>
                    <a:pt x="33922" y="21529"/>
                    <a:pt x="33861" y="21468"/>
                    <a:pt x="33800" y="21437"/>
                  </a:cubicBezTo>
                  <a:cubicBezTo>
                    <a:pt x="33770" y="21377"/>
                    <a:pt x="33709" y="21346"/>
                    <a:pt x="33679" y="21285"/>
                  </a:cubicBezTo>
                  <a:cubicBezTo>
                    <a:pt x="33649" y="21255"/>
                    <a:pt x="33618" y="21225"/>
                    <a:pt x="33588" y="21194"/>
                  </a:cubicBezTo>
                  <a:cubicBezTo>
                    <a:pt x="33527" y="21133"/>
                    <a:pt x="33466" y="21103"/>
                    <a:pt x="33405" y="21042"/>
                  </a:cubicBezTo>
                  <a:cubicBezTo>
                    <a:pt x="33405" y="21012"/>
                    <a:pt x="33405" y="21012"/>
                    <a:pt x="33375" y="21012"/>
                  </a:cubicBezTo>
                  <a:cubicBezTo>
                    <a:pt x="33284" y="20921"/>
                    <a:pt x="33193" y="20799"/>
                    <a:pt x="33132" y="20708"/>
                  </a:cubicBezTo>
                  <a:cubicBezTo>
                    <a:pt x="32980" y="20526"/>
                    <a:pt x="32828" y="20343"/>
                    <a:pt x="32676" y="20161"/>
                  </a:cubicBezTo>
                  <a:cubicBezTo>
                    <a:pt x="32615" y="20100"/>
                    <a:pt x="32585" y="20039"/>
                    <a:pt x="32554" y="19978"/>
                  </a:cubicBezTo>
                  <a:cubicBezTo>
                    <a:pt x="32493" y="19918"/>
                    <a:pt x="32433" y="19857"/>
                    <a:pt x="32402" y="19796"/>
                  </a:cubicBezTo>
                  <a:cubicBezTo>
                    <a:pt x="32281" y="19644"/>
                    <a:pt x="32159" y="19492"/>
                    <a:pt x="32068" y="19310"/>
                  </a:cubicBezTo>
                  <a:cubicBezTo>
                    <a:pt x="31886" y="19067"/>
                    <a:pt x="31703" y="18793"/>
                    <a:pt x="31521" y="18519"/>
                  </a:cubicBezTo>
                  <a:cubicBezTo>
                    <a:pt x="31490" y="18459"/>
                    <a:pt x="31460" y="18398"/>
                    <a:pt x="31399" y="18337"/>
                  </a:cubicBezTo>
                  <a:cubicBezTo>
                    <a:pt x="31186" y="17972"/>
                    <a:pt x="30943" y="17608"/>
                    <a:pt x="30731" y="17243"/>
                  </a:cubicBezTo>
                  <a:cubicBezTo>
                    <a:pt x="30670" y="17152"/>
                    <a:pt x="30609" y="17060"/>
                    <a:pt x="30548" y="16969"/>
                  </a:cubicBezTo>
                  <a:cubicBezTo>
                    <a:pt x="30457" y="16787"/>
                    <a:pt x="30335" y="16604"/>
                    <a:pt x="30214" y="16422"/>
                  </a:cubicBezTo>
                  <a:cubicBezTo>
                    <a:pt x="30123" y="16240"/>
                    <a:pt x="30001" y="16057"/>
                    <a:pt x="29910" y="15875"/>
                  </a:cubicBezTo>
                  <a:cubicBezTo>
                    <a:pt x="29819" y="15723"/>
                    <a:pt x="29727" y="15571"/>
                    <a:pt x="29636" y="15419"/>
                  </a:cubicBezTo>
                  <a:cubicBezTo>
                    <a:pt x="29393" y="15024"/>
                    <a:pt x="29150" y="14598"/>
                    <a:pt x="28907" y="14173"/>
                  </a:cubicBezTo>
                  <a:cubicBezTo>
                    <a:pt x="28724" y="13869"/>
                    <a:pt x="28542" y="13535"/>
                    <a:pt x="28329" y="13231"/>
                  </a:cubicBezTo>
                  <a:cubicBezTo>
                    <a:pt x="28208" y="12987"/>
                    <a:pt x="28056" y="12744"/>
                    <a:pt x="27904" y="12501"/>
                  </a:cubicBezTo>
                  <a:cubicBezTo>
                    <a:pt x="27569" y="11924"/>
                    <a:pt x="27205" y="11346"/>
                    <a:pt x="26840" y="10769"/>
                  </a:cubicBezTo>
                  <a:cubicBezTo>
                    <a:pt x="26657" y="10495"/>
                    <a:pt x="26475" y="10221"/>
                    <a:pt x="26293" y="9917"/>
                  </a:cubicBezTo>
                  <a:cubicBezTo>
                    <a:pt x="26262" y="9887"/>
                    <a:pt x="26262" y="9857"/>
                    <a:pt x="26232" y="9826"/>
                  </a:cubicBezTo>
                  <a:cubicBezTo>
                    <a:pt x="26050" y="9583"/>
                    <a:pt x="25898" y="9310"/>
                    <a:pt x="25715" y="9066"/>
                  </a:cubicBezTo>
                  <a:cubicBezTo>
                    <a:pt x="25533" y="8793"/>
                    <a:pt x="25350" y="8519"/>
                    <a:pt x="25138" y="8246"/>
                  </a:cubicBezTo>
                  <a:cubicBezTo>
                    <a:pt x="24955" y="7942"/>
                    <a:pt x="24743" y="7668"/>
                    <a:pt x="24530" y="7395"/>
                  </a:cubicBezTo>
                  <a:cubicBezTo>
                    <a:pt x="24439" y="7486"/>
                    <a:pt x="24347" y="7547"/>
                    <a:pt x="24256" y="7607"/>
                  </a:cubicBezTo>
                  <a:cubicBezTo>
                    <a:pt x="24195" y="7638"/>
                    <a:pt x="24135" y="7699"/>
                    <a:pt x="24074" y="7729"/>
                  </a:cubicBezTo>
                  <a:cubicBezTo>
                    <a:pt x="23983" y="7790"/>
                    <a:pt x="23922" y="7820"/>
                    <a:pt x="23831" y="7851"/>
                  </a:cubicBezTo>
                  <a:cubicBezTo>
                    <a:pt x="23831" y="7881"/>
                    <a:pt x="23800" y="7881"/>
                    <a:pt x="23800" y="7881"/>
                  </a:cubicBezTo>
                  <a:cubicBezTo>
                    <a:pt x="23709" y="7942"/>
                    <a:pt x="23648" y="7972"/>
                    <a:pt x="23557" y="8003"/>
                  </a:cubicBezTo>
                  <a:cubicBezTo>
                    <a:pt x="23466" y="8033"/>
                    <a:pt x="23375" y="8094"/>
                    <a:pt x="23284" y="8124"/>
                  </a:cubicBezTo>
                  <a:cubicBezTo>
                    <a:pt x="23132" y="8185"/>
                    <a:pt x="22949" y="8246"/>
                    <a:pt x="22797" y="8306"/>
                  </a:cubicBezTo>
                  <a:cubicBezTo>
                    <a:pt x="22706" y="8337"/>
                    <a:pt x="22645" y="8367"/>
                    <a:pt x="22554" y="8398"/>
                  </a:cubicBezTo>
                  <a:cubicBezTo>
                    <a:pt x="22493" y="8398"/>
                    <a:pt x="22402" y="8428"/>
                    <a:pt x="22341" y="8458"/>
                  </a:cubicBezTo>
                  <a:lnTo>
                    <a:pt x="22250" y="8458"/>
                  </a:lnTo>
                  <a:cubicBezTo>
                    <a:pt x="22129" y="8489"/>
                    <a:pt x="22037" y="8519"/>
                    <a:pt x="21946" y="8550"/>
                  </a:cubicBezTo>
                  <a:cubicBezTo>
                    <a:pt x="21885" y="8550"/>
                    <a:pt x="21794" y="8580"/>
                    <a:pt x="21733" y="8580"/>
                  </a:cubicBezTo>
                  <a:cubicBezTo>
                    <a:pt x="21703" y="8580"/>
                    <a:pt x="21673" y="8580"/>
                    <a:pt x="21642" y="8610"/>
                  </a:cubicBezTo>
                  <a:lnTo>
                    <a:pt x="21490" y="8610"/>
                  </a:lnTo>
                  <a:cubicBezTo>
                    <a:pt x="21429" y="8641"/>
                    <a:pt x="21399" y="8641"/>
                    <a:pt x="21338" y="8641"/>
                  </a:cubicBezTo>
                  <a:lnTo>
                    <a:pt x="21277" y="8641"/>
                  </a:lnTo>
                  <a:cubicBezTo>
                    <a:pt x="21186" y="8671"/>
                    <a:pt x="21065" y="8671"/>
                    <a:pt x="20974" y="8671"/>
                  </a:cubicBezTo>
                  <a:cubicBezTo>
                    <a:pt x="20943" y="8702"/>
                    <a:pt x="20913" y="8702"/>
                    <a:pt x="20882" y="8702"/>
                  </a:cubicBezTo>
                  <a:cubicBezTo>
                    <a:pt x="20761" y="8702"/>
                    <a:pt x="20639" y="8702"/>
                    <a:pt x="20518" y="8732"/>
                  </a:cubicBezTo>
                  <a:cubicBezTo>
                    <a:pt x="20400" y="8736"/>
                    <a:pt x="20288" y="8738"/>
                    <a:pt x="20182" y="8738"/>
                  </a:cubicBezTo>
                  <a:cubicBezTo>
                    <a:pt x="19544" y="8738"/>
                    <a:pt x="19119" y="8671"/>
                    <a:pt x="19119" y="8671"/>
                  </a:cubicBezTo>
                  <a:cubicBezTo>
                    <a:pt x="20396" y="7881"/>
                    <a:pt x="21338" y="5814"/>
                    <a:pt x="21855" y="4264"/>
                  </a:cubicBezTo>
                  <a:cubicBezTo>
                    <a:pt x="19361" y="1751"/>
                    <a:pt x="16478" y="1"/>
                    <a:pt x="13077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7"/>
            <p:cNvSpPr/>
            <p:nvPr/>
          </p:nvSpPr>
          <p:spPr>
            <a:xfrm>
              <a:off x="4321025" y="3614125"/>
              <a:ext cx="1272825" cy="1154425"/>
            </a:xfrm>
            <a:custGeom>
              <a:avLst/>
              <a:gdLst/>
              <a:ahLst/>
              <a:cxnLst/>
              <a:rect l="l" t="t" r="r" b="b"/>
              <a:pathLst>
                <a:path w="50913" h="46177" extrusionOk="0">
                  <a:moveTo>
                    <a:pt x="9186" y="1"/>
                  </a:moveTo>
                  <a:cubicBezTo>
                    <a:pt x="7117" y="1"/>
                    <a:pt x="4855" y="649"/>
                    <a:pt x="2371" y="2167"/>
                  </a:cubicBezTo>
                  <a:cubicBezTo>
                    <a:pt x="1459" y="2714"/>
                    <a:pt x="669" y="3322"/>
                    <a:pt x="0" y="3960"/>
                  </a:cubicBezTo>
                  <a:cubicBezTo>
                    <a:pt x="3838" y="16780"/>
                    <a:pt x="15330" y="46176"/>
                    <a:pt x="40217" y="46176"/>
                  </a:cubicBezTo>
                  <a:cubicBezTo>
                    <a:pt x="43121" y="46176"/>
                    <a:pt x="46207" y="45776"/>
                    <a:pt x="49484" y="44903"/>
                  </a:cubicBezTo>
                  <a:cubicBezTo>
                    <a:pt x="49484" y="44751"/>
                    <a:pt x="49484" y="44629"/>
                    <a:pt x="49515" y="44508"/>
                  </a:cubicBezTo>
                  <a:cubicBezTo>
                    <a:pt x="49515" y="42350"/>
                    <a:pt x="49667" y="39887"/>
                    <a:pt x="49819" y="37304"/>
                  </a:cubicBezTo>
                  <a:cubicBezTo>
                    <a:pt x="50366" y="28884"/>
                    <a:pt x="50913" y="19492"/>
                    <a:pt x="46445" y="17060"/>
                  </a:cubicBezTo>
                  <a:cubicBezTo>
                    <a:pt x="45099" y="16321"/>
                    <a:pt x="43925" y="16019"/>
                    <a:pt x="42876" y="16019"/>
                  </a:cubicBezTo>
                  <a:cubicBezTo>
                    <a:pt x="38128" y="16019"/>
                    <a:pt x="35936" y="22218"/>
                    <a:pt x="31886" y="22218"/>
                  </a:cubicBezTo>
                  <a:cubicBezTo>
                    <a:pt x="31678" y="22218"/>
                    <a:pt x="31465" y="22201"/>
                    <a:pt x="31247" y="22167"/>
                  </a:cubicBezTo>
                  <a:cubicBezTo>
                    <a:pt x="28481" y="21711"/>
                    <a:pt x="25350" y="13687"/>
                    <a:pt x="20639" y="7425"/>
                  </a:cubicBezTo>
                  <a:cubicBezTo>
                    <a:pt x="19168" y="8533"/>
                    <a:pt x="17271" y="8720"/>
                    <a:pt x="16158" y="8720"/>
                  </a:cubicBezTo>
                  <a:cubicBezTo>
                    <a:pt x="15592" y="8720"/>
                    <a:pt x="15228" y="8671"/>
                    <a:pt x="15228" y="8671"/>
                  </a:cubicBezTo>
                  <a:cubicBezTo>
                    <a:pt x="16505" y="7881"/>
                    <a:pt x="17447" y="5814"/>
                    <a:pt x="17964" y="4264"/>
                  </a:cubicBezTo>
                  <a:cubicBezTo>
                    <a:pt x="15470" y="1751"/>
                    <a:pt x="12587" y="1"/>
                    <a:pt x="918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7"/>
            <p:cNvSpPr/>
            <p:nvPr/>
          </p:nvSpPr>
          <p:spPr>
            <a:xfrm>
              <a:off x="4665250" y="60535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cubicBezTo>
                    <a:pt x="0" y="0"/>
                    <a:pt x="0" y="31"/>
                    <a:pt x="3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7"/>
            <p:cNvSpPr/>
            <p:nvPr/>
          </p:nvSpPr>
          <p:spPr>
            <a:xfrm>
              <a:off x="4252625" y="3741250"/>
              <a:ext cx="1568450" cy="2272075"/>
            </a:xfrm>
            <a:custGeom>
              <a:avLst/>
              <a:gdLst/>
              <a:ahLst/>
              <a:cxnLst/>
              <a:rect l="l" t="t" r="r" b="b"/>
              <a:pathLst>
                <a:path w="62738" h="90883" extrusionOk="0">
                  <a:moveTo>
                    <a:pt x="38937" y="14893"/>
                  </a:moveTo>
                  <a:lnTo>
                    <a:pt x="38927" y="14918"/>
                  </a:lnTo>
                  <a:lnTo>
                    <a:pt x="38927" y="14918"/>
                  </a:lnTo>
                  <a:cubicBezTo>
                    <a:pt x="38941" y="14909"/>
                    <a:pt x="38954" y="14900"/>
                    <a:pt x="38968" y="14893"/>
                  </a:cubicBezTo>
                  <a:close/>
                  <a:moveTo>
                    <a:pt x="7973" y="1"/>
                  </a:moveTo>
                  <a:cubicBezTo>
                    <a:pt x="7888" y="1"/>
                    <a:pt x="7802" y="20"/>
                    <a:pt x="7721" y="60"/>
                  </a:cubicBezTo>
                  <a:cubicBezTo>
                    <a:pt x="7417" y="212"/>
                    <a:pt x="7265" y="577"/>
                    <a:pt x="7417" y="881"/>
                  </a:cubicBezTo>
                  <a:cubicBezTo>
                    <a:pt x="7478" y="1003"/>
                    <a:pt x="9758" y="5927"/>
                    <a:pt x="13557" y="13556"/>
                  </a:cubicBezTo>
                  <a:lnTo>
                    <a:pt x="7995" y="12766"/>
                  </a:lnTo>
                  <a:lnTo>
                    <a:pt x="1" y="11641"/>
                  </a:lnTo>
                  <a:lnTo>
                    <a:pt x="1" y="11641"/>
                  </a:lnTo>
                  <a:cubicBezTo>
                    <a:pt x="61" y="11823"/>
                    <a:pt x="92" y="12036"/>
                    <a:pt x="152" y="12249"/>
                  </a:cubicBezTo>
                  <a:cubicBezTo>
                    <a:pt x="152" y="12279"/>
                    <a:pt x="152" y="12279"/>
                    <a:pt x="152" y="12279"/>
                  </a:cubicBezTo>
                  <a:cubicBezTo>
                    <a:pt x="213" y="12431"/>
                    <a:pt x="244" y="12583"/>
                    <a:pt x="274" y="12735"/>
                  </a:cubicBezTo>
                  <a:cubicBezTo>
                    <a:pt x="304" y="12796"/>
                    <a:pt x="304" y="12857"/>
                    <a:pt x="335" y="12918"/>
                  </a:cubicBezTo>
                  <a:lnTo>
                    <a:pt x="8633" y="14103"/>
                  </a:lnTo>
                  <a:lnTo>
                    <a:pt x="14226" y="14893"/>
                  </a:lnTo>
                  <a:cubicBezTo>
                    <a:pt x="15654" y="17781"/>
                    <a:pt x="17296" y="21003"/>
                    <a:pt x="19059" y="24468"/>
                  </a:cubicBezTo>
                  <a:lnTo>
                    <a:pt x="14469" y="24103"/>
                  </a:lnTo>
                  <a:lnTo>
                    <a:pt x="4894" y="23374"/>
                  </a:lnTo>
                  <a:lnTo>
                    <a:pt x="4864" y="23374"/>
                  </a:lnTo>
                  <a:cubicBezTo>
                    <a:pt x="4925" y="23435"/>
                    <a:pt x="4955" y="23495"/>
                    <a:pt x="4985" y="23556"/>
                  </a:cubicBezTo>
                  <a:cubicBezTo>
                    <a:pt x="5137" y="23860"/>
                    <a:pt x="5320" y="24134"/>
                    <a:pt x="5472" y="24438"/>
                  </a:cubicBezTo>
                  <a:cubicBezTo>
                    <a:pt x="5502" y="24498"/>
                    <a:pt x="5563" y="24590"/>
                    <a:pt x="5593" y="24681"/>
                  </a:cubicBezTo>
                  <a:lnTo>
                    <a:pt x="15411" y="25410"/>
                  </a:lnTo>
                  <a:lnTo>
                    <a:pt x="19727" y="25745"/>
                  </a:lnTo>
                  <a:cubicBezTo>
                    <a:pt x="21217" y="28602"/>
                    <a:pt x="22797" y="31611"/>
                    <a:pt x="24439" y="34711"/>
                  </a:cubicBezTo>
                  <a:cubicBezTo>
                    <a:pt x="25229" y="36170"/>
                    <a:pt x="26019" y="37660"/>
                    <a:pt x="26810" y="39149"/>
                  </a:cubicBezTo>
                  <a:lnTo>
                    <a:pt x="13831" y="38389"/>
                  </a:lnTo>
                  <a:lnTo>
                    <a:pt x="13831" y="38389"/>
                  </a:lnTo>
                  <a:cubicBezTo>
                    <a:pt x="13831" y="38420"/>
                    <a:pt x="13861" y="38420"/>
                    <a:pt x="13861" y="38450"/>
                  </a:cubicBezTo>
                  <a:cubicBezTo>
                    <a:pt x="13891" y="38541"/>
                    <a:pt x="13952" y="38632"/>
                    <a:pt x="13983" y="38724"/>
                  </a:cubicBezTo>
                  <a:cubicBezTo>
                    <a:pt x="14043" y="38845"/>
                    <a:pt x="14074" y="38936"/>
                    <a:pt x="14135" y="39058"/>
                  </a:cubicBezTo>
                  <a:cubicBezTo>
                    <a:pt x="14165" y="39149"/>
                    <a:pt x="14226" y="39240"/>
                    <a:pt x="14256" y="39331"/>
                  </a:cubicBezTo>
                  <a:cubicBezTo>
                    <a:pt x="14286" y="39423"/>
                    <a:pt x="14317" y="39483"/>
                    <a:pt x="14317" y="39544"/>
                  </a:cubicBezTo>
                  <a:cubicBezTo>
                    <a:pt x="14347" y="39575"/>
                    <a:pt x="14347" y="39635"/>
                    <a:pt x="14378" y="39666"/>
                  </a:cubicBezTo>
                  <a:lnTo>
                    <a:pt x="27509" y="40426"/>
                  </a:lnTo>
                  <a:cubicBezTo>
                    <a:pt x="29302" y="43678"/>
                    <a:pt x="31156" y="47022"/>
                    <a:pt x="33041" y="50365"/>
                  </a:cubicBezTo>
                  <a:cubicBezTo>
                    <a:pt x="33588" y="51338"/>
                    <a:pt x="34165" y="52280"/>
                    <a:pt x="34712" y="53253"/>
                  </a:cubicBezTo>
                  <a:lnTo>
                    <a:pt x="7660" y="53861"/>
                  </a:lnTo>
                  <a:cubicBezTo>
                    <a:pt x="7630" y="53952"/>
                    <a:pt x="7630" y="54043"/>
                    <a:pt x="7630" y="54134"/>
                  </a:cubicBezTo>
                  <a:cubicBezTo>
                    <a:pt x="7599" y="54286"/>
                    <a:pt x="7599" y="54468"/>
                    <a:pt x="7569" y="54651"/>
                  </a:cubicBezTo>
                  <a:cubicBezTo>
                    <a:pt x="7569" y="54803"/>
                    <a:pt x="7569" y="54955"/>
                    <a:pt x="7569" y="55107"/>
                  </a:cubicBezTo>
                  <a:lnTo>
                    <a:pt x="35411" y="54468"/>
                  </a:lnTo>
                  <a:cubicBezTo>
                    <a:pt x="37904" y="58785"/>
                    <a:pt x="40336" y="62827"/>
                    <a:pt x="42706" y="66627"/>
                  </a:cubicBezTo>
                  <a:lnTo>
                    <a:pt x="16141" y="68876"/>
                  </a:lnTo>
                  <a:cubicBezTo>
                    <a:pt x="16293" y="69089"/>
                    <a:pt x="16445" y="69301"/>
                    <a:pt x="16597" y="69514"/>
                  </a:cubicBezTo>
                  <a:cubicBezTo>
                    <a:pt x="16718" y="69697"/>
                    <a:pt x="16840" y="69849"/>
                    <a:pt x="16961" y="70031"/>
                  </a:cubicBezTo>
                  <a:lnTo>
                    <a:pt x="43436" y="67782"/>
                  </a:lnTo>
                  <a:cubicBezTo>
                    <a:pt x="45837" y="71642"/>
                    <a:pt x="48147" y="75168"/>
                    <a:pt x="50397" y="78451"/>
                  </a:cubicBezTo>
                  <a:lnTo>
                    <a:pt x="14742" y="81369"/>
                  </a:lnTo>
                  <a:cubicBezTo>
                    <a:pt x="14651" y="81581"/>
                    <a:pt x="14560" y="81794"/>
                    <a:pt x="14469" y="82007"/>
                  </a:cubicBezTo>
                  <a:cubicBezTo>
                    <a:pt x="14438" y="82068"/>
                    <a:pt x="14408" y="82128"/>
                    <a:pt x="14378" y="82220"/>
                  </a:cubicBezTo>
                  <a:cubicBezTo>
                    <a:pt x="14347" y="82311"/>
                    <a:pt x="14317" y="82432"/>
                    <a:pt x="14286" y="82524"/>
                  </a:cubicBezTo>
                  <a:cubicBezTo>
                    <a:pt x="14286" y="82554"/>
                    <a:pt x="14256" y="82615"/>
                    <a:pt x="14256" y="82645"/>
                  </a:cubicBezTo>
                  <a:lnTo>
                    <a:pt x="51217" y="79636"/>
                  </a:lnTo>
                  <a:cubicBezTo>
                    <a:pt x="54166" y="83891"/>
                    <a:pt x="56992" y="87630"/>
                    <a:pt x="59667" y="90882"/>
                  </a:cubicBezTo>
                  <a:lnTo>
                    <a:pt x="61278" y="90882"/>
                  </a:lnTo>
                  <a:cubicBezTo>
                    <a:pt x="58330" y="87326"/>
                    <a:pt x="55260" y="83253"/>
                    <a:pt x="52220" y="78846"/>
                  </a:cubicBezTo>
                  <a:lnTo>
                    <a:pt x="62737" y="47508"/>
                  </a:lnTo>
                  <a:lnTo>
                    <a:pt x="61947" y="47508"/>
                  </a:lnTo>
                  <a:cubicBezTo>
                    <a:pt x="61795" y="47508"/>
                    <a:pt x="61613" y="47508"/>
                    <a:pt x="61430" y="47538"/>
                  </a:cubicBezTo>
                  <a:lnTo>
                    <a:pt x="51339" y="77599"/>
                  </a:lnTo>
                  <a:cubicBezTo>
                    <a:pt x="49029" y="74195"/>
                    <a:pt x="46688" y="70639"/>
                    <a:pt x="44409" y="66961"/>
                  </a:cubicBezTo>
                  <a:lnTo>
                    <a:pt x="52524" y="43739"/>
                  </a:lnTo>
                  <a:cubicBezTo>
                    <a:pt x="52524" y="43678"/>
                    <a:pt x="52494" y="43587"/>
                    <a:pt x="52494" y="43526"/>
                  </a:cubicBezTo>
                  <a:cubicBezTo>
                    <a:pt x="52463" y="43435"/>
                    <a:pt x="52463" y="43313"/>
                    <a:pt x="52433" y="43222"/>
                  </a:cubicBezTo>
                  <a:cubicBezTo>
                    <a:pt x="52433" y="43161"/>
                    <a:pt x="52433" y="43131"/>
                    <a:pt x="52433" y="43070"/>
                  </a:cubicBezTo>
                  <a:cubicBezTo>
                    <a:pt x="52403" y="42979"/>
                    <a:pt x="52403" y="42857"/>
                    <a:pt x="52372" y="42766"/>
                  </a:cubicBezTo>
                  <a:cubicBezTo>
                    <a:pt x="52342" y="42462"/>
                    <a:pt x="52312" y="42128"/>
                    <a:pt x="52281" y="41793"/>
                  </a:cubicBezTo>
                  <a:cubicBezTo>
                    <a:pt x="52281" y="41581"/>
                    <a:pt x="52281" y="41398"/>
                    <a:pt x="52251" y="41216"/>
                  </a:cubicBezTo>
                  <a:cubicBezTo>
                    <a:pt x="52251" y="41094"/>
                    <a:pt x="52251" y="40973"/>
                    <a:pt x="52251" y="40882"/>
                  </a:cubicBezTo>
                  <a:cubicBezTo>
                    <a:pt x="52251" y="40851"/>
                    <a:pt x="52251" y="40821"/>
                    <a:pt x="52251" y="40790"/>
                  </a:cubicBezTo>
                  <a:lnTo>
                    <a:pt x="43558" y="65624"/>
                  </a:lnTo>
                  <a:cubicBezTo>
                    <a:pt x="41156" y="61733"/>
                    <a:pt x="38755" y="57721"/>
                    <a:pt x="36445" y="53739"/>
                  </a:cubicBezTo>
                  <a:lnTo>
                    <a:pt x="40548" y="41003"/>
                  </a:lnTo>
                  <a:lnTo>
                    <a:pt x="49789" y="12371"/>
                  </a:lnTo>
                  <a:cubicBezTo>
                    <a:pt x="49728" y="12310"/>
                    <a:pt x="49637" y="12249"/>
                    <a:pt x="49576" y="12219"/>
                  </a:cubicBezTo>
                  <a:cubicBezTo>
                    <a:pt x="49515" y="12158"/>
                    <a:pt x="49454" y="12127"/>
                    <a:pt x="49424" y="12097"/>
                  </a:cubicBezTo>
                  <a:cubicBezTo>
                    <a:pt x="49333" y="12067"/>
                    <a:pt x="49272" y="12006"/>
                    <a:pt x="49181" y="11975"/>
                  </a:cubicBezTo>
                  <a:cubicBezTo>
                    <a:pt x="49090" y="11915"/>
                    <a:pt x="48998" y="11884"/>
                    <a:pt x="48938" y="11823"/>
                  </a:cubicBezTo>
                  <a:cubicBezTo>
                    <a:pt x="48846" y="11793"/>
                    <a:pt x="48786" y="11763"/>
                    <a:pt x="48694" y="11732"/>
                  </a:cubicBezTo>
                  <a:lnTo>
                    <a:pt x="39302" y="40851"/>
                  </a:lnTo>
                  <a:lnTo>
                    <a:pt x="35594" y="52280"/>
                  </a:lnTo>
                  <a:cubicBezTo>
                    <a:pt x="33162" y="48085"/>
                    <a:pt x="30822" y="43860"/>
                    <a:pt x="28603" y="39757"/>
                  </a:cubicBezTo>
                  <a:lnTo>
                    <a:pt x="29393" y="37842"/>
                  </a:lnTo>
                  <a:lnTo>
                    <a:pt x="38927" y="14918"/>
                  </a:lnTo>
                  <a:lnTo>
                    <a:pt x="38927" y="14918"/>
                  </a:lnTo>
                  <a:cubicBezTo>
                    <a:pt x="38881" y="14949"/>
                    <a:pt x="38839" y="14991"/>
                    <a:pt x="38816" y="15015"/>
                  </a:cubicBezTo>
                  <a:cubicBezTo>
                    <a:pt x="38785" y="15045"/>
                    <a:pt x="38755" y="15076"/>
                    <a:pt x="38725" y="15106"/>
                  </a:cubicBezTo>
                  <a:cubicBezTo>
                    <a:pt x="38573" y="15228"/>
                    <a:pt x="38451" y="15319"/>
                    <a:pt x="38329" y="15441"/>
                  </a:cubicBezTo>
                  <a:cubicBezTo>
                    <a:pt x="38299" y="15471"/>
                    <a:pt x="38269" y="15501"/>
                    <a:pt x="38238" y="15532"/>
                  </a:cubicBezTo>
                  <a:cubicBezTo>
                    <a:pt x="38178" y="15562"/>
                    <a:pt x="38086" y="15623"/>
                    <a:pt x="38026" y="15684"/>
                  </a:cubicBezTo>
                  <a:lnTo>
                    <a:pt x="37995" y="15714"/>
                  </a:lnTo>
                  <a:cubicBezTo>
                    <a:pt x="37904" y="15775"/>
                    <a:pt x="37813" y="15836"/>
                    <a:pt x="37752" y="15927"/>
                  </a:cubicBezTo>
                  <a:lnTo>
                    <a:pt x="37722" y="15927"/>
                  </a:lnTo>
                  <a:cubicBezTo>
                    <a:pt x="37600" y="16018"/>
                    <a:pt x="37478" y="16109"/>
                    <a:pt x="37357" y="16170"/>
                  </a:cubicBezTo>
                  <a:cubicBezTo>
                    <a:pt x="37326" y="16200"/>
                    <a:pt x="37326" y="16200"/>
                    <a:pt x="37326" y="16200"/>
                  </a:cubicBezTo>
                  <a:cubicBezTo>
                    <a:pt x="37205" y="16292"/>
                    <a:pt x="37083" y="16352"/>
                    <a:pt x="36992" y="16413"/>
                  </a:cubicBezTo>
                  <a:lnTo>
                    <a:pt x="28299" y="37234"/>
                  </a:lnTo>
                  <a:lnTo>
                    <a:pt x="27843" y="38359"/>
                  </a:lnTo>
                  <a:cubicBezTo>
                    <a:pt x="27448" y="37660"/>
                    <a:pt x="27083" y="36991"/>
                    <a:pt x="26718" y="36292"/>
                  </a:cubicBezTo>
                  <a:cubicBezTo>
                    <a:pt x="24621" y="32401"/>
                    <a:pt x="22645" y="28663"/>
                    <a:pt x="20822" y="25137"/>
                  </a:cubicBezTo>
                  <a:lnTo>
                    <a:pt x="28481" y="10334"/>
                  </a:lnTo>
                  <a:cubicBezTo>
                    <a:pt x="28238" y="9939"/>
                    <a:pt x="27995" y="9513"/>
                    <a:pt x="27752" y="9088"/>
                  </a:cubicBezTo>
                  <a:lnTo>
                    <a:pt x="20122" y="23799"/>
                  </a:lnTo>
                  <a:cubicBezTo>
                    <a:pt x="18360" y="20365"/>
                    <a:pt x="16749" y="17173"/>
                    <a:pt x="15320" y="14316"/>
                  </a:cubicBezTo>
                  <a:lnTo>
                    <a:pt x="21399" y="3313"/>
                  </a:lnTo>
                  <a:lnTo>
                    <a:pt x="21399" y="3313"/>
                  </a:lnTo>
                  <a:cubicBezTo>
                    <a:pt x="21277" y="3343"/>
                    <a:pt x="21186" y="3343"/>
                    <a:pt x="21095" y="3373"/>
                  </a:cubicBezTo>
                  <a:cubicBezTo>
                    <a:pt x="20882" y="3434"/>
                    <a:pt x="20670" y="3465"/>
                    <a:pt x="20487" y="3495"/>
                  </a:cubicBezTo>
                  <a:cubicBezTo>
                    <a:pt x="20426" y="3525"/>
                    <a:pt x="20396" y="3525"/>
                    <a:pt x="20335" y="3525"/>
                  </a:cubicBezTo>
                  <a:cubicBezTo>
                    <a:pt x="20274" y="3556"/>
                    <a:pt x="20244" y="3556"/>
                    <a:pt x="20183" y="3556"/>
                  </a:cubicBezTo>
                  <a:lnTo>
                    <a:pt x="20122" y="3556"/>
                  </a:lnTo>
                  <a:cubicBezTo>
                    <a:pt x="20031" y="3586"/>
                    <a:pt x="19910" y="3586"/>
                    <a:pt x="19819" y="3586"/>
                  </a:cubicBezTo>
                  <a:lnTo>
                    <a:pt x="14651" y="12978"/>
                  </a:lnTo>
                  <a:cubicBezTo>
                    <a:pt x="10913" y="5440"/>
                    <a:pt x="8633" y="577"/>
                    <a:pt x="8542" y="364"/>
                  </a:cubicBezTo>
                  <a:cubicBezTo>
                    <a:pt x="8430" y="142"/>
                    <a:pt x="8205" y="1"/>
                    <a:pt x="797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7"/>
            <p:cNvSpPr/>
            <p:nvPr/>
          </p:nvSpPr>
          <p:spPr>
            <a:xfrm>
              <a:off x="5804325" y="5103700"/>
              <a:ext cx="291825" cy="909625"/>
            </a:xfrm>
            <a:custGeom>
              <a:avLst/>
              <a:gdLst/>
              <a:ahLst/>
              <a:cxnLst/>
              <a:rect l="l" t="t" r="r" b="b"/>
              <a:pathLst>
                <a:path w="11673" h="36385" extrusionOk="0">
                  <a:moveTo>
                    <a:pt x="11034" y="1"/>
                  </a:moveTo>
                  <a:lnTo>
                    <a:pt x="1" y="36384"/>
                  </a:lnTo>
                  <a:lnTo>
                    <a:pt x="1277" y="36384"/>
                  </a:lnTo>
                  <a:lnTo>
                    <a:pt x="11672" y="2098"/>
                  </a:lnTo>
                  <a:lnTo>
                    <a:pt x="11672" y="2068"/>
                  </a:lnTo>
                  <a:cubicBezTo>
                    <a:pt x="11642" y="1855"/>
                    <a:pt x="11581" y="1642"/>
                    <a:pt x="11521" y="1429"/>
                  </a:cubicBezTo>
                  <a:cubicBezTo>
                    <a:pt x="11490" y="1308"/>
                    <a:pt x="11460" y="1186"/>
                    <a:pt x="11399" y="1065"/>
                  </a:cubicBezTo>
                  <a:cubicBezTo>
                    <a:pt x="11369" y="913"/>
                    <a:pt x="11338" y="791"/>
                    <a:pt x="11277" y="639"/>
                  </a:cubicBezTo>
                  <a:cubicBezTo>
                    <a:pt x="11247" y="548"/>
                    <a:pt x="11217" y="457"/>
                    <a:pt x="11186" y="366"/>
                  </a:cubicBezTo>
                  <a:cubicBezTo>
                    <a:pt x="11125" y="244"/>
                    <a:pt x="11065" y="122"/>
                    <a:pt x="110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1" name="Google Shape;2691;p47"/>
          <p:cNvGrpSpPr/>
          <p:nvPr/>
        </p:nvGrpSpPr>
        <p:grpSpPr>
          <a:xfrm>
            <a:off x="8307998" y="3542998"/>
            <a:ext cx="1115165" cy="1763727"/>
            <a:chOff x="8081725" y="3865850"/>
            <a:chExt cx="1205975" cy="1907350"/>
          </a:xfrm>
        </p:grpSpPr>
        <p:sp>
          <p:nvSpPr>
            <p:cNvPr id="2692" name="Google Shape;2692;p47"/>
            <p:cNvSpPr/>
            <p:nvPr/>
          </p:nvSpPr>
          <p:spPr>
            <a:xfrm>
              <a:off x="8124275" y="3865850"/>
              <a:ext cx="1163425" cy="1902775"/>
            </a:xfrm>
            <a:custGeom>
              <a:avLst/>
              <a:gdLst/>
              <a:ahLst/>
              <a:cxnLst/>
              <a:rect l="l" t="t" r="r" b="b"/>
              <a:pathLst>
                <a:path w="46537" h="76111" extrusionOk="0">
                  <a:moveTo>
                    <a:pt x="30943" y="0"/>
                  </a:moveTo>
                  <a:cubicBezTo>
                    <a:pt x="30639" y="0"/>
                    <a:pt x="30336" y="0"/>
                    <a:pt x="30062" y="31"/>
                  </a:cubicBezTo>
                  <a:cubicBezTo>
                    <a:pt x="29150" y="61"/>
                    <a:pt x="28299" y="152"/>
                    <a:pt x="27448" y="244"/>
                  </a:cubicBezTo>
                  <a:cubicBezTo>
                    <a:pt x="26232" y="396"/>
                    <a:pt x="25107" y="578"/>
                    <a:pt x="24013" y="821"/>
                  </a:cubicBezTo>
                  <a:cubicBezTo>
                    <a:pt x="23010" y="1064"/>
                    <a:pt x="22038" y="1338"/>
                    <a:pt x="21095" y="1672"/>
                  </a:cubicBezTo>
                  <a:cubicBezTo>
                    <a:pt x="21034" y="1703"/>
                    <a:pt x="20974" y="1703"/>
                    <a:pt x="20882" y="1733"/>
                  </a:cubicBezTo>
                  <a:cubicBezTo>
                    <a:pt x="20366" y="1915"/>
                    <a:pt x="19879" y="2128"/>
                    <a:pt x="19393" y="2341"/>
                  </a:cubicBezTo>
                  <a:cubicBezTo>
                    <a:pt x="17539" y="3101"/>
                    <a:pt x="15867" y="4104"/>
                    <a:pt x="14347" y="5228"/>
                  </a:cubicBezTo>
                  <a:cubicBezTo>
                    <a:pt x="14195" y="5350"/>
                    <a:pt x="14043" y="5441"/>
                    <a:pt x="13922" y="5563"/>
                  </a:cubicBezTo>
                  <a:cubicBezTo>
                    <a:pt x="13770" y="5654"/>
                    <a:pt x="13648" y="5776"/>
                    <a:pt x="13496" y="5897"/>
                  </a:cubicBezTo>
                  <a:cubicBezTo>
                    <a:pt x="13253" y="6080"/>
                    <a:pt x="13010" y="6292"/>
                    <a:pt x="12767" y="6505"/>
                  </a:cubicBezTo>
                  <a:cubicBezTo>
                    <a:pt x="11308" y="7812"/>
                    <a:pt x="9970" y="9301"/>
                    <a:pt x="8846" y="10912"/>
                  </a:cubicBezTo>
                  <a:cubicBezTo>
                    <a:pt x="8755" y="11004"/>
                    <a:pt x="8694" y="11095"/>
                    <a:pt x="8633" y="11186"/>
                  </a:cubicBezTo>
                  <a:cubicBezTo>
                    <a:pt x="8359" y="11551"/>
                    <a:pt x="8116" y="11916"/>
                    <a:pt x="7903" y="12280"/>
                  </a:cubicBezTo>
                  <a:cubicBezTo>
                    <a:pt x="7660" y="12645"/>
                    <a:pt x="7448" y="12979"/>
                    <a:pt x="7235" y="13344"/>
                  </a:cubicBezTo>
                  <a:cubicBezTo>
                    <a:pt x="6840" y="14013"/>
                    <a:pt x="6475" y="14712"/>
                    <a:pt x="6141" y="15411"/>
                  </a:cubicBezTo>
                  <a:cubicBezTo>
                    <a:pt x="5958" y="15715"/>
                    <a:pt x="5806" y="16049"/>
                    <a:pt x="5654" y="16384"/>
                  </a:cubicBezTo>
                  <a:cubicBezTo>
                    <a:pt x="5441" y="16870"/>
                    <a:pt x="5198" y="17387"/>
                    <a:pt x="4986" y="17903"/>
                  </a:cubicBezTo>
                  <a:cubicBezTo>
                    <a:pt x="4834" y="18238"/>
                    <a:pt x="4712" y="18572"/>
                    <a:pt x="4590" y="18906"/>
                  </a:cubicBezTo>
                  <a:cubicBezTo>
                    <a:pt x="4408" y="19332"/>
                    <a:pt x="4256" y="19727"/>
                    <a:pt x="4134" y="20122"/>
                  </a:cubicBezTo>
                  <a:cubicBezTo>
                    <a:pt x="4104" y="20153"/>
                    <a:pt x="4104" y="20183"/>
                    <a:pt x="4104" y="20213"/>
                  </a:cubicBezTo>
                  <a:cubicBezTo>
                    <a:pt x="3496" y="21855"/>
                    <a:pt x="2979" y="23557"/>
                    <a:pt x="2554" y="25320"/>
                  </a:cubicBezTo>
                  <a:cubicBezTo>
                    <a:pt x="2371" y="26049"/>
                    <a:pt x="2189" y="26809"/>
                    <a:pt x="2037" y="27569"/>
                  </a:cubicBezTo>
                  <a:cubicBezTo>
                    <a:pt x="1946" y="27964"/>
                    <a:pt x="1855" y="28360"/>
                    <a:pt x="1794" y="28755"/>
                  </a:cubicBezTo>
                  <a:cubicBezTo>
                    <a:pt x="1764" y="28846"/>
                    <a:pt x="1764" y="28907"/>
                    <a:pt x="1733" y="28967"/>
                  </a:cubicBezTo>
                  <a:cubicBezTo>
                    <a:pt x="1642" y="29454"/>
                    <a:pt x="1551" y="29970"/>
                    <a:pt x="1460" y="30457"/>
                  </a:cubicBezTo>
                  <a:cubicBezTo>
                    <a:pt x="1399" y="30852"/>
                    <a:pt x="1338" y="31277"/>
                    <a:pt x="1277" y="31703"/>
                  </a:cubicBezTo>
                  <a:cubicBezTo>
                    <a:pt x="1216" y="31977"/>
                    <a:pt x="1186" y="32281"/>
                    <a:pt x="1125" y="32554"/>
                  </a:cubicBezTo>
                  <a:cubicBezTo>
                    <a:pt x="1064" y="32980"/>
                    <a:pt x="1034" y="33405"/>
                    <a:pt x="973" y="33800"/>
                  </a:cubicBezTo>
                  <a:cubicBezTo>
                    <a:pt x="791" y="35107"/>
                    <a:pt x="639" y="36414"/>
                    <a:pt x="517" y="37721"/>
                  </a:cubicBezTo>
                  <a:cubicBezTo>
                    <a:pt x="457" y="38451"/>
                    <a:pt x="396" y="39180"/>
                    <a:pt x="335" y="39940"/>
                  </a:cubicBezTo>
                  <a:cubicBezTo>
                    <a:pt x="274" y="40882"/>
                    <a:pt x="213" y="41825"/>
                    <a:pt x="183" y="42767"/>
                  </a:cubicBezTo>
                  <a:cubicBezTo>
                    <a:pt x="183" y="42919"/>
                    <a:pt x="153" y="43071"/>
                    <a:pt x="153" y="43223"/>
                  </a:cubicBezTo>
                  <a:cubicBezTo>
                    <a:pt x="153" y="43527"/>
                    <a:pt x="122" y="43831"/>
                    <a:pt x="122" y="44135"/>
                  </a:cubicBezTo>
                  <a:cubicBezTo>
                    <a:pt x="92" y="44712"/>
                    <a:pt x="92" y="45320"/>
                    <a:pt x="61" y="45898"/>
                  </a:cubicBezTo>
                  <a:cubicBezTo>
                    <a:pt x="61" y="46354"/>
                    <a:pt x="31" y="46840"/>
                    <a:pt x="31" y="47296"/>
                  </a:cubicBezTo>
                  <a:cubicBezTo>
                    <a:pt x="1" y="50153"/>
                    <a:pt x="31" y="52950"/>
                    <a:pt x="153" y="55594"/>
                  </a:cubicBezTo>
                  <a:cubicBezTo>
                    <a:pt x="153" y="56050"/>
                    <a:pt x="183" y="56506"/>
                    <a:pt x="213" y="56992"/>
                  </a:cubicBezTo>
                  <a:cubicBezTo>
                    <a:pt x="244" y="57874"/>
                    <a:pt x="305" y="58755"/>
                    <a:pt x="335" y="59606"/>
                  </a:cubicBezTo>
                  <a:cubicBezTo>
                    <a:pt x="365" y="59789"/>
                    <a:pt x="365" y="59971"/>
                    <a:pt x="365" y="60184"/>
                  </a:cubicBezTo>
                  <a:cubicBezTo>
                    <a:pt x="426" y="60670"/>
                    <a:pt x="457" y="61187"/>
                    <a:pt x="487" y="61673"/>
                  </a:cubicBezTo>
                  <a:cubicBezTo>
                    <a:pt x="761" y="65594"/>
                    <a:pt x="1125" y="68877"/>
                    <a:pt x="1429" y="71156"/>
                  </a:cubicBezTo>
                  <a:cubicBezTo>
                    <a:pt x="1581" y="72555"/>
                    <a:pt x="1733" y="73558"/>
                    <a:pt x="1824" y="74105"/>
                  </a:cubicBezTo>
                  <a:cubicBezTo>
                    <a:pt x="1824" y="74166"/>
                    <a:pt x="1824" y="74196"/>
                    <a:pt x="1855" y="74257"/>
                  </a:cubicBezTo>
                  <a:cubicBezTo>
                    <a:pt x="1885" y="74470"/>
                    <a:pt x="1885" y="74591"/>
                    <a:pt x="1885" y="74591"/>
                  </a:cubicBezTo>
                  <a:lnTo>
                    <a:pt x="3101" y="74622"/>
                  </a:lnTo>
                  <a:lnTo>
                    <a:pt x="4590" y="74682"/>
                  </a:lnTo>
                  <a:lnTo>
                    <a:pt x="22463" y="75290"/>
                  </a:lnTo>
                  <a:lnTo>
                    <a:pt x="23496" y="75321"/>
                  </a:lnTo>
                  <a:lnTo>
                    <a:pt x="23952" y="75351"/>
                  </a:lnTo>
                  <a:lnTo>
                    <a:pt x="24773" y="75351"/>
                  </a:lnTo>
                  <a:lnTo>
                    <a:pt x="46536" y="76111"/>
                  </a:lnTo>
                  <a:lnTo>
                    <a:pt x="46536" y="5684"/>
                  </a:lnTo>
                  <a:cubicBezTo>
                    <a:pt x="46324" y="5472"/>
                    <a:pt x="46111" y="5259"/>
                    <a:pt x="45898" y="5046"/>
                  </a:cubicBezTo>
                  <a:cubicBezTo>
                    <a:pt x="44074" y="3374"/>
                    <a:pt x="41916" y="2067"/>
                    <a:pt x="39363" y="1186"/>
                  </a:cubicBezTo>
                  <a:cubicBezTo>
                    <a:pt x="38573" y="912"/>
                    <a:pt x="37752" y="700"/>
                    <a:pt x="36901" y="517"/>
                  </a:cubicBezTo>
                  <a:cubicBezTo>
                    <a:pt x="35320" y="183"/>
                    <a:pt x="33618" y="0"/>
                    <a:pt x="3176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7"/>
            <p:cNvSpPr/>
            <p:nvPr/>
          </p:nvSpPr>
          <p:spPr>
            <a:xfrm>
              <a:off x="8081725" y="3918275"/>
              <a:ext cx="1205975" cy="1854925"/>
            </a:xfrm>
            <a:custGeom>
              <a:avLst/>
              <a:gdLst/>
              <a:ahLst/>
              <a:cxnLst/>
              <a:rect l="l" t="t" r="r" b="b"/>
              <a:pathLst>
                <a:path w="48239" h="74197" extrusionOk="0">
                  <a:moveTo>
                    <a:pt x="30974" y="1"/>
                  </a:moveTo>
                  <a:cubicBezTo>
                    <a:pt x="30670" y="31"/>
                    <a:pt x="30366" y="31"/>
                    <a:pt x="30092" y="31"/>
                  </a:cubicBezTo>
                  <a:cubicBezTo>
                    <a:pt x="27904" y="153"/>
                    <a:pt x="25898" y="426"/>
                    <a:pt x="24043" y="852"/>
                  </a:cubicBezTo>
                  <a:cubicBezTo>
                    <a:pt x="23891" y="882"/>
                    <a:pt x="23770" y="913"/>
                    <a:pt x="23618" y="943"/>
                  </a:cubicBezTo>
                  <a:cubicBezTo>
                    <a:pt x="22676" y="1186"/>
                    <a:pt x="21794" y="1460"/>
                    <a:pt x="20913" y="1764"/>
                  </a:cubicBezTo>
                  <a:cubicBezTo>
                    <a:pt x="20396" y="1946"/>
                    <a:pt x="19910" y="2128"/>
                    <a:pt x="19423" y="2341"/>
                  </a:cubicBezTo>
                  <a:cubicBezTo>
                    <a:pt x="17964" y="2949"/>
                    <a:pt x="16597" y="3709"/>
                    <a:pt x="15350" y="4530"/>
                  </a:cubicBezTo>
                  <a:cubicBezTo>
                    <a:pt x="15016" y="4773"/>
                    <a:pt x="14682" y="5016"/>
                    <a:pt x="14378" y="5259"/>
                  </a:cubicBezTo>
                  <a:cubicBezTo>
                    <a:pt x="14226" y="5350"/>
                    <a:pt x="14074" y="5472"/>
                    <a:pt x="13952" y="5563"/>
                  </a:cubicBezTo>
                  <a:cubicBezTo>
                    <a:pt x="13800" y="5685"/>
                    <a:pt x="13679" y="5776"/>
                    <a:pt x="13527" y="5897"/>
                  </a:cubicBezTo>
                  <a:cubicBezTo>
                    <a:pt x="12463" y="6779"/>
                    <a:pt x="11460" y="7752"/>
                    <a:pt x="10548" y="8815"/>
                  </a:cubicBezTo>
                  <a:cubicBezTo>
                    <a:pt x="10153" y="9241"/>
                    <a:pt x="9788" y="9697"/>
                    <a:pt x="9423" y="10153"/>
                  </a:cubicBezTo>
                  <a:cubicBezTo>
                    <a:pt x="9180" y="10487"/>
                    <a:pt x="8906" y="10852"/>
                    <a:pt x="8663" y="11186"/>
                  </a:cubicBezTo>
                  <a:cubicBezTo>
                    <a:pt x="8663" y="11186"/>
                    <a:pt x="8663" y="11217"/>
                    <a:pt x="8663" y="11217"/>
                  </a:cubicBezTo>
                  <a:cubicBezTo>
                    <a:pt x="7721" y="12524"/>
                    <a:pt x="6900" y="13922"/>
                    <a:pt x="6171" y="15411"/>
                  </a:cubicBezTo>
                  <a:cubicBezTo>
                    <a:pt x="5988" y="15746"/>
                    <a:pt x="5836" y="16050"/>
                    <a:pt x="5684" y="16384"/>
                  </a:cubicBezTo>
                  <a:cubicBezTo>
                    <a:pt x="5563" y="16688"/>
                    <a:pt x="5411" y="16992"/>
                    <a:pt x="5289" y="17296"/>
                  </a:cubicBezTo>
                  <a:cubicBezTo>
                    <a:pt x="4165" y="19819"/>
                    <a:pt x="3283" y="22524"/>
                    <a:pt x="2584" y="25320"/>
                  </a:cubicBezTo>
                  <a:cubicBezTo>
                    <a:pt x="2402" y="26080"/>
                    <a:pt x="2219" y="26810"/>
                    <a:pt x="2067" y="27570"/>
                  </a:cubicBezTo>
                  <a:cubicBezTo>
                    <a:pt x="1976" y="27965"/>
                    <a:pt x="1885" y="28360"/>
                    <a:pt x="1824" y="28785"/>
                  </a:cubicBezTo>
                  <a:cubicBezTo>
                    <a:pt x="1794" y="28846"/>
                    <a:pt x="1794" y="28907"/>
                    <a:pt x="1763" y="28998"/>
                  </a:cubicBezTo>
                  <a:cubicBezTo>
                    <a:pt x="1551" y="30184"/>
                    <a:pt x="1338" y="31369"/>
                    <a:pt x="1186" y="32585"/>
                  </a:cubicBezTo>
                  <a:cubicBezTo>
                    <a:pt x="1125" y="32980"/>
                    <a:pt x="1064" y="33405"/>
                    <a:pt x="1004" y="33801"/>
                  </a:cubicBezTo>
                  <a:cubicBezTo>
                    <a:pt x="730" y="35837"/>
                    <a:pt x="517" y="37904"/>
                    <a:pt x="365" y="39941"/>
                  </a:cubicBezTo>
                  <a:cubicBezTo>
                    <a:pt x="304" y="40883"/>
                    <a:pt x="244" y="41825"/>
                    <a:pt x="213" y="42767"/>
                  </a:cubicBezTo>
                  <a:cubicBezTo>
                    <a:pt x="213" y="42919"/>
                    <a:pt x="183" y="43071"/>
                    <a:pt x="183" y="43254"/>
                  </a:cubicBezTo>
                  <a:cubicBezTo>
                    <a:pt x="183" y="43558"/>
                    <a:pt x="152" y="43831"/>
                    <a:pt x="152" y="44135"/>
                  </a:cubicBezTo>
                  <a:cubicBezTo>
                    <a:pt x="0" y="48117"/>
                    <a:pt x="31" y="51977"/>
                    <a:pt x="183" y="55594"/>
                  </a:cubicBezTo>
                  <a:cubicBezTo>
                    <a:pt x="183" y="56050"/>
                    <a:pt x="213" y="56536"/>
                    <a:pt x="244" y="56992"/>
                  </a:cubicBezTo>
                  <a:cubicBezTo>
                    <a:pt x="274" y="57874"/>
                    <a:pt x="335" y="58755"/>
                    <a:pt x="365" y="59606"/>
                  </a:cubicBezTo>
                  <a:cubicBezTo>
                    <a:pt x="669" y="64439"/>
                    <a:pt x="1125" y="68482"/>
                    <a:pt x="1459" y="71157"/>
                  </a:cubicBezTo>
                  <a:cubicBezTo>
                    <a:pt x="1642" y="72555"/>
                    <a:pt x="1763" y="73588"/>
                    <a:pt x="1855" y="74136"/>
                  </a:cubicBezTo>
                  <a:cubicBezTo>
                    <a:pt x="1855" y="74136"/>
                    <a:pt x="1855" y="74166"/>
                    <a:pt x="1855" y="74196"/>
                  </a:cubicBezTo>
                  <a:lnTo>
                    <a:pt x="48238" y="74196"/>
                  </a:lnTo>
                  <a:lnTo>
                    <a:pt x="48238" y="7600"/>
                  </a:lnTo>
                  <a:cubicBezTo>
                    <a:pt x="47722" y="6901"/>
                    <a:pt x="47175" y="6262"/>
                    <a:pt x="46567" y="5685"/>
                  </a:cubicBezTo>
                  <a:cubicBezTo>
                    <a:pt x="46293" y="5411"/>
                    <a:pt x="46020" y="5138"/>
                    <a:pt x="45716" y="4864"/>
                  </a:cubicBezTo>
                  <a:cubicBezTo>
                    <a:pt x="44196" y="3527"/>
                    <a:pt x="42463" y="2432"/>
                    <a:pt x="40518" y="1612"/>
                  </a:cubicBezTo>
                  <a:cubicBezTo>
                    <a:pt x="40092" y="1429"/>
                    <a:pt x="39636" y="1277"/>
                    <a:pt x="39211" y="1125"/>
                  </a:cubicBezTo>
                  <a:cubicBezTo>
                    <a:pt x="36962" y="396"/>
                    <a:pt x="34439" y="1"/>
                    <a:pt x="3161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8103000" y="3918275"/>
              <a:ext cx="1184700" cy="947600"/>
            </a:xfrm>
            <a:custGeom>
              <a:avLst/>
              <a:gdLst/>
              <a:ahLst/>
              <a:cxnLst/>
              <a:rect l="l" t="t" r="r" b="b"/>
              <a:pathLst>
                <a:path w="47388" h="37904" extrusionOk="0">
                  <a:moveTo>
                    <a:pt x="30123" y="1"/>
                  </a:moveTo>
                  <a:cubicBezTo>
                    <a:pt x="29819" y="31"/>
                    <a:pt x="29515" y="31"/>
                    <a:pt x="29241" y="31"/>
                  </a:cubicBezTo>
                  <a:cubicBezTo>
                    <a:pt x="27053" y="153"/>
                    <a:pt x="25047" y="426"/>
                    <a:pt x="23192" y="852"/>
                  </a:cubicBezTo>
                  <a:cubicBezTo>
                    <a:pt x="23040" y="882"/>
                    <a:pt x="22919" y="913"/>
                    <a:pt x="22767" y="943"/>
                  </a:cubicBezTo>
                  <a:cubicBezTo>
                    <a:pt x="21825" y="1186"/>
                    <a:pt x="20943" y="1460"/>
                    <a:pt x="20062" y="1764"/>
                  </a:cubicBezTo>
                  <a:cubicBezTo>
                    <a:pt x="19545" y="1946"/>
                    <a:pt x="19059" y="2128"/>
                    <a:pt x="18572" y="2341"/>
                  </a:cubicBezTo>
                  <a:cubicBezTo>
                    <a:pt x="17113" y="2949"/>
                    <a:pt x="15746" y="3709"/>
                    <a:pt x="14499" y="4530"/>
                  </a:cubicBezTo>
                  <a:cubicBezTo>
                    <a:pt x="14165" y="4773"/>
                    <a:pt x="13831" y="5016"/>
                    <a:pt x="13527" y="5229"/>
                  </a:cubicBezTo>
                  <a:cubicBezTo>
                    <a:pt x="13375" y="5350"/>
                    <a:pt x="13223" y="5472"/>
                    <a:pt x="13101" y="5563"/>
                  </a:cubicBezTo>
                  <a:cubicBezTo>
                    <a:pt x="12949" y="5685"/>
                    <a:pt x="12828" y="5776"/>
                    <a:pt x="12676" y="5897"/>
                  </a:cubicBezTo>
                  <a:cubicBezTo>
                    <a:pt x="11612" y="6779"/>
                    <a:pt x="10609" y="7752"/>
                    <a:pt x="9697" y="8815"/>
                  </a:cubicBezTo>
                  <a:cubicBezTo>
                    <a:pt x="9302" y="9241"/>
                    <a:pt x="8937" y="9697"/>
                    <a:pt x="8572" y="10153"/>
                  </a:cubicBezTo>
                  <a:cubicBezTo>
                    <a:pt x="8329" y="10487"/>
                    <a:pt x="8055" y="10852"/>
                    <a:pt x="7812" y="11186"/>
                  </a:cubicBezTo>
                  <a:cubicBezTo>
                    <a:pt x="7812" y="11186"/>
                    <a:pt x="7812" y="11217"/>
                    <a:pt x="7812" y="11217"/>
                  </a:cubicBezTo>
                  <a:cubicBezTo>
                    <a:pt x="6870" y="12524"/>
                    <a:pt x="6049" y="13922"/>
                    <a:pt x="5320" y="15411"/>
                  </a:cubicBezTo>
                  <a:cubicBezTo>
                    <a:pt x="5137" y="15746"/>
                    <a:pt x="4985" y="16050"/>
                    <a:pt x="4833" y="16384"/>
                  </a:cubicBezTo>
                  <a:cubicBezTo>
                    <a:pt x="4712" y="16688"/>
                    <a:pt x="4560" y="16992"/>
                    <a:pt x="4438" y="17296"/>
                  </a:cubicBezTo>
                  <a:cubicBezTo>
                    <a:pt x="3314" y="19819"/>
                    <a:pt x="2432" y="22524"/>
                    <a:pt x="1733" y="25320"/>
                  </a:cubicBezTo>
                  <a:cubicBezTo>
                    <a:pt x="1551" y="26050"/>
                    <a:pt x="1368" y="26810"/>
                    <a:pt x="1216" y="27570"/>
                  </a:cubicBezTo>
                  <a:cubicBezTo>
                    <a:pt x="1125" y="27965"/>
                    <a:pt x="1034" y="28360"/>
                    <a:pt x="973" y="28785"/>
                  </a:cubicBezTo>
                  <a:cubicBezTo>
                    <a:pt x="943" y="28846"/>
                    <a:pt x="943" y="28907"/>
                    <a:pt x="912" y="28998"/>
                  </a:cubicBezTo>
                  <a:cubicBezTo>
                    <a:pt x="700" y="30184"/>
                    <a:pt x="487" y="31369"/>
                    <a:pt x="335" y="32585"/>
                  </a:cubicBezTo>
                  <a:cubicBezTo>
                    <a:pt x="274" y="32980"/>
                    <a:pt x="213" y="33405"/>
                    <a:pt x="153" y="33801"/>
                  </a:cubicBezTo>
                  <a:cubicBezTo>
                    <a:pt x="92" y="34226"/>
                    <a:pt x="31" y="34652"/>
                    <a:pt x="1" y="35047"/>
                  </a:cubicBezTo>
                  <a:cubicBezTo>
                    <a:pt x="426" y="35260"/>
                    <a:pt x="882" y="35442"/>
                    <a:pt x="1368" y="35624"/>
                  </a:cubicBezTo>
                  <a:cubicBezTo>
                    <a:pt x="4621" y="36810"/>
                    <a:pt x="8906" y="37904"/>
                    <a:pt x="13739" y="37904"/>
                  </a:cubicBezTo>
                  <a:cubicBezTo>
                    <a:pt x="14378" y="37904"/>
                    <a:pt x="15016" y="37904"/>
                    <a:pt x="15654" y="37843"/>
                  </a:cubicBezTo>
                  <a:cubicBezTo>
                    <a:pt x="16201" y="37813"/>
                    <a:pt x="16718" y="37782"/>
                    <a:pt x="17265" y="37722"/>
                  </a:cubicBezTo>
                  <a:cubicBezTo>
                    <a:pt x="18420" y="37600"/>
                    <a:pt x="19606" y="37387"/>
                    <a:pt x="20822" y="37114"/>
                  </a:cubicBezTo>
                  <a:cubicBezTo>
                    <a:pt x="23466" y="36506"/>
                    <a:pt x="26202" y="35472"/>
                    <a:pt x="28968" y="33922"/>
                  </a:cubicBezTo>
                  <a:cubicBezTo>
                    <a:pt x="29332" y="33740"/>
                    <a:pt x="29667" y="33527"/>
                    <a:pt x="30031" y="33314"/>
                  </a:cubicBezTo>
                  <a:cubicBezTo>
                    <a:pt x="30153" y="33253"/>
                    <a:pt x="30244" y="33162"/>
                    <a:pt x="30366" y="33102"/>
                  </a:cubicBezTo>
                  <a:cubicBezTo>
                    <a:pt x="30822" y="32828"/>
                    <a:pt x="31247" y="32524"/>
                    <a:pt x="31703" y="32220"/>
                  </a:cubicBezTo>
                  <a:cubicBezTo>
                    <a:pt x="34165" y="30518"/>
                    <a:pt x="36597" y="28360"/>
                    <a:pt x="38998" y="25685"/>
                  </a:cubicBezTo>
                  <a:cubicBezTo>
                    <a:pt x="39029" y="25624"/>
                    <a:pt x="39059" y="25594"/>
                    <a:pt x="39089" y="25563"/>
                  </a:cubicBezTo>
                  <a:cubicBezTo>
                    <a:pt x="39393" y="25229"/>
                    <a:pt x="39697" y="24864"/>
                    <a:pt x="40001" y="24530"/>
                  </a:cubicBezTo>
                  <a:cubicBezTo>
                    <a:pt x="40457" y="23952"/>
                    <a:pt x="40944" y="23345"/>
                    <a:pt x="41430" y="22737"/>
                  </a:cubicBezTo>
                  <a:cubicBezTo>
                    <a:pt x="41734" y="22311"/>
                    <a:pt x="42068" y="21855"/>
                    <a:pt x="42372" y="21430"/>
                  </a:cubicBezTo>
                  <a:cubicBezTo>
                    <a:pt x="42433" y="21369"/>
                    <a:pt x="42463" y="21308"/>
                    <a:pt x="42494" y="21247"/>
                  </a:cubicBezTo>
                  <a:cubicBezTo>
                    <a:pt x="44074" y="19028"/>
                    <a:pt x="45290" y="17022"/>
                    <a:pt x="46172" y="15168"/>
                  </a:cubicBezTo>
                  <a:cubicBezTo>
                    <a:pt x="46202" y="15107"/>
                    <a:pt x="46232" y="15047"/>
                    <a:pt x="46232" y="14986"/>
                  </a:cubicBezTo>
                  <a:cubicBezTo>
                    <a:pt x="46506" y="14439"/>
                    <a:pt x="46719" y="13922"/>
                    <a:pt x="46932" y="13405"/>
                  </a:cubicBezTo>
                  <a:cubicBezTo>
                    <a:pt x="47023" y="13162"/>
                    <a:pt x="47083" y="12919"/>
                    <a:pt x="47175" y="12706"/>
                  </a:cubicBezTo>
                  <a:cubicBezTo>
                    <a:pt x="47266" y="12463"/>
                    <a:pt x="47327" y="12250"/>
                    <a:pt x="47387" y="12037"/>
                  </a:cubicBezTo>
                  <a:lnTo>
                    <a:pt x="47387" y="7600"/>
                  </a:lnTo>
                  <a:cubicBezTo>
                    <a:pt x="46871" y="6901"/>
                    <a:pt x="46324" y="6262"/>
                    <a:pt x="45716" y="5685"/>
                  </a:cubicBezTo>
                  <a:cubicBezTo>
                    <a:pt x="45442" y="5381"/>
                    <a:pt x="45169" y="5138"/>
                    <a:pt x="44865" y="4864"/>
                  </a:cubicBezTo>
                  <a:cubicBezTo>
                    <a:pt x="43345" y="3527"/>
                    <a:pt x="41643" y="2432"/>
                    <a:pt x="39667" y="1612"/>
                  </a:cubicBezTo>
                  <a:cubicBezTo>
                    <a:pt x="39241" y="1429"/>
                    <a:pt x="38785" y="1277"/>
                    <a:pt x="38360" y="1125"/>
                  </a:cubicBezTo>
                  <a:cubicBezTo>
                    <a:pt x="36111" y="396"/>
                    <a:pt x="33588" y="1"/>
                    <a:pt x="3076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7"/>
            <p:cNvSpPr/>
            <p:nvPr/>
          </p:nvSpPr>
          <p:spPr>
            <a:xfrm>
              <a:off x="8085525" y="4048975"/>
              <a:ext cx="1202175" cy="1724225"/>
            </a:xfrm>
            <a:custGeom>
              <a:avLst/>
              <a:gdLst/>
              <a:ahLst/>
              <a:cxnLst/>
              <a:rect l="l" t="t" r="r" b="b"/>
              <a:pathLst>
                <a:path w="48087" h="68969" extrusionOk="0">
                  <a:moveTo>
                    <a:pt x="14226" y="1"/>
                  </a:moveTo>
                  <a:cubicBezTo>
                    <a:pt x="14074" y="122"/>
                    <a:pt x="13922" y="244"/>
                    <a:pt x="13800" y="335"/>
                  </a:cubicBezTo>
                  <a:cubicBezTo>
                    <a:pt x="13648" y="457"/>
                    <a:pt x="13527" y="548"/>
                    <a:pt x="13375" y="669"/>
                  </a:cubicBezTo>
                  <a:lnTo>
                    <a:pt x="22007" y="7904"/>
                  </a:lnTo>
                  <a:lnTo>
                    <a:pt x="24013" y="9575"/>
                  </a:lnTo>
                  <a:lnTo>
                    <a:pt x="31886" y="16171"/>
                  </a:lnTo>
                  <a:cubicBezTo>
                    <a:pt x="31886" y="16658"/>
                    <a:pt x="31855" y="17144"/>
                    <a:pt x="31825" y="17630"/>
                  </a:cubicBezTo>
                  <a:cubicBezTo>
                    <a:pt x="31794" y="18025"/>
                    <a:pt x="31764" y="18420"/>
                    <a:pt x="31734" y="18846"/>
                  </a:cubicBezTo>
                  <a:cubicBezTo>
                    <a:pt x="31612" y="20974"/>
                    <a:pt x="31430" y="23314"/>
                    <a:pt x="31247" y="25776"/>
                  </a:cubicBezTo>
                  <a:cubicBezTo>
                    <a:pt x="31186" y="26445"/>
                    <a:pt x="31126" y="27174"/>
                    <a:pt x="31065" y="27874"/>
                  </a:cubicBezTo>
                  <a:cubicBezTo>
                    <a:pt x="31065" y="28025"/>
                    <a:pt x="31034" y="28147"/>
                    <a:pt x="31034" y="28299"/>
                  </a:cubicBezTo>
                  <a:lnTo>
                    <a:pt x="30730" y="28086"/>
                  </a:lnTo>
                  <a:lnTo>
                    <a:pt x="29271" y="27022"/>
                  </a:lnTo>
                  <a:lnTo>
                    <a:pt x="13223" y="15411"/>
                  </a:lnTo>
                  <a:lnTo>
                    <a:pt x="10973" y="13800"/>
                  </a:lnTo>
                  <a:lnTo>
                    <a:pt x="6536" y="10578"/>
                  </a:lnTo>
                  <a:lnTo>
                    <a:pt x="6019" y="10183"/>
                  </a:lnTo>
                  <a:cubicBezTo>
                    <a:pt x="5836" y="10518"/>
                    <a:pt x="5684" y="10822"/>
                    <a:pt x="5532" y="11156"/>
                  </a:cubicBezTo>
                  <a:lnTo>
                    <a:pt x="6140" y="11581"/>
                  </a:lnTo>
                  <a:lnTo>
                    <a:pt x="8511" y="13314"/>
                  </a:lnTo>
                  <a:lnTo>
                    <a:pt x="10730" y="14955"/>
                  </a:lnTo>
                  <a:lnTo>
                    <a:pt x="28238" y="27661"/>
                  </a:lnTo>
                  <a:lnTo>
                    <a:pt x="29667" y="28694"/>
                  </a:lnTo>
                  <a:lnTo>
                    <a:pt x="30913" y="29606"/>
                  </a:lnTo>
                  <a:cubicBezTo>
                    <a:pt x="30913" y="29667"/>
                    <a:pt x="30913" y="29697"/>
                    <a:pt x="30913" y="29728"/>
                  </a:cubicBezTo>
                  <a:cubicBezTo>
                    <a:pt x="30518" y="34074"/>
                    <a:pt x="30062" y="38178"/>
                    <a:pt x="29575" y="42038"/>
                  </a:cubicBezTo>
                  <a:lnTo>
                    <a:pt x="16353" y="32615"/>
                  </a:lnTo>
                  <a:lnTo>
                    <a:pt x="3010" y="23132"/>
                  </a:lnTo>
                  <a:lnTo>
                    <a:pt x="1915" y="22342"/>
                  </a:lnTo>
                  <a:cubicBezTo>
                    <a:pt x="1824" y="22737"/>
                    <a:pt x="1733" y="23132"/>
                    <a:pt x="1672" y="23527"/>
                  </a:cubicBezTo>
                  <a:lnTo>
                    <a:pt x="2827" y="24378"/>
                  </a:lnTo>
                  <a:lnTo>
                    <a:pt x="14438" y="32676"/>
                  </a:lnTo>
                  <a:lnTo>
                    <a:pt x="29393" y="43375"/>
                  </a:lnTo>
                  <a:cubicBezTo>
                    <a:pt x="28785" y="47874"/>
                    <a:pt x="28116" y="52008"/>
                    <a:pt x="27357" y="55685"/>
                  </a:cubicBezTo>
                  <a:lnTo>
                    <a:pt x="1611" y="38573"/>
                  </a:lnTo>
                  <a:lnTo>
                    <a:pt x="61" y="37539"/>
                  </a:lnTo>
                  <a:cubicBezTo>
                    <a:pt x="31" y="37995"/>
                    <a:pt x="31" y="38451"/>
                    <a:pt x="0" y="38907"/>
                  </a:cubicBezTo>
                  <a:lnTo>
                    <a:pt x="1581" y="39971"/>
                  </a:lnTo>
                  <a:lnTo>
                    <a:pt x="27083" y="57023"/>
                  </a:lnTo>
                  <a:cubicBezTo>
                    <a:pt x="26323" y="60549"/>
                    <a:pt x="25502" y="63619"/>
                    <a:pt x="24651" y="66202"/>
                  </a:cubicBezTo>
                  <a:lnTo>
                    <a:pt x="1915" y="52859"/>
                  </a:lnTo>
                  <a:lnTo>
                    <a:pt x="92" y="51764"/>
                  </a:lnTo>
                  <a:lnTo>
                    <a:pt x="92" y="51764"/>
                  </a:lnTo>
                  <a:cubicBezTo>
                    <a:pt x="122" y="52251"/>
                    <a:pt x="152" y="52767"/>
                    <a:pt x="152" y="53254"/>
                  </a:cubicBezTo>
                  <a:lnTo>
                    <a:pt x="2037" y="54348"/>
                  </a:lnTo>
                  <a:lnTo>
                    <a:pt x="24195" y="67449"/>
                  </a:lnTo>
                  <a:cubicBezTo>
                    <a:pt x="24135" y="67631"/>
                    <a:pt x="24074" y="67783"/>
                    <a:pt x="24013" y="67965"/>
                  </a:cubicBezTo>
                  <a:cubicBezTo>
                    <a:pt x="23891" y="68300"/>
                    <a:pt x="23770" y="68634"/>
                    <a:pt x="23618" y="68968"/>
                  </a:cubicBezTo>
                  <a:lnTo>
                    <a:pt x="25138" y="68968"/>
                  </a:lnTo>
                  <a:cubicBezTo>
                    <a:pt x="25259" y="68664"/>
                    <a:pt x="25381" y="68330"/>
                    <a:pt x="25502" y="68026"/>
                  </a:cubicBezTo>
                  <a:cubicBezTo>
                    <a:pt x="25502" y="67996"/>
                    <a:pt x="25502" y="67965"/>
                    <a:pt x="25533" y="67935"/>
                  </a:cubicBezTo>
                  <a:lnTo>
                    <a:pt x="48086" y="65929"/>
                  </a:lnTo>
                  <a:lnTo>
                    <a:pt x="48086" y="64531"/>
                  </a:lnTo>
                  <a:lnTo>
                    <a:pt x="26019" y="66506"/>
                  </a:lnTo>
                  <a:cubicBezTo>
                    <a:pt x="26901" y="63801"/>
                    <a:pt x="27752" y="60579"/>
                    <a:pt x="28512" y="56901"/>
                  </a:cubicBezTo>
                  <a:lnTo>
                    <a:pt x="48086" y="51096"/>
                  </a:lnTo>
                  <a:lnTo>
                    <a:pt x="48086" y="49698"/>
                  </a:lnTo>
                  <a:lnTo>
                    <a:pt x="28816" y="55412"/>
                  </a:lnTo>
                  <a:cubicBezTo>
                    <a:pt x="29484" y="51856"/>
                    <a:pt x="30123" y="47904"/>
                    <a:pt x="30700" y="43588"/>
                  </a:cubicBezTo>
                  <a:lnTo>
                    <a:pt x="48086" y="36871"/>
                  </a:lnTo>
                  <a:lnTo>
                    <a:pt x="48086" y="35533"/>
                  </a:lnTo>
                  <a:lnTo>
                    <a:pt x="30882" y="42159"/>
                  </a:lnTo>
                  <a:cubicBezTo>
                    <a:pt x="31338" y="38330"/>
                    <a:pt x="31794" y="34257"/>
                    <a:pt x="32159" y="29910"/>
                  </a:cubicBezTo>
                  <a:lnTo>
                    <a:pt x="32159" y="29788"/>
                  </a:lnTo>
                  <a:lnTo>
                    <a:pt x="48086" y="22038"/>
                  </a:lnTo>
                  <a:lnTo>
                    <a:pt x="48086" y="20700"/>
                  </a:lnTo>
                  <a:lnTo>
                    <a:pt x="32281" y="28360"/>
                  </a:lnTo>
                  <a:cubicBezTo>
                    <a:pt x="32311" y="27904"/>
                    <a:pt x="32372" y="27448"/>
                    <a:pt x="32402" y="26992"/>
                  </a:cubicBezTo>
                  <a:cubicBezTo>
                    <a:pt x="32463" y="26293"/>
                    <a:pt x="32493" y="25624"/>
                    <a:pt x="32554" y="24925"/>
                  </a:cubicBezTo>
                  <a:cubicBezTo>
                    <a:pt x="32706" y="22858"/>
                    <a:pt x="32858" y="20883"/>
                    <a:pt x="32949" y="19059"/>
                  </a:cubicBezTo>
                  <a:cubicBezTo>
                    <a:pt x="32980" y="18664"/>
                    <a:pt x="33010" y="18269"/>
                    <a:pt x="33041" y="17873"/>
                  </a:cubicBezTo>
                  <a:cubicBezTo>
                    <a:pt x="33041" y="17326"/>
                    <a:pt x="33071" y="16840"/>
                    <a:pt x="33101" y="16323"/>
                  </a:cubicBezTo>
                  <a:lnTo>
                    <a:pt x="39667" y="13223"/>
                  </a:lnTo>
                  <a:lnTo>
                    <a:pt x="41369" y="12402"/>
                  </a:lnTo>
                  <a:lnTo>
                    <a:pt x="41673" y="12250"/>
                  </a:lnTo>
                  <a:lnTo>
                    <a:pt x="42828" y="11703"/>
                  </a:lnTo>
                  <a:lnTo>
                    <a:pt x="43314" y="11490"/>
                  </a:lnTo>
                  <a:lnTo>
                    <a:pt x="46962" y="9758"/>
                  </a:lnTo>
                  <a:lnTo>
                    <a:pt x="47205" y="9636"/>
                  </a:lnTo>
                  <a:lnTo>
                    <a:pt x="48086" y="9211"/>
                  </a:lnTo>
                  <a:lnTo>
                    <a:pt x="48086" y="7964"/>
                  </a:lnTo>
                  <a:lnTo>
                    <a:pt x="47631" y="8177"/>
                  </a:lnTo>
                  <a:lnTo>
                    <a:pt x="46445" y="8724"/>
                  </a:lnTo>
                  <a:lnTo>
                    <a:pt x="42676" y="10518"/>
                  </a:lnTo>
                  <a:lnTo>
                    <a:pt x="41551" y="11065"/>
                  </a:lnTo>
                  <a:lnTo>
                    <a:pt x="39606" y="11977"/>
                  </a:lnTo>
                  <a:lnTo>
                    <a:pt x="37873" y="12797"/>
                  </a:lnTo>
                  <a:lnTo>
                    <a:pt x="33193" y="15016"/>
                  </a:lnTo>
                  <a:cubicBezTo>
                    <a:pt x="33253" y="13831"/>
                    <a:pt x="33284" y="12737"/>
                    <a:pt x="33345" y="11733"/>
                  </a:cubicBezTo>
                  <a:cubicBezTo>
                    <a:pt x="33345" y="11308"/>
                    <a:pt x="33375" y="10913"/>
                    <a:pt x="33375" y="10548"/>
                  </a:cubicBezTo>
                  <a:cubicBezTo>
                    <a:pt x="33497" y="7904"/>
                    <a:pt x="33527" y="6353"/>
                    <a:pt x="33527" y="6293"/>
                  </a:cubicBezTo>
                  <a:cubicBezTo>
                    <a:pt x="33527" y="6019"/>
                    <a:pt x="33253" y="5776"/>
                    <a:pt x="32949" y="5746"/>
                  </a:cubicBezTo>
                  <a:cubicBezTo>
                    <a:pt x="32928" y="5744"/>
                    <a:pt x="32907" y="5743"/>
                    <a:pt x="32886" y="5743"/>
                  </a:cubicBezTo>
                  <a:cubicBezTo>
                    <a:pt x="32581" y="5743"/>
                    <a:pt x="32341" y="5945"/>
                    <a:pt x="32341" y="6201"/>
                  </a:cubicBezTo>
                  <a:cubicBezTo>
                    <a:pt x="32341" y="6232"/>
                    <a:pt x="32311" y="7721"/>
                    <a:pt x="32189" y="10244"/>
                  </a:cubicBezTo>
                  <a:cubicBezTo>
                    <a:pt x="32159" y="10639"/>
                    <a:pt x="32159" y="11034"/>
                    <a:pt x="32129" y="11460"/>
                  </a:cubicBezTo>
                  <a:cubicBezTo>
                    <a:pt x="32098" y="12463"/>
                    <a:pt x="32038" y="13588"/>
                    <a:pt x="31977" y="14803"/>
                  </a:cubicBezTo>
                  <a:lnTo>
                    <a:pt x="26323" y="10122"/>
                  </a:lnTo>
                  <a:lnTo>
                    <a:pt x="24317" y="8420"/>
                  </a:lnTo>
                  <a:lnTo>
                    <a:pt x="14226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6" name="Google Shape;2696;p47"/>
          <p:cNvGrpSpPr/>
          <p:nvPr/>
        </p:nvGrpSpPr>
        <p:grpSpPr>
          <a:xfrm rot="-899981">
            <a:off x="7529224" y="3746420"/>
            <a:ext cx="1181805" cy="2901753"/>
            <a:chOff x="6344600" y="2810350"/>
            <a:chExt cx="1278175" cy="3138375"/>
          </a:xfrm>
        </p:grpSpPr>
        <p:sp>
          <p:nvSpPr>
            <p:cNvPr id="2697" name="Google Shape;2697;p47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7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7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7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7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7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7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7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7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7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7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7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7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7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7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7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7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7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7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7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7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5" name="Google Shape;2725;p47"/>
          <p:cNvGrpSpPr/>
          <p:nvPr/>
        </p:nvGrpSpPr>
        <p:grpSpPr>
          <a:xfrm rot="899981" flipH="1">
            <a:off x="2965868" y="4140475"/>
            <a:ext cx="1972226" cy="1713083"/>
            <a:chOff x="2117325" y="3825425"/>
            <a:chExt cx="2133050" cy="1852775"/>
          </a:xfrm>
        </p:grpSpPr>
        <p:sp>
          <p:nvSpPr>
            <p:cNvPr id="2726" name="Google Shape;2726;p47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7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7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7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7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7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2" name="Google Shape;2732;p47"/>
          <p:cNvGrpSpPr/>
          <p:nvPr/>
        </p:nvGrpSpPr>
        <p:grpSpPr>
          <a:xfrm rot="-1799832">
            <a:off x="-1123500" y="55584"/>
            <a:ext cx="3275097" cy="2014212"/>
            <a:chOff x="4773875" y="3673175"/>
            <a:chExt cx="2566875" cy="1578650"/>
          </a:xfrm>
        </p:grpSpPr>
        <p:sp>
          <p:nvSpPr>
            <p:cNvPr id="2733" name="Google Shape;2733;p47"/>
            <p:cNvSpPr/>
            <p:nvPr/>
          </p:nvSpPr>
          <p:spPr>
            <a:xfrm>
              <a:off x="4778900" y="3679000"/>
              <a:ext cx="2556000" cy="1567825"/>
            </a:xfrm>
            <a:custGeom>
              <a:avLst/>
              <a:gdLst/>
              <a:ahLst/>
              <a:cxnLst/>
              <a:rect l="l" t="t" r="r" b="b"/>
              <a:pathLst>
                <a:path w="102240" h="62713" extrusionOk="0">
                  <a:moveTo>
                    <a:pt x="1201" y="1"/>
                  </a:moveTo>
                  <a:cubicBezTo>
                    <a:pt x="801" y="1"/>
                    <a:pt x="500" y="234"/>
                    <a:pt x="300" y="635"/>
                  </a:cubicBezTo>
                  <a:cubicBezTo>
                    <a:pt x="67" y="1102"/>
                    <a:pt x="33" y="1602"/>
                    <a:pt x="0" y="2002"/>
                  </a:cubicBezTo>
                  <a:cubicBezTo>
                    <a:pt x="33" y="2303"/>
                    <a:pt x="33" y="2569"/>
                    <a:pt x="67" y="2803"/>
                  </a:cubicBezTo>
                  <a:cubicBezTo>
                    <a:pt x="167" y="4004"/>
                    <a:pt x="500" y="5105"/>
                    <a:pt x="901" y="6305"/>
                  </a:cubicBezTo>
                  <a:cubicBezTo>
                    <a:pt x="1901" y="9374"/>
                    <a:pt x="3302" y="13344"/>
                    <a:pt x="5170" y="17180"/>
                  </a:cubicBezTo>
                  <a:cubicBezTo>
                    <a:pt x="5971" y="18748"/>
                    <a:pt x="6705" y="19982"/>
                    <a:pt x="7572" y="21049"/>
                  </a:cubicBezTo>
                  <a:cubicBezTo>
                    <a:pt x="9407" y="23418"/>
                    <a:pt x="11875" y="25119"/>
                    <a:pt x="15144" y="26286"/>
                  </a:cubicBezTo>
                  <a:cubicBezTo>
                    <a:pt x="18113" y="27321"/>
                    <a:pt x="21182" y="28088"/>
                    <a:pt x="23750" y="28688"/>
                  </a:cubicBezTo>
                  <a:cubicBezTo>
                    <a:pt x="24317" y="28822"/>
                    <a:pt x="24851" y="28955"/>
                    <a:pt x="25385" y="29055"/>
                  </a:cubicBezTo>
                  <a:lnTo>
                    <a:pt x="25418" y="29055"/>
                  </a:lnTo>
                  <a:cubicBezTo>
                    <a:pt x="25285" y="29656"/>
                    <a:pt x="25185" y="30323"/>
                    <a:pt x="25185" y="30990"/>
                  </a:cubicBezTo>
                  <a:cubicBezTo>
                    <a:pt x="25185" y="31057"/>
                    <a:pt x="25185" y="31157"/>
                    <a:pt x="25185" y="31223"/>
                  </a:cubicBezTo>
                  <a:cubicBezTo>
                    <a:pt x="24918" y="31357"/>
                    <a:pt x="24651" y="31423"/>
                    <a:pt x="24351" y="31524"/>
                  </a:cubicBezTo>
                  <a:lnTo>
                    <a:pt x="24284" y="31557"/>
                  </a:lnTo>
                  <a:cubicBezTo>
                    <a:pt x="22516" y="32091"/>
                    <a:pt x="20615" y="32357"/>
                    <a:pt x="18814" y="32624"/>
                  </a:cubicBezTo>
                  <a:lnTo>
                    <a:pt x="17212" y="32824"/>
                  </a:lnTo>
                  <a:cubicBezTo>
                    <a:pt x="16045" y="32991"/>
                    <a:pt x="14844" y="33158"/>
                    <a:pt x="13677" y="33492"/>
                  </a:cubicBezTo>
                  <a:cubicBezTo>
                    <a:pt x="13243" y="33625"/>
                    <a:pt x="12909" y="33792"/>
                    <a:pt x="12609" y="33959"/>
                  </a:cubicBezTo>
                  <a:cubicBezTo>
                    <a:pt x="11975" y="34392"/>
                    <a:pt x="11742" y="34993"/>
                    <a:pt x="11875" y="35760"/>
                  </a:cubicBezTo>
                  <a:cubicBezTo>
                    <a:pt x="12042" y="36694"/>
                    <a:pt x="12342" y="37628"/>
                    <a:pt x="12809" y="38762"/>
                  </a:cubicBezTo>
                  <a:cubicBezTo>
                    <a:pt x="13310" y="39963"/>
                    <a:pt x="13843" y="41197"/>
                    <a:pt x="14344" y="42398"/>
                  </a:cubicBezTo>
                  <a:lnTo>
                    <a:pt x="14911" y="43699"/>
                  </a:lnTo>
                  <a:cubicBezTo>
                    <a:pt x="15011" y="43899"/>
                    <a:pt x="15078" y="44099"/>
                    <a:pt x="15178" y="44333"/>
                  </a:cubicBezTo>
                  <a:cubicBezTo>
                    <a:pt x="15311" y="44633"/>
                    <a:pt x="15444" y="44900"/>
                    <a:pt x="15578" y="45200"/>
                  </a:cubicBezTo>
                  <a:cubicBezTo>
                    <a:pt x="15811" y="45800"/>
                    <a:pt x="16245" y="46101"/>
                    <a:pt x="16845" y="46167"/>
                  </a:cubicBezTo>
                  <a:lnTo>
                    <a:pt x="17079" y="46201"/>
                  </a:lnTo>
                  <a:cubicBezTo>
                    <a:pt x="17312" y="46234"/>
                    <a:pt x="17546" y="46267"/>
                    <a:pt x="17779" y="46267"/>
                  </a:cubicBezTo>
                  <a:lnTo>
                    <a:pt x="18380" y="46267"/>
                  </a:lnTo>
                  <a:cubicBezTo>
                    <a:pt x="18747" y="46267"/>
                    <a:pt x="19080" y="46267"/>
                    <a:pt x="19381" y="46201"/>
                  </a:cubicBezTo>
                  <a:cubicBezTo>
                    <a:pt x="19714" y="46167"/>
                    <a:pt x="20315" y="46067"/>
                    <a:pt x="20481" y="45434"/>
                  </a:cubicBezTo>
                  <a:cubicBezTo>
                    <a:pt x="20615" y="44833"/>
                    <a:pt x="20248" y="44500"/>
                    <a:pt x="19914" y="44199"/>
                  </a:cubicBezTo>
                  <a:cubicBezTo>
                    <a:pt x="19547" y="43866"/>
                    <a:pt x="19114" y="43666"/>
                    <a:pt x="18680" y="43499"/>
                  </a:cubicBezTo>
                  <a:cubicBezTo>
                    <a:pt x="18380" y="43399"/>
                    <a:pt x="18213" y="43232"/>
                    <a:pt x="18113" y="42932"/>
                  </a:cubicBezTo>
                  <a:cubicBezTo>
                    <a:pt x="17713" y="41597"/>
                    <a:pt x="17446" y="40230"/>
                    <a:pt x="17212" y="38895"/>
                  </a:cubicBezTo>
                  <a:cubicBezTo>
                    <a:pt x="17146" y="38562"/>
                    <a:pt x="17112" y="38262"/>
                    <a:pt x="17046" y="37928"/>
                  </a:cubicBezTo>
                  <a:cubicBezTo>
                    <a:pt x="17046" y="37861"/>
                    <a:pt x="17046" y="37861"/>
                    <a:pt x="17046" y="37861"/>
                  </a:cubicBezTo>
                  <a:cubicBezTo>
                    <a:pt x="17046" y="37861"/>
                    <a:pt x="17079" y="37828"/>
                    <a:pt x="17146" y="37828"/>
                  </a:cubicBezTo>
                  <a:lnTo>
                    <a:pt x="17246" y="37828"/>
                  </a:lnTo>
                  <a:cubicBezTo>
                    <a:pt x="17446" y="37795"/>
                    <a:pt x="17613" y="37761"/>
                    <a:pt x="17813" y="37761"/>
                  </a:cubicBezTo>
                  <a:cubicBezTo>
                    <a:pt x="19047" y="37661"/>
                    <a:pt x="20315" y="37661"/>
                    <a:pt x="21582" y="37628"/>
                  </a:cubicBezTo>
                  <a:lnTo>
                    <a:pt x="24017" y="37628"/>
                  </a:lnTo>
                  <a:cubicBezTo>
                    <a:pt x="24384" y="37628"/>
                    <a:pt x="24751" y="37661"/>
                    <a:pt x="25151" y="37661"/>
                  </a:cubicBezTo>
                  <a:cubicBezTo>
                    <a:pt x="25352" y="37661"/>
                    <a:pt x="25585" y="37661"/>
                    <a:pt x="25785" y="37628"/>
                  </a:cubicBezTo>
                  <a:cubicBezTo>
                    <a:pt x="26052" y="37628"/>
                    <a:pt x="26286" y="37628"/>
                    <a:pt x="26486" y="37528"/>
                  </a:cubicBezTo>
                  <a:cubicBezTo>
                    <a:pt x="27286" y="39729"/>
                    <a:pt x="28354" y="41964"/>
                    <a:pt x="29755" y="44433"/>
                  </a:cubicBezTo>
                  <a:cubicBezTo>
                    <a:pt x="29788" y="44466"/>
                    <a:pt x="29821" y="44500"/>
                    <a:pt x="29821" y="44533"/>
                  </a:cubicBezTo>
                  <a:cubicBezTo>
                    <a:pt x="29888" y="44600"/>
                    <a:pt x="29888" y="44633"/>
                    <a:pt x="29921" y="44700"/>
                  </a:cubicBezTo>
                  <a:cubicBezTo>
                    <a:pt x="29054" y="45200"/>
                    <a:pt x="28120" y="45567"/>
                    <a:pt x="27220" y="45901"/>
                  </a:cubicBezTo>
                  <a:lnTo>
                    <a:pt x="27153" y="45934"/>
                  </a:lnTo>
                  <a:cubicBezTo>
                    <a:pt x="25085" y="46734"/>
                    <a:pt x="22850" y="46935"/>
                    <a:pt x="20848" y="47135"/>
                  </a:cubicBezTo>
                  <a:cubicBezTo>
                    <a:pt x="20415" y="47168"/>
                    <a:pt x="20014" y="47201"/>
                    <a:pt x="19581" y="47235"/>
                  </a:cubicBezTo>
                  <a:cubicBezTo>
                    <a:pt x="18747" y="47302"/>
                    <a:pt x="17846" y="47335"/>
                    <a:pt x="17012" y="47502"/>
                  </a:cubicBezTo>
                  <a:cubicBezTo>
                    <a:pt x="16479" y="47602"/>
                    <a:pt x="15945" y="47735"/>
                    <a:pt x="15411" y="48002"/>
                  </a:cubicBezTo>
                  <a:cubicBezTo>
                    <a:pt x="14711" y="48369"/>
                    <a:pt x="14344" y="48969"/>
                    <a:pt x="14277" y="49770"/>
                  </a:cubicBezTo>
                  <a:cubicBezTo>
                    <a:pt x="14244" y="50204"/>
                    <a:pt x="14310" y="50604"/>
                    <a:pt x="14410" y="50971"/>
                  </a:cubicBezTo>
                  <a:cubicBezTo>
                    <a:pt x="14577" y="51805"/>
                    <a:pt x="14877" y="52672"/>
                    <a:pt x="15344" y="53806"/>
                  </a:cubicBezTo>
                  <a:cubicBezTo>
                    <a:pt x="15611" y="54407"/>
                    <a:pt x="15845" y="55007"/>
                    <a:pt x="16112" y="55574"/>
                  </a:cubicBezTo>
                  <a:cubicBezTo>
                    <a:pt x="16745" y="57008"/>
                    <a:pt x="17379" y="58476"/>
                    <a:pt x="17913" y="59944"/>
                  </a:cubicBezTo>
                  <a:cubicBezTo>
                    <a:pt x="18080" y="60411"/>
                    <a:pt x="18413" y="60678"/>
                    <a:pt x="18947" y="60778"/>
                  </a:cubicBezTo>
                  <a:cubicBezTo>
                    <a:pt x="19781" y="60945"/>
                    <a:pt x="20648" y="61011"/>
                    <a:pt x="21649" y="61011"/>
                  </a:cubicBezTo>
                  <a:lnTo>
                    <a:pt x="21882" y="61011"/>
                  </a:lnTo>
                  <a:cubicBezTo>
                    <a:pt x="22216" y="61011"/>
                    <a:pt x="22550" y="60945"/>
                    <a:pt x="22816" y="60878"/>
                  </a:cubicBezTo>
                  <a:cubicBezTo>
                    <a:pt x="23150" y="60744"/>
                    <a:pt x="23417" y="60544"/>
                    <a:pt x="23517" y="60277"/>
                  </a:cubicBezTo>
                  <a:cubicBezTo>
                    <a:pt x="23650" y="60011"/>
                    <a:pt x="23650" y="59677"/>
                    <a:pt x="23484" y="59343"/>
                  </a:cubicBezTo>
                  <a:cubicBezTo>
                    <a:pt x="23350" y="59077"/>
                    <a:pt x="23150" y="58810"/>
                    <a:pt x="22850" y="58543"/>
                  </a:cubicBezTo>
                  <a:cubicBezTo>
                    <a:pt x="22316" y="58143"/>
                    <a:pt x="21749" y="57842"/>
                    <a:pt x="21115" y="57676"/>
                  </a:cubicBezTo>
                  <a:cubicBezTo>
                    <a:pt x="20915" y="57609"/>
                    <a:pt x="20815" y="57542"/>
                    <a:pt x="20748" y="57342"/>
                  </a:cubicBezTo>
                  <a:cubicBezTo>
                    <a:pt x="20715" y="57209"/>
                    <a:pt x="20648" y="57075"/>
                    <a:pt x="20581" y="56942"/>
                  </a:cubicBezTo>
                  <a:cubicBezTo>
                    <a:pt x="20548" y="56842"/>
                    <a:pt x="20481" y="56708"/>
                    <a:pt x="20448" y="56575"/>
                  </a:cubicBezTo>
                  <a:cubicBezTo>
                    <a:pt x="19981" y="55241"/>
                    <a:pt x="19547" y="53873"/>
                    <a:pt x="19114" y="52505"/>
                  </a:cubicBezTo>
                  <a:cubicBezTo>
                    <a:pt x="19080" y="52372"/>
                    <a:pt x="19014" y="52172"/>
                    <a:pt x="19014" y="52105"/>
                  </a:cubicBezTo>
                  <a:cubicBezTo>
                    <a:pt x="19047" y="52105"/>
                    <a:pt x="19114" y="52072"/>
                    <a:pt x="19247" y="52072"/>
                  </a:cubicBezTo>
                  <a:lnTo>
                    <a:pt x="19447" y="52072"/>
                  </a:lnTo>
                  <a:cubicBezTo>
                    <a:pt x="20648" y="52105"/>
                    <a:pt x="21849" y="52138"/>
                    <a:pt x="22983" y="52205"/>
                  </a:cubicBezTo>
                  <a:cubicBezTo>
                    <a:pt x="24284" y="52305"/>
                    <a:pt x="25819" y="52372"/>
                    <a:pt x="27320" y="52372"/>
                  </a:cubicBezTo>
                  <a:cubicBezTo>
                    <a:pt x="28554" y="52372"/>
                    <a:pt x="29688" y="52305"/>
                    <a:pt x="30755" y="52205"/>
                  </a:cubicBezTo>
                  <a:cubicBezTo>
                    <a:pt x="32290" y="52038"/>
                    <a:pt x="33891" y="51805"/>
                    <a:pt x="35425" y="51238"/>
                  </a:cubicBezTo>
                  <a:cubicBezTo>
                    <a:pt x="39762" y="49603"/>
                    <a:pt x="42631" y="46434"/>
                    <a:pt x="43898" y="41798"/>
                  </a:cubicBezTo>
                  <a:cubicBezTo>
                    <a:pt x="44132" y="40997"/>
                    <a:pt x="44232" y="40163"/>
                    <a:pt x="44332" y="39362"/>
                  </a:cubicBezTo>
                  <a:lnTo>
                    <a:pt x="44365" y="38962"/>
                  </a:lnTo>
                  <a:cubicBezTo>
                    <a:pt x="44499" y="37861"/>
                    <a:pt x="44999" y="36961"/>
                    <a:pt x="45966" y="36160"/>
                  </a:cubicBezTo>
                  <a:cubicBezTo>
                    <a:pt x="46066" y="36060"/>
                    <a:pt x="46166" y="36027"/>
                    <a:pt x="46300" y="36027"/>
                  </a:cubicBezTo>
                  <a:lnTo>
                    <a:pt x="46433" y="36027"/>
                  </a:lnTo>
                  <a:cubicBezTo>
                    <a:pt x="47100" y="36127"/>
                    <a:pt x="47768" y="36327"/>
                    <a:pt x="48501" y="36661"/>
                  </a:cubicBezTo>
                  <a:cubicBezTo>
                    <a:pt x="49836" y="37294"/>
                    <a:pt x="51070" y="38228"/>
                    <a:pt x="52471" y="39629"/>
                  </a:cubicBezTo>
                  <a:cubicBezTo>
                    <a:pt x="53271" y="40430"/>
                    <a:pt x="53939" y="41030"/>
                    <a:pt x="54639" y="41564"/>
                  </a:cubicBezTo>
                  <a:cubicBezTo>
                    <a:pt x="57608" y="43832"/>
                    <a:pt x="61144" y="45267"/>
                    <a:pt x="65547" y="45967"/>
                  </a:cubicBezTo>
                  <a:cubicBezTo>
                    <a:pt x="66781" y="46167"/>
                    <a:pt x="68082" y="46301"/>
                    <a:pt x="69817" y="46368"/>
                  </a:cubicBezTo>
                  <a:lnTo>
                    <a:pt x="70083" y="46368"/>
                  </a:lnTo>
                  <a:cubicBezTo>
                    <a:pt x="70083" y="46568"/>
                    <a:pt x="70050" y="46734"/>
                    <a:pt x="70017" y="46935"/>
                  </a:cubicBezTo>
                  <a:cubicBezTo>
                    <a:pt x="69950" y="47268"/>
                    <a:pt x="69883" y="47635"/>
                    <a:pt x="69883" y="47969"/>
                  </a:cubicBezTo>
                  <a:cubicBezTo>
                    <a:pt x="69850" y="48536"/>
                    <a:pt x="70017" y="49003"/>
                    <a:pt x="70384" y="49403"/>
                  </a:cubicBezTo>
                  <a:cubicBezTo>
                    <a:pt x="70884" y="49970"/>
                    <a:pt x="71484" y="50404"/>
                    <a:pt x="72152" y="50704"/>
                  </a:cubicBezTo>
                  <a:cubicBezTo>
                    <a:pt x="73019" y="51071"/>
                    <a:pt x="73920" y="51271"/>
                    <a:pt x="74820" y="51471"/>
                  </a:cubicBezTo>
                  <a:cubicBezTo>
                    <a:pt x="76455" y="51805"/>
                    <a:pt x="78156" y="52038"/>
                    <a:pt x="79790" y="52272"/>
                  </a:cubicBezTo>
                  <a:lnTo>
                    <a:pt x="80758" y="52439"/>
                  </a:lnTo>
                  <a:cubicBezTo>
                    <a:pt x="82092" y="52605"/>
                    <a:pt x="83093" y="53072"/>
                    <a:pt x="83993" y="53840"/>
                  </a:cubicBezTo>
                  <a:cubicBezTo>
                    <a:pt x="84394" y="54206"/>
                    <a:pt x="84827" y="54573"/>
                    <a:pt x="85261" y="54974"/>
                  </a:cubicBezTo>
                  <a:cubicBezTo>
                    <a:pt x="87029" y="56541"/>
                    <a:pt x="88864" y="58176"/>
                    <a:pt x="90865" y="59610"/>
                  </a:cubicBezTo>
                  <a:cubicBezTo>
                    <a:pt x="90998" y="59677"/>
                    <a:pt x="91032" y="59777"/>
                    <a:pt x="90998" y="59944"/>
                  </a:cubicBezTo>
                  <a:cubicBezTo>
                    <a:pt x="90965" y="60244"/>
                    <a:pt x="90965" y="60578"/>
                    <a:pt x="91032" y="60911"/>
                  </a:cubicBezTo>
                  <a:cubicBezTo>
                    <a:pt x="91165" y="61879"/>
                    <a:pt x="91699" y="62412"/>
                    <a:pt x="92666" y="62612"/>
                  </a:cubicBezTo>
                  <a:cubicBezTo>
                    <a:pt x="92900" y="62679"/>
                    <a:pt x="93133" y="62713"/>
                    <a:pt x="93367" y="62713"/>
                  </a:cubicBezTo>
                  <a:cubicBezTo>
                    <a:pt x="94134" y="62713"/>
                    <a:pt x="94868" y="62479"/>
                    <a:pt x="95468" y="62246"/>
                  </a:cubicBezTo>
                  <a:cubicBezTo>
                    <a:pt x="96069" y="62045"/>
                    <a:pt x="96302" y="61678"/>
                    <a:pt x="96269" y="61011"/>
                  </a:cubicBezTo>
                  <a:cubicBezTo>
                    <a:pt x="96235" y="60811"/>
                    <a:pt x="96202" y="60644"/>
                    <a:pt x="96135" y="60411"/>
                  </a:cubicBezTo>
                  <a:cubicBezTo>
                    <a:pt x="95935" y="59677"/>
                    <a:pt x="95635" y="58943"/>
                    <a:pt x="95201" y="58276"/>
                  </a:cubicBezTo>
                  <a:cubicBezTo>
                    <a:pt x="94501" y="57209"/>
                    <a:pt x="93834" y="56308"/>
                    <a:pt x="93100" y="55507"/>
                  </a:cubicBezTo>
                  <a:cubicBezTo>
                    <a:pt x="91098" y="53306"/>
                    <a:pt x="88830" y="51404"/>
                    <a:pt x="87096" y="50003"/>
                  </a:cubicBezTo>
                  <a:cubicBezTo>
                    <a:pt x="85027" y="48302"/>
                    <a:pt x="83126" y="47268"/>
                    <a:pt x="81058" y="46734"/>
                  </a:cubicBezTo>
                  <a:lnTo>
                    <a:pt x="80991" y="46734"/>
                  </a:lnTo>
                  <a:cubicBezTo>
                    <a:pt x="80991" y="46701"/>
                    <a:pt x="81025" y="46668"/>
                    <a:pt x="81058" y="46634"/>
                  </a:cubicBezTo>
                  <a:cubicBezTo>
                    <a:pt x="81792" y="45634"/>
                    <a:pt x="82592" y="44633"/>
                    <a:pt x="83360" y="43632"/>
                  </a:cubicBezTo>
                  <a:cubicBezTo>
                    <a:pt x="83493" y="43432"/>
                    <a:pt x="83560" y="43365"/>
                    <a:pt x="83593" y="43365"/>
                  </a:cubicBezTo>
                  <a:cubicBezTo>
                    <a:pt x="83660" y="43365"/>
                    <a:pt x="83760" y="43399"/>
                    <a:pt x="83960" y="43465"/>
                  </a:cubicBezTo>
                  <a:cubicBezTo>
                    <a:pt x="85261" y="43899"/>
                    <a:pt x="86595" y="44433"/>
                    <a:pt x="87863" y="44967"/>
                  </a:cubicBezTo>
                  <a:cubicBezTo>
                    <a:pt x="88563" y="45267"/>
                    <a:pt x="89230" y="45534"/>
                    <a:pt x="89931" y="45800"/>
                  </a:cubicBezTo>
                  <a:cubicBezTo>
                    <a:pt x="92032" y="46634"/>
                    <a:pt x="93634" y="47468"/>
                    <a:pt x="95035" y="48502"/>
                  </a:cubicBezTo>
                  <a:lnTo>
                    <a:pt x="95335" y="48703"/>
                  </a:lnTo>
                  <a:cubicBezTo>
                    <a:pt x="96069" y="49270"/>
                    <a:pt x="96869" y="49837"/>
                    <a:pt x="97670" y="50370"/>
                  </a:cubicBezTo>
                  <a:cubicBezTo>
                    <a:pt x="97970" y="50604"/>
                    <a:pt x="98170" y="50837"/>
                    <a:pt x="98270" y="51138"/>
                  </a:cubicBezTo>
                  <a:cubicBezTo>
                    <a:pt x="98404" y="51638"/>
                    <a:pt x="98737" y="52038"/>
                    <a:pt x="99238" y="52338"/>
                  </a:cubicBezTo>
                  <a:cubicBezTo>
                    <a:pt x="99504" y="52472"/>
                    <a:pt x="99738" y="52539"/>
                    <a:pt x="99971" y="52539"/>
                  </a:cubicBezTo>
                  <a:cubicBezTo>
                    <a:pt x="100238" y="52539"/>
                    <a:pt x="100505" y="52439"/>
                    <a:pt x="100805" y="52172"/>
                  </a:cubicBezTo>
                  <a:cubicBezTo>
                    <a:pt x="101139" y="51871"/>
                    <a:pt x="101439" y="51505"/>
                    <a:pt x="101673" y="51038"/>
                  </a:cubicBezTo>
                  <a:cubicBezTo>
                    <a:pt x="101906" y="50571"/>
                    <a:pt x="101839" y="50137"/>
                    <a:pt x="101539" y="49703"/>
                  </a:cubicBezTo>
                  <a:cubicBezTo>
                    <a:pt x="101406" y="49503"/>
                    <a:pt x="101239" y="49303"/>
                    <a:pt x="101039" y="49103"/>
                  </a:cubicBezTo>
                  <a:cubicBezTo>
                    <a:pt x="99671" y="47668"/>
                    <a:pt x="98103" y="46267"/>
                    <a:pt x="96235" y="44833"/>
                  </a:cubicBezTo>
                  <a:cubicBezTo>
                    <a:pt x="94201" y="43232"/>
                    <a:pt x="91932" y="41998"/>
                    <a:pt x="89497" y="41230"/>
                  </a:cubicBezTo>
                  <a:cubicBezTo>
                    <a:pt x="87863" y="40697"/>
                    <a:pt x="86595" y="40296"/>
                    <a:pt x="85394" y="39996"/>
                  </a:cubicBezTo>
                  <a:cubicBezTo>
                    <a:pt x="85361" y="39996"/>
                    <a:pt x="85294" y="39963"/>
                    <a:pt x="85228" y="39963"/>
                  </a:cubicBezTo>
                  <a:cubicBezTo>
                    <a:pt x="85228" y="39930"/>
                    <a:pt x="85261" y="39930"/>
                    <a:pt x="85261" y="39896"/>
                  </a:cubicBezTo>
                  <a:cubicBezTo>
                    <a:pt x="85795" y="38729"/>
                    <a:pt x="86395" y="37494"/>
                    <a:pt x="87029" y="36294"/>
                  </a:cubicBezTo>
                  <a:cubicBezTo>
                    <a:pt x="87296" y="35827"/>
                    <a:pt x="87596" y="35593"/>
                    <a:pt x="88063" y="35593"/>
                  </a:cubicBezTo>
                  <a:cubicBezTo>
                    <a:pt x="88163" y="35593"/>
                    <a:pt x="88296" y="35626"/>
                    <a:pt x="88430" y="35626"/>
                  </a:cubicBezTo>
                  <a:cubicBezTo>
                    <a:pt x="88630" y="35693"/>
                    <a:pt x="88864" y="35760"/>
                    <a:pt x="89130" y="35827"/>
                  </a:cubicBezTo>
                  <a:cubicBezTo>
                    <a:pt x="89831" y="36060"/>
                    <a:pt x="90531" y="36394"/>
                    <a:pt x="91332" y="36827"/>
                  </a:cubicBezTo>
                  <a:cubicBezTo>
                    <a:pt x="91832" y="37061"/>
                    <a:pt x="92333" y="37328"/>
                    <a:pt x="92833" y="37595"/>
                  </a:cubicBezTo>
                  <a:cubicBezTo>
                    <a:pt x="93767" y="38095"/>
                    <a:pt x="94768" y="38629"/>
                    <a:pt x="95768" y="39129"/>
                  </a:cubicBezTo>
                  <a:cubicBezTo>
                    <a:pt x="97036" y="39763"/>
                    <a:pt x="98237" y="40130"/>
                    <a:pt x="99438" y="40296"/>
                  </a:cubicBezTo>
                  <a:lnTo>
                    <a:pt x="99705" y="40296"/>
                  </a:lnTo>
                  <a:cubicBezTo>
                    <a:pt x="100105" y="40296"/>
                    <a:pt x="100472" y="40163"/>
                    <a:pt x="100772" y="39896"/>
                  </a:cubicBezTo>
                  <a:cubicBezTo>
                    <a:pt x="101072" y="39829"/>
                    <a:pt x="101272" y="39529"/>
                    <a:pt x="101506" y="39029"/>
                  </a:cubicBezTo>
                  <a:cubicBezTo>
                    <a:pt x="101539" y="38929"/>
                    <a:pt x="101573" y="38862"/>
                    <a:pt x="101573" y="38762"/>
                  </a:cubicBezTo>
                  <a:cubicBezTo>
                    <a:pt x="101773" y="38395"/>
                    <a:pt x="101873" y="38062"/>
                    <a:pt x="101940" y="37695"/>
                  </a:cubicBezTo>
                  <a:cubicBezTo>
                    <a:pt x="102106" y="37461"/>
                    <a:pt x="102206" y="37161"/>
                    <a:pt x="102240" y="36827"/>
                  </a:cubicBezTo>
                  <a:cubicBezTo>
                    <a:pt x="102240" y="36460"/>
                    <a:pt x="102006" y="36294"/>
                    <a:pt x="101806" y="36194"/>
                  </a:cubicBezTo>
                  <a:cubicBezTo>
                    <a:pt x="101739" y="35960"/>
                    <a:pt x="101639" y="35727"/>
                    <a:pt x="101506" y="35526"/>
                  </a:cubicBezTo>
                  <a:cubicBezTo>
                    <a:pt x="101406" y="35360"/>
                    <a:pt x="101306" y="35193"/>
                    <a:pt x="101206" y="34993"/>
                  </a:cubicBezTo>
                  <a:lnTo>
                    <a:pt x="100905" y="34459"/>
                  </a:lnTo>
                  <a:cubicBezTo>
                    <a:pt x="100805" y="34259"/>
                    <a:pt x="100672" y="34025"/>
                    <a:pt x="100539" y="33792"/>
                  </a:cubicBezTo>
                  <a:cubicBezTo>
                    <a:pt x="100272" y="33392"/>
                    <a:pt x="100205" y="32958"/>
                    <a:pt x="100338" y="32458"/>
                  </a:cubicBezTo>
                  <a:cubicBezTo>
                    <a:pt x="100372" y="32224"/>
                    <a:pt x="100438" y="32024"/>
                    <a:pt x="100472" y="31790"/>
                  </a:cubicBezTo>
                  <a:lnTo>
                    <a:pt x="100572" y="31390"/>
                  </a:lnTo>
                  <a:cubicBezTo>
                    <a:pt x="100605" y="31223"/>
                    <a:pt x="100639" y="31057"/>
                    <a:pt x="100672" y="30890"/>
                  </a:cubicBezTo>
                  <a:cubicBezTo>
                    <a:pt x="100739" y="30556"/>
                    <a:pt x="100839" y="30189"/>
                    <a:pt x="100905" y="29856"/>
                  </a:cubicBezTo>
                  <a:cubicBezTo>
                    <a:pt x="101006" y="29155"/>
                    <a:pt x="100939" y="28521"/>
                    <a:pt x="100639" y="27988"/>
                  </a:cubicBezTo>
                  <a:cubicBezTo>
                    <a:pt x="100372" y="27521"/>
                    <a:pt x="99938" y="27254"/>
                    <a:pt x="99504" y="27254"/>
                  </a:cubicBezTo>
                  <a:cubicBezTo>
                    <a:pt x="99104" y="27254"/>
                    <a:pt x="98704" y="27454"/>
                    <a:pt x="98437" y="27854"/>
                  </a:cubicBezTo>
                  <a:cubicBezTo>
                    <a:pt x="98337" y="27988"/>
                    <a:pt x="98237" y="28154"/>
                    <a:pt x="98170" y="28288"/>
                  </a:cubicBezTo>
                  <a:lnTo>
                    <a:pt x="98070" y="28421"/>
                  </a:lnTo>
                  <a:cubicBezTo>
                    <a:pt x="98070" y="28455"/>
                    <a:pt x="98037" y="28521"/>
                    <a:pt x="98003" y="28555"/>
                  </a:cubicBezTo>
                  <a:cubicBezTo>
                    <a:pt x="97970" y="28521"/>
                    <a:pt x="97903" y="28488"/>
                    <a:pt x="97870" y="28488"/>
                  </a:cubicBezTo>
                  <a:cubicBezTo>
                    <a:pt x="97603" y="28321"/>
                    <a:pt x="97336" y="28188"/>
                    <a:pt x="97069" y="28021"/>
                  </a:cubicBezTo>
                  <a:cubicBezTo>
                    <a:pt x="96602" y="27754"/>
                    <a:pt x="96135" y="27487"/>
                    <a:pt x="95668" y="27254"/>
                  </a:cubicBezTo>
                  <a:cubicBezTo>
                    <a:pt x="95368" y="27087"/>
                    <a:pt x="95301" y="26954"/>
                    <a:pt x="95301" y="26620"/>
                  </a:cubicBezTo>
                  <a:cubicBezTo>
                    <a:pt x="95301" y="25619"/>
                    <a:pt x="94901" y="24785"/>
                    <a:pt x="94101" y="24118"/>
                  </a:cubicBezTo>
                  <a:cubicBezTo>
                    <a:pt x="93667" y="23718"/>
                    <a:pt x="93133" y="23518"/>
                    <a:pt x="92600" y="23518"/>
                  </a:cubicBezTo>
                  <a:cubicBezTo>
                    <a:pt x="92133" y="23518"/>
                    <a:pt x="91632" y="23685"/>
                    <a:pt x="91232" y="23951"/>
                  </a:cubicBezTo>
                  <a:cubicBezTo>
                    <a:pt x="90798" y="24252"/>
                    <a:pt x="90465" y="24585"/>
                    <a:pt x="90198" y="24952"/>
                  </a:cubicBezTo>
                  <a:cubicBezTo>
                    <a:pt x="90131" y="25052"/>
                    <a:pt x="90098" y="25052"/>
                    <a:pt x="90064" y="25052"/>
                  </a:cubicBezTo>
                  <a:cubicBezTo>
                    <a:pt x="90064" y="25052"/>
                    <a:pt x="90031" y="25052"/>
                    <a:pt x="89964" y="25019"/>
                  </a:cubicBezTo>
                  <a:cubicBezTo>
                    <a:pt x="88930" y="24619"/>
                    <a:pt x="87863" y="24385"/>
                    <a:pt x="86829" y="24185"/>
                  </a:cubicBezTo>
                  <a:cubicBezTo>
                    <a:pt x="85094" y="23818"/>
                    <a:pt x="83660" y="23651"/>
                    <a:pt x="82292" y="23651"/>
                  </a:cubicBezTo>
                  <a:lnTo>
                    <a:pt x="81992" y="23651"/>
                  </a:lnTo>
                  <a:cubicBezTo>
                    <a:pt x="79257" y="23718"/>
                    <a:pt x="76488" y="24085"/>
                    <a:pt x="73453" y="24819"/>
                  </a:cubicBezTo>
                  <a:cubicBezTo>
                    <a:pt x="71084" y="25386"/>
                    <a:pt x="68649" y="26186"/>
                    <a:pt x="66014" y="27220"/>
                  </a:cubicBezTo>
                  <a:cubicBezTo>
                    <a:pt x="65047" y="27587"/>
                    <a:pt x="64246" y="27754"/>
                    <a:pt x="63445" y="27754"/>
                  </a:cubicBezTo>
                  <a:cubicBezTo>
                    <a:pt x="63245" y="27754"/>
                    <a:pt x="63012" y="27754"/>
                    <a:pt x="62812" y="27721"/>
                  </a:cubicBezTo>
                  <a:cubicBezTo>
                    <a:pt x="60844" y="27454"/>
                    <a:pt x="59109" y="27154"/>
                    <a:pt x="57575" y="26753"/>
                  </a:cubicBezTo>
                  <a:cubicBezTo>
                    <a:pt x="55573" y="26253"/>
                    <a:pt x="53605" y="25753"/>
                    <a:pt x="51604" y="25252"/>
                  </a:cubicBezTo>
                  <a:cubicBezTo>
                    <a:pt x="49035" y="24619"/>
                    <a:pt x="46433" y="23951"/>
                    <a:pt x="43865" y="23318"/>
                  </a:cubicBezTo>
                  <a:cubicBezTo>
                    <a:pt x="41163" y="22617"/>
                    <a:pt x="38494" y="22250"/>
                    <a:pt x="35926" y="22184"/>
                  </a:cubicBezTo>
                  <a:lnTo>
                    <a:pt x="35525" y="22184"/>
                  </a:lnTo>
                  <a:cubicBezTo>
                    <a:pt x="33224" y="22184"/>
                    <a:pt x="31222" y="22684"/>
                    <a:pt x="29488" y="23685"/>
                  </a:cubicBezTo>
                  <a:cubicBezTo>
                    <a:pt x="28387" y="24285"/>
                    <a:pt x="27453" y="25086"/>
                    <a:pt x="26786" y="25986"/>
                  </a:cubicBezTo>
                  <a:cubicBezTo>
                    <a:pt x="26719" y="25953"/>
                    <a:pt x="26652" y="25953"/>
                    <a:pt x="26586" y="25953"/>
                  </a:cubicBezTo>
                  <a:cubicBezTo>
                    <a:pt x="26352" y="25920"/>
                    <a:pt x="26085" y="25853"/>
                    <a:pt x="25852" y="25819"/>
                  </a:cubicBezTo>
                  <a:cubicBezTo>
                    <a:pt x="23584" y="25286"/>
                    <a:pt x="21349" y="24585"/>
                    <a:pt x="19281" y="23951"/>
                  </a:cubicBezTo>
                  <a:cubicBezTo>
                    <a:pt x="16378" y="23017"/>
                    <a:pt x="14043" y="21683"/>
                    <a:pt x="12209" y="19882"/>
                  </a:cubicBezTo>
                  <a:cubicBezTo>
                    <a:pt x="9874" y="17647"/>
                    <a:pt x="8139" y="15078"/>
                    <a:pt x="6972" y="12310"/>
                  </a:cubicBezTo>
                  <a:cubicBezTo>
                    <a:pt x="6471" y="11009"/>
                    <a:pt x="6004" y="9708"/>
                    <a:pt x="5537" y="8440"/>
                  </a:cubicBezTo>
                  <a:lnTo>
                    <a:pt x="5204" y="7473"/>
                  </a:lnTo>
                  <a:cubicBezTo>
                    <a:pt x="5004" y="6873"/>
                    <a:pt x="4804" y="6305"/>
                    <a:pt x="4603" y="5705"/>
                  </a:cubicBezTo>
                  <a:cubicBezTo>
                    <a:pt x="4236" y="4604"/>
                    <a:pt x="3870" y="3503"/>
                    <a:pt x="3403" y="2436"/>
                  </a:cubicBezTo>
                  <a:cubicBezTo>
                    <a:pt x="3136" y="1769"/>
                    <a:pt x="2869" y="1269"/>
                    <a:pt x="2535" y="835"/>
                  </a:cubicBezTo>
                  <a:cubicBezTo>
                    <a:pt x="2335" y="568"/>
                    <a:pt x="2102" y="335"/>
                    <a:pt x="1768" y="168"/>
                  </a:cubicBezTo>
                  <a:cubicBezTo>
                    <a:pt x="1568" y="34"/>
                    <a:pt x="1368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7"/>
            <p:cNvSpPr/>
            <p:nvPr/>
          </p:nvSpPr>
          <p:spPr>
            <a:xfrm>
              <a:off x="4773875" y="3673175"/>
              <a:ext cx="2566875" cy="1578650"/>
            </a:xfrm>
            <a:custGeom>
              <a:avLst/>
              <a:gdLst/>
              <a:ahLst/>
              <a:cxnLst/>
              <a:rect l="l" t="t" r="r" b="b"/>
              <a:pathLst>
                <a:path w="102675" h="63146" extrusionOk="0">
                  <a:moveTo>
                    <a:pt x="1402" y="434"/>
                  </a:moveTo>
                  <a:cubicBezTo>
                    <a:pt x="1535" y="434"/>
                    <a:pt x="1702" y="467"/>
                    <a:pt x="1869" y="568"/>
                  </a:cubicBezTo>
                  <a:cubicBezTo>
                    <a:pt x="2169" y="734"/>
                    <a:pt x="2369" y="934"/>
                    <a:pt x="2569" y="1201"/>
                  </a:cubicBezTo>
                  <a:cubicBezTo>
                    <a:pt x="2936" y="1668"/>
                    <a:pt x="3203" y="2202"/>
                    <a:pt x="3437" y="2736"/>
                  </a:cubicBezTo>
                  <a:cubicBezTo>
                    <a:pt x="4104" y="4370"/>
                    <a:pt x="4604" y="6105"/>
                    <a:pt x="5205" y="7773"/>
                  </a:cubicBezTo>
                  <a:cubicBezTo>
                    <a:pt x="5772" y="9407"/>
                    <a:pt x="6339" y="11008"/>
                    <a:pt x="7006" y="12610"/>
                  </a:cubicBezTo>
                  <a:cubicBezTo>
                    <a:pt x="8207" y="15545"/>
                    <a:pt x="10008" y="18080"/>
                    <a:pt x="12243" y="20282"/>
                  </a:cubicBezTo>
                  <a:cubicBezTo>
                    <a:pt x="14278" y="22216"/>
                    <a:pt x="16746" y="23517"/>
                    <a:pt x="19415" y="24385"/>
                  </a:cubicBezTo>
                  <a:cubicBezTo>
                    <a:pt x="21583" y="25052"/>
                    <a:pt x="23785" y="25719"/>
                    <a:pt x="26020" y="26253"/>
                  </a:cubicBezTo>
                  <a:cubicBezTo>
                    <a:pt x="26353" y="26319"/>
                    <a:pt x="26720" y="26386"/>
                    <a:pt x="27087" y="26419"/>
                  </a:cubicBezTo>
                  <a:cubicBezTo>
                    <a:pt x="27754" y="25519"/>
                    <a:pt x="28655" y="24718"/>
                    <a:pt x="29789" y="24084"/>
                  </a:cubicBezTo>
                  <a:cubicBezTo>
                    <a:pt x="31624" y="23050"/>
                    <a:pt x="33625" y="22617"/>
                    <a:pt x="35726" y="22617"/>
                  </a:cubicBezTo>
                  <a:cubicBezTo>
                    <a:pt x="35860" y="22617"/>
                    <a:pt x="35993" y="22617"/>
                    <a:pt x="36127" y="22650"/>
                  </a:cubicBezTo>
                  <a:cubicBezTo>
                    <a:pt x="38795" y="22717"/>
                    <a:pt x="41431" y="23084"/>
                    <a:pt x="43999" y="23751"/>
                  </a:cubicBezTo>
                  <a:cubicBezTo>
                    <a:pt x="48569" y="24885"/>
                    <a:pt x="53139" y="26052"/>
                    <a:pt x="57709" y="27187"/>
                  </a:cubicBezTo>
                  <a:cubicBezTo>
                    <a:pt x="59443" y="27620"/>
                    <a:pt x="61211" y="27920"/>
                    <a:pt x="62979" y="28154"/>
                  </a:cubicBezTo>
                  <a:cubicBezTo>
                    <a:pt x="63213" y="28187"/>
                    <a:pt x="63446" y="28187"/>
                    <a:pt x="63680" y="28187"/>
                  </a:cubicBezTo>
                  <a:cubicBezTo>
                    <a:pt x="64580" y="28187"/>
                    <a:pt x="65448" y="27987"/>
                    <a:pt x="66282" y="27654"/>
                  </a:cubicBezTo>
                  <a:cubicBezTo>
                    <a:pt x="68717" y="26686"/>
                    <a:pt x="71185" y="25852"/>
                    <a:pt x="73720" y="25252"/>
                  </a:cubicBezTo>
                  <a:cubicBezTo>
                    <a:pt x="76489" y="24585"/>
                    <a:pt x="79324" y="24151"/>
                    <a:pt x="82193" y="24084"/>
                  </a:cubicBezTo>
                  <a:lnTo>
                    <a:pt x="82493" y="24084"/>
                  </a:lnTo>
                  <a:cubicBezTo>
                    <a:pt x="83994" y="24084"/>
                    <a:pt x="85495" y="24318"/>
                    <a:pt x="86996" y="24618"/>
                  </a:cubicBezTo>
                  <a:cubicBezTo>
                    <a:pt x="88030" y="24818"/>
                    <a:pt x="89098" y="25052"/>
                    <a:pt x="90099" y="25452"/>
                  </a:cubicBezTo>
                  <a:cubicBezTo>
                    <a:pt x="90165" y="25485"/>
                    <a:pt x="90232" y="25485"/>
                    <a:pt x="90299" y="25485"/>
                  </a:cubicBezTo>
                  <a:cubicBezTo>
                    <a:pt x="90399" y="25485"/>
                    <a:pt x="90499" y="25419"/>
                    <a:pt x="90566" y="25285"/>
                  </a:cubicBezTo>
                  <a:cubicBezTo>
                    <a:pt x="90832" y="24918"/>
                    <a:pt x="91166" y="24618"/>
                    <a:pt x="91533" y="24351"/>
                  </a:cubicBezTo>
                  <a:cubicBezTo>
                    <a:pt x="91933" y="24084"/>
                    <a:pt x="92367" y="23951"/>
                    <a:pt x="92801" y="23951"/>
                  </a:cubicBezTo>
                  <a:cubicBezTo>
                    <a:pt x="93268" y="23951"/>
                    <a:pt x="93768" y="24151"/>
                    <a:pt x="94202" y="24485"/>
                  </a:cubicBezTo>
                  <a:cubicBezTo>
                    <a:pt x="94935" y="25118"/>
                    <a:pt x="95302" y="25919"/>
                    <a:pt x="95302" y="26853"/>
                  </a:cubicBezTo>
                  <a:cubicBezTo>
                    <a:pt x="95302" y="27287"/>
                    <a:pt x="95436" y="27487"/>
                    <a:pt x="95803" y="27654"/>
                  </a:cubicBezTo>
                  <a:cubicBezTo>
                    <a:pt x="96537" y="28054"/>
                    <a:pt x="97237" y="28488"/>
                    <a:pt x="97971" y="28888"/>
                  </a:cubicBezTo>
                  <a:cubicBezTo>
                    <a:pt x="98104" y="28955"/>
                    <a:pt x="98171" y="28988"/>
                    <a:pt x="98238" y="28988"/>
                  </a:cubicBezTo>
                  <a:cubicBezTo>
                    <a:pt x="98304" y="28988"/>
                    <a:pt x="98371" y="28921"/>
                    <a:pt x="98471" y="28754"/>
                  </a:cubicBezTo>
                  <a:cubicBezTo>
                    <a:pt x="98571" y="28554"/>
                    <a:pt x="98671" y="28387"/>
                    <a:pt x="98805" y="28221"/>
                  </a:cubicBezTo>
                  <a:cubicBezTo>
                    <a:pt x="99072" y="27854"/>
                    <a:pt x="99372" y="27687"/>
                    <a:pt x="99705" y="27687"/>
                  </a:cubicBezTo>
                  <a:cubicBezTo>
                    <a:pt x="100072" y="27687"/>
                    <a:pt x="100406" y="27920"/>
                    <a:pt x="100639" y="28321"/>
                  </a:cubicBezTo>
                  <a:cubicBezTo>
                    <a:pt x="100940" y="28854"/>
                    <a:pt x="101006" y="29455"/>
                    <a:pt x="100873" y="30055"/>
                  </a:cubicBezTo>
                  <a:cubicBezTo>
                    <a:pt x="100806" y="30556"/>
                    <a:pt x="100673" y="31056"/>
                    <a:pt x="100573" y="31590"/>
                  </a:cubicBezTo>
                  <a:cubicBezTo>
                    <a:pt x="100473" y="31923"/>
                    <a:pt x="100406" y="32290"/>
                    <a:pt x="100339" y="32657"/>
                  </a:cubicBezTo>
                  <a:cubicBezTo>
                    <a:pt x="100206" y="33191"/>
                    <a:pt x="100273" y="33691"/>
                    <a:pt x="100573" y="34158"/>
                  </a:cubicBezTo>
                  <a:cubicBezTo>
                    <a:pt x="100740" y="34425"/>
                    <a:pt x="100906" y="34725"/>
                    <a:pt x="101040" y="34992"/>
                  </a:cubicBezTo>
                  <a:cubicBezTo>
                    <a:pt x="101207" y="35292"/>
                    <a:pt x="101373" y="35593"/>
                    <a:pt x="101540" y="35859"/>
                  </a:cubicBezTo>
                  <a:cubicBezTo>
                    <a:pt x="101674" y="36093"/>
                    <a:pt x="101774" y="36326"/>
                    <a:pt x="101840" y="36560"/>
                  </a:cubicBezTo>
                  <a:cubicBezTo>
                    <a:pt x="102040" y="36660"/>
                    <a:pt x="102241" y="36760"/>
                    <a:pt x="102241" y="37060"/>
                  </a:cubicBezTo>
                  <a:cubicBezTo>
                    <a:pt x="102207" y="37361"/>
                    <a:pt x="102141" y="37627"/>
                    <a:pt x="101940" y="37828"/>
                  </a:cubicBezTo>
                  <a:cubicBezTo>
                    <a:pt x="101907" y="38228"/>
                    <a:pt x="101740" y="38595"/>
                    <a:pt x="101573" y="38962"/>
                  </a:cubicBezTo>
                  <a:cubicBezTo>
                    <a:pt x="101573" y="39028"/>
                    <a:pt x="101573" y="39095"/>
                    <a:pt x="101540" y="39162"/>
                  </a:cubicBezTo>
                  <a:cubicBezTo>
                    <a:pt x="101507" y="39162"/>
                    <a:pt x="101507" y="39195"/>
                    <a:pt x="101507" y="39195"/>
                  </a:cubicBezTo>
                  <a:cubicBezTo>
                    <a:pt x="101273" y="39696"/>
                    <a:pt x="101106" y="39929"/>
                    <a:pt x="100906" y="39929"/>
                  </a:cubicBezTo>
                  <a:cubicBezTo>
                    <a:pt x="100639" y="40196"/>
                    <a:pt x="100306" y="40329"/>
                    <a:pt x="99906" y="40329"/>
                  </a:cubicBezTo>
                  <a:lnTo>
                    <a:pt x="99672" y="40329"/>
                  </a:lnTo>
                  <a:cubicBezTo>
                    <a:pt x="98405" y="40163"/>
                    <a:pt x="97204" y="39729"/>
                    <a:pt x="96070" y="39162"/>
                  </a:cubicBezTo>
                  <a:cubicBezTo>
                    <a:pt x="94568" y="38428"/>
                    <a:pt x="93134" y="37627"/>
                    <a:pt x="91633" y="36860"/>
                  </a:cubicBezTo>
                  <a:cubicBezTo>
                    <a:pt x="90933" y="36493"/>
                    <a:pt x="90165" y="36126"/>
                    <a:pt x="89398" y="35859"/>
                  </a:cubicBezTo>
                  <a:cubicBezTo>
                    <a:pt x="89165" y="35793"/>
                    <a:pt x="88898" y="35726"/>
                    <a:pt x="88664" y="35659"/>
                  </a:cubicBezTo>
                  <a:cubicBezTo>
                    <a:pt x="88531" y="35626"/>
                    <a:pt x="88397" y="35626"/>
                    <a:pt x="88264" y="35626"/>
                  </a:cubicBezTo>
                  <a:cubicBezTo>
                    <a:pt x="87764" y="35626"/>
                    <a:pt x="87330" y="35859"/>
                    <a:pt x="87063" y="36393"/>
                  </a:cubicBezTo>
                  <a:cubicBezTo>
                    <a:pt x="86396" y="37594"/>
                    <a:pt x="85829" y="38828"/>
                    <a:pt x="85262" y="40062"/>
                  </a:cubicBezTo>
                  <a:cubicBezTo>
                    <a:pt x="85162" y="40296"/>
                    <a:pt x="85162" y="40329"/>
                    <a:pt x="85562" y="40429"/>
                  </a:cubicBezTo>
                  <a:cubicBezTo>
                    <a:pt x="86930" y="40796"/>
                    <a:pt x="88297" y="41197"/>
                    <a:pt x="89632" y="41630"/>
                  </a:cubicBezTo>
                  <a:cubicBezTo>
                    <a:pt x="92067" y="42431"/>
                    <a:pt x="94302" y="43632"/>
                    <a:pt x="96303" y="45200"/>
                  </a:cubicBezTo>
                  <a:cubicBezTo>
                    <a:pt x="97971" y="46534"/>
                    <a:pt x="99605" y="47935"/>
                    <a:pt x="101073" y="49469"/>
                  </a:cubicBezTo>
                  <a:cubicBezTo>
                    <a:pt x="101273" y="49636"/>
                    <a:pt x="101440" y="49836"/>
                    <a:pt x="101573" y="50070"/>
                  </a:cubicBezTo>
                  <a:cubicBezTo>
                    <a:pt x="101840" y="50403"/>
                    <a:pt x="101874" y="50804"/>
                    <a:pt x="101674" y="51170"/>
                  </a:cubicBezTo>
                  <a:cubicBezTo>
                    <a:pt x="101473" y="51571"/>
                    <a:pt x="101207" y="51971"/>
                    <a:pt x="100873" y="52271"/>
                  </a:cubicBezTo>
                  <a:cubicBezTo>
                    <a:pt x="100606" y="52471"/>
                    <a:pt x="100406" y="52571"/>
                    <a:pt x="100172" y="52571"/>
                  </a:cubicBezTo>
                  <a:cubicBezTo>
                    <a:pt x="99972" y="52571"/>
                    <a:pt x="99772" y="52505"/>
                    <a:pt x="99539" y="52371"/>
                  </a:cubicBezTo>
                  <a:cubicBezTo>
                    <a:pt x="99105" y="52138"/>
                    <a:pt x="98805" y="51771"/>
                    <a:pt x="98671" y="51304"/>
                  </a:cubicBezTo>
                  <a:cubicBezTo>
                    <a:pt x="98538" y="50937"/>
                    <a:pt x="98304" y="50670"/>
                    <a:pt x="97971" y="50437"/>
                  </a:cubicBezTo>
                  <a:cubicBezTo>
                    <a:pt x="97104" y="49836"/>
                    <a:pt x="96236" y="49202"/>
                    <a:pt x="95369" y="48569"/>
                  </a:cubicBezTo>
                  <a:cubicBezTo>
                    <a:pt x="93768" y="47401"/>
                    <a:pt x="92033" y="46567"/>
                    <a:pt x="90232" y="45867"/>
                  </a:cubicBezTo>
                  <a:cubicBezTo>
                    <a:pt x="88231" y="45066"/>
                    <a:pt x="86263" y="44165"/>
                    <a:pt x="84228" y="43498"/>
                  </a:cubicBezTo>
                  <a:cubicBezTo>
                    <a:pt x="84028" y="43432"/>
                    <a:pt x="83894" y="43398"/>
                    <a:pt x="83794" y="43398"/>
                  </a:cubicBezTo>
                  <a:cubicBezTo>
                    <a:pt x="83661" y="43398"/>
                    <a:pt x="83594" y="43465"/>
                    <a:pt x="83394" y="43732"/>
                  </a:cubicBezTo>
                  <a:cubicBezTo>
                    <a:pt x="82627" y="44733"/>
                    <a:pt x="81859" y="45733"/>
                    <a:pt x="81092" y="46734"/>
                  </a:cubicBezTo>
                  <a:cubicBezTo>
                    <a:pt x="80859" y="47034"/>
                    <a:pt x="80859" y="47101"/>
                    <a:pt x="81226" y="47168"/>
                  </a:cubicBezTo>
                  <a:cubicBezTo>
                    <a:pt x="83461" y="47768"/>
                    <a:pt x="85395" y="48936"/>
                    <a:pt x="87163" y="50403"/>
                  </a:cubicBezTo>
                  <a:cubicBezTo>
                    <a:pt x="89265" y="52104"/>
                    <a:pt x="91299" y="53872"/>
                    <a:pt x="93134" y="55874"/>
                  </a:cubicBezTo>
                  <a:cubicBezTo>
                    <a:pt x="93901" y="56741"/>
                    <a:pt x="94602" y="57642"/>
                    <a:pt x="95202" y="58609"/>
                  </a:cubicBezTo>
                  <a:cubicBezTo>
                    <a:pt x="95636" y="59276"/>
                    <a:pt x="95936" y="59943"/>
                    <a:pt x="96136" y="60711"/>
                  </a:cubicBezTo>
                  <a:cubicBezTo>
                    <a:pt x="96203" y="60877"/>
                    <a:pt x="96236" y="61078"/>
                    <a:pt x="96270" y="61244"/>
                  </a:cubicBezTo>
                  <a:cubicBezTo>
                    <a:pt x="96303" y="61811"/>
                    <a:pt x="96136" y="62112"/>
                    <a:pt x="95603" y="62278"/>
                  </a:cubicBezTo>
                  <a:cubicBezTo>
                    <a:pt x="94935" y="62512"/>
                    <a:pt x="94268" y="62712"/>
                    <a:pt x="93568" y="62712"/>
                  </a:cubicBezTo>
                  <a:cubicBezTo>
                    <a:pt x="93368" y="62712"/>
                    <a:pt x="93134" y="62712"/>
                    <a:pt x="92901" y="62645"/>
                  </a:cubicBezTo>
                  <a:cubicBezTo>
                    <a:pt x="92033" y="62479"/>
                    <a:pt x="91566" y="62012"/>
                    <a:pt x="91433" y="61111"/>
                  </a:cubicBezTo>
                  <a:cubicBezTo>
                    <a:pt x="91366" y="60811"/>
                    <a:pt x="91366" y="60510"/>
                    <a:pt x="91400" y="60210"/>
                  </a:cubicBezTo>
                  <a:cubicBezTo>
                    <a:pt x="91433" y="59977"/>
                    <a:pt x="91366" y="59810"/>
                    <a:pt x="91166" y="59677"/>
                  </a:cubicBezTo>
                  <a:cubicBezTo>
                    <a:pt x="88731" y="57942"/>
                    <a:pt x="86563" y="55874"/>
                    <a:pt x="84328" y="53906"/>
                  </a:cubicBezTo>
                  <a:cubicBezTo>
                    <a:pt x="83327" y="53072"/>
                    <a:pt x="82260" y="52638"/>
                    <a:pt x="80992" y="52438"/>
                  </a:cubicBezTo>
                  <a:cubicBezTo>
                    <a:pt x="79024" y="52171"/>
                    <a:pt x="77023" y="51904"/>
                    <a:pt x="75055" y="51471"/>
                  </a:cubicBezTo>
                  <a:cubicBezTo>
                    <a:pt x="74154" y="51304"/>
                    <a:pt x="73287" y="51137"/>
                    <a:pt x="72453" y="50737"/>
                  </a:cubicBezTo>
                  <a:cubicBezTo>
                    <a:pt x="71786" y="50470"/>
                    <a:pt x="71218" y="50036"/>
                    <a:pt x="70751" y="49503"/>
                  </a:cubicBezTo>
                  <a:cubicBezTo>
                    <a:pt x="70418" y="49136"/>
                    <a:pt x="70251" y="48702"/>
                    <a:pt x="70284" y="48235"/>
                  </a:cubicBezTo>
                  <a:cubicBezTo>
                    <a:pt x="70318" y="47635"/>
                    <a:pt x="70451" y="47068"/>
                    <a:pt x="70518" y="46467"/>
                  </a:cubicBezTo>
                  <a:cubicBezTo>
                    <a:pt x="70418" y="46400"/>
                    <a:pt x="70284" y="46367"/>
                    <a:pt x="70184" y="46367"/>
                  </a:cubicBezTo>
                  <a:cubicBezTo>
                    <a:pt x="70151" y="46367"/>
                    <a:pt x="70118" y="46400"/>
                    <a:pt x="70051" y="46400"/>
                  </a:cubicBezTo>
                  <a:cubicBezTo>
                    <a:pt x="70051" y="46400"/>
                    <a:pt x="70018" y="46400"/>
                    <a:pt x="70018" y="46367"/>
                  </a:cubicBezTo>
                  <a:cubicBezTo>
                    <a:pt x="68583" y="46334"/>
                    <a:pt x="67182" y="46234"/>
                    <a:pt x="65781" y="46000"/>
                  </a:cubicBezTo>
                  <a:cubicBezTo>
                    <a:pt x="61845" y="45366"/>
                    <a:pt x="58176" y="44099"/>
                    <a:pt x="54974" y="41664"/>
                  </a:cubicBezTo>
                  <a:cubicBezTo>
                    <a:pt x="54206" y="41063"/>
                    <a:pt x="53506" y="40396"/>
                    <a:pt x="52805" y="39696"/>
                  </a:cubicBezTo>
                  <a:cubicBezTo>
                    <a:pt x="51638" y="38495"/>
                    <a:pt x="50337" y="37427"/>
                    <a:pt x="48769" y="36727"/>
                  </a:cubicBezTo>
                  <a:cubicBezTo>
                    <a:pt x="48102" y="36393"/>
                    <a:pt x="47401" y="36160"/>
                    <a:pt x="46668" y="36060"/>
                  </a:cubicBezTo>
                  <a:cubicBezTo>
                    <a:pt x="46601" y="36060"/>
                    <a:pt x="46568" y="36026"/>
                    <a:pt x="46501" y="36026"/>
                  </a:cubicBezTo>
                  <a:cubicBezTo>
                    <a:pt x="46334" y="36026"/>
                    <a:pt x="46201" y="36093"/>
                    <a:pt x="46034" y="36226"/>
                  </a:cubicBezTo>
                  <a:cubicBezTo>
                    <a:pt x="45133" y="36994"/>
                    <a:pt x="44499" y="37928"/>
                    <a:pt x="44366" y="39162"/>
                  </a:cubicBezTo>
                  <a:cubicBezTo>
                    <a:pt x="44233" y="40096"/>
                    <a:pt x="44166" y="41063"/>
                    <a:pt x="43899" y="41997"/>
                  </a:cubicBezTo>
                  <a:cubicBezTo>
                    <a:pt x="42665" y="46467"/>
                    <a:pt x="39929" y="49603"/>
                    <a:pt x="35560" y="51271"/>
                  </a:cubicBezTo>
                  <a:cubicBezTo>
                    <a:pt x="34059" y="51838"/>
                    <a:pt x="32491" y="52071"/>
                    <a:pt x="30923" y="52238"/>
                  </a:cubicBezTo>
                  <a:cubicBezTo>
                    <a:pt x="29789" y="52338"/>
                    <a:pt x="28655" y="52405"/>
                    <a:pt x="27521" y="52405"/>
                  </a:cubicBezTo>
                  <a:cubicBezTo>
                    <a:pt x="26086" y="52405"/>
                    <a:pt x="24619" y="52305"/>
                    <a:pt x="23184" y="52238"/>
                  </a:cubicBezTo>
                  <a:cubicBezTo>
                    <a:pt x="22017" y="52171"/>
                    <a:pt x="20849" y="52138"/>
                    <a:pt x="19648" y="52104"/>
                  </a:cubicBezTo>
                  <a:lnTo>
                    <a:pt x="19448" y="52104"/>
                  </a:lnTo>
                  <a:cubicBezTo>
                    <a:pt x="18914" y="52104"/>
                    <a:pt x="18914" y="52205"/>
                    <a:pt x="19115" y="52805"/>
                  </a:cubicBezTo>
                  <a:cubicBezTo>
                    <a:pt x="19548" y="54173"/>
                    <a:pt x="20015" y="55507"/>
                    <a:pt x="20449" y="56875"/>
                  </a:cubicBezTo>
                  <a:cubicBezTo>
                    <a:pt x="20549" y="57141"/>
                    <a:pt x="20649" y="57375"/>
                    <a:pt x="20749" y="57642"/>
                  </a:cubicBezTo>
                  <a:cubicBezTo>
                    <a:pt x="20849" y="57909"/>
                    <a:pt x="20983" y="58042"/>
                    <a:pt x="21249" y="58109"/>
                  </a:cubicBezTo>
                  <a:cubicBezTo>
                    <a:pt x="21883" y="58276"/>
                    <a:pt x="22417" y="58542"/>
                    <a:pt x="22917" y="58943"/>
                  </a:cubicBezTo>
                  <a:cubicBezTo>
                    <a:pt x="23151" y="59143"/>
                    <a:pt x="23384" y="59376"/>
                    <a:pt x="23518" y="59677"/>
                  </a:cubicBezTo>
                  <a:cubicBezTo>
                    <a:pt x="23751" y="60244"/>
                    <a:pt x="23551" y="60711"/>
                    <a:pt x="22951" y="60911"/>
                  </a:cubicBezTo>
                  <a:cubicBezTo>
                    <a:pt x="22684" y="60977"/>
                    <a:pt x="22384" y="61044"/>
                    <a:pt x="22083" y="61044"/>
                  </a:cubicBezTo>
                  <a:lnTo>
                    <a:pt x="21850" y="61044"/>
                  </a:lnTo>
                  <a:cubicBezTo>
                    <a:pt x="20949" y="61044"/>
                    <a:pt x="20049" y="60977"/>
                    <a:pt x="19181" y="60811"/>
                  </a:cubicBezTo>
                  <a:cubicBezTo>
                    <a:pt x="18748" y="60744"/>
                    <a:pt x="18481" y="60510"/>
                    <a:pt x="18314" y="60110"/>
                  </a:cubicBezTo>
                  <a:cubicBezTo>
                    <a:pt x="17547" y="58009"/>
                    <a:pt x="16613" y="56007"/>
                    <a:pt x="15746" y="53939"/>
                  </a:cubicBezTo>
                  <a:cubicBezTo>
                    <a:pt x="15345" y="53038"/>
                    <a:pt x="15012" y="52104"/>
                    <a:pt x="14812" y="51137"/>
                  </a:cubicBezTo>
                  <a:cubicBezTo>
                    <a:pt x="14711" y="50770"/>
                    <a:pt x="14678" y="50403"/>
                    <a:pt x="14711" y="50003"/>
                  </a:cubicBezTo>
                  <a:cubicBezTo>
                    <a:pt x="14745" y="49302"/>
                    <a:pt x="15078" y="48769"/>
                    <a:pt x="15712" y="48435"/>
                  </a:cubicBezTo>
                  <a:cubicBezTo>
                    <a:pt x="16179" y="48168"/>
                    <a:pt x="16713" y="48035"/>
                    <a:pt x="17247" y="47935"/>
                  </a:cubicBezTo>
                  <a:cubicBezTo>
                    <a:pt x="18514" y="47701"/>
                    <a:pt x="19782" y="47701"/>
                    <a:pt x="21083" y="47568"/>
                  </a:cubicBezTo>
                  <a:cubicBezTo>
                    <a:pt x="23218" y="47368"/>
                    <a:pt x="25386" y="47134"/>
                    <a:pt x="27421" y="46367"/>
                  </a:cubicBezTo>
                  <a:cubicBezTo>
                    <a:pt x="28421" y="45967"/>
                    <a:pt x="29455" y="45600"/>
                    <a:pt x="30389" y="44999"/>
                  </a:cubicBezTo>
                  <a:cubicBezTo>
                    <a:pt x="30356" y="44833"/>
                    <a:pt x="30223" y="44699"/>
                    <a:pt x="30156" y="44566"/>
                  </a:cubicBezTo>
                  <a:cubicBezTo>
                    <a:pt x="28822" y="42264"/>
                    <a:pt x="27687" y="39896"/>
                    <a:pt x="26787" y="37427"/>
                  </a:cubicBezTo>
                  <a:cubicBezTo>
                    <a:pt x="26653" y="37594"/>
                    <a:pt x="26420" y="37661"/>
                    <a:pt x="25986" y="37661"/>
                  </a:cubicBezTo>
                  <a:lnTo>
                    <a:pt x="22450" y="37661"/>
                  </a:lnTo>
                  <a:cubicBezTo>
                    <a:pt x="20983" y="37661"/>
                    <a:pt x="19482" y="37661"/>
                    <a:pt x="17980" y="37794"/>
                  </a:cubicBezTo>
                  <a:cubicBezTo>
                    <a:pt x="17780" y="37794"/>
                    <a:pt x="17547" y="37828"/>
                    <a:pt x="17313" y="37861"/>
                  </a:cubicBezTo>
                  <a:cubicBezTo>
                    <a:pt x="17113" y="37861"/>
                    <a:pt x="17013" y="37961"/>
                    <a:pt x="17046" y="38194"/>
                  </a:cubicBezTo>
                  <a:cubicBezTo>
                    <a:pt x="17347" y="39896"/>
                    <a:pt x="17614" y="41564"/>
                    <a:pt x="18114" y="43231"/>
                  </a:cubicBezTo>
                  <a:cubicBezTo>
                    <a:pt x="18247" y="43598"/>
                    <a:pt x="18447" y="43799"/>
                    <a:pt x="18814" y="43932"/>
                  </a:cubicBezTo>
                  <a:cubicBezTo>
                    <a:pt x="19248" y="44099"/>
                    <a:pt x="19648" y="44266"/>
                    <a:pt x="19982" y="44566"/>
                  </a:cubicBezTo>
                  <a:cubicBezTo>
                    <a:pt x="20282" y="44866"/>
                    <a:pt x="20582" y="45133"/>
                    <a:pt x="20482" y="45600"/>
                  </a:cubicBezTo>
                  <a:cubicBezTo>
                    <a:pt x="20349" y="46067"/>
                    <a:pt x="19949" y="46167"/>
                    <a:pt x="19548" y="46234"/>
                  </a:cubicBezTo>
                  <a:cubicBezTo>
                    <a:pt x="19248" y="46267"/>
                    <a:pt x="18914" y="46300"/>
                    <a:pt x="18581" y="46300"/>
                  </a:cubicBezTo>
                  <a:cubicBezTo>
                    <a:pt x="18381" y="46300"/>
                    <a:pt x="18181" y="46300"/>
                    <a:pt x="17980" y="46267"/>
                  </a:cubicBezTo>
                  <a:cubicBezTo>
                    <a:pt x="17714" y="46267"/>
                    <a:pt x="17380" y="46234"/>
                    <a:pt x="17046" y="46200"/>
                  </a:cubicBezTo>
                  <a:cubicBezTo>
                    <a:pt x="16513" y="46134"/>
                    <a:pt x="16179" y="45867"/>
                    <a:pt x="15979" y="45366"/>
                  </a:cubicBezTo>
                  <a:cubicBezTo>
                    <a:pt x="15746" y="44866"/>
                    <a:pt x="15512" y="44366"/>
                    <a:pt x="15312" y="43832"/>
                  </a:cubicBezTo>
                  <a:cubicBezTo>
                    <a:pt x="14611" y="42197"/>
                    <a:pt x="13911" y="40563"/>
                    <a:pt x="13210" y="38928"/>
                  </a:cubicBezTo>
                  <a:cubicBezTo>
                    <a:pt x="12810" y="37961"/>
                    <a:pt x="12477" y="36960"/>
                    <a:pt x="12276" y="35926"/>
                  </a:cubicBezTo>
                  <a:cubicBezTo>
                    <a:pt x="12143" y="35259"/>
                    <a:pt x="12376" y="34759"/>
                    <a:pt x="12944" y="34358"/>
                  </a:cubicBezTo>
                  <a:cubicBezTo>
                    <a:pt x="13244" y="34158"/>
                    <a:pt x="13577" y="34025"/>
                    <a:pt x="13944" y="33925"/>
                  </a:cubicBezTo>
                  <a:cubicBezTo>
                    <a:pt x="15312" y="33558"/>
                    <a:pt x="16713" y="33391"/>
                    <a:pt x="18114" y="33191"/>
                  </a:cubicBezTo>
                  <a:cubicBezTo>
                    <a:pt x="20282" y="32857"/>
                    <a:pt x="22450" y="32590"/>
                    <a:pt x="24552" y="31990"/>
                  </a:cubicBezTo>
                  <a:cubicBezTo>
                    <a:pt x="24885" y="31890"/>
                    <a:pt x="25219" y="31790"/>
                    <a:pt x="25519" y="31623"/>
                  </a:cubicBezTo>
                  <a:cubicBezTo>
                    <a:pt x="25553" y="31623"/>
                    <a:pt x="25586" y="31590"/>
                    <a:pt x="25619" y="31590"/>
                  </a:cubicBezTo>
                  <a:cubicBezTo>
                    <a:pt x="25619" y="31456"/>
                    <a:pt x="25586" y="31356"/>
                    <a:pt x="25586" y="31223"/>
                  </a:cubicBezTo>
                  <a:cubicBezTo>
                    <a:pt x="25619" y="30456"/>
                    <a:pt x="25686" y="29755"/>
                    <a:pt x="25853" y="29088"/>
                  </a:cubicBezTo>
                  <a:lnTo>
                    <a:pt x="25619" y="29088"/>
                  </a:lnTo>
                  <a:cubicBezTo>
                    <a:pt x="25086" y="28988"/>
                    <a:pt x="24552" y="28854"/>
                    <a:pt x="24018" y="28721"/>
                  </a:cubicBezTo>
                  <a:cubicBezTo>
                    <a:pt x="21116" y="28054"/>
                    <a:pt x="18214" y="27287"/>
                    <a:pt x="15412" y="26319"/>
                  </a:cubicBezTo>
                  <a:cubicBezTo>
                    <a:pt x="12443" y="25285"/>
                    <a:pt x="9875" y="23684"/>
                    <a:pt x="7940" y="21149"/>
                  </a:cubicBezTo>
                  <a:cubicBezTo>
                    <a:pt x="7006" y="19981"/>
                    <a:pt x="6239" y="18647"/>
                    <a:pt x="5572" y="17313"/>
                  </a:cubicBezTo>
                  <a:cubicBezTo>
                    <a:pt x="3870" y="13810"/>
                    <a:pt x="2536" y="10174"/>
                    <a:pt x="1302" y="6472"/>
                  </a:cubicBezTo>
                  <a:cubicBezTo>
                    <a:pt x="935" y="5338"/>
                    <a:pt x="568" y="4203"/>
                    <a:pt x="468" y="3003"/>
                  </a:cubicBezTo>
                  <a:cubicBezTo>
                    <a:pt x="435" y="2736"/>
                    <a:pt x="435" y="2469"/>
                    <a:pt x="435" y="2235"/>
                  </a:cubicBezTo>
                  <a:cubicBezTo>
                    <a:pt x="435" y="1768"/>
                    <a:pt x="501" y="1335"/>
                    <a:pt x="668" y="968"/>
                  </a:cubicBezTo>
                  <a:cubicBezTo>
                    <a:pt x="835" y="601"/>
                    <a:pt x="1102" y="434"/>
                    <a:pt x="1402" y="434"/>
                  </a:cubicBezTo>
                  <a:close/>
                  <a:moveTo>
                    <a:pt x="1402" y="0"/>
                  </a:moveTo>
                  <a:cubicBezTo>
                    <a:pt x="1135" y="0"/>
                    <a:pt x="635" y="101"/>
                    <a:pt x="301" y="768"/>
                  </a:cubicBezTo>
                  <a:cubicBezTo>
                    <a:pt x="68" y="1268"/>
                    <a:pt x="34" y="1802"/>
                    <a:pt x="1" y="2235"/>
                  </a:cubicBezTo>
                  <a:cubicBezTo>
                    <a:pt x="1" y="2536"/>
                    <a:pt x="34" y="2802"/>
                    <a:pt x="34" y="3036"/>
                  </a:cubicBezTo>
                  <a:cubicBezTo>
                    <a:pt x="168" y="4270"/>
                    <a:pt x="501" y="5371"/>
                    <a:pt x="902" y="6605"/>
                  </a:cubicBezTo>
                  <a:cubicBezTo>
                    <a:pt x="1902" y="9674"/>
                    <a:pt x="3303" y="13677"/>
                    <a:pt x="5205" y="17480"/>
                  </a:cubicBezTo>
                  <a:cubicBezTo>
                    <a:pt x="5972" y="19081"/>
                    <a:pt x="6739" y="20315"/>
                    <a:pt x="7606" y="21416"/>
                  </a:cubicBezTo>
                  <a:cubicBezTo>
                    <a:pt x="9441" y="23818"/>
                    <a:pt x="11976" y="25552"/>
                    <a:pt x="15279" y="26686"/>
                  </a:cubicBezTo>
                  <a:cubicBezTo>
                    <a:pt x="18281" y="27754"/>
                    <a:pt x="21316" y="28521"/>
                    <a:pt x="23918" y="29121"/>
                  </a:cubicBezTo>
                  <a:cubicBezTo>
                    <a:pt x="24385" y="29255"/>
                    <a:pt x="24885" y="29355"/>
                    <a:pt x="25352" y="29455"/>
                  </a:cubicBezTo>
                  <a:cubicBezTo>
                    <a:pt x="25252" y="30022"/>
                    <a:pt x="25186" y="30589"/>
                    <a:pt x="25186" y="31189"/>
                  </a:cubicBezTo>
                  <a:cubicBezTo>
                    <a:pt x="25186" y="31256"/>
                    <a:pt x="25186" y="31290"/>
                    <a:pt x="25186" y="31323"/>
                  </a:cubicBezTo>
                  <a:cubicBezTo>
                    <a:pt x="24952" y="31423"/>
                    <a:pt x="24752" y="31490"/>
                    <a:pt x="24518" y="31556"/>
                  </a:cubicBezTo>
                  <a:lnTo>
                    <a:pt x="24452" y="31590"/>
                  </a:lnTo>
                  <a:cubicBezTo>
                    <a:pt x="22650" y="32090"/>
                    <a:pt x="20782" y="32390"/>
                    <a:pt x="18981" y="32624"/>
                  </a:cubicBezTo>
                  <a:cubicBezTo>
                    <a:pt x="18681" y="32691"/>
                    <a:pt x="18381" y="32724"/>
                    <a:pt x="18047" y="32757"/>
                  </a:cubicBezTo>
                  <a:cubicBezTo>
                    <a:pt x="17847" y="32791"/>
                    <a:pt x="17614" y="32824"/>
                    <a:pt x="17380" y="32857"/>
                  </a:cubicBezTo>
                  <a:cubicBezTo>
                    <a:pt x="16213" y="33024"/>
                    <a:pt x="15012" y="33191"/>
                    <a:pt x="13811" y="33524"/>
                  </a:cubicBezTo>
                  <a:cubicBezTo>
                    <a:pt x="13377" y="33658"/>
                    <a:pt x="13010" y="33825"/>
                    <a:pt x="12710" y="34025"/>
                  </a:cubicBezTo>
                  <a:cubicBezTo>
                    <a:pt x="12010" y="34492"/>
                    <a:pt x="11709" y="35192"/>
                    <a:pt x="11876" y="36026"/>
                  </a:cubicBezTo>
                  <a:cubicBezTo>
                    <a:pt x="12043" y="36960"/>
                    <a:pt x="12343" y="37928"/>
                    <a:pt x="12810" y="39062"/>
                  </a:cubicBezTo>
                  <a:cubicBezTo>
                    <a:pt x="13344" y="40296"/>
                    <a:pt x="13878" y="41530"/>
                    <a:pt x="14378" y="42731"/>
                  </a:cubicBezTo>
                  <a:lnTo>
                    <a:pt x="14912" y="43999"/>
                  </a:lnTo>
                  <a:cubicBezTo>
                    <a:pt x="15012" y="44232"/>
                    <a:pt x="15112" y="44432"/>
                    <a:pt x="15212" y="44632"/>
                  </a:cubicBezTo>
                  <a:cubicBezTo>
                    <a:pt x="15312" y="44933"/>
                    <a:pt x="15445" y="45233"/>
                    <a:pt x="15579" y="45533"/>
                  </a:cubicBezTo>
                  <a:cubicBezTo>
                    <a:pt x="15846" y="46167"/>
                    <a:pt x="16346" y="46534"/>
                    <a:pt x="17013" y="46601"/>
                  </a:cubicBezTo>
                  <a:lnTo>
                    <a:pt x="17247" y="46634"/>
                  </a:lnTo>
                  <a:cubicBezTo>
                    <a:pt x="17513" y="46667"/>
                    <a:pt x="17747" y="46701"/>
                    <a:pt x="17980" y="46701"/>
                  </a:cubicBezTo>
                  <a:lnTo>
                    <a:pt x="18581" y="46701"/>
                  </a:lnTo>
                  <a:cubicBezTo>
                    <a:pt x="18981" y="46701"/>
                    <a:pt x="19315" y="46701"/>
                    <a:pt x="19615" y="46634"/>
                  </a:cubicBezTo>
                  <a:cubicBezTo>
                    <a:pt x="19915" y="46601"/>
                    <a:pt x="20682" y="46467"/>
                    <a:pt x="20883" y="45700"/>
                  </a:cubicBezTo>
                  <a:cubicBezTo>
                    <a:pt x="21049" y="44999"/>
                    <a:pt x="20582" y="44566"/>
                    <a:pt x="20282" y="44299"/>
                  </a:cubicBezTo>
                  <a:cubicBezTo>
                    <a:pt x="19882" y="43899"/>
                    <a:pt x="19381" y="43698"/>
                    <a:pt x="18948" y="43532"/>
                  </a:cubicBezTo>
                  <a:cubicBezTo>
                    <a:pt x="18714" y="43465"/>
                    <a:pt x="18581" y="43332"/>
                    <a:pt x="18514" y="43098"/>
                  </a:cubicBezTo>
                  <a:cubicBezTo>
                    <a:pt x="18114" y="41797"/>
                    <a:pt x="17847" y="40396"/>
                    <a:pt x="17614" y="39062"/>
                  </a:cubicBezTo>
                  <a:cubicBezTo>
                    <a:pt x="17580" y="38795"/>
                    <a:pt x="17513" y="38528"/>
                    <a:pt x="17480" y="38261"/>
                  </a:cubicBezTo>
                  <a:lnTo>
                    <a:pt x="17513" y="38261"/>
                  </a:lnTo>
                  <a:cubicBezTo>
                    <a:pt x="17680" y="38228"/>
                    <a:pt x="17847" y="38194"/>
                    <a:pt x="18014" y="38194"/>
                  </a:cubicBezTo>
                  <a:cubicBezTo>
                    <a:pt x="19281" y="38094"/>
                    <a:pt x="20549" y="38094"/>
                    <a:pt x="21783" y="38094"/>
                  </a:cubicBezTo>
                  <a:lnTo>
                    <a:pt x="22450" y="38061"/>
                  </a:lnTo>
                  <a:lnTo>
                    <a:pt x="23084" y="38061"/>
                  </a:lnTo>
                  <a:cubicBezTo>
                    <a:pt x="23451" y="38061"/>
                    <a:pt x="23818" y="38061"/>
                    <a:pt x="24218" y="38094"/>
                  </a:cubicBezTo>
                  <a:lnTo>
                    <a:pt x="25986" y="38094"/>
                  </a:lnTo>
                  <a:cubicBezTo>
                    <a:pt x="26186" y="38094"/>
                    <a:pt x="26386" y="38061"/>
                    <a:pt x="26553" y="38028"/>
                  </a:cubicBezTo>
                  <a:cubicBezTo>
                    <a:pt x="27354" y="40163"/>
                    <a:pt x="28421" y="42364"/>
                    <a:pt x="29789" y="44766"/>
                  </a:cubicBezTo>
                  <a:cubicBezTo>
                    <a:pt x="29822" y="44799"/>
                    <a:pt x="29822" y="44799"/>
                    <a:pt x="29856" y="44833"/>
                  </a:cubicBezTo>
                  <a:cubicBezTo>
                    <a:pt x="29055" y="45300"/>
                    <a:pt x="28221" y="45600"/>
                    <a:pt x="27354" y="45967"/>
                  </a:cubicBezTo>
                  <a:lnTo>
                    <a:pt x="27287" y="45967"/>
                  </a:lnTo>
                  <a:cubicBezTo>
                    <a:pt x="25252" y="46767"/>
                    <a:pt x="23017" y="46967"/>
                    <a:pt x="21016" y="47168"/>
                  </a:cubicBezTo>
                  <a:cubicBezTo>
                    <a:pt x="20616" y="47201"/>
                    <a:pt x="20182" y="47234"/>
                    <a:pt x="19782" y="47268"/>
                  </a:cubicBezTo>
                  <a:cubicBezTo>
                    <a:pt x="18914" y="47301"/>
                    <a:pt x="18047" y="47368"/>
                    <a:pt x="17180" y="47535"/>
                  </a:cubicBezTo>
                  <a:cubicBezTo>
                    <a:pt x="16646" y="47635"/>
                    <a:pt x="16079" y="47768"/>
                    <a:pt x="15512" y="48068"/>
                  </a:cubicBezTo>
                  <a:cubicBezTo>
                    <a:pt x="14778" y="48435"/>
                    <a:pt x="14345" y="49102"/>
                    <a:pt x="14278" y="49970"/>
                  </a:cubicBezTo>
                  <a:cubicBezTo>
                    <a:pt x="14244" y="50437"/>
                    <a:pt x="14311" y="50870"/>
                    <a:pt x="14411" y="51237"/>
                  </a:cubicBezTo>
                  <a:cubicBezTo>
                    <a:pt x="14645" y="52338"/>
                    <a:pt x="15045" y="53339"/>
                    <a:pt x="15379" y="54106"/>
                  </a:cubicBezTo>
                  <a:cubicBezTo>
                    <a:pt x="15612" y="54706"/>
                    <a:pt x="15879" y="55307"/>
                    <a:pt x="16112" y="55907"/>
                  </a:cubicBezTo>
                  <a:cubicBezTo>
                    <a:pt x="16746" y="57308"/>
                    <a:pt x="17380" y="58776"/>
                    <a:pt x="17914" y="60244"/>
                  </a:cubicBezTo>
                  <a:cubicBezTo>
                    <a:pt x="18114" y="60777"/>
                    <a:pt x="18514" y="61111"/>
                    <a:pt x="19115" y="61211"/>
                  </a:cubicBezTo>
                  <a:cubicBezTo>
                    <a:pt x="19949" y="61378"/>
                    <a:pt x="20849" y="61444"/>
                    <a:pt x="21850" y="61444"/>
                  </a:cubicBezTo>
                  <a:lnTo>
                    <a:pt x="22083" y="61444"/>
                  </a:lnTo>
                  <a:cubicBezTo>
                    <a:pt x="22450" y="61444"/>
                    <a:pt x="22784" y="61378"/>
                    <a:pt x="23084" y="61278"/>
                  </a:cubicBezTo>
                  <a:cubicBezTo>
                    <a:pt x="23584" y="61111"/>
                    <a:pt x="23818" y="60811"/>
                    <a:pt x="23918" y="60577"/>
                  </a:cubicBezTo>
                  <a:cubicBezTo>
                    <a:pt x="24018" y="60377"/>
                    <a:pt x="24085" y="60010"/>
                    <a:pt x="23885" y="59510"/>
                  </a:cubicBezTo>
                  <a:cubicBezTo>
                    <a:pt x="23751" y="59176"/>
                    <a:pt x="23518" y="58909"/>
                    <a:pt x="23184" y="58609"/>
                  </a:cubicBezTo>
                  <a:cubicBezTo>
                    <a:pt x="22617" y="58175"/>
                    <a:pt x="22017" y="57875"/>
                    <a:pt x="21350" y="57708"/>
                  </a:cubicBezTo>
                  <a:cubicBezTo>
                    <a:pt x="21216" y="57675"/>
                    <a:pt x="21183" y="57608"/>
                    <a:pt x="21149" y="57508"/>
                  </a:cubicBezTo>
                  <a:cubicBezTo>
                    <a:pt x="21083" y="57375"/>
                    <a:pt x="21049" y="57241"/>
                    <a:pt x="20983" y="57108"/>
                  </a:cubicBezTo>
                  <a:cubicBezTo>
                    <a:pt x="20949" y="56975"/>
                    <a:pt x="20883" y="56875"/>
                    <a:pt x="20849" y="56741"/>
                  </a:cubicBezTo>
                  <a:cubicBezTo>
                    <a:pt x="20382" y="55373"/>
                    <a:pt x="19949" y="54006"/>
                    <a:pt x="19515" y="52705"/>
                  </a:cubicBezTo>
                  <a:cubicBezTo>
                    <a:pt x="19515" y="52638"/>
                    <a:pt x="19482" y="52571"/>
                    <a:pt x="19482" y="52538"/>
                  </a:cubicBezTo>
                  <a:lnTo>
                    <a:pt x="19648" y="52538"/>
                  </a:lnTo>
                  <a:cubicBezTo>
                    <a:pt x="20849" y="52538"/>
                    <a:pt x="22017" y="52605"/>
                    <a:pt x="23184" y="52672"/>
                  </a:cubicBezTo>
                  <a:cubicBezTo>
                    <a:pt x="24485" y="52738"/>
                    <a:pt x="26020" y="52805"/>
                    <a:pt x="27521" y="52805"/>
                  </a:cubicBezTo>
                  <a:cubicBezTo>
                    <a:pt x="28788" y="52805"/>
                    <a:pt x="29922" y="52738"/>
                    <a:pt x="30990" y="52638"/>
                  </a:cubicBezTo>
                  <a:cubicBezTo>
                    <a:pt x="32524" y="52471"/>
                    <a:pt x="34159" y="52238"/>
                    <a:pt x="35693" y="51671"/>
                  </a:cubicBezTo>
                  <a:cubicBezTo>
                    <a:pt x="40096" y="50003"/>
                    <a:pt x="42998" y="46767"/>
                    <a:pt x="44299" y="42097"/>
                  </a:cubicBezTo>
                  <a:cubicBezTo>
                    <a:pt x="44533" y="41297"/>
                    <a:pt x="44633" y="40429"/>
                    <a:pt x="44733" y="39629"/>
                  </a:cubicBezTo>
                  <a:lnTo>
                    <a:pt x="44766" y="39229"/>
                  </a:lnTo>
                  <a:cubicBezTo>
                    <a:pt x="44900" y="38161"/>
                    <a:pt x="45400" y="37327"/>
                    <a:pt x="46301" y="36527"/>
                  </a:cubicBezTo>
                  <a:cubicBezTo>
                    <a:pt x="46401" y="36460"/>
                    <a:pt x="46434" y="36460"/>
                    <a:pt x="46501" y="36460"/>
                  </a:cubicBezTo>
                  <a:lnTo>
                    <a:pt x="46601" y="36460"/>
                  </a:lnTo>
                  <a:cubicBezTo>
                    <a:pt x="47235" y="36560"/>
                    <a:pt x="47902" y="36760"/>
                    <a:pt x="48602" y="37094"/>
                  </a:cubicBezTo>
                  <a:cubicBezTo>
                    <a:pt x="49903" y="37694"/>
                    <a:pt x="51171" y="38628"/>
                    <a:pt x="52505" y="39996"/>
                  </a:cubicBezTo>
                  <a:cubicBezTo>
                    <a:pt x="53306" y="40796"/>
                    <a:pt x="54006" y="41430"/>
                    <a:pt x="54740" y="41964"/>
                  </a:cubicBezTo>
                  <a:cubicBezTo>
                    <a:pt x="57709" y="44266"/>
                    <a:pt x="61278" y="45700"/>
                    <a:pt x="65715" y="46400"/>
                  </a:cubicBezTo>
                  <a:cubicBezTo>
                    <a:pt x="66949" y="46601"/>
                    <a:pt x="68283" y="46734"/>
                    <a:pt x="69984" y="46801"/>
                  </a:cubicBezTo>
                  <a:lnTo>
                    <a:pt x="70051" y="46801"/>
                  </a:lnTo>
                  <a:cubicBezTo>
                    <a:pt x="70051" y="46901"/>
                    <a:pt x="70018" y="47034"/>
                    <a:pt x="70018" y="47134"/>
                  </a:cubicBezTo>
                  <a:cubicBezTo>
                    <a:pt x="69951" y="47468"/>
                    <a:pt x="69884" y="47835"/>
                    <a:pt x="69884" y="48202"/>
                  </a:cubicBezTo>
                  <a:cubicBezTo>
                    <a:pt x="69851" y="48802"/>
                    <a:pt x="70018" y="49336"/>
                    <a:pt x="70418" y="49769"/>
                  </a:cubicBezTo>
                  <a:cubicBezTo>
                    <a:pt x="70952" y="50370"/>
                    <a:pt x="71585" y="50837"/>
                    <a:pt x="72286" y="51137"/>
                  </a:cubicBezTo>
                  <a:cubicBezTo>
                    <a:pt x="73153" y="51504"/>
                    <a:pt x="74054" y="51704"/>
                    <a:pt x="74954" y="51904"/>
                  </a:cubicBezTo>
                  <a:cubicBezTo>
                    <a:pt x="76622" y="52238"/>
                    <a:pt x="78324" y="52471"/>
                    <a:pt x="79958" y="52705"/>
                  </a:cubicBezTo>
                  <a:cubicBezTo>
                    <a:pt x="80292" y="52772"/>
                    <a:pt x="80625" y="52805"/>
                    <a:pt x="80959" y="52872"/>
                  </a:cubicBezTo>
                  <a:cubicBezTo>
                    <a:pt x="82226" y="53038"/>
                    <a:pt x="83194" y="53472"/>
                    <a:pt x="84028" y="54239"/>
                  </a:cubicBezTo>
                  <a:cubicBezTo>
                    <a:pt x="84461" y="54606"/>
                    <a:pt x="84895" y="54973"/>
                    <a:pt x="85329" y="55340"/>
                  </a:cubicBezTo>
                  <a:cubicBezTo>
                    <a:pt x="87096" y="56941"/>
                    <a:pt x="88931" y="58576"/>
                    <a:pt x="90933" y="60010"/>
                  </a:cubicBezTo>
                  <a:cubicBezTo>
                    <a:pt x="90999" y="60043"/>
                    <a:pt x="90999" y="60043"/>
                    <a:pt x="90999" y="60144"/>
                  </a:cubicBezTo>
                  <a:cubicBezTo>
                    <a:pt x="90933" y="60477"/>
                    <a:pt x="90966" y="60811"/>
                    <a:pt x="91033" y="61178"/>
                  </a:cubicBezTo>
                  <a:cubicBezTo>
                    <a:pt x="91199" y="62245"/>
                    <a:pt x="91766" y="62845"/>
                    <a:pt x="92801" y="63046"/>
                  </a:cubicBezTo>
                  <a:cubicBezTo>
                    <a:pt x="93067" y="63112"/>
                    <a:pt x="93334" y="63146"/>
                    <a:pt x="93568" y="63146"/>
                  </a:cubicBezTo>
                  <a:cubicBezTo>
                    <a:pt x="94368" y="63146"/>
                    <a:pt x="95102" y="62912"/>
                    <a:pt x="95736" y="62679"/>
                  </a:cubicBezTo>
                  <a:cubicBezTo>
                    <a:pt x="96436" y="62445"/>
                    <a:pt x="96737" y="61978"/>
                    <a:pt x="96670" y="61211"/>
                  </a:cubicBezTo>
                  <a:cubicBezTo>
                    <a:pt x="96637" y="61011"/>
                    <a:pt x="96603" y="60811"/>
                    <a:pt x="96537" y="60577"/>
                  </a:cubicBezTo>
                  <a:cubicBezTo>
                    <a:pt x="96336" y="59810"/>
                    <a:pt x="96003" y="59076"/>
                    <a:pt x="95569" y="58376"/>
                  </a:cubicBezTo>
                  <a:cubicBezTo>
                    <a:pt x="94902" y="57342"/>
                    <a:pt x="94202" y="56408"/>
                    <a:pt x="93434" y="55607"/>
                  </a:cubicBezTo>
                  <a:cubicBezTo>
                    <a:pt x="91433" y="53372"/>
                    <a:pt x="89165" y="51471"/>
                    <a:pt x="87430" y="50070"/>
                  </a:cubicBezTo>
                  <a:cubicBezTo>
                    <a:pt x="85429" y="48435"/>
                    <a:pt x="83527" y="47401"/>
                    <a:pt x="81526" y="46834"/>
                  </a:cubicBezTo>
                  <a:cubicBezTo>
                    <a:pt x="82293" y="45800"/>
                    <a:pt x="83027" y="44866"/>
                    <a:pt x="83727" y="43965"/>
                  </a:cubicBezTo>
                  <a:cubicBezTo>
                    <a:pt x="83761" y="43932"/>
                    <a:pt x="83827" y="43865"/>
                    <a:pt x="83861" y="43799"/>
                  </a:cubicBezTo>
                  <a:cubicBezTo>
                    <a:pt x="83894" y="43832"/>
                    <a:pt x="83994" y="43865"/>
                    <a:pt x="84061" y="43865"/>
                  </a:cubicBezTo>
                  <a:lnTo>
                    <a:pt x="84094" y="43899"/>
                  </a:lnTo>
                  <a:cubicBezTo>
                    <a:pt x="85395" y="44332"/>
                    <a:pt x="86730" y="44866"/>
                    <a:pt x="87997" y="45400"/>
                  </a:cubicBezTo>
                  <a:cubicBezTo>
                    <a:pt x="88664" y="45667"/>
                    <a:pt x="89365" y="45967"/>
                    <a:pt x="90065" y="46234"/>
                  </a:cubicBezTo>
                  <a:cubicBezTo>
                    <a:pt x="92133" y="47034"/>
                    <a:pt x="93735" y="47901"/>
                    <a:pt x="95102" y="48902"/>
                  </a:cubicBezTo>
                  <a:lnTo>
                    <a:pt x="95436" y="49102"/>
                  </a:lnTo>
                  <a:cubicBezTo>
                    <a:pt x="96170" y="49669"/>
                    <a:pt x="96970" y="50236"/>
                    <a:pt x="97737" y="50770"/>
                  </a:cubicBezTo>
                  <a:cubicBezTo>
                    <a:pt x="98038" y="50970"/>
                    <a:pt x="98171" y="51170"/>
                    <a:pt x="98271" y="51437"/>
                  </a:cubicBezTo>
                  <a:cubicBezTo>
                    <a:pt x="98438" y="52004"/>
                    <a:pt x="98805" y="52438"/>
                    <a:pt x="99339" y="52738"/>
                  </a:cubicBezTo>
                  <a:cubicBezTo>
                    <a:pt x="99639" y="52905"/>
                    <a:pt x="99906" y="53005"/>
                    <a:pt x="100172" y="53005"/>
                  </a:cubicBezTo>
                  <a:cubicBezTo>
                    <a:pt x="100506" y="53005"/>
                    <a:pt x="100806" y="52872"/>
                    <a:pt x="101140" y="52571"/>
                  </a:cubicBezTo>
                  <a:cubicBezTo>
                    <a:pt x="101507" y="52238"/>
                    <a:pt x="101807" y="51871"/>
                    <a:pt x="102040" y="51371"/>
                  </a:cubicBezTo>
                  <a:cubicBezTo>
                    <a:pt x="102307" y="50837"/>
                    <a:pt x="102274" y="50303"/>
                    <a:pt x="101940" y="49803"/>
                  </a:cubicBezTo>
                  <a:cubicBezTo>
                    <a:pt x="101774" y="49603"/>
                    <a:pt x="101607" y="49403"/>
                    <a:pt x="101373" y="49169"/>
                  </a:cubicBezTo>
                  <a:cubicBezTo>
                    <a:pt x="100006" y="47768"/>
                    <a:pt x="98438" y="46367"/>
                    <a:pt x="96570" y="44866"/>
                  </a:cubicBezTo>
                  <a:cubicBezTo>
                    <a:pt x="94502" y="43265"/>
                    <a:pt x="92233" y="42031"/>
                    <a:pt x="89765" y="41230"/>
                  </a:cubicBezTo>
                  <a:cubicBezTo>
                    <a:pt x="88164" y="40730"/>
                    <a:pt x="86896" y="40363"/>
                    <a:pt x="85729" y="40029"/>
                  </a:cubicBezTo>
                  <a:cubicBezTo>
                    <a:pt x="86229" y="38928"/>
                    <a:pt x="86796" y="37727"/>
                    <a:pt x="87430" y="36593"/>
                  </a:cubicBezTo>
                  <a:cubicBezTo>
                    <a:pt x="87630" y="36226"/>
                    <a:pt x="87897" y="36026"/>
                    <a:pt x="88264" y="36026"/>
                  </a:cubicBezTo>
                  <a:cubicBezTo>
                    <a:pt x="88364" y="36026"/>
                    <a:pt x="88464" y="36060"/>
                    <a:pt x="88564" y="36060"/>
                  </a:cubicBezTo>
                  <a:cubicBezTo>
                    <a:pt x="88798" y="36126"/>
                    <a:pt x="89031" y="36193"/>
                    <a:pt x="89265" y="36260"/>
                  </a:cubicBezTo>
                  <a:cubicBezTo>
                    <a:pt x="89965" y="36493"/>
                    <a:pt x="90632" y="36793"/>
                    <a:pt x="91466" y="37227"/>
                  </a:cubicBezTo>
                  <a:cubicBezTo>
                    <a:pt x="91933" y="37494"/>
                    <a:pt x="92434" y="37727"/>
                    <a:pt x="92901" y="37994"/>
                  </a:cubicBezTo>
                  <a:cubicBezTo>
                    <a:pt x="93868" y="38528"/>
                    <a:pt x="94869" y="39028"/>
                    <a:pt x="95869" y="39529"/>
                  </a:cubicBezTo>
                  <a:cubicBezTo>
                    <a:pt x="97170" y="40196"/>
                    <a:pt x="98371" y="40563"/>
                    <a:pt x="99605" y="40730"/>
                  </a:cubicBezTo>
                  <a:lnTo>
                    <a:pt x="99906" y="40730"/>
                  </a:lnTo>
                  <a:cubicBezTo>
                    <a:pt x="100339" y="40730"/>
                    <a:pt x="100740" y="40596"/>
                    <a:pt x="101073" y="40329"/>
                  </a:cubicBezTo>
                  <a:cubicBezTo>
                    <a:pt x="101473" y="40196"/>
                    <a:pt x="101707" y="39762"/>
                    <a:pt x="101874" y="39362"/>
                  </a:cubicBezTo>
                  <a:lnTo>
                    <a:pt x="101907" y="39362"/>
                  </a:lnTo>
                  <a:cubicBezTo>
                    <a:pt x="101940" y="39262"/>
                    <a:pt x="101974" y="39162"/>
                    <a:pt x="101974" y="39062"/>
                  </a:cubicBezTo>
                  <a:cubicBezTo>
                    <a:pt x="102174" y="38695"/>
                    <a:pt x="102274" y="38361"/>
                    <a:pt x="102341" y="38028"/>
                  </a:cubicBezTo>
                  <a:cubicBezTo>
                    <a:pt x="102541" y="37761"/>
                    <a:pt x="102641" y="37427"/>
                    <a:pt x="102641" y="37060"/>
                  </a:cubicBezTo>
                  <a:cubicBezTo>
                    <a:pt x="102674" y="36627"/>
                    <a:pt x="102407" y="36393"/>
                    <a:pt x="102207" y="36293"/>
                  </a:cubicBezTo>
                  <a:cubicBezTo>
                    <a:pt x="102107" y="36060"/>
                    <a:pt x="102007" y="35859"/>
                    <a:pt x="101907" y="35659"/>
                  </a:cubicBezTo>
                  <a:cubicBezTo>
                    <a:pt x="101807" y="35493"/>
                    <a:pt x="101707" y="35292"/>
                    <a:pt x="101607" y="35126"/>
                  </a:cubicBezTo>
                  <a:cubicBezTo>
                    <a:pt x="101540" y="35026"/>
                    <a:pt x="101473" y="34892"/>
                    <a:pt x="101407" y="34792"/>
                  </a:cubicBezTo>
                  <a:lnTo>
                    <a:pt x="101307" y="34592"/>
                  </a:lnTo>
                  <a:cubicBezTo>
                    <a:pt x="101173" y="34358"/>
                    <a:pt x="101040" y="34158"/>
                    <a:pt x="100906" y="33925"/>
                  </a:cubicBezTo>
                  <a:cubicBezTo>
                    <a:pt x="100706" y="33558"/>
                    <a:pt x="100639" y="33191"/>
                    <a:pt x="100740" y="32724"/>
                  </a:cubicBezTo>
                  <a:cubicBezTo>
                    <a:pt x="100806" y="32524"/>
                    <a:pt x="100840" y="32290"/>
                    <a:pt x="100873" y="32057"/>
                  </a:cubicBezTo>
                  <a:cubicBezTo>
                    <a:pt x="100906" y="31923"/>
                    <a:pt x="100940" y="31790"/>
                    <a:pt x="100973" y="31656"/>
                  </a:cubicBezTo>
                  <a:cubicBezTo>
                    <a:pt x="101006" y="31490"/>
                    <a:pt x="101040" y="31323"/>
                    <a:pt x="101073" y="31189"/>
                  </a:cubicBezTo>
                  <a:cubicBezTo>
                    <a:pt x="101140" y="30823"/>
                    <a:pt x="101240" y="30489"/>
                    <a:pt x="101307" y="30122"/>
                  </a:cubicBezTo>
                  <a:cubicBezTo>
                    <a:pt x="101440" y="29388"/>
                    <a:pt x="101340" y="28688"/>
                    <a:pt x="101006" y="28121"/>
                  </a:cubicBezTo>
                  <a:cubicBezTo>
                    <a:pt x="100706" y="27587"/>
                    <a:pt x="100239" y="27253"/>
                    <a:pt x="99705" y="27253"/>
                  </a:cubicBezTo>
                  <a:cubicBezTo>
                    <a:pt x="99238" y="27253"/>
                    <a:pt x="98805" y="27520"/>
                    <a:pt x="98471" y="27954"/>
                  </a:cubicBezTo>
                  <a:cubicBezTo>
                    <a:pt x="98338" y="28121"/>
                    <a:pt x="98271" y="28254"/>
                    <a:pt x="98171" y="28421"/>
                  </a:cubicBezTo>
                  <a:lnTo>
                    <a:pt x="98138" y="28488"/>
                  </a:lnTo>
                  <a:cubicBezTo>
                    <a:pt x="97871" y="28354"/>
                    <a:pt x="97604" y="28221"/>
                    <a:pt x="97370" y="28054"/>
                  </a:cubicBezTo>
                  <a:cubicBezTo>
                    <a:pt x="96903" y="27820"/>
                    <a:pt x="96436" y="27554"/>
                    <a:pt x="95969" y="27287"/>
                  </a:cubicBezTo>
                  <a:cubicBezTo>
                    <a:pt x="95769" y="27187"/>
                    <a:pt x="95703" y="27120"/>
                    <a:pt x="95703" y="26853"/>
                  </a:cubicBezTo>
                  <a:cubicBezTo>
                    <a:pt x="95736" y="25786"/>
                    <a:pt x="95269" y="24885"/>
                    <a:pt x="94468" y="24184"/>
                  </a:cubicBezTo>
                  <a:cubicBezTo>
                    <a:pt x="93968" y="23751"/>
                    <a:pt x="93368" y="23551"/>
                    <a:pt x="92801" y="23551"/>
                  </a:cubicBezTo>
                  <a:cubicBezTo>
                    <a:pt x="92267" y="23551"/>
                    <a:pt x="91766" y="23717"/>
                    <a:pt x="91299" y="24018"/>
                  </a:cubicBezTo>
                  <a:cubicBezTo>
                    <a:pt x="90866" y="24318"/>
                    <a:pt x="90499" y="24651"/>
                    <a:pt x="90232" y="25052"/>
                  </a:cubicBezTo>
                  <a:cubicBezTo>
                    <a:pt x="89198" y="24651"/>
                    <a:pt x="88097" y="24418"/>
                    <a:pt x="87063" y="24184"/>
                  </a:cubicBezTo>
                  <a:cubicBezTo>
                    <a:pt x="85329" y="23851"/>
                    <a:pt x="83861" y="23684"/>
                    <a:pt x="82493" y="23684"/>
                  </a:cubicBezTo>
                  <a:lnTo>
                    <a:pt x="82193" y="23684"/>
                  </a:lnTo>
                  <a:cubicBezTo>
                    <a:pt x="79458" y="23717"/>
                    <a:pt x="76656" y="24118"/>
                    <a:pt x="73620" y="24852"/>
                  </a:cubicBezTo>
                  <a:cubicBezTo>
                    <a:pt x="71218" y="25419"/>
                    <a:pt x="68783" y="26219"/>
                    <a:pt x="66148" y="27253"/>
                  </a:cubicBezTo>
                  <a:cubicBezTo>
                    <a:pt x="65214" y="27620"/>
                    <a:pt x="64414" y="27787"/>
                    <a:pt x="63680" y="27787"/>
                  </a:cubicBezTo>
                  <a:cubicBezTo>
                    <a:pt x="63446" y="27787"/>
                    <a:pt x="63246" y="27787"/>
                    <a:pt x="63046" y="27754"/>
                  </a:cubicBezTo>
                  <a:cubicBezTo>
                    <a:pt x="61078" y="27487"/>
                    <a:pt x="59377" y="27187"/>
                    <a:pt x="57809" y="26786"/>
                  </a:cubicBezTo>
                  <a:cubicBezTo>
                    <a:pt x="55874" y="26286"/>
                    <a:pt x="53906" y="25786"/>
                    <a:pt x="51938" y="25319"/>
                  </a:cubicBezTo>
                  <a:cubicBezTo>
                    <a:pt x="49336" y="24651"/>
                    <a:pt x="46734" y="23984"/>
                    <a:pt x="44099" y="23317"/>
                  </a:cubicBezTo>
                  <a:cubicBezTo>
                    <a:pt x="41397" y="22650"/>
                    <a:pt x="38729" y="22283"/>
                    <a:pt x="36160" y="22216"/>
                  </a:cubicBezTo>
                  <a:lnTo>
                    <a:pt x="35726" y="22216"/>
                  </a:lnTo>
                  <a:cubicBezTo>
                    <a:pt x="33391" y="22216"/>
                    <a:pt x="31357" y="22717"/>
                    <a:pt x="29589" y="23717"/>
                  </a:cubicBezTo>
                  <a:cubicBezTo>
                    <a:pt x="28488" y="24351"/>
                    <a:pt x="27587" y="25085"/>
                    <a:pt x="26887" y="25986"/>
                  </a:cubicBezTo>
                  <a:cubicBezTo>
                    <a:pt x="26887" y="25986"/>
                    <a:pt x="26853" y="25986"/>
                    <a:pt x="26820" y="25952"/>
                  </a:cubicBezTo>
                  <a:cubicBezTo>
                    <a:pt x="26553" y="25919"/>
                    <a:pt x="26320" y="25886"/>
                    <a:pt x="26086" y="25852"/>
                  </a:cubicBezTo>
                  <a:cubicBezTo>
                    <a:pt x="23851" y="25319"/>
                    <a:pt x="21616" y="24618"/>
                    <a:pt x="19548" y="23984"/>
                  </a:cubicBezTo>
                  <a:cubicBezTo>
                    <a:pt x="16680" y="23050"/>
                    <a:pt x="14378" y="21749"/>
                    <a:pt x="12543" y="19981"/>
                  </a:cubicBezTo>
                  <a:cubicBezTo>
                    <a:pt x="10242" y="17747"/>
                    <a:pt x="8507" y="15211"/>
                    <a:pt x="7373" y="12443"/>
                  </a:cubicBezTo>
                  <a:cubicBezTo>
                    <a:pt x="6839" y="11175"/>
                    <a:pt x="6372" y="9841"/>
                    <a:pt x="5939" y="8573"/>
                  </a:cubicBezTo>
                  <a:cubicBezTo>
                    <a:pt x="5838" y="8273"/>
                    <a:pt x="5705" y="7940"/>
                    <a:pt x="5605" y="7639"/>
                  </a:cubicBezTo>
                  <a:cubicBezTo>
                    <a:pt x="5405" y="7039"/>
                    <a:pt x="5171" y="6438"/>
                    <a:pt x="5005" y="5871"/>
                  </a:cubicBezTo>
                  <a:cubicBezTo>
                    <a:pt x="4638" y="4771"/>
                    <a:pt x="4271" y="3670"/>
                    <a:pt x="3804" y="2569"/>
                  </a:cubicBezTo>
                  <a:cubicBezTo>
                    <a:pt x="3537" y="1902"/>
                    <a:pt x="3237" y="1368"/>
                    <a:pt x="2903" y="934"/>
                  </a:cubicBezTo>
                  <a:cubicBezTo>
                    <a:pt x="2703" y="668"/>
                    <a:pt x="2436" y="401"/>
                    <a:pt x="2069" y="201"/>
                  </a:cubicBezTo>
                  <a:cubicBezTo>
                    <a:pt x="1836" y="67"/>
                    <a:pt x="1602" y="0"/>
                    <a:pt x="1402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7"/>
            <p:cNvSpPr/>
            <p:nvPr/>
          </p:nvSpPr>
          <p:spPr>
            <a:xfrm>
              <a:off x="5077425" y="4461050"/>
              <a:ext cx="371125" cy="369350"/>
            </a:xfrm>
            <a:custGeom>
              <a:avLst/>
              <a:gdLst/>
              <a:ahLst/>
              <a:cxnLst/>
              <a:rect l="l" t="t" r="r" b="b"/>
              <a:pathLst>
                <a:path w="14845" h="14774" extrusionOk="0">
                  <a:moveTo>
                    <a:pt x="13711" y="0"/>
                  </a:moveTo>
                  <a:cubicBezTo>
                    <a:pt x="13626" y="0"/>
                    <a:pt x="13518" y="38"/>
                    <a:pt x="13377" y="108"/>
                  </a:cubicBezTo>
                  <a:cubicBezTo>
                    <a:pt x="13077" y="275"/>
                    <a:pt x="12743" y="375"/>
                    <a:pt x="12410" y="475"/>
                  </a:cubicBezTo>
                  <a:cubicBezTo>
                    <a:pt x="10308" y="1075"/>
                    <a:pt x="8140" y="1342"/>
                    <a:pt x="5972" y="1676"/>
                  </a:cubicBezTo>
                  <a:cubicBezTo>
                    <a:pt x="4571" y="1876"/>
                    <a:pt x="3170" y="2043"/>
                    <a:pt x="1802" y="2410"/>
                  </a:cubicBezTo>
                  <a:cubicBezTo>
                    <a:pt x="1435" y="2510"/>
                    <a:pt x="1102" y="2643"/>
                    <a:pt x="802" y="2843"/>
                  </a:cubicBezTo>
                  <a:cubicBezTo>
                    <a:pt x="234" y="3244"/>
                    <a:pt x="1" y="3744"/>
                    <a:pt x="134" y="4411"/>
                  </a:cubicBezTo>
                  <a:cubicBezTo>
                    <a:pt x="335" y="5445"/>
                    <a:pt x="668" y="6446"/>
                    <a:pt x="1068" y="7413"/>
                  </a:cubicBezTo>
                  <a:cubicBezTo>
                    <a:pt x="1736" y="9048"/>
                    <a:pt x="2469" y="10682"/>
                    <a:pt x="3170" y="12317"/>
                  </a:cubicBezTo>
                  <a:cubicBezTo>
                    <a:pt x="3370" y="12851"/>
                    <a:pt x="3604" y="13351"/>
                    <a:pt x="3837" y="13851"/>
                  </a:cubicBezTo>
                  <a:cubicBezTo>
                    <a:pt x="4037" y="14352"/>
                    <a:pt x="4371" y="14619"/>
                    <a:pt x="4904" y="14685"/>
                  </a:cubicBezTo>
                  <a:cubicBezTo>
                    <a:pt x="5238" y="14719"/>
                    <a:pt x="5572" y="14752"/>
                    <a:pt x="5838" y="14752"/>
                  </a:cubicBezTo>
                  <a:cubicBezTo>
                    <a:pt x="6073" y="14766"/>
                    <a:pt x="6297" y="14774"/>
                    <a:pt x="6514" y="14774"/>
                  </a:cubicBezTo>
                  <a:cubicBezTo>
                    <a:pt x="6820" y="14774"/>
                    <a:pt x="7113" y="14758"/>
                    <a:pt x="7406" y="14719"/>
                  </a:cubicBezTo>
                  <a:cubicBezTo>
                    <a:pt x="7807" y="14652"/>
                    <a:pt x="8207" y="14552"/>
                    <a:pt x="8340" y="14085"/>
                  </a:cubicBezTo>
                  <a:cubicBezTo>
                    <a:pt x="8440" y="13618"/>
                    <a:pt x="8140" y="13351"/>
                    <a:pt x="7840" y="13051"/>
                  </a:cubicBezTo>
                  <a:cubicBezTo>
                    <a:pt x="7506" y="12751"/>
                    <a:pt x="7106" y="12584"/>
                    <a:pt x="6672" y="12417"/>
                  </a:cubicBezTo>
                  <a:cubicBezTo>
                    <a:pt x="6305" y="12284"/>
                    <a:pt x="6105" y="12083"/>
                    <a:pt x="5972" y="11716"/>
                  </a:cubicBezTo>
                  <a:cubicBezTo>
                    <a:pt x="5472" y="10049"/>
                    <a:pt x="5205" y="8381"/>
                    <a:pt x="4904" y="6679"/>
                  </a:cubicBezTo>
                  <a:cubicBezTo>
                    <a:pt x="4871" y="6446"/>
                    <a:pt x="4971" y="6346"/>
                    <a:pt x="5171" y="6346"/>
                  </a:cubicBezTo>
                  <a:cubicBezTo>
                    <a:pt x="5405" y="6313"/>
                    <a:pt x="5638" y="6279"/>
                    <a:pt x="5838" y="6279"/>
                  </a:cubicBezTo>
                  <a:cubicBezTo>
                    <a:pt x="7340" y="6146"/>
                    <a:pt x="8841" y="6146"/>
                    <a:pt x="10308" y="6146"/>
                  </a:cubicBezTo>
                  <a:lnTo>
                    <a:pt x="13844" y="6146"/>
                  </a:lnTo>
                  <a:cubicBezTo>
                    <a:pt x="14678" y="6146"/>
                    <a:pt x="14845" y="5946"/>
                    <a:pt x="14745" y="5145"/>
                  </a:cubicBezTo>
                  <a:cubicBezTo>
                    <a:pt x="14645" y="4211"/>
                    <a:pt x="14511" y="3277"/>
                    <a:pt x="14378" y="2343"/>
                  </a:cubicBezTo>
                  <a:cubicBezTo>
                    <a:pt x="14278" y="1709"/>
                    <a:pt x="14178" y="1042"/>
                    <a:pt x="14011" y="408"/>
                  </a:cubicBezTo>
                  <a:cubicBezTo>
                    <a:pt x="13946" y="127"/>
                    <a:pt x="13867" y="0"/>
                    <a:pt x="13711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7"/>
            <p:cNvSpPr/>
            <p:nvPr/>
          </p:nvSpPr>
          <p:spPr>
            <a:xfrm>
              <a:off x="5107450" y="4538950"/>
              <a:ext cx="73425" cy="62425"/>
            </a:xfrm>
            <a:custGeom>
              <a:avLst/>
              <a:gdLst/>
              <a:ahLst/>
              <a:cxnLst/>
              <a:rect l="l" t="t" r="r" b="b"/>
              <a:pathLst>
                <a:path w="2937" h="2497" extrusionOk="0">
                  <a:moveTo>
                    <a:pt x="1681" y="0"/>
                  </a:moveTo>
                  <a:cubicBezTo>
                    <a:pt x="1458" y="0"/>
                    <a:pt x="1216" y="64"/>
                    <a:pt x="968" y="194"/>
                  </a:cubicBezTo>
                  <a:cubicBezTo>
                    <a:pt x="334" y="495"/>
                    <a:pt x="1" y="1028"/>
                    <a:pt x="134" y="1595"/>
                  </a:cubicBezTo>
                  <a:cubicBezTo>
                    <a:pt x="234" y="2096"/>
                    <a:pt x="735" y="2429"/>
                    <a:pt x="1435" y="2496"/>
                  </a:cubicBezTo>
                  <a:cubicBezTo>
                    <a:pt x="1969" y="2496"/>
                    <a:pt x="2403" y="2263"/>
                    <a:pt x="2636" y="1829"/>
                  </a:cubicBezTo>
                  <a:cubicBezTo>
                    <a:pt x="2936" y="1362"/>
                    <a:pt x="2870" y="895"/>
                    <a:pt x="2536" y="461"/>
                  </a:cubicBezTo>
                  <a:cubicBezTo>
                    <a:pt x="2333" y="156"/>
                    <a:pt x="2030" y="0"/>
                    <a:pt x="168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7"/>
            <p:cNvSpPr/>
            <p:nvPr/>
          </p:nvSpPr>
          <p:spPr>
            <a:xfrm>
              <a:off x="5238375" y="4543600"/>
              <a:ext cx="68425" cy="52750"/>
            </a:xfrm>
            <a:custGeom>
              <a:avLst/>
              <a:gdLst/>
              <a:ahLst/>
              <a:cxnLst/>
              <a:rect l="l" t="t" r="r" b="b"/>
              <a:pathLst>
                <a:path w="2737" h="2110" extrusionOk="0">
                  <a:moveTo>
                    <a:pt x="1369" y="0"/>
                  </a:moveTo>
                  <a:cubicBezTo>
                    <a:pt x="1127" y="0"/>
                    <a:pt x="885" y="58"/>
                    <a:pt x="635" y="175"/>
                  </a:cubicBezTo>
                  <a:cubicBezTo>
                    <a:pt x="201" y="375"/>
                    <a:pt x="1" y="809"/>
                    <a:pt x="101" y="1276"/>
                  </a:cubicBezTo>
                  <a:cubicBezTo>
                    <a:pt x="168" y="1710"/>
                    <a:pt x="501" y="2043"/>
                    <a:pt x="1002" y="2077"/>
                  </a:cubicBezTo>
                  <a:lnTo>
                    <a:pt x="1302" y="2077"/>
                  </a:lnTo>
                  <a:cubicBezTo>
                    <a:pt x="1302" y="2077"/>
                    <a:pt x="1302" y="2110"/>
                    <a:pt x="1302" y="2110"/>
                  </a:cubicBezTo>
                  <a:lnTo>
                    <a:pt x="1669" y="2110"/>
                  </a:lnTo>
                  <a:cubicBezTo>
                    <a:pt x="2169" y="2077"/>
                    <a:pt x="2569" y="1776"/>
                    <a:pt x="2669" y="1276"/>
                  </a:cubicBezTo>
                  <a:cubicBezTo>
                    <a:pt x="2736" y="842"/>
                    <a:pt x="2536" y="375"/>
                    <a:pt x="2102" y="175"/>
                  </a:cubicBezTo>
                  <a:cubicBezTo>
                    <a:pt x="1852" y="58"/>
                    <a:pt x="1610" y="0"/>
                    <a:pt x="13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7"/>
            <p:cNvSpPr/>
            <p:nvPr/>
          </p:nvSpPr>
          <p:spPr>
            <a:xfrm>
              <a:off x="5161675" y="4738100"/>
              <a:ext cx="57550" cy="57600"/>
            </a:xfrm>
            <a:custGeom>
              <a:avLst/>
              <a:gdLst/>
              <a:ahLst/>
              <a:cxnLst/>
              <a:rect l="l" t="t" r="r" b="b"/>
              <a:pathLst>
                <a:path w="2302" h="2304" extrusionOk="0">
                  <a:moveTo>
                    <a:pt x="1201" y="1"/>
                  </a:moveTo>
                  <a:cubicBezTo>
                    <a:pt x="567" y="1"/>
                    <a:pt x="33" y="501"/>
                    <a:pt x="0" y="1135"/>
                  </a:cubicBezTo>
                  <a:cubicBezTo>
                    <a:pt x="0" y="1735"/>
                    <a:pt x="467" y="2269"/>
                    <a:pt x="1101" y="2302"/>
                  </a:cubicBezTo>
                  <a:cubicBezTo>
                    <a:pt x="1120" y="2303"/>
                    <a:pt x="1138" y="2304"/>
                    <a:pt x="1157" y="2304"/>
                  </a:cubicBezTo>
                  <a:cubicBezTo>
                    <a:pt x="1766" y="2304"/>
                    <a:pt x="2268" y="1783"/>
                    <a:pt x="2268" y="1168"/>
                  </a:cubicBezTo>
                  <a:cubicBezTo>
                    <a:pt x="2302" y="568"/>
                    <a:pt x="1801" y="34"/>
                    <a:pt x="120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7"/>
            <p:cNvSpPr/>
            <p:nvPr/>
          </p:nvSpPr>
          <p:spPr>
            <a:xfrm>
              <a:off x="5351800" y="4509575"/>
              <a:ext cx="50050" cy="50125"/>
            </a:xfrm>
            <a:custGeom>
              <a:avLst/>
              <a:gdLst/>
              <a:ahLst/>
              <a:cxnLst/>
              <a:rect l="l" t="t" r="r" b="b"/>
              <a:pathLst>
                <a:path w="2002" h="2005" extrusionOk="0">
                  <a:moveTo>
                    <a:pt x="977" y="0"/>
                  </a:moveTo>
                  <a:cubicBezTo>
                    <a:pt x="436" y="0"/>
                    <a:pt x="0" y="455"/>
                    <a:pt x="0" y="1002"/>
                  </a:cubicBezTo>
                  <a:cubicBezTo>
                    <a:pt x="0" y="1536"/>
                    <a:pt x="434" y="2003"/>
                    <a:pt x="968" y="2003"/>
                  </a:cubicBezTo>
                  <a:cubicBezTo>
                    <a:pt x="987" y="2004"/>
                    <a:pt x="1006" y="2005"/>
                    <a:pt x="1025" y="2005"/>
                  </a:cubicBezTo>
                  <a:cubicBezTo>
                    <a:pt x="1566" y="2005"/>
                    <a:pt x="2002" y="1550"/>
                    <a:pt x="2002" y="1002"/>
                  </a:cubicBezTo>
                  <a:cubicBezTo>
                    <a:pt x="2002" y="469"/>
                    <a:pt x="1568" y="2"/>
                    <a:pt x="1035" y="2"/>
                  </a:cubicBezTo>
                  <a:cubicBezTo>
                    <a:pt x="1015" y="1"/>
                    <a:pt x="996" y="0"/>
                    <a:pt x="97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7"/>
            <p:cNvSpPr/>
            <p:nvPr/>
          </p:nvSpPr>
          <p:spPr>
            <a:xfrm>
              <a:off x="5138325" y="4647975"/>
              <a:ext cx="51725" cy="50175"/>
            </a:xfrm>
            <a:custGeom>
              <a:avLst/>
              <a:gdLst/>
              <a:ahLst/>
              <a:cxnLst/>
              <a:rect l="l" t="t" r="r" b="b"/>
              <a:pathLst>
                <a:path w="2069" h="2007" extrusionOk="0">
                  <a:moveTo>
                    <a:pt x="1034" y="1"/>
                  </a:moveTo>
                  <a:cubicBezTo>
                    <a:pt x="528" y="1"/>
                    <a:pt x="97" y="361"/>
                    <a:pt x="33" y="904"/>
                  </a:cubicBezTo>
                  <a:cubicBezTo>
                    <a:pt x="0" y="1471"/>
                    <a:pt x="434" y="1971"/>
                    <a:pt x="967" y="2004"/>
                  </a:cubicBezTo>
                  <a:cubicBezTo>
                    <a:pt x="987" y="2006"/>
                    <a:pt x="1006" y="2006"/>
                    <a:pt x="1025" y="2006"/>
                  </a:cubicBezTo>
                  <a:cubicBezTo>
                    <a:pt x="1568" y="2006"/>
                    <a:pt x="2036" y="1553"/>
                    <a:pt x="2068" y="1037"/>
                  </a:cubicBezTo>
                  <a:cubicBezTo>
                    <a:pt x="2068" y="503"/>
                    <a:pt x="1635" y="36"/>
                    <a:pt x="1101" y="3"/>
                  </a:cubicBezTo>
                  <a:cubicBezTo>
                    <a:pt x="1078" y="2"/>
                    <a:pt x="1056" y="1"/>
                    <a:pt x="10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7"/>
            <p:cNvSpPr/>
            <p:nvPr/>
          </p:nvSpPr>
          <p:spPr>
            <a:xfrm>
              <a:off x="5140825" y="4239225"/>
              <a:ext cx="2191575" cy="1001950"/>
            </a:xfrm>
            <a:custGeom>
              <a:avLst/>
              <a:gdLst/>
              <a:ahLst/>
              <a:cxnLst/>
              <a:rect l="l" t="t" r="r" b="b"/>
              <a:pathLst>
                <a:path w="87663" h="40078" extrusionOk="0">
                  <a:moveTo>
                    <a:pt x="20980" y="1"/>
                  </a:moveTo>
                  <a:cubicBezTo>
                    <a:pt x="18915" y="1"/>
                    <a:pt x="16941" y="419"/>
                    <a:pt x="15111" y="1442"/>
                  </a:cubicBezTo>
                  <a:cubicBezTo>
                    <a:pt x="12342" y="3010"/>
                    <a:pt x="10975" y="5412"/>
                    <a:pt x="10908" y="8581"/>
                  </a:cubicBezTo>
                  <a:cubicBezTo>
                    <a:pt x="10908" y="10349"/>
                    <a:pt x="11241" y="12050"/>
                    <a:pt x="11775" y="13718"/>
                  </a:cubicBezTo>
                  <a:cubicBezTo>
                    <a:pt x="12676" y="16587"/>
                    <a:pt x="13977" y="19288"/>
                    <a:pt x="15478" y="21924"/>
                  </a:cubicBezTo>
                  <a:cubicBezTo>
                    <a:pt x="15545" y="22057"/>
                    <a:pt x="15678" y="22191"/>
                    <a:pt x="15711" y="22357"/>
                  </a:cubicBezTo>
                  <a:cubicBezTo>
                    <a:pt x="14777" y="22958"/>
                    <a:pt x="13743" y="23325"/>
                    <a:pt x="12743" y="23725"/>
                  </a:cubicBezTo>
                  <a:cubicBezTo>
                    <a:pt x="10708" y="24492"/>
                    <a:pt x="8540" y="24726"/>
                    <a:pt x="6405" y="24926"/>
                  </a:cubicBezTo>
                  <a:cubicBezTo>
                    <a:pt x="5104" y="25059"/>
                    <a:pt x="3836" y="25059"/>
                    <a:pt x="2569" y="25293"/>
                  </a:cubicBezTo>
                  <a:cubicBezTo>
                    <a:pt x="2035" y="25393"/>
                    <a:pt x="1501" y="25526"/>
                    <a:pt x="1034" y="25793"/>
                  </a:cubicBezTo>
                  <a:cubicBezTo>
                    <a:pt x="400" y="26127"/>
                    <a:pt x="67" y="26660"/>
                    <a:pt x="33" y="27361"/>
                  </a:cubicBezTo>
                  <a:cubicBezTo>
                    <a:pt x="0" y="27761"/>
                    <a:pt x="33" y="28128"/>
                    <a:pt x="134" y="28495"/>
                  </a:cubicBezTo>
                  <a:cubicBezTo>
                    <a:pt x="334" y="29462"/>
                    <a:pt x="667" y="30396"/>
                    <a:pt x="1068" y="31297"/>
                  </a:cubicBezTo>
                  <a:cubicBezTo>
                    <a:pt x="1935" y="33365"/>
                    <a:pt x="2869" y="35367"/>
                    <a:pt x="3636" y="37468"/>
                  </a:cubicBezTo>
                  <a:cubicBezTo>
                    <a:pt x="3803" y="37868"/>
                    <a:pt x="4070" y="38102"/>
                    <a:pt x="4503" y="38169"/>
                  </a:cubicBezTo>
                  <a:cubicBezTo>
                    <a:pt x="5471" y="38335"/>
                    <a:pt x="6438" y="38402"/>
                    <a:pt x="7405" y="38402"/>
                  </a:cubicBezTo>
                  <a:cubicBezTo>
                    <a:pt x="7706" y="38402"/>
                    <a:pt x="8006" y="38335"/>
                    <a:pt x="8273" y="38269"/>
                  </a:cubicBezTo>
                  <a:cubicBezTo>
                    <a:pt x="8873" y="38069"/>
                    <a:pt x="9073" y="37602"/>
                    <a:pt x="8840" y="37035"/>
                  </a:cubicBezTo>
                  <a:cubicBezTo>
                    <a:pt x="8706" y="36734"/>
                    <a:pt x="8473" y="36501"/>
                    <a:pt x="8239" y="36301"/>
                  </a:cubicBezTo>
                  <a:cubicBezTo>
                    <a:pt x="7739" y="35900"/>
                    <a:pt x="7205" y="35634"/>
                    <a:pt x="6571" y="35467"/>
                  </a:cubicBezTo>
                  <a:cubicBezTo>
                    <a:pt x="6305" y="35400"/>
                    <a:pt x="6171" y="35267"/>
                    <a:pt x="6071" y="35000"/>
                  </a:cubicBezTo>
                  <a:cubicBezTo>
                    <a:pt x="5971" y="34733"/>
                    <a:pt x="5871" y="34499"/>
                    <a:pt x="5771" y="34233"/>
                  </a:cubicBezTo>
                  <a:cubicBezTo>
                    <a:pt x="5337" y="32865"/>
                    <a:pt x="4870" y="31531"/>
                    <a:pt x="4437" y="30163"/>
                  </a:cubicBezTo>
                  <a:cubicBezTo>
                    <a:pt x="4236" y="29496"/>
                    <a:pt x="4236" y="29462"/>
                    <a:pt x="4970" y="29462"/>
                  </a:cubicBezTo>
                  <a:cubicBezTo>
                    <a:pt x="6171" y="29496"/>
                    <a:pt x="7339" y="29529"/>
                    <a:pt x="8506" y="29596"/>
                  </a:cubicBezTo>
                  <a:cubicBezTo>
                    <a:pt x="10008" y="29673"/>
                    <a:pt x="11499" y="29750"/>
                    <a:pt x="12986" y="29750"/>
                  </a:cubicBezTo>
                  <a:cubicBezTo>
                    <a:pt x="14074" y="29750"/>
                    <a:pt x="15159" y="29709"/>
                    <a:pt x="16245" y="29596"/>
                  </a:cubicBezTo>
                  <a:cubicBezTo>
                    <a:pt x="17813" y="29429"/>
                    <a:pt x="19381" y="29196"/>
                    <a:pt x="20882" y="28629"/>
                  </a:cubicBezTo>
                  <a:cubicBezTo>
                    <a:pt x="25251" y="26961"/>
                    <a:pt x="27987" y="23825"/>
                    <a:pt x="29221" y="19355"/>
                  </a:cubicBezTo>
                  <a:cubicBezTo>
                    <a:pt x="29488" y="18421"/>
                    <a:pt x="29555" y="17454"/>
                    <a:pt x="29688" y="16520"/>
                  </a:cubicBezTo>
                  <a:cubicBezTo>
                    <a:pt x="29821" y="15286"/>
                    <a:pt x="30455" y="14352"/>
                    <a:pt x="31356" y="13584"/>
                  </a:cubicBezTo>
                  <a:cubicBezTo>
                    <a:pt x="31511" y="13455"/>
                    <a:pt x="31646" y="13406"/>
                    <a:pt x="31823" y="13406"/>
                  </a:cubicBezTo>
                  <a:cubicBezTo>
                    <a:pt x="31875" y="13406"/>
                    <a:pt x="31930" y="13410"/>
                    <a:pt x="31990" y="13418"/>
                  </a:cubicBezTo>
                  <a:cubicBezTo>
                    <a:pt x="32723" y="13518"/>
                    <a:pt x="33424" y="13751"/>
                    <a:pt x="34091" y="14085"/>
                  </a:cubicBezTo>
                  <a:cubicBezTo>
                    <a:pt x="35659" y="14785"/>
                    <a:pt x="36960" y="15853"/>
                    <a:pt x="38127" y="17054"/>
                  </a:cubicBezTo>
                  <a:cubicBezTo>
                    <a:pt x="38828" y="17754"/>
                    <a:pt x="39528" y="18421"/>
                    <a:pt x="40296" y="18988"/>
                  </a:cubicBezTo>
                  <a:cubicBezTo>
                    <a:pt x="43498" y="21457"/>
                    <a:pt x="47167" y="22724"/>
                    <a:pt x="51103" y="23358"/>
                  </a:cubicBezTo>
                  <a:cubicBezTo>
                    <a:pt x="52504" y="23592"/>
                    <a:pt x="53905" y="23692"/>
                    <a:pt x="55340" y="23725"/>
                  </a:cubicBezTo>
                  <a:cubicBezTo>
                    <a:pt x="55506" y="23758"/>
                    <a:pt x="55673" y="23725"/>
                    <a:pt x="55840" y="23825"/>
                  </a:cubicBezTo>
                  <a:cubicBezTo>
                    <a:pt x="55773" y="24426"/>
                    <a:pt x="55640" y="24993"/>
                    <a:pt x="55606" y="25560"/>
                  </a:cubicBezTo>
                  <a:cubicBezTo>
                    <a:pt x="55573" y="26060"/>
                    <a:pt x="55740" y="26494"/>
                    <a:pt x="56073" y="26861"/>
                  </a:cubicBezTo>
                  <a:cubicBezTo>
                    <a:pt x="56540" y="27394"/>
                    <a:pt x="57108" y="27828"/>
                    <a:pt x="57775" y="28095"/>
                  </a:cubicBezTo>
                  <a:cubicBezTo>
                    <a:pt x="58609" y="28462"/>
                    <a:pt x="59476" y="28662"/>
                    <a:pt x="60377" y="28829"/>
                  </a:cubicBezTo>
                  <a:cubicBezTo>
                    <a:pt x="62345" y="29262"/>
                    <a:pt x="64346" y="29529"/>
                    <a:pt x="66314" y="29796"/>
                  </a:cubicBezTo>
                  <a:cubicBezTo>
                    <a:pt x="67582" y="29996"/>
                    <a:pt x="68649" y="30430"/>
                    <a:pt x="69650" y="31264"/>
                  </a:cubicBezTo>
                  <a:cubicBezTo>
                    <a:pt x="71885" y="33232"/>
                    <a:pt x="74053" y="35267"/>
                    <a:pt x="76488" y="37035"/>
                  </a:cubicBezTo>
                  <a:cubicBezTo>
                    <a:pt x="76688" y="37168"/>
                    <a:pt x="76755" y="37335"/>
                    <a:pt x="76722" y="37535"/>
                  </a:cubicBezTo>
                  <a:cubicBezTo>
                    <a:pt x="76688" y="37868"/>
                    <a:pt x="76688" y="38169"/>
                    <a:pt x="76755" y="38469"/>
                  </a:cubicBezTo>
                  <a:cubicBezTo>
                    <a:pt x="76888" y="39370"/>
                    <a:pt x="77355" y="39837"/>
                    <a:pt x="78223" y="40003"/>
                  </a:cubicBezTo>
                  <a:cubicBezTo>
                    <a:pt x="78462" y="40055"/>
                    <a:pt x="78699" y="40077"/>
                    <a:pt x="78933" y="40077"/>
                  </a:cubicBezTo>
                  <a:cubicBezTo>
                    <a:pt x="79616" y="40077"/>
                    <a:pt x="80279" y="39885"/>
                    <a:pt x="80925" y="39636"/>
                  </a:cubicBezTo>
                  <a:cubicBezTo>
                    <a:pt x="81458" y="39470"/>
                    <a:pt x="81625" y="39169"/>
                    <a:pt x="81558" y="38602"/>
                  </a:cubicBezTo>
                  <a:cubicBezTo>
                    <a:pt x="81558" y="38436"/>
                    <a:pt x="81525" y="38235"/>
                    <a:pt x="81458" y="38069"/>
                  </a:cubicBezTo>
                  <a:cubicBezTo>
                    <a:pt x="81258" y="37301"/>
                    <a:pt x="80958" y="36634"/>
                    <a:pt x="80524" y="35967"/>
                  </a:cubicBezTo>
                  <a:cubicBezTo>
                    <a:pt x="79924" y="35000"/>
                    <a:pt x="79223" y="34099"/>
                    <a:pt x="78456" y="33232"/>
                  </a:cubicBezTo>
                  <a:cubicBezTo>
                    <a:pt x="76621" y="31230"/>
                    <a:pt x="74587" y="29462"/>
                    <a:pt x="72485" y="27761"/>
                  </a:cubicBezTo>
                  <a:cubicBezTo>
                    <a:pt x="70717" y="26294"/>
                    <a:pt x="68783" y="25126"/>
                    <a:pt x="66548" y="24526"/>
                  </a:cubicBezTo>
                  <a:cubicBezTo>
                    <a:pt x="66181" y="24459"/>
                    <a:pt x="66181" y="24392"/>
                    <a:pt x="66414" y="24092"/>
                  </a:cubicBezTo>
                  <a:cubicBezTo>
                    <a:pt x="67181" y="23091"/>
                    <a:pt x="67949" y="22091"/>
                    <a:pt x="68716" y="21090"/>
                  </a:cubicBezTo>
                  <a:cubicBezTo>
                    <a:pt x="68912" y="20835"/>
                    <a:pt x="68993" y="20741"/>
                    <a:pt x="69128" y="20741"/>
                  </a:cubicBezTo>
                  <a:cubicBezTo>
                    <a:pt x="69222" y="20741"/>
                    <a:pt x="69343" y="20788"/>
                    <a:pt x="69550" y="20856"/>
                  </a:cubicBezTo>
                  <a:cubicBezTo>
                    <a:pt x="71585" y="21523"/>
                    <a:pt x="73553" y="22424"/>
                    <a:pt x="75554" y="23225"/>
                  </a:cubicBezTo>
                  <a:cubicBezTo>
                    <a:pt x="77355" y="23925"/>
                    <a:pt x="79090" y="24759"/>
                    <a:pt x="80691" y="25927"/>
                  </a:cubicBezTo>
                  <a:cubicBezTo>
                    <a:pt x="81558" y="26560"/>
                    <a:pt x="82426" y="27194"/>
                    <a:pt x="83293" y="27795"/>
                  </a:cubicBezTo>
                  <a:cubicBezTo>
                    <a:pt x="83626" y="28028"/>
                    <a:pt x="83860" y="28295"/>
                    <a:pt x="83993" y="28662"/>
                  </a:cubicBezTo>
                  <a:cubicBezTo>
                    <a:pt x="84127" y="29129"/>
                    <a:pt x="84427" y="29496"/>
                    <a:pt x="84861" y="29729"/>
                  </a:cubicBezTo>
                  <a:cubicBezTo>
                    <a:pt x="85086" y="29864"/>
                    <a:pt x="85284" y="29932"/>
                    <a:pt x="85476" y="29932"/>
                  </a:cubicBezTo>
                  <a:cubicBezTo>
                    <a:pt x="85712" y="29932"/>
                    <a:pt x="85938" y="29831"/>
                    <a:pt x="86195" y="29629"/>
                  </a:cubicBezTo>
                  <a:cubicBezTo>
                    <a:pt x="86529" y="29329"/>
                    <a:pt x="86795" y="28929"/>
                    <a:pt x="86996" y="28528"/>
                  </a:cubicBezTo>
                  <a:cubicBezTo>
                    <a:pt x="87196" y="28162"/>
                    <a:pt x="87162" y="27761"/>
                    <a:pt x="86895" y="27428"/>
                  </a:cubicBezTo>
                  <a:cubicBezTo>
                    <a:pt x="86762" y="27194"/>
                    <a:pt x="86595" y="26994"/>
                    <a:pt x="86395" y="26827"/>
                  </a:cubicBezTo>
                  <a:cubicBezTo>
                    <a:pt x="84927" y="25293"/>
                    <a:pt x="83293" y="23892"/>
                    <a:pt x="81625" y="22558"/>
                  </a:cubicBezTo>
                  <a:cubicBezTo>
                    <a:pt x="79624" y="20990"/>
                    <a:pt x="77389" y="19789"/>
                    <a:pt x="74954" y="18988"/>
                  </a:cubicBezTo>
                  <a:cubicBezTo>
                    <a:pt x="73619" y="18555"/>
                    <a:pt x="72252" y="18154"/>
                    <a:pt x="70884" y="17787"/>
                  </a:cubicBezTo>
                  <a:cubicBezTo>
                    <a:pt x="70484" y="17687"/>
                    <a:pt x="70484" y="17654"/>
                    <a:pt x="70584" y="17420"/>
                  </a:cubicBezTo>
                  <a:cubicBezTo>
                    <a:pt x="71151" y="16186"/>
                    <a:pt x="71718" y="14952"/>
                    <a:pt x="72385" y="13751"/>
                  </a:cubicBezTo>
                  <a:cubicBezTo>
                    <a:pt x="72681" y="13213"/>
                    <a:pt x="73086" y="12978"/>
                    <a:pt x="73600" y="12978"/>
                  </a:cubicBezTo>
                  <a:cubicBezTo>
                    <a:pt x="73723" y="12978"/>
                    <a:pt x="73851" y="12992"/>
                    <a:pt x="73986" y="13017"/>
                  </a:cubicBezTo>
                  <a:cubicBezTo>
                    <a:pt x="74220" y="13084"/>
                    <a:pt x="74487" y="13151"/>
                    <a:pt x="74720" y="13217"/>
                  </a:cubicBezTo>
                  <a:cubicBezTo>
                    <a:pt x="75487" y="13484"/>
                    <a:pt x="76255" y="13851"/>
                    <a:pt x="76955" y="14218"/>
                  </a:cubicBezTo>
                  <a:cubicBezTo>
                    <a:pt x="78423" y="14985"/>
                    <a:pt x="79890" y="15786"/>
                    <a:pt x="81392" y="16520"/>
                  </a:cubicBezTo>
                  <a:cubicBezTo>
                    <a:pt x="82526" y="17087"/>
                    <a:pt x="83727" y="17521"/>
                    <a:pt x="84994" y="17654"/>
                  </a:cubicBezTo>
                  <a:cubicBezTo>
                    <a:pt x="85091" y="17669"/>
                    <a:pt x="85184" y="17677"/>
                    <a:pt x="85274" y="17677"/>
                  </a:cubicBezTo>
                  <a:cubicBezTo>
                    <a:pt x="85776" y="17677"/>
                    <a:pt x="86179" y="17444"/>
                    <a:pt x="86462" y="17020"/>
                  </a:cubicBezTo>
                  <a:cubicBezTo>
                    <a:pt x="87296" y="15819"/>
                    <a:pt x="87663" y="14585"/>
                    <a:pt x="86862" y="13217"/>
                  </a:cubicBezTo>
                  <a:cubicBezTo>
                    <a:pt x="86695" y="12951"/>
                    <a:pt x="86529" y="12650"/>
                    <a:pt x="86362" y="12350"/>
                  </a:cubicBezTo>
                  <a:cubicBezTo>
                    <a:pt x="86228" y="12083"/>
                    <a:pt x="86062" y="11783"/>
                    <a:pt x="85895" y="11516"/>
                  </a:cubicBezTo>
                  <a:cubicBezTo>
                    <a:pt x="85595" y="11016"/>
                    <a:pt x="85528" y="10516"/>
                    <a:pt x="85661" y="10015"/>
                  </a:cubicBezTo>
                  <a:cubicBezTo>
                    <a:pt x="85728" y="9648"/>
                    <a:pt x="85795" y="9281"/>
                    <a:pt x="85895" y="8948"/>
                  </a:cubicBezTo>
                  <a:cubicBezTo>
                    <a:pt x="85995" y="8414"/>
                    <a:pt x="86128" y="7914"/>
                    <a:pt x="86195" y="7413"/>
                  </a:cubicBezTo>
                  <a:cubicBezTo>
                    <a:pt x="86328" y="6813"/>
                    <a:pt x="86262" y="6212"/>
                    <a:pt x="85961" y="5679"/>
                  </a:cubicBezTo>
                  <a:cubicBezTo>
                    <a:pt x="85733" y="5257"/>
                    <a:pt x="85385" y="5039"/>
                    <a:pt x="85028" y="5039"/>
                  </a:cubicBezTo>
                  <a:cubicBezTo>
                    <a:pt x="84707" y="5039"/>
                    <a:pt x="84380" y="5215"/>
                    <a:pt x="84127" y="5579"/>
                  </a:cubicBezTo>
                  <a:cubicBezTo>
                    <a:pt x="83993" y="5745"/>
                    <a:pt x="83893" y="5912"/>
                    <a:pt x="83793" y="6112"/>
                  </a:cubicBezTo>
                  <a:cubicBezTo>
                    <a:pt x="83679" y="6284"/>
                    <a:pt x="83630" y="6358"/>
                    <a:pt x="83552" y="6358"/>
                  </a:cubicBezTo>
                  <a:cubicBezTo>
                    <a:pt x="83495" y="6358"/>
                    <a:pt x="83421" y="6317"/>
                    <a:pt x="83293" y="6246"/>
                  </a:cubicBezTo>
                  <a:cubicBezTo>
                    <a:pt x="82559" y="5846"/>
                    <a:pt x="81859" y="5412"/>
                    <a:pt x="81125" y="5012"/>
                  </a:cubicBezTo>
                  <a:cubicBezTo>
                    <a:pt x="80758" y="4845"/>
                    <a:pt x="80624" y="4645"/>
                    <a:pt x="80624" y="4211"/>
                  </a:cubicBezTo>
                  <a:cubicBezTo>
                    <a:pt x="80624" y="3277"/>
                    <a:pt x="80257" y="2476"/>
                    <a:pt x="79524" y="1843"/>
                  </a:cubicBezTo>
                  <a:cubicBezTo>
                    <a:pt x="79096" y="1487"/>
                    <a:pt x="78612" y="1311"/>
                    <a:pt x="78121" y="1311"/>
                  </a:cubicBezTo>
                  <a:cubicBezTo>
                    <a:pt x="77693" y="1311"/>
                    <a:pt x="77259" y="1445"/>
                    <a:pt x="76855" y="1709"/>
                  </a:cubicBezTo>
                  <a:cubicBezTo>
                    <a:pt x="76488" y="1976"/>
                    <a:pt x="76154" y="2276"/>
                    <a:pt x="75888" y="2643"/>
                  </a:cubicBezTo>
                  <a:cubicBezTo>
                    <a:pt x="75796" y="2781"/>
                    <a:pt x="75719" y="2856"/>
                    <a:pt x="75604" y="2856"/>
                  </a:cubicBezTo>
                  <a:cubicBezTo>
                    <a:pt x="75552" y="2856"/>
                    <a:pt x="75493" y="2841"/>
                    <a:pt x="75421" y="2810"/>
                  </a:cubicBezTo>
                  <a:cubicBezTo>
                    <a:pt x="74420" y="2410"/>
                    <a:pt x="73352" y="2176"/>
                    <a:pt x="72318" y="1976"/>
                  </a:cubicBezTo>
                  <a:cubicBezTo>
                    <a:pt x="70819" y="1664"/>
                    <a:pt x="69320" y="1439"/>
                    <a:pt x="67821" y="1439"/>
                  </a:cubicBezTo>
                  <a:cubicBezTo>
                    <a:pt x="67719" y="1439"/>
                    <a:pt x="67617" y="1440"/>
                    <a:pt x="67515" y="1442"/>
                  </a:cubicBezTo>
                  <a:cubicBezTo>
                    <a:pt x="64646" y="1509"/>
                    <a:pt x="61811" y="1943"/>
                    <a:pt x="59042" y="2610"/>
                  </a:cubicBezTo>
                  <a:cubicBezTo>
                    <a:pt x="56507" y="3210"/>
                    <a:pt x="54039" y="4044"/>
                    <a:pt x="51604" y="5012"/>
                  </a:cubicBezTo>
                  <a:cubicBezTo>
                    <a:pt x="50757" y="5329"/>
                    <a:pt x="49911" y="5562"/>
                    <a:pt x="49015" y="5562"/>
                  </a:cubicBezTo>
                  <a:cubicBezTo>
                    <a:pt x="48781" y="5562"/>
                    <a:pt x="48543" y="5547"/>
                    <a:pt x="48301" y="5512"/>
                  </a:cubicBezTo>
                  <a:cubicBezTo>
                    <a:pt x="46533" y="5278"/>
                    <a:pt x="44765" y="4978"/>
                    <a:pt x="43031" y="4545"/>
                  </a:cubicBezTo>
                  <a:cubicBezTo>
                    <a:pt x="38461" y="3410"/>
                    <a:pt x="33891" y="2243"/>
                    <a:pt x="29321" y="1109"/>
                  </a:cubicBezTo>
                  <a:cubicBezTo>
                    <a:pt x="26753" y="442"/>
                    <a:pt x="24117" y="41"/>
                    <a:pt x="21449" y="8"/>
                  </a:cubicBezTo>
                  <a:cubicBezTo>
                    <a:pt x="21292" y="3"/>
                    <a:pt x="21135" y="1"/>
                    <a:pt x="20980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7"/>
            <p:cNvSpPr/>
            <p:nvPr/>
          </p:nvSpPr>
          <p:spPr>
            <a:xfrm>
              <a:off x="4784725" y="3684025"/>
              <a:ext cx="677175" cy="716850"/>
            </a:xfrm>
            <a:custGeom>
              <a:avLst/>
              <a:gdLst/>
              <a:ahLst/>
              <a:cxnLst/>
              <a:rect l="l" t="t" r="r" b="b"/>
              <a:pathLst>
                <a:path w="27087" h="28674" extrusionOk="0">
                  <a:moveTo>
                    <a:pt x="961" y="0"/>
                  </a:moveTo>
                  <a:cubicBezTo>
                    <a:pt x="664" y="0"/>
                    <a:pt x="412" y="178"/>
                    <a:pt x="234" y="534"/>
                  </a:cubicBezTo>
                  <a:cubicBezTo>
                    <a:pt x="67" y="901"/>
                    <a:pt x="1" y="1334"/>
                    <a:pt x="1" y="1801"/>
                  </a:cubicBezTo>
                  <a:cubicBezTo>
                    <a:pt x="1" y="2035"/>
                    <a:pt x="1" y="2302"/>
                    <a:pt x="34" y="2569"/>
                  </a:cubicBezTo>
                  <a:cubicBezTo>
                    <a:pt x="134" y="3769"/>
                    <a:pt x="501" y="4904"/>
                    <a:pt x="868" y="6038"/>
                  </a:cubicBezTo>
                  <a:cubicBezTo>
                    <a:pt x="2102" y="9740"/>
                    <a:pt x="3436" y="13376"/>
                    <a:pt x="5138" y="16879"/>
                  </a:cubicBezTo>
                  <a:cubicBezTo>
                    <a:pt x="5805" y="18213"/>
                    <a:pt x="6572" y="19547"/>
                    <a:pt x="7506" y="20715"/>
                  </a:cubicBezTo>
                  <a:cubicBezTo>
                    <a:pt x="9441" y="23250"/>
                    <a:pt x="12009" y="24851"/>
                    <a:pt x="14978" y="25885"/>
                  </a:cubicBezTo>
                  <a:cubicBezTo>
                    <a:pt x="17780" y="26853"/>
                    <a:pt x="20682" y="27620"/>
                    <a:pt x="23551" y="28287"/>
                  </a:cubicBezTo>
                  <a:cubicBezTo>
                    <a:pt x="24118" y="28420"/>
                    <a:pt x="24652" y="28554"/>
                    <a:pt x="25185" y="28654"/>
                  </a:cubicBezTo>
                  <a:cubicBezTo>
                    <a:pt x="25282" y="28664"/>
                    <a:pt x="25378" y="28673"/>
                    <a:pt x="25470" y="28673"/>
                  </a:cubicBezTo>
                  <a:cubicBezTo>
                    <a:pt x="25698" y="28673"/>
                    <a:pt x="25901" y="28615"/>
                    <a:pt x="26019" y="28354"/>
                  </a:cubicBezTo>
                  <a:cubicBezTo>
                    <a:pt x="26353" y="27720"/>
                    <a:pt x="26686" y="27053"/>
                    <a:pt x="26987" y="26386"/>
                  </a:cubicBezTo>
                  <a:cubicBezTo>
                    <a:pt x="27087" y="26152"/>
                    <a:pt x="27020" y="26052"/>
                    <a:pt x="26753" y="26019"/>
                  </a:cubicBezTo>
                  <a:cubicBezTo>
                    <a:pt x="26353" y="25952"/>
                    <a:pt x="25952" y="25885"/>
                    <a:pt x="25586" y="25819"/>
                  </a:cubicBezTo>
                  <a:cubicBezTo>
                    <a:pt x="23351" y="25285"/>
                    <a:pt x="21149" y="24618"/>
                    <a:pt x="18981" y="23951"/>
                  </a:cubicBezTo>
                  <a:cubicBezTo>
                    <a:pt x="16312" y="23083"/>
                    <a:pt x="13844" y="21782"/>
                    <a:pt x="11809" y="19848"/>
                  </a:cubicBezTo>
                  <a:cubicBezTo>
                    <a:pt x="9574" y="17646"/>
                    <a:pt x="7773" y="15111"/>
                    <a:pt x="6572" y="12176"/>
                  </a:cubicBezTo>
                  <a:cubicBezTo>
                    <a:pt x="5905" y="10574"/>
                    <a:pt x="5338" y="8973"/>
                    <a:pt x="4771" y="7339"/>
                  </a:cubicBezTo>
                  <a:cubicBezTo>
                    <a:pt x="4170" y="5671"/>
                    <a:pt x="3670" y="3936"/>
                    <a:pt x="3003" y="2302"/>
                  </a:cubicBezTo>
                  <a:cubicBezTo>
                    <a:pt x="2769" y="1768"/>
                    <a:pt x="2502" y="1234"/>
                    <a:pt x="2135" y="767"/>
                  </a:cubicBezTo>
                  <a:cubicBezTo>
                    <a:pt x="1935" y="500"/>
                    <a:pt x="1735" y="300"/>
                    <a:pt x="1435" y="134"/>
                  </a:cubicBezTo>
                  <a:cubicBezTo>
                    <a:pt x="1268" y="45"/>
                    <a:pt x="1109" y="0"/>
                    <a:pt x="961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7"/>
            <p:cNvSpPr/>
            <p:nvPr/>
          </p:nvSpPr>
          <p:spPr>
            <a:xfrm>
              <a:off x="6338325" y="4633050"/>
              <a:ext cx="88425" cy="86425"/>
            </a:xfrm>
            <a:custGeom>
              <a:avLst/>
              <a:gdLst/>
              <a:ahLst/>
              <a:cxnLst/>
              <a:rect l="l" t="t" r="r" b="b"/>
              <a:pathLst>
                <a:path w="3537" h="3457" extrusionOk="0">
                  <a:moveTo>
                    <a:pt x="2291" y="1"/>
                  </a:moveTo>
                  <a:cubicBezTo>
                    <a:pt x="2088" y="1"/>
                    <a:pt x="1884" y="64"/>
                    <a:pt x="1702" y="200"/>
                  </a:cubicBezTo>
                  <a:cubicBezTo>
                    <a:pt x="1235" y="533"/>
                    <a:pt x="768" y="900"/>
                    <a:pt x="435" y="1401"/>
                  </a:cubicBezTo>
                  <a:cubicBezTo>
                    <a:pt x="1" y="2068"/>
                    <a:pt x="201" y="2868"/>
                    <a:pt x="868" y="3235"/>
                  </a:cubicBezTo>
                  <a:cubicBezTo>
                    <a:pt x="1139" y="3387"/>
                    <a:pt x="1429" y="3456"/>
                    <a:pt x="1714" y="3456"/>
                  </a:cubicBezTo>
                  <a:cubicBezTo>
                    <a:pt x="2624" y="3456"/>
                    <a:pt x="3486" y="2750"/>
                    <a:pt x="3537" y="1734"/>
                  </a:cubicBezTo>
                  <a:cubicBezTo>
                    <a:pt x="3537" y="1467"/>
                    <a:pt x="3403" y="867"/>
                    <a:pt x="3270" y="633"/>
                  </a:cubicBezTo>
                  <a:cubicBezTo>
                    <a:pt x="3072" y="237"/>
                    <a:pt x="2685" y="1"/>
                    <a:pt x="229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7"/>
            <p:cNvSpPr/>
            <p:nvPr/>
          </p:nvSpPr>
          <p:spPr>
            <a:xfrm>
              <a:off x="5827150" y="4323075"/>
              <a:ext cx="79225" cy="86500"/>
            </a:xfrm>
            <a:custGeom>
              <a:avLst/>
              <a:gdLst/>
              <a:ahLst/>
              <a:cxnLst/>
              <a:rect l="l" t="t" r="r" b="b"/>
              <a:pathLst>
                <a:path w="3169" h="3460" extrusionOk="0">
                  <a:moveTo>
                    <a:pt x="1509" y="0"/>
                  </a:moveTo>
                  <a:cubicBezTo>
                    <a:pt x="1051" y="0"/>
                    <a:pt x="737" y="237"/>
                    <a:pt x="567" y="690"/>
                  </a:cubicBezTo>
                  <a:cubicBezTo>
                    <a:pt x="400" y="1091"/>
                    <a:pt x="267" y="1491"/>
                    <a:pt x="133" y="1924"/>
                  </a:cubicBezTo>
                  <a:cubicBezTo>
                    <a:pt x="0" y="2425"/>
                    <a:pt x="100" y="2858"/>
                    <a:pt x="534" y="3192"/>
                  </a:cubicBezTo>
                  <a:cubicBezTo>
                    <a:pt x="763" y="3364"/>
                    <a:pt x="1025" y="3459"/>
                    <a:pt x="1295" y="3459"/>
                  </a:cubicBezTo>
                  <a:cubicBezTo>
                    <a:pt x="1496" y="3459"/>
                    <a:pt x="1702" y="3406"/>
                    <a:pt x="1901" y="3292"/>
                  </a:cubicBezTo>
                  <a:cubicBezTo>
                    <a:pt x="2669" y="2892"/>
                    <a:pt x="3036" y="2225"/>
                    <a:pt x="3136" y="1524"/>
                  </a:cubicBezTo>
                  <a:cubicBezTo>
                    <a:pt x="3169" y="590"/>
                    <a:pt x="2669" y="56"/>
                    <a:pt x="2001" y="56"/>
                  </a:cubicBezTo>
                  <a:cubicBezTo>
                    <a:pt x="1935" y="56"/>
                    <a:pt x="1835" y="23"/>
                    <a:pt x="1768" y="23"/>
                  </a:cubicBezTo>
                  <a:cubicBezTo>
                    <a:pt x="1677" y="8"/>
                    <a:pt x="1591" y="0"/>
                    <a:pt x="150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7"/>
            <p:cNvSpPr/>
            <p:nvPr/>
          </p:nvSpPr>
          <p:spPr>
            <a:xfrm>
              <a:off x="5497725" y="4342750"/>
              <a:ext cx="92600" cy="76375"/>
            </a:xfrm>
            <a:custGeom>
              <a:avLst/>
              <a:gdLst/>
              <a:ahLst/>
              <a:cxnLst/>
              <a:rect l="l" t="t" r="r" b="b"/>
              <a:pathLst>
                <a:path w="3704" h="3055" extrusionOk="0">
                  <a:moveTo>
                    <a:pt x="1968" y="1"/>
                  </a:moveTo>
                  <a:cubicBezTo>
                    <a:pt x="1332" y="1"/>
                    <a:pt x="685" y="297"/>
                    <a:pt x="368" y="804"/>
                  </a:cubicBezTo>
                  <a:cubicBezTo>
                    <a:pt x="34" y="1338"/>
                    <a:pt x="1" y="1905"/>
                    <a:pt x="335" y="2372"/>
                  </a:cubicBezTo>
                  <a:cubicBezTo>
                    <a:pt x="655" y="2799"/>
                    <a:pt x="1082" y="3055"/>
                    <a:pt x="1547" y="3055"/>
                  </a:cubicBezTo>
                  <a:cubicBezTo>
                    <a:pt x="1663" y="3055"/>
                    <a:pt x="1782" y="3039"/>
                    <a:pt x="1902" y="3005"/>
                  </a:cubicBezTo>
                  <a:cubicBezTo>
                    <a:pt x="2469" y="2872"/>
                    <a:pt x="2903" y="2538"/>
                    <a:pt x="3203" y="2005"/>
                  </a:cubicBezTo>
                  <a:cubicBezTo>
                    <a:pt x="3704" y="1071"/>
                    <a:pt x="3137" y="70"/>
                    <a:pt x="2069" y="3"/>
                  </a:cubicBezTo>
                  <a:cubicBezTo>
                    <a:pt x="2036" y="2"/>
                    <a:pt x="2002" y="1"/>
                    <a:pt x="19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7"/>
            <p:cNvSpPr/>
            <p:nvPr/>
          </p:nvSpPr>
          <p:spPr>
            <a:xfrm>
              <a:off x="5627000" y="4550575"/>
              <a:ext cx="69225" cy="90950"/>
            </a:xfrm>
            <a:custGeom>
              <a:avLst/>
              <a:gdLst/>
              <a:ahLst/>
              <a:cxnLst/>
              <a:rect l="l" t="t" r="r" b="b"/>
              <a:pathLst>
                <a:path w="2769" h="3638" extrusionOk="0">
                  <a:moveTo>
                    <a:pt x="1485" y="0"/>
                  </a:moveTo>
                  <a:cubicBezTo>
                    <a:pt x="1402" y="0"/>
                    <a:pt x="1318" y="10"/>
                    <a:pt x="1235" y="30"/>
                  </a:cubicBezTo>
                  <a:cubicBezTo>
                    <a:pt x="768" y="163"/>
                    <a:pt x="501" y="497"/>
                    <a:pt x="334" y="897"/>
                  </a:cubicBezTo>
                  <a:cubicBezTo>
                    <a:pt x="167" y="1331"/>
                    <a:pt x="100" y="1764"/>
                    <a:pt x="34" y="2231"/>
                  </a:cubicBezTo>
                  <a:cubicBezTo>
                    <a:pt x="0" y="2498"/>
                    <a:pt x="67" y="2732"/>
                    <a:pt x="200" y="2965"/>
                  </a:cubicBezTo>
                  <a:cubicBezTo>
                    <a:pt x="418" y="3401"/>
                    <a:pt x="793" y="3637"/>
                    <a:pt x="1203" y="3637"/>
                  </a:cubicBezTo>
                  <a:cubicBezTo>
                    <a:pt x="1421" y="3637"/>
                    <a:pt x="1649" y="3571"/>
                    <a:pt x="1868" y="3432"/>
                  </a:cubicBezTo>
                  <a:cubicBezTo>
                    <a:pt x="2102" y="3265"/>
                    <a:pt x="2302" y="3065"/>
                    <a:pt x="2435" y="2798"/>
                  </a:cubicBezTo>
                  <a:cubicBezTo>
                    <a:pt x="2636" y="2398"/>
                    <a:pt x="2736" y="1998"/>
                    <a:pt x="2769" y="1597"/>
                  </a:cubicBezTo>
                  <a:cubicBezTo>
                    <a:pt x="2769" y="1331"/>
                    <a:pt x="2736" y="1064"/>
                    <a:pt x="2636" y="830"/>
                  </a:cubicBezTo>
                  <a:cubicBezTo>
                    <a:pt x="2408" y="318"/>
                    <a:pt x="1962" y="0"/>
                    <a:pt x="148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7"/>
            <p:cNvSpPr/>
            <p:nvPr/>
          </p:nvSpPr>
          <p:spPr>
            <a:xfrm>
              <a:off x="5643675" y="4276075"/>
              <a:ext cx="79200" cy="78450"/>
            </a:xfrm>
            <a:custGeom>
              <a:avLst/>
              <a:gdLst/>
              <a:ahLst/>
              <a:cxnLst/>
              <a:rect l="l" t="t" r="r" b="b"/>
              <a:pathLst>
                <a:path w="3168" h="3138" extrusionOk="0">
                  <a:moveTo>
                    <a:pt x="1699" y="1"/>
                  </a:moveTo>
                  <a:cubicBezTo>
                    <a:pt x="1689" y="1"/>
                    <a:pt x="1679" y="1"/>
                    <a:pt x="1668" y="2"/>
                  </a:cubicBezTo>
                  <a:cubicBezTo>
                    <a:pt x="834" y="2"/>
                    <a:pt x="101" y="702"/>
                    <a:pt x="34" y="1603"/>
                  </a:cubicBezTo>
                  <a:cubicBezTo>
                    <a:pt x="0" y="2303"/>
                    <a:pt x="801" y="3104"/>
                    <a:pt x="1602" y="3137"/>
                  </a:cubicBezTo>
                  <a:cubicBezTo>
                    <a:pt x="2335" y="3137"/>
                    <a:pt x="3036" y="2437"/>
                    <a:pt x="3069" y="1603"/>
                  </a:cubicBezTo>
                  <a:cubicBezTo>
                    <a:pt x="3168" y="882"/>
                    <a:pt x="2269" y="1"/>
                    <a:pt x="169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7"/>
            <p:cNvSpPr/>
            <p:nvPr/>
          </p:nvSpPr>
          <p:spPr>
            <a:xfrm>
              <a:off x="6653550" y="4491025"/>
              <a:ext cx="88425" cy="67975"/>
            </a:xfrm>
            <a:custGeom>
              <a:avLst/>
              <a:gdLst/>
              <a:ahLst/>
              <a:cxnLst/>
              <a:rect l="l" t="t" r="r" b="b"/>
              <a:pathLst>
                <a:path w="3537" h="2719" extrusionOk="0">
                  <a:moveTo>
                    <a:pt x="1377" y="0"/>
                  </a:moveTo>
                  <a:cubicBezTo>
                    <a:pt x="871" y="0"/>
                    <a:pt x="427" y="314"/>
                    <a:pt x="234" y="810"/>
                  </a:cubicBezTo>
                  <a:cubicBezTo>
                    <a:pt x="1" y="1344"/>
                    <a:pt x="201" y="2011"/>
                    <a:pt x="735" y="2345"/>
                  </a:cubicBezTo>
                  <a:cubicBezTo>
                    <a:pt x="1068" y="2578"/>
                    <a:pt x="1402" y="2712"/>
                    <a:pt x="1836" y="2712"/>
                  </a:cubicBezTo>
                  <a:cubicBezTo>
                    <a:pt x="1877" y="2716"/>
                    <a:pt x="1920" y="2718"/>
                    <a:pt x="1962" y="2718"/>
                  </a:cubicBezTo>
                  <a:cubicBezTo>
                    <a:pt x="2260" y="2718"/>
                    <a:pt x="2574" y="2616"/>
                    <a:pt x="2836" y="2412"/>
                  </a:cubicBezTo>
                  <a:cubicBezTo>
                    <a:pt x="3537" y="1878"/>
                    <a:pt x="3437" y="710"/>
                    <a:pt x="2636" y="343"/>
                  </a:cubicBezTo>
                  <a:cubicBezTo>
                    <a:pt x="2336" y="210"/>
                    <a:pt x="2036" y="110"/>
                    <a:pt x="1702" y="43"/>
                  </a:cubicBezTo>
                  <a:cubicBezTo>
                    <a:pt x="1592" y="14"/>
                    <a:pt x="1483" y="0"/>
                    <a:pt x="137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7"/>
            <p:cNvSpPr/>
            <p:nvPr/>
          </p:nvSpPr>
          <p:spPr>
            <a:xfrm>
              <a:off x="5602800" y="4424350"/>
              <a:ext cx="75100" cy="71675"/>
            </a:xfrm>
            <a:custGeom>
              <a:avLst/>
              <a:gdLst/>
              <a:ahLst/>
              <a:cxnLst/>
              <a:rect l="l" t="t" r="r" b="b"/>
              <a:pathLst>
                <a:path w="3004" h="2867" extrusionOk="0">
                  <a:moveTo>
                    <a:pt x="1729" y="1"/>
                  </a:moveTo>
                  <a:cubicBezTo>
                    <a:pt x="1133" y="1"/>
                    <a:pt x="429" y="325"/>
                    <a:pt x="234" y="742"/>
                  </a:cubicBezTo>
                  <a:cubicBezTo>
                    <a:pt x="201" y="776"/>
                    <a:pt x="201" y="842"/>
                    <a:pt x="168" y="876"/>
                  </a:cubicBezTo>
                  <a:cubicBezTo>
                    <a:pt x="1" y="1476"/>
                    <a:pt x="134" y="2010"/>
                    <a:pt x="568" y="2443"/>
                  </a:cubicBezTo>
                  <a:cubicBezTo>
                    <a:pt x="850" y="2725"/>
                    <a:pt x="1160" y="2866"/>
                    <a:pt x="1498" y="2866"/>
                  </a:cubicBezTo>
                  <a:cubicBezTo>
                    <a:pt x="1680" y="2866"/>
                    <a:pt x="1871" y="2825"/>
                    <a:pt x="2069" y="2744"/>
                  </a:cubicBezTo>
                  <a:cubicBezTo>
                    <a:pt x="2636" y="2477"/>
                    <a:pt x="2903" y="2010"/>
                    <a:pt x="2970" y="1476"/>
                  </a:cubicBezTo>
                  <a:cubicBezTo>
                    <a:pt x="3003" y="776"/>
                    <a:pt x="2603" y="175"/>
                    <a:pt x="2069" y="42"/>
                  </a:cubicBezTo>
                  <a:cubicBezTo>
                    <a:pt x="1963" y="14"/>
                    <a:pt x="1849" y="1"/>
                    <a:pt x="172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7"/>
            <p:cNvSpPr/>
            <p:nvPr/>
          </p:nvSpPr>
          <p:spPr>
            <a:xfrm>
              <a:off x="5890525" y="4459525"/>
              <a:ext cx="79250" cy="69725"/>
            </a:xfrm>
            <a:custGeom>
              <a:avLst/>
              <a:gdLst/>
              <a:ahLst/>
              <a:cxnLst/>
              <a:rect l="l" t="t" r="r" b="b"/>
              <a:pathLst>
                <a:path w="3170" h="2789" extrusionOk="0">
                  <a:moveTo>
                    <a:pt x="1683" y="1"/>
                  </a:moveTo>
                  <a:cubicBezTo>
                    <a:pt x="930" y="1"/>
                    <a:pt x="424" y="431"/>
                    <a:pt x="167" y="1203"/>
                  </a:cubicBezTo>
                  <a:cubicBezTo>
                    <a:pt x="0" y="1637"/>
                    <a:pt x="34" y="2037"/>
                    <a:pt x="400" y="2371"/>
                  </a:cubicBezTo>
                  <a:cubicBezTo>
                    <a:pt x="649" y="2644"/>
                    <a:pt x="954" y="2788"/>
                    <a:pt x="1300" y="2788"/>
                  </a:cubicBezTo>
                  <a:cubicBezTo>
                    <a:pt x="1418" y="2788"/>
                    <a:pt x="1541" y="2772"/>
                    <a:pt x="1668" y="2738"/>
                  </a:cubicBezTo>
                  <a:cubicBezTo>
                    <a:pt x="1968" y="2638"/>
                    <a:pt x="2202" y="2504"/>
                    <a:pt x="2469" y="2337"/>
                  </a:cubicBezTo>
                  <a:cubicBezTo>
                    <a:pt x="3002" y="1937"/>
                    <a:pt x="3169" y="1503"/>
                    <a:pt x="3002" y="903"/>
                  </a:cubicBezTo>
                  <a:cubicBezTo>
                    <a:pt x="2836" y="336"/>
                    <a:pt x="2402" y="36"/>
                    <a:pt x="1768" y="2"/>
                  </a:cubicBezTo>
                  <a:cubicBezTo>
                    <a:pt x="1739" y="1"/>
                    <a:pt x="1711" y="1"/>
                    <a:pt x="168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7"/>
            <p:cNvSpPr/>
            <p:nvPr/>
          </p:nvSpPr>
          <p:spPr>
            <a:xfrm>
              <a:off x="5568625" y="4715575"/>
              <a:ext cx="73400" cy="70950"/>
            </a:xfrm>
            <a:custGeom>
              <a:avLst/>
              <a:gdLst/>
              <a:ahLst/>
              <a:cxnLst/>
              <a:rect l="l" t="t" r="r" b="b"/>
              <a:pathLst>
                <a:path w="2936" h="2838" extrusionOk="0">
                  <a:moveTo>
                    <a:pt x="1401" y="1"/>
                  </a:moveTo>
                  <a:cubicBezTo>
                    <a:pt x="667" y="1"/>
                    <a:pt x="67" y="601"/>
                    <a:pt x="34" y="1369"/>
                  </a:cubicBezTo>
                  <a:cubicBezTo>
                    <a:pt x="0" y="2169"/>
                    <a:pt x="567" y="2803"/>
                    <a:pt x="1335" y="2836"/>
                  </a:cubicBezTo>
                  <a:cubicBezTo>
                    <a:pt x="1355" y="2837"/>
                    <a:pt x="1375" y="2838"/>
                    <a:pt x="1395" y="2838"/>
                  </a:cubicBezTo>
                  <a:cubicBezTo>
                    <a:pt x="2172" y="2838"/>
                    <a:pt x="2870" y="2217"/>
                    <a:pt x="2902" y="1502"/>
                  </a:cubicBezTo>
                  <a:cubicBezTo>
                    <a:pt x="2936" y="735"/>
                    <a:pt x="2235" y="34"/>
                    <a:pt x="140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7"/>
            <p:cNvSpPr/>
            <p:nvPr/>
          </p:nvSpPr>
          <p:spPr>
            <a:xfrm>
              <a:off x="6005600" y="4432600"/>
              <a:ext cx="79125" cy="69550"/>
            </a:xfrm>
            <a:custGeom>
              <a:avLst/>
              <a:gdLst/>
              <a:ahLst/>
              <a:cxnLst/>
              <a:rect l="l" t="t" r="r" b="b"/>
              <a:pathLst>
                <a:path w="3165" h="2782" extrusionOk="0">
                  <a:moveTo>
                    <a:pt x="2003" y="0"/>
                  </a:moveTo>
                  <a:cubicBezTo>
                    <a:pt x="1948" y="0"/>
                    <a:pt x="1892" y="4"/>
                    <a:pt x="1835" y="12"/>
                  </a:cubicBezTo>
                  <a:cubicBezTo>
                    <a:pt x="1201" y="79"/>
                    <a:pt x="768" y="412"/>
                    <a:pt x="401" y="913"/>
                  </a:cubicBezTo>
                  <a:cubicBezTo>
                    <a:pt x="101" y="1279"/>
                    <a:pt x="0" y="1680"/>
                    <a:pt x="201" y="2113"/>
                  </a:cubicBezTo>
                  <a:cubicBezTo>
                    <a:pt x="434" y="2580"/>
                    <a:pt x="834" y="2747"/>
                    <a:pt x="1268" y="2781"/>
                  </a:cubicBezTo>
                  <a:cubicBezTo>
                    <a:pt x="1286" y="2781"/>
                    <a:pt x="1303" y="2782"/>
                    <a:pt x="1321" y="2782"/>
                  </a:cubicBezTo>
                  <a:cubicBezTo>
                    <a:pt x="2171" y="2782"/>
                    <a:pt x="3037" y="1997"/>
                    <a:pt x="3103" y="1213"/>
                  </a:cubicBezTo>
                  <a:cubicBezTo>
                    <a:pt x="3164" y="536"/>
                    <a:pt x="2658" y="0"/>
                    <a:pt x="200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7"/>
            <p:cNvSpPr/>
            <p:nvPr/>
          </p:nvSpPr>
          <p:spPr>
            <a:xfrm>
              <a:off x="5715400" y="4663850"/>
              <a:ext cx="81750" cy="69275"/>
            </a:xfrm>
            <a:custGeom>
              <a:avLst/>
              <a:gdLst/>
              <a:ahLst/>
              <a:cxnLst/>
              <a:rect l="l" t="t" r="r" b="b"/>
              <a:pathLst>
                <a:path w="3270" h="2771" extrusionOk="0">
                  <a:moveTo>
                    <a:pt x="1797" y="1"/>
                  </a:moveTo>
                  <a:cubicBezTo>
                    <a:pt x="941" y="1"/>
                    <a:pt x="461" y="584"/>
                    <a:pt x="234" y="1136"/>
                  </a:cubicBezTo>
                  <a:cubicBezTo>
                    <a:pt x="0" y="1736"/>
                    <a:pt x="267" y="2737"/>
                    <a:pt x="1301" y="2770"/>
                  </a:cubicBezTo>
                  <a:cubicBezTo>
                    <a:pt x="1868" y="2770"/>
                    <a:pt x="2502" y="2470"/>
                    <a:pt x="2836" y="2070"/>
                  </a:cubicBezTo>
                  <a:cubicBezTo>
                    <a:pt x="3136" y="1703"/>
                    <a:pt x="3269" y="1269"/>
                    <a:pt x="3036" y="802"/>
                  </a:cubicBezTo>
                  <a:cubicBezTo>
                    <a:pt x="2836" y="335"/>
                    <a:pt x="2435" y="35"/>
                    <a:pt x="1868" y="2"/>
                  </a:cubicBezTo>
                  <a:cubicBezTo>
                    <a:pt x="1844" y="1"/>
                    <a:pt x="1820" y="1"/>
                    <a:pt x="179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7"/>
            <p:cNvSpPr/>
            <p:nvPr/>
          </p:nvSpPr>
          <p:spPr>
            <a:xfrm>
              <a:off x="6466750" y="4554650"/>
              <a:ext cx="73425" cy="68425"/>
            </a:xfrm>
            <a:custGeom>
              <a:avLst/>
              <a:gdLst/>
              <a:ahLst/>
              <a:cxnLst/>
              <a:rect l="l" t="t" r="r" b="b"/>
              <a:pathLst>
                <a:path w="2937" h="2737" extrusionOk="0">
                  <a:moveTo>
                    <a:pt x="1435" y="0"/>
                  </a:moveTo>
                  <a:cubicBezTo>
                    <a:pt x="635" y="0"/>
                    <a:pt x="1" y="567"/>
                    <a:pt x="1" y="1334"/>
                  </a:cubicBezTo>
                  <a:cubicBezTo>
                    <a:pt x="1" y="2068"/>
                    <a:pt x="668" y="2735"/>
                    <a:pt x="1402" y="2735"/>
                  </a:cubicBezTo>
                  <a:cubicBezTo>
                    <a:pt x="1420" y="2736"/>
                    <a:pt x="1439" y="2737"/>
                    <a:pt x="1457" y="2737"/>
                  </a:cubicBezTo>
                  <a:cubicBezTo>
                    <a:pt x="2204" y="2737"/>
                    <a:pt x="2903" y="2085"/>
                    <a:pt x="2903" y="1434"/>
                  </a:cubicBezTo>
                  <a:cubicBezTo>
                    <a:pt x="2936" y="600"/>
                    <a:pt x="2336" y="0"/>
                    <a:pt x="143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7"/>
            <p:cNvSpPr/>
            <p:nvPr/>
          </p:nvSpPr>
          <p:spPr>
            <a:xfrm>
              <a:off x="5742900" y="4532900"/>
              <a:ext cx="79250" cy="64300"/>
            </a:xfrm>
            <a:custGeom>
              <a:avLst/>
              <a:gdLst/>
              <a:ahLst/>
              <a:cxnLst/>
              <a:rect l="l" t="t" r="r" b="b"/>
              <a:pathLst>
                <a:path w="3170" h="2572" extrusionOk="0">
                  <a:moveTo>
                    <a:pt x="1954" y="0"/>
                  </a:moveTo>
                  <a:cubicBezTo>
                    <a:pt x="1926" y="0"/>
                    <a:pt x="1898" y="1"/>
                    <a:pt x="1869" y="3"/>
                  </a:cubicBezTo>
                  <a:cubicBezTo>
                    <a:pt x="1369" y="36"/>
                    <a:pt x="935" y="170"/>
                    <a:pt x="568" y="470"/>
                  </a:cubicBezTo>
                  <a:cubicBezTo>
                    <a:pt x="134" y="803"/>
                    <a:pt x="1" y="1237"/>
                    <a:pt x="134" y="1704"/>
                  </a:cubicBezTo>
                  <a:cubicBezTo>
                    <a:pt x="301" y="2238"/>
                    <a:pt x="701" y="2571"/>
                    <a:pt x="1302" y="2571"/>
                  </a:cubicBezTo>
                  <a:cubicBezTo>
                    <a:pt x="1702" y="2571"/>
                    <a:pt x="2169" y="2438"/>
                    <a:pt x="2569" y="2204"/>
                  </a:cubicBezTo>
                  <a:cubicBezTo>
                    <a:pt x="3003" y="1904"/>
                    <a:pt x="3170" y="1337"/>
                    <a:pt x="3003" y="770"/>
                  </a:cubicBezTo>
                  <a:cubicBezTo>
                    <a:pt x="2845" y="295"/>
                    <a:pt x="2476" y="0"/>
                    <a:pt x="195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7"/>
            <p:cNvSpPr/>
            <p:nvPr/>
          </p:nvSpPr>
          <p:spPr>
            <a:xfrm>
              <a:off x="6316650" y="4487875"/>
              <a:ext cx="79250" cy="67150"/>
            </a:xfrm>
            <a:custGeom>
              <a:avLst/>
              <a:gdLst/>
              <a:ahLst/>
              <a:cxnLst/>
              <a:rect l="l" t="t" r="r" b="b"/>
              <a:pathLst>
                <a:path w="3170" h="2686" extrusionOk="0">
                  <a:moveTo>
                    <a:pt x="1690" y="1"/>
                  </a:moveTo>
                  <a:cubicBezTo>
                    <a:pt x="1333" y="1"/>
                    <a:pt x="972" y="135"/>
                    <a:pt x="668" y="403"/>
                  </a:cubicBezTo>
                  <a:cubicBezTo>
                    <a:pt x="167" y="803"/>
                    <a:pt x="1" y="1337"/>
                    <a:pt x="167" y="1870"/>
                  </a:cubicBezTo>
                  <a:cubicBezTo>
                    <a:pt x="301" y="2337"/>
                    <a:pt x="768" y="2638"/>
                    <a:pt x="1235" y="2671"/>
                  </a:cubicBezTo>
                  <a:cubicBezTo>
                    <a:pt x="1322" y="2681"/>
                    <a:pt x="1403" y="2685"/>
                    <a:pt x="1481" y="2685"/>
                  </a:cubicBezTo>
                  <a:cubicBezTo>
                    <a:pt x="1939" y="2685"/>
                    <a:pt x="2241" y="2518"/>
                    <a:pt x="2469" y="2204"/>
                  </a:cubicBezTo>
                  <a:cubicBezTo>
                    <a:pt x="2536" y="2071"/>
                    <a:pt x="2636" y="1971"/>
                    <a:pt x="2736" y="1837"/>
                  </a:cubicBezTo>
                  <a:cubicBezTo>
                    <a:pt x="3170" y="1337"/>
                    <a:pt x="3070" y="703"/>
                    <a:pt x="2569" y="303"/>
                  </a:cubicBezTo>
                  <a:cubicBezTo>
                    <a:pt x="2306" y="101"/>
                    <a:pt x="1999" y="1"/>
                    <a:pt x="169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7"/>
            <p:cNvSpPr/>
            <p:nvPr/>
          </p:nvSpPr>
          <p:spPr>
            <a:xfrm>
              <a:off x="6651050" y="4598750"/>
              <a:ext cx="80925" cy="65450"/>
            </a:xfrm>
            <a:custGeom>
              <a:avLst/>
              <a:gdLst/>
              <a:ahLst/>
              <a:cxnLst/>
              <a:rect l="l" t="t" r="r" b="b"/>
              <a:pathLst>
                <a:path w="3237" h="2618" extrusionOk="0">
                  <a:moveTo>
                    <a:pt x="1608" y="0"/>
                  </a:moveTo>
                  <a:cubicBezTo>
                    <a:pt x="1357" y="0"/>
                    <a:pt x="1079" y="178"/>
                    <a:pt x="801" y="271"/>
                  </a:cubicBezTo>
                  <a:cubicBezTo>
                    <a:pt x="268" y="471"/>
                    <a:pt x="1" y="838"/>
                    <a:pt x="1" y="1372"/>
                  </a:cubicBezTo>
                  <a:cubicBezTo>
                    <a:pt x="1" y="1905"/>
                    <a:pt x="268" y="2272"/>
                    <a:pt x="768" y="2506"/>
                  </a:cubicBezTo>
                  <a:cubicBezTo>
                    <a:pt x="937" y="2582"/>
                    <a:pt x="1124" y="2617"/>
                    <a:pt x="1314" y="2617"/>
                  </a:cubicBezTo>
                  <a:cubicBezTo>
                    <a:pt x="1873" y="2617"/>
                    <a:pt x="2462" y="2312"/>
                    <a:pt x="2736" y="1839"/>
                  </a:cubicBezTo>
                  <a:cubicBezTo>
                    <a:pt x="3237" y="1005"/>
                    <a:pt x="2703" y="71"/>
                    <a:pt x="1669" y="4"/>
                  </a:cubicBezTo>
                  <a:cubicBezTo>
                    <a:pt x="1649" y="1"/>
                    <a:pt x="1628" y="0"/>
                    <a:pt x="160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7"/>
            <p:cNvSpPr/>
            <p:nvPr/>
          </p:nvSpPr>
          <p:spPr>
            <a:xfrm>
              <a:off x="6053125" y="4545425"/>
              <a:ext cx="62575" cy="74350"/>
            </a:xfrm>
            <a:custGeom>
              <a:avLst/>
              <a:gdLst/>
              <a:ahLst/>
              <a:cxnLst/>
              <a:rect l="l" t="t" r="r" b="b"/>
              <a:pathLst>
                <a:path w="2503" h="2974" extrusionOk="0">
                  <a:moveTo>
                    <a:pt x="1181" y="0"/>
                  </a:moveTo>
                  <a:cubicBezTo>
                    <a:pt x="1155" y="0"/>
                    <a:pt x="1128" y="1"/>
                    <a:pt x="1102" y="2"/>
                  </a:cubicBezTo>
                  <a:cubicBezTo>
                    <a:pt x="568" y="35"/>
                    <a:pt x="234" y="369"/>
                    <a:pt x="101" y="969"/>
                  </a:cubicBezTo>
                  <a:cubicBezTo>
                    <a:pt x="1" y="1303"/>
                    <a:pt x="34" y="1637"/>
                    <a:pt x="101" y="2004"/>
                  </a:cubicBezTo>
                  <a:cubicBezTo>
                    <a:pt x="201" y="2504"/>
                    <a:pt x="701" y="2938"/>
                    <a:pt x="1202" y="2971"/>
                  </a:cubicBezTo>
                  <a:cubicBezTo>
                    <a:pt x="1228" y="2973"/>
                    <a:pt x="1254" y="2974"/>
                    <a:pt x="1280" y="2974"/>
                  </a:cubicBezTo>
                  <a:cubicBezTo>
                    <a:pt x="1717" y="2974"/>
                    <a:pt x="2115" y="2709"/>
                    <a:pt x="2336" y="2237"/>
                  </a:cubicBezTo>
                  <a:cubicBezTo>
                    <a:pt x="2436" y="2004"/>
                    <a:pt x="2503" y="1770"/>
                    <a:pt x="2503" y="1537"/>
                  </a:cubicBezTo>
                  <a:cubicBezTo>
                    <a:pt x="2503" y="1303"/>
                    <a:pt x="2503" y="1103"/>
                    <a:pt x="2436" y="903"/>
                  </a:cubicBezTo>
                  <a:cubicBezTo>
                    <a:pt x="2276" y="360"/>
                    <a:pt x="1780" y="0"/>
                    <a:pt x="118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7"/>
            <p:cNvSpPr/>
            <p:nvPr/>
          </p:nvSpPr>
          <p:spPr>
            <a:xfrm>
              <a:off x="6175725" y="4634775"/>
              <a:ext cx="78400" cy="68450"/>
            </a:xfrm>
            <a:custGeom>
              <a:avLst/>
              <a:gdLst/>
              <a:ahLst/>
              <a:cxnLst/>
              <a:rect l="l" t="t" r="r" b="b"/>
              <a:pathLst>
                <a:path w="3136" h="2738" extrusionOk="0">
                  <a:moveTo>
                    <a:pt x="1536" y="1"/>
                  </a:moveTo>
                  <a:cubicBezTo>
                    <a:pt x="1246" y="1"/>
                    <a:pt x="962" y="135"/>
                    <a:pt x="734" y="398"/>
                  </a:cubicBezTo>
                  <a:cubicBezTo>
                    <a:pt x="601" y="564"/>
                    <a:pt x="467" y="765"/>
                    <a:pt x="367" y="965"/>
                  </a:cubicBezTo>
                  <a:cubicBezTo>
                    <a:pt x="0" y="1799"/>
                    <a:pt x="567" y="2699"/>
                    <a:pt x="1468" y="2733"/>
                  </a:cubicBezTo>
                  <a:cubicBezTo>
                    <a:pt x="1506" y="2736"/>
                    <a:pt x="1543" y="2738"/>
                    <a:pt x="1579" y="2738"/>
                  </a:cubicBezTo>
                  <a:cubicBezTo>
                    <a:pt x="1902" y="2738"/>
                    <a:pt x="2196" y="2609"/>
                    <a:pt x="2435" y="2399"/>
                  </a:cubicBezTo>
                  <a:cubicBezTo>
                    <a:pt x="3103" y="1865"/>
                    <a:pt x="3136" y="1131"/>
                    <a:pt x="2502" y="531"/>
                  </a:cubicBezTo>
                  <a:cubicBezTo>
                    <a:pt x="2435" y="464"/>
                    <a:pt x="2369" y="398"/>
                    <a:pt x="2302" y="331"/>
                  </a:cubicBezTo>
                  <a:cubicBezTo>
                    <a:pt x="2065" y="109"/>
                    <a:pt x="1797" y="1"/>
                    <a:pt x="1536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7"/>
            <p:cNvSpPr/>
            <p:nvPr/>
          </p:nvSpPr>
          <p:spPr>
            <a:xfrm>
              <a:off x="5485225" y="4524850"/>
              <a:ext cx="76750" cy="64000"/>
            </a:xfrm>
            <a:custGeom>
              <a:avLst/>
              <a:gdLst/>
              <a:ahLst/>
              <a:cxnLst/>
              <a:rect l="l" t="t" r="r" b="b"/>
              <a:pathLst>
                <a:path w="3070" h="2560" extrusionOk="0">
                  <a:moveTo>
                    <a:pt x="1671" y="1"/>
                  </a:moveTo>
                  <a:cubicBezTo>
                    <a:pt x="1510" y="1"/>
                    <a:pt x="1350" y="30"/>
                    <a:pt x="1201" y="91"/>
                  </a:cubicBezTo>
                  <a:cubicBezTo>
                    <a:pt x="1035" y="158"/>
                    <a:pt x="868" y="258"/>
                    <a:pt x="701" y="358"/>
                  </a:cubicBezTo>
                  <a:cubicBezTo>
                    <a:pt x="201" y="658"/>
                    <a:pt x="1" y="1159"/>
                    <a:pt x="134" y="1726"/>
                  </a:cubicBezTo>
                  <a:cubicBezTo>
                    <a:pt x="234" y="2226"/>
                    <a:pt x="668" y="2526"/>
                    <a:pt x="1235" y="2560"/>
                  </a:cubicBezTo>
                  <a:cubicBezTo>
                    <a:pt x="1668" y="2560"/>
                    <a:pt x="2035" y="2460"/>
                    <a:pt x="2369" y="2226"/>
                  </a:cubicBezTo>
                  <a:cubicBezTo>
                    <a:pt x="2903" y="1893"/>
                    <a:pt x="3069" y="1225"/>
                    <a:pt x="2769" y="625"/>
                  </a:cubicBezTo>
                  <a:cubicBezTo>
                    <a:pt x="2572" y="231"/>
                    <a:pt x="2121" y="1"/>
                    <a:pt x="167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7"/>
            <p:cNvSpPr/>
            <p:nvPr/>
          </p:nvSpPr>
          <p:spPr>
            <a:xfrm>
              <a:off x="6544325" y="4756425"/>
              <a:ext cx="70075" cy="64300"/>
            </a:xfrm>
            <a:custGeom>
              <a:avLst/>
              <a:gdLst/>
              <a:ahLst/>
              <a:cxnLst/>
              <a:rect l="l" t="t" r="r" b="b"/>
              <a:pathLst>
                <a:path w="2803" h="2572" extrusionOk="0">
                  <a:moveTo>
                    <a:pt x="1242" y="0"/>
                  </a:moveTo>
                  <a:cubicBezTo>
                    <a:pt x="601" y="0"/>
                    <a:pt x="66" y="526"/>
                    <a:pt x="34" y="1302"/>
                  </a:cubicBezTo>
                  <a:cubicBezTo>
                    <a:pt x="0" y="1936"/>
                    <a:pt x="601" y="2537"/>
                    <a:pt x="1401" y="2570"/>
                  </a:cubicBezTo>
                  <a:cubicBezTo>
                    <a:pt x="1424" y="2571"/>
                    <a:pt x="1447" y="2572"/>
                    <a:pt x="1470" y="2572"/>
                  </a:cubicBezTo>
                  <a:cubicBezTo>
                    <a:pt x="2170" y="2572"/>
                    <a:pt x="2703" y="2080"/>
                    <a:pt x="2735" y="1369"/>
                  </a:cubicBezTo>
                  <a:cubicBezTo>
                    <a:pt x="2802" y="735"/>
                    <a:pt x="2602" y="68"/>
                    <a:pt x="1301" y="2"/>
                  </a:cubicBezTo>
                  <a:cubicBezTo>
                    <a:pt x="1281" y="1"/>
                    <a:pt x="1262" y="0"/>
                    <a:pt x="1242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7"/>
            <p:cNvSpPr/>
            <p:nvPr/>
          </p:nvSpPr>
          <p:spPr>
            <a:xfrm>
              <a:off x="5675375" y="4788125"/>
              <a:ext cx="68400" cy="65950"/>
            </a:xfrm>
            <a:custGeom>
              <a:avLst/>
              <a:gdLst/>
              <a:ahLst/>
              <a:cxnLst/>
              <a:rect l="l" t="t" r="r" b="b"/>
              <a:pathLst>
                <a:path w="2736" h="2638" extrusionOk="0">
                  <a:moveTo>
                    <a:pt x="1492" y="0"/>
                  </a:moveTo>
                  <a:cubicBezTo>
                    <a:pt x="833" y="0"/>
                    <a:pt x="33" y="748"/>
                    <a:pt x="33" y="1369"/>
                  </a:cubicBezTo>
                  <a:cubicBezTo>
                    <a:pt x="0" y="2036"/>
                    <a:pt x="500" y="2603"/>
                    <a:pt x="1134" y="2636"/>
                  </a:cubicBezTo>
                  <a:cubicBezTo>
                    <a:pt x="1154" y="2637"/>
                    <a:pt x="1173" y="2638"/>
                    <a:pt x="1192" y="2638"/>
                  </a:cubicBezTo>
                  <a:cubicBezTo>
                    <a:pt x="1941" y="2638"/>
                    <a:pt x="2703" y="2019"/>
                    <a:pt x="2735" y="1369"/>
                  </a:cubicBezTo>
                  <a:cubicBezTo>
                    <a:pt x="2735" y="768"/>
                    <a:pt x="2102" y="34"/>
                    <a:pt x="1534" y="1"/>
                  </a:cubicBezTo>
                  <a:cubicBezTo>
                    <a:pt x="1520" y="0"/>
                    <a:pt x="1506" y="0"/>
                    <a:pt x="1492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7"/>
            <p:cNvSpPr/>
            <p:nvPr/>
          </p:nvSpPr>
          <p:spPr>
            <a:xfrm>
              <a:off x="6164050" y="4516350"/>
              <a:ext cx="71750" cy="61675"/>
            </a:xfrm>
            <a:custGeom>
              <a:avLst/>
              <a:gdLst/>
              <a:ahLst/>
              <a:cxnLst/>
              <a:rect l="l" t="t" r="r" b="b"/>
              <a:pathLst>
                <a:path w="2870" h="2467" extrusionOk="0">
                  <a:moveTo>
                    <a:pt x="1597" y="0"/>
                  </a:moveTo>
                  <a:cubicBezTo>
                    <a:pt x="1020" y="0"/>
                    <a:pt x="324" y="383"/>
                    <a:pt x="134" y="898"/>
                  </a:cubicBezTo>
                  <a:cubicBezTo>
                    <a:pt x="0" y="1265"/>
                    <a:pt x="34" y="1599"/>
                    <a:pt x="301" y="1899"/>
                  </a:cubicBezTo>
                  <a:cubicBezTo>
                    <a:pt x="601" y="2233"/>
                    <a:pt x="1034" y="2366"/>
                    <a:pt x="1368" y="2466"/>
                  </a:cubicBezTo>
                  <a:cubicBezTo>
                    <a:pt x="2102" y="2466"/>
                    <a:pt x="2602" y="2066"/>
                    <a:pt x="2769" y="1432"/>
                  </a:cubicBezTo>
                  <a:cubicBezTo>
                    <a:pt x="2869" y="865"/>
                    <a:pt x="2569" y="298"/>
                    <a:pt x="1968" y="64"/>
                  </a:cubicBezTo>
                  <a:cubicBezTo>
                    <a:pt x="1856" y="21"/>
                    <a:pt x="1729" y="0"/>
                    <a:pt x="159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7"/>
            <p:cNvSpPr/>
            <p:nvPr/>
          </p:nvSpPr>
          <p:spPr>
            <a:xfrm>
              <a:off x="6435900" y="4411750"/>
              <a:ext cx="69100" cy="61950"/>
            </a:xfrm>
            <a:custGeom>
              <a:avLst/>
              <a:gdLst/>
              <a:ahLst/>
              <a:cxnLst/>
              <a:rect l="l" t="t" r="r" b="b"/>
              <a:pathLst>
                <a:path w="2764" h="2478" extrusionOk="0">
                  <a:moveTo>
                    <a:pt x="1669" y="1"/>
                  </a:moveTo>
                  <a:cubicBezTo>
                    <a:pt x="1539" y="1"/>
                    <a:pt x="1404" y="26"/>
                    <a:pt x="1268" y="79"/>
                  </a:cubicBezTo>
                  <a:cubicBezTo>
                    <a:pt x="901" y="212"/>
                    <a:pt x="601" y="412"/>
                    <a:pt x="368" y="679"/>
                  </a:cubicBezTo>
                  <a:cubicBezTo>
                    <a:pt x="1" y="1046"/>
                    <a:pt x="1" y="1613"/>
                    <a:pt x="301" y="2013"/>
                  </a:cubicBezTo>
                  <a:cubicBezTo>
                    <a:pt x="523" y="2310"/>
                    <a:pt x="910" y="2478"/>
                    <a:pt x="1312" y="2478"/>
                  </a:cubicBezTo>
                  <a:cubicBezTo>
                    <a:pt x="1453" y="2478"/>
                    <a:pt x="1596" y="2457"/>
                    <a:pt x="1735" y="2414"/>
                  </a:cubicBezTo>
                  <a:cubicBezTo>
                    <a:pt x="2369" y="2214"/>
                    <a:pt x="2703" y="1813"/>
                    <a:pt x="2736" y="1280"/>
                  </a:cubicBezTo>
                  <a:cubicBezTo>
                    <a:pt x="2764" y="538"/>
                    <a:pt x="2271" y="1"/>
                    <a:pt x="166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7"/>
            <p:cNvSpPr/>
            <p:nvPr/>
          </p:nvSpPr>
          <p:spPr>
            <a:xfrm>
              <a:off x="6375875" y="4749175"/>
              <a:ext cx="67550" cy="63900"/>
            </a:xfrm>
            <a:custGeom>
              <a:avLst/>
              <a:gdLst/>
              <a:ahLst/>
              <a:cxnLst/>
              <a:rect l="l" t="t" r="r" b="b"/>
              <a:pathLst>
                <a:path w="2702" h="2556" extrusionOk="0">
                  <a:moveTo>
                    <a:pt x="1537" y="0"/>
                  </a:moveTo>
                  <a:cubicBezTo>
                    <a:pt x="818" y="0"/>
                    <a:pt x="57" y="619"/>
                    <a:pt x="0" y="1359"/>
                  </a:cubicBezTo>
                  <a:cubicBezTo>
                    <a:pt x="0" y="1759"/>
                    <a:pt x="200" y="2093"/>
                    <a:pt x="567" y="2326"/>
                  </a:cubicBezTo>
                  <a:cubicBezTo>
                    <a:pt x="777" y="2479"/>
                    <a:pt x="986" y="2555"/>
                    <a:pt x="1202" y="2555"/>
                  </a:cubicBezTo>
                  <a:cubicBezTo>
                    <a:pt x="1364" y="2555"/>
                    <a:pt x="1530" y="2512"/>
                    <a:pt x="1701" y="2426"/>
                  </a:cubicBezTo>
                  <a:cubicBezTo>
                    <a:pt x="2168" y="2160"/>
                    <a:pt x="2468" y="1759"/>
                    <a:pt x="2569" y="1259"/>
                  </a:cubicBezTo>
                  <a:cubicBezTo>
                    <a:pt x="2702" y="759"/>
                    <a:pt x="2368" y="225"/>
                    <a:pt x="1901" y="58"/>
                  </a:cubicBezTo>
                  <a:cubicBezTo>
                    <a:pt x="1784" y="19"/>
                    <a:pt x="1661" y="0"/>
                    <a:pt x="153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5731225" y="4413450"/>
              <a:ext cx="67575" cy="64100"/>
            </a:xfrm>
            <a:custGeom>
              <a:avLst/>
              <a:gdLst/>
              <a:ahLst/>
              <a:cxnLst/>
              <a:rect l="l" t="t" r="r" b="b"/>
              <a:pathLst>
                <a:path w="2703" h="2564" extrusionOk="0">
                  <a:moveTo>
                    <a:pt x="1453" y="0"/>
                  </a:moveTo>
                  <a:cubicBezTo>
                    <a:pt x="1085" y="0"/>
                    <a:pt x="763" y="193"/>
                    <a:pt x="501" y="611"/>
                  </a:cubicBezTo>
                  <a:cubicBezTo>
                    <a:pt x="435" y="778"/>
                    <a:pt x="335" y="911"/>
                    <a:pt x="234" y="1078"/>
                  </a:cubicBezTo>
                  <a:cubicBezTo>
                    <a:pt x="1" y="1545"/>
                    <a:pt x="201" y="2146"/>
                    <a:pt x="668" y="2412"/>
                  </a:cubicBezTo>
                  <a:cubicBezTo>
                    <a:pt x="837" y="2514"/>
                    <a:pt x="1048" y="2564"/>
                    <a:pt x="1269" y="2564"/>
                  </a:cubicBezTo>
                  <a:cubicBezTo>
                    <a:pt x="1924" y="2564"/>
                    <a:pt x="2670" y="2126"/>
                    <a:pt x="2670" y="1278"/>
                  </a:cubicBezTo>
                  <a:cubicBezTo>
                    <a:pt x="2703" y="745"/>
                    <a:pt x="2303" y="177"/>
                    <a:pt x="1769" y="44"/>
                  </a:cubicBezTo>
                  <a:cubicBezTo>
                    <a:pt x="1660" y="15"/>
                    <a:pt x="1555" y="0"/>
                    <a:pt x="145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6642175" y="4766650"/>
              <a:ext cx="65625" cy="66000"/>
            </a:xfrm>
            <a:custGeom>
              <a:avLst/>
              <a:gdLst/>
              <a:ahLst/>
              <a:cxnLst/>
              <a:rect l="l" t="t" r="r" b="b"/>
              <a:pathLst>
                <a:path w="2625" h="2640" extrusionOk="0">
                  <a:moveTo>
                    <a:pt x="1323" y="0"/>
                  </a:moveTo>
                  <a:cubicBezTo>
                    <a:pt x="904" y="0"/>
                    <a:pt x="471" y="230"/>
                    <a:pt x="222" y="660"/>
                  </a:cubicBezTo>
                  <a:cubicBezTo>
                    <a:pt x="122" y="860"/>
                    <a:pt x="56" y="1060"/>
                    <a:pt x="56" y="1294"/>
                  </a:cubicBezTo>
                  <a:cubicBezTo>
                    <a:pt x="1" y="2091"/>
                    <a:pt x="512" y="2639"/>
                    <a:pt x="1142" y="2639"/>
                  </a:cubicBezTo>
                  <a:cubicBezTo>
                    <a:pt x="1276" y="2639"/>
                    <a:pt x="1416" y="2614"/>
                    <a:pt x="1557" y="2561"/>
                  </a:cubicBezTo>
                  <a:cubicBezTo>
                    <a:pt x="1857" y="2461"/>
                    <a:pt x="2090" y="2261"/>
                    <a:pt x="2257" y="2028"/>
                  </a:cubicBezTo>
                  <a:cubicBezTo>
                    <a:pt x="2624" y="1494"/>
                    <a:pt x="2457" y="560"/>
                    <a:pt x="1890" y="160"/>
                  </a:cubicBezTo>
                  <a:cubicBezTo>
                    <a:pt x="1718" y="52"/>
                    <a:pt x="1522" y="0"/>
                    <a:pt x="132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6977125" y="5013925"/>
              <a:ext cx="71750" cy="61100"/>
            </a:xfrm>
            <a:custGeom>
              <a:avLst/>
              <a:gdLst/>
              <a:ahLst/>
              <a:cxnLst/>
              <a:rect l="l" t="t" r="r" b="b"/>
              <a:pathLst>
                <a:path w="2870" h="2444" extrusionOk="0">
                  <a:moveTo>
                    <a:pt x="1274" y="0"/>
                  </a:moveTo>
                  <a:cubicBezTo>
                    <a:pt x="818" y="0"/>
                    <a:pt x="384" y="321"/>
                    <a:pt x="201" y="809"/>
                  </a:cubicBezTo>
                  <a:cubicBezTo>
                    <a:pt x="1" y="1276"/>
                    <a:pt x="134" y="1777"/>
                    <a:pt x="534" y="2044"/>
                  </a:cubicBezTo>
                  <a:cubicBezTo>
                    <a:pt x="868" y="2277"/>
                    <a:pt x="1201" y="2411"/>
                    <a:pt x="1602" y="2444"/>
                  </a:cubicBezTo>
                  <a:cubicBezTo>
                    <a:pt x="2069" y="2444"/>
                    <a:pt x="2436" y="2277"/>
                    <a:pt x="2636" y="1877"/>
                  </a:cubicBezTo>
                  <a:cubicBezTo>
                    <a:pt x="2869" y="1477"/>
                    <a:pt x="2803" y="1076"/>
                    <a:pt x="2569" y="709"/>
                  </a:cubicBezTo>
                  <a:cubicBezTo>
                    <a:pt x="2269" y="309"/>
                    <a:pt x="1869" y="76"/>
                    <a:pt x="1402" y="9"/>
                  </a:cubicBezTo>
                  <a:cubicBezTo>
                    <a:pt x="1359" y="3"/>
                    <a:pt x="1316" y="0"/>
                    <a:pt x="127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5966400" y="4333650"/>
              <a:ext cx="65075" cy="62575"/>
            </a:xfrm>
            <a:custGeom>
              <a:avLst/>
              <a:gdLst/>
              <a:ahLst/>
              <a:cxnLst/>
              <a:rect l="l" t="t" r="r" b="b"/>
              <a:pathLst>
                <a:path w="2603" h="2503" extrusionOk="0">
                  <a:moveTo>
                    <a:pt x="1268" y="0"/>
                  </a:moveTo>
                  <a:cubicBezTo>
                    <a:pt x="568" y="0"/>
                    <a:pt x="34" y="534"/>
                    <a:pt x="1" y="1268"/>
                  </a:cubicBezTo>
                  <a:cubicBezTo>
                    <a:pt x="1" y="1902"/>
                    <a:pt x="534" y="2469"/>
                    <a:pt x="1235" y="2502"/>
                  </a:cubicBezTo>
                  <a:cubicBezTo>
                    <a:pt x="1935" y="2502"/>
                    <a:pt x="2536" y="1968"/>
                    <a:pt x="2569" y="1301"/>
                  </a:cubicBezTo>
                  <a:cubicBezTo>
                    <a:pt x="2603" y="668"/>
                    <a:pt x="1969" y="0"/>
                    <a:pt x="126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7"/>
            <p:cNvSpPr/>
            <p:nvPr/>
          </p:nvSpPr>
          <p:spPr>
            <a:xfrm>
              <a:off x="6789500" y="4904900"/>
              <a:ext cx="64050" cy="65050"/>
            </a:xfrm>
            <a:custGeom>
              <a:avLst/>
              <a:gdLst/>
              <a:ahLst/>
              <a:cxnLst/>
              <a:rect l="l" t="t" r="r" b="b"/>
              <a:pathLst>
                <a:path w="2562" h="2602" extrusionOk="0">
                  <a:moveTo>
                    <a:pt x="1485" y="0"/>
                  </a:moveTo>
                  <a:cubicBezTo>
                    <a:pt x="1337" y="0"/>
                    <a:pt x="1184" y="32"/>
                    <a:pt x="1034" y="100"/>
                  </a:cubicBezTo>
                  <a:cubicBezTo>
                    <a:pt x="567" y="334"/>
                    <a:pt x="234" y="734"/>
                    <a:pt x="100" y="1234"/>
                  </a:cubicBezTo>
                  <a:cubicBezTo>
                    <a:pt x="0" y="1668"/>
                    <a:pt x="200" y="2135"/>
                    <a:pt x="601" y="2402"/>
                  </a:cubicBezTo>
                  <a:cubicBezTo>
                    <a:pt x="784" y="2535"/>
                    <a:pt x="1001" y="2602"/>
                    <a:pt x="1214" y="2602"/>
                  </a:cubicBezTo>
                  <a:cubicBezTo>
                    <a:pt x="1426" y="2602"/>
                    <a:pt x="1635" y="2535"/>
                    <a:pt x="1801" y="2402"/>
                  </a:cubicBezTo>
                  <a:cubicBezTo>
                    <a:pt x="2202" y="2068"/>
                    <a:pt x="2402" y="1601"/>
                    <a:pt x="2535" y="1201"/>
                  </a:cubicBezTo>
                  <a:cubicBezTo>
                    <a:pt x="2562" y="484"/>
                    <a:pt x="2061" y="0"/>
                    <a:pt x="148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6154875" y="4385450"/>
              <a:ext cx="67575" cy="58125"/>
            </a:xfrm>
            <a:custGeom>
              <a:avLst/>
              <a:gdLst/>
              <a:ahLst/>
              <a:cxnLst/>
              <a:rect l="l" t="t" r="r" b="b"/>
              <a:pathLst>
                <a:path w="2703" h="2325" extrusionOk="0">
                  <a:moveTo>
                    <a:pt x="1424" y="0"/>
                  </a:moveTo>
                  <a:cubicBezTo>
                    <a:pt x="949" y="0"/>
                    <a:pt x="464" y="231"/>
                    <a:pt x="201" y="664"/>
                  </a:cubicBezTo>
                  <a:cubicBezTo>
                    <a:pt x="0" y="1031"/>
                    <a:pt x="0" y="1464"/>
                    <a:pt x="267" y="1831"/>
                  </a:cubicBezTo>
                  <a:cubicBezTo>
                    <a:pt x="524" y="2163"/>
                    <a:pt x="923" y="2324"/>
                    <a:pt x="1328" y="2324"/>
                  </a:cubicBezTo>
                  <a:cubicBezTo>
                    <a:pt x="1817" y="2324"/>
                    <a:pt x="2313" y="2088"/>
                    <a:pt x="2569" y="1631"/>
                  </a:cubicBezTo>
                  <a:cubicBezTo>
                    <a:pt x="2636" y="1498"/>
                    <a:pt x="2669" y="1364"/>
                    <a:pt x="2669" y="1231"/>
                  </a:cubicBezTo>
                  <a:cubicBezTo>
                    <a:pt x="2702" y="931"/>
                    <a:pt x="2602" y="664"/>
                    <a:pt x="2402" y="430"/>
                  </a:cubicBezTo>
                  <a:cubicBezTo>
                    <a:pt x="2155" y="139"/>
                    <a:pt x="1793" y="0"/>
                    <a:pt x="142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7"/>
            <p:cNvSpPr/>
            <p:nvPr/>
          </p:nvSpPr>
          <p:spPr>
            <a:xfrm>
              <a:off x="6862050" y="4423400"/>
              <a:ext cx="56725" cy="65375"/>
            </a:xfrm>
            <a:custGeom>
              <a:avLst/>
              <a:gdLst/>
              <a:ahLst/>
              <a:cxnLst/>
              <a:rect l="l" t="t" r="r" b="b"/>
              <a:pathLst>
                <a:path w="2269" h="2615" extrusionOk="0">
                  <a:moveTo>
                    <a:pt x="1174" y="0"/>
                  </a:moveTo>
                  <a:cubicBezTo>
                    <a:pt x="868" y="0"/>
                    <a:pt x="605" y="158"/>
                    <a:pt x="401" y="413"/>
                  </a:cubicBezTo>
                  <a:cubicBezTo>
                    <a:pt x="134" y="713"/>
                    <a:pt x="0" y="1047"/>
                    <a:pt x="0" y="1447"/>
                  </a:cubicBezTo>
                  <a:cubicBezTo>
                    <a:pt x="34" y="2114"/>
                    <a:pt x="467" y="2615"/>
                    <a:pt x="1068" y="2615"/>
                  </a:cubicBezTo>
                  <a:cubicBezTo>
                    <a:pt x="1668" y="2615"/>
                    <a:pt x="2202" y="2081"/>
                    <a:pt x="2269" y="1414"/>
                  </a:cubicBezTo>
                  <a:cubicBezTo>
                    <a:pt x="2235" y="1281"/>
                    <a:pt x="2235" y="1080"/>
                    <a:pt x="2202" y="880"/>
                  </a:cubicBezTo>
                  <a:cubicBezTo>
                    <a:pt x="2135" y="480"/>
                    <a:pt x="1868" y="180"/>
                    <a:pt x="1468" y="46"/>
                  </a:cubicBezTo>
                  <a:cubicBezTo>
                    <a:pt x="1366" y="15"/>
                    <a:pt x="1268" y="0"/>
                    <a:pt x="117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7"/>
            <p:cNvSpPr/>
            <p:nvPr/>
          </p:nvSpPr>
          <p:spPr>
            <a:xfrm>
              <a:off x="5541925" y="4877350"/>
              <a:ext cx="66575" cy="59775"/>
            </a:xfrm>
            <a:custGeom>
              <a:avLst/>
              <a:gdLst/>
              <a:ahLst/>
              <a:cxnLst/>
              <a:rect l="l" t="t" r="r" b="b"/>
              <a:pathLst>
                <a:path w="2663" h="2391" extrusionOk="0">
                  <a:moveTo>
                    <a:pt x="1617" y="1"/>
                  </a:moveTo>
                  <a:cubicBezTo>
                    <a:pt x="1471" y="1"/>
                    <a:pt x="1319" y="33"/>
                    <a:pt x="1168" y="101"/>
                  </a:cubicBezTo>
                  <a:cubicBezTo>
                    <a:pt x="968" y="168"/>
                    <a:pt x="768" y="302"/>
                    <a:pt x="601" y="435"/>
                  </a:cubicBezTo>
                  <a:cubicBezTo>
                    <a:pt x="34" y="835"/>
                    <a:pt x="1" y="1569"/>
                    <a:pt x="535" y="2036"/>
                  </a:cubicBezTo>
                  <a:cubicBezTo>
                    <a:pt x="791" y="2246"/>
                    <a:pt x="1063" y="2390"/>
                    <a:pt x="1363" y="2390"/>
                  </a:cubicBezTo>
                  <a:cubicBezTo>
                    <a:pt x="1493" y="2390"/>
                    <a:pt x="1628" y="2363"/>
                    <a:pt x="1769" y="2303"/>
                  </a:cubicBezTo>
                  <a:cubicBezTo>
                    <a:pt x="2269" y="2069"/>
                    <a:pt x="2569" y="1636"/>
                    <a:pt x="2636" y="1169"/>
                  </a:cubicBezTo>
                  <a:cubicBezTo>
                    <a:pt x="2663" y="480"/>
                    <a:pt x="2183" y="1"/>
                    <a:pt x="161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7"/>
            <p:cNvSpPr/>
            <p:nvPr/>
          </p:nvSpPr>
          <p:spPr>
            <a:xfrm>
              <a:off x="6910400" y="4706375"/>
              <a:ext cx="60925" cy="59300"/>
            </a:xfrm>
            <a:custGeom>
              <a:avLst/>
              <a:gdLst/>
              <a:ahLst/>
              <a:cxnLst/>
              <a:rect l="l" t="t" r="r" b="b"/>
              <a:pathLst>
                <a:path w="2437" h="2372" extrusionOk="0">
                  <a:moveTo>
                    <a:pt x="1273" y="1"/>
                  </a:moveTo>
                  <a:cubicBezTo>
                    <a:pt x="600" y="1"/>
                    <a:pt x="33" y="522"/>
                    <a:pt x="1" y="1170"/>
                  </a:cubicBezTo>
                  <a:cubicBezTo>
                    <a:pt x="1" y="1770"/>
                    <a:pt x="535" y="2337"/>
                    <a:pt x="1102" y="2370"/>
                  </a:cubicBezTo>
                  <a:cubicBezTo>
                    <a:pt x="1119" y="2371"/>
                    <a:pt x="1136" y="2372"/>
                    <a:pt x="1153" y="2372"/>
                  </a:cubicBezTo>
                  <a:cubicBezTo>
                    <a:pt x="1771" y="2372"/>
                    <a:pt x="2403" y="1786"/>
                    <a:pt x="2403" y="1170"/>
                  </a:cubicBezTo>
                  <a:cubicBezTo>
                    <a:pt x="2436" y="502"/>
                    <a:pt x="2002" y="2"/>
                    <a:pt x="1335" y="2"/>
                  </a:cubicBezTo>
                  <a:cubicBezTo>
                    <a:pt x="1314" y="1"/>
                    <a:pt x="1294" y="1"/>
                    <a:pt x="127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7"/>
            <p:cNvSpPr/>
            <p:nvPr/>
          </p:nvSpPr>
          <p:spPr>
            <a:xfrm>
              <a:off x="6764475" y="4579625"/>
              <a:ext cx="60075" cy="60100"/>
            </a:xfrm>
            <a:custGeom>
              <a:avLst/>
              <a:gdLst/>
              <a:ahLst/>
              <a:cxnLst/>
              <a:rect l="l" t="t" r="r" b="b"/>
              <a:pathLst>
                <a:path w="2403" h="2404" extrusionOk="0">
                  <a:moveTo>
                    <a:pt x="1115" y="0"/>
                  </a:moveTo>
                  <a:cubicBezTo>
                    <a:pt x="506" y="0"/>
                    <a:pt x="33" y="556"/>
                    <a:pt x="0" y="1269"/>
                  </a:cubicBezTo>
                  <a:cubicBezTo>
                    <a:pt x="0" y="1903"/>
                    <a:pt x="434" y="2403"/>
                    <a:pt x="1035" y="2403"/>
                  </a:cubicBezTo>
                  <a:cubicBezTo>
                    <a:pt x="1702" y="2403"/>
                    <a:pt x="2335" y="1836"/>
                    <a:pt x="2369" y="1203"/>
                  </a:cubicBezTo>
                  <a:cubicBezTo>
                    <a:pt x="2402" y="602"/>
                    <a:pt x="1868" y="35"/>
                    <a:pt x="1168" y="2"/>
                  </a:cubicBezTo>
                  <a:cubicBezTo>
                    <a:pt x="1150" y="1"/>
                    <a:pt x="1133" y="0"/>
                    <a:pt x="111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7"/>
            <p:cNvSpPr/>
            <p:nvPr/>
          </p:nvSpPr>
          <p:spPr>
            <a:xfrm>
              <a:off x="6622700" y="4311925"/>
              <a:ext cx="60900" cy="57650"/>
            </a:xfrm>
            <a:custGeom>
              <a:avLst/>
              <a:gdLst/>
              <a:ahLst/>
              <a:cxnLst/>
              <a:rect l="l" t="t" r="r" b="b"/>
              <a:pathLst>
                <a:path w="2436" h="2306" extrusionOk="0">
                  <a:moveTo>
                    <a:pt x="1353" y="0"/>
                  </a:moveTo>
                  <a:cubicBezTo>
                    <a:pt x="628" y="0"/>
                    <a:pt x="98" y="425"/>
                    <a:pt x="34" y="1036"/>
                  </a:cubicBezTo>
                  <a:cubicBezTo>
                    <a:pt x="1" y="1703"/>
                    <a:pt x="468" y="2270"/>
                    <a:pt x="1102" y="2304"/>
                  </a:cubicBezTo>
                  <a:cubicBezTo>
                    <a:pt x="1124" y="2305"/>
                    <a:pt x="1146" y="2305"/>
                    <a:pt x="1167" y="2305"/>
                  </a:cubicBezTo>
                  <a:cubicBezTo>
                    <a:pt x="1837" y="2305"/>
                    <a:pt x="2370" y="1814"/>
                    <a:pt x="2402" y="1103"/>
                  </a:cubicBezTo>
                  <a:cubicBezTo>
                    <a:pt x="2436" y="536"/>
                    <a:pt x="2002" y="35"/>
                    <a:pt x="1435" y="2"/>
                  </a:cubicBezTo>
                  <a:cubicBezTo>
                    <a:pt x="1407" y="1"/>
                    <a:pt x="1380" y="0"/>
                    <a:pt x="135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7007150" y="4381150"/>
              <a:ext cx="58400" cy="59275"/>
            </a:xfrm>
            <a:custGeom>
              <a:avLst/>
              <a:gdLst/>
              <a:ahLst/>
              <a:cxnLst/>
              <a:rect l="l" t="t" r="r" b="b"/>
              <a:pathLst>
                <a:path w="2336" h="2371" extrusionOk="0">
                  <a:moveTo>
                    <a:pt x="1181" y="0"/>
                  </a:moveTo>
                  <a:cubicBezTo>
                    <a:pt x="569" y="0"/>
                    <a:pt x="34" y="555"/>
                    <a:pt x="34" y="1236"/>
                  </a:cubicBezTo>
                  <a:cubicBezTo>
                    <a:pt x="0" y="1870"/>
                    <a:pt x="434" y="2337"/>
                    <a:pt x="1034" y="2370"/>
                  </a:cubicBezTo>
                  <a:cubicBezTo>
                    <a:pt x="1668" y="2370"/>
                    <a:pt x="2335" y="1770"/>
                    <a:pt x="2335" y="1136"/>
                  </a:cubicBezTo>
                  <a:cubicBezTo>
                    <a:pt x="2335" y="569"/>
                    <a:pt x="1802" y="2"/>
                    <a:pt x="1235" y="2"/>
                  </a:cubicBezTo>
                  <a:cubicBezTo>
                    <a:pt x="1217" y="1"/>
                    <a:pt x="1199" y="0"/>
                    <a:pt x="118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7"/>
            <p:cNvSpPr/>
            <p:nvPr/>
          </p:nvSpPr>
          <p:spPr>
            <a:xfrm>
              <a:off x="6951275" y="4483750"/>
              <a:ext cx="65075" cy="57375"/>
            </a:xfrm>
            <a:custGeom>
              <a:avLst/>
              <a:gdLst/>
              <a:ahLst/>
              <a:cxnLst/>
              <a:rect l="l" t="t" r="r" b="b"/>
              <a:pathLst>
                <a:path w="2603" h="2295" extrusionOk="0">
                  <a:moveTo>
                    <a:pt x="1468" y="1"/>
                  </a:moveTo>
                  <a:cubicBezTo>
                    <a:pt x="1068" y="1"/>
                    <a:pt x="601" y="201"/>
                    <a:pt x="334" y="534"/>
                  </a:cubicBezTo>
                  <a:cubicBezTo>
                    <a:pt x="0" y="935"/>
                    <a:pt x="0" y="1535"/>
                    <a:pt x="334" y="1935"/>
                  </a:cubicBezTo>
                  <a:cubicBezTo>
                    <a:pt x="546" y="2169"/>
                    <a:pt x="840" y="2295"/>
                    <a:pt x="1137" y="2295"/>
                  </a:cubicBezTo>
                  <a:cubicBezTo>
                    <a:pt x="1307" y="2295"/>
                    <a:pt x="1477" y="2254"/>
                    <a:pt x="1635" y="2169"/>
                  </a:cubicBezTo>
                  <a:cubicBezTo>
                    <a:pt x="1835" y="2069"/>
                    <a:pt x="2002" y="1935"/>
                    <a:pt x="2169" y="1802"/>
                  </a:cubicBezTo>
                  <a:cubicBezTo>
                    <a:pt x="2502" y="1502"/>
                    <a:pt x="2602" y="1101"/>
                    <a:pt x="2436" y="668"/>
                  </a:cubicBezTo>
                  <a:cubicBezTo>
                    <a:pt x="2269" y="268"/>
                    <a:pt x="1902" y="34"/>
                    <a:pt x="14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7"/>
            <p:cNvSpPr/>
            <p:nvPr/>
          </p:nvSpPr>
          <p:spPr>
            <a:xfrm>
              <a:off x="6641875" y="4879850"/>
              <a:ext cx="58400" cy="60125"/>
            </a:xfrm>
            <a:custGeom>
              <a:avLst/>
              <a:gdLst/>
              <a:ahLst/>
              <a:cxnLst/>
              <a:rect l="l" t="t" r="r" b="b"/>
              <a:pathLst>
                <a:path w="2336" h="2405" extrusionOk="0">
                  <a:moveTo>
                    <a:pt x="1249" y="0"/>
                  </a:moveTo>
                  <a:cubicBezTo>
                    <a:pt x="605" y="0"/>
                    <a:pt x="67" y="589"/>
                    <a:pt x="34" y="1336"/>
                  </a:cubicBezTo>
                  <a:cubicBezTo>
                    <a:pt x="1" y="1903"/>
                    <a:pt x="435" y="2370"/>
                    <a:pt x="968" y="2403"/>
                  </a:cubicBezTo>
                  <a:cubicBezTo>
                    <a:pt x="985" y="2404"/>
                    <a:pt x="1002" y="2404"/>
                    <a:pt x="1019" y="2404"/>
                  </a:cubicBezTo>
                  <a:cubicBezTo>
                    <a:pt x="1637" y="2404"/>
                    <a:pt x="2270" y="1818"/>
                    <a:pt x="2303" y="1169"/>
                  </a:cubicBezTo>
                  <a:cubicBezTo>
                    <a:pt x="2336" y="568"/>
                    <a:pt x="1869" y="35"/>
                    <a:pt x="1302" y="1"/>
                  </a:cubicBezTo>
                  <a:cubicBezTo>
                    <a:pt x="1284" y="0"/>
                    <a:pt x="1267" y="0"/>
                    <a:pt x="124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7"/>
            <p:cNvSpPr/>
            <p:nvPr/>
          </p:nvSpPr>
          <p:spPr>
            <a:xfrm>
              <a:off x="5207525" y="5053300"/>
              <a:ext cx="58400" cy="60150"/>
            </a:xfrm>
            <a:custGeom>
              <a:avLst/>
              <a:gdLst/>
              <a:ahLst/>
              <a:cxnLst/>
              <a:rect l="l" t="t" r="r" b="b"/>
              <a:pathLst>
                <a:path w="2336" h="2406" extrusionOk="0">
                  <a:moveTo>
                    <a:pt x="1181" y="0"/>
                  </a:moveTo>
                  <a:cubicBezTo>
                    <a:pt x="603" y="0"/>
                    <a:pt x="100" y="521"/>
                    <a:pt x="67" y="1136"/>
                  </a:cubicBezTo>
                  <a:cubicBezTo>
                    <a:pt x="1" y="1803"/>
                    <a:pt x="501" y="2337"/>
                    <a:pt x="1168" y="2403"/>
                  </a:cubicBezTo>
                  <a:cubicBezTo>
                    <a:pt x="1192" y="2405"/>
                    <a:pt x="1215" y="2405"/>
                    <a:pt x="1238" y="2405"/>
                  </a:cubicBezTo>
                  <a:cubicBezTo>
                    <a:pt x="1807" y="2405"/>
                    <a:pt x="2270" y="2013"/>
                    <a:pt x="2302" y="1436"/>
                  </a:cubicBezTo>
                  <a:cubicBezTo>
                    <a:pt x="2336" y="736"/>
                    <a:pt x="1835" y="68"/>
                    <a:pt x="1235" y="2"/>
                  </a:cubicBezTo>
                  <a:cubicBezTo>
                    <a:pt x="1217" y="1"/>
                    <a:pt x="1199" y="0"/>
                    <a:pt x="118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7"/>
            <p:cNvSpPr/>
            <p:nvPr/>
          </p:nvSpPr>
          <p:spPr>
            <a:xfrm>
              <a:off x="5238375" y="5119175"/>
              <a:ext cx="57575" cy="56800"/>
            </a:xfrm>
            <a:custGeom>
              <a:avLst/>
              <a:gdLst/>
              <a:ahLst/>
              <a:cxnLst/>
              <a:rect l="l" t="t" r="r" b="b"/>
              <a:pathLst>
                <a:path w="2303" h="2272" extrusionOk="0">
                  <a:moveTo>
                    <a:pt x="1109" y="0"/>
                  </a:moveTo>
                  <a:cubicBezTo>
                    <a:pt x="503" y="0"/>
                    <a:pt x="33" y="488"/>
                    <a:pt x="1" y="1069"/>
                  </a:cubicBezTo>
                  <a:cubicBezTo>
                    <a:pt x="1" y="1703"/>
                    <a:pt x="468" y="2237"/>
                    <a:pt x="1068" y="2270"/>
                  </a:cubicBezTo>
                  <a:cubicBezTo>
                    <a:pt x="1088" y="2271"/>
                    <a:pt x="1108" y="2272"/>
                    <a:pt x="1128" y="2272"/>
                  </a:cubicBezTo>
                  <a:cubicBezTo>
                    <a:pt x="1737" y="2272"/>
                    <a:pt x="2270" y="1783"/>
                    <a:pt x="2303" y="1169"/>
                  </a:cubicBezTo>
                  <a:cubicBezTo>
                    <a:pt x="2303" y="536"/>
                    <a:pt x="1802" y="2"/>
                    <a:pt x="1168" y="2"/>
                  </a:cubicBezTo>
                  <a:cubicBezTo>
                    <a:pt x="1148" y="1"/>
                    <a:pt x="1128" y="0"/>
                    <a:pt x="110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7"/>
            <p:cNvSpPr/>
            <p:nvPr/>
          </p:nvSpPr>
          <p:spPr>
            <a:xfrm>
              <a:off x="6825350" y="4663875"/>
              <a:ext cx="55900" cy="60125"/>
            </a:xfrm>
            <a:custGeom>
              <a:avLst/>
              <a:gdLst/>
              <a:ahLst/>
              <a:cxnLst/>
              <a:rect l="l" t="t" r="r" b="b"/>
              <a:pathLst>
                <a:path w="2236" h="2405" extrusionOk="0">
                  <a:moveTo>
                    <a:pt x="1201" y="1"/>
                  </a:moveTo>
                  <a:cubicBezTo>
                    <a:pt x="601" y="1"/>
                    <a:pt x="67" y="535"/>
                    <a:pt x="34" y="1168"/>
                  </a:cubicBezTo>
                  <a:cubicBezTo>
                    <a:pt x="1" y="1835"/>
                    <a:pt x="434" y="2369"/>
                    <a:pt x="1035" y="2403"/>
                  </a:cubicBezTo>
                  <a:cubicBezTo>
                    <a:pt x="1053" y="2404"/>
                    <a:pt x="1072" y="2404"/>
                    <a:pt x="1091" y="2404"/>
                  </a:cubicBezTo>
                  <a:cubicBezTo>
                    <a:pt x="1698" y="2404"/>
                    <a:pt x="2170" y="1879"/>
                    <a:pt x="2202" y="1135"/>
                  </a:cubicBezTo>
                  <a:cubicBezTo>
                    <a:pt x="2235" y="501"/>
                    <a:pt x="1802" y="1"/>
                    <a:pt x="120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7"/>
            <p:cNvSpPr/>
            <p:nvPr/>
          </p:nvSpPr>
          <p:spPr>
            <a:xfrm>
              <a:off x="6453425" y="4706375"/>
              <a:ext cx="58400" cy="57600"/>
            </a:xfrm>
            <a:custGeom>
              <a:avLst/>
              <a:gdLst/>
              <a:ahLst/>
              <a:cxnLst/>
              <a:rect l="l" t="t" r="r" b="b"/>
              <a:pathLst>
                <a:path w="2336" h="2304" extrusionOk="0">
                  <a:moveTo>
                    <a:pt x="1145" y="1"/>
                  </a:moveTo>
                  <a:cubicBezTo>
                    <a:pt x="534" y="1"/>
                    <a:pt x="0" y="521"/>
                    <a:pt x="0" y="1136"/>
                  </a:cubicBezTo>
                  <a:cubicBezTo>
                    <a:pt x="0" y="1737"/>
                    <a:pt x="467" y="2270"/>
                    <a:pt x="1101" y="2304"/>
                  </a:cubicBezTo>
                  <a:cubicBezTo>
                    <a:pt x="1701" y="2304"/>
                    <a:pt x="2235" y="1837"/>
                    <a:pt x="2269" y="1236"/>
                  </a:cubicBezTo>
                  <a:cubicBezTo>
                    <a:pt x="2335" y="602"/>
                    <a:pt x="1802" y="35"/>
                    <a:pt x="1201" y="2"/>
                  </a:cubicBezTo>
                  <a:cubicBezTo>
                    <a:pt x="1182" y="1"/>
                    <a:pt x="1163" y="1"/>
                    <a:pt x="114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7"/>
            <p:cNvSpPr/>
            <p:nvPr/>
          </p:nvSpPr>
          <p:spPr>
            <a:xfrm>
              <a:off x="6548475" y="4509575"/>
              <a:ext cx="57575" cy="56800"/>
            </a:xfrm>
            <a:custGeom>
              <a:avLst/>
              <a:gdLst/>
              <a:ahLst/>
              <a:cxnLst/>
              <a:rect l="l" t="t" r="r" b="b"/>
              <a:pathLst>
                <a:path w="2303" h="2272" extrusionOk="0">
                  <a:moveTo>
                    <a:pt x="1142" y="0"/>
                  </a:moveTo>
                  <a:cubicBezTo>
                    <a:pt x="535" y="0"/>
                    <a:pt x="34" y="490"/>
                    <a:pt x="34" y="1136"/>
                  </a:cubicBezTo>
                  <a:cubicBezTo>
                    <a:pt x="1" y="1736"/>
                    <a:pt x="501" y="2270"/>
                    <a:pt x="1102" y="2270"/>
                  </a:cubicBezTo>
                  <a:cubicBezTo>
                    <a:pt x="1122" y="2271"/>
                    <a:pt x="1142" y="2272"/>
                    <a:pt x="1162" y="2272"/>
                  </a:cubicBezTo>
                  <a:cubicBezTo>
                    <a:pt x="1771" y="2272"/>
                    <a:pt x="2303" y="1783"/>
                    <a:pt x="2303" y="1169"/>
                  </a:cubicBezTo>
                  <a:cubicBezTo>
                    <a:pt x="2303" y="569"/>
                    <a:pt x="1836" y="35"/>
                    <a:pt x="1202" y="2"/>
                  </a:cubicBezTo>
                  <a:cubicBezTo>
                    <a:pt x="1182" y="1"/>
                    <a:pt x="1162" y="0"/>
                    <a:pt x="1142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7"/>
            <p:cNvSpPr/>
            <p:nvPr/>
          </p:nvSpPr>
          <p:spPr>
            <a:xfrm>
              <a:off x="5356800" y="4897900"/>
              <a:ext cx="58400" cy="59375"/>
            </a:xfrm>
            <a:custGeom>
              <a:avLst/>
              <a:gdLst/>
              <a:ahLst/>
              <a:cxnLst/>
              <a:rect l="l" t="t" r="r" b="b"/>
              <a:pathLst>
                <a:path w="2336" h="2375" extrusionOk="0">
                  <a:moveTo>
                    <a:pt x="1310" y="0"/>
                  </a:moveTo>
                  <a:cubicBezTo>
                    <a:pt x="1123" y="0"/>
                    <a:pt x="941" y="59"/>
                    <a:pt x="768" y="180"/>
                  </a:cubicBezTo>
                  <a:cubicBezTo>
                    <a:pt x="434" y="414"/>
                    <a:pt x="201" y="714"/>
                    <a:pt x="101" y="1114"/>
                  </a:cubicBezTo>
                  <a:cubicBezTo>
                    <a:pt x="1" y="1548"/>
                    <a:pt x="134" y="1915"/>
                    <a:pt x="501" y="2181"/>
                  </a:cubicBezTo>
                  <a:cubicBezTo>
                    <a:pt x="697" y="2306"/>
                    <a:pt x="904" y="2374"/>
                    <a:pt x="1109" y="2374"/>
                  </a:cubicBezTo>
                  <a:cubicBezTo>
                    <a:pt x="1287" y="2374"/>
                    <a:pt x="1465" y="2323"/>
                    <a:pt x="1635" y="2215"/>
                  </a:cubicBezTo>
                  <a:cubicBezTo>
                    <a:pt x="2035" y="1948"/>
                    <a:pt x="2269" y="1548"/>
                    <a:pt x="2336" y="1114"/>
                  </a:cubicBezTo>
                  <a:cubicBezTo>
                    <a:pt x="2336" y="680"/>
                    <a:pt x="2169" y="380"/>
                    <a:pt x="1835" y="147"/>
                  </a:cubicBezTo>
                  <a:cubicBezTo>
                    <a:pt x="1659" y="50"/>
                    <a:pt x="1482" y="0"/>
                    <a:pt x="131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7"/>
            <p:cNvSpPr/>
            <p:nvPr/>
          </p:nvSpPr>
          <p:spPr>
            <a:xfrm>
              <a:off x="6993800" y="4741400"/>
              <a:ext cx="57575" cy="56825"/>
            </a:xfrm>
            <a:custGeom>
              <a:avLst/>
              <a:gdLst/>
              <a:ahLst/>
              <a:cxnLst/>
              <a:rect l="l" t="t" r="r" b="b"/>
              <a:pathLst>
                <a:path w="2303" h="2273" extrusionOk="0">
                  <a:moveTo>
                    <a:pt x="1175" y="0"/>
                  </a:moveTo>
                  <a:cubicBezTo>
                    <a:pt x="566" y="0"/>
                    <a:pt x="34" y="489"/>
                    <a:pt x="34" y="1103"/>
                  </a:cubicBezTo>
                  <a:cubicBezTo>
                    <a:pt x="1" y="1737"/>
                    <a:pt x="468" y="2237"/>
                    <a:pt x="1101" y="2270"/>
                  </a:cubicBezTo>
                  <a:cubicBezTo>
                    <a:pt x="1123" y="2271"/>
                    <a:pt x="1144" y="2272"/>
                    <a:pt x="1165" y="2272"/>
                  </a:cubicBezTo>
                  <a:cubicBezTo>
                    <a:pt x="1771" y="2272"/>
                    <a:pt x="2270" y="1815"/>
                    <a:pt x="2302" y="1203"/>
                  </a:cubicBezTo>
                  <a:cubicBezTo>
                    <a:pt x="2302" y="569"/>
                    <a:pt x="1835" y="35"/>
                    <a:pt x="1235" y="2"/>
                  </a:cubicBezTo>
                  <a:cubicBezTo>
                    <a:pt x="1215" y="1"/>
                    <a:pt x="1195" y="0"/>
                    <a:pt x="117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7"/>
            <p:cNvSpPr/>
            <p:nvPr/>
          </p:nvSpPr>
          <p:spPr>
            <a:xfrm>
              <a:off x="7138900" y="4382850"/>
              <a:ext cx="58400" cy="56775"/>
            </a:xfrm>
            <a:custGeom>
              <a:avLst/>
              <a:gdLst/>
              <a:ahLst/>
              <a:cxnLst/>
              <a:rect l="l" t="t" r="r" b="b"/>
              <a:pathLst>
                <a:path w="2336" h="2271" extrusionOk="0">
                  <a:moveTo>
                    <a:pt x="1202" y="0"/>
                  </a:moveTo>
                  <a:cubicBezTo>
                    <a:pt x="601" y="0"/>
                    <a:pt x="68" y="467"/>
                    <a:pt x="34" y="1068"/>
                  </a:cubicBezTo>
                  <a:cubicBezTo>
                    <a:pt x="1" y="1702"/>
                    <a:pt x="468" y="2235"/>
                    <a:pt x="1102" y="2269"/>
                  </a:cubicBezTo>
                  <a:cubicBezTo>
                    <a:pt x="1123" y="2270"/>
                    <a:pt x="1144" y="2270"/>
                    <a:pt x="1165" y="2270"/>
                  </a:cubicBezTo>
                  <a:cubicBezTo>
                    <a:pt x="1769" y="2270"/>
                    <a:pt x="2238" y="1815"/>
                    <a:pt x="2302" y="1235"/>
                  </a:cubicBezTo>
                  <a:cubicBezTo>
                    <a:pt x="2336" y="568"/>
                    <a:pt x="1835" y="34"/>
                    <a:pt x="1202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7"/>
            <p:cNvSpPr/>
            <p:nvPr/>
          </p:nvSpPr>
          <p:spPr>
            <a:xfrm>
              <a:off x="6681075" y="4396875"/>
              <a:ext cx="58400" cy="56200"/>
            </a:xfrm>
            <a:custGeom>
              <a:avLst/>
              <a:gdLst/>
              <a:ahLst/>
              <a:cxnLst/>
              <a:rect l="l" t="t" r="r" b="b"/>
              <a:pathLst>
                <a:path w="2336" h="2248" extrusionOk="0">
                  <a:moveTo>
                    <a:pt x="1122" y="1"/>
                  </a:moveTo>
                  <a:cubicBezTo>
                    <a:pt x="539" y="1"/>
                    <a:pt x="65" y="478"/>
                    <a:pt x="34" y="1074"/>
                  </a:cubicBezTo>
                  <a:cubicBezTo>
                    <a:pt x="1" y="1708"/>
                    <a:pt x="468" y="2208"/>
                    <a:pt x="1102" y="2241"/>
                  </a:cubicBezTo>
                  <a:cubicBezTo>
                    <a:pt x="1140" y="2245"/>
                    <a:pt x="1178" y="2247"/>
                    <a:pt x="1215" y="2247"/>
                  </a:cubicBezTo>
                  <a:cubicBezTo>
                    <a:pt x="1798" y="2247"/>
                    <a:pt x="2271" y="1770"/>
                    <a:pt x="2302" y="1174"/>
                  </a:cubicBezTo>
                  <a:cubicBezTo>
                    <a:pt x="2336" y="540"/>
                    <a:pt x="1835" y="40"/>
                    <a:pt x="1235" y="7"/>
                  </a:cubicBezTo>
                  <a:cubicBezTo>
                    <a:pt x="1197" y="3"/>
                    <a:pt x="1159" y="1"/>
                    <a:pt x="1122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7"/>
            <p:cNvSpPr/>
            <p:nvPr/>
          </p:nvSpPr>
          <p:spPr>
            <a:xfrm>
              <a:off x="7107225" y="4789750"/>
              <a:ext cx="57550" cy="55150"/>
            </a:xfrm>
            <a:custGeom>
              <a:avLst/>
              <a:gdLst/>
              <a:ahLst/>
              <a:cxnLst/>
              <a:rect l="l" t="t" r="r" b="b"/>
              <a:pathLst>
                <a:path w="2302" h="2206" extrusionOk="0">
                  <a:moveTo>
                    <a:pt x="1065" y="1"/>
                  </a:moveTo>
                  <a:cubicBezTo>
                    <a:pt x="498" y="1"/>
                    <a:pt x="66" y="393"/>
                    <a:pt x="34" y="970"/>
                  </a:cubicBezTo>
                  <a:cubicBezTo>
                    <a:pt x="0" y="1671"/>
                    <a:pt x="467" y="2204"/>
                    <a:pt x="1068" y="2204"/>
                  </a:cubicBezTo>
                  <a:cubicBezTo>
                    <a:pt x="1086" y="2205"/>
                    <a:pt x="1103" y="2206"/>
                    <a:pt x="1121" y="2206"/>
                  </a:cubicBezTo>
                  <a:cubicBezTo>
                    <a:pt x="1700" y="2206"/>
                    <a:pt x="2204" y="1686"/>
                    <a:pt x="2269" y="1104"/>
                  </a:cubicBezTo>
                  <a:cubicBezTo>
                    <a:pt x="2302" y="503"/>
                    <a:pt x="1802" y="3"/>
                    <a:pt x="1134" y="3"/>
                  </a:cubicBezTo>
                  <a:cubicBezTo>
                    <a:pt x="1111" y="1"/>
                    <a:pt x="1088" y="1"/>
                    <a:pt x="106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7"/>
            <p:cNvSpPr/>
            <p:nvPr/>
          </p:nvSpPr>
          <p:spPr>
            <a:xfrm>
              <a:off x="6773650" y="4441075"/>
              <a:ext cx="57575" cy="53600"/>
            </a:xfrm>
            <a:custGeom>
              <a:avLst/>
              <a:gdLst/>
              <a:ahLst/>
              <a:cxnLst/>
              <a:rect l="l" t="t" r="r" b="b"/>
              <a:pathLst>
                <a:path w="2303" h="2144" extrusionOk="0">
                  <a:moveTo>
                    <a:pt x="1198" y="1"/>
                  </a:moveTo>
                  <a:cubicBezTo>
                    <a:pt x="631" y="1"/>
                    <a:pt x="65" y="506"/>
                    <a:pt x="34" y="1041"/>
                  </a:cubicBezTo>
                  <a:cubicBezTo>
                    <a:pt x="0" y="1608"/>
                    <a:pt x="434" y="2075"/>
                    <a:pt x="1001" y="2141"/>
                  </a:cubicBezTo>
                  <a:cubicBezTo>
                    <a:pt x="1024" y="2142"/>
                    <a:pt x="1046" y="2143"/>
                    <a:pt x="1068" y="2143"/>
                  </a:cubicBezTo>
                  <a:cubicBezTo>
                    <a:pt x="1706" y="2143"/>
                    <a:pt x="2236" y="1687"/>
                    <a:pt x="2269" y="1107"/>
                  </a:cubicBezTo>
                  <a:cubicBezTo>
                    <a:pt x="2302" y="540"/>
                    <a:pt x="1868" y="40"/>
                    <a:pt x="1301" y="6"/>
                  </a:cubicBezTo>
                  <a:cubicBezTo>
                    <a:pt x="1267" y="3"/>
                    <a:pt x="1233" y="1"/>
                    <a:pt x="119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7"/>
            <p:cNvSpPr/>
            <p:nvPr/>
          </p:nvSpPr>
          <p:spPr>
            <a:xfrm>
              <a:off x="5228375" y="4885675"/>
              <a:ext cx="54225" cy="55975"/>
            </a:xfrm>
            <a:custGeom>
              <a:avLst/>
              <a:gdLst/>
              <a:ahLst/>
              <a:cxnLst/>
              <a:rect l="l" t="t" r="r" b="b"/>
              <a:pathLst>
                <a:path w="2169" h="2239" extrusionOk="0">
                  <a:moveTo>
                    <a:pt x="1108" y="0"/>
                  </a:moveTo>
                  <a:cubicBezTo>
                    <a:pt x="537" y="0"/>
                    <a:pt x="98" y="458"/>
                    <a:pt x="34" y="1103"/>
                  </a:cubicBezTo>
                  <a:cubicBezTo>
                    <a:pt x="1" y="1703"/>
                    <a:pt x="401" y="2203"/>
                    <a:pt x="1001" y="2237"/>
                  </a:cubicBezTo>
                  <a:cubicBezTo>
                    <a:pt x="1020" y="2238"/>
                    <a:pt x="1039" y="2238"/>
                    <a:pt x="1058" y="2238"/>
                  </a:cubicBezTo>
                  <a:cubicBezTo>
                    <a:pt x="1633" y="2238"/>
                    <a:pt x="2103" y="1748"/>
                    <a:pt x="2135" y="1069"/>
                  </a:cubicBezTo>
                  <a:cubicBezTo>
                    <a:pt x="2169" y="502"/>
                    <a:pt x="1735" y="35"/>
                    <a:pt x="1168" y="2"/>
                  </a:cubicBezTo>
                  <a:cubicBezTo>
                    <a:pt x="1148" y="1"/>
                    <a:pt x="1128" y="0"/>
                    <a:pt x="110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7"/>
            <p:cNvSpPr/>
            <p:nvPr/>
          </p:nvSpPr>
          <p:spPr>
            <a:xfrm>
              <a:off x="6268275" y="4577125"/>
              <a:ext cx="56750" cy="53575"/>
            </a:xfrm>
            <a:custGeom>
              <a:avLst/>
              <a:gdLst/>
              <a:ahLst/>
              <a:cxnLst/>
              <a:rect l="l" t="t" r="r" b="b"/>
              <a:pathLst>
                <a:path w="2270" h="2143" extrusionOk="0">
                  <a:moveTo>
                    <a:pt x="1218" y="0"/>
                  </a:moveTo>
                  <a:cubicBezTo>
                    <a:pt x="666" y="0"/>
                    <a:pt x="99" y="518"/>
                    <a:pt x="34" y="1036"/>
                  </a:cubicBezTo>
                  <a:cubicBezTo>
                    <a:pt x="1" y="1603"/>
                    <a:pt x="435" y="2103"/>
                    <a:pt x="1002" y="2137"/>
                  </a:cubicBezTo>
                  <a:cubicBezTo>
                    <a:pt x="1036" y="2140"/>
                    <a:pt x="1070" y="2142"/>
                    <a:pt x="1104" y="2142"/>
                  </a:cubicBezTo>
                  <a:cubicBezTo>
                    <a:pt x="1669" y="2142"/>
                    <a:pt x="2204" y="1635"/>
                    <a:pt x="2236" y="1069"/>
                  </a:cubicBezTo>
                  <a:cubicBezTo>
                    <a:pt x="2269" y="502"/>
                    <a:pt x="1836" y="2"/>
                    <a:pt x="1269" y="2"/>
                  </a:cubicBezTo>
                  <a:cubicBezTo>
                    <a:pt x="1252" y="1"/>
                    <a:pt x="1235" y="0"/>
                    <a:pt x="121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7"/>
            <p:cNvSpPr/>
            <p:nvPr/>
          </p:nvSpPr>
          <p:spPr>
            <a:xfrm>
              <a:off x="5441025" y="4860650"/>
              <a:ext cx="54225" cy="55100"/>
            </a:xfrm>
            <a:custGeom>
              <a:avLst/>
              <a:gdLst/>
              <a:ahLst/>
              <a:cxnLst/>
              <a:rect l="l" t="t" r="r" b="b"/>
              <a:pathLst>
                <a:path w="2169" h="2204" extrusionOk="0">
                  <a:moveTo>
                    <a:pt x="1111" y="1"/>
                  </a:moveTo>
                  <a:cubicBezTo>
                    <a:pt x="535" y="1"/>
                    <a:pt x="33" y="490"/>
                    <a:pt x="1" y="1136"/>
                  </a:cubicBezTo>
                  <a:cubicBezTo>
                    <a:pt x="1" y="1703"/>
                    <a:pt x="434" y="2204"/>
                    <a:pt x="1001" y="2204"/>
                  </a:cubicBezTo>
                  <a:cubicBezTo>
                    <a:pt x="1568" y="2204"/>
                    <a:pt x="2102" y="1670"/>
                    <a:pt x="2136" y="1070"/>
                  </a:cubicBezTo>
                  <a:cubicBezTo>
                    <a:pt x="2169" y="503"/>
                    <a:pt x="1735" y="36"/>
                    <a:pt x="1168" y="2"/>
                  </a:cubicBezTo>
                  <a:cubicBezTo>
                    <a:pt x="1149" y="1"/>
                    <a:pt x="1130" y="1"/>
                    <a:pt x="111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7"/>
            <p:cNvSpPr/>
            <p:nvPr/>
          </p:nvSpPr>
          <p:spPr>
            <a:xfrm>
              <a:off x="7241475" y="4609675"/>
              <a:ext cx="72575" cy="62200"/>
            </a:xfrm>
            <a:custGeom>
              <a:avLst/>
              <a:gdLst/>
              <a:ahLst/>
              <a:cxnLst/>
              <a:rect l="l" t="t" r="r" b="b"/>
              <a:pathLst>
                <a:path w="2903" h="2488" extrusionOk="0">
                  <a:moveTo>
                    <a:pt x="401" y="1"/>
                  </a:moveTo>
                  <a:cubicBezTo>
                    <a:pt x="168" y="1"/>
                    <a:pt x="34" y="101"/>
                    <a:pt x="1" y="334"/>
                  </a:cubicBezTo>
                  <a:cubicBezTo>
                    <a:pt x="1" y="534"/>
                    <a:pt x="101" y="701"/>
                    <a:pt x="201" y="868"/>
                  </a:cubicBezTo>
                  <a:cubicBezTo>
                    <a:pt x="534" y="1335"/>
                    <a:pt x="968" y="1702"/>
                    <a:pt x="1402" y="2069"/>
                  </a:cubicBezTo>
                  <a:cubicBezTo>
                    <a:pt x="1735" y="2344"/>
                    <a:pt x="1968" y="2487"/>
                    <a:pt x="2157" y="2487"/>
                  </a:cubicBezTo>
                  <a:cubicBezTo>
                    <a:pt x="2403" y="2487"/>
                    <a:pt x="2576" y="2245"/>
                    <a:pt x="2803" y="1735"/>
                  </a:cubicBezTo>
                  <a:cubicBezTo>
                    <a:pt x="2803" y="1735"/>
                    <a:pt x="2803" y="1702"/>
                    <a:pt x="2836" y="1702"/>
                  </a:cubicBezTo>
                  <a:cubicBezTo>
                    <a:pt x="2903" y="1535"/>
                    <a:pt x="2869" y="1402"/>
                    <a:pt x="2703" y="1302"/>
                  </a:cubicBezTo>
                  <a:cubicBezTo>
                    <a:pt x="2069" y="968"/>
                    <a:pt x="1535" y="534"/>
                    <a:pt x="901" y="167"/>
                  </a:cubicBezTo>
                  <a:cubicBezTo>
                    <a:pt x="735" y="67"/>
                    <a:pt x="568" y="1"/>
                    <a:pt x="40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7"/>
            <p:cNvSpPr/>
            <p:nvPr/>
          </p:nvSpPr>
          <p:spPr>
            <a:xfrm>
              <a:off x="5167500" y="4944875"/>
              <a:ext cx="57575" cy="52650"/>
            </a:xfrm>
            <a:custGeom>
              <a:avLst/>
              <a:gdLst/>
              <a:ahLst/>
              <a:cxnLst/>
              <a:rect l="l" t="t" r="r" b="b"/>
              <a:pathLst>
                <a:path w="2303" h="2106" extrusionOk="0">
                  <a:moveTo>
                    <a:pt x="1241" y="1"/>
                  </a:moveTo>
                  <a:cubicBezTo>
                    <a:pt x="661" y="1"/>
                    <a:pt x="99" y="455"/>
                    <a:pt x="67" y="1003"/>
                  </a:cubicBezTo>
                  <a:cubicBezTo>
                    <a:pt x="1" y="1570"/>
                    <a:pt x="434" y="2070"/>
                    <a:pt x="1001" y="2104"/>
                  </a:cubicBezTo>
                  <a:cubicBezTo>
                    <a:pt x="1023" y="2105"/>
                    <a:pt x="1044" y="2105"/>
                    <a:pt x="1065" y="2105"/>
                  </a:cubicBezTo>
                  <a:cubicBezTo>
                    <a:pt x="1673" y="2105"/>
                    <a:pt x="2203" y="1651"/>
                    <a:pt x="2235" y="1103"/>
                  </a:cubicBezTo>
                  <a:cubicBezTo>
                    <a:pt x="2302" y="536"/>
                    <a:pt x="1869" y="36"/>
                    <a:pt x="1301" y="2"/>
                  </a:cubicBezTo>
                  <a:cubicBezTo>
                    <a:pt x="1281" y="1"/>
                    <a:pt x="1261" y="1"/>
                    <a:pt x="124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7"/>
            <p:cNvSpPr/>
            <p:nvPr/>
          </p:nvSpPr>
          <p:spPr>
            <a:xfrm>
              <a:off x="5544425" y="4602175"/>
              <a:ext cx="53400" cy="50050"/>
            </a:xfrm>
            <a:custGeom>
              <a:avLst/>
              <a:gdLst/>
              <a:ahLst/>
              <a:cxnLst/>
              <a:rect l="l" t="t" r="r" b="b"/>
              <a:pathLst>
                <a:path w="2136" h="2002" extrusionOk="0">
                  <a:moveTo>
                    <a:pt x="1135" y="0"/>
                  </a:moveTo>
                  <a:cubicBezTo>
                    <a:pt x="568" y="0"/>
                    <a:pt x="68" y="467"/>
                    <a:pt x="34" y="1034"/>
                  </a:cubicBezTo>
                  <a:cubicBezTo>
                    <a:pt x="1" y="1568"/>
                    <a:pt x="435" y="1968"/>
                    <a:pt x="1002" y="2002"/>
                  </a:cubicBezTo>
                  <a:cubicBezTo>
                    <a:pt x="1635" y="2002"/>
                    <a:pt x="2102" y="1602"/>
                    <a:pt x="2136" y="1034"/>
                  </a:cubicBezTo>
                  <a:cubicBezTo>
                    <a:pt x="2136" y="467"/>
                    <a:pt x="1702" y="0"/>
                    <a:pt x="113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7"/>
            <p:cNvSpPr/>
            <p:nvPr/>
          </p:nvSpPr>
          <p:spPr>
            <a:xfrm>
              <a:off x="7066350" y="4301425"/>
              <a:ext cx="68425" cy="48250"/>
            </a:xfrm>
            <a:custGeom>
              <a:avLst/>
              <a:gdLst/>
              <a:ahLst/>
              <a:cxnLst/>
              <a:rect l="l" t="t" r="r" b="b"/>
              <a:pathLst>
                <a:path w="2737" h="1930" extrusionOk="0">
                  <a:moveTo>
                    <a:pt x="1607" y="0"/>
                  </a:moveTo>
                  <a:cubicBezTo>
                    <a:pt x="1493" y="0"/>
                    <a:pt x="1370" y="19"/>
                    <a:pt x="1235" y="55"/>
                  </a:cubicBezTo>
                  <a:cubicBezTo>
                    <a:pt x="868" y="155"/>
                    <a:pt x="568" y="322"/>
                    <a:pt x="301" y="589"/>
                  </a:cubicBezTo>
                  <a:cubicBezTo>
                    <a:pt x="1" y="922"/>
                    <a:pt x="1" y="1056"/>
                    <a:pt x="434" y="1223"/>
                  </a:cubicBezTo>
                  <a:cubicBezTo>
                    <a:pt x="1035" y="1456"/>
                    <a:pt x="1635" y="1656"/>
                    <a:pt x="2236" y="1890"/>
                  </a:cubicBezTo>
                  <a:cubicBezTo>
                    <a:pt x="2302" y="1923"/>
                    <a:pt x="2369" y="1923"/>
                    <a:pt x="2436" y="1923"/>
                  </a:cubicBezTo>
                  <a:cubicBezTo>
                    <a:pt x="2462" y="1927"/>
                    <a:pt x="2486" y="1930"/>
                    <a:pt x="2508" y="1930"/>
                  </a:cubicBezTo>
                  <a:cubicBezTo>
                    <a:pt x="2660" y="1930"/>
                    <a:pt x="2736" y="1835"/>
                    <a:pt x="2736" y="1690"/>
                  </a:cubicBezTo>
                  <a:cubicBezTo>
                    <a:pt x="2669" y="1256"/>
                    <a:pt x="2636" y="822"/>
                    <a:pt x="2369" y="455"/>
                  </a:cubicBezTo>
                  <a:cubicBezTo>
                    <a:pt x="2150" y="139"/>
                    <a:pt x="1913" y="0"/>
                    <a:pt x="160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7"/>
            <p:cNvSpPr/>
            <p:nvPr/>
          </p:nvSpPr>
          <p:spPr>
            <a:xfrm>
              <a:off x="6896225" y="4948200"/>
              <a:ext cx="50900" cy="50150"/>
            </a:xfrm>
            <a:custGeom>
              <a:avLst/>
              <a:gdLst/>
              <a:ahLst/>
              <a:cxnLst/>
              <a:rect l="l" t="t" r="r" b="b"/>
              <a:pathLst>
                <a:path w="2036" h="2006" extrusionOk="0">
                  <a:moveTo>
                    <a:pt x="1011" y="1"/>
                  </a:moveTo>
                  <a:cubicBezTo>
                    <a:pt x="499" y="1"/>
                    <a:pt x="34" y="423"/>
                    <a:pt x="34" y="970"/>
                  </a:cubicBezTo>
                  <a:cubicBezTo>
                    <a:pt x="1" y="1537"/>
                    <a:pt x="435" y="1971"/>
                    <a:pt x="968" y="2004"/>
                  </a:cubicBezTo>
                  <a:cubicBezTo>
                    <a:pt x="989" y="2005"/>
                    <a:pt x="1009" y="2006"/>
                    <a:pt x="1029" y="2006"/>
                  </a:cubicBezTo>
                  <a:cubicBezTo>
                    <a:pt x="1569" y="2006"/>
                    <a:pt x="2004" y="1583"/>
                    <a:pt x="2036" y="1037"/>
                  </a:cubicBezTo>
                  <a:cubicBezTo>
                    <a:pt x="2036" y="503"/>
                    <a:pt x="1602" y="36"/>
                    <a:pt x="1068" y="3"/>
                  </a:cubicBezTo>
                  <a:cubicBezTo>
                    <a:pt x="1049" y="1"/>
                    <a:pt x="1030" y="1"/>
                    <a:pt x="101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7"/>
            <p:cNvSpPr/>
            <p:nvPr/>
          </p:nvSpPr>
          <p:spPr>
            <a:xfrm>
              <a:off x="6543475" y="4657175"/>
              <a:ext cx="51725" cy="50100"/>
            </a:xfrm>
            <a:custGeom>
              <a:avLst/>
              <a:gdLst/>
              <a:ahLst/>
              <a:cxnLst/>
              <a:rect l="l" t="t" r="r" b="b"/>
              <a:pathLst>
                <a:path w="2069" h="2004" extrusionOk="0">
                  <a:moveTo>
                    <a:pt x="1040" y="0"/>
                  </a:moveTo>
                  <a:cubicBezTo>
                    <a:pt x="501" y="0"/>
                    <a:pt x="66" y="423"/>
                    <a:pt x="34" y="969"/>
                  </a:cubicBezTo>
                  <a:cubicBezTo>
                    <a:pt x="1" y="1536"/>
                    <a:pt x="468" y="2003"/>
                    <a:pt x="1035" y="2003"/>
                  </a:cubicBezTo>
                  <a:cubicBezTo>
                    <a:pt x="1569" y="2003"/>
                    <a:pt x="2036" y="1603"/>
                    <a:pt x="2069" y="1036"/>
                  </a:cubicBezTo>
                  <a:cubicBezTo>
                    <a:pt x="2069" y="502"/>
                    <a:pt x="1669" y="35"/>
                    <a:pt x="1102" y="2"/>
                  </a:cubicBezTo>
                  <a:cubicBezTo>
                    <a:pt x="1081" y="1"/>
                    <a:pt x="1061" y="0"/>
                    <a:pt x="104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7"/>
            <p:cNvSpPr/>
            <p:nvPr/>
          </p:nvSpPr>
          <p:spPr>
            <a:xfrm>
              <a:off x="6774475" y="4318625"/>
              <a:ext cx="51725" cy="50950"/>
            </a:xfrm>
            <a:custGeom>
              <a:avLst/>
              <a:gdLst/>
              <a:ahLst/>
              <a:cxnLst/>
              <a:rect l="l" t="t" r="r" b="b"/>
              <a:pathLst>
                <a:path w="2069" h="2038" extrusionOk="0">
                  <a:moveTo>
                    <a:pt x="1068" y="1"/>
                  </a:moveTo>
                  <a:cubicBezTo>
                    <a:pt x="534" y="1"/>
                    <a:pt x="67" y="401"/>
                    <a:pt x="34" y="968"/>
                  </a:cubicBezTo>
                  <a:cubicBezTo>
                    <a:pt x="1" y="1502"/>
                    <a:pt x="401" y="1969"/>
                    <a:pt x="935" y="2036"/>
                  </a:cubicBezTo>
                  <a:cubicBezTo>
                    <a:pt x="955" y="2037"/>
                    <a:pt x="976" y="2038"/>
                    <a:pt x="996" y="2038"/>
                  </a:cubicBezTo>
                  <a:cubicBezTo>
                    <a:pt x="1537" y="2038"/>
                    <a:pt x="2003" y="1615"/>
                    <a:pt x="2036" y="1068"/>
                  </a:cubicBezTo>
                  <a:cubicBezTo>
                    <a:pt x="2069" y="535"/>
                    <a:pt x="1635" y="34"/>
                    <a:pt x="10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7"/>
            <p:cNvSpPr/>
            <p:nvPr/>
          </p:nvSpPr>
          <p:spPr>
            <a:xfrm>
              <a:off x="7082200" y="4479550"/>
              <a:ext cx="51725" cy="50925"/>
            </a:xfrm>
            <a:custGeom>
              <a:avLst/>
              <a:gdLst/>
              <a:ahLst/>
              <a:cxnLst/>
              <a:rect l="l" t="t" r="r" b="b"/>
              <a:pathLst>
                <a:path w="2069" h="2037" extrusionOk="0">
                  <a:moveTo>
                    <a:pt x="1010" y="0"/>
                  </a:moveTo>
                  <a:cubicBezTo>
                    <a:pt x="501" y="0"/>
                    <a:pt x="66" y="422"/>
                    <a:pt x="34" y="936"/>
                  </a:cubicBezTo>
                  <a:cubicBezTo>
                    <a:pt x="1" y="1503"/>
                    <a:pt x="434" y="2003"/>
                    <a:pt x="1001" y="2037"/>
                  </a:cubicBezTo>
                  <a:cubicBezTo>
                    <a:pt x="1535" y="2037"/>
                    <a:pt x="2002" y="1603"/>
                    <a:pt x="2035" y="1069"/>
                  </a:cubicBezTo>
                  <a:cubicBezTo>
                    <a:pt x="2069" y="502"/>
                    <a:pt x="1635" y="35"/>
                    <a:pt x="1068" y="2"/>
                  </a:cubicBezTo>
                  <a:cubicBezTo>
                    <a:pt x="1049" y="1"/>
                    <a:pt x="1029" y="0"/>
                    <a:pt x="101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7"/>
            <p:cNvSpPr/>
            <p:nvPr/>
          </p:nvSpPr>
          <p:spPr>
            <a:xfrm>
              <a:off x="6835350" y="4537925"/>
              <a:ext cx="50900" cy="50150"/>
            </a:xfrm>
            <a:custGeom>
              <a:avLst/>
              <a:gdLst/>
              <a:ahLst/>
              <a:cxnLst/>
              <a:rect l="l" t="t" r="r" b="b"/>
              <a:pathLst>
                <a:path w="2036" h="2006" extrusionOk="0">
                  <a:moveTo>
                    <a:pt x="1011" y="0"/>
                  </a:moveTo>
                  <a:cubicBezTo>
                    <a:pt x="468" y="0"/>
                    <a:pt x="1" y="454"/>
                    <a:pt x="1" y="969"/>
                  </a:cubicBezTo>
                  <a:cubicBezTo>
                    <a:pt x="1" y="1503"/>
                    <a:pt x="434" y="1970"/>
                    <a:pt x="968" y="2003"/>
                  </a:cubicBezTo>
                  <a:cubicBezTo>
                    <a:pt x="989" y="2005"/>
                    <a:pt x="1009" y="2005"/>
                    <a:pt x="1029" y="2005"/>
                  </a:cubicBezTo>
                  <a:cubicBezTo>
                    <a:pt x="1568" y="2005"/>
                    <a:pt x="2003" y="1583"/>
                    <a:pt x="2036" y="1036"/>
                  </a:cubicBezTo>
                  <a:cubicBezTo>
                    <a:pt x="2036" y="469"/>
                    <a:pt x="1602" y="35"/>
                    <a:pt x="1068" y="2"/>
                  </a:cubicBezTo>
                  <a:cubicBezTo>
                    <a:pt x="1049" y="1"/>
                    <a:pt x="1030" y="0"/>
                    <a:pt x="101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7"/>
            <p:cNvSpPr/>
            <p:nvPr/>
          </p:nvSpPr>
          <p:spPr>
            <a:xfrm>
              <a:off x="6721950" y="4856525"/>
              <a:ext cx="50900" cy="50100"/>
            </a:xfrm>
            <a:custGeom>
              <a:avLst/>
              <a:gdLst/>
              <a:ahLst/>
              <a:cxnLst/>
              <a:rect l="l" t="t" r="r" b="b"/>
              <a:pathLst>
                <a:path w="2036" h="2004" extrusionOk="0">
                  <a:moveTo>
                    <a:pt x="1068" y="0"/>
                  </a:moveTo>
                  <a:cubicBezTo>
                    <a:pt x="501" y="0"/>
                    <a:pt x="34" y="434"/>
                    <a:pt x="34" y="1001"/>
                  </a:cubicBezTo>
                  <a:cubicBezTo>
                    <a:pt x="0" y="1535"/>
                    <a:pt x="434" y="2002"/>
                    <a:pt x="968" y="2002"/>
                  </a:cubicBezTo>
                  <a:cubicBezTo>
                    <a:pt x="988" y="2003"/>
                    <a:pt x="1009" y="2004"/>
                    <a:pt x="1029" y="2004"/>
                  </a:cubicBezTo>
                  <a:cubicBezTo>
                    <a:pt x="1570" y="2004"/>
                    <a:pt x="2035" y="1581"/>
                    <a:pt x="2035" y="1034"/>
                  </a:cubicBezTo>
                  <a:cubicBezTo>
                    <a:pt x="2035" y="501"/>
                    <a:pt x="1635" y="34"/>
                    <a:pt x="106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7"/>
            <p:cNvSpPr/>
            <p:nvPr/>
          </p:nvSpPr>
          <p:spPr>
            <a:xfrm>
              <a:off x="6559325" y="4395200"/>
              <a:ext cx="51725" cy="49550"/>
            </a:xfrm>
            <a:custGeom>
              <a:avLst/>
              <a:gdLst/>
              <a:ahLst/>
              <a:cxnLst/>
              <a:rect l="l" t="t" r="r" b="b"/>
              <a:pathLst>
                <a:path w="2069" h="1982" extrusionOk="0">
                  <a:moveTo>
                    <a:pt x="1020" y="0"/>
                  </a:moveTo>
                  <a:cubicBezTo>
                    <a:pt x="501" y="0"/>
                    <a:pt x="65" y="413"/>
                    <a:pt x="34" y="941"/>
                  </a:cubicBezTo>
                  <a:cubicBezTo>
                    <a:pt x="1" y="1475"/>
                    <a:pt x="401" y="1942"/>
                    <a:pt x="935" y="1975"/>
                  </a:cubicBezTo>
                  <a:cubicBezTo>
                    <a:pt x="973" y="1979"/>
                    <a:pt x="1012" y="1982"/>
                    <a:pt x="1050" y="1982"/>
                  </a:cubicBezTo>
                  <a:cubicBezTo>
                    <a:pt x="1568" y="1982"/>
                    <a:pt x="2004" y="1569"/>
                    <a:pt x="2035" y="1041"/>
                  </a:cubicBezTo>
                  <a:cubicBezTo>
                    <a:pt x="2069" y="507"/>
                    <a:pt x="1668" y="40"/>
                    <a:pt x="1135" y="7"/>
                  </a:cubicBezTo>
                  <a:cubicBezTo>
                    <a:pt x="1096" y="2"/>
                    <a:pt x="1058" y="0"/>
                    <a:pt x="102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7"/>
            <p:cNvSpPr/>
            <p:nvPr/>
          </p:nvSpPr>
          <p:spPr>
            <a:xfrm>
              <a:off x="7107225" y="4562975"/>
              <a:ext cx="51725" cy="50950"/>
            </a:xfrm>
            <a:custGeom>
              <a:avLst/>
              <a:gdLst/>
              <a:ahLst/>
              <a:cxnLst/>
              <a:rect l="l" t="t" r="r" b="b"/>
              <a:pathLst>
                <a:path w="2069" h="2038" extrusionOk="0">
                  <a:moveTo>
                    <a:pt x="1068" y="1"/>
                  </a:moveTo>
                  <a:cubicBezTo>
                    <a:pt x="534" y="1"/>
                    <a:pt x="67" y="434"/>
                    <a:pt x="34" y="968"/>
                  </a:cubicBezTo>
                  <a:cubicBezTo>
                    <a:pt x="0" y="1502"/>
                    <a:pt x="434" y="2002"/>
                    <a:pt x="1001" y="2035"/>
                  </a:cubicBezTo>
                  <a:cubicBezTo>
                    <a:pt x="1020" y="2037"/>
                    <a:pt x="1040" y="2037"/>
                    <a:pt x="1059" y="2037"/>
                  </a:cubicBezTo>
                  <a:cubicBezTo>
                    <a:pt x="1568" y="2037"/>
                    <a:pt x="2003" y="1616"/>
                    <a:pt x="2035" y="1101"/>
                  </a:cubicBezTo>
                  <a:cubicBezTo>
                    <a:pt x="2068" y="534"/>
                    <a:pt x="1635" y="34"/>
                    <a:pt x="10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7"/>
            <p:cNvSpPr/>
            <p:nvPr/>
          </p:nvSpPr>
          <p:spPr>
            <a:xfrm>
              <a:off x="6553500" y="4860650"/>
              <a:ext cx="50875" cy="50150"/>
            </a:xfrm>
            <a:custGeom>
              <a:avLst/>
              <a:gdLst/>
              <a:ahLst/>
              <a:cxnLst/>
              <a:rect l="l" t="t" r="r" b="b"/>
              <a:pathLst>
                <a:path w="2035" h="2006" extrusionOk="0">
                  <a:moveTo>
                    <a:pt x="1035" y="0"/>
                  </a:moveTo>
                  <a:cubicBezTo>
                    <a:pt x="498" y="0"/>
                    <a:pt x="66" y="390"/>
                    <a:pt x="33" y="903"/>
                  </a:cubicBezTo>
                  <a:cubicBezTo>
                    <a:pt x="0" y="1470"/>
                    <a:pt x="400" y="1970"/>
                    <a:pt x="967" y="2004"/>
                  </a:cubicBezTo>
                  <a:cubicBezTo>
                    <a:pt x="988" y="2005"/>
                    <a:pt x="1008" y="2005"/>
                    <a:pt x="1029" y="2005"/>
                  </a:cubicBezTo>
                  <a:cubicBezTo>
                    <a:pt x="1568" y="2005"/>
                    <a:pt x="2003" y="1583"/>
                    <a:pt x="2035" y="1036"/>
                  </a:cubicBezTo>
                  <a:cubicBezTo>
                    <a:pt x="2035" y="469"/>
                    <a:pt x="1635" y="36"/>
                    <a:pt x="1101" y="2"/>
                  </a:cubicBezTo>
                  <a:cubicBezTo>
                    <a:pt x="1079" y="1"/>
                    <a:pt x="1057" y="0"/>
                    <a:pt x="103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7"/>
            <p:cNvSpPr/>
            <p:nvPr/>
          </p:nvSpPr>
          <p:spPr>
            <a:xfrm>
              <a:off x="6917075" y="4311975"/>
              <a:ext cx="50900" cy="5087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68" y="0"/>
                  </a:moveTo>
                  <a:cubicBezTo>
                    <a:pt x="501" y="0"/>
                    <a:pt x="34" y="434"/>
                    <a:pt x="1" y="1001"/>
                  </a:cubicBezTo>
                  <a:cubicBezTo>
                    <a:pt x="1" y="1535"/>
                    <a:pt x="434" y="2002"/>
                    <a:pt x="968" y="2035"/>
                  </a:cubicBezTo>
                  <a:cubicBezTo>
                    <a:pt x="1535" y="2035"/>
                    <a:pt x="2002" y="1601"/>
                    <a:pt x="2002" y="1034"/>
                  </a:cubicBezTo>
                  <a:cubicBezTo>
                    <a:pt x="2036" y="500"/>
                    <a:pt x="1635" y="33"/>
                    <a:pt x="106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7"/>
            <p:cNvSpPr/>
            <p:nvPr/>
          </p:nvSpPr>
          <p:spPr>
            <a:xfrm>
              <a:off x="6730275" y="4722075"/>
              <a:ext cx="52575" cy="50425"/>
            </a:xfrm>
            <a:custGeom>
              <a:avLst/>
              <a:gdLst/>
              <a:ahLst/>
              <a:cxnLst/>
              <a:rect l="l" t="t" r="r" b="b"/>
              <a:pathLst>
                <a:path w="2103" h="2017" extrusionOk="0">
                  <a:moveTo>
                    <a:pt x="1045" y="1"/>
                  </a:moveTo>
                  <a:cubicBezTo>
                    <a:pt x="531" y="1"/>
                    <a:pt x="98" y="383"/>
                    <a:pt x="68" y="909"/>
                  </a:cubicBezTo>
                  <a:cubicBezTo>
                    <a:pt x="1" y="1442"/>
                    <a:pt x="401" y="1943"/>
                    <a:pt x="935" y="2009"/>
                  </a:cubicBezTo>
                  <a:cubicBezTo>
                    <a:pt x="979" y="2014"/>
                    <a:pt x="1022" y="2017"/>
                    <a:pt x="1064" y="2017"/>
                  </a:cubicBezTo>
                  <a:cubicBezTo>
                    <a:pt x="1601" y="2017"/>
                    <a:pt x="2007" y="1634"/>
                    <a:pt x="2069" y="1109"/>
                  </a:cubicBezTo>
                  <a:cubicBezTo>
                    <a:pt x="2102" y="542"/>
                    <a:pt x="1735" y="75"/>
                    <a:pt x="1168" y="8"/>
                  </a:cubicBezTo>
                  <a:cubicBezTo>
                    <a:pt x="1127" y="3"/>
                    <a:pt x="1086" y="1"/>
                    <a:pt x="104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7"/>
            <p:cNvSpPr/>
            <p:nvPr/>
          </p:nvSpPr>
          <p:spPr>
            <a:xfrm>
              <a:off x="7043000" y="5099150"/>
              <a:ext cx="51725" cy="50150"/>
            </a:xfrm>
            <a:custGeom>
              <a:avLst/>
              <a:gdLst/>
              <a:ahLst/>
              <a:cxnLst/>
              <a:rect l="l" t="t" r="r" b="b"/>
              <a:pathLst>
                <a:path w="2069" h="2006" extrusionOk="0">
                  <a:moveTo>
                    <a:pt x="1069" y="0"/>
                  </a:moveTo>
                  <a:cubicBezTo>
                    <a:pt x="530" y="0"/>
                    <a:pt x="66" y="391"/>
                    <a:pt x="34" y="936"/>
                  </a:cubicBezTo>
                  <a:cubicBezTo>
                    <a:pt x="1" y="1503"/>
                    <a:pt x="434" y="1970"/>
                    <a:pt x="968" y="2004"/>
                  </a:cubicBezTo>
                  <a:cubicBezTo>
                    <a:pt x="990" y="2005"/>
                    <a:pt x="1012" y="2006"/>
                    <a:pt x="1034" y="2006"/>
                  </a:cubicBezTo>
                  <a:cubicBezTo>
                    <a:pt x="1571" y="2006"/>
                    <a:pt x="2004" y="1615"/>
                    <a:pt x="2036" y="1070"/>
                  </a:cubicBezTo>
                  <a:cubicBezTo>
                    <a:pt x="2069" y="503"/>
                    <a:pt x="1669" y="36"/>
                    <a:pt x="1135" y="2"/>
                  </a:cubicBezTo>
                  <a:cubicBezTo>
                    <a:pt x="1113" y="1"/>
                    <a:pt x="1091" y="0"/>
                    <a:pt x="10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7"/>
            <p:cNvSpPr/>
            <p:nvPr/>
          </p:nvSpPr>
          <p:spPr>
            <a:xfrm>
              <a:off x="6284975" y="4392850"/>
              <a:ext cx="46725" cy="46725"/>
            </a:xfrm>
            <a:custGeom>
              <a:avLst/>
              <a:gdLst/>
              <a:ahLst/>
              <a:cxnLst/>
              <a:rect l="l" t="t" r="r" b="b"/>
              <a:pathLst>
                <a:path w="1869" h="1869" extrusionOk="0">
                  <a:moveTo>
                    <a:pt x="934" y="1"/>
                  </a:moveTo>
                  <a:cubicBezTo>
                    <a:pt x="434" y="1"/>
                    <a:pt x="0" y="401"/>
                    <a:pt x="0" y="935"/>
                  </a:cubicBezTo>
                  <a:cubicBezTo>
                    <a:pt x="0" y="1435"/>
                    <a:pt x="400" y="1835"/>
                    <a:pt x="901" y="1869"/>
                  </a:cubicBezTo>
                  <a:cubicBezTo>
                    <a:pt x="1434" y="1869"/>
                    <a:pt x="1835" y="1468"/>
                    <a:pt x="1835" y="968"/>
                  </a:cubicBezTo>
                  <a:cubicBezTo>
                    <a:pt x="1868" y="434"/>
                    <a:pt x="1468" y="34"/>
                    <a:pt x="9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7"/>
            <p:cNvSpPr/>
            <p:nvPr/>
          </p:nvSpPr>
          <p:spPr>
            <a:xfrm>
              <a:off x="6257450" y="4714750"/>
              <a:ext cx="46725" cy="45900"/>
            </a:xfrm>
            <a:custGeom>
              <a:avLst/>
              <a:gdLst/>
              <a:ahLst/>
              <a:cxnLst/>
              <a:rect l="l" t="t" r="r" b="b"/>
              <a:pathLst>
                <a:path w="1869" h="1836" extrusionOk="0">
                  <a:moveTo>
                    <a:pt x="934" y="1"/>
                  </a:moveTo>
                  <a:cubicBezTo>
                    <a:pt x="467" y="1"/>
                    <a:pt x="34" y="401"/>
                    <a:pt x="34" y="868"/>
                  </a:cubicBezTo>
                  <a:cubicBezTo>
                    <a:pt x="0" y="1368"/>
                    <a:pt x="401" y="1802"/>
                    <a:pt x="901" y="1835"/>
                  </a:cubicBezTo>
                  <a:cubicBezTo>
                    <a:pt x="1401" y="1835"/>
                    <a:pt x="1835" y="1435"/>
                    <a:pt x="1835" y="935"/>
                  </a:cubicBezTo>
                  <a:cubicBezTo>
                    <a:pt x="1868" y="434"/>
                    <a:pt x="1435" y="1"/>
                    <a:pt x="9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7"/>
            <p:cNvSpPr/>
            <p:nvPr/>
          </p:nvSpPr>
          <p:spPr>
            <a:xfrm>
              <a:off x="4981525" y="4149125"/>
              <a:ext cx="60900" cy="60250"/>
            </a:xfrm>
            <a:custGeom>
              <a:avLst/>
              <a:gdLst/>
              <a:ahLst/>
              <a:cxnLst/>
              <a:rect l="l" t="t" r="r" b="b"/>
              <a:pathLst>
                <a:path w="2436" h="2410" extrusionOk="0">
                  <a:moveTo>
                    <a:pt x="1125" y="0"/>
                  </a:moveTo>
                  <a:cubicBezTo>
                    <a:pt x="712" y="0"/>
                    <a:pt x="327" y="242"/>
                    <a:pt x="134" y="677"/>
                  </a:cubicBezTo>
                  <a:cubicBezTo>
                    <a:pt x="68" y="877"/>
                    <a:pt x="34" y="1110"/>
                    <a:pt x="1" y="1310"/>
                  </a:cubicBezTo>
                  <a:cubicBezTo>
                    <a:pt x="1" y="1744"/>
                    <a:pt x="168" y="2078"/>
                    <a:pt x="535" y="2278"/>
                  </a:cubicBezTo>
                  <a:cubicBezTo>
                    <a:pt x="697" y="2366"/>
                    <a:pt x="859" y="2409"/>
                    <a:pt x="1019" y="2409"/>
                  </a:cubicBezTo>
                  <a:cubicBezTo>
                    <a:pt x="1220" y="2409"/>
                    <a:pt x="1416" y="2341"/>
                    <a:pt x="1602" y="2211"/>
                  </a:cubicBezTo>
                  <a:cubicBezTo>
                    <a:pt x="1836" y="2078"/>
                    <a:pt x="2002" y="1877"/>
                    <a:pt x="2136" y="1644"/>
                  </a:cubicBezTo>
                  <a:cubicBezTo>
                    <a:pt x="2436" y="1110"/>
                    <a:pt x="2202" y="410"/>
                    <a:pt x="1602" y="110"/>
                  </a:cubicBezTo>
                  <a:cubicBezTo>
                    <a:pt x="1445" y="36"/>
                    <a:pt x="1283" y="0"/>
                    <a:pt x="112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7"/>
            <p:cNvSpPr/>
            <p:nvPr/>
          </p:nvSpPr>
          <p:spPr>
            <a:xfrm>
              <a:off x="4907325" y="4029700"/>
              <a:ext cx="55775" cy="60625"/>
            </a:xfrm>
            <a:custGeom>
              <a:avLst/>
              <a:gdLst/>
              <a:ahLst/>
              <a:cxnLst/>
              <a:rect l="l" t="t" r="r" b="b"/>
              <a:pathLst>
                <a:path w="2231" h="2425" extrusionOk="0">
                  <a:moveTo>
                    <a:pt x="1069" y="1"/>
                  </a:moveTo>
                  <a:cubicBezTo>
                    <a:pt x="969" y="1"/>
                    <a:pt x="867" y="16"/>
                    <a:pt x="767" y="50"/>
                  </a:cubicBezTo>
                  <a:cubicBezTo>
                    <a:pt x="267" y="217"/>
                    <a:pt x="0" y="650"/>
                    <a:pt x="67" y="1284"/>
                  </a:cubicBezTo>
                  <a:cubicBezTo>
                    <a:pt x="134" y="1951"/>
                    <a:pt x="500" y="2385"/>
                    <a:pt x="1068" y="2418"/>
                  </a:cubicBezTo>
                  <a:cubicBezTo>
                    <a:pt x="1105" y="2422"/>
                    <a:pt x="1143" y="2424"/>
                    <a:pt x="1180" y="2424"/>
                  </a:cubicBezTo>
                  <a:cubicBezTo>
                    <a:pt x="1759" y="2424"/>
                    <a:pt x="2202" y="1941"/>
                    <a:pt x="2202" y="1251"/>
                  </a:cubicBezTo>
                  <a:cubicBezTo>
                    <a:pt x="2230" y="564"/>
                    <a:pt x="1671" y="1"/>
                    <a:pt x="106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7"/>
            <p:cNvSpPr/>
            <p:nvPr/>
          </p:nvSpPr>
          <p:spPr>
            <a:xfrm>
              <a:off x="5099125" y="4251025"/>
              <a:ext cx="58400" cy="59150"/>
            </a:xfrm>
            <a:custGeom>
              <a:avLst/>
              <a:gdLst/>
              <a:ahLst/>
              <a:cxnLst/>
              <a:rect l="l" t="t" r="r" b="b"/>
              <a:pathLst>
                <a:path w="2336" h="2366" extrusionOk="0">
                  <a:moveTo>
                    <a:pt x="1098" y="0"/>
                  </a:moveTo>
                  <a:cubicBezTo>
                    <a:pt x="953" y="0"/>
                    <a:pt x="806" y="34"/>
                    <a:pt x="667" y="103"/>
                  </a:cubicBezTo>
                  <a:cubicBezTo>
                    <a:pt x="234" y="303"/>
                    <a:pt x="0" y="737"/>
                    <a:pt x="67" y="1204"/>
                  </a:cubicBezTo>
                  <a:cubicBezTo>
                    <a:pt x="167" y="1671"/>
                    <a:pt x="434" y="2038"/>
                    <a:pt x="868" y="2238"/>
                  </a:cubicBezTo>
                  <a:cubicBezTo>
                    <a:pt x="1027" y="2326"/>
                    <a:pt x="1193" y="2366"/>
                    <a:pt x="1353" y="2366"/>
                  </a:cubicBezTo>
                  <a:cubicBezTo>
                    <a:pt x="1860" y="2366"/>
                    <a:pt x="2310" y="1962"/>
                    <a:pt x="2335" y="1404"/>
                  </a:cubicBezTo>
                  <a:cubicBezTo>
                    <a:pt x="2335" y="970"/>
                    <a:pt x="2102" y="637"/>
                    <a:pt x="1835" y="337"/>
                  </a:cubicBezTo>
                  <a:cubicBezTo>
                    <a:pt x="1639" y="119"/>
                    <a:pt x="1371" y="0"/>
                    <a:pt x="109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7"/>
            <p:cNvSpPr/>
            <p:nvPr/>
          </p:nvSpPr>
          <p:spPr>
            <a:xfrm>
              <a:off x="5355125" y="4331950"/>
              <a:ext cx="59250" cy="56800"/>
            </a:xfrm>
            <a:custGeom>
              <a:avLst/>
              <a:gdLst/>
              <a:ahLst/>
              <a:cxnLst/>
              <a:rect l="l" t="t" r="r" b="b"/>
              <a:pathLst>
                <a:path w="2370" h="2272" extrusionOk="0">
                  <a:moveTo>
                    <a:pt x="1178" y="0"/>
                  </a:moveTo>
                  <a:cubicBezTo>
                    <a:pt x="601" y="0"/>
                    <a:pt x="99" y="488"/>
                    <a:pt x="34" y="1069"/>
                  </a:cubicBezTo>
                  <a:cubicBezTo>
                    <a:pt x="1" y="1703"/>
                    <a:pt x="468" y="2270"/>
                    <a:pt x="1102" y="2270"/>
                  </a:cubicBezTo>
                  <a:cubicBezTo>
                    <a:pt x="1123" y="2271"/>
                    <a:pt x="1144" y="2272"/>
                    <a:pt x="1165" y="2272"/>
                  </a:cubicBezTo>
                  <a:cubicBezTo>
                    <a:pt x="1771" y="2272"/>
                    <a:pt x="2270" y="1816"/>
                    <a:pt x="2303" y="1236"/>
                  </a:cubicBezTo>
                  <a:cubicBezTo>
                    <a:pt x="2369" y="602"/>
                    <a:pt x="1869" y="35"/>
                    <a:pt x="1235" y="2"/>
                  </a:cubicBezTo>
                  <a:cubicBezTo>
                    <a:pt x="1216" y="1"/>
                    <a:pt x="1197" y="0"/>
                    <a:pt x="11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7"/>
            <p:cNvSpPr/>
            <p:nvPr/>
          </p:nvSpPr>
          <p:spPr>
            <a:xfrm>
              <a:off x="4816425" y="3808225"/>
              <a:ext cx="56725" cy="59325"/>
            </a:xfrm>
            <a:custGeom>
              <a:avLst/>
              <a:gdLst/>
              <a:ahLst/>
              <a:cxnLst/>
              <a:rect l="l" t="t" r="r" b="b"/>
              <a:pathLst>
                <a:path w="2269" h="2373" extrusionOk="0">
                  <a:moveTo>
                    <a:pt x="1114" y="1"/>
                  </a:moveTo>
                  <a:cubicBezTo>
                    <a:pt x="569" y="1"/>
                    <a:pt x="99" y="490"/>
                    <a:pt x="67" y="1136"/>
                  </a:cubicBezTo>
                  <a:cubicBezTo>
                    <a:pt x="0" y="1737"/>
                    <a:pt x="534" y="2337"/>
                    <a:pt x="1134" y="2371"/>
                  </a:cubicBezTo>
                  <a:cubicBezTo>
                    <a:pt x="1156" y="2372"/>
                    <a:pt x="1177" y="2373"/>
                    <a:pt x="1199" y="2373"/>
                  </a:cubicBezTo>
                  <a:cubicBezTo>
                    <a:pt x="1768" y="2373"/>
                    <a:pt x="2203" y="1945"/>
                    <a:pt x="2235" y="1270"/>
                  </a:cubicBezTo>
                  <a:cubicBezTo>
                    <a:pt x="2268" y="636"/>
                    <a:pt x="1768" y="2"/>
                    <a:pt x="1168" y="2"/>
                  </a:cubicBezTo>
                  <a:cubicBezTo>
                    <a:pt x="1150" y="1"/>
                    <a:pt x="1132" y="1"/>
                    <a:pt x="111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7"/>
            <p:cNvSpPr/>
            <p:nvPr/>
          </p:nvSpPr>
          <p:spPr>
            <a:xfrm>
              <a:off x="5232550" y="4289450"/>
              <a:ext cx="57575" cy="57575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1201" y="0"/>
                  </a:moveTo>
                  <a:cubicBezTo>
                    <a:pt x="601" y="0"/>
                    <a:pt x="67" y="467"/>
                    <a:pt x="34" y="1101"/>
                  </a:cubicBezTo>
                  <a:cubicBezTo>
                    <a:pt x="0" y="1735"/>
                    <a:pt x="534" y="2269"/>
                    <a:pt x="1168" y="2302"/>
                  </a:cubicBezTo>
                  <a:cubicBezTo>
                    <a:pt x="1802" y="2302"/>
                    <a:pt x="2302" y="1802"/>
                    <a:pt x="2302" y="1135"/>
                  </a:cubicBezTo>
                  <a:cubicBezTo>
                    <a:pt x="2302" y="534"/>
                    <a:pt x="1835" y="34"/>
                    <a:pt x="12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4870625" y="3909975"/>
              <a:ext cx="50900" cy="50150"/>
            </a:xfrm>
            <a:custGeom>
              <a:avLst/>
              <a:gdLst/>
              <a:ahLst/>
              <a:cxnLst/>
              <a:rect l="l" t="t" r="r" b="b"/>
              <a:pathLst>
                <a:path w="2036" h="2006" extrusionOk="0">
                  <a:moveTo>
                    <a:pt x="1010" y="0"/>
                  </a:moveTo>
                  <a:cubicBezTo>
                    <a:pt x="501" y="0"/>
                    <a:pt x="66" y="422"/>
                    <a:pt x="34" y="936"/>
                  </a:cubicBezTo>
                  <a:cubicBezTo>
                    <a:pt x="0" y="1503"/>
                    <a:pt x="467" y="2003"/>
                    <a:pt x="1001" y="2003"/>
                  </a:cubicBezTo>
                  <a:cubicBezTo>
                    <a:pt x="1020" y="2004"/>
                    <a:pt x="1039" y="2005"/>
                    <a:pt x="1058" y="2005"/>
                  </a:cubicBezTo>
                  <a:cubicBezTo>
                    <a:pt x="1599" y="2005"/>
                    <a:pt x="2035" y="1551"/>
                    <a:pt x="2035" y="1003"/>
                  </a:cubicBezTo>
                  <a:cubicBezTo>
                    <a:pt x="2035" y="469"/>
                    <a:pt x="1602" y="2"/>
                    <a:pt x="1068" y="2"/>
                  </a:cubicBezTo>
                  <a:cubicBezTo>
                    <a:pt x="1048" y="1"/>
                    <a:pt x="1029" y="0"/>
                    <a:pt x="101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7"/>
            <p:cNvSpPr/>
            <p:nvPr/>
          </p:nvSpPr>
          <p:spPr>
            <a:xfrm>
              <a:off x="4800575" y="3736500"/>
              <a:ext cx="50900" cy="50150"/>
            </a:xfrm>
            <a:custGeom>
              <a:avLst/>
              <a:gdLst/>
              <a:ahLst/>
              <a:cxnLst/>
              <a:rect l="l" t="t" r="r" b="b"/>
              <a:pathLst>
                <a:path w="2036" h="2006" extrusionOk="0">
                  <a:moveTo>
                    <a:pt x="1007" y="1"/>
                  </a:moveTo>
                  <a:cubicBezTo>
                    <a:pt x="468" y="1"/>
                    <a:pt x="34" y="423"/>
                    <a:pt x="34" y="970"/>
                  </a:cubicBezTo>
                  <a:cubicBezTo>
                    <a:pt x="0" y="1504"/>
                    <a:pt x="401" y="1971"/>
                    <a:pt x="968" y="2004"/>
                  </a:cubicBezTo>
                  <a:cubicBezTo>
                    <a:pt x="988" y="2005"/>
                    <a:pt x="1009" y="2006"/>
                    <a:pt x="1029" y="2006"/>
                  </a:cubicBezTo>
                  <a:cubicBezTo>
                    <a:pt x="1568" y="2006"/>
                    <a:pt x="2003" y="1583"/>
                    <a:pt x="2035" y="1037"/>
                  </a:cubicBezTo>
                  <a:cubicBezTo>
                    <a:pt x="2035" y="470"/>
                    <a:pt x="1635" y="36"/>
                    <a:pt x="1068" y="3"/>
                  </a:cubicBezTo>
                  <a:cubicBezTo>
                    <a:pt x="1047" y="1"/>
                    <a:pt x="1027" y="1"/>
                    <a:pt x="100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7"/>
            <p:cNvSpPr/>
            <p:nvPr/>
          </p:nvSpPr>
          <p:spPr>
            <a:xfrm>
              <a:off x="7191450" y="4472925"/>
              <a:ext cx="48400" cy="45100"/>
            </a:xfrm>
            <a:custGeom>
              <a:avLst/>
              <a:gdLst/>
              <a:ahLst/>
              <a:cxnLst/>
              <a:rect l="l" t="t" r="r" b="b"/>
              <a:pathLst>
                <a:path w="1936" h="1804" extrusionOk="0">
                  <a:moveTo>
                    <a:pt x="1001" y="0"/>
                  </a:moveTo>
                  <a:cubicBezTo>
                    <a:pt x="501" y="0"/>
                    <a:pt x="34" y="467"/>
                    <a:pt x="0" y="934"/>
                  </a:cubicBezTo>
                  <a:cubicBezTo>
                    <a:pt x="0" y="1368"/>
                    <a:pt x="401" y="1801"/>
                    <a:pt x="901" y="1801"/>
                  </a:cubicBezTo>
                  <a:cubicBezTo>
                    <a:pt x="922" y="1803"/>
                    <a:pt x="943" y="1803"/>
                    <a:pt x="963" y="1803"/>
                  </a:cubicBezTo>
                  <a:cubicBezTo>
                    <a:pt x="1471" y="1803"/>
                    <a:pt x="1903" y="1416"/>
                    <a:pt x="1935" y="967"/>
                  </a:cubicBezTo>
                  <a:cubicBezTo>
                    <a:pt x="1935" y="500"/>
                    <a:pt x="1468" y="0"/>
                    <a:pt x="1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7"/>
            <p:cNvSpPr/>
            <p:nvPr/>
          </p:nvSpPr>
          <p:spPr>
            <a:xfrm>
              <a:off x="7203125" y="4483400"/>
              <a:ext cx="126775" cy="141275"/>
            </a:xfrm>
            <a:custGeom>
              <a:avLst/>
              <a:gdLst/>
              <a:ahLst/>
              <a:cxnLst/>
              <a:rect l="l" t="t" r="r" b="b"/>
              <a:pathLst>
                <a:path w="5071" h="5651" extrusionOk="0">
                  <a:moveTo>
                    <a:pt x="767" y="0"/>
                  </a:moveTo>
                  <a:cubicBezTo>
                    <a:pt x="507" y="0"/>
                    <a:pt x="248" y="159"/>
                    <a:pt x="134" y="415"/>
                  </a:cubicBezTo>
                  <a:cubicBezTo>
                    <a:pt x="0" y="715"/>
                    <a:pt x="134" y="1115"/>
                    <a:pt x="467" y="1316"/>
                  </a:cubicBezTo>
                  <a:cubicBezTo>
                    <a:pt x="567" y="1382"/>
                    <a:pt x="667" y="1416"/>
                    <a:pt x="768" y="1449"/>
                  </a:cubicBezTo>
                  <a:cubicBezTo>
                    <a:pt x="968" y="1516"/>
                    <a:pt x="1068" y="1616"/>
                    <a:pt x="1168" y="1783"/>
                  </a:cubicBezTo>
                  <a:cubicBezTo>
                    <a:pt x="1702" y="2650"/>
                    <a:pt x="2369" y="3384"/>
                    <a:pt x="3069" y="4118"/>
                  </a:cubicBezTo>
                  <a:cubicBezTo>
                    <a:pt x="3336" y="4384"/>
                    <a:pt x="3603" y="4685"/>
                    <a:pt x="3736" y="5085"/>
                  </a:cubicBezTo>
                  <a:cubicBezTo>
                    <a:pt x="3803" y="5252"/>
                    <a:pt x="3903" y="5385"/>
                    <a:pt x="4037" y="5519"/>
                  </a:cubicBezTo>
                  <a:cubicBezTo>
                    <a:pt x="4153" y="5596"/>
                    <a:pt x="4269" y="5651"/>
                    <a:pt x="4391" y="5651"/>
                  </a:cubicBezTo>
                  <a:cubicBezTo>
                    <a:pt x="4480" y="5651"/>
                    <a:pt x="4572" y="5622"/>
                    <a:pt x="4670" y="5552"/>
                  </a:cubicBezTo>
                  <a:cubicBezTo>
                    <a:pt x="4937" y="5318"/>
                    <a:pt x="5037" y="4985"/>
                    <a:pt x="5071" y="4651"/>
                  </a:cubicBezTo>
                  <a:cubicBezTo>
                    <a:pt x="5071" y="4318"/>
                    <a:pt x="4804" y="4218"/>
                    <a:pt x="4570" y="4118"/>
                  </a:cubicBezTo>
                  <a:cubicBezTo>
                    <a:pt x="4437" y="4051"/>
                    <a:pt x="4270" y="3984"/>
                    <a:pt x="4137" y="3951"/>
                  </a:cubicBezTo>
                  <a:cubicBezTo>
                    <a:pt x="3870" y="3884"/>
                    <a:pt x="3670" y="3717"/>
                    <a:pt x="3503" y="3517"/>
                  </a:cubicBezTo>
                  <a:cubicBezTo>
                    <a:pt x="2902" y="2817"/>
                    <a:pt x="2335" y="2116"/>
                    <a:pt x="1668" y="1449"/>
                  </a:cubicBezTo>
                  <a:cubicBezTo>
                    <a:pt x="1501" y="1282"/>
                    <a:pt x="1268" y="1115"/>
                    <a:pt x="1468" y="882"/>
                  </a:cubicBezTo>
                  <a:cubicBezTo>
                    <a:pt x="1501" y="448"/>
                    <a:pt x="1301" y="115"/>
                    <a:pt x="901" y="15"/>
                  </a:cubicBezTo>
                  <a:cubicBezTo>
                    <a:pt x="857" y="5"/>
                    <a:pt x="812" y="0"/>
                    <a:pt x="76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2" name="Google Shape;2822;p47"/>
          <p:cNvGrpSpPr/>
          <p:nvPr/>
        </p:nvGrpSpPr>
        <p:grpSpPr>
          <a:xfrm flipH="1">
            <a:off x="7019693" y="2541246"/>
            <a:ext cx="1288157" cy="1265671"/>
            <a:chOff x="3044850" y="2118625"/>
            <a:chExt cx="1337650" cy="1314300"/>
          </a:xfrm>
        </p:grpSpPr>
        <p:sp>
          <p:nvSpPr>
            <p:cNvPr id="2823" name="Google Shape;2823;p47"/>
            <p:cNvSpPr/>
            <p:nvPr/>
          </p:nvSpPr>
          <p:spPr>
            <a:xfrm>
              <a:off x="3049850" y="2123625"/>
              <a:ext cx="1328475" cy="1304300"/>
            </a:xfrm>
            <a:custGeom>
              <a:avLst/>
              <a:gdLst/>
              <a:ahLst/>
              <a:cxnLst/>
              <a:rect l="l" t="t" r="r" b="b"/>
              <a:pathLst>
                <a:path w="53139" h="52172" extrusionOk="0">
                  <a:moveTo>
                    <a:pt x="33825" y="1"/>
                  </a:moveTo>
                  <a:cubicBezTo>
                    <a:pt x="33391" y="1"/>
                    <a:pt x="32924" y="67"/>
                    <a:pt x="32490" y="134"/>
                  </a:cubicBezTo>
                  <a:cubicBezTo>
                    <a:pt x="29221" y="701"/>
                    <a:pt x="26453" y="3503"/>
                    <a:pt x="25886" y="6806"/>
                  </a:cubicBezTo>
                  <a:cubicBezTo>
                    <a:pt x="22083" y="7806"/>
                    <a:pt x="17947" y="9441"/>
                    <a:pt x="12910" y="11876"/>
                  </a:cubicBezTo>
                  <a:cubicBezTo>
                    <a:pt x="11876" y="12376"/>
                    <a:pt x="10675" y="13010"/>
                    <a:pt x="9574" y="13811"/>
                  </a:cubicBezTo>
                  <a:cubicBezTo>
                    <a:pt x="8573" y="14578"/>
                    <a:pt x="7606" y="15578"/>
                    <a:pt x="6739" y="16813"/>
                  </a:cubicBezTo>
                  <a:cubicBezTo>
                    <a:pt x="5338" y="18714"/>
                    <a:pt x="4337" y="20949"/>
                    <a:pt x="3803" y="23284"/>
                  </a:cubicBezTo>
                  <a:cubicBezTo>
                    <a:pt x="3703" y="23351"/>
                    <a:pt x="3603" y="23384"/>
                    <a:pt x="3536" y="23451"/>
                  </a:cubicBezTo>
                  <a:cubicBezTo>
                    <a:pt x="2102" y="24285"/>
                    <a:pt x="968" y="25819"/>
                    <a:pt x="467" y="27687"/>
                  </a:cubicBezTo>
                  <a:cubicBezTo>
                    <a:pt x="67" y="29188"/>
                    <a:pt x="0" y="30856"/>
                    <a:pt x="267" y="32958"/>
                  </a:cubicBezTo>
                  <a:cubicBezTo>
                    <a:pt x="401" y="33958"/>
                    <a:pt x="568" y="34792"/>
                    <a:pt x="801" y="35526"/>
                  </a:cubicBezTo>
                  <a:cubicBezTo>
                    <a:pt x="1768" y="38795"/>
                    <a:pt x="4304" y="41564"/>
                    <a:pt x="7472" y="42865"/>
                  </a:cubicBezTo>
                  <a:cubicBezTo>
                    <a:pt x="6605" y="43365"/>
                    <a:pt x="5838" y="43999"/>
                    <a:pt x="5171" y="44733"/>
                  </a:cubicBezTo>
                  <a:cubicBezTo>
                    <a:pt x="4971" y="44666"/>
                    <a:pt x="4737" y="44633"/>
                    <a:pt x="4537" y="44633"/>
                  </a:cubicBezTo>
                  <a:lnTo>
                    <a:pt x="4470" y="44633"/>
                  </a:lnTo>
                  <a:cubicBezTo>
                    <a:pt x="3803" y="44666"/>
                    <a:pt x="3203" y="45000"/>
                    <a:pt x="2869" y="45533"/>
                  </a:cubicBezTo>
                  <a:cubicBezTo>
                    <a:pt x="2602" y="46000"/>
                    <a:pt x="2536" y="46534"/>
                    <a:pt x="2702" y="47001"/>
                  </a:cubicBezTo>
                  <a:cubicBezTo>
                    <a:pt x="2903" y="47668"/>
                    <a:pt x="3370" y="48135"/>
                    <a:pt x="3970" y="48302"/>
                  </a:cubicBezTo>
                  <a:cubicBezTo>
                    <a:pt x="4137" y="48335"/>
                    <a:pt x="4304" y="48369"/>
                    <a:pt x="4470" y="48369"/>
                  </a:cubicBezTo>
                  <a:cubicBezTo>
                    <a:pt x="5338" y="48369"/>
                    <a:pt x="6105" y="47802"/>
                    <a:pt x="6305" y="47034"/>
                  </a:cubicBezTo>
                  <a:cubicBezTo>
                    <a:pt x="6338" y="46934"/>
                    <a:pt x="6372" y="46834"/>
                    <a:pt x="6372" y="46701"/>
                  </a:cubicBezTo>
                  <a:cubicBezTo>
                    <a:pt x="7673" y="46267"/>
                    <a:pt x="8907" y="45633"/>
                    <a:pt x="9974" y="44833"/>
                  </a:cubicBezTo>
                  <a:lnTo>
                    <a:pt x="9974" y="44833"/>
                  </a:lnTo>
                  <a:cubicBezTo>
                    <a:pt x="9908" y="45500"/>
                    <a:pt x="9874" y="46200"/>
                    <a:pt x="9874" y="46868"/>
                  </a:cubicBezTo>
                  <a:cubicBezTo>
                    <a:pt x="9874" y="46901"/>
                    <a:pt x="9874" y="46934"/>
                    <a:pt x="9874" y="46968"/>
                  </a:cubicBezTo>
                  <a:lnTo>
                    <a:pt x="9841" y="47001"/>
                  </a:lnTo>
                  <a:cubicBezTo>
                    <a:pt x="9574" y="47168"/>
                    <a:pt x="9374" y="47368"/>
                    <a:pt x="9174" y="47668"/>
                  </a:cubicBezTo>
                  <a:cubicBezTo>
                    <a:pt x="9074" y="47802"/>
                    <a:pt x="9007" y="47968"/>
                    <a:pt x="8974" y="48135"/>
                  </a:cubicBezTo>
                  <a:cubicBezTo>
                    <a:pt x="8974" y="48202"/>
                    <a:pt x="8907" y="48502"/>
                    <a:pt x="8907" y="48602"/>
                  </a:cubicBezTo>
                  <a:cubicBezTo>
                    <a:pt x="8907" y="48635"/>
                    <a:pt x="8974" y="49036"/>
                    <a:pt x="8974" y="49102"/>
                  </a:cubicBezTo>
                  <a:cubicBezTo>
                    <a:pt x="9040" y="49269"/>
                    <a:pt x="9107" y="49403"/>
                    <a:pt x="9174" y="49536"/>
                  </a:cubicBezTo>
                  <a:cubicBezTo>
                    <a:pt x="9274" y="49670"/>
                    <a:pt x="9374" y="49803"/>
                    <a:pt x="9474" y="49903"/>
                  </a:cubicBezTo>
                  <a:cubicBezTo>
                    <a:pt x="9574" y="50036"/>
                    <a:pt x="9707" y="50137"/>
                    <a:pt x="9841" y="50237"/>
                  </a:cubicBezTo>
                  <a:cubicBezTo>
                    <a:pt x="9874" y="50237"/>
                    <a:pt x="9908" y="50270"/>
                    <a:pt x="9941" y="50270"/>
                  </a:cubicBezTo>
                  <a:cubicBezTo>
                    <a:pt x="10041" y="50337"/>
                    <a:pt x="10274" y="50437"/>
                    <a:pt x="10441" y="50470"/>
                  </a:cubicBezTo>
                  <a:lnTo>
                    <a:pt x="10508" y="50470"/>
                  </a:lnTo>
                  <a:lnTo>
                    <a:pt x="10575" y="50503"/>
                  </a:lnTo>
                  <a:cubicBezTo>
                    <a:pt x="10675" y="50537"/>
                    <a:pt x="10875" y="50570"/>
                    <a:pt x="11042" y="50570"/>
                  </a:cubicBezTo>
                  <a:cubicBezTo>
                    <a:pt x="11208" y="50570"/>
                    <a:pt x="11409" y="50537"/>
                    <a:pt x="11509" y="50503"/>
                  </a:cubicBezTo>
                  <a:cubicBezTo>
                    <a:pt x="11575" y="50470"/>
                    <a:pt x="11876" y="50370"/>
                    <a:pt x="11942" y="50303"/>
                  </a:cubicBezTo>
                  <a:cubicBezTo>
                    <a:pt x="12076" y="50237"/>
                    <a:pt x="12209" y="50137"/>
                    <a:pt x="12309" y="50036"/>
                  </a:cubicBezTo>
                  <a:lnTo>
                    <a:pt x="12576" y="49670"/>
                  </a:lnTo>
                  <a:cubicBezTo>
                    <a:pt x="12643" y="49603"/>
                    <a:pt x="12743" y="49336"/>
                    <a:pt x="12776" y="49236"/>
                  </a:cubicBezTo>
                  <a:cubicBezTo>
                    <a:pt x="12776" y="49169"/>
                    <a:pt x="12810" y="49002"/>
                    <a:pt x="12810" y="49002"/>
                  </a:cubicBezTo>
                  <a:lnTo>
                    <a:pt x="12810" y="48936"/>
                  </a:lnTo>
                  <a:cubicBezTo>
                    <a:pt x="12810" y="48836"/>
                    <a:pt x="12843" y="48802"/>
                    <a:pt x="12843" y="48702"/>
                  </a:cubicBezTo>
                  <a:cubicBezTo>
                    <a:pt x="12843" y="48602"/>
                    <a:pt x="12810" y="48302"/>
                    <a:pt x="12776" y="48202"/>
                  </a:cubicBezTo>
                  <a:lnTo>
                    <a:pt x="12743" y="48168"/>
                  </a:lnTo>
                  <a:cubicBezTo>
                    <a:pt x="12743" y="48102"/>
                    <a:pt x="12710" y="48002"/>
                    <a:pt x="12676" y="47935"/>
                  </a:cubicBezTo>
                  <a:cubicBezTo>
                    <a:pt x="12776" y="47668"/>
                    <a:pt x="12843" y="47368"/>
                    <a:pt x="12910" y="47101"/>
                  </a:cubicBezTo>
                  <a:lnTo>
                    <a:pt x="13410" y="44899"/>
                  </a:lnTo>
                  <a:cubicBezTo>
                    <a:pt x="13710" y="45400"/>
                    <a:pt x="14211" y="45867"/>
                    <a:pt x="14911" y="46234"/>
                  </a:cubicBezTo>
                  <a:cubicBezTo>
                    <a:pt x="15578" y="46634"/>
                    <a:pt x="16312" y="46901"/>
                    <a:pt x="17079" y="47068"/>
                  </a:cubicBezTo>
                  <a:cubicBezTo>
                    <a:pt x="17079" y="47134"/>
                    <a:pt x="17113" y="47168"/>
                    <a:pt x="17113" y="47234"/>
                  </a:cubicBezTo>
                  <a:cubicBezTo>
                    <a:pt x="17179" y="47401"/>
                    <a:pt x="17279" y="47568"/>
                    <a:pt x="17446" y="47735"/>
                  </a:cubicBezTo>
                  <a:cubicBezTo>
                    <a:pt x="17613" y="47968"/>
                    <a:pt x="17813" y="48168"/>
                    <a:pt x="18080" y="48335"/>
                  </a:cubicBezTo>
                  <a:cubicBezTo>
                    <a:pt x="18347" y="48502"/>
                    <a:pt x="18647" y="48569"/>
                    <a:pt x="18947" y="48569"/>
                  </a:cubicBezTo>
                  <a:cubicBezTo>
                    <a:pt x="19281" y="48569"/>
                    <a:pt x="19581" y="48502"/>
                    <a:pt x="19848" y="48335"/>
                  </a:cubicBezTo>
                  <a:cubicBezTo>
                    <a:pt x="19948" y="48269"/>
                    <a:pt x="20115" y="48135"/>
                    <a:pt x="20215" y="48035"/>
                  </a:cubicBezTo>
                  <a:cubicBezTo>
                    <a:pt x="20315" y="47968"/>
                    <a:pt x="20448" y="47802"/>
                    <a:pt x="20515" y="47668"/>
                  </a:cubicBezTo>
                  <a:cubicBezTo>
                    <a:pt x="20615" y="47535"/>
                    <a:pt x="20682" y="47368"/>
                    <a:pt x="20715" y="47168"/>
                  </a:cubicBezTo>
                  <a:cubicBezTo>
                    <a:pt x="20782" y="46901"/>
                    <a:pt x="20849" y="46534"/>
                    <a:pt x="20715" y="46134"/>
                  </a:cubicBezTo>
                  <a:cubicBezTo>
                    <a:pt x="20682" y="46034"/>
                    <a:pt x="20615" y="45833"/>
                    <a:pt x="20515" y="45700"/>
                  </a:cubicBezTo>
                  <a:cubicBezTo>
                    <a:pt x="20482" y="45667"/>
                    <a:pt x="20315" y="45400"/>
                    <a:pt x="20248" y="45366"/>
                  </a:cubicBezTo>
                  <a:cubicBezTo>
                    <a:pt x="20215" y="45300"/>
                    <a:pt x="20115" y="45266"/>
                    <a:pt x="20081" y="45200"/>
                  </a:cubicBezTo>
                  <a:lnTo>
                    <a:pt x="20015" y="45166"/>
                  </a:lnTo>
                  <a:cubicBezTo>
                    <a:pt x="19981" y="45133"/>
                    <a:pt x="19915" y="45100"/>
                    <a:pt x="19881" y="45066"/>
                  </a:cubicBezTo>
                  <a:cubicBezTo>
                    <a:pt x="19848" y="45033"/>
                    <a:pt x="19514" y="44899"/>
                    <a:pt x="19448" y="44899"/>
                  </a:cubicBezTo>
                  <a:cubicBezTo>
                    <a:pt x="19381" y="44866"/>
                    <a:pt x="19047" y="44833"/>
                    <a:pt x="18981" y="44833"/>
                  </a:cubicBezTo>
                  <a:lnTo>
                    <a:pt x="18914" y="44833"/>
                  </a:lnTo>
                  <a:cubicBezTo>
                    <a:pt x="18781" y="44833"/>
                    <a:pt x="18580" y="44866"/>
                    <a:pt x="18447" y="44899"/>
                  </a:cubicBezTo>
                  <a:cubicBezTo>
                    <a:pt x="18414" y="44899"/>
                    <a:pt x="18380" y="44899"/>
                    <a:pt x="18314" y="44933"/>
                  </a:cubicBezTo>
                  <a:cubicBezTo>
                    <a:pt x="18314" y="44933"/>
                    <a:pt x="18280" y="44933"/>
                    <a:pt x="18247" y="44966"/>
                  </a:cubicBezTo>
                  <a:cubicBezTo>
                    <a:pt x="17646" y="44299"/>
                    <a:pt x="16979" y="43699"/>
                    <a:pt x="16312" y="43132"/>
                  </a:cubicBezTo>
                  <a:cubicBezTo>
                    <a:pt x="15878" y="42765"/>
                    <a:pt x="16079" y="41897"/>
                    <a:pt x="16312" y="41097"/>
                  </a:cubicBezTo>
                  <a:cubicBezTo>
                    <a:pt x="16312" y="41097"/>
                    <a:pt x="16345" y="40930"/>
                    <a:pt x="16345" y="40930"/>
                  </a:cubicBezTo>
                  <a:cubicBezTo>
                    <a:pt x="16812" y="41030"/>
                    <a:pt x="17213" y="41130"/>
                    <a:pt x="17580" y="41197"/>
                  </a:cubicBezTo>
                  <a:cubicBezTo>
                    <a:pt x="18414" y="41364"/>
                    <a:pt x="19281" y="41530"/>
                    <a:pt x="20182" y="41630"/>
                  </a:cubicBezTo>
                  <a:cubicBezTo>
                    <a:pt x="20782" y="43098"/>
                    <a:pt x="21616" y="44332"/>
                    <a:pt x="22683" y="45300"/>
                  </a:cubicBezTo>
                  <a:cubicBezTo>
                    <a:pt x="22817" y="45433"/>
                    <a:pt x="22984" y="45533"/>
                    <a:pt x="23117" y="45667"/>
                  </a:cubicBezTo>
                  <a:cubicBezTo>
                    <a:pt x="23517" y="46000"/>
                    <a:pt x="23884" y="46300"/>
                    <a:pt x="24151" y="46701"/>
                  </a:cubicBezTo>
                  <a:cubicBezTo>
                    <a:pt x="24518" y="47168"/>
                    <a:pt x="24718" y="47768"/>
                    <a:pt x="24952" y="48335"/>
                  </a:cubicBezTo>
                  <a:cubicBezTo>
                    <a:pt x="25052" y="48635"/>
                    <a:pt x="25185" y="48936"/>
                    <a:pt x="25285" y="49236"/>
                  </a:cubicBezTo>
                  <a:cubicBezTo>
                    <a:pt x="25285" y="49236"/>
                    <a:pt x="25285" y="49269"/>
                    <a:pt x="25252" y="49303"/>
                  </a:cubicBezTo>
                  <a:cubicBezTo>
                    <a:pt x="25085" y="49603"/>
                    <a:pt x="25018" y="49870"/>
                    <a:pt x="25018" y="50237"/>
                  </a:cubicBezTo>
                  <a:lnTo>
                    <a:pt x="25018" y="50270"/>
                  </a:lnTo>
                  <a:cubicBezTo>
                    <a:pt x="25018" y="50403"/>
                    <a:pt x="25052" y="50604"/>
                    <a:pt x="25085" y="50770"/>
                  </a:cubicBezTo>
                  <a:lnTo>
                    <a:pt x="25085" y="50804"/>
                  </a:lnTo>
                  <a:cubicBezTo>
                    <a:pt x="25118" y="50870"/>
                    <a:pt x="25218" y="51137"/>
                    <a:pt x="25285" y="51237"/>
                  </a:cubicBezTo>
                  <a:cubicBezTo>
                    <a:pt x="25319" y="51271"/>
                    <a:pt x="25519" y="51571"/>
                    <a:pt x="25585" y="51604"/>
                  </a:cubicBezTo>
                  <a:cubicBezTo>
                    <a:pt x="25685" y="51738"/>
                    <a:pt x="25886" y="51871"/>
                    <a:pt x="25952" y="51904"/>
                  </a:cubicBezTo>
                  <a:cubicBezTo>
                    <a:pt x="26019" y="51938"/>
                    <a:pt x="26052" y="51971"/>
                    <a:pt x="26119" y="52005"/>
                  </a:cubicBezTo>
                  <a:lnTo>
                    <a:pt x="26253" y="52038"/>
                  </a:lnTo>
                  <a:cubicBezTo>
                    <a:pt x="26453" y="52138"/>
                    <a:pt x="26553" y="52171"/>
                    <a:pt x="26853" y="52171"/>
                  </a:cubicBezTo>
                  <a:lnTo>
                    <a:pt x="26886" y="52171"/>
                  </a:lnTo>
                  <a:cubicBezTo>
                    <a:pt x="27420" y="52171"/>
                    <a:pt x="27887" y="51971"/>
                    <a:pt x="28254" y="51604"/>
                  </a:cubicBezTo>
                  <a:lnTo>
                    <a:pt x="28287" y="51604"/>
                  </a:lnTo>
                  <a:cubicBezTo>
                    <a:pt x="28387" y="51538"/>
                    <a:pt x="28487" y="51437"/>
                    <a:pt x="28588" y="51337"/>
                  </a:cubicBezTo>
                  <a:cubicBezTo>
                    <a:pt x="28688" y="51237"/>
                    <a:pt x="28788" y="51104"/>
                    <a:pt x="28888" y="50970"/>
                  </a:cubicBezTo>
                  <a:cubicBezTo>
                    <a:pt x="28921" y="50904"/>
                    <a:pt x="28921" y="50837"/>
                    <a:pt x="28954" y="50770"/>
                  </a:cubicBezTo>
                  <a:lnTo>
                    <a:pt x="28988" y="50670"/>
                  </a:lnTo>
                  <a:cubicBezTo>
                    <a:pt x="29021" y="50637"/>
                    <a:pt x="29055" y="50537"/>
                    <a:pt x="29088" y="50470"/>
                  </a:cubicBezTo>
                  <a:cubicBezTo>
                    <a:pt x="29088" y="50437"/>
                    <a:pt x="29121" y="50203"/>
                    <a:pt x="29155" y="50070"/>
                  </a:cubicBezTo>
                  <a:lnTo>
                    <a:pt x="29188" y="50036"/>
                  </a:lnTo>
                  <a:lnTo>
                    <a:pt x="29155" y="49936"/>
                  </a:lnTo>
                  <a:cubicBezTo>
                    <a:pt x="29155" y="49903"/>
                    <a:pt x="29121" y="49870"/>
                    <a:pt x="29121" y="49736"/>
                  </a:cubicBezTo>
                  <a:lnTo>
                    <a:pt x="29088" y="49603"/>
                  </a:lnTo>
                  <a:cubicBezTo>
                    <a:pt x="29088" y="49503"/>
                    <a:pt x="29088" y="49503"/>
                    <a:pt x="29021" y="49369"/>
                  </a:cubicBezTo>
                  <a:lnTo>
                    <a:pt x="28888" y="49069"/>
                  </a:lnTo>
                  <a:lnTo>
                    <a:pt x="28621" y="48702"/>
                  </a:lnTo>
                  <a:lnTo>
                    <a:pt x="28621" y="48669"/>
                  </a:lnTo>
                  <a:cubicBezTo>
                    <a:pt x="28554" y="48635"/>
                    <a:pt x="28287" y="48435"/>
                    <a:pt x="28254" y="48402"/>
                  </a:cubicBezTo>
                  <a:lnTo>
                    <a:pt x="28221" y="48369"/>
                  </a:lnTo>
                  <a:cubicBezTo>
                    <a:pt x="28221" y="48369"/>
                    <a:pt x="28154" y="48335"/>
                    <a:pt x="28087" y="48335"/>
                  </a:cubicBezTo>
                  <a:cubicBezTo>
                    <a:pt x="28054" y="48035"/>
                    <a:pt x="28054" y="47735"/>
                    <a:pt x="27987" y="47468"/>
                  </a:cubicBezTo>
                  <a:cubicBezTo>
                    <a:pt x="27954" y="47234"/>
                    <a:pt x="27920" y="46934"/>
                    <a:pt x="28054" y="46767"/>
                  </a:cubicBezTo>
                  <a:cubicBezTo>
                    <a:pt x="28087" y="46734"/>
                    <a:pt x="28187" y="46667"/>
                    <a:pt x="28321" y="46634"/>
                  </a:cubicBezTo>
                  <a:cubicBezTo>
                    <a:pt x="28454" y="46601"/>
                    <a:pt x="28588" y="46601"/>
                    <a:pt x="28721" y="46601"/>
                  </a:cubicBezTo>
                  <a:cubicBezTo>
                    <a:pt x="29288" y="46601"/>
                    <a:pt x="29822" y="46834"/>
                    <a:pt x="30389" y="47068"/>
                  </a:cubicBezTo>
                  <a:lnTo>
                    <a:pt x="30589" y="47134"/>
                  </a:lnTo>
                  <a:cubicBezTo>
                    <a:pt x="30589" y="47201"/>
                    <a:pt x="30589" y="47268"/>
                    <a:pt x="30622" y="47301"/>
                  </a:cubicBezTo>
                  <a:cubicBezTo>
                    <a:pt x="30722" y="47601"/>
                    <a:pt x="30856" y="47835"/>
                    <a:pt x="31056" y="48035"/>
                  </a:cubicBezTo>
                  <a:cubicBezTo>
                    <a:pt x="31089" y="48068"/>
                    <a:pt x="31123" y="48102"/>
                    <a:pt x="31156" y="48135"/>
                  </a:cubicBezTo>
                  <a:lnTo>
                    <a:pt x="31123" y="48168"/>
                  </a:lnTo>
                  <a:lnTo>
                    <a:pt x="31490" y="48335"/>
                  </a:lnTo>
                  <a:cubicBezTo>
                    <a:pt x="31556" y="48369"/>
                    <a:pt x="31590" y="48402"/>
                    <a:pt x="31656" y="48435"/>
                  </a:cubicBezTo>
                  <a:cubicBezTo>
                    <a:pt x="31690" y="48435"/>
                    <a:pt x="31756" y="48469"/>
                    <a:pt x="31790" y="48469"/>
                  </a:cubicBezTo>
                  <a:cubicBezTo>
                    <a:pt x="31990" y="48569"/>
                    <a:pt x="32190" y="48635"/>
                    <a:pt x="32424" y="48635"/>
                  </a:cubicBezTo>
                  <a:lnTo>
                    <a:pt x="32490" y="48635"/>
                  </a:lnTo>
                  <a:cubicBezTo>
                    <a:pt x="32957" y="48602"/>
                    <a:pt x="33358" y="48435"/>
                    <a:pt x="33691" y="48135"/>
                  </a:cubicBezTo>
                  <a:cubicBezTo>
                    <a:pt x="33891" y="47935"/>
                    <a:pt x="34025" y="47668"/>
                    <a:pt x="34125" y="47368"/>
                  </a:cubicBezTo>
                  <a:cubicBezTo>
                    <a:pt x="34225" y="47068"/>
                    <a:pt x="34225" y="46701"/>
                    <a:pt x="34158" y="46367"/>
                  </a:cubicBezTo>
                  <a:cubicBezTo>
                    <a:pt x="34058" y="46034"/>
                    <a:pt x="33891" y="45800"/>
                    <a:pt x="33624" y="45500"/>
                  </a:cubicBezTo>
                  <a:cubicBezTo>
                    <a:pt x="33458" y="45333"/>
                    <a:pt x="33291" y="45200"/>
                    <a:pt x="33091" y="45133"/>
                  </a:cubicBezTo>
                  <a:cubicBezTo>
                    <a:pt x="32891" y="45033"/>
                    <a:pt x="32690" y="45000"/>
                    <a:pt x="32457" y="45000"/>
                  </a:cubicBezTo>
                  <a:lnTo>
                    <a:pt x="32390" y="45000"/>
                  </a:lnTo>
                  <a:cubicBezTo>
                    <a:pt x="32123" y="45000"/>
                    <a:pt x="31857" y="45066"/>
                    <a:pt x="31623" y="45200"/>
                  </a:cubicBezTo>
                  <a:cubicBezTo>
                    <a:pt x="31490" y="45133"/>
                    <a:pt x="31390" y="45100"/>
                    <a:pt x="31256" y="45066"/>
                  </a:cubicBezTo>
                  <a:cubicBezTo>
                    <a:pt x="30856" y="44933"/>
                    <a:pt x="30422" y="44799"/>
                    <a:pt x="30189" y="44499"/>
                  </a:cubicBezTo>
                  <a:cubicBezTo>
                    <a:pt x="30122" y="44432"/>
                    <a:pt x="30089" y="44366"/>
                    <a:pt x="30089" y="44299"/>
                  </a:cubicBezTo>
                  <a:cubicBezTo>
                    <a:pt x="30055" y="44132"/>
                    <a:pt x="30222" y="43932"/>
                    <a:pt x="30422" y="43832"/>
                  </a:cubicBezTo>
                  <a:cubicBezTo>
                    <a:pt x="30822" y="43632"/>
                    <a:pt x="31256" y="43599"/>
                    <a:pt x="31823" y="43599"/>
                  </a:cubicBezTo>
                  <a:lnTo>
                    <a:pt x="32424" y="43599"/>
                  </a:lnTo>
                  <a:cubicBezTo>
                    <a:pt x="32557" y="43599"/>
                    <a:pt x="32757" y="43599"/>
                    <a:pt x="32957" y="43565"/>
                  </a:cubicBezTo>
                  <a:cubicBezTo>
                    <a:pt x="33024" y="43632"/>
                    <a:pt x="33057" y="43665"/>
                    <a:pt x="33124" y="43699"/>
                  </a:cubicBezTo>
                  <a:cubicBezTo>
                    <a:pt x="33291" y="43865"/>
                    <a:pt x="33491" y="43965"/>
                    <a:pt x="33725" y="43999"/>
                  </a:cubicBezTo>
                  <a:lnTo>
                    <a:pt x="34158" y="44066"/>
                  </a:lnTo>
                  <a:lnTo>
                    <a:pt x="34592" y="43999"/>
                  </a:lnTo>
                  <a:cubicBezTo>
                    <a:pt x="34825" y="43965"/>
                    <a:pt x="35025" y="43832"/>
                    <a:pt x="35159" y="43699"/>
                  </a:cubicBezTo>
                  <a:cubicBezTo>
                    <a:pt x="35359" y="43599"/>
                    <a:pt x="35492" y="43432"/>
                    <a:pt x="35593" y="43232"/>
                  </a:cubicBezTo>
                  <a:cubicBezTo>
                    <a:pt x="36026" y="42564"/>
                    <a:pt x="35893" y="41630"/>
                    <a:pt x="35326" y="41030"/>
                  </a:cubicBezTo>
                  <a:cubicBezTo>
                    <a:pt x="34992" y="40696"/>
                    <a:pt x="34525" y="40496"/>
                    <a:pt x="34091" y="40496"/>
                  </a:cubicBezTo>
                  <a:lnTo>
                    <a:pt x="34058" y="40530"/>
                  </a:lnTo>
                  <a:cubicBezTo>
                    <a:pt x="33725" y="40530"/>
                    <a:pt x="33458" y="40596"/>
                    <a:pt x="33091" y="40797"/>
                  </a:cubicBezTo>
                  <a:lnTo>
                    <a:pt x="32791" y="41030"/>
                  </a:lnTo>
                  <a:cubicBezTo>
                    <a:pt x="32690" y="41130"/>
                    <a:pt x="32590" y="41230"/>
                    <a:pt x="32524" y="41364"/>
                  </a:cubicBezTo>
                  <a:lnTo>
                    <a:pt x="30422" y="41664"/>
                  </a:lnTo>
                  <a:cubicBezTo>
                    <a:pt x="30222" y="41697"/>
                    <a:pt x="29989" y="41731"/>
                    <a:pt x="29788" y="41731"/>
                  </a:cubicBezTo>
                  <a:cubicBezTo>
                    <a:pt x="29388" y="41731"/>
                    <a:pt x="29121" y="41630"/>
                    <a:pt x="28921" y="41464"/>
                  </a:cubicBezTo>
                  <a:cubicBezTo>
                    <a:pt x="30122" y="41097"/>
                    <a:pt x="31189" y="40229"/>
                    <a:pt x="32090" y="39462"/>
                  </a:cubicBezTo>
                  <a:cubicBezTo>
                    <a:pt x="34292" y="37561"/>
                    <a:pt x="36393" y="35593"/>
                    <a:pt x="38328" y="33591"/>
                  </a:cubicBezTo>
                  <a:cubicBezTo>
                    <a:pt x="38828" y="34359"/>
                    <a:pt x="39395" y="35059"/>
                    <a:pt x="39929" y="35726"/>
                  </a:cubicBezTo>
                  <a:cubicBezTo>
                    <a:pt x="40162" y="35993"/>
                    <a:pt x="40363" y="36293"/>
                    <a:pt x="40596" y="36560"/>
                  </a:cubicBezTo>
                  <a:cubicBezTo>
                    <a:pt x="40930" y="36960"/>
                    <a:pt x="41197" y="37427"/>
                    <a:pt x="41096" y="37861"/>
                  </a:cubicBezTo>
                  <a:cubicBezTo>
                    <a:pt x="41030" y="38261"/>
                    <a:pt x="40629" y="38528"/>
                    <a:pt x="40263" y="38628"/>
                  </a:cubicBezTo>
                  <a:cubicBezTo>
                    <a:pt x="39996" y="38728"/>
                    <a:pt x="39695" y="38762"/>
                    <a:pt x="39395" y="38795"/>
                  </a:cubicBezTo>
                  <a:cubicBezTo>
                    <a:pt x="39295" y="38828"/>
                    <a:pt x="39195" y="38828"/>
                    <a:pt x="39062" y="38862"/>
                  </a:cubicBezTo>
                  <a:cubicBezTo>
                    <a:pt x="38761" y="38662"/>
                    <a:pt x="38428" y="38562"/>
                    <a:pt x="38061" y="38562"/>
                  </a:cubicBezTo>
                  <a:cubicBezTo>
                    <a:pt x="37561" y="38562"/>
                    <a:pt x="36994" y="38795"/>
                    <a:pt x="36660" y="39129"/>
                  </a:cubicBezTo>
                  <a:cubicBezTo>
                    <a:pt x="36460" y="39329"/>
                    <a:pt x="36293" y="39562"/>
                    <a:pt x="36226" y="39762"/>
                  </a:cubicBezTo>
                  <a:cubicBezTo>
                    <a:pt x="36093" y="40029"/>
                    <a:pt x="36060" y="40296"/>
                    <a:pt x="36060" y="40563"/>
                  </a:cubicBezTo>
                  <a:cubicBezTo>
                    <a:pt x="36093" y="41163"/>
                    <a:pt x="36293" y="41664"/>
                    <a:pt x="36660" y="41997"/>
                  </a:cubicBezTo>
                  <a:cubicBezTo>
                    <a:pt x="37060" y="42364"/>
                    <a:pt x="37561" y="42564"/>
                    <a:pt x="38061" y="42564"/>
                  </a:cubicBezTo>
                  <a:cubicBezTo>
                    <a:pt x="38561" y="42564"/>
                    <a:pt x="39128" y="42364"/>
                    <a:pt x="39462" y="41997"/>
                  </a:cubicBezTo>
                  <a:cubicBezTo>
                    <a:pt x="39529" y="41931"/>
                    <a:pt x="39595" y="41864"/>
                    <a:pt x="39629" y="41831"/>
                  </a:cubicBezTo>
                  <a:lnTo>
                    <a:pt x="41130" y="41564"/>
                  </a:lnTo>
                  <a:cubicBezTo>
                    <a:pt x="41230" y="41564"/>
                    <a:pt x="41330" y="41530"/>
                    <a:pt x="41430" y="41530"/>
                  </a:cubicBezTo>
                  <a:cubicBezTo>
                    <a:pt x="41530" y="41530"/>
                    <a:pt x="41597" y="41564"/>
                    <a:pt x="41664" y="41597"/>
                  </a:cubicBezTo>
                  <a:cubicBezTo>
                    <a:pt x="41830" y="41697"/>
                    <a:pt x="41864" y="41964"/>
                    <a:pt x="41797" y="42398"/>
                  </a:cubicBezTo>
                  <a:lnTo>
                    <a:pt x="41430" y="44432"/>
                  </a:lnTo>
                  <a:cubicBezTo>
                    <a:pt x="41330" y="44499"/>
                    <a:pt x="41230" y="44566"/>
                    <a:pt x="41163" y="44633"/>
                  </a:cubicBezTo>
                  <a:cubicBezTo>
                    <a:pt x="40963" y="44833"/>
                    <a:pt x="40830" y="45033"/>
                    <a:pt x="40763" y="45266"/>
                  </a:cubicBezTo>
                  <a:cubicBezTo>
                    <a:pt x="40629" y="45500"/>
                    <a:pt x="40563" y="45767"/>
                    <a:pt x="40596" y="46067"/>
                  </a:cubicBezTo>
                  <a:cubicBezTo>
                    <a:pt x="40596" y="46667"/>
                    <a:pt x="40830" y="47168"/>
                    <a:pt x="41163" y="47468"/>
                  </a:cubicBezTo>
                  <a:cubicBezTo>
                    <a:pt x="41597" y="47868"/>
                    <a:pt x="42064" y="48068"/>
                    <a:pt x="42598" y="48068"/>
                  </a:cubicBezTo>
                  <a:cubicBezTo>
                    <a:pt x="43098" y="48068"/>
                    <a:pt x="43632" y="47835"/>
                    <a:pt x="43999" y="47468"/>
                  </a:cubicBezTo>
                  <a:cubicBezTo>
                    <a:pt x="44199" y="47301"/>
                    <a:pt x="44332" y="47068"/>
                    <a:pt x="44432" y="46834"/>
                  </a:cubicBezTo>
                  <a:cubicBezTo>
                    <a:pt x="44532" y="46601"/>
                    <a:pt x="44599" y="46334"/>
                    <a:pt x="44599" y="46034"/>
                  </a:cubicBezTo>
                  <a:cubicBezTo>
                    <a:pt x="44566" y="45700"/>
                    <a:pt x="44499" y="45366"/>
                    <a:pt x="44332" y="45066"/>
                  </a:cubicBezTo>
                  <a:cubicBezTo>
                    <a:pt x="44466" y="44666"/>
                    <a:pt x="44532" y="44266"/>
                    <a:pt x="44632" y="43865"/>
                  </a:cubicBezTo>
                  <a:cubicBezTo>
                    <a:pt x="44766" y="43198"/>
                    <a:pt x="44899" y="42531"/>
                    <a:pt x="45233" y="41964"/>
                  </a:cubicBezTo>
                  <a:cubicBezTo>
                    <a:pt x="45266" y="41864"/>
                    <a:pt x="45333" y="41764"/>
                    <a:pt x="45433" y="41731"/>
                  </a:cubicBezTo>
                  <a:cubicBezTo>
                    <a:pt x="45466" y="41697"/>
                    <a:pt x="45500" y="41697"/>
                    <a:pt x="45533" y="41697"/>
                  </a:cubicBezTo>
                  <a:cubicBezTo>
                    <a:pt x="45633" y="41697"/>
                    <a:pt x="45733" y="41764"/>
                    <a:pt x="45833" y="41797"/>
                  </a:cubicBezTo>
                  <a:cubicBezTo>
                    <a:pt x="46133" y="41931"/>
                    <a:pt x="46400" y="42097"/>
                    <a:pt x="46667" y="42298"/>
                  </a:cubicBezTo>
                  <a:cubicBezTo>
                    <a:pt x="46934" y="42464"/>
                    <a:pt x="47201" y="42598"/>
                    <a:pt x="47468" y="42765"/>
                  </a:cubicBezTo>
                  <a:cubicBezTo>
                    <a:pt x="47634" y="42831"/>
                    <a:pt x="47801" y="42931"/>
                    <a:pt x="48001" y="42965"/>
                  </a:cubicBezTo>
                  <a:cubicBezTo>
                    <a:pt x="48101" y="43132"/>
                    <a:pt x="48168" y="43265"/>
                    <a:pt x="48302" y="43365"/>
                  </a:cubicBezTo>
                  <a:cubicBezTo>
                    <a:pt x="48669" y="43699"/>
                    <a:pt x="49136" y="43899"/>
                    <a:pt x="49569" y="43899"/>
                  </a:cubicBezTo>
                  <a:lnTo>
                    <a:pt x="49636" y="43899"/>
                  </a:lnTo>
                  <a:cubicBezTo>
                    <a:pt x="49869" y="43899"/>
                    <a:pt x="50103" y="43832"/>
                    <a:pt x="50270" y="43732"/>
                  </a:cubicBezTo>
                  <a:cubicBezTo>
                    <a:pt x="50537" y="43665"/>
                    <a:pt x="50737" y="43532"/>
                    <a:pt x="50903" y="43365"/>
                  </a:cubicBezTo>
                  <a:cubicBezTo>
                    <a:pt x="51070" y="43198"/>
                    <a:pt x="51204" y="42965"/>
                    <a:pt x="51270" y="42765"/>
                  </a:cubicBezTo>
                  <a:cubicBezTo>
                    <a:pt x="51404" y="42564"/>
                    <a:pt x="51437" y="42298"/>
                    <a:pt x="51437" y="42031"/>
                  </a:cubicBezTo>
                  <a:cubicBezTo>
                    <a:pt x="51404" y="41497"/>
                    <a:pt x="51204" y="41030"/>
                    <a:pt x="50903" y="40730"/>
                  </a:cubicBezTo>
                  <a:cubicBezTo>
                    <a:pt x="50503" y="40396"/>
                    <a:pt x="50070" y="40196"/>
                    <a:pt x="49603" y="40196"/>
                  </a:cubicBezTo>
                  <a:lnTo>
                    <a:pt x="49536" y="40196"/>
                  </a:lnTo>
                  <a:cubicBezTo>
                    <a:pt x="49436" y="40196"/>
                    <a:pt x="49302" y="40229"/>
                    <a:pt x="49136" y="40263"/>
                  </a:cubicBezTo>
                  <a:lnTo>
                    <a:pt x="47134" y="39129"/>
                  </a:lnTo>
                  <a:cubicBezTo>
                    <a:pt x="46801" y="38929"/>
                    <a:pt x="46434" y="38728"/>
                    <a:pt x="46233" y="38428"/>
                  </a:cubicBezTo>
                  <a:cubicBezTo>
                    <a:pt x="45800" y="37828"/>
                    <a:pt x="45933" y="37027"/>
                    <a:pt x="46067" y="36260"/>
                  </a:cubicBezTo>
                  <a:cubicBezTo>
                    <a:pt x="46267" y="34959"/>
                    <a:pt x="46400" y="33591"/>
                    <a:pt x="46467" y="32257"/>
                  </a:cubicBezTo>
                  <a:cubicBezTo>
                    <a:pt x="46534" y="29922"/>
                    <a:pt x="46200" y="28021"/>
                    <a:pt x="45433" y="26686"/>
                  </a:cubicBezTo>
                  <a:lnTo>
                    <a:pt x="47568" y="24618"/>
                  </a:lnTo>
                  <a:cubicBezTo>
                    <a:pt x="49035" y="23184"/>
                    <a:pt x="50537" y="21683"/>
                    <a:pt x="51637" y="19882"/>
                  </a:cubicBezTo>
                  <a:cubicBezTo>
                    <a:pt x="52438" y="18514"/>
                    <a:pt x="52905" y="17013"/>
                    <a:pt x="52938" y="15645"/>
                  </a:cubicBezTo>
                  <a:cubicBezTo>
                    <a:pt x="53105" y="15412"/>
                    <a:pt x="53138" y="15078"/>
                    <a:pt x="52938" y="14845"/>
                  </a:cubicBezTo>
                  <a:cubicBezTo>
                    <a:pt x="52905" y="14478"/>
                    <a:pt x="52838" y="14111"/>
                    <a:pt x="52771" y="13811"/>
                  </a:cubicBezTo>
                  <a:cubicBezTo>
                    <a:pt x="52471" y="12743"/>
                    <a:pt x="51904" y="11676"/>
                    <a:pt x="50970" y="10508"/>
                  </a:cubicBezTo>
                  <a:cubicBezTo>
                    <a:pt x="50236" y="9608"/>
                    <a:pt x="49436" y="8774"/>
                    <a:pt x="48502" y="8040"/>
                  </a:cubicBezTo>
                  <a:cubicBezTo>
                    <a:pt x="49169" y="7172"/>
                    <a:pt x="49302" y="5838"/>
                    <a:pt x="49169" y="4938"/>
                  </a:cubicBezTo>
                  <a:cubicBezTo>
                    <a:pt x="49136" y="4771"/>
                    <a:pt x="49102" y="4571"/>
                    <a:pt x="49069" y="4404"/>
                  </a:cubicBezTo>
                  <a:cubicBezTo>
                    <a:pt x="48835" y="3537"/>
                    <a:pt x="48402" y="2803"/>
                    <a:pt x="47768" y="2236"/>
                  </a:cubicBezTo>
                  <a:cubicBezTo>
                    <a:pt x="46934" y="1502"/>
                    <a:pt x="45833" y="1101"/>
                    <a:pt x="44632" y="1101"/>
                  </a:cubicBezTo>
                  <a:cubicBezTo>
                    <a:pt x="44099" y="1101"/>
                    <a:pt x="43598" y="1168"/>
                    <a:pt x="43065" y="1335"/>
                  </a:cubicBezTo>
                  <a:cubicBezTo>
                    <a:pt x="42131" y="1635"/>
                    <a:pt x="40963" y="2269"/>
                    <a:pt x="40329" y="3136"/>
                  </a:cubicBezTo>
                  <a:cubicBezTo>
                    <a:pt x="38795" y="1202"/>
                    <a:pt x="36326" y="1"/>
                    <a:pt x="33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7"/>
            <p:cNvSpPr/>
            <p:nvPr/>
          </p:nvSpPr>
          <p:spPr>
            <a:xfrm>
              <a:off x="3044850" y="2118625"/>
              <a:ext cx="1337650" cy="1314300"/>
            </a:xfrm>
            <a:custGeom>
              <a:avLst/>
              <a:gdLst/>
              <a:ahLst/>
              <a:cxnLst/>
              <a:rect l="l" t="t" r="r" b="b"/>
              <a:pathLst>
                <a:path w="53506" h="52572" extrusionOk="0">
                  <a:moveTo>
                    <a:pt x="34025" y="434"/>
                  </a:moveTo>
                  <a:cubicBezTo>
                    <a:pt x="36560" y="434"/>
                    <a:pt x="39062" y="1668"/>
                    <a:pt x="40563" y="3670"/>
                  </a:cubicBezTo>
                  <a:cubicBezTo>
                    <a:pt x="41096" y="2736"/>
                    <a:pt x="42364" y="2035"/>
                    <a:pt x="43331" y="1735"/>
                  </a:cubicBezTo>
                  <a:cubicBezTo>
                    <a:pt x="43832" y="1602"/>
                    <a:pt x="44332" y="1502"/>
                    <a:pt x="44832" y="1502"/>
                  </a:cubicBezTo>
                  <a:cubicBezTo>
                    <a:pt x="45966" y="1502"/>
                    <a:pt x="47034" y="1902"/>
                    <a:pt x="47834" y="2602"/>
                  </a:cubicBezTo>
                  <a:cubicBezTo>
                    <a:pt x="48402" y="3103"/>
                    <a:pt x="48835" y="3803"/>
                    <a:pt x="49069" y="4637"/>
                  </a:cubicBezTo>
                  <a:cubicBezTo>
                    <a:pt x="49102" y="4804"/>
                    <a:pt x="49135" y="5004"/>
                    <a:pt x="49169" y="5171"/>
                  </a:cubicBezTo>
                  <a:cubicBezTo>
                    <a:pt x="49302" y="6205"/>
                    <a:pt x="49102" y="7506"/>
                    <a:pt x="48402" y="8273"/>
                  </a:cubicBezTo>
                  <a:cubicBezTo>
                    <a:pt x="49369" y="9040"/>
                    <a:pt x="50236" y="9874"/>
                    <a:pt x="51003" y="10842"/>
                  </a:cubicBezTo>
                  <a:cubicBezTo>
                    <a:pt x="51771" y="11776"/>
                    <a:pt x="52438" y="12843"/>
                    <a:pt x="52771" y="14044"/>
                  </a:cubicBezTo>
                  <a:cubicBezTo>
                    <a:pt x="52838" y="14411"/>
                    <a:pt x="52905" y="14778"/>
                    <a:pt x="52938" y="15145"/>
                  </a:cubicBezTo>
                  <a:cubicBezTo>
                    <a:pt x="53105" y="15311"/>
                    <a:pt x="53072" y="15578"/>
                    <a:pt x="52938" y="15745"/>
                  </a:cubicBezTo>
                  <a:cubicBezTo>
                    <a:pt x="52905" y="17213"/>
                    <a:pt x="52404" y="18714"/>
                    <a:pt x="51637" y="19981"/>
                  </a:cubicBezTo>
                  <a:cubicBezTo>
                    <a:pt x="50603" y="21749"/>
                    <a:pt x="49102" y="23217"/>
                    <a:pt x="47634" y="24651"/>
                  </a:cubicBezTo>
                  <a:cubicBezTo>
                    <a:pt x="46867" y="25385"/>
                    <a:pt x="46133" y="26119"/>
                    <a:pt x="45366" y="26853"/>
                  </a:cubicBezTo>
                  <a:cubicBezTo>
                    <a:pt x="46367" y="28488"/>
                    <a:pt x="46534" y="30656"/>
                    <a:pt x="46433" y="32457"/>
                  </a:cubicBezTo>
                  <a:cubicBezTo>
                    <a:pt x="46400" y="33791"/>
                    <a:pt x="46267" y="35126"/>
                    <a:pt x="46067" y="36427"/>
                  </a:cubicBezTo>
                  <a:cubicBezTo>
                    <a:pt x="45933" y="37227"/>
                    <a:pt x="45800" y="38094"/>
                    <a:pt x="46267" y="38762"/>
                  </a:cubicBezTo>
                  <a:cubicBezTo>
                    <a:pt x="46500" y="39062"/>
                    <a:pt x="46867" y="39295"/>
                    <a:pt x="47234" y="39495"/>
                  </a:cubicBezTo>
                  <a:cubicBezTo>
                    <a:pt x="47935" y="39896"/>
                    <a:pt x="48635" y="40296"/>
                    <a:pt x="49336" y="40696"/>
                  </a:cubicBezTo>
                  <a:cubicBezTo>
                    <a:pt x="49469" y="40630"/>
                    <a:pt x="49602" y="40630"/>
                    <a:pt x="49769" y="40630"/>
                  </a:cubicBezTo>
                  <a:lnTo>
                    <a:pt x="49803" y="40630"/>
                  </a:lnTo>
                  <a:cubicBezTo>
                    <a:pt x="50236" y="40630"/>
                    <a:pt x="50636" y="40796"/>
                    <a:pt x="50937" y="41097"/>
                  </a:cubicBezTo>
                  <a:cubicBezTo>
                    <a:pt x="51270" y="41397"/>
                    <a:pt x="51404" y="41830"/>
                    <a:pt x="51437" y="42264"/>
                  </a:cubicBezTo>
                  <a:cubicBezTo>
                    <a:pt x="51437" y="42464"/>
                    <a:pt x="51404" y="42698"/>
                    <a:pt x="51270" y="42865"/>
                  </a:cubicBezTo>
                  <a:cubicBezTo>
                    <a:pt x="51237" y="43065"/>
                    <a:pt x="51103" y="43265"/>
                    <a:pt x="50937" y="43398"/>
                  </a:cubicBezTo>
                  <a:cubicBezTo>
                    <a:pt x="50803" y="43565"/>
                    <a:pt x="50636" y="43665"/>
                    <a:pt x="50436" y="43732"/>
                  </a:cubicBezTo>
                  <a:cubicBezTo>
                    <a:pt x="50236" y="43832"/>
                    <a:pt x="50036" y="43899"/>
                    <a:pt x="49836" y="43899"/>
                  </a:cubicBezTo>
                  <a:lnTo>
                    <a:pt x="49803" y="43899"/>
                  </a:lnTo>
                  <a:cubicBezTo>
                    <a:pt x="49336" y="43899"/>
                    <a:pt x="48969" y="43698"/>
                    <a:pt x="48635" y="43398"/>
                  </a:cubicBezTo>
                  <a:cubicBezTo>
                    <a:pt x="48502" y="43298"/>
                    <a:pt x="48435" y="43165"/>
                    <a:pt x="48335" y="42998"/>
                  </a:cubicBezTo>
                  <a:cubicBezTo>
                    <a:pt x="48135" y="42931"/>
                    <a:pt x="47935" y="42865"/>
                    <a:pt x="47768" y="42764"/>
                  </a:cubicBezTo>
                  <a:cubicBezTo>
                    <a:pt x="47201" y="42464"/>
                    <a:pt x="46700" y="42097"/>
                    <a:pt x="46133" y="41797"/>
                  </a:cubicBezTo>
                  <a:cubicBezTo>
                    <a:pt x="46000" y="41764"/>
                    <a:pt x="45866" y="41697"/>
                    <a:pt x="45733" y="41697"/>
                  </a:cubicBezTo>
                  <a:cubicBezTo>
                    <a:pt x="45666" y="41697"/>
                    <a:pt x="45600" y="41697"/>
                    <a:pt x="45566" y="41730"/>
                  </a:cubicBezTo>
                  <a:cubicBezTo>
                    <a:pt x="45399" y="41797"/>
                    <a:pt x="45333" y="41931"/>
                    <a:pt x="45233" y="42064"/>
                  </a:cubicBezTo>
                  <a:cubicBezTo>
                    <a:pt x="44699" y="43031"/>
                    <a:pt x="44666" y="44266"/>
                    <a:pt x="44299" y="45300"/>
                  </a:cubicBezTo>
                  <a:cubicBezTo>
                    <a:pt x="44499" y="45566"/>
                    <a:pt x="44565" y="45933"/>
                    <a:pt x="44599" y="46267"/>
                  </a:cubicBezTo>
                  <a:cubicBezTo>
                    <a:pt x="44599" y="46500"/>
                    <a:pt x="44532" y="46734"/>
                    <a:pt x="44432" y="46934"/>
                  </a:cubicBezTo>
                  <a:cubicBezTo>
                    <a:pt x="44365" y="47168"/>
                    <a:pt x="44232" y="47368"/>
                    <a:pt x="44065" y="47535"/>
                  </a:cubicBezTo>
                  <a:cubicBezTo>
                    <a:pt x="43732" y="47868"/>
                    <a:pt x="43265" y="48068"/>
                    <a:pt x="42798" y="48068"/>
                  </a:cubicBezTo>
                  <a:cubicBezTo>
                    <a:pt x="42297" y="48068"/>
                    <a:pt x="41864" y="47835"/>
                    <a:pt x="41530" y="47535"/>
                  </a:cubicBezTo>
                  <a:cubicBezTo>
                    <a:pt x="41163" y="47201"/>
                    <a:pt x="41030" y="46734"/>
                    <a:pt x="40996" y="46267"/>
                  </a:cubicBezTo>
                  <a:cubicBezTo>
                    <a:pt x="40996" y="46000"/>
                    <a:pt x="41030" y="45767"/>
                    <a:pt x="41163" y="45566"/>
                  </a:cubicBezTo>
                  <a:cubicBezTo>
                    <a:pt x="41230" y="45333"/>
                    <a:pt x="41330" y="45133"/>
                    <a:pt x="41530" y="44999"/>
                  </a:cubicBezTo>
                  <a:cubicBezTo>
                    <a:pt x="41597" y="44899"/>
                    <a:pt x="41697" y="44833"/>
                    <a:pt x="41797" y="44766"/>
                  </a:cubicBezTo>
                  <a:cubicBezTo>
                    <a:pt x="41930" y="44065"/>
                    <a:pt x="42064" y="43332"/>
                    <a:pt x="42197" y="42631"/>
                  </a:cubicBezTo>
                  <a:cubicBezTo>
                    <a:pt x="42264" y="42264"/>
                    <a:pt x="42297" y="41830"/>
                    <a:pt x="41964" y="41630"/>
                  </a:cubicBezTo>
                  <a:cubicBezTo>
                    <a:pt x="41864" y="41564"/>
                    <a:pt x="41763" y="41530"/>
                    <a:pt x="41630" y="41530"/>
                  </a:cubicBezTo>
                  <a:cubicBezTo>
                    <a:pt x="41497" y="41530"/>
                    <a:pt x="41397" y="41530"/>
                    <a:pt x="41296" y="41564"/>
                  </a:cubicBezTo>
                  <a:cubicBezTo>
                    <a:pt x="40763" y="41664"/>
                    <a:pt x="40229" y="41730"/>
                    <a:pt x="39729" y="41830"/>
                  </a:cubicBezTo>
                  <a:cubicBezTo>
                    <a:pt x="39662" y="41897"/>
                    <a:pt x="39595" y="41964"/>
                    <a:pt x="39529" y="42031"/>
                  </a:cubicBezTo>
                  <a:cubicBezTo>
                    <a:pt x="39195" y="42364"/>
                    <a:pt x="38728" y="42564"/>
                    <a:pt x="38261" y="42564"/>
                  </a:cubicBezTo>
                  <a:cubicBezTo>
                    <a:pt x="37761" y="42564"/>
                    <a:pt x="37360" y="42364"/>
                    <a:pt x="36993" y="42031"/>
                  </a:cubicBezTo>
                  <a:cubicBezTo>
                    <a:pt x="36626" y="41697"/>
                    <a:pt x="36493" y="41230"/>
                    <a:pt x="36460" y="40763"/>
                  </a:cubicBezTo>
                  <a:cubicBezTo>
                    <a:pt x="36460" y="40530"/>
                    <a:pt x="36493" y="40296"/>
                    <a:pt x="36626" y="40063"/>
                  </a:cubicBezTo>
                  <a:cubicBezTo>
                    <a:pt x="36693" y="39862"/>
                    <a:pt x="36827" y="39662"/>
                    <a:pt x="36993" y="39495"/>
                  </a:cubicBezTo>
                  <a:cubicBezTo>
                    <a:pt x="37327" y="39162"/>
                    <a:pt x="37794" y="38962"/>
                    <a:pt x="38261" y="38962"/>
                  </a:cubicBezTo>
                  <a:cubicBezTo>
                    <a:pt x="38628" y="38962"/>
                    <a:pt x="38961" y="39095"/>
                    <a:pt x="39228" y="39262"/>
                  </a:cubicBezTo>
                  <a:cubicBezTo>
                    <a:pt x="39662" y="39195"/>
                    <a:pt x="40129" y="39162"/>
                    <a:pt x="40529" y="39028"/>
                  </a:cubicBezTo>
                  <a:cubicBezTo>
                    <a:pt x="40996" y="38895"/>
                    <a:pt x="41397" y="38561"/>
                    <a:pt x="41530" y="38094"/>
                  </a:cubicBezTo>
                  <a:cubicBezTo>
                    <a:pt x="41630" y="37561"/>
                    <a:pt x="41296" y="37060"/>
                    <a:pt x="40963" y="36627"/>
                  </a:cubicBezTo>
                  <a:cubicBezTo>
                    <a:pt x="40162" y="35593"/>
                    <a:pt x="39262" y="34592"/>
                    <a:pt x="38595" y="33458"/>
                  </a:cubicBezTo>
                  <a:cubicBezTo>
                    <a:pt x="36526" y="35559"/>
                    <a:pt x="34392" y="37561"/>
                    <a:pt x="32157" y="39495"/>
                  </a:cubicBezTo>
                  <a:cubicBezTo>
                    <a:pt x="31156" y="40363"/>
                    <a:pt x="30055" y="41263"/>
                    <a:pt x="28788" y="41530"/>
                  </a:cubicBezTo>
                  <a:cubicBezTo>
                    <a:pt x="28854" y="41630"/>
                    <a:pt x="28921" y="41730"/>
                    <a:pt x="28988" y="41797"/>
                  </a:cubicBezTo>
                  <a:cubicBezTo>
                    <a:pt x="29255" y="42064"/>
                    <a:pt x="29588" y="42131"/>
                    <a:pt x="29988" y="42131"/>
                  </a:cubicBezTo>
                  <a:cubicBezTo>
                    <a:pt x="30189" y="42131"/>
                    <a:pt x="30422" y="42131"/>
                    <a:pt x="30656" y="42097"/>
                  </a:cubicBezTo>
                  <a:cubicBezTo>
                    <a:pt x="31389" y="41964"/>
                    <a:pt x="32123" y="41864"/>
                    <a:pt x="32857" y="41764"/>
                  </a:cubicBezTo>
                  <a:cubicBezTo>
                    <a:pt x="32924" y="41630"/>
                    <a:pt x="33024" y="41497"/>
                    <a:pt x="33124" y="41363"/>
                  </a:cubicBezTo>
                  <a:cubicBezTo>
                    <a:pt x="33224" y="41297"/>
                    <a:pt x="33324" y="41230"/>
                    <a:pt x="33424" y="41163"/>
                  </a:cubicBezTo>
                  <a:cubicBezTo>
                    <a:pt x="33691" y="40997"/>
                    <a:pt x="33958" y="40930"/>
                    <a:pt x="34258" y="40930"/>
                  </a:cubicBezTo>
                  <a:lnTo>
                    <a:pt x="34291" y="40930"/>
                  </a:lnTo>
                  <a:cubicBezTo>
                    <a:pt x="34692" y="40930"/>
                    <a:pt x="35092" y="41130"/>
                    <a:pt x="35359" y="41397"/>
                  </a:cubicBezTo>
                  <a:cubicBezTo>
                    <a:pt x="35859" y="41897"/>
                    <a:pt x="35993" y="42698"/>
                    <a:pt x="35626" y="43332"/>
                  </a:cubicBezTo>
                  <a:cubicBezTo>
                    <a:pt x="35526" y="43498"/>
                    <a:pt x="35392" y="43632"/>
                    <a:pt x="35259" y="43732"/>
                  </a:cubicBezTo>
                  <a:cubicBezTo>
                    <a:pt x="35092" y="43865"/>
                    <a:pt x="34925" y="43965"/>
                    <a:pt x="34758" y="43999"/>
                  </a:cubicBezTo>
                  <a:cubicBezTo>
                    <a:pt x="34625" y="44032"/>
                    <a:pt x="34492" y="44032"/>
                    <a:pt x="34358" y="44065"/>
                  </a:cubicBezTo>
                  <a:cubicBezTo>
                    <a:pt x="34225" y="44032"/>
                    <a:pt x="34091" y="44032"/>
                    <a:pt x="33958" y="43999"/>
                  </a:cubicBezTo>
                  <a:cubicBezTo>
                    <a:pt x="33758" y="43965"/>
                    <a:pt x="33591" y="43865"/>
                    <a:pt x="33458" y="43732"/>
                  </a:cubicBezTo>
                  <a:cubicBezTo>
                    <a:pt x="33391" y="43698"/>
                    <a:pt x="33324" y="43632"/>
                    <a:pt x="33257" y="43565"/>
                  </a:cubicBezTo>
                  <a:cubicBezTo>
                    <a:pt x="33057" y="43565"/>
                    <a:pt x="32824" y="43598"/>
                    <a:pt x="32624" y="43598"/>
                  </a:cubicBezTo>
                  <a:cubicBezTo>
                    <a:pt x="32423" y="43598"/>
                    <a:pt x="32223" y="43565"/>
                    <a:pt x="32023" y="43565"/>
                  </a:cubicBezTo>
                  <a:cubicBezTo>
                    <a:pt x="31489" y="43565"/>
                    <a:pt x="30989" y="43598"/>
                    <a:pt x="30522" y="43865"/>
                  </a:cubicBezTo>
                  <a:cubicBezTo>
                    <a:pt x="30255" y="43999"/>
                    <a:pt x="30022" y="44232"/>
                    <a:pt x="30055" y="44532"/>
                  </a:cubicBezTo>
                  <a:cubicBezTo>
                    <a:pt x="30088" y="44632"/>
                    <a:pt x="30155" y="44733"/>
                    <a:pt x="30222" y="44833"/>
                  </a:cubicBezTo>
                  <a:cubicBezTo>
                    <a:pt x="30522" y="45166"/>
                    <a:pt x="30956" y="45333"/>
                    <a:pt x="31389" y="45466"/>
                  </a:cubicBezTo>
                  <a:cubicBezTo>
                    <a:pt x="31556" y="45500"/>
                    <a:pt x="31690" y="45566"/>
                    <a:pt x="31856" y="45600"/>
                  </a:cubicBezTo>
                  <a:cubicBezTo>
                    <a:pt x="32090" y="45466"/>
                    <a:pt x="32357" y="45400"/>
                    <a:pt x="32624" y="45400"/>
                  </a:cubicBezTo>
                  <a:lnTo>
                    <a:pt x="32657" y="45400"/>
                  </a:lnTo>
                  <a:cubicBezTo>
                    <a:pt x="32857" y="45400"/>
                    <a:pt x="33024" y="45433"/>
                    <a:pt x="33191" y="45533"/>
                  </a:cubicBezTo>
                  <a:cubicBezTo>
                    <a:pt x="33391" y="45600"/>
                    <a:pt x="33558" y="45700"/>
                    <a:pt x="33691" y="45833"/>
                  </a:cubicBezTo>
                  <a:cubicBezTo>
                    <a:pt x="33891" y="46100"/>
                    <a:pt x="34058" y="46300"/>
                    <a:pt x="34158" y="46634"/>
                  </a:cubicBezTo>
                  <a:cubicBezTo>
                    <a:pt x="34225" y="46901"/>
                    <a:pt x="34225" y="47234"/>
                    <a:pt x="34158" y="47501"/>
                  </a:cubicBezTo>
                  <a:cubicBezTo>
                    <a:pt x="34058" y="47735"/>
                    <a:pt x="33925" y="48002"/>
                    <a:pt x="33724" y="48168"/>
                  </a:cubicBezTo>
                  <a:cubicBezTo>
                    <a:pt x="33424" y="48469"/>
                    <a:pt x="33091" y="48602"/>
                    <a:pt x="32657" y="48602"/>
                  </a:cubicBezTo>
                  <a:lnTo>
                    <a:pt x="32624" y="48602"/>
                  </a:lnTo>
                  <a:cubicBezTo>
                    <a:pt x="32423" y="48602"/>
                    <a:pt x="32257" y="48569"/>
                    <a:pt x="32090" y="48502"/>
                  </a:cubicBezTo>
                  <a:cubicBezTo>
                    <a:pt x="32090" y="48469"/>
                    <a:pt x="32057" y="48469"/>
                    <a:pt x="32057" y="48469"/>
                  </a:cubicBezTo>
                  <a:cubicBezTo>
                    <a:pt x="32023" y="48469"/>
                    <a:pt x="31990" y="48435"/>
                    <a:pt x="31956" y="48435"/>
                  </a:cubicBezTo>
                  <a:cubicBezTo>
                    <a:pt x="31890" y="48402"/>
                    <a:pt x="31823" y="48402"/>
                    <a:pt x="31756" y="48368"/>
                  </a:cubicBezTo>
                  <a:cubicBezTo>
                    <a:pt x="31756" y="48335"/>
                    <a:pt x="31723" y="48335"/>
                    <a:pt x="31723" y="48335"/>
                  </a:cubicBezTo>
                  <a:lnTo>
                    <a:pt x="31690" y="48335"/>
                  </a:lnTo>
                  <a:cubicBezTo>
                    <a:pt x="31590" y="48268"/>
                    <a:pt x="31489" y="48202"/>
                    <a:pt x="31389" y="48102"/>
                  </a:cubicBezTo>
                  <a:cubicBezTo>
                    <a:pt x="31223" y="47901"/>
                    <a:pt x="31089" y="47701"/>
                    <a:pt x="31022" y="47434"/>
                  </a:cubicBezTo>
                  <a:cubicBezTo>
                    <a:pt x="30989" y="47368"/>
                    <a:pt x="30989" y="47268"/>
                    <a:pt x="30989" y="47201"/>
                  </a:cubicBezTo>
                  <a:cubicBezTo>
                    <a:pt x="30289" y="46901"/>
                    <a:pt x="29621" y="46601"/>
                    <a:pt x="28954" y="46601"/>
                  </a:cubicBezTo>
                  <a:cubicBezTo>
                    <a:pt x="28788" y="46601"/>
                    <a:pt x="28654" y="46601"/>
                    <a:pt x="28487" y="46634"/>
                  </a:cubicBezTo>
                  <a:cubicBezTo>
                    <a:pt x="28354" y="46667"/>
                    <a:pt x="28187" y="46734"/>
                    <a:pt x="28087" y="46834"/>
                  </a:cubicBezTo>
                  <a:cubicBezTo>
                    <a:pt x="27887" y="47068"/>
                    <a:pt x="27954" y="47401"/>
                    <a:pt x="27987" y="47701"/>
                  </a:cubicBezTo>
                  <a:cubicBezTo>
                    <a:pt x="28054" y="48002"/>
                    <a:pt x="28087" y="48335"/>
                    <a:pt x="28087" y="48669"/>
                  </a:cubicBezTo>
                  <a:cubicBezTo>
                    <a:pt x="28187" y="48702"/>
                    <a:pt x="28287" y="48735"/>
                    <a:pt x="28287" y="48769"/>
                  </a:cubicBezTo>
                  <a:lnTo>
                    <a:pt x="28321" y="48769"/>
                  </a:lnTo>
                  <a:cubicBezTo>
                    <a:pt x="28354" y="48802"/>
                    <a:pt x="28621" y="49002"/>
                    <a:pt x="28654" y="49036"/>
                  </a:cubicBezTo>
                  <a:lnTo>
                    <a:pt x="28687" y="49036"/>
                  </a:lnTo>
                  <a:cubicBezTo>
                    <a:pt x="28754" y="49136"/>
                    <a:pt x="28854" y="49269"/>
                    <a:pt x="28921" y="49369"/>
                  </a:cubicBezTo>
                  <a:cubicBezTo>
                    <a:pt x="28954" y="49436"/>
                    <a:pt x="28988" y="49503"/>
                    <a:pt x="28988" y="49569"/>
                  </a:cubicBezTo>
                  <a:cubicBezTo>
                    <a:pt x="29121" y="49803"/>
                    <a:pt x="29088" y="49703"/>
                    <a:pt x="29121" y="49970"/>
                  </a:cubicBezTo>
                  <a:cubicBezTo>
                    <a:pt x="29121" y="50136"/>
                    <a:pt x="29154" y="50170"/>
                    <a:pt x="29154" y="50170"/>
                  </a:cubicBezTo>
                  <a:cubicBezTo>
                    <a:pt x="29154" y="50170"/>
                    <a:pt x="29154" y="50170"/>
                    <a:pt x="29154" y="50203"/>
                  </a:cubicBezTo>
                  <a:cubicBezTo>
                    <a:pt x="29154" y="50236"/>
                    <a:pt x="29088" y="50603"/>
                    <a:pt x="29088" y="50637"/>
                  </a:cubicBezTo>
                  <a:cubicBezTo>
                    <a:pt x="29054" y="50703"/>
                    <a:pt x="29021" y="50804"/>
                    <a:pt x="28988" y="50837"/>
                  </a:cubicBezTo>
                  <a:cubicBezTo>
                    <a:pt x="28954" y="50904"/>
                    <a:pt x="28954" y="51004"/>
                    <a:pt x="28888" y="51070"/>
                  </a:cubicBezTo>
                  <a:cubicBezTo>
                    <a:pt x="28821" y="51170"/>
                    <a:pt x="28721" y="51304"/>
                    <a:pt x="28654" y="51404"/>
                  </a:cubicBezTo>
                  <a:cubicBezTo>
                    <a:pt x="28554" y="51504"/>
                    <a:pt x="28454" y="51571"/>
                    <a:pt x="28354" y="51637"/>
                  </a:cubicBezTo>
                  <a:cubicBezTo>
                    <a:pt x="28321" y="51637"/>
                    <a:pt x="28321" y="51671"/>
                    <a:pt x="28321" y="51671"/>
                  </a:cubicBezTo>
                  <a:cubicBezTo>
                    <a:pt x="27987" y="52004"/>
                    <a:pt x="27553" y="52171"/>
                    <a:pt x="27086" y="52171"/>
                  </a:cubicBezTo>
                  <a:lnTo>
                    <a:pt x="27053" y="52171"/>
                  </a:lnTo>
                  <a:cubicBezTo>
                    <a:pt x="26786" y="52171"/>
                    <a:pt x="26686" y="52104"/>
                    <a:pt x="26486" y="52038"/>
                  </a:cubicBezTo>
                  <a:cubicBezTo>
                    <a:pt x="26352" y="51971"/>
                    <a:pt x="26319" y="51971"/>
                    <a:pt x="26252" y="51938"/>
                  </a:cubicBezTo>
                  <a:cubicBezTo>
                    <a:pt x="26186" y="51904"/>
                    <a:pt x="26019" y="51771"/>
                    <a:pt x="25919" y="51671"/>
                  </a:cubicBezTo>
                  <a:cubicBezTo>
                    <a:pt x="25919" y="51671"/>
                    <a:pt x="25919" y="51637"/>
                    <a:pt x="25919" y="51637"/>
                  </a:cubicBezTo>
                  <a:cubicBezTo>
                    <a:pt x="25885" y="51604"/>
                    <a:pt x="25685" y="51371"/>
                    <a:pt x="25652" y="51337"/>
                  </a:cubicBezTo>
                  <a:cubicBezTo>
                    <a:pt x="25652" y="51337"/>
                    <a:pt x="25652" y="51304"/>
                    <a:pt x="25652" y="51304"/>
                  </a:cubicBezTo>
                  <a:cubicBezTo>
                    <a:pt x="25619" y="51237"/>
                    <a:pt x="25519" y="51004"/>
                    <a:pt x="25485" y="50937"/>
                  </a:cubicBezTo>
                  <a:cubicBezTo>
                    <a:pt x="25485" y="50937"/>
                    <a:pt x="25485" y="50904"/>
                    <a:pt x="25485" y="50904"/>
                  </a:cubicBezTo>
                  <a:cubicBezTo>
                    <a:pt x="25452" y="50804"/>
                    <a:pt x="25418" y="50570"/>
                    <a:pt x="25418" y="50470"/>
                  </a:cubicBezTo>
                  <a:cubicBezTo>
                    <a:pt x="25418" y="50437"/>
                    <a:pt x="25418" y="50437"/>
                    <a:pt x="25418" y="50437"/>
                  </a:cubicBezTo>
                  <a:cubicBezTo>
                    <a:pt x="25418" y="50103"/>
                    <a:pt x="25485" y="49870"/>
                    <a:pt x="25652" y="49603"/>
                  </a:cubicBezTo>
                  <a:cubicBezTo>
                    <a:pt x="25685" y="49536"/>
                    <a:pt x="25719" y="49503"/>
                    <a:pt x="25752" y="49436"/>
                  </a:cubicBezTo>
                  <a:cubicBezTo>
                    <a:pt x="25318" y="48569"/>
                    <a:pt x="25118" y="47568"/>
                    <a:pt x="24518" y="46767"/>
                  </a:cubicBezTo>
                  <a:cubicBezTo>
                    <a:pt x="24118" y="46200"/>
                    <a:pt x="23550" y="45800"/>
                    <a:pt x="23017" y="45333"/>
                  </a:cubicBezTo>
                  <a:cubicBezTo>
                    <a:pt x="21916" y="44332"/>
                    <a:pt x="21082" y="43031"/>
                    <a:pt x="20515" y="41630"/>
                  </a:cubicBezTo>
                  <a:cubicBezTo>
                    <a:pt x="19614" y="41530"/>
                    <a:pt x="18714" y="41397"/>
                    <a:pt x="17813" y="41197"/>
                  </a:cubicBezTo>
                  <a:cubicBezTo>
                    <a:pt x="17379" y="41130"/>
                    <a:pt x="16946" y="40997"/>
                    <a:pt x="16512" y="40896"/>
                  </a:cubicBezTo>
                  <a:cubicBezTo>
                    <a:pt x="16445" y="40930"/>
                    <a:pt x="16412" y="40963"/>
                    <a:pt x="16379" y="40963"/>
                  </a:cubicBezTo>
                  <a:cubicBezTo>
                    <a:pt x="16145" y="41864"/>
                    <a:pt x="15778" y="42998"/>
                    <a:pt x="16379" y="43498"/>
                  </a:cubicBezTo>
                  <a:cubicBezTo>
                    <a:pt x="17113" y="44099"/>
                    <a:pt x="17780" y="44733"/>
                    <a:pt x="18413" y="45400"/>
                  </a:cubicBezTo>
                  <a:cubicBezTo>
                    <a:pt x="18480" y="45366"/>
                    <a:pt x="18547" y="45333"/>
                    <a:pt x="18614" y="45300"/>
                  </a:cubicBezTo>
                  <a:lnTo>
                    <a:pt x="18680" y="45300"/>
                  </a:lnTo>
                  <a:cubicBezTo>
                    <a:pt x="18814" y="45266"/>
                    <a:pt x="19014" y="45233"/>
                    <a:pt x="19114" y="45233"/>
                  </a:cubicBezTo>
                  <a:lnTo>
                    <a:pt x="19181" y="45233"/>
                  </a:lnTo>
                  <a:cubicBezTo>
                    <a:pt x="19214" y="45233"/>
                    <a:pt x="19548" y="45266"/>
                    <a:pt x="19581" y="45266"/>
                  </a:cubicBezTo>
                  <a:cubicBezTo>
                    <a:pt x="19581" y="45300"/>
                    <a:pt x="19614" y="45300"/>
                    <a:pt x="19614" y="45300"/>
                  </a:cubicBezTo>
                  <a:cubicBezTo>
                    <a:pt x="19614" y="45300"/>
                    <a:pt x="19948" y="45433"/>
                    <a:pt x="19981" y="45433"/>
                  </a:cubicBezTo>
                  <a:cubicBezTo>
                    <a:pt x="20048" y="45466"/>
                    <a:pt x="20081" y="45533"/>
                    <a:pt x="20148" y="45566"/>
                  </a:cubicBezTo>
                  <a:cubicBezTo>
                    <a:pt x="20148" y="45600"/>
                    <a:pt x="20248" y="45667"/>
                    <a:pt x="20315" y="45700"/>
                  </a:cubicBezTo>
                  <a:cubicBezTo>
                    <a:pt x="20348" y="45733"/>
                    <a:pt x="20515" y="45967"/>
                    <a:pt x="20548" y="46033"/>
                  </a:cubicBezTo>
                  <a:cubicBezTo>
                    <a:pt x="20615" y="46134"/>
                    <a:pt x="20682" y="46300"/>
                    <a:pt x="20715" y="46400"/>
                  </a:cubicBezTo>
                  <a:cubicBezTo>
                    <a:pt x="20815" y="46701"/>
                    <a:pt x="20782" y="47034"/>
                    <a:pt x="20715" y="47334"/>
                  </a:cubicBezTo>
                  <a:cubicBezTo>
                    <a:pt x="20682" y="47468"/>
                    <a:pt x="20615" y="47635"/>
                    <a:pt x="20548" y="47768"/>
                  </a:cubicBezTo>
                  <a:cubicBezTo>
                    <a:pt x="20482" y="47868"/>
                    <a:pt x="20348" y="48002"/>
                    <a:pt x="20281" y="48102"/>
                  </a:cubicBezTo>
                  <a:cubicBezTo>
                    <a:pt x="20215" y="48168"/>
                    <a:pt x="20048" y="48302"/>
                    <a:pt x="19948" y="48368"/>
                  </a:cubicBezTo>
                  <a:cubicBezTo>
                    <a:pt x="19714" y="48502"/>
                    <a:pt x="19448" y="48569"/>
                    <a:pt x="19181" y="48569"/>
                  </a:cubicBezTo>
                  <a:cubicBezTo>
                    <a:pt x="18880" y="48569"/>
                    <a:pt x="18614" y="48502"/>
                    <a:pt x="18380" y="48368"/>
                  </a:cubicBezTo>
                  <a:cubicBezTo>
                    <a:pt x="18147" y="48202"/>
                    <a:pt x="17946" y="48035"/>
                    <a:pt x="17813" y="47801"/>
                  </a:cubicBezTo>
                  <a:cubicBezTo>
                    <a:pt x="17680" y="47668"/>
                    <a:pt x="17580" y="47501"/>
                    <a:pt x="17513" y="47334"/>
                  </a:cubicBezTo>
                  <a:cubicBezTo>
                    <a:pt x="17479" y="47268"/>
                    <a:pt x="17446" y="47168"/>
                    <a:pt x="17446" y="47101"/>
                  </a:cubicBezTo>
                  <a:cubicBezTo>
                    <a:pt x="16646" y="46934"/>
                    <a:pt x="15912" y="46667"/>
                    <a:pt x="15211" y="46267"/>
                  </a:cubicBezTo>
                  <a:cubicBezTo>
                    <a:pt x="14477" y="45867"/>
                    <a:pt x="13743" y="45266"/>
                    <a:pt x="13543" y="44432"/>
                  </a:cubicBezTo>
                  <a:cubicBezTo>
                    <a:pt x="13343" y="45366"/>
                    <a:pt x="13110" y="46300"/>
                    <a:pt x="12910" y="47234"/>
                  </a:cubicBezTo>
                  <a:cubicBezTo>
                    <a:pt x="12843" y="47535"/>
                    <a:pt x="12776" y="47835"/>
                    <a:pt x="12643" y="48135"/>
                  </a:cubicBezTo>
                  <a:cubicBezTo>
                    <a:pt x="12676" y="48235"/>
                    <a:pt x="12743" y="48368"/>
                    <a:pt x="12743" y="48435"/>
                  </a:cubicBezTo>
                  <a:cubicBezTo>
                    <a:pt x="12776" y="48435"/>
                    <a:pt x="12776" y="48435"/>
                    <a:pt x="12776" y="48469"/>
                  </a:cubicBezTo>
                  <a:cubicBezTo>
                    <a:pt x="12776" y="48569"/>
                    <a:pt x="12843" y="48835"/>
                    <a:pt x="12843" y="48902"/>
                  </a:cubicBezTo>
                  <a:cubicBezTo>
                    <a:pt x="12843" y="49002"/>
                    <a:pt x="12809" y="49069"/>
                    <a:pt x="12809" y="49169"/>
                  </a:cubicBezTo>
                  <a:cubicBezTo>
                    <a:pt x="12809" y="49169"/>
                    <a:pt x="12776" y="49336"/>
                    <a:pt x="12776" y="49403"/>
                  </a:cubicBezTo>
                  <a:cubicBezTo>
                    <a:pt x="12743" y="49469"/>
                    <a:pt x="12643" y="49703"/>
                    <a:pt x="12609" y="49769"/>
                  </a:cubicBezTo>
                  <a:lnTo>
                    <a:pt x="12376" y="50103"/>
                  </a:lnTo>
                  <a:cubicBezTo>
                    <a:pt x="12276" y="50170"/>
                    <a:pt x="12142" y="50270"/>
                    <a:pt x="12042" y="50337"/>
                  </a:cubicBezTo>
                  <a:cubicBezTo>
                    <a:pt x="12009" y="50370"/>
                    <a:pt x="11709" y="50470"/>
                    <a:pt x="11675" y="50503"/>
                  </a:cubicBezTo>
                  <a:cubicBezTo>
                    <a:pt x="11542" y="50537"/>
                    <a:pt x="11408" y="50570"/>
                    <a:pt x="11242" y="50570"/>
                  </a:cubicBezTo>
                  <a:cubicBezTo>
                    <a:pt x="11108" y="50570"/>
                    <a:pt x="10941" y="50537"/>
                    <a:pt x="10841" y="50503"/>
                  </a:cubicBezTo>
                  <a:lnTo>
                    <a:pt x="10808" y="50503"/>
                  </a:lnTo>
                  <a:cubicBezTo>
                    <a:pt x="10741" y="50470"/>
                    <a:pt x="10708" y="50470"/>
                    <a:pt x="10675" y="50470"/>
                  </a:cubicBezTo>
                  <a:cubicBezTo>
                    <a:pt x="10541" y="50437"/>
                    <a:pt x="10374" y="50337"/>
                    <a:pt x="10241" y="50303"/>
                  </a:cubicBezTo>
                  <a:cubicBezTo>
                    <a:pt x="10241" y="50270"/>
                    <a:pt x="10208" y="50270"/>
                    <a:pt x="10174" y="50236"/>
                  </a:cubicBezTo>
                  <a:cubicBezTo>
                    <a:pt x="10041" y="50170"/>
                    <a:pt x="9907" y="50070"/>
                    <a:pt x="9807" y="49970"/>
                  </a:cubicBezTo>
                  <a:cubicBezTo>
                    <a:pt x="9741" y="49870"/>
                    <a:pt x="9641" y="49736"/>
                    <a:pt x="9574" y="49636"/>
                  </a:cubicBezTo>
                  <a:cubicBezTo>
                    <a:pt x="9474" y="49503"/>
                    <a:pt x="9440" y="49369"/>
                    <a:pt x="9407" y="49236"/>
                  </a:cubicBezTo>
                  <a:cubicBezTo>
                    <a:pt x="9407" y="49236"/>
                    <a:pt x="9374" y="49236"/>
                    <a:pt x="9374" y="49202"/>
                  </a:cubicBezTo>
                  <a:cubicBezTo>
                    <a:pt x="9374" y="49202"/>
                    <a:pt x="9340" y="48802"/>
                    <a:pt x="9340" y="48802"/>
                  </a:cubicBezTo>
                  <a:cubicBezTo>
                    <a:pt x="9340" y="48735"/>
                    <a:pt x="9374" y="48435"/>
                    <a:pt x="9374" y="48368"/>
                  </a:cubicBezTo>
                  <a:cubicBezTo>
                    <a:pt x="9407" y="48235"/>
                    <a:pt x="9474" y="48102"/>
                    <a:pt x="9540" y="47968"/>
                  </a:cubicBezTo>
                  <a:cubicBezTo>
                    <a:pt x="9707" y="47735"/>
                    <a:pt x="9874" y="47535"/>
                    <a:pt x="10141" y="47368"/>
                  </a:cubicBezTo>
                  <a:lnTo>
                    <a:pt x="10174" y="47368"/>
                  </a:lnTo>
                  <a:cubicBezTo>
                    <a:pt x="10208" y="47334"/>
                    <a:pt x="10241" y="47334"/>
                    <a:pt x="10274" y="47301"/>
                  </a:cubicBezTo>
                  <a:cubicBezTo>
                    <a:pt x="10274" y="47234"/>
                    <a:pt x="10274" y="47168"/>
                    <a:pt x="10274" y="47068"/>
                  </a:cubicBezTo>
                  <a:cubicBezTo>
                    <a:pt x="10274" y="46234"/>
                    <a:pt x="10341" y="45400"/>
                    <a:pt x="10474" y="44532"/>
                  </a:cubicBezTo>
                  <a:lnTo>
                    <a:pt x="10474" y="44532"/>
                  </a:lnTo>
                  <a:cubicBezTo>
                    <a:pt x="9240" y="45533"/>
                    <a:pt x="7839" y="46267"/>
                    <a:pt x="6372" y="46734"/>
                  </a:cubicBezTo>
                  <a:cubicBezTo>
                    <a:pt x="6372" y="46901"/>
                    <a:pt x="6338" y="47034"/>
                    <a:pt x="6305" y="47201"/>
                  </a:cubicBezTo>
                  <a:cubicBezTo>
                    <a:pt x="6105" y="47901"/>
                    <a:pt x="5404" y="48368"/>
                    <a:pt x="4670" y="48368"/>
                  </a:cubicBezTo>
                  <a:cubicBezTo>
                    <a:pt x="4537" y="48368"/>
                    <a:pt x="4403" y="48335"/>
                    <a:pt x="4237" y="48302"/>
                  </a:cubicBezTo>
                  <a:cubicBezTo>
                    <a:pt x="3670" y="48135"/>
                    <a:pt x="3269" y="47701"/>
                    <a:pt x="3103" y="47134"/>
                  </a:cubicBezTo>
                  <a:cubicBezTo>
                    <a:pt x="2969" y="46701"/>
                    <a:pt x="3036" y="46234"/>
                    <a:pt x="3269" y="45833"/>
                  </a:cubicBezTo>
                  <a:cubicBezTo>
                    <a:pt x="3570" y="45333"/>
                    <a:pt x="4103" y="45066"/>
                    <a:pt x="4670" y="45033"/>
                  </a:cubicBezTo>
                  <a:lnTo>
                    <a:pt x="4737" y="45033"/>
                  </a:lnTo>
                  <a:cubicBezTo>
                    <a:pt x="4971" y="45033"/>
                    <a:pt x="5204" y="45099"/>
                    <a:pt x="5438" y="45200"/>
                  </a:cubicBezTo>
                  <a:cubicBezTo>
                    <a:pt x="6205" y="44299"/>
                    <a:pt x="7139" y="43565"/>
                    <a:pt x="8173" y="42998"/>
                  </a:cubicBezTo>
                  <a:cubicBezTo>
                    <a:pt x="4870" y="41830"/>
                    <a:pt x="2202" y="39028"/>
                    <a:pt x="1201" y="35659"/>
                  </a:cubicBezTo>
                  <a:cubicBezTo>
                    <a:pt x="968" y="34825"/>
                    <a:pt x="801" y="33992"/>
                    <a:pt x="701" y="33124"/>
                  </a:cubicBezTo>
                  <a:cubicBezTo>
                    <a:pt x="467" y="31423"/>
                    <a:pt x="434" y="29622"/>
                    <a:pt x="868" y="27954"/>
                  </a:cubicBezTo>
                  <a:cubicBezTo>
                    <a:pt x="1335" y="26286"/>
                    <a:pt x="2335" y="24685"/>
                    <a:pt x="3836" y="23818"/>
                  </a:cubicBezTo>
                  <a:cubicBezTo>
                    <a:pt x="3936" y="23751"/>
                    <a:pt x="4070" y="23684"/>
                    <a:pt x="4170" y="23617"/>
                  </a:cubicBezTo>
                  <a:cubicBezTo>
                    <a:pt x="4704" y="21282"/>
                    <a:pt x="5704" y="19047"/>
                    <a:pt x="7105" y="17113"/>
                  </a:cubicBezTo>
                  <a:cubicBezTo>
                    <a:pt x="7906" y="16012"/>
                    <a:pt x="8840" y="15011"/>
                    <a:pt x="9907" y="14177"/>
                  </a:cubicBezTo>
                  <a:cubicBezTo>
                    <a:pt x="10941" y="13410"/>
                    <a:pt x="12076" y="12810"/>
                    <a:pt x="13210" y="12276"/>
                  </a:cubicBezTo>
                  <a:cubicBezTo>
                    <a:pt x="17346" y="10275"/>
                    <a:pt x="21816" y="8340"/>
                    <a:pt x="26252" y="7172"/>
                  </a:cubicBezTo>
                  <a:cubicBezTo>
                    <a:pt x="26753" y="3903"/>
                    <a:pt x="29488" y="1101"/>
                    <a:pt x="32757" y="534"/>
                  </a:cubicBezTo>
                  <a:cubicBezTo>
                    <a:pt x="33157" y="468"/>
                    <a:pt x="33591" y="434"/>
                    <a:pt x="34025" y="434"/>
                  </a:cubicBezTo>
                  <a:close/>
                  <a:moveTo>
                    <a:pt x="34025" y="1"/>
                  </a:moveTo>
                  <a:cubicBezTo>
                    <a:pt x="33558" y="1"/>
                    <a:pt x="33124" y="34"/>
                    <a:pt x="32657" y="134"/>
                  </a:cubicBezTo>
                  <a:cubicBezTo>
                    <a:pt x="29321" y="701"/>
                    <a:pt x="26519" y="3503"/>
                    <a:pt x="25885" y="6839"/>
                  </a:cubicBezTo>
                  <a:cubicBezTo>
                    <a:pt x="22116" y="7873"/>
                    <a:pt x="18013" y="9474"/>
                    <a:pt x="13010" y="11876"/>
                  </a:cubicBezTo>
                  <a:cubicBezTo>
                    <a:pt x="11976" y="12409"/>
                    <a:pt x="10741" y="13010"/>
                    <a:pt x="9674" y="13844"/>
                  </a:cubicBezTo>
                  <a:cubicBezTo>
                    <a:pt x="8606" y="14644"/>
                    <a:pt x="7639" y="15645"/>
                    <a:pt x="6772" y="16879"/>
                  </a:cubicBezTo>
                  <a:cubicBezTo>
                    <a:pt x="5371" y="18781"/>
                    <a:pt x="4370" y="21016"/>
                    <a:pt x="3803" y="23351"/>
                  </a:cubicBezTo>
                  <a:cubicBezTo>
                    <a:pt x="3736" y="23384"/>
                    <a:pt x="3670" y="23417"/>
                    <a:pt x="3636" y="23451"/>
                  </a:cubicBezTo>
                  <a:cubicBezTo>
                    <a:pt x="2135" y="24318"/>
                    <a:pt x="1001" y="25919"/>
                    <a:pt x="467" y="27854"/>
                  </a:cubicBezTo>
                  <a:cubicBezTo>
                    <a:pt x="67" y="29355"/>
                    <a:pt x="0" y="31056"/>
                    <a:pt x="267" y="33191"/>
                  </a:cubicBezTo>
                  <a:cubicBezTo>
                    <a:pt x="401" y="34192"/>
                    <a:pt x="567" y="35026"/>
                    <a:pt x="801" y="35793"/>
                  </a:cubicBezTo>
                  <a:cubicBezTo>
                    <a:pt x="1768" y="38995"/>
                    <a:pt x="4170" y="41697"/>
                    <a:pt x="7239" y="43098"/>
                  </a:cubicBezTo>
                  <a:cubicBezTo>
                    <a:pt x="6538" y="43532"/>
                    <a:pt x="5871" y="44065"/>
                    <a:pt x="5304" y="44699"/>
                  </a:cubicBezTo>
                  <a:cubicBezTo>
                    <a:pt x="5137" y="44632"/>
                    <a:pt x="4937" y="44632"/>
                    <a:pt x="4737" y="44632"/>
                  </a:cubicBezTo>
                  <a:lnTo>
                    <a:pt x="4670" y="44632"/>
                  </a:lnTo>
                  <a:cubicBezTo>
                    <a:pt x="3903" y="44632"/>
                    <a:pt x="3269" y="45033"/>
                    <a:pt x="2902" y="45633"/>
                  </a:cubicBezTo>
                  <a:cubicBezTo>
                    <a:pt x="2602" y="46134"/>
                    <a:pt x="2535" y="46734"/>
                    <a:pt x="2702" y="47268"/>
                  </a:cubicBezTo>
                  <a:cubicBezTo>
                    <a:pt x="2936" y="48002"/>
                    <a:pt x="3436" y="48502"/>
                    <a:pt x="4137" y="48702"/>
                  </a:cubicBezTo>
                  <a:cubicBezTo>
                    <a:pt x="4303" y="48735"/>
                    <a:pt x="4504" y="48769"/>
                    <a:pt x="4670" y="48769"/>
                  </a:cubicBezTo>
                  <a:cubicBezTo>
                    <a:pt x="5638" y="48769"/>
                    <a:pt x="6472" y="48135"/>
                    <a:pt x="6705" y="47301"/>
                  </a:cubicBezTo>
                  <a:cubicBezTo>
                    <a:pt x="6738" y="47234"/>
                    <a:pt x="6738" y="47134"/>
                    <a:pt x="6772" y="47068"/>
                  </a:cubicBezTo>
                  <a:cubicBezTo>
                    <a:pt x="7906" y="46667"/>
                    <a:pt x="8973" y="46134"/>
                    <a:pt x="9941" y="45466"/>
                  </a:cubicBezTo>
                  <a:lnTo>
                    <a:pt x="9941" y="45466"/>
                  </a:lnTo>
                  <a:cubicBezTo>
                    <a:pt x="9874" y="46000"/>
                    <a:pt x="9874" y="46534"/>
                    <a:pt x="9841" y="47068"/>
                  </a:cubicBezTo>
                  <a:cubicBezTo>
                    <a:pt x="9607" y="47234"/>
                    <a:pt x="9374" y="47468"/>
                    <a:pt x="9207" y="47735"/>
                  </a:cubicBezTo>
                  <a:cubicBezTo>
                    <a:pt x="9107" y="47901"/>
                    <a:pt x="9007" y="48068"/>
                    <a:pt x="8973" y="48268"/>
                  </a:cubicBezTo>
                  <a:cubicBezTo>
                    <a:pt x="8973" y="48335"/>
                    <a:pt x="8907" y="48669"/>
                    <a:pt x="8907" y="48769"/>
                  </a:cubicBezTo>
                  <a:lnTo>
                    <a:pt x="8907" y="48802"/>
                  </a:lnTo>
                  <a:lnTo>
                    <a:pt x="8907" y="48835"/>
                  </a:lnTo>
                  <a:cubicBezTo>
                    <a:pt x="8907" y="48835"/>
                    <a:pt x="8973" y="49269"/>
                    <a:pt x="8973" y="49336"/>
                  </a:cubicBezTo>
                  <a:lnTo>
                    <a:pt x="9374" y="49236"/>
                  </a:lnTo>
                  <a:lnTo>
                    <a:pt x="8973" y="49369"/>
                  </a:lnTo>
                  <a:cubicBezTo>
                    <a:pt x="9040" y="49536"/>
                    <a:pt x="9107" y="49703"/>
                    <a:pt x="9207" y="49870"/>
                  </a:cubicBezTo>
                  <a:cubicBezTo>
                    <a:pt x="9274" y="50003"/>
                    <a:pt x="9407" y="50136"/>
                    <a:pt x="9507" y="50236"/>
                  </a:cubicBezTo>
                  <a:cubicBezTo>
                    <a:pt x="9641" y="50403"/>
                    <a:pt x="9807" y="50503"/>
                    <a:pt x="9941" y="50603"/>
                  </a:cubicBezTo>
                  <a:cubicBezTo>
                    <a:pt x="9974" y="50637"/>
                    <a:pt x="10007" y="50637"/>
                    <a:pt x="10074" y="50670"/>
                  </a:cubicBezTo>
                  <a:cubicBezTo>
                    <a:pt x="10241" y="50770"/>
                    <a:pt x="10408" y="50837"/>
                    <a:pt x="10608" y="50870"/>
                  </a:cubicBezTo>
                  <a:cubicBezTo>
                    <a:pt x="10608" y="50870"/>
                    <a:pt x="10641" y="50904"/>
                    <a:pt x="10675" y="50904"/>
                  </a:cubicBezTo>
                  <a:lnTo>
                    <a:pt x="10708" y="50904"/>
                  </a:lnTo>
                  <a:cubicBezTo>
                    <a:pt x="10841" y="50937"/>
                    <a:pt x="11042" y="50970"/>
                    <a:pt x="11242" y="50970"/>
                  </a:cubicBezTo>
                  <a:cubicBezTo>
                    <a:pt x="11375" y="50970"/>
                    <a:pt x="11609" y="50970"/>
                    <a:pt x="11775" y="50904"/>
                  </a:cubicBezTo>
                  <a:cubicBezTo>
                    <a:pt x="11875" y="50870"/>
                    <a:pt x="12176" y="50737"/>
                    <a:pt x="12242" y="50703"/>
                  </a:cubicBezTo>
                  <a:cubicBezTo>
                    <a:pt x="12409" y="50603"/>
                    <a:pt x="12543" y="50503"/>
                    <a:pt x="12643" y="50403"/>
                  </a:cubicBezTo>
                  <a:lnTo>
                    <a:pt x="12676" y="50370"/>
                  </a:lnTo>
                  <a:lnTo>
                    <a:pt x="12676" y="50337"/>
                  </a:lnTo>
                  <a:lnTo>
                    <a:pt x="12943" y="50036"/>
                  </a:lnTo>
                  <a:lnTo>
                    <a:pt x="12943" y="50003"/>
                  </a:lnTo>
                  <a:lnTo>
                    <a:pt x="12976" y="50003"/>
                  </a:lnTo>
                  <a:cubicBezTo>
                    <a:pt x="13010" y="49870"/>
                    <a:pt x="13143" y="49603"/>
                    <a:pt x="13176" y="49503"/>
                  </a:cubicBezTo>
                  <a:cubicBezTo>
                    <a:pt x="13210" y="49369"/>
                    <a:pt x="13210" y="49269"/>
                    <a:pt x="13210" y="49202"/>
                  </a:cubicBezTo>
                  <a:lnTo>
                    <a:pt x="13210" y="49169"/>
                  </a:lnTo>
                  <a:cubicBezTo>
                    <a:pt x="13243" y="49069"/>
                    <a:pt x="13243" y="49002"/>
                    <a:pt x="13243" y="48902"/>
                  </a:cubicBezTo>
                  <a:cubicBezTo>
                    <a:pt x="13243" y="48769"/>
                    <a:pt x="13210" y="48469"/>
                    <a:pt x="13176" y="48368"/>
                  </a:cubicBezTo>
                  <a:cubicBezTo>
                    <a:pt x="13176" y="48368"/>
                    <a:pt x="13176" y="48368"/>
                    <a:pt x="13176" y="48335"/>
                  </a:cubicBezTo>
                  <a:lnTo>
                    <a:pt x="13143" y="48302"/>
                  </a:lnTo>
                  <a:cubicBezTo>
                    <a:pt x="13143" y="48268"/>
                    <a:pt x="13110" y="48202"/>
                    <a:pt x="13076" y="48135"/>
                  </a:cubicBezTo>
                  <a:cubicBezTo>
                    <a:pt x="13176" y="47868"/>
                    <a:pt x="13243" y="47601"/>
                    <a:pt x="13310" y="47334"/>
                  </a:cubicBezTo>
                  <a:lnTo>
                    <a:pt x="13710" y="45600"/>
                  </a:lnTo>
                  <a:cubicBezTo>
                    <a:pt x="14010" y="45967"/>
                    <a:pt x="14444" y="46334"/>
                    <a:pt x="15011" y="46634"/>
                  </a:cubicBezTo>
                  <a:cubicBezTo>
                    <a:pt x="15678" y="47001"/>
                    <a:pt x="16379" y="47268"/>
                    <a:pt x="17113" y="47468"/>
                  </a:cubicBezTo>
                  <a:cubicBezTo>
                    <a:pt x="17113" y="47468"/>
                    <a:pt x="17146" y="47501"/>
                    <a:pt x="17146" y="47501"/>
                  </a:cubicBezTo>
                  <a:cubicBezTo>
                    <a:pt x="17213" y="47701"/>
                    <a:pt x="17346" y="47901"/>
                    <a:pt x="17513" y="48068"/>
                  </a:cubicBezTo>
                  <a:cubicBezTo>
                    <a:pt x="17680" y="48335"/>
                    <a:pt x="17880" y="48535"/>
                    <a:pt x="18180" y="48702"/>
                  </a:cubicBezTo>
                  <a:cubicBezTo>
                    <a:pt x="18480" y="48902"/>
                    <a:pt x="18814" y="48969"/>
                    <a:pt x="19147" y="48969"/>
                  </a:cubicBezTo>
                  <a:cubicBezTo>
                    <a:pt x="19514" y="48969"/>
                    <a:pt x="19848" y="48902"/>
                    <a:pt x="20148" y="48702"/>
                  </a:cubicBezTo>
                  <a:cubicBezTo>
                    <a:pt x="20281" y="48635"/>
                    <a:pt x="20448" y="48502"/>
                    <a:pt x="20582" y="48402"/>
                  </a:cubicBezTo>
                  <a:cubicBezTo>
                    <a:pt x="20682" y="48302"/>
                    <a:pt x="20815" y="48102"/>
                    <a:pt x="20882" y="48002"/>
                  </a:cubicBezTo>
                  <a:cubicBezTo>
                    <a:pt x="20982" y="47835"/>
                    <a:pt x="21082" y="47635"/>
                    <a:pt x="21115" y="47401"/>
                  </a:cubicBezTo>
                  <a:cubicBezTo>
                    <a:pt x="21182" y="47134"/>
                    <a:pt x="21249" y="46701"/>
                    <a:pt x="21115" y="46300"/>
                  </a:cubicBezTo>
                  <a:cubicBezTo>
                    <a:pt x="21082" y="46167"/>
                    <a:pt x="21015" y="45967"/>
                    <a:pt x="20915" y="45800"/>
                  </a:cubicBezTo>
                  <a:cubicBezTo>
                    <a:pt x="20882" y="45733"/>
                    <a:pt x="20648" y="45466"/>
                    <a:pt x="20615" y="45400"/>
                  </a:cubicBezTo>
                  <a:cubicBezTo>
                    <a:pt x="20548" y="45366"/>
                    <a:pt x="20482" y="45300"/>
                    <a:pt x="20415" y="45233"/>
                  </a:cubicBezTo>
                  <a:cubicBezTo>
                    <a:pt x="20382" y="45233"/>
                    <a:pt x="20348" y="45200"/>
                    <a:pt x="20348" y="45200"/>
                  </a:cubicBezTo>
                  <a:cubicBezTo>
                    <a:pt x="20315" y="45166"/>
                    <a:pt x="20248" y="45133"/>
                    <a:pt x="20181" y="45099"/>
                  </a:cubicBezTo>
                  <a:cubicBezTo>
                    <a:pt x="20148" y="45066"/>
                    <a:pt x="19781" y="44899"/>
                    <a:pt x="19714" y="44899"/>
                  </a:cubicBezTo>
                  <a:lnTo>
                    <a:pt x="19681" y="44866"/>
                  </a:lnTo>
                  <a:cubicBezTo>
                    <a:pt x="19614" y="44866"/>
                    <a:pt x="19247" y="44799"/>
                    <a:pt x="19181" y="44799"/>
                  </a:cubicBezTo>
                  <a:lnTo>
                    <a:pt x="19114" y="44799"/>
                  </a:lnTo>
                  <a:cubicBezTo>
                    <a:pt x="18947" y="44833"/>
                    <a:pt x="18747" y="44833"/>
                    <a:pt x="18614" y="44866"/>
                  </a:cubicBezTo>
                  <a:cubicBezTo>
                    <a:pt x="18580" y="44899"/>
                    <a:pt x="18547" y="44899"/>
                    <a:pt x="18514" y="44899"/>
                  </a:cubicBezTo>
                  <a:cubicBezTo>
                    <a:pt x="17913" y="44299"/>
                    <a:pt x="17279" y="43698"/>
                    <a:pt x="16646" y="43198"/>
                  </a:cubicBezTo>
                  <a:cubicBezTo>
                    <a:pt x="16312" y="42898"/>
                    <a:pt x="16512" y="42064"/>
                    <a:pt x="16679" y="41363"/>
                  </a:cubicBezTo>
                  <a:cubicBezTo>
                    <a:pt x="17079" y="41464"/>
                    <a:pt x="17413" y="41530"/>
                    <a:pt x="17746" y="41597"/>
                  </a:cubicBezTo>
                  <a:cubicBezTo>
                    <a:pt x="18547" y="41764"/>
                    <a:pt x="19381" y="41897"/>
                    <a:pt x="20215" y="41997"/>
                  </a:cubicBezTo>
                  <a:cubicBezTo>
                    <a:pt x="20849" y="43465"/>
                    <a:pt x="21682" y="44666"/>
                    <a:pt x="22750" y="45633"/>
                  </a:cubicBezTo>
                  <a:cubicBezTo>
                    <a:pt x="22883" y="45767"/>
                    <a:pt x="23050" y="45900"/>
                    <a:pt x="23184" y="46033"/>
                  </a:cubicBezTo>
                  <a:cubicBezTo>
                    <a:pt x="23550" y="46334"/>
                    <a:pt x="23917" y="46667"/>
                    <a:pt x="24184" y="47034"/>
                  </a:cubicBezTo>
                  <a:cubicBezTo>
                    <a:pt x="24518" y="47468"/>
                    <a:pt x="24718" y="48035"/>
                    <a:pt x="24951" y="48635"/>
                  </a:cubicBezTo>
                  <a:cubicBezTo>
                    <a:pt x="25052" y="48869"/>
                    <a:pt x="25152" y="49169"/>
                    <a:pt x="25252" y="49403"/>
                  </a:cubicBezTo>
                  <a:cubicBezTo>
                    <a:pt x="25085" y="49769"/>
                    <a:pt x="25018" y="50036"/>
                    <a:pt x="25018" y="50403"/>
                  </a:cubicBezTo>
                  <a:cubicBezTo>
                    <a:pt x="24985" y="50437"/>
                    <a:pt x="24985" y="50437"/>
                    <a:pt x="24985" y="50470"/>
                  </a:cubicBezTo>
                  <a:cubicBezTo>
                    <a:pt x="25018" y="50603"/>
                    <a:pt x="25018" y="50837"/>
                    <a:pt x="25085" y="51004"/>
                  </a:cubicBezTo>
                  <a:cubicBezTo>
                    <a:pt x="25085" y="51037"/>
                    <a:pt x="25085" y="51037"/>
                    <a:pt x="25085" y="51070"/>
                  </a:cubicBezTo>
                  <a:cubicBezTo>
                    <a:pt x="25118" y="51137"/>
                    <a:pt x="25218" y="51437"/>
                    <a:pt x="25285" y="51504"/>
                  </a:cubicBezTo>
                  <a:lnTo>
                    <a:pt x="25285" y="51537"/>
                  </a:lnTo>
                  <a:lnTo>
                    <a:pt x="25318" y="51537"/>
                  </a:lnTo>
                  <a:cubicBezTo>
                    <a:pt x="25352" y="51604"/>
                    <a:pt x="25552" y="51871"/>
                    <a:pt x="25585" y="51938"/>
                  </a:cubicBezTo>
                  <a:cubicBezTo>
                    <a:pt x="25585" y="51938"/>
                    <a:pt x="25619" y="51938"/>
                    <a:pt x="25619" y="51971"/>
                  </a:cubicBezTo>
                  <a:cubicBezTo>
                    <a:pt x="25752" y="52071"/>
                    <a:pt x="25952" y="52238"/>
                    <a:pt x="26019" y="52271"/>
                  </a:cubicBezTo>
                  <a:cubicBezTo>
                    <a:pt x="26119" y="52338"/>
                    <a:pt x="26186" y="52371"/>
                    <a:pt x="26252" y="52371"/>
                  </a:cubicBezTo>
                  <a:lnTo>
                    <a:pt x="26319" y="52405"/>
                  </a:lnTo>
                  <a:lnTo>
                    <a:pt x="26352" y="52438"/>
                  </a:lnTo>
                  <a:cubicBezTo>
                    <a:pt x="26553" y="52505"/>
                    <a:pt x="26719" y="52571"/>
                    <a:pt x="27053" y="52571"/>
                  </a:cubicBezTo>
                  <a:lnTo>
                    <a:pt x="27086" y="52571"/>
                  </a:lnTo>
                  <a:cubicBezTo>
                    <a:pt x="27687" y="52571"/>
                    <a:pt x="28187" y="52371"/>
                    <a:pt x="28621" y="51971"/>
                  </a:cubicBezTo>
                  <a:cubicBezTo>
                    <a:pt x="28754" y="51871"/>
                    <a:pt x="28854" y="51771"/>
                    <a:pt x="28954" y="51671"/>
                  </a:cubicBezTo>
                  <a:cubicBezTo>
                    <a:pt x="29054" y="51571"/>
                    <a:pt x="29188" y="51404"/>
                    <a:pt x="29255" y="51271"/>
                  </a:cubicBezTo>
                  <a:cubicBezTo>
                    <a:pt x="29288" y="51204"/>
                    <a:pt x="29321" y="51104"/>
                    <a:pt x="29355" y="51070"/>
                  </a:cubicBezTo>
                  <a:lnTo>
                    <a:pt x="29388" y="51004"/>
                  </a:lnTo>
                  <a:lnTo>
                    <a:pt x="29388" y="50970"/>
                  </a:lnTo>
                  <a:cubicBezTo>
                    <a:pt x="29421" y="50904"/>
                    <a:pt x="29455" y="50837"/>
                    <a:pt x="29488" y="50737"/>
                  </a:cubicBezTo>
                  <a:cubicBezTo>
                    <a:pt x="29488" y="50703"/>
                    <a:pt x="29488" y="50670"/>
                    <a:pt x="29521" y="50570"/>
                  </a:cubicBezTo>
                  <a:lnTo>
                    <a:pt x="29655" y="50570"/>
                  </a:lnTo>
                  <a:lnTo>
                    <a:pt x="29555" y="50070"/>
                  </a:lnTo>
                  <a:cubicBezTo>
                    <a:pt x="29555" y="50070"/>
                    <a:pt x="29555" y="50036"/>
                    <a:pt x="29521" y="49903"/>
                  </a:cubicBezTo>
                  <a:cubicBezTo>
                    <a:pt x="29521" y="49870"/>
                    <a:pt x="29521" y="49836"/>
                    <a:pt x="29521" y="49803"/>
                  </a:cubicBezTo>
                  <a:cubicBezTo>
                    <a:pt x="29488" y="49669"/>
                    <a:pt x="29488" y="49636"/>
                    <a:pt x="29421" y="49503"/>
                  </a:cubicBezTo>
                  <a:lnTo>
                    <a:pt x="29388" y="49403"/>
                  </a:lnTo>
                  <a:lnTo>
                    <a:pt x="29321" y="49269"/>
                  </a:lnTo>
                  <a:lnTo>
                    <a:pt x="29321" y="49202"/>
                  </a:lnTo>
                  <a:lnTo>
                    <a:pt x="29288" y="49169"/>
                  </a:lnTo>
                  <a:lnTo>
                    <a:pt x="29255" y="49102"/>
                  </a:lnTo>
                  <a:lnTo>
                    <a:pt x="28988" y="48769"/>
                  </a:lnTo>
                  <a:lnTo>
                    <a:pt x="28954" y="48735"/>
                  </a:lnTo>
                  <a:cubicBezTo>
                    <a:pt x="28888" y="48669"/>
                    <a:pt x="28621" y="48469"/>
                    <a:pt x="28554" y="48402"/>
                  </a:cubicBezTo>
                  <a:lnTo>
                    <a:pt x="28521" y="48402"/>
                  </a:lnTo>
                  <a:cubicBezTo>
                    <a:pt x="28487" y="48402"/>
                    <a:pt x="28487" y="48402"/>
                    <a:pt x="28487" y="48368"/>
                  </a:cubicBezTo>
                  <a:cubicBezTo>
                    <a:pt x="28454" y="48135"/>
                    <a:pt x="28454" y="47868"/>
                    <a:pt x="28387" y="47635"/>
                  </a:cubicBezTo>
                  <a:cubicBezTo>
                    <a:pt x="28387" y="47468"/>
                    <a:pt x="28321" y="47201"/>
                    <a:pt x="28387" y="47134"/>
                  </a:cubicBezTo>
                  <a:cubicBezTo>
                    <a:pt x="28421" y="47101"/>
                    <a:pt x="28454" y="47068"/>
                    <a:pt x="28587" y="47034"/>
                  </a:cubicBezTo>
                  <a:cubicBezTo>
                    <a:pt x="28687" y="47001"/>
                    <a:pt x="28821" y="47001"/>
                    <a:pt x="28921" y="47001"/>
                  </a:cubicBezTo>
                  <a:cubicBezTo>
                    <a:pt x="29421" y="47001"/>
                    <a:pt x="29955" y="47234"/>
                    <a:pt x="30522" y="47434"/>
                  </a:cubicBezTo>
                  <a:lnTo>
                    <a:pt x="30589" y="47468"/>
                  </a:lnTo>
                  <a:cubicBezTo>
                    <a:pt x="30589" y="47501"/>
                    <a:pt x="30622" y="47535"/>
                    <a:pt x="30622" y="47568"/>
                  </a:cubicBezTo>
                  <a:cubicBezTo>
                    <a:pt x="30722" y="47868"/>
                    <a:pt x="30856" y="48135"/>
                    <a:pt x="31056" y="48368"/>
                  </a:cubicBezTo>
                  <a:lnTo>
                    <a:pt x="30989" y="48435"/>
                  </a:lnTo>
                  <a:lnTo>
                    <a:pt x="31523" y="48702"/>
                  </a:lnTo>
                  <a:cubicBezTo>
                    <a:pt x="31556" y="48735"/>
                    <a:pt x="31590" y="48735"/>
                    <a:pt x="31590" y="48735"/>
                  </a:cubicBezTo>
                  <a:cubicBezTo>
                    <a:pt x="31656" y="48769"/>
                    <a:pt x="31723" y="48802"/>
                    <a:pt x="31790" y="48835"/>
                  </a:cubicBezTo>
                  <a:cubicBezTo>
                    <a:pt x="31823" y="48835"/>
                    <a:pt x="31856" y="48835"/>
                    <a:pt x="31923" y="48869"/>
                  </a:cubicBezTo>
                  <a:cubicBezTo>
                    <a:pt x="32123" y="48969"/>
                    <a:pt x="32357" y="49036"/>
                    <a:pt x="32624" y="49036"/>
                  </a:cubicBezTo>
                  <a:lnTo>
                    <a:pt x="32690" y="49036"/>
                  </a:lnTo>
                  <a:cubicBezTo>
                    <a:pt x="33224" y="49002"/>
                    <a:pt x="33658" y="48835"/>
                    <a:pt x="34025" y="48469"/>
                  </a:cubicBezTo>
                  <a:cubicBezTo>
                    <a:pt x="34258" y="48268"/>
                    <a:pt x="34425" y="47968"/>
                    <a:pt x="34525" y="47601"/>
                  </a:cubicBezTo>
                  <a:cubicBezTo>
                    <a:pt x="34658" y="47301"/>
                    <a:pt x="34658" y="46901"/>
                    <a:pt x="34558" y="46500"/>
                  </a:cubicBezTo>
                  <a:cubicBezTo>
                    <a:pt x="34425" y="46134"/>
                    <a:pt x="34258" y="45867"/>
                    <a:pt x="33991" y="45566"/>
                  </a:cubicBezTo>
                  <a:cubicBezTo>
                    <a:pt x="33824" y="45366"/>
                    <a:pt x="33591" y="45233"/>
                    <a:pt x="33357" y="45133"/>
                  </a:cubicBezTo>
                  <a:cubicBezTo>
                    <a:pt x="33124" y="45033"/>
                    <a:pt x="32890" y="44966"/>
                    <a:pt x="32657" y="44966"/>
                  </a:cubicBezTo>
                  <a:lnTo>
                    <a:pt x="32590" y="44966"/>
                  </a:lnTo>
                  <a:cubicBezTo>
                    <a:pt x="32323" y="44999"/>
                    <a:pt x="32057" y="45066"/>
                    <a:pt x="31823" y="45166"/>
                  </a:cubicBezTo>
                  <a:cubicBezTo>
                    <a:pt x="31723" y="45133"/>
                    <a:pt x="31623" y="45099"/>
                    <a:pt x="31523" y="45066"/>
                  </a:cubicBezTo>
                  <a:cubicBezTo>
                    <a:pt x="31123" y="44933"/>
                    <a:pt x="30756" y="44833"/>
                    <a:pt x="30555" y="44566"/>
                  </a:cubicBezTo>
                  <a:cubicBezTo>
                    <a:pt x="30489" y="44499"/>
                    <a:pt x="30489" y="44466"/>
                    <a:pt x="30489" y="44466"/>
                  </a:cubicBezTo>
                  <a:cubicBezTo>
                    <a:pt x="30489" y="44432"/>
                    <a:pt x="30555" y="44299"/>
                    <a:pt x="30722" y="44232"/>
                  </a:cubicBezTo>
                  <a:cubicBezTo>
                    <a:pt x="31056" y="44032"/>
                    <a:pt x="31489" y="43999"/>
                    <a:pt x="32023" y="43999"/>
                  </a:cubicBezTo>
                  <a:lnTo>
                    <a:pt x="33091" y="43999"/>
                  </a:lnTo>
                  <a:cubicBezTo>
                    <a:pt x="33124" y="44032"/>
                    <a:pt x="33157" y="44032"/>
                    <a:pt x="33191" y="44065"/>
                  </a:cubicBezTo>
                  <a:cubicBezTo>
                    <a:pt x="33391" y="44232"/>
                    <a:pt x="33624" y="44332"/>
                    <a:pt x="33858" y="44399"/>
                  </a:cubicBezTo>
                  <a:lnTo>
                    <a:pt x="33891" y="44399"/>
                  </a:lnTo>
                  <a:lnTo>
                    <a:pt x="34291" y="44466"/>
                  </a:lnTo>
                  <a:lnTo>
                    <a:pt x="34392" y="44466"/>
                  </a:lnTo>
                  <a:lnTo>
                    <a:pt x="34792" y="44399"/>
                  </a:lnTo>
                  <a:lnTo>
                    <a:pt x="34825" y="44399"/>
                  </a:lnTo>
                  <a:cubicBezTo>
                    <a:pt x="35092" y="44332"/>
                    <a:pt x="35326" y="44232"/>
                    <a:pt x="35492" y="44065"/>
                  </a:cubicBezTo>
                  <a:cubicBezTo>
                    <a:pt x="35692" y="43932"/>
                    <a:pt x="35859" y="43732"/>
                    <a:pt x="35993" y="43532"/>
                  </a:cubicBezTo>
                  <a:cubicBezTo>
                    <a:pt x="36460" y="42764"/>
                    <a:pt x="36326" y="41730"/>
                    <a:pt x="35659" y="41097"/>
                  </a:cubicBezTo>
                  <a:cubicBezTo>
                    <a:pt x="35292" y="40730"/>
                    <a:pt x="34792" y="40496"/>
                    <a:pt x="34291" y="40496"/>
                  </a:cubicBezTo>
                  <a:lnTo>
                    <a:pt x="34225" y="40496"/>
                  </a:lnTo>
                  <a:cubicBezTo>
                    <a:pt x="33891" y="40530"/>
                    <a:pt x="33558" y="40596"/>
                    <a:pt x="33224" y="40796"/>
                  </a:cubicBezTo>
                  <a:lnTo>
                    <a:pt x="33191" y="40796"/>
                  </a:lnTo>
                  <a:lnTo>
                    <a:pt x="33157" y="40830"/>
                  </a:lnTo>
                  <a:lnTo>
                    <a:pt x="33057" y="40930"/>
                  </a:lnTo>
                  <a:lnTo>
                    <a:pt x="32890" y="41063"/>
                  </a:lnTo>
                  <a:lnTo>
                    <a:pt x="32857" y="41063"/>
                  </a:lnTo>
                  <a:cubicBezTo>
                    <a:pt x="32757" y="41163"/>
                    <a:pt x="32657" y="41263"/>
                    <a:pt x="32590" y="41397"/>
                  </a:cubicBezTo>
                  <a:lnTo>
                    <a:pt x="30589" y="41664"/>
                  </a:lnTo>
                  <a:cubicBezTo>
                    <a:pt x="30389" y="41697"/>
                    <a:pt x="30189" y="41730"/>
                    <a:pt x="29988" y="41730"/>
                  </a:cubicBezTo>
                  <a:cubicBezTo>
                    <a:pt x="29855" y="41730"/>
                    <a:pt x="29755" y="41730"/>
                    <a:pt x="29655" y="41697"/>
                  </a:cubicBezTo>
                  <a:cubicBezTo>
                    <a:pt x="30689" y="41263"/>
                    <a:pt x="31623" y="40530"/>
                    <a:pt x="32423" y="39796"/>
                  </a:cubicBezTo>
                  <a:cubicBezTo>
                    <a:pt x="34558" y="37961"/>
                    <a:pt x="36593" y="36060"/>
                    <a:pt x="38494" y="34125"/>
                  </a:cubicBezTo>
                  <a:cubicBezTo>
                    <a:pt x="38961" y="34792"/>
                    <a:pt x="39462" y="35426"/>
                    <a:pt x="39962" y="36060"/>
                  </a:cubicBezTo>
                  <a:cubicBezTo>
                    <a:pt x="40196" y="36327"/>
                    <a:pt x="40396" y="36593"/>
                    <a:pt x="40629" y="36894"/>
                  </a:cubicBezTo>
                  <a:cubicBezTo>
                    <a:pt x="40896" y="37227"/>
                    <a:pt x="41196" y="37661"/>
                    <a:pt x="41096" y="37994"/>
                  </a:cubicBezTo>
                  <a:cubicBezTo>
                    <a:pt x="41030" y="38328"/>
                    <a:pt x="40696" y="38528"/>
                    <a:pt x="40396" y="38628"/>
                  </a:cubicBezTo>
                  <a:cubicBezTo>
                    <a:pt x="40129" y="38728"/>
                    <a:pt x="39862" y="38762"/>
                    <a:pt x="39562" y="38795"/>
                  </a:cubicBezTo>
                  <a:cubicBezTo>
                    <a:pt x="39495" y="38795"/>
                    <a:pt x="39395" y="38828"/>
                    <a:pt x="39328" y="38828"/>
                  </a:cubicBezTo>
                  <a:cubicBezTo>
                    <a:pt x="38995" y="38628"/>
                    <a:pt x="38628" y="38561"/>
                    <a:pt x="38261" y="38561"/>
                  </a:cubicBezTo>
                  <a:cubicBezTo>
                    <a:pt x="37694" y="38561"/>
                    <a:pt x="37093" y="38795"/>
                    <a:pt x="36693" y="39195"/>
                  </a:cubicBezTo>
                  <a:cubicBezTo>
                    <a:pt x="36493" y="39395"/>
                    <a:pt x="36326" y="39629"/>
                    <a:pt x="36226" y="39896"/>
                  </a:cubicBezTo>
                  <a:cubicBezTo>
                    <a:pt x="36093" y="40163"/>
                    <a:pt x="36026" y="40463"/>
                    <a:pt x="36059" y="40763"/>
                  </a:cubicBezTo>
                  <a:cubicBezTo>
                    <a:pt x="36059" y="41430"/>
                    <a:pt x="36293" y="41964"/>
                    <a:pt x="36693" y="42331"/>
                  </a:cubicBezTo>
                  <a:cubicBezTo>
                    <a:pt x="37160" y="42764"/>
                    <a:pt x="37694" y="42965"/>
                    <a:pt x="38261" y="42965"/>
                  </a:cubicBezTo>
                  <a:cubicBezTo>
                    <a:pt x="38828" y="42965"/>
                    <a:pt x="39428" y="42731"/>
                    <a:pt x="39829" y="42331"/>
                  </a:cubicBezTo>
                  <a:cubicBezTo>
                    <a:pt x="39862" y="42297"/>
                    <a:pt x="39895" y="42264"/>
                    <a:pt x="39929" y="42197"/>
                  </a:cubicBezTo>
                  <a:lnTo>
                    <a:pt x="41363" y="41964"/>
                  </a:lnTo>
                  <a:cubicBezTo>
                    <a:pt x="41430" y="41964"/>
                    <a:pt x="41530" y="41931"/>
                    <a:pt x="41630" y="41931"/>
                  </a:cubicBezTo>
                  <a:cubicBezTo>
                    <a:pt x="41663" y="41931"/>
                    <a:pt x="41730" y="41964"/>
                    <a:pt x="41730" y="41964"/>
                  </a:cubicBezTo>
                  <a:cubicBezTo>
                    <a:pt x="41763" y="41964"/>
                    <a:pt x="41864" y="42064"/>
                    <a:pt x="41763" y="42564"/>
                  </a:cubicBezTo>
                  <a:lnTo>
                    <a:pt x="41763" y="42698"/>
                  </a:lnTo>
                  <a:lnTo>
                    <a:pt x="41430" y="44499"/>
                  </a:lnTo>
                  <a:cubicBezTo>
                    <a:pt x="41363" y="44566"/>
                    <a:pt x="41296" y="44632"/>
                    <a:pt x="41230" y="44699"/>
                  </a:cubicBezTo>
                  <a:cubicBezTo>
                    <a:pt x="41030" y="44866"/>
                    <a:pt x="40863" y="45133"/>
                    <a:pt x="40763" y="45400"/>
                  </a:cubicBezTo>
                  <a:cubicBezTo>
                    <a:pt x="40629" y="45667"/>
                    <a:pt x="40563" y="45967"/>
                    <a:pt x="40563" y="46267"/>
                  </a:cubicBezTo>
                  <a:cubicBezTo>
                    <a:pt x="40596" y="46901"/>
                    <a:pt x="40829" y="47468"/>
                    <a:pt x="41230" y="47835"/>
                  </a:cubicBezTo>
                  <a:cubicBezTo>
                    <a:pt x="41697" y="48235"/>
                    <a:pt x="42230" y="48469"/>
                    <a:pt x="42798" y="48469"/>
                  </a:cubicBezTo>
                  <a:cubicBezTo>
                    <a:pt x="43365" y="48469"/>
                    <a:pt x="43932" y="48235"/>
                    <a:pt x="44365" y="47835"/>
                  </a:cubicBezTo>
                  <a:cubicBezTo>
                    <a:pt x="44565" y="47635"/>
                    <a:pt x="44732" y="47368"/>
                    <a:pt x="44832" y="47101"/>
                  </a:cubicBezTo>
                  <a:cubicBezTo>
                    <a:pt x="44966" y="46834"/>
                    <a:pt x="44999" y="46534"/>
                    <a:pt x="44999" y="46234"/>
                  </a:cubicBezTo>
                  <a:cubicBezTo>
                    <a:pt x="44999" y="45867"/>
                    <a:pt x="44899" y="45533"/>
                    <a:pt x="44766" y="45233"/>
                  </a:cubicBezTo>
                  <a:cubicBezTo>
                    <a:pt x="44866" y="44866"/>
                    <a:pt x="44966" y="44466"/>
                    <a:pt x="45032" y="44099"/>
                  </a:cubicBezTo>
                  <a:cubicBezTo>
                    <a:pt x="45166" y="43432"/>
                    <a:pt x="45299" y="42798"/>
                    <a:pt x="45600" y="42264"/>
                  </a:cubicBezTo>
                  <a:cubicBezTo>
                    <a:pt x="45666" y="42131"/>
                    <a:pt x="45700" y="42131"/>
                    <a:pt x="45700" y="42097"/>
                  </a:cubicBezTo>
                  <a:cubicBezTo>
                    <a:pt x="45733" y="42097"/>
                    <a:pt x="45800" y="42131"/>
                    <a:pt x="45933" y="42197"/>
                  </a:cubicBezTo>
                  <a:cubicBezTo>
                    <a:pt x="46233" y="42331"/>
                    <a:pt x="46500" y="42498"/>
                    <a:pt x="46767" y="42664"/>
                  </a:cubicBezTo>
                  <a:cubicBezTo>
                    <a:pt x="47034" y="42831"/>
                    <a:pt x="47267" y="42998"/>
                    <a:pt x="47568" y="43131"/>
                  </a:cubicBezTo>
                  <a:cubicBezTo>
                    <a:pt x="47734" y="43231"/>
                    <a:pt x="47901" y="43298"/>
                    <a:pt x="48068" y="43332"/>
                  </a:cubicBezTo>
                  <a:cubicBezTo>
                    <a:pt x="48135" y="43498"/>
                    <a:pt x="48235" y="43598"/>
                    <a:pt x="48368" y="43698"/>
                  </a:cubicBezTo>
                  <a:cubicBezTo>
                    <a:pt x="48768" y="44099"/>
                    <a:pt x="49269" y="44299"/>
                    <a:pt x="49803" y="44299"/>
                  </a:cubicBezTo>
                  <a:lnTo>
                    <a:pt x="49836" y="44299"/>
                  </a:lnTo>
                  <a:cubicBezTo>
                    <a:pt x="50103" y="44299"/>
                    <a:pt x="50336" y="44232"/>
                    <a:pt x="50570" y="44132"/>
                  </a:cubicBezTo>
                  <a:cubicBezTo>
                    <a:pt x="50837" y="44032"/>
                    <a:pt x="51070" y="43899"/>
                    <a:pt x="51237" y="43698"/>
                  </a:cubicBezTo>
                  <a:cubicBezTo>
                    <a:pt x="51437" y="43498"/>
                    <a:pt x="51570" y="43298"/>
                    <a:pt x="51671" y="43031"/>
                  </a:cubicBezTo>
                  <a:cubicBezTo>
                    <a:pt x="51804" y="42798"/>
                    <a:pt x="51837" y="42531"/>
                    <a:pt x="51837" y="42231"/>
                  </a:cubicBezTo>
                  <a:cubicBezTo>
                    <a:pt x="51804" y="41630"/>
                    <a:pt x="51604" y="41130"/>
                    <a:pt x="51237" y="40796"/>
                  </a:cubicBezTo>
                  <a:cubicBezTo>
                    <a:pt x="50803" y="40396"/>
                    <a:pt x="50303" y="40196"/>
                    <a:pt x="49803" y="40196"/>
                  </a:cubicBezTo>
                  <a:lnTo>
                    <a:pt x="49736" y="40196"/>
                  </a:lnTo>
                  <a:cubicBezTo>
                    <a:pt x="49636" y="40196"/>
                    <a:pt x="49502" y="40196"/>
                    <a:pt x="49369" y="40229"/>
                  </a:cubicBezTo>
                  <a:lnTo>
                    <a:pt x="48702" y="39862"/>
                  </a:lnTo>
                  <a:lnTo>
                    <a:pt x="47434" y="39129"/>
                  </a:lnTo>
                  <a:cubicBezTo>
                    <a:pt x="47101" y="38962"/>
                    <a:pt x="46800" y="38762"/>
                    <a:pt x="46600" y="38495"/>
                  </a:cubicBezTo>
                  <a:cubicBezTo>
                    <a:pt x="46233" y="37994"/>
                    <a:pt x="46367" y="37194"/>
                    <a:pt x="46467" y="36493"/>
                  </a:cubicBezTo>
                  <a:cubicBezTo>
                    <a:pt x="46667" y="35159"/>
                    <a:pt x="46800" y="33825"/>
                    <a:pt x="46867" y="32457"/>
                  </a:cubicBezTo>
                  <a:cubicBezTo>
                    <a:pt x="46967" y="30122"/>
                    <a:pt x="46634" y="28287"/>
                    <a:pt x="45900" y="26920"/>
                  </a:cubicBezTo>
                  <a:cubicBezTo>
                    <a:pt x="46567" y="26286"/>
                    <a:pt x="47234" y="25619"/>
                    <a:pt x="47901" y="24952"/>
                  </a:cubicBezTo>
                  <a:cubicBezTo>
                    <a:pt x="49369" y="23517"/>
                    <a:pt x="50903" y="22016"/>
                    <a:pt x="52004" y="20182"/>
                  </a:cubicBezTo>
                  <a:cubicBezTo>
                    <a:pt x="52838" y="18781"/>
                    <a:pt x="53305" y="17313"/>
                    <a:pt x="53338" y="15879"/>
                  </a:cubicBezTo>
                  <a:cubicBezTo>
                    <a:pt x="53505" y="15578"/>
                    <a:pt x="53505" y="15245"/>
                    <a:pt x="53338" y="14978"/>
                  </a:cubicBezTo>
                  <a:cubicBezTo>
                    <a:pt x="53305" y="14611"/>
                    <a:pt x="53238" y="14277"/>
                    <a:pt x="53172" y="13944"/>
                  </a:cubicBezTo>
                  <a:cubicBezTo>
                    <a:pt x="52871" y="12843"/>
                    <a:pt x="52271" y="11742"/>
                    <a:pt x="51337" y="10575"/>
                  </a:cubicBezTo>
                  <a:cubicBezTo>
                    <a:pt x="50636" y="9707"/>
                    <a:pt x="49869" y="8907"/>
                    <a:pt x="49002" y="8206"/>
                  </a:cubicBezTo>
                  <a:cubicBezTo>
                    <a:pt x="49602" y="7272"/>
                    <a:pt x="49702" y="6038"/>
                    <a:pt x="49569" y="5104"/>
                  </a:cubicBezTo>
                  <a:cubicBezTo>
                    <a:pt x="49536" y="4937"/>
                    <a:pt x="49502" y="4737"/>
                    <a:pt x="49469" y="4537"/>
                  </a:cubicBezTo>
                  <a:cubicBezTo>
                    <a:pt x="49235" y="3636"/>
                    <a:pt x="48768" y="2869"/>
                    <a:pt x="48101" y="2302"/>
                  </a:cubicBezTo>
                  <a:cubicBezTo>
                    <a:pt x="47234" y="1502"/>
                    <a:pt x="46067" y="1101"/>
                    <a:pt x="44832" y="1101"/>
                  </a:cubicBezTo>
                  <a:cubicBezTo>
                    <a:pt x="44299" y="1101"/>
                    <a:pt x="43732" y="1168"/>
                    <a:pt x="43198" y="1335"/>
                  </a:cubicBezTo>
                  <a:cubicBezTo>
                    <a:pt x="42297" y="1602"/>
                    <a:pt x="41230" y="2202"/>
                    <a:pt x="40529" y="3003"/>
                  </a:cubicBezTo>
                  <a:cubicBezTo>
                    <a:pt x="38928" y="1135"/>
                    <a:pt x="36493" y="1"/>
                    <a:pt x="34025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7"/>
            <p:cNvSpPr/>
            <p:nvPr/>
          </p:nvSpPr>
          <p:spPr>
            <a:xfrm>
              <a:off x="4043900" y="2156275"/>
              <a:ext cx="234350" cy="188400"/>
            </a:xfrm>
            <a:custGeom>
              <a:avLst/>
              <a:gdLst/>
              <a:ahLst/>
              <a:cxnLst/>
              <a:rect l="l" t="t" r="r" b="b"/>
              <a:pathLst>
                <a:path w="9374" h="7536" extrusionOk="0">
                  <a:moveTo>
                    <a:pt x="4885" y="0"/>
                  </a:moveTo>
                  <a:cubicBezTo>
                    <a:pt x="4384" y="0"/>
                    <a:pt x="3872" y="75"/>
                    <a:pt x="3369" y="229"/>
                  </a:cubicBezTo>
                  <a:cubicBezTo>
                    <a:pt x="2335" y="529"/>
                    <a:pt x="968" y="1330"/>
                    <a:pt x="501" y="2331"/>
                  </a:cubicBezTo>
                  <a:cubicBezTo>
                    <a:pt x="0" y="3365"/>
                    <a:pt x="567" y="4632"/>
                    <a:pt x="1268" y="5399"/>
                  </a:cubicBezTo>
                  <a:cubicBezTo>
                    <a:pt x="2135" y="6400"/>
                    <a:pt x="3336" y="7067"/>
                    <a:pt x="4603" y="7368"/>
                  </a:cubicBezTo>
                  <a:cubicBezTo>
                    <a:pt x="5091" y="7476"/>
                    <a:pt x="5598" y="7535"/>
                    <a:pt x="6104" y="7535"/>
                  </a:cubicBezTo>
                  <a:cubicBezTo>
                    <a:pt x="6532" y="7535"/>
                    <a:pt x="6959" y="7493"/>
                    <a:pt x="7372" y="7401"/>
                  </a:cubicBezTo>
                  <a:cubicBezTo>
                    <a:pt x="7606" y="7368"/>
                    <a:pt x="7806" y="7267"/>
                    <a:pt x="7973" y="7167"/>
                  </a:cubicBezTo>
                  <a:cubicBezTo>
                    <a:pt x="9073" y="6534"/>
                    <a:pt x="9374" y="4932"/>
                    <a:pt x="9207" y="3665"/>
                  </a:cubicBezTo>
                  <a:cubicBezTo>
                    <a:pt x="9173" y="3498"/>
                    <a:pt x="9140" y="3298"/>
                    <a:pt x="9107" y="3131"/>
                  </a:cubicBezTo>
                  <a:cubicBezTo>
                    <a:pt x="8873" y="2297"/>
                    <a:pt x="8440" y="1597"/>
                    <a:pt x="7872" y="1096"/>
                  </a:cubicBezTo>
                  <a:cubicBezTo>
                    <a:pt x="7087" y="380"/>
                    <a:pt x="6014" y="0"/>
                    <a:pt x="488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7"/>
            <p:cNvSpPr/>
            <p:nvPr/>
          </p:nvSpPr>
          <p:spPr>
            <a:xfrm>
              <a:off x="4126450" y="2183675"/>
              <a:ext cx="151800" cy="161000"/>
            </a:xfrm>
            <a:custGeom>
              <a:avLst/>
              <a:gdLst/>
              <a:ahLst/>
              <a:cxnLst/>
              <a:rect l="l" t="t" r="r" b="b"/>
              <a:pathLst>
                <a:path w="6072" h="6440" extrusionOk="0">
                  <a:moveTo>
                    <a:pt x="4570" y="0"/>
                  </a:moveTo>
                  <a:cubicBezTo>
                    <a:pt x="3636" y="34"/>
                    <a:pt x="2602" y="467"/>
                    <a:pt x="1969" y="868"/>
                  </a:cubicBezTo>
                  <a:cubicBezTo>
                    <a:pt x="1235" y="1401"/>
                    <a:pt x="601" y="2135"/>
                    <a:pt x="334" y="3036"/>
                  </a:cubicBezTo>
                  <a:cubicBezTo>
                    <a:pt x="1" y="4170"/>
                    <a:pt x="401" y="5471"/>
                    <a:pt x="1268" y="6238"/>
                  </a:cubicBezTo>
                  <a:cubicBezTo>
                    <a:pt x="1268" y="6272"/>
                    <a:pt x="1301" y="6272"/>
                    <a:pt x="1301" y="6272"/>
                  </a:cubicBezTo>
                  <a:cubicBezTo>
                    <a:pt x="1789" y="6380"/>
                    <a:pt x="2296" y="6439"/>
                    <a:pt x="2802" y="6439"/>
                  </a:cubicBezTo>
                  <a:cubicBezTo>
                    <a:pt x="3230" y="6439"/>
                    <a:pt x="3657" y="6397"/>
                    <a:pt x="4070" y="6305"/>
                  </a:cubicBezTo>
                  <a:cubicBezTo>
                    <a:pt x="4304" y="6272"/>
                    <a:pt x="4504" y="6171"/>
                    <a:pt x="4671" y="6071"/>
                  </a:cubicBezTo>
                  <a:cubicBezTo>
                    <a:pt x="5771" y="5438"/>
                    <a:pt x="6072" y="3836"/>
                    <a:pt x="5905" y="2569"/>
                  </a:cubicBezTo>
                  <a:cubicBezTo>
                    <a:pt x="5871" y="2402"/>
                    <a:pt x="5838" y="2202"/>
                    <a:pt x="5805" y="2035"/>
                  </a:cubicBezTo>
                  <a:cubicBezTo>
                    <a:pt x="5571" y="1201"/>
                    <a:pt x="5138" y="501"/>
                    <a:pt x="4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7"/>
            <p:cNvSpPr/>
            <p:nvPr/>
          </p:nvSpPr>
          <p:spPr>
            <a:xfrm>
              <a:off x="4208175" y="2232775"/>
              <a:ext cx="70075" cy="102700"/>
            </a:xfrm>
            <a:custGeom>
              <a:avLst/>
              <a:gdLst/>
              <a:ahLst/>
              <a:cxnLst/>
              <a:rect l="l" t="t" r="r" b="b"/>
              <a:pathLst>
                <a:path w="2803" h="4108" extrusionOk="0">
                  <a:moveTo>
                    <a:pt x="2026" y="1"/>
                  </a:moveTo>
                  <a:cubicBezTo>
                    <a:pt x="1476" y="1"/>
                    <a:pt x="932" y="239"/>
                    <a:pt x="601" y="672"/>
                  </a:cubicBezTo>
                  <a:cubicBezTo>
                    <a:pt x="234" y="1205"/>
                    <a:pt x="1" y="1872"/>
                    <a:pt x="67" y="2540"/>
                  </a:cubicBezTo>
                  <a:cubicBezTo>
                    <a:pt x="167" y="3173"/>
                    <a:pt x="568" y="3807"/>
                    <a:pt x="1168" y="4041"/>
                  </a:cubicBezTo>
                  <a:cubicBezTo>
                    <a:pt x="1268" y="4074"/>
                    <a:pt x="1335" y="4107"/>
                    <a:pt x="1402" y="4107"/>
                  </a:cubicBezTo>
                  <a:cubicBezTo>
                    <a:pt x="2502" y="3474"/>
                    <a:pt x="2803" y="1872"/>
                    <a:pt x="2636" y="605"/>
                  </a:cubicBezTo>
                  <a:cubicBezTo>
                    <a:pt x="2602" y="438"/>
                    <a:pt x="2569" y="238"/>
                    <a:pt x="2536" y="71"/>
                  </a:cubicBezTo>
                  <a:cubicBezTo>
                    <a:pt x="2369" y="24"/>
                    <a:pt x="2198" y="1"/>
                    <a:pt x="2026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7"/>
            <p:cNvSpPr/>
            <p:nvPr/>
          </p:nvSpPr>
          <p:spPr>
            <a:xfrm>
              <a:off x="3137400" y="2129225"/>
              <a:ext cx="1230925" cy="1034825"/>
            </a:xfrm>
            <a:custGeom>
              <a:avLst/>
              <a:gdLst/>
              <a:ahLst/>
              <a:cxnLst/>
              <a:rect l="l" t="t" r="r" b="b"/>
              <a:pathLst>
                <a:path w="49237" h="41393" extrusionOk="0">
                  <a:moveTo>
                    <a:pt x="30334" y="0"/>
                  </a:moveTo>
                  <a:cubicBezTo>
                    <a:pt x="29906" y="0"/>
                    <a:pt x="29478" y="36"/>
                    <a:pt x="29055" y="110"/>
                  </a:cubicBezTo>
                  <a:cubicBezTo>
                    <a:pt x="25786" y="677"/>
                    <a:pt x="23051" y="3479"/>
                    <a:pt x="22550" y="6748"/>
                  </a:cubicBezTo>
                  <a:cubicBezTo>
                    <a:pt x="18114" y="7916"/>
                    <a:pt x="13644" y="9851"/>
                    <a:pt x="9508" y="11852"/>
                  </a:cubicBezTo>
                  <a:cubicBezTo>
                    <a:pt x="8340" y="12386"/>
                    <a:pt x="7206" y="12986"/>
                    <a:pt x="6205" y="13753"/>
                  </a:cubicBezTo>
                  <a:cubicBezTo>
                    <a:pt x="5138" y="14587"/>
                    <a:pt x="4204" y="15588"/>
                    <a:pt x="3403" y="16689"/>
                  </a:cubicBezTo>
                  <a:cubicBezTo>
                    <a:pt x="1502" y="19324"/>
                    <a:pt x="335" y="22493"/>
                    <a:pt x="101" y="25729"/>
                  </a:cubicBezTo>
                  <a:cubicBezTo>
                    <a:pt x="1" y="27096"/>
                    <a:pt x="34" y="28497"/>
                    <a:pt x="368" y="29832"/>
                  </a:cubicBezTo>
                  <a:cubicBezTo>
                    <a:pt x="1035" y="32500"/>
                    <a:pt x="2770" y="34802"/>
                    <a:pt x="4904" y="36570"/>
                  </a:cubicBezTo>
                  <a:cubicBezTo>
                    <a:pt x="6339" y="37737"/>
                    <a:pt x="7940" y="38671"/>
                    <a:pt x="9641" y="39405"/>
                  </a:cubicBezTo>
                  <a:cubicBezTo>
                    <a:pt x="11076" y="40005"/>
                    <a:pt x="12577" y="40472"/>
                    <a:pt x="14111" y="40773"/>
                  </a:cubicBezTo>
                  <a:cubicBezTo>
                    <a:pt x="16152" y="41201"/>
                    <a:pt x="18230" y="41393"/>
                    <a:pt x="20307" y="41393"/>
                  </a:cubicBezTo>
                  <a:cubicBezTo>
                    <a:pt x="21625" y="41393"/>
                    <a:pt x="22943" y="41315"/>
                    <a:pt x="24252" y="41173"/>
                  </a:cubicBezTo>
                  <a:cubicBezTo>
                    <a:pt x="24276" y="41173"/>
                    <a:pt x="24300" y="41174"/>
                    <a:pt x="24325" y="41174"/>
                  </a:cubicBezTo>
                  <a:cubicBezTo>
                    <a:pt x="25895" y="41174"/>
                    <a:pt x="27272" y="40123"/>
                    <a:pt x="28455" y="39071"/>
                  </a:cubicBezTo>
                  <a:cubicBezTo>
                    <a:pt x="32357" y="35669"/>
                    <a:pt x="36060" y="32033"/>
                    <a:pt x="39462" y="28130"/>
                  </a:cubicBezTo>
                  <a:cubicBezTo>
                    <a:pt x="40096" y="27964"/>
                    <a:pt x="40597" y="27497"/>
                    <a:pt x="41064" y="27029"/>
                  </a:cubicBezTo>
                  <a:cubicBezTo>
                    <a:pt x="41998" y="26095"/>
                    <a:pt x="42965" y="25161"/>
                    <a:pt x="43932" y="24227"/>
                  </a:cubicBezTo>
                  <a:cubicBezTo>
                    <a:pt x="45400" y="22793"/>
                    <a:pt x="46901" y="21325"/>
                    <a:pt x="47935" y="19557"/>
                  </a:cubicBezTo>
                  <a:cubicBezTo>
                    <a:pt x="48702" y="18257"/>
                    <a:pt x="49236" y="16722"/>
                    <a:pt x="49236" y="15221"/>
                  </a:cubicBezTo>
                  <a:cubicBezTo>
                    <a:pt x="49236" y="14687"/>
                    <a:pt x="49203" y="14154"/>
                    <a:pt x="49069" y="13620"/>
                  </a:cubicBezTo>
                  <a:cubicBezTo>
                    <a:pt x="48736" y="12419"/>
                    <a:pt x="48069" y="11352"/>
                    <a:pt x="47301" y="10418"/>
                  </a:cubicBezTo>
                  <a:cubicBezTo>
                    <a:pt x="45066" y="7616"/>
                    <a:pt x="41864" y="5614"/>
                    <a:pt x="38395" y="4780"/>
                  </a:cubicBezTo>
                  <a:cubicBezTo>
                    <a:pt x="38128" y="4714"/>
                    <a:pt x="37828" y="4647"/>
                    <a:pt x="37628" y="4447"/>
                  </a:cubicBezTo>
                  <a:cubicBezTo>
                    <a:pt x="37528" y="4347"/>
                    <a:pt x="37461" y="4213"/>
                    <a:pt x="37394" y="4113"/>
                  </a:cubicBezTo>
                  <a:cubicBezTo>
                    <a:pt x="36031" y="1590"/>
                    <a:pt x="33181" y="0"/>
                    <a:pt x="30334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7"/>
            <p:cNvSpPr/>
            <p:nvPr/>
          </p:nvSpPr>
          <p:spPr>
            <a:xfrm>
              <a:off x="3957175" y="2741125"/>
              <a:ext cx="352775" cy="549950"/>
            </a:xfrm>
            <a:custGeom>
              <a:avLst/>
              <a:gdLst/>
              <a:ahLst/>
              <a:cxnLst/>
              <a:rect l="l" t="t" r="r" b="b"/>
              <a:pathLst>
                <a:path w="14111" h="21998" extrusionOk="0">
                  <a:moveTo>
                    <a:pt x="5738" y="1"/>
                  </a:moveTo>
                  <a:cubicBezTo>
                    <a:pt x="4730" y="1"/>
                    <a:pt x="3695" y="446"/>
                    <a:pt x="2802" y="1219"/>
                  </a:cubicBezTo>
                  <a:cubicBezTo>
                    <a:pt x="2135" y="1786"/>
                    <a:pt x="1534" y="2487"/>
                    <a:pt x="1201" y="3287"/>
                  </a:cubicBezTo>
                  <a:cubicBezTo>
                    <a:pt x="634" y="4755"/>
                    <a:pt x="967" y="6456"/>
                    <a:pt x="1701" y="7891"/>
                  </a:cubicBezTo>
                  <a:cubicBezTo>
                    <a:pt x="2402" y="9292"/>
                    <a:pt x="3503" y="10493"/>
                    <a:pt x="4470" y="11727"/>
                  </a:cubicBezTo>
                  <a:cubicBezTo>
                    <a:pt x="4803" y="12160"/>
                    <a:pt x="5137" y="12661"/>
                    <a:pt x="5004" y="13194"/>
                  </a:cubicBezTo>
                  <a:cubicBezTo>
                    <a:pt x="4904" y="13661"/>
                    <a:pt x="4470" y="13995"/>
                    <a:pt x="4036" y="14128"/>
                  </a:cubicBezTo>
                  <a:cubicBezTo>
                    <a:pt x="3569" y="14262"/>
                    <a:pt x="3102" y="14295"/>
                    <a:pt x="2635" y="14395"/>
                  </a:cubicBezTo>
                  <a:cubicBezTo>
                    <a:pt x="2068" y="14495"/>
                    <a:pt x="1568" y="14696"/>
                    <a:pt x="1067" y="14996"/>
                  </a:cubicBezTo>
                  <a:cubicBezTo>
                    <a:pt x="534" y="15363"/>
                    <a:pt x="0" y="16063"/>
                    <a:pt x="300" y="16630"/>
                  </a:cubicBezTo>
                  <a:cubicBezTo>
                    <a:pt x="505" y="17039"/>
                    <a:pt x="973" y="17154"/>
                    <a:pt x="1461" y="17154"/>
                  </a:cubicBezTo>
                  <a:cubicBezTo>
                    <a:pt x="1689" y="17154"/>
                    <a:pt x="1922" y="17129"/>
                    <a:pt x="2135" y="17097"/>
                  </a:cubicBezTo>
                  <a:cubicBezTo>
                    <a:pt x="3002" y="16964"/>
                    <a:pt x="3903" y="16797"/>
                    <a:pt x="4803" y="16664"/>
                  </a:cubicBezTo>
                  <a:cubicBezTo>
                    <a:pt x="4908" y="16649"/>
                    <a:pt x="5012" y="16634"/>
                    <a:pt x="5114" y="16634"/>
                  </a:cubicBezTo>
                  <a:cubicBezTo>
                    <a:pt x="5239" y="16634"/>
                    <a:pt x="5360" y="16657"/>
                    <a:pt x="5471" y="16730"/>
                  </a:cubicBezTo>
                  <a:cubicBezTo>
                    <a:pt x="5804" y="16930"/>
                    <a:pt x="5771" y="17364"/>
                    <a:pt x="5704" y="17731"/>
                  </a:cubicBezTo>
                  <a:cubicBezTo>
                    <a:pt x="5571" y="18465"/>
                    <a:pt x="5437" y="19165"/>
                    <a:pt x="5304" y="19866"/>
                  </a:cubicBezTo>
                  <a:cubicBezTo>
                    <a:pt x="5237" y="20266"/>
                    <a:pt x="5170" y="20666"/>
                    <a:pt x="5237" y="21033"/>
                  </a:cubicBezTo>
                  <a:cubicBezTo>
                    <a:pt x="5304" y="21434"/>
                    <a:pt x="5537" y="21801"/>
                    <a:pt x="5904" y="21934"/>
                  </a:cubicBezTo>
                  <a:cubicBezTo>
                    <a:pt x="6006" y="21978"/>
                    <a:pt x="6112" y="21997"/>
                    <a:pt x="6219" y="21997"/>
                  </a:cubicBezTo>
                  <a:cubicBezTo>
                    <a:pt x="6607" y="21997"/>
                    <a:pt x="7011" y="21740"/>
                    <a:pt x="7272" y="21400"/>
                  </a:cubicBezTo>
                  <a:cubicBezTo>
                    <a:pt x="8239" y="20233"/>
                    <a:pt x="8006" y="18465"/>
                    <a:pt x="8740" y="17164"/>
                  </a:cubicBezTo>
                  <a:cubicBezTo>
                    <a:pt x="8840" y="17031"/>
                    <a:pt x="8906" y="16897"/>
                    <a:pt x="9073" y="16830"/>
                  </a:cubicBezTo>
                  <a:cubicBezTo>
                    <a:pt x="9122" y="16811"/>
                    <a:pt x="9174" y="16803"/>
                    <a:pt x="9227" y="16803"/>
                  </a:cubicBezTo>
                  <a:cubicBezTo>
                    <a:pt x="9357" y="16803"/>
                    <a:pt x="9499" y="16850"/>
                    <a:pt x="9640" y="16897"/>
                  </a:cubicBezTo>
                  <a:cubicBezTo>
                    <a:pt x="10207" y="17164"/>
                    <a:pt x="10708" y="17564"/>
                    <a:pt x="11241" y="17864"/>
                  </a:cubicBezTo>
                  <a:cubicBezTo>
                    <a:pt x="11623" y="18066"/>
                    <a:pt x="12050" y="18208"/>
                    <a:pt x="12471" y="18208"/>
                  </a:cubicBezTo>
                  <a:cubicBezTo>
                    <a:pt x="12676" y="18208"/>
                    <a:pt x="12879" y="18174"/>
                    <a:pt x="13076" y="18098"/>
                  </a:cubicBezTo>
                  <a:cubicBezTo>
                    <a:pt x="13676" y="17898"/>
                    <a:pt x="14110" y="17164"/>
                    <a:pt x="13810" y="16597"/>
                  </a:cubicBezTo>
                  <a:cubicBezTo>
                    <a:pt x="13676" y="16263"/>
                    <a:pt x="13343" y="16097"/>
                    <a:pt x="13009" y="15896"/>
                  </a:cubicBezTo>
                  <a:cubicBezTo>
                    <a:pt x="12275" y="15463"/>
                    <a:pt x="11508" y="15029"/>
                    <a:pt x="10741" y="14595"/>
                  </a:cubicBezTo>
                  <a:cubicBezTo>
                    <a:pt x="10374" y="14395"/>
                    <a:pt x="10007" y="14162"/>
                    <a:pt x="9774" y="13828"/>
                  </a:cubicBezTo>
                  <a:cubicBezTo>
                    <a:pt x="9307" y="13194"/>
                    <a:pt x="9440" y="12327"/>
                    <a:pt x="9574" y="11527"/>
                  </a:cubicBezTo>
                  <a:cubicBezTo>
                    <a:pt x="9774" y="10226"/>
                    <a:pt x="9907" y="8891"/>
                    <a:pt x="9940" y="7557"/>
                  </a:cubicBezTo>
                  <a:cubicBezTo>
                    <a:pt x="10041" y="5489"/>
                    <a:pt x="9807" y="2954"/>
                    <a:pt x="8373" y="1286"/>
                  </a:cubicBezTo>
                  <a:cubicBezTo>
                    <a:pt x="7612" y="396"/>
                    <a:pt x="6687" y="1"/>
                    <a:pt x="5738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7"/>
            <p:cNvSpPr/>
            <p:nvPr/>
          </p:nvSpPr>
          <p:spPr>
            <a:xfrm>
              <a:off x="3751175" y="2178525"/>
              <a:ext cx="271900" cy="238825"/>
            </a:xfrm>
            <a:custGeom>
              <a:avLst/>
              <a:gdLst/>
              <a:ahLst/>
              <a:cxnLst/>
              <a:rect l="l" t="t" r="r" b="b"/>
              <a:pathLst>
                <a:path w="10876" h="9553" extrusionOk="0">
                  <a:moveTo>
                    <a:pt x="5807" y="0"/>
                  </a:moveTo>
                  <a:cubicBezTo>
                    <a:pt x="5538" y="0"/>
                    <a:pt x="5270" y="24"/>
                    <a:pt x="5004" y="73"/>
                  </a:cubicBezTo>
                  <a:cubicBezTo>
                    <a:pt x="2036" y="640"/>
                    <a:pt x="1" y="4376"/>
                    <a:pt x="1469" y="7145"/>
                  </a:cubicBezTo>
                  <a:cubicBezTo>
                    <a:pt x="2036" y="8245"/>
                    <a:pt x="3136" y="9046"/>
                    <a:pt x="4371" y="9380"/>
                  </a:cubicBezTo>
                  <a:cubicBezTo>
                    <a:pt x="4789" y="9496"/>
                    <a:pt x="5220" y="9552"/>
                    <a:pt x="5650" y="9552"/>
                  </a:cubicBezTo>
                  <a:cubicBezTo>
                    <a:pt x="7315" y="9552"/>
                    <a:pt x="8974" y="8716"/>
                    <a:pt x="9875" y="7311"/>
                  </a:cubicBezTo>
                  <a:cubicBezTo>
                    <a:pt x="10875" y="5744"/>
                    <a:pt x="10842" y="3609"/>
                    <a:pt x="9808" y="2108"/>
                  </a:cubicBezTo>
                  <a:cubicBezTo>
                    <a:pt x="8926" y="799"/>
                    <a:pt x="7365" y="0"/>
                    <a:pt x="58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7"/>
            <p:cNvSpPr/>
            <p:nvPr/>
          </p:nvSpPr>
          <p:spPr>
            <a:xfrm>
              <a:off x="3820400" y="2233375"/>
              <a:ext cx="145125" cy="127350"/>
            </a:xfrm>
            <a:custGeom>
              <a:avLst/>
              <a:gdLst/>
              <a:ahLst/>
              <a:cxnLst/>
              <a:rect l="l" t="t" r="r" b="b"/>
              <a:pathLst>
                <a:path w="5805" h="5094" extrusionOk="0">
                  <a:moveTo>
                    <a:pt x="2994" y="1"/>
                  </a:moveTo>
                  <a:cubicBezTo>
                    <a:pt x="2221" y="1"/>
                    <a:pt x="1441" y="309"/>
                    <a:pt x="901" y="914"/>
                  </a:cubicBezTo>
                  <a:cubicBezTo>
                    <a:pt x="0" y="1882"/>
                    <a:pt x="634" y="3983"/>
                    <a:pt x="1635" y="4684"/>
                  </a:cubicBezTo>
                  <a:cubicBezTo>
                    <a:pt x="2035" y="4960"/>
                    <a:pt x="2521" y="5093"/>
                    <a:pt x="3012" y="5093"/>
                  </a:cubicBezTo>
                  <a:cubicBezTo>
                    <a:pt x="3708" y="5093"/>
                    <a:pt x="4415" y="4825"/>
                    <a:pt x="4904" y="4317"/>
                  </a:cubicBezTo>
                  <a:cubicBezTo>
                    <a:pt x="5738" y="3450"/>
                    <a:pt x="5805" y="1982"/>
                    <a:pt x="5104" y="1015"/>
                  </a:cubicBezTo>
                  <a:cubicBezTo>
                    <a:pt x="4594" y="334"/>
                    <a:pt x="3798" y="1"/>
                    <a:pt x="299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7"/>
            <p:cNvSpPr/>
            <p:nvPr/>
          </p:nvSpPr>
          <p:spPr>
            <a:xfrm>
              <a:off x="3375925" y="2494950"/>
              <a:ext cx="992400" cy="669100"/>
            </a:xfrm>
            <a:custGeom>
              <a:avLst/>
              <a:gdLst/>
              <a:ahLst/>
              <a:cxnLst/>
              <a:rect l="l" t="t" r="r" b="b"/>
              <a:pathLst>
                <a:path w="39696" h="26764" extrusionOk="0">
                  <a:moveTo>
                    <a:pt x="37756" y="1"/>
                  </a:moveTo>
                  <a:cubicBezTo>
                    <a:pt x="37263" y="1"/>
                    <a:pt x="36764" y="92"/>
                    <a:pt x="36293" y="258"/>
                  </a:cubicBezTo>
                  <a:cubicBezTo>
                    <a:pt x="34992" y="692"/>
                    <a:pt x="33924" y="1593"/>
                    <a:pt x="32824" y="2393"/>
                  </a:cubicBezTo>
                  <a:cubicBezTo>
                    <a:pt x="30689" y="3961"/>
                    <a:pt x="28254" y="5162"/>
                    <a:pt x="25685" y="5796"/>
                  </a:cubicBezTo>
                  <a:cubicBezTo>
                    <a:pt x="24084" y="6163"/>
                    <a:pt x="22416" y="6329"/>
                    <a:pt x="20782" y="6663"/>
                  </a:cubicBezTo>
                  <a:cubicBezTo>
                    <a:pt x="17713" y="7364"/>
                    <a:pt x="14844" y="8831"/>
                    <a:pt x="12042" y="10299"/>
                  </a:cubicBezTo>
                  <a:cubicBezTo>
                    <a:pt x="9340" y="11700"/>
                    <a:pt x="6605" y="13134"/>
                    <a:pt x="4337" y="15169"/>
                  </a:cubicBezTo>
                  <a:cubicBezTo>
                    <a:pt x="2068" y="17204"/>
                    <a:pt x="267" y="19939"/>
                    <a:pt x="33" y="23008"/>
                  </a:cubicBezTo>
                  <a:cubicBezTo>
                    <a:pt x="0" y="23575"/>
                    <a:pt x="0" y="24176"/>
                    <a:pt x="100" y="24776"/>
                  </a:cubicBezTo>
                  <a:cubicBezTo>
                    <a:pt x="1535" y="25376"/>
                    <a:pt x="3036" y="25843"/>
                    <a:pt x="4570" y="26144"/>
                  </a:cubicBezTo>
                  <a:cubicBezTo>
                    <a:pt x="6611" y="26572"/>
                    <a:pt x="8689" y="26764"/>
                    <a:pt x="10766" y="26764"/>
                  </a:cubicBezTo>
                  <a:cubicBezTo>
                    <a:pt x="12084" y="26764"/>
                    <a:pt x="13402" y="26686"/>
                    <a:pt x="14711" y="26544"/>
                  </a:cubicBezTo>
                  <a:cubicBezTo>
                    <a:pt x="14735" y="26544"/>
                    <a:pt x="14759" y="26545"/>
                    <a:pt x="14784" y="26545"/>
                  </a:cubicBezTo>
                  <a:cubicBezTo>
                    <a:pt x="16354" y="26545"/>
                    <a:pt x="17731" y="25494"/>
                    <a:pt x="18914" y="24442"/>
                  </a:cubicBezTo>
                  <a:cubicBezTo>
                    <a:pt x="22816" y="21040"/>
                    <a:pt x="26519" y="17404"/>
                    <a:pt x="29921" y="13501"/>
                  </a:cubicBezTo>
                  <a:cubicBezTo>
                    <a:pt x="30555" y="13335"/>
                    <a:pt x="31056" y="12868"/>
                    <a:pt x="31523" y="12400"/>
                  </a:cubicBezTo>
                  <a:cubicBezTo>
                    <a:pt x="32457" y="11466"/>
                    <a:pt x="33424" y="10532"/>
                    <a:pt x="34391" y="9598"/>
                  </a:cubicBezTo>
                  <a:cubicBezTo>
                    <a:pt x="35859" y="8164"/>
                    <a:pt x="37360" y="6696"/>
                    <a:pt x="38394" y="4928"/>
                  </a:cubicBezTo>
                  <a:cubicBezTo>
                    <a:pt x="39161" y="3628"/>
                    <a:pt x="39695" y="2093"/>
                    <a:pt x="39695" y="592"/>
                  </a:cubicBezTo>
                  <a:cubicBezTo>
                    <a:pt x="39129" y="182"/>
                    <a:pt x="38449" y="1"/>
                    <a:pt x="37756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7"/>
            <p:cNvSpPr/>
            <p:nvPr/>
          </p:nvSpPr>
          <p:spPr>
            <a:xfrm>
              <a:off x="3055675" y="2695175"/>
              <a:ext cx="473700" cy="651250"/>
            </a:xfrm>
            <a:custGeom>
              <a:avLst/>
              <a:gdLst/>
              <a:ahLst/>
              <a:cxnLst/>
              <a:rect l="l" t="t" r="r" b="b"/>
              <a:pathLst>
                <a:path w="18948" h="26050" extrusionOk="0">
                  <a:moveTo>
                    <a:pt x="6350" y="0"/>
                  </a:moveTo>
                  <a:cubicBezTo>
                    <a:pt x="5317" y="0"/>
                    <a:pt x="4294" y="242"/>
                    <a:pt x="3403" y="756"/>
                  </a:cubicBezTo>
                  <a:cubicBezTo>
                    <a:pt x="1902" y="1623"/>
                    <a:pt x="902" y="3224"/>
                    <a:pt x="435" y="4892"/>
                  </a:cubicBezTo>
                  <a:cubicBezTo>
                    <a:pt x="1" y="6560"/>
                    <a:pt x="34" y="8361"/>
                    <a:pt x="268" y="10062"/>
                  </a:cubicBezTo>
                  <a:cubicBezTo>
                    <a:pt x="368" y="10930"/>
                    <a:pt x="535" y="11763"/>
                    <a:pt x="768" y="12597"/>
                  </a:cubicBezTo>
                  <a:cubicBezTo>
                    <a:pt x="1769" y="15966"/>
                    <a:pt x="4437" y="18768"/>
                    <a:pt x="7740" y="19936"/>
                  </a:cubicBezTo>
                  <a:cubicBezTo>
                    <a:pt x="6472" y="20603"/>
                    <a:pt x="5405" y="21537"/>
                    <a:pt x="4538" y="22671"/>
                  </a:cubicBezTo>
                  <a:cubicBezTo>
                    <a:pt x="4371" y="22938"/>
                    <a:pt x="4171" y="23238"/>
                    <a:pt x="4271" y="23539"/>
                  </a:cubicBezTo>
                  <a:cubicBezTo>
                    <a:pt x="4373" y="23803"/>
                    <a:pt x="4649" y="23894"/>
                    <a:pt x="4947" y="23894"/>
                  </a:cubicBezTo>
                  <a:cubicBezTo>
                    <a:pt x="5137" y="23894"/>
                    <a:pt x="5336" y="23857"/>
                    <a:pt x="5505" y="23805"/>
                  </a:cubicBezTo>
                  <a:cubicBezTo>
                    <a:pt x="7173" y="23338"/>
                    <a:pt x="8707" y="22538"/>
                    <a:pt x="10008" y="21470"/>
                  </a:cubicBezTo>
                  <a:lnTo>
                    <a:pt x="10008" y="21470"/>
                  </a:lnTo>
                  <a:cubicBezTo>
                    <a:pt x="9908" y="22338"/>
                    <a:pt x="9841" y="23172"/>
                    <a:pt x="9841" y="24006"/>
                  </a:cubicBezTo>
                  <a:cubicBezTo>
                    <a:pt x="9841" y="24439"/>
                    <a:pt x="9841" y="24839"/>
                    <a:pt x="9975" y="25240"/>
                  </a:cubicBezTo>
                  <a:cubicBezTo>
                    <a:pt x="10142" y="25640"/>
                    <a:pt x="10475" y="25974"/>
                    <a:pt x="10875" y="26040"/>
                  </a:cubicBezTo>
                  <a:cubicBezTo>
                    <a:pt x="10916" y="26047"/>
                    <a:pt x="10957" y="26050"/>
                    <a:pt x="10998" y="26050"/>
                  </a:cubicBezTo>
                  <a:cubicBezTo>
                    <a:pt x="11390" y="26050"/>
                    <a:pt x="11768" y="25772"/>
                    <a:pt x="12010" y="25440"/>
                  </a:cubicBezTo>
                  <a:cubicBezTo>
                    <a:pt x="12276" y="25073"/>
                    <a:pt x="12376" y="24639"/>
                    <a:pt x="12477" y="24172"/>
                  </a:cubicBezTo>
                  <a:cubicBezTo>
                    <a:pt x="12677" y="23238"/>
                    <a:pt x="12877" y="22304"/>
                    <a:pt x="13110" y="21404"/>
                  </a:cubicBezTo>
                  <a:cubicBezTo>
                    <a:pt x="13310" y="22204"/>
                    <a:pt x="14044" y="22805"/>
                    <a:pt x="14778" y="23205"/>
                  </a:cubicBezTo>
                  <a:cubicBezTo>
                    <a:pt x="15712" y="23739"/>
                    <a:pt x="16780" y="24072"/>
                    <a:pt x="17847" y="24172"/>
                  </a:cubicBezTo>
                  <a:cubicBezTo>
                    <a:pt x="17934" y="24181"/>
                    <a:pt x="18024" y="24187"/>
                    <a:pt x="18112" y="24187"/>
                  </a:cubicBezTo>
                  <a:cubicBezTo>
                    <a:pt x="18361" y="24187"/>
                    <a:pt x="18600" y="24136"/>
                    <a:pt x="18748" y="23939"/>
                  </a:cubicBezTo>
                  <a:cubicBezTo>
                    <a:pt x="18948" y="23605"/>
                    <a:pt x="18714" y="23172"/>
                    <a:pt x="18447" y="22871"/>
                  </a:cubicBezTo>
                  <a:cubicBezTo>
                    <a:pt x="17680" y="22004"/>
                    <a:pt x="16846" y="21170"/>
                    <a:pt x="15946" y="20436"/>
                  </a:cubicBezTo>
                  <a:cubicBezTo>
                    <a:pt x="15178" y="19803"/>
                    <a:pt x="15979" y="18168"/>
                    <a:pt x="16046" y="17234"/>
                  </a:cubicBezTo>
                  <a:cubicBezTo>
                    <a:pt x="16146" y="16033"/>
                    <a:pt x="16112" y="14799"/>
                    <a:pt x="16112" y="13565"/>
                  </a:cubicBezTo>
                  <a:cubicBezTo>
                    <a:pt x="16046" y="12030"/>
                    <a:pt x="15879" y="10496"/>
                    <a:pt x="15479" y="8995"/>
                  </a:cubicBezTo>
                  <a:cubicBezTo>
                    <a:pt x="15078" y="7460"/>
                    <a:pt x="14445" y="5959"/>
                    <a:pt x="13611" y="4625"/>
                  </a:cubicBezTo>
                  <a:cubicBezTo>
                    <a:pt x="12510" y="2957"/>
                    <a:pt x="11042" y="1423"/>
                    <a:pt x="9208" y="622"/>
                  </a:cubicBezTo>
                  <a:cubicBezTo>
                    <a:pt x="8315" y="217"/>
                    <a:pt x="7328" y="0"/>
                    <a:pt x="6350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7"/>
            <p:cNvSpPr/>
            <p:nvPr/>
          </p:nvSpPr>
          <p:spPr>
            <a:xfrm>
              <a:off x="3531025" y="2834025"/>
              <a:ext cx="381125" cy="557200"/>
            </a:xfrm>
            <a:custGeom>
              <a:avLst/>
              <a:gdLst/>
              <a:ahLst/>
              <a:cxnLst/>
              <a:rect l="l" t="t" r="r" b="b"/>
              <a:pathLst>
                <a:path w="15245" h="22288" extrusionOk="0">
                  <a:moveTo>
                    <a:pt x="6710" y="1"/>
                  </a:moveTo>
                  <a:cubicBezTo>
                    <a:pt x="5655" y="1"/>
                    <a:pt x="4499" y="352"/>
                    <a:pt x="3503" y="806"/>
                  </a:cubicBezTo>
                  <a:cubicBezTo>
                    <a:pt x="2436" y="1273"/>
                    <a:pt x="1402" y="1940"/>
                    <a:pt x="834" y="2940"/>
                  </a:cubicBezTo>
                  <a:cubicBezTo>
                    <a:pt x="267" y="3841"/>
                    <a:pt x="134" y="4942"/>
                    <a:pt x="101" y="6009"/>
                  </a:cubicBezTo>
                  <a:cubicBezTo>
                    <a:pt x="1" y="7944"/>
                    <a:pt x="101" y="9912"/>
                    <a:pt x="634" y="11780"/>
                  </a:cubicBezTo>
                  <a:cubicBezTo>
                    <a:pt x="1168" y="13648"/>
                    <a:pt x="2135" y="15416"/>
                    <a:pt x="3570" y="16717"/>
                  </a:cubicBezTo>
                  <a:cubicBezTo>
                    <a:pt x="4103" y="17184"/>
                    <a:pt x="4671" y="17618"/>
                    <a:pt x="5071" y="18151"/>
                  </a:cubicBezTo>
                  <a:cubicBezTo>
                    <a:pt x="5971" y="19352"/>
                    <a:pt x="6005" y="21120"/>
                    <a:pt x="7172" y="22021"/>
                  </a:cubicBezTo>
                  <a:cubicBezTo>
                    <a:pt x="7372" y="22188"/>
                    <a:pt x="7606" y="22288"/>
                    <a:pt x="7839" y="22288"/>
                  </a:cubicBezTo>
                  <a:cubicBezTo>
                    <a:pt x="8340" y="22254"/>
                    <a:pt x="8573" y="21620"/>
                    <a:pt x="8607" y="21087"/>
                  </a:cubicBezTo>
                  <a:cubicBezTo>
                    <a:pt x="8673" y="20420"/>
                    <a:pt x="8640" y="19752"/>
                    <a:pt x="8540" y="19085"/>
                  </a:cubicBezTo>
                  <a:cubicBezTo>
                    <a:pt x="8507" y="18785"/>
                    <a:pt x="8440" y="18452"/>
                    <a:pt x="8640" y="18218"/>
                  </a:cubicBezTo>
                  <a:cubicBezTo>
                    <a:pt x="8740" y="18118"/>
                    <a:pt x="8907" y="18051"/>
                    <a:pt x="9040" y="18018"/>
                  </a:cubicBezTo>
                  <a:cubicBezTo>
                    <a:pt x="9189" y="17984"/>
                    <a:pt x="9337" y="17969"/>
                    <a:pt x="9484" y="17969"/>
                  </a:cubicBezTo>
                  <a:cubicBezTo>
                    <a:pt x="10362" y="17969"/>
                    <a:pt x="11219" y="18500"/>
                    <a:pt x="12076" y="18785"/>
                  </a:cubicBezTo>
                  <a:cubicBezTo>
                    <a:pt x="12260" y="18842"/>
                    <a:pt x="12457" y="18881"/>
                    <a:pt x="12645" y="18881"/>
                  </a:cubicBezTo>
                  <a:cubicBezTo>
                    <a:pt x="12899" y="18881"/>
                    <a:pt x="13138" y="18810"/>
                    <a:pt x="13310" y="18618"/>
                  </a:cubicBezTo>
                  <a:cubicBezTo>
                    <a:pt x="13610" y="18285"/>
                    <a:pt x="13477" y="17718"/>
                    <a:pt x="13143" y="17417"/>
                  </a:cubicBezTo>
                  <a:cubicBezTo>
                    <a:pt x="12810" y="17117"/>
                    <a:pt x="12376" y="16984"/>
                    <a:pt x="11942" y="16850"/>
                  </a:cubicBezTo>
                  <a:cubicBezTo>
                    <a:pt x="11509" y="16717"/>
                    <a:pt x="11075" y="16550"/>
                    <a:pt x="10775" y="16217"/>
                  </a:cubicBezTo>
                  <a:cubicBezTo>
                    <a:pt x="10708" y="16117"/>
                    <a:pt x="10641" y="16016"/>
                    <a:pt x="10608" y="15916"/>
                  </a:cubicBezTo>
                  <a:cubicBezTo>
                    <a:pt x="10575" y="15616"/>
                    <a:pt x="10808" y="15383"/>
                    <a:pt x="11075" y="15249"/>
                  </a:cubicBezTo>
                  <a:cubicBezTo>
                    <a:pt x="11545" y="14986"/>
                    <a:pt x="12079" y="14956"/>
                    <a:pt x="12623" y="14956"/>
                  </a:cubicBezTo>
                  <a:cubicBezTo>
                    <a:pt x="12783" y="14956"/>
                    <a:pt x="12945" y="14959"/>
                    <a:pt x="13105" y="14959"/>
                  </a:cubicBezTo>
                  <a:cubicBezTo>
                    <a:pt x="13366" y="14959"/>
                    <a:pt x="13625" y="14952"/>
                    <a:pt x="13877" y="14916"/>
                  </a:cubicBezTo>
                  <a:cubicBezTo>
                    <a:pt x="14244" y="14882"/>
                    <a:pt x="14611" y="14749"/>
                    <a:pt x="14878" y="14515"/>
                  </a:cubicBezTo>
                  <a:cubicBezTo>
                    <a:pt x="15145" y="14249"/>
                    <a:pt x="15245" y="13815"/>
                    <a:pt x="15078" y="13481"/>
                  </a:cubicBezTo>
                  <a:cubicBezTo>
                    <a:pt x="14895" y="13161"/>
                    <a:pt x="14523" y="13076"/>
                    <a:pt x="14135" y="13076"/>
                  </a:cubicBezTo>
                  <a:cubicBezTo>
                    <a:pt x="13958" y="13076"/>
                    <a:pt x="13777" y="13093"/>
                    <a:pt x="13610" y="13114"/>
                  </a:cubicBezTo>
                  <a:lnTo>
                    <a:pt x="11209" y="13481"/>
                  </a:lnTo>
                  <a:cubicBezTo>
                    <a:pt x="10989" y="13506"/>
                    <a:pt x="10761" y="13530"/>
                    <a:pt x="10540" y="13530"/>
                  </a:cubicBezTo>
                  <a:cubicBezTo>
                    <a:pt x="10156" y="13530"/>
                    <a:pt x="9795" y="13456"/>
                    <a:pt x="9541" y="13181"/>
                  </a:cubicBezTo>
                  <a:cubicBezTo>
                    <a:pt x="9274" y="12914"/>
                    <a:pt x="9207" y="12514"/>
                    <a:pt x="9174" y="12147"/>
                  </a:cubicBezTo>
                  <a:cubicBezTo>
                    <a:pt x="9040" y="10946"/>
                    <a:pt x="9274" y="9712"/>
                    <a:pt x="9474" y="8511"/>
                  </a:cubicBezTo>
                  <a:cubicBezTo>
                    <a:pt x="9641" y="7377"/>
                    <a:pt x="9774" y="6209"/>
                    <a:pt x="9874" y="5075"/>
                  </a:cubicBezTo>
                  <a:cubicBezTo>
                    <a:pt x="9941" y="4141"/>
                    <a:pt x="9974" y="3174"/>
                    <a:pt x="9707" y="2240"/>
                  </a:cubicBezTo>
                  <a:cubicBezTo>
                    <a:pt x="9240" y="574"/>
                    <a:pt x="8058" y="1"/>
                    <a:pt x="6710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7"/>
            <p:cNvSpPr/>
            <p:nvPr/>
          </p:nvSpPr>
          <p:spPr>
            <a:xfrm>
              <a:off x="3119075" y="3244400"/>
              <a:ext cx="85075" cy="83225"/>
            </a:xfrm>
            <a:custGeom>
              <a:avLst/>
              <a:gdLst/>
              <a:ahLst/>
              <a:cxnLst/>
              <a:rect l="l" t="t" r="r" b="b"/>
              <a:pathLst>
                <a:path w="3403" h="3329" extrusionOk="0">
                  <a:moveTo>
                    <a:pt x="1775" y="0"/>
                  </a:moveTo>
                  <a:cubicBezTo>
                    <a:pt x="1751" y="0"/>
                    <a:pt x="1726" y="1"/>
                    <a:pt x="1701" y="2"/>
                  </a:cubicBezTo>
                  <a:cubicBezTo>
                    <a:pt x="1134" y="35"/>
                    <a:pt x="601" y="302"/>
                    <a:pt x="300" y="802"/>
                  </a:cubicBezTo>
                  <a:cubicBezTo>
                    <a:pt x="67" y="1203"/>
                    <a:pt x="0" y="1670"/>
                    <a:pt x="134" y="2103"/>
                  </a:cubicBezTo>
                  <a:cubicBezTo>
                    <a:pt x="300" y="2670"/>
                    <a:pt x="701" y="3104"/>
                    <a:pt x="1268" y="3271"/>
                  </a:cubicBezTo>
                  <a:cubicBezTo>
                    <a:pt x="1407" y="3310"/>
                    <a:pt x="1550" y="3328"/>
                    <a:pt x="1694" y="3328"/>
                  </a:cubicBezTo>
                  <a:cubicBezTo>
                    <a:pt x="2414" y="3328"/>
                    <a:pt x="3141" y="2865"/>
                    <a:pt x="3336" y="2170"/>
                  </a:cubicBezTo>
                  <a:cubicBezTo>
                    <a:pt x="3403" y="1870"/>
                    <a:pt x="3403" y="1603"/>
                    <a:pt x="3336" y="1336"/>
                  </a:cubicBezTo>
                  <a:cubicBezTo>
                    <a:pt x="3302" y="1269"/>
                    <a:pt x="3302" y="1203"/>
                    <a:pt x="3269" y="1136"/>
                  </a:cubicBezTo>
                  <a:cubicBezTo>
                    <a:pt x="3076" y="459"/>
                    <a:pt x="2477" y="0"/>
                    <a:pt x="1775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7"/>
            <p:cNvSpPr/>
            <p:nvPr/>
          </p:nvSpPr>
          <p:spPr>
            <a:xfrm>
              <a:off x="3278350" y="3296650"/>
              <a:ext cx="87575" cy="85825"/>
            </a:xfrm>
            <a:custGeom>
              <a:avLst/>
              <a:gdLst/>
              <a:ahLst/>
              <a:cxnLst/>
              <a:rect l="l" t="t" r="r" b="b"/>
              <a:pathLst>
                <a:path w="3503" h="3433" extrusionOk="0">
                  <a:moveTo>
                    <a:pt x="1802" y="0"/>
                  </a:moveTo>
                  <a:cubicBezTo>
                    <a:pt x="1758" y="0"/>
                    <a:pt x="1713" y="4"/>
                    <a:pt x="1668" y="13"/>
                  </a:cubicBezTo>
                  <a:cubicBezTo>
                    <a:pt x="1601" y="13"/>
                    <a:pt x="1301" y="47"/>
                    <a:pt x="1268" y="47"/>
                  </a:cubicBezTo>
                  <a:cubicBezTo>
                    <a:pt x="1235" y="80"/>
                    <a:pt x="1235" y="80"/>
                    <a:pt x="1201" y="80"/>
                  </a:cubicBezTo>
                  <a:cubicBezTo>
                    <a:pt x="1168" y="80"/>
                    <a:pt x="901" y="213"/>
                    <a:pt x="834" y="247"/>
                  </a:cubicBezTo>
                  <a:lnTo>
                    <a:pt x="801" y="247"/>
                  </a:lnTo>
                  <a:cubicBezTo>
                    <a:pt x="534" y="414"/>
                    <a:pt x="367" y="614"/>
                    <a:pt x="200" y="847"/>
                  </a:cubicBezTo>
                  <a:cubicBezTo>
                    <a:pt x="134" y="981"/>
                    <a:pt x="67" y="1114"/>
                    <a:pt x="34" y="1247"/>
                  </a:cubicBezTo>
                  <a:cubicBezTo>
                    <a:pt x="34" y="1314"/>
                    <a:pt x="0" y="1614"/>
                    <a:pt x="0" y="1681"/>
                  </a:cubicBezTo>
                  <a:cubicBezTo>
                    <a:pt x="0" y="1714"/>
                    <a:pt x="34" y="2081"/>
                    <a:pt x="34" y="2081"/>
                  </a:cubicBezTo>
                  <a:cubicBezTo>
                    <a:pt x="34" y="2115"/>
                    <a:pt x="34" y="2115"/>
                    <a:pt x="67" y="2115"/>
                  </a:cubicBezTo>
                  <a:cubicBezTo>
                    <a:pt x="67" y="2248"/>
                    <a:pt x="134" y="2382"/>
                    <a:pt x="200" y="2515"/>
                  </a:cubicBezTo>
                  <a:cubicBezTo>
                    <a:pt x="301" y="2615"/>
                    <a:pt x="401" y="2749"/>
                    <a:pt x="467" y="2849"/>
                  </a:cubicBezTo>
                  <a:cubicBezTo>
                    <a:pt x="567" y="2949"/>
                    <a:pt x="701" y="3049"/>
                    <a:pt x="834" y="3115"/>
                  </a:cubicBezTo>
                  <a:cubicBezTo>
                    <a:pt x="868" y="3149"/>
                    <a:pt x="868" y="3149"/>
                    <a:pt x="901" y="3182"/>
                  </a:cubicBezTo>
                  <a:cubicBezTo>
                    <a:pt x="1034" y="3216"/>
                    <a:pt x="1201" y="3316"/>
                    <a:pt x="1335" y="3349"/>
                  </a:cubicBezTo>
                  <a:cubicBezTo>
                    <a:pt x="1368" y="3349"/>
                    <a:pt x="1401" y="3349"/>
                    <a:pt x="1435" y="3382"/>
                  </a:cubicBezTo>
                  <a:lnTo>
                    <a:pt x="1468" y="3382"/>
                  </a:lnTo>
                  <a:cubicBezTo>
                    <a:pt x="1585" y="3416"/>
                    <a:pt x="1743" y="3432"/>
                    <a:pt x="1902" y="3432"/>
                  </a:cubicBezTo>
                  <a:cubicBezTo>
                    <a:pt x="2060" y="3432"/>
                    <a:pt x="2219" y="3416"/>
                    <a:pt x="2335" y="3382"/>
                  </a:cubicBezTo>
                  <a:cubicBezTo>
                    <a:pt x="2369" y="3349"/>
                    <a:pt x="2636" y="3249"/>
                    <a:pt x="2702" y="3216"/>
                  </a:cubicBezTo>
                  <a:cubicBezTo>
                    <a:pt x="2802" y="3149"/>
                    <a:pt x="2936" y="3049"/>
                    <a:pt x="3002" y="2982"/>
                  </a:cubicBezTo>
                  <a:lnTo>
                    <a:pt x="3269" y="2648"/>
                  </a:lnTo>
                  <a:cubicBezTo>
                    <a:pt x="3303" y="2582"/>
                    <a:pt x="3403" y="2348"/>
                    <a:pt x="3436" y="2282"/>
                  </a:cubicBezTo>
                  <a:cubicBezTo>
                    <a:pt x="3436" y="2215"/>
                    <a:pt x="3469" y="2048"/>
                    <a:pt x="3469" y="2048"/>
                  </a:cubicBezTo>
                  <a:cubicBezTo>
                    <a:pt x="3469" y="1948"/>
                    <a:pt x="3469" y="1881"/>
                    <a:pt x="3503" y="1781"/>
                  </a:cubicBezTo>
                  <a:cubicBezTo>
                    <a:pt x="3503" y="1714"/>
                    <a:pt x="3436" y="1448"/>
                    <a:pt x="3436" y="1348"/>
                  </a:cubicBezTo>
                  <a:cubicBezTo>
                    <a:pt x="3436" y="1314"/>
                    <a:pt x="3403" y="1314"/>
                    <a:pt x="3403" y="1314"/>
                  </a:cubicBezTo>
                  <a:cubicBezTo>
                    <a:pt x="3369" y="1214"/>
                    <a:pt x="3303" y="981"/>
                    <a:pt x="3236" y="914"/>
                  </a:cubicBezTo>
                  <a:cubicBezTo>
                    <a:pt x="3203" y="847"/>
                    <a:pt x="3169" y="780"/>
                    <a:pt x="3103" y="714"/>
                  </a:cubicBezTo>
                  <a:cubicBezTo>
                    <a:pt x="3036" y="647"/>
                    <a:pt x="3002" y="580"/>
                    <a:pt x="2936" y="514"/>
                  </a:cubicBezTo>
                  <a:cubicBezTo>
                    <a:pt x="2736" y="313"/>
                    <a:pt x="2469" y="147"/>
                    <a:pt x="2169" y="80"/>
                  </a:cubicBezTo>
                  <a:cubicBezTo>
                    <a:pt x="2046" y="31"/>
                    <a:pt x="1924" y="0"/>
                    <a:pt x="180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7"/>
            <p:cNvSpPr/>
            <p:nvPr/>
          </p:nvSpPr>
          <p:spPr>
            <a:xfrm>
              <a:off x="3479325" y="3249425"/>
              <a:ext cx="85925" cy="83425"/>
            </a:xfrm>
            <a:custGeom>
              <a:avLst/>
              <a:gdLst/>
              <a:ahLst/>
              <a:cxnLst/>
              <a:rect l="l" t="t" r="r" b="b"/>
              <a:pathLst>
                <a:path w="3437" h="3337" extrusionOk="0">
                  <a:moveTo>
                    <a:pt x="1735" y="1"/>
                  </a:moveTo>
                  <a:cubicBezTo>
                    <a:pt x="1635" y="1"/>
                    <a:pt x="1435" y="34"/>
                    <a:pt x="1301" y="68"/>
                  </a:cubicBezTo>
                  <a:cubicBezTo>
                    <a:pt x="1268" y="68"/>
                    <a:pt x="1235" y="68"/>
                    <a:pt x="1235" y="101"/>
                  </a:cubicBezTo>
                  <a:cubicBezTo>
                    <a:pt x="1135" y="101"/>
                    <a:pt x="1068" y="134"/>
                    <a:pt x="1001" y="168"/>
                  </a:cubicBezTo>
                  <a:cubicBezTo>
                    <a:pt x="934" y="201"/>
                    <a:pt x="868" y="234"/>
                    <a:pt x="801" y="268"/>
                  </a:cubicBezTo>
                  <a:cubicBezTo>
                    <a:pt x="567" y="401"/>
                    <a:pt x="334" y="568"/>
                    <a:pt x="201" y="801"/>
                  </a:cubicBezTo>
                  <a:cubicBezTo>
                    <a:pt x="167" y="935"/>
                    <a:pt x="100" y="1035"/>
                    <a:pt x="67" y="1168"/>
                  </a:cubicBezTo>
                  <a:cubicBezTo>
                    <a:pt x="0" y="1335"/>
                    <a:pt x="0" y="1535"/>
                    <a:pt x="34" y="1735"/>
                  </a:cubicBezTo>
                  <a:cubicBezTo>
                    <a:pt x="34" y="1869"/>
                    <a:pt x="67" y="2002"/>
                    <a:pt x="134" y="2102"/>
                  </a:cubicBezTo>
                  <a:cubicBezTo>
                    <a:pt x="201" y="2269"/>
                    <a:pt x="301" y="2436"/>
                    <a:pt x="434" y="2569"/>
                  </a:cubicBezTo>
                  <a:cubicBezTo>
                    <a:pt x="567" y="2803"/>
                    <a:pt x="768" y="2970"/>
                    <a:pt x="1001" y="3136"/>
                  </a:cubicBezTo>
                  <a:cubicBezTo>
                    <a:pt x="1235" y="3270"/>
                    <a:pt x="1510" y="3337"/>
                    <a:pt x="1785" y="3337"/>
                  </a:cubicBezTo>
                  <a:cubicBezTo>
                    <a:pt x="2060" y="3337"/>
                    <a:pt x="2335" y="3270"/>
                    <a:pt x="2569" y="3136"/>
                  </a:cubicBezTo>
                  <a:cubicBezTo>
                    <a:pt x="2669" y="3070"/>
                    <a:pt x="2802" y="2936"/>
                    <a:pt x="2902" y="2870"/>
                  </a:cubicBezTo>
                  <a:cubicBezTo>
                    <a:pt x="2969" y="2770"/>
                    <a:pt x="3103" y="2636"/>
                    <a:pt x="3169" y="2536"/>
                  </a:cubicBezTo>
                  <a:cubicBezTo>
                    <a:pt x="3236" y="2403"/>
                    <a:pt x="3303" y="2236"/>
                    <a:pt x="3336" y="2102"/>
                  </a:cubicBezTo>
                  <a:cubicBezTo>
                    <a:pt x="3403" y="1802"/>
                    <a:pt x="3436" y="1469"/>
                    <a:pt x="3336" y="1168"/>
                  </a:cubicBezTo>
                  <a:cubicBezTo>
                    <a:pt x="3303" y="1068"/>
                    <a:pt x="3236" y="902"/>
                    <a:pt x="3169" y="801"/>
                  </a:cubicBezTo>
                  <a:cubicBezTo>
                    <a:pt x="3136" y="735"/>
                    <a:pt x="2969" y="501"/>
                    <a:pt x="2936" y="468"/>
                  </a:cubicBezTo>
                  <a:cubicBezTo>
                    <a:pt x="2869" y="435"/>
                    <a:pt x="2769" y="368"/>
                    <a:pt x="2769" y="334"/>
                  </a:cubicBezTo>
                  <a:cubicBezTo>
                    <a:pt x="2702" y="301"/>
                    <a:pt x="2669" y="234"/>
                    <a:pt x="2602" y="201"/>
                  </a:cubicBezTo>
                  <a:cubicBezTo>
                    <a:pt x="2569" y="201"/>
                    <a:pt x="2235" y="68"/>
                    <a:pt x="2235" y="68"/>
                  </a:cubicBezTo>
                  <a:lnTo>
                    <a:pt x="2202" y="68"/>
                  </a:lnTo>
                  <a:cubicBezTo>
                    <a:pt x="2169" y="34"/>
                    <a:pt x="1835" y="1"/>
                    <a:pt x="180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7"/>
            <p:cNvSpPr/>
            <p:nvPr/>
          </p:nvSpPr>
          <p:spPr>
            <a:xfrm>
              <a:off x="3773700" y="3372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7"/>
            <p:cNvSpPr/>
            <p:nvPr/>
          </p:nvSpPr>
          <p:spPr>
            <a:xfrm>
              <a:off x="3680300" y="3332000"/>
              <a:ext cx="93425" cy="90925"/>
            </a:xfrm>
            <a:custGeom>
              <a:avLst/>
              <a:gdLst/>
              <a:ahLst/>
              <a:cxnLst/>
              <a:rect l="l" t="t" r="r" b="b"/>
              <a:pathLst>
                <a:path w="3737" h="3637" extrusionOk="0">
                  <a:moveTo>
                    <a:pt x="2002" y="0"/>
                  </a:moveTo>
                  <a:cubicBezTo>
                    <a:pt x="1868" y="0"/>
                    <a:pt x="1668" y="34"/>
                    <a:pt x="1535" y="67"/>
                  </a:cubicBezTo>
                  <a:lnTo>
                    <a:pt x="1502" y="67"/>
                  </a:lnTo>
                  <a:cubicBezTo>
                    <a:pt x="1335" y="100"/>
                    <a:pt x="1201" y="167"/>
                    <a:pt x="1035" y="267"/>
                  </a:cubicBezTo>
                  <a:cubicBezTo>
                    <a:pt x="1001" y="267"/>
                    <a:pt x="1001" y="300"/>
                    <a:pt x="968" y="300"/>
                  </a:cubicBezTo>
                  <a:cubicBezTo>
                    <a:pt x="668" y="501"/>
                    <a:pt x="568" y="601"/>
                    <a:pt x="401" y="834"/>
                  </a:cubicBezTo>
                  <a:cubicBezTo>
                    <a:pt x="334" y="901"/>
                    <a:pt x="267" y="968"/>
                    <a:pt x="234" y="1068"/>
                  </a:cubicBezTo>
                  <a:cubicBezTo>
                    <a:pt x="67" y="1335"/>
                    <a:pt x="0" y="1568"/>
                    <a:pt x="0" y="1902"/>
                  </a:cubicBezTo>
                  <a:cubicBezTo>
                    <a:pt x="0" y="1902"/>
                    <a:pt x="0" y="1902"/>
                    <a:pt x="0" y="1935"/>
                  </a:cubicBezTo>
                  <a:cubicBezTo>
                    <a:pt x="0" y="2035"/>
                    <a:pt x="34" y="2269"/>
                    <a:pt x="67" y="2369"/>
                  </a:cubicBezTo>
                  <a:cubicBezTo>
                    <a:pt x="67" y="2369"/>
                    <a:pt x="67" y="2402"/>
                    <a:pt x="67" y="2402"/>
                  </a:cubicBezTo>
                  <a:cubicBezTo>
                    <a:pt x="101" y="2469"/>
                    <a:pt x="201" y="2702"/>
                    <a:pt x="234" y="2769"/>
                  </a:cubicBezTo>
                  <a:cubicBezTo>
                    <a:pt x="234" y="2769"/>
                    <a:pt x="234" y="2802"/>
                    <a:pt x="234" y="2802"/>
                  </a:cubicBezTo>
                  <a:cubicBezTo>
                    <a:pt x="267" y="2836"/>
                    <a:pt x="467" y="3069"/>
                    <a:pt x="501" y="3102"/>
                  </a:cubicBezTo>
                  <a:cubicBezTo>
                    <a:pt x="501" y="3102"/>
                    <a:pt x="501" y="3136"/>
                    <a:pt x="501" y="3136"/>
                  </a:cubicBezTo>
                  <a:cubicBezTo>
                    <a:pt x="601" y="3236"/>
                    <a:pt x="768" y="3369"/>
                    <a:pt x="834" y="3403"/>
                  </a:cubicBezTo>
                  <a:cubicBezTo>
                    <a:pt x="901" y="3436"/>
                    <a:pt x="934" y="3436"/>
                    <a:pt x="1068" y="3503"/>
                  </a:cubicBezTo>
                  <a:cubicBezTo>
                    <a:pt x="1301" y="3603"/>
                    <a:pt x="1368" y="3636"/>
                    <a:pt x="1668" y="3636"/>
                  </a:cubicBezTo>
                  <a:cubicBezTo>
                    <a:pt x="2135" y="3636"/>
                    <a:pt x="2569" y="3469"/>
                    <a:pt x="2903" y="3136"/>
                  </a:cubicBezTo>
                  <a:cubicBezTo>
                    <a:pt x="2903" y="3136"/>
                    <a:pt x="2903" y="3102"/>
                    <a:pt x="2936" y="3102"/>
                  </a:cubicBezTo>
                  <a:cubicBezTo>
                    <a:pt x="3036" y="3036"/>
                    <a:pt x="3136" y="2969"/>
                    <a:pt x="3203" y="2869"/>
                  </a:cubicBezTo>
                  <a:cubicBezTo>
                    <a:pt x="3303" y="2769"/>
                    <a:pt x="3403" y="2635"/>
                    <a:pt x="3470" y="2535"/>
                  </a:cubicBezTo>
                  <a:cubicBezTo>
                    <a:pt x="3536" y="2469"/>
                    <a:pt x="3536" y="2369"/>
                    <a:pt x="3570" y="2302"/>
                  </a:cubicBezTo>
                  <a:cubicBezTo>
                    <a:pt x="3603" y="2269"/>
                    <a:pt x="3636" y="2168"/>
                    <a:pt x="3670" y="2102"/>
                  </a:cubicBezTo>
                  <a:cubicBezTo>
                    <a:pt x="3670" y="2068"/>
                    <a:pt x="3736" y="1701"/>
                    <a:pt x="3736" y="1668"/>
                  </a:cubicBezTo>
                  <a:cubicBezTo>
                    <a:pt x="3736" y="1635"/>
                    <a:pt x="3736" y="1635"/>
                    <a:pt x="3736" y="1635"/>
                  </a:cubicBezTo>
                  <a:cubicBezTo>
                    <a:pt x="3736" y="1635"/>
                    <a:pt x="3703" y="1601"/>
                    <a:pt x="3703" y="1435"/>
                  </a:cubicBezTo>
                  <a:cubicBezTo>
                    <a:pt x="3670" y="1168"/>
                    <a:pt x="3703" y="1268"/>
                    <a:pt x="3570" y="1034"/>
                  </a:cubicBezTo>
                  <a:cubicBezTo>
                    <a:pt x="3570" y="968"/>
                    <a:pt x="3536" y="901"/>
                    <a:pt x="3503" y="834"/>
                  </a:cubicBezTo>
                  <a:cubicBezTo>
                    <a:pt x="3403" y="734"/>
                    <a:pt x="3336" y="601"/>
                    <a:pt x="3236" y="501"/>
                  </a:cubicBezTo>
                  <a:cubicBezTo>
                    <a:pt x="3203" y="467"/>
                    <a:pt x="2936" y="267"/>
                    <a:pt x="2903" y="234"/>
                  </a:cubicBezTo>
                  <a:lnTo>
                    <a:pt x="2869" y="234"/>
                  </a:lnTo>
                  <a:cubicBezTo>
                    <a:pt x="2869" y="200"/>
                    <a:pt x="2502" y="67"/>
                    <a:pt x="2502" y="67"/>
                  </a:cubicBezTo>
                  <a:lnTo>
                    <a:pt x="2469" y="67"/>
                  </a:lnTo>
                  <a:cubicBezTo>
                    <a:pt x="2335" y="0"/>
                    <a:pt x="2169" y="0"/>
                    <a:pt x="200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7"/>
            <p:cNvSpPr/>
            <p:nvPr/>
          </p:nvSpPr>
          <p:spPr>
            <a:xfrm>
              <a:off x="3818725" y="3253600"/>
              <a:ext cx="81750" cy="80300"/>
            </a:xfrm>
            <a:custGeom>
              <a:avLst/>
              <a:gdLst/>
              <a:ahLst/>
              <a:cxnLst/>
              <a:rect l="l" t="t" r="r" b="b"/>
              <a:pathLst>
                <a:path w="3270" h="3212" extrusionOk="0">
                  <a:moveTo>
                    <a:pt x="1669" y="1"/>
                  </a:moveTo>
                  <a:cubicBezTo>
                    <a:pt x="1268" y="34"/>
                    <a:pt x="868" y="134"/>
                    <a:pt x="568" y="434"/>
                  </a:cubicBezTo>
                  <a:cubicBezTo>
                    <a:pt x="568" y="468"/>
                    <a:pt x="534" y="468"/>
                    <a:pt x="534" y="501"/>
                  </a:cubicBezTo>
                  <a:cubicBezTo>
                    <a:pt x="501" y="501"/>
                    <a:pt x="501" y="534"/>
                    <a:pt x="468" y="534"/>
                  </a:cubicBezTo>
                  <a:lnTo>
                    <a:pt x="234" y="835"/>
                  </a:lnTo>
                  <a:cubicBezTo>
                    <a:pt x="134" y="968"/>
                    <a:pt x="101" y="1068"/>
                    <a:pt x="67" y="1235"/>
                  </a:cubicBezTo>
                  <a:cubicBezTo>
                    <a:pt x="34" y="1335"/>
                    <a:pt x="34" y="1468"/>
                    <a:pt x="1" y="1602"/>
                  </a:cubicBezTo>
                  <a:lnTo>
                    <a:pt x="1" y="1635"/>
                  </a:lnTo>
                  <a:cubicBezTo>
                    <a:pt x="1" y="1635"/>
                    <a:pt x="1" y="1669"/>
                    <a:pt x="1" y="1669"/>
                  </a:cubicBezTo>
                  <a:cubicBezTo>
                    <a:pt x="1" y="1802"/>
                    <a:pt x="34" y="1935"/>
                    <a:pt x="67" y="2069"/>
                  </a:cubicBezTo>
                  <a:cubicBezTo>
                    <a:pt x="134" y="2302"/>
                    <a:pt x="268" y="2502"/>
                    <a:pt x="434" y="2703"/>
                  </a:cubicBezTo>
                  <a:cubicBezTo>
                    <a:pt x="534" y="2803"/>
                    <a:pt x="635" y="2869"/>
                    <a:pt x="735" y="2936"/>
                  </a:cubicBezTo>
                  <a:lnTo>
                    <a:pt x="768" y="2936"/>
                  </a:lnTo>
                  <a:cubicBezTo>
                    <a:pt x="768" y="2936"/>
                    <a:pt x="801" y="2969"/>
                    <a:pt x="801" y="2969"/>
                  </a:cubicBezTo>
                  <a:cubicBezTo>
                    <a:pt x="868" y="3003"/>
                    <a:pt x="935" y="3003"/>
                    <a:pt x="1001" y="3036"/>
                  </a:cubicBezTo>
                  <a:cubicBezTo>
                    <a:pt x="1035" y="3036"/>
                    <a:pt x="1068" y="3070"/>
                    <a:pt x="1102" y="3070"/>
                  </a:cubicBezTo>
                  <a:cubicBezTo>
                    <a:pt x="1102" y="3070"/>
                    <a:pt x="1135" y="3070"/>
                    <a:pt x="1135" y="3103"/>
                  </a:cubicBezTo>
                  <a:cubicBezTo>
                    <a:pt x="1271" y="3157"/>
                    <a:pt x="1429" y="3212"/>
                    <a:pt x="1592" y="3212"/>
                  </a:cubicBezTo>
                  <a:cubicBezTo>
                    <a:pt x="1629" y="3212"/>
                    <a:pt x="1665" y="3209"/>
                    <a:pt x="1702" y="3203"/>
                  </a:cubicBezTo>
                  <a:cubicBezTo>
                    <a:pt x="2102" y="3203"/>
                    <a:pt x="2469" y="3070"/>
                    <a:pt x="2769" y="2769"/>
                  </a:cubicBezTo>
                  <a:cubicBezTo>
                    <a:pt x="2970" y="2603"/>
                    <a:pt x="3103" y="2336"/>
                    <a:pt x="3203" y="2102"/>
                  </a:cubicBezTo>
                  <a:cubicBezTo>
                    <a:pt x="3270" y="1835"/>
                    <a:pt x="3270" y="1502"/>
                    <a:pt x="3203" y="1235"/>
                  </a:cubicBezTo>
                  <a:cubicBezTo>
                    <a:pt x="3103" y="901"/>
                    <a:pt x="2936" y="701"/>
                    <a:pt x="2736" y="434"/>
                  </a:cubicBezTo>
                  <a:cubicBezTo>
                    <a:pt x="2603" y="301"/>
                    <a:pt x="2436" y="201"/>
                    <a:pt x="2236" y="134"/>
                  </a:cubicBezTo>
                  <a:cubicBezTo>
                    <a:pt x="2069" y="34"/>
                    <a:pt x="1869" y="1"/>
                    <a:pt x="1669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7"/>
            <p:cNvSpPr/>
            <p:nvPr/>
          </p:nvSpPr>
          <p:spPr>
            <a:xfrm>
              <a:off x="3862100" y="3141775"/>
              <a:ext cx="82575" cy="78500"/>
            </a:xfrm>
            <a:custGeom>
              <a:avLst/>
              <a:gdLst/>
              <a:ahLst/>
              <a:cxnLst/>
              <a:rect l="l" t="t" r="r" b="b"/>
              <a:pathLst>
                <a:path w="3303" h="3140" extrusionOk="0">
                  <a:moveTo>
                    <a:pt x="1656" y="0"/>
                  </a:moveTo>
                  <a:cubicBezTo>
                    <a:pt x="1627" y="0"/>
                    <a:pt x="1597" y="1"/>
                    <a:pt x="1568" y="4"/>
                  </a:cubicBezTo>
                  <a:cubicBezTo>
                    <a:pt x="1235" y="4"/>
                    <a:pt x="1001" y="71"/>
                    <a:pt x="734" y="237"/>
                  </a:cubicBezTo>
                  <a:cubicBezTo>
                    <a:pt x="634" y="304"/>
                    <a:pt x="534" y="371"/>
                    <a:pt x="434" y="471"/>
                  </a:cubicBezTo>
                  <a:cubicBezTo>
                    <a:pt x="301" y="571"/>
                    <a:pt x="200" y="738"/>
                    <a:pt x="134" y="904"/>
                  </a:cubicBezTo>
                  <a:cubicBezTo>
                    <a:pt x="67" y="1038"/>
                    <a:pt x="34" y="1138"/>
                    <a:pt x="34" y="1271"/>
                  </a:cubicBezTo>
                  <a:cubicBezTo>
                    <a:pt x="0" y="1472"/>
                    <a:pt x="0" y="1638"/>
                    <a:pt x="67" y="1838"/>
                  </a:cubicBezTo>
                  <a:cubicBezTo>
                    <a:pt x="134" y="2039"/>
                    <a:pt x="267" y="2239"/>
                    <a:pt x="401" y="2406"/>
                  </a:cubicBezTo>
                  <a:cubicBezTo>
                    <a:pt x="434" y="2472"/>
                    <a:pt x="467" y="2506"/>
                    <a:pt x="501" y="2539"/>
                  </a:cubicBezTo>
                  <a:cubicBezTo>
                    <a:pt x="567" y="2672"/>
                    <a:pt x="667" y="2739"/>
                    <a:pt x="768" y="2806"/>
                  </a:cubicBezTo>
                  <a:cubicBezTo>
                    <a:pt x="901" y="2939"/>
                    <a:pt x="1068" y="3039"/>
                    <a:pt x="1268" y="3073"/>
                  </a:cubicBezTo>
                  <a:cubicBezTo>
                    <a:pt x="1401" y="3106"/>
                    <a:pt x="1535" y="3106"/>
                    <a:pt x="1668" y="3139"/>
                  </a:cubicBezTo>
                  <a:cubicBezTo>
                    <a:pt x="1802" y="3106"/>
                    <a:pt x="1935" y="3106"/>
                    <a:pt x="2068" y="3073"/>
                  </a:cubicBezTo>
                  <a:cubicBezTo>
                    <a:pt x="2235" y="3039"/>
                    <a:pt x="2402" y="2939"/>
                    <a:pt x="2569" y="2806"/>
                  </a:cubicBezTo>
                  <a:cubicBezTo>
                    <a:pt x="2702" y="2706"/>
                    <a:pt x="2836" y="2572"/>
                    <a:pt x="2936" y="2406"/>
                  </a:cubicBezTo>
                  <a:cubicBezTo>
                    <a:pt x="3303" y="1772"/>
                    <a:pt x="3169" y="971"/>
                    <a:pt x="2669" y="471"/>
                  </a:cubicBezTo>
                  <a:cubicBezTo>
                    <a:pt x="2422" y="192"/>
                    <a:pt x="2031" y="0"/>
                    <a:pt x="1656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7"/>
            <p:cNvSpPr/>
            <p:nvPr/>
          </p:nvSpPr>
          <p:spPr>
            <a:xfrm>
              <a:off x="3956325" y="3092650"/>
              <a:ext cx="90100" cy="90100"/>
            </a:xfrm>
            <a:custGeom>
              <a:avLst/>
              <a:gdLst/>
              <a:ahLst/>
              <a:cxnLst/>
              <a:rect l="l" t="t" r="r" b="b"/>
              <a:pathLst>
                <a:path w="3604" h="3604" extrusionOk="0">
                  <a:moveTo>
                    <a:pt x="1802" y="1"/>
                  </a:moveTo>
                  <a:cubicBezTo>
                    <a:pt x="1335" y="1"/>
                    <a:pt x="868" y="201"/>
                    <a:pt x="534" y="534"/>
                  </a:cubicBezTo>
                  <a:cubicBezTo>
                    <a:pt x="368" y="701"/>
                    <a:pt x="234" y="901"/>
                    <a:pt x="167" y="1102"/>
                  </a:cubicBezTo>
                  <a:cubicBezTo>
                    <a:pt x="34" y="1335"/>
                    <a:pt x="1" y="1569"/>
                    <a:pt x="1" y="1802"/>
                  </a:cubicBezTo>
                  <a:cubicBezTo>
                    <a:pt x="34" y="2269"/>
                    <a:pt x="167" y="2736"/>
                    <a:pt x="534" y="3070"/>
                  </a:cubicBezTo>
                  <a:cubicBezTo>
                    <a:pt x="868" y="3403"/>
                    <a:pt x="1302" y="3603"/>
                    <a:pt x="1802" y="3603"/>
                  </a:cubicBezTo>
                  <a:cubicBezTo>
                    <a:pt x="2269" y="3603"/>
                    <a:pt x="2736" y="3403"/>
                    <a:pt x="3070" y="3070"/>
                  </a:cubicBezTo>
                  <a:cubicBezTo>
                    <a:pt x="3236" y="2903"/>
                    <a:pt x="3370" y="2736"/>
                    <a:pt x="3436" y="2503"/>
                  </a:cubicBezTo>
                  <a:cubicBezTo>
                    <a:pt x="3570" y="2269"/>
                    <a:pt x="3603" y="2069"/>
                    <a:pt x="3603" y="1802"/>
                  </a:cubicBezTo>
                  <a:cubicBezTo>
                    <a:pt x="3570" y="1335"/>
                    <a:pt x="3436" y="868"/>
                    <a:pt x="3070" y="534"/>
                  </a:cubicBezTo>
                  <a:cubicBezTo>
                    <a:pt x="2736" y="201"/>
                    <a:pt x="2302" y="1"/>
                    <a:pt x="180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7"/>
            <p:cNvSpPr/>
            <p:nvPr/>
          </p:nvSpPr>
          <p:spPr>
            <a:xfrm>
              <a:off x="4069750" y="3230250"/>
              <a:ext cx="90075" cy="90100"/>
            </a:xfrm>
            <a:custGeom>
              <a:avLst/>
              <a:gdLst/>
              <a:ahLst/>
              <a:cxnLst/>
              <a:rect l="l" t="t" r="r" b="b"/>
              <a:pathLst>
                <a:path w="3603" h="3604" extrusionOk="0">
                  <a:moveTo>
                    <a:pt x="1802" y="1"/>
                  </a:moveTo>
                  <a:cubicBezTo>
                    <a:pt x="1335" y="1"/>
                    <a:pt x="834" y="201"/>
                    <a:pt x="534" y="534"/>
                  </a:cubicBezTo>
                  <a:cubicBezTo>
                    <a:pt x="334" y="668"/>
                    <a:pt x="234" y="868"/>
                    <a:pt x="134" y="1101"/>
                  </a:cubicBezTo>
                  <a:cubicBezTo>
                    <a:pt x="34" y="1302"/>
                    <a:pt x="0" y="1535"/>
                    <a:pt x="0" y="1802"/>
                  </a:cubicBezTo>
                  <a:cubicBezTo>
                    <a:pt x="0" y="2269"/>
                    <a:pt x="167" y="2736"/>
                    <a:pt x="534" y="3070"/>
                  </a:cubicBezTo>
                  <a:cubicBezTo>
                    <a:pt x="868" y="3370"/>
                    <a:pt x="1301" y="3603"/>
                    <a:pt x="1802" y="3603"/>
                  </a:cubicBezTo>
                  <a:cubicBezTo>
                    <a:pt x="2269" y="3603"/>
                    <a:pt x="2736" y="3403"/>
                    <a:pt x="3069" y="3070"/>
                  </a:cubicBezTo>
                  <a:cubicBezTo>
                    <a:pt x="3236" y="2903"/>
                    <a:pt x="3369" y="2703"/>
                    <a:pt x="3436" y="2469"/>
                  </a:cubicBezTo>
                  <a:cubicBezTo>
                    <a:pt x="3536" y="2269"/>
                    <a:pt x="3603" y="2035"/>
                    <a:pt x="3603" y="1802"/>
                  </a:cubicBezTo>
                  <a:cubicBezTo>
                    <a:pt x="3569" y="1335"/>
                    <a:pt x="3403" y="835"/>
                    <a:pt x="3069" y="534"/>
                  </a:cubicBezTo>
                  <a:cubicBezTo>
                    <a:pt x="2702" y="201"/>
                    <a:pt x="2269" y="1"/>
                    <a:pt x="180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7"/>
            <p:cNvSpPr/>
            <p:nvPr/>
          </p:nvSpPr>
          <p:spPr>
            <a:xfrm>
              <a:off x="4248200" y="3134125"/>
              <a:ext cx="82600" cy="81975"/>
            </a:xfrm>
            <a:custGeom>
              <a:avLst/>
              <a:gdLst/>
              <a:ahLst/>
              <a:cxnLst/>
              <a:rect l="l" t="t" r="r" b="b"/>
              <a:pathLst>
                <a:path w="3304" h="3279" extrusionOk="0">
                  <a:moveTo>
                    <a:pt x="1547" y="1"/>
                  </a:moveTo>
                  <a:cubicBezTo>
                    <a:pt x="1364" y="1"/>
                    <a:pt x="1199" y="61"/>
                    <a:pt x="1035" y="143"/>
                  </a:cubicBezTo>
                  <a:cubicBezTo>
                    <a:pt x="835" y="210"/>
                    <a:pt x="634" y="310"/>
                    <a:pt x="501" y="477"/>
                  </a:cubicBezTo>
                  <a:cubicBezTo>
                    <a:pt x="334" y="610"/>
                    <a:pt x="234" y="810"/>
                    <a:pt x="167" y="1010"/>
                  </a:cubicBezTo>
                  <a:cubicBezTo>
                    <a:pt x="67" y="1177"/>
                    <a:pt x="1" y="1411"/>
                    <a:pt x="34" y="1644"/>
                  </a:cubicBezTo>
                  <a:cubicBezTo>
                    <a:pt x="34" y="2044"/>
                    <a:pt x="167" y="2478"/>
                    <a:pt x="501" y="2778"/>
                  </a:cubicBezTo>
                  <a:cubicBezTo>
                    <a:pt x="835" y="3078"/>
                    <a:pt x="1202" y="3279"/>
                    <a:pt x="1669" y="3279"/>
                  </a:cubicBezTo>
                  <a:cubicBezTo>
                    <a:pt x="1869" y="3279"/>
                    <a:pt x="2102" y="3212"/>
                    <a:pt x="2302" y="3112"/>
                  </a:cubicBezTo>
                  <a:cubicBezTo>
                    <a:pt x="2502" y="3045"/>
                    <a:pt x="2669" y="2945"/>
                    <a:pt x="2803" y="2778"/>
                  </a:cubicBezTo>
                  <a:cubicBezTo>
                    <a:pt x="2969" y="2645"/>
                    <a:pt x="3070" y="2445"/>
                    <a:pt x="3136" y="2245"/>
                  </a:cubicBezTo>
                  <a:cubicBezTo>
                    <a:pt x="3270" y="2078"/>
                    <a:pt x="3303" y="1844"/>
                    <a:pt x="3303" y="1644"/>
                  </a:cubicBezTo>
                  <a:cubicBezTo>
                    <a:pt x="3270" y="1210"/>
                    <a:pt x="3136" y="777"/>
                    <a:pt x="2803" y="477"/>
                  </a:cubicBezTo>
                  <a:cubicBezTo>
                    <a:pt x="2502" y="176"/>
                    <a:pt x="2102" y="10"/>
                    <a:pt x="1669" y="10"/>
                  </a:cubicBezTo>
                  <a:cubicBezTo>
                    <a:pt x="1627" y="4"/>
                    <a:pt x="1587" y="1"/>
                    <a:pt x="154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7"/>
            <p:cNvSpPr/>
            <p:nvPr/>
          </p:nvSpPr>
          <p:spPr>
            <a:xfrm>
              <a:off x="3296700" y="2592300"/>
              <a:ext cx="1675" cy="850"/>
            </a:xfrm>
            <a:custGeom>
              <a:avLst/>
              <a:gdLst/>
              <a:ahLst/>
              <a:cxnLst/>
              <a:rect l="l" t="t" r="r" b="b"/>
              <a:pathLst>
                <a:path w="67" h="34" extrusionOk="0">
                  <a:moveTo>
                    <a:pt x="34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67" y="34"/>
                    <a:pt x="67" y="0"/>
                    <a:pt x="34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7"/>
            <p:cNvSpPr/>
            <p:nvPr/>
          </p:nvSpPr>
          <p:spPr>
            <a:xfrm>
              <a:off x="3244150" y="2575025"/>
              <a:ext cx="71750" cy="73375"/>
            </a:xfrm>
            <a:custGeom>
              <a:avLst/>
              <a:gdLst/>
              <a:ahLst/>
              <a:cxnLst/>
              <a:rect l="l" t="t" r="r" b="b"/>
              <a:pathLst>
                <a:path w="2870" h="2935" extrusionOk="0">
                  <a:moveTo>
                    <a:pt x="1549" y="0"/>
                  </a:moveTo>
                  <a:cubicBezTo>
                    <a:pt x="859" y="0"/>
                    <a:pt x="211" y="541"/>
                    <a:pt x="134" y="1258"/>
                  </a:cubicBezTo>
                  <a:cubicBezTo>
                    <a:pt x="1" y="1525"/>
                    <a:pt x="1" y="1826"/>
                    <a:pt x="67" y="2092"/>
                  </a:cubicBezTo>
                  <a:cubicBezTo>
                    <a:pt x="201" y="2493"/>
                    <a:pt x="534" y="2760"/>
                    <a:pt x="935" y="2893"/>
                  </a:cubicBezTo>
                  <a:cubicBezTo>
                    <a:pt x="1042" y="2922"/>
                    <a:pt x="1150" y="2935"/>
                    <a:pt x="1258" y="2935"/>
                  </a:cubicBezTo>
                  <a:cubicBezTo>
                    <a:pt x="1656" y="2935"/>
                    <a:pt x="2047" y="2755"/>
                    <a:pt x="2336" y="2493"/>
                  </a:cubicBezTo>
                  <a:cubicBezTo>
                    <a:pt x="2636" y="2226"/>
                    <a:pt x="2869" y="1792"/>
                    <a:pt x="2869" y="1392"/>
                  </a:cubicBezTo>
                  <a:cubicBezTo>
                    <a:pt x="2869" y="892"/>
                    <a:pt x="2603" y="391"/>
                    <a:pt x="2169" y="158"/>
                  </a:cubicBezTo>
                  <a:cubicBezTo>
                    <a:pt x="1968" y="50"/>
                    <a:pt x="1756" y="0"/>
                    <a:pt x="1549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7"/>
            <p:cNvSpPr/>
            <p:nvPr/>
          </p:nvSpPr>
          <p:spPr>
            <a:xfrm>
              <a:off x="3355075" y="2496150"/>
              <a:ext cx="66725" cy="67100"/>
            </a:xfrm>
            <a:custGeom>
              <a:avLst/>
              <a:gdLst/>
              <a:ahLst/>
              <a:cxnLst/>
              <a:rect l="l" t="t" r="r" b="b"/>
              <a:pathLst>
                <a:path w="2669" h="2684" extrusionOk="0">
                  <a:moveTo>
                    <a:pt x="1458" y="0"/>
                  </a:moveTo>
                  <a:cubicBezTo>
                    <a:pt x="1348" y="0"/>
                    <a:pt x="1238" y="15"/>
                    <a:pt x="1134" y="44"/>
                  </a:cubicBezTo>
                  <a:cubicBezTo>
                    <a:pt x="834" y="110"/>
                    <a:pt x="534" y="277"/>
                    <a:pt x="334" y="544"/>
                  </a:cubicBezTo>
                  <a:cubicBezTo>
                    <a:pt x="167" y="744"/>
                    <a:pt x="0" y="978"/>
                    <a:pt x="34" y="1278"/>
                  </a:cubicBezTo>
                  <a:cubicBezTo>
                    <a:pt x="34" y="1378"/>
                    <a:pt x="67" y="1478"/>
                    <a:pt x="67" y="1578"/>
                  </a:cubicBezTo>
                  <a:cubicBezTo>
                    <a:pt x="134" y="1745"/>
                    <a:pt x="200" y="1912"/>
                    <a:pt x="334" y="2045"/>
                  </a:cubicBezTo>
                  <a:lnTo>
                    <a:pt x="367" y="2045"/>
                  </a:lnTo>
                  <a:cubicBezTo>
                    <a:pt x="501" y="2345"/>
                    <a:pt x="767" y="2579"/>
                    <a:pt x="1068" y="2646"/>
                  </a:cubicBezTo>
                  <a:cubicBezTo>
                    <a:pt x="1176" y="2671"/>
                    <a:pt x="1284" y="2683"/>
                    <a:pt x="1391" y="2683"/>
                  </a:cubicBezTo>
                  <a:cubicBezTo>
                    <a:pt x="1710" y="2683"/>
                    <a:pt x="2010" y="2570"/>
                    <a:pt x="2235" y="2345"/>
                  </a:cubicBezTo>
                  <a:cubicBezTo>
                    <a:pt x="2402" y="2179"/>
                    <a:pt x="2535" y="1945"/>
                    <a:pt x="2602" y="1712"/>
                  </a:cubicBezTo>
                  <a:cubicBezTo>
                    <a:pt x="2669" y="1478"/>
                    <a:pt x="2669" y="1211"/>
                    <a:pt x="2602" y="978"/>
                  </a:cubicBezTo>
                  <a:cubicBezTo>
                    <a:pt x="2502" y="711"/>
                    <a:pt x="2369" y="511"/>
                    <a:pt x="2202" y="311"/>
                  </a:cubicBezTo>
                  <a:cubicBezTo>
                    <a:pt x="2011" y="96"/>
                    <a:pt x="1734" y="0"/>
                    <a:pt x="145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7"/>
            <p:cNvSpPr/>
            <p:nvPr/>
          </p:nvSpPr>
          <p:spPr>
            <a:xfrm>
              <a:off x="3364250" y="2583625"/>
              <a:ext cx="83400" cy="70100"/>
            </a:xfrm>
            <a:custGeom>
              <a:avLst/>
              <a:gdLst/>
              <a:ahLst/>
              <a:cxnLst/>
              <a:rect l="l" t="t" r="r" b="b"/>
              <a:pathLst>
                <a:path w="3336" h="2804" extrusionOk="0">
                  <a:moveTo>
                    <a:pt x="1647" y="0"/>
                  </a:moveTo>
                  <a:cubicBezTo>
                    <a:pt x="1380" y="0"/>
                    <a:pt x="1112" y="66"/>
                    <a:pt x="867" y="181"/>
                  </a:cubicBezTo>
                  <a:cubicBezTo>
                    <a:pt x="300" y="481"/>
                    <a:pt x="0" y="1148"/>
                    <a:pt x="167" y="1748"/>
                  </a:cubicBezTo>
                  <a:cubicBezTo>
                    <a:pt x="267" y="2115"/>
                    <a:pt x="534" y="2449"/>
                    <a:pt x="834" y="2616"/>
                  </a:cubicBezTo>
                  <a:cubicBezTo>
                    <a:pt x="1028" y="2745"/>
                    <a:pt x="1244" y="2804"/>
                    <a:pt x="1458" y="2804"/>
                  </a:cubicBezTo>
                  <a:cubicBezTo>
                    <a:pt x="1687" y="2804"/>
                    <a:pt x="1912" y="2736"/>
                    <a:pt x="2102" y="2616"/>
                  </a:cubicBezTo>
                  <a:cubicBezTo>
                    <a:pt x="3002" y="2315"/>
                    <a:pt x="3336" y="1048"/>
                    <a:pt x="2635" y="381"/>
                  </a:cubicBezTo>
                  <a:cubicBezTo>
                    <a:pt x="2350" y="115"/>
                    <a:pt x="2001" y="0"/>
                    <a:pt x="1647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7"/>
            <p:cNvSpPr/>
            <p:nvPr/>
          </p:nvSpPr>
          <p:spPr>
            <a:xfrm>
              <a:off x="3485150" y="2488275"/>
              <a:ext cx="63425" cy="67575"/>
            </a:xfrm>
            <a:custGeom>
              <a:avLst/>
              <a:gdLst/>
              <a:ahLst/>
              <a:cxnLst/>
              <a:rect l="l" t="t" r="r" b="b"/>
              <a:pathLst>
                <a:path w="2537" h="2703" extrusionOk="0">
                  <a:moveTo>
                    <a:pt x="1252" y="0"/>
                  </a:moveTo>
                  <a:cubicBezTo>
                    <a:pt x="1177" y="0"/>
                    <a:pt x="1102" y="8"/>
                    <a:pt x="1035" y="25"/>
                  </a:cubicBezTo>
                  <a:cubicBezTo>
                    <a:pt x="835" y="58"/>
                    <a:pt x="635" y="159"/>
                    <a:pt x="501" y="292"/>
                  </a:cubicBezTo>
                  <a:cubicBezTo>
                    <a:pt x="268" y="459"/>
                    <a:pt x="134" y="692"/>
                    <a:pt x="68" y="959"/>
                  </a:cubicBezTo>
                  <a:cubicBezTo>
                    <a:pt x="34" y="1093"/>
                    <a:pt x="1" y="1226"/>
                    <a:pt x="34" y="1359"/>
                  </a:cubicBezTo>
                  <a:cubicBezTo>
                    <a:pt x="1" y="1493"/>
                    <a:pt x="1" y="1626"/>
                    <a:pt x="1" y="1760"/>
                  </a:cubicBezTo>
                  <a:cubicBezTo>
                    <a:pt x="1" y="1826"/>
                    <a:pt x="34" y="1926"/>
                    <a:pt x="101" y="2027"/>
                  </a:cubicBezTo>
                  <a:cubicBezTo>
                    <a:pt x="134" y="2160"/>
                    <a:pt x="201" y="2260"/>
                    <a:pt x="301" y="2360"/>
                  </a:cubicBezTo>
                  <a:cubicBezTo>
                    <a:pt x="334" y="2393"/>
                    <a:pt x="401" y="2427"/>
                    <a:pt x="435" y="2460"/>
                  </a:cubicBezTo>
                  <a:cubicBezTo>
                    <a:pt x="535" y="2560"/>
                    <a:pt x="668" y="2627"/>
                    <a:pt x="801" y="2660"/>
                  </a:cubicBezTo>
                  <a:cubicBezTo>
                    <a:pt x="902" y="2694"/>
                    <a:pt x="1035" y="2694"/>
                    <a:pt x="1135" y="2694"/>
                  </a:cubicBezTo>
                  <a:cubicBezTo>
                    <a:pt x="1166" y="2700"/>
                    <a:pt x="1197" y="2703"/>
                    <a:pt x="1230" y="2703"/>
                  </a:cubicBezTo>
                  <a:cubicBezTo>
                    <a:pt x="1373" y="2703"/>
                    <a:pt x="1526" y="2648"/>
                    <a:pt x="1635" y="2594"/>
                  </a:cubicBezTo>
                  <a:cubicBezTo>
                    <a:pt x="1936" y="2494"/>
                    <a:pt x="2169" y="2293"/>
                    <a:pt x="2303" y="2060"/>
                  </a:cubicBezTo>
                  <a:cubicBezTo>
                    <a:pt x="2436" y="1826"/>
                    <a:pt x="2536" y="1593"/>
                    <a:pt x="2536" y="1326"/>
                  </a:cubicBezTo>
                  <a:cubicBezTo>
                    <a:pt x="2503" y="1059"/>
                    <a:pt x="2436" y="759"/>
                    <a:pt x="2303" y="559"/>
                  </a:cubicBezTo>
                  <a:cubicBezTo>
                    <a:pt x="2236" y="459"/>
                    <a:pt x="2169" y="392"/>
                    <a:pt x="2102" y="325"/>
                  </a:cubicBezTo>
                  <a:cubicBezTo>
                    <a:pt x="2002" y="225"/>
                    <a:pt x="1902" y="125"/>
                    <a:pt x="1769" y="92"/>
                  </a:cubicBezTo>
                  <a:cubicBezTo>
                    <a:pt x="1669" y="58"/>
                    <a:pt x="1569" y="25"/>
                    <a:pt x="1469" y="25"/>
                  </a:cubicBezTo>
                  <a:cubicBezTo>
                    <a:pt x="1402" y="8"/>
                    <a:pt x="1327" y="0"/>
                    <a:pt x="1252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7"/>
            <p:cNvSpPr/>
            <p:nvPr/>
          </p:nvSpPr>
          <p:spPr>
            <a:xfrm>
              <a:off x="3496000" y="2388200"/>
              <a:ext cx="63400" cy="66875"/>
            </a:xfrm>
            <a:custGeom>
              <a:avLst/>
              <a:gdLst/>
              <a:ahLst/>
              <a:cxnLst/>
              <a:rect l="l" t="t" r="r" b="b"/>
              <a:pathLst>
                <a:path w="2536" h="2675" extrusionOk="0">
                  <a:moveTo>
                    <a:pt x="1139" y="0"/>
                  </a:moveTo>
                  <a:cubicBezTo>
                    <a:pt x="1068" y="0"/>
                    <a:pt x="1001" y="9"/>
                    <a:pt x="935" y="25"/>
                  </a:cubicBezTo>
                  <a:cubicBezTo>
                    <a:pt x="834" y="59"/>
                    <a:pt x="734" y="92"/>
                    <a:pt x="668" y="125"/>
                  </a:cubicBezTo>
                  <a:cubicBezTo>
                    <a:pt x="501" y="225"/>
                    <a:pt x="367" y="359"/>
                    <a:pt x="267" y="526"/>
                  </a:cubicBezTo>
                  <a:cubicBezTo>
                    <a:pt x="67" y="826"/>
                    <a:pt x="1" y="1226"/>
                    <a:pt x="101" y="1593"/>
                  </a:cubicBezTo>
                  <a:cubicBezTo>
                    <a:pt x="101" y="1760"/>
                    <a:pt x="167" y="1893"/>
                    <a:pt x="234" y="2060"/>
                  </a:cubicBezTo>
                  <a:cubicBezTo>
                    <a:pt x="301" y="2160"/>
                    <a:pt x="367" y="2227"/>
                    <a:pt x="434" y="2327"/>
                  </a:cubicBezTo>
                  <a:cubicBezTo>
                    <a:pt x="501" y="2394"/>
                    <a:pt x="634" y="2460"/>
                    <a:pt x="701" y="2527"/>
                  </a:cubicBezTo>
                  <a:cubicBezTo>
                    <a:pt x="834" y="2594"/>
                    <a:pt x="968" y="2627"/>
                    <a:pt x="1135" y="2660"/>
                  </a:cubicBezTo>
                  <a:cubicBezTo>
                    <a:pt x="1174" y="2670"/>
                    <a:pt x="1216" y="2674"/>
                    <a:pt x="1259" y="2674"/>
                  </a:cubicBezTo>
                  <a:cubicBezTo>
                    <a:pt x="1363" y="2674"/>
                    <a:pt x="1474" y="2651"/>
                    <a:pt x="1568" y="2627"/>
                  </a:cubicBezTo>
                  <a:lnTo>
                    <a:pt x="1835" y="2527"/>
                  </a:lnTo>
                  <a:cubicBezTo>
                    <a:pt x="2002" y="2427"/>
                    <a:pt x="2135" y="2294"/>
                    <a:pt x="2235" y="2093"/>
                  </a:cubicBezTo>
                  <a:cubicBezTo>
                    <a:pt x="2469" y="1793"/>
                    <a:pt x="2536" y="1360"/>
                    <a:pt x="2436" y="993"/>
                  </a:cubicBezTo>
                  <a:cubicBezTo>
                    <a:pt x="2402" y="792"/>
                    <a:pt x="2269" y="592"/>
                    <a:pt x="2102" y="426"/>
                  </a:cubicBezTo>
                  <a:cubicBezTo>
                    <a:pt x="2002" y="325"/>
                    <a:pt x="1869" y="225"/>
                    <a:pt x="1768" y="125"/>
                  </a:cubicBezTo>
                  <a:cubicBezTo>
                    <a:pt x="1635" y="59"/>
                    <a:pt x="1502" y="25"/>
                    <a:pt x="1368" y="25"/>
                  </a:cubicBezTo>
                  <a:cubicBezTo>
                    <a:pt x="1285" y="9"/>
                    <a:pt x="1210" y="0"/>
                    <a:pt x="1139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7"/>
            <p:cNvSpPr/>
            <p:nvPr/>
          </p:nvSpPr>
          <p:spPr>
            <a:xfrm>
              <a:off x="3621100" y="2415500"/>
              <a:ext cx="70075" cy="69875"/>
            </a:xfrm>
            <a:custGeom>
              <a:avLst/>
              <a:gdLst/>
              <a:ahLst/>
              <a:cxnLst/>
              <a:rect l="l" t="t" r="r" b="b"/>
              <a:pathLst>
                <a:path w="2803" h="2795" extrusionOk="0">
                  <a:moveTo>
                    <a:pt x="1234" y="1"/>
                  </a:moveTo>
                  <a:cubicBezTo>
                    <a:pt x="1101" y="1"/>
                    <a:pt x="934" y="34"/>
                    <a:pt x="801" y="101"/>
                  </a:cubicBezTo>
                  <a:cubicBezTo>
                    <a:pt x="567" y="201"/>
                    <a:pt x="367" y="334"/>
                    <a:pt x="234" y="568"/>
                  </a:cubicBezTo>
                  <a:cubicBezTo>
                    <a:pt x="167" y="701"/>
                    <a:pt x="100" y="868"/>
                    <a:pt x="67" y="1001"/>
                  </a:cubicBezTo>
                  <a:cubicBezTo>
                    <a:pt x="0" y="1202"/>
                    <a:pt x="0" y="1368"/>
                    <a:pt x="33" y="1568"/>
                  </a:cubicBezTo>
                  <a:cubicBezTo>
                    <a:pt x="67" y="1902"/>
                    <a:pt x="234" y="2236"/>
                    <a:pt x="534" y="2469"/>
                  </a:cubicBezTo>
                  <a:cubicBezTo>
                    <a:pt x="601" y="2536"/>
                    <a:pt x="667" y="2569"/>
                    <a:pt x="767" y="2636"/>
                  </a:cubicBezTo>
                  <a:cubicBezTo>
                    <a:pt x="901" y="2736"/>
                    <a:pt x="1034" y="2769"/>
                    <a:pt x="1168" y="2769"/>
                  </a:cubicBezTo>
                  <a:cubicBezTo>
                    <a:pt x="1218" y="2786"/>
                    <a:pt x="1268" y="2794"/>
                    <a:pt x="1318" y="2794"/>
                  </a:cubicBezTo>
                  <a:cubicBezTo>
                    <a:pt x="1368" y="2794"/>
                    <a:pt x="1418" y="2786"/>
                    <a:pt x="1468" y="2769"/>
                  </a:cubicBezTo>
                  <a:cubicBezTo>
                    <a:pt x="1635" y="2769"/>
                    <a:pt x="1768" y="2736"/>
                    <a:pt x="1901" y="2636"/>
                  </a:cubicBezTo>
                  <a:cubicBezTo>
                    <a:pt x="2268" y="2436"/>
                    <a:pt x="2535" y="2136"/>
                    <a:pt x="2635" y="1735"/>
                  </a:cubicBezTo>
                  <a:cubicBezTo>
                    <a:pt x="2802" y="1268"/>
                    <a:pt x="2635" y="701"/>
                    <a:pt x="2235" y="434"/>
                  </a:cubicBezTo>
                  <a:cubicBezTo>
                    <a:pt x="2135" y="334"/>
                    <a:pt x="2068" y="268"/>
                    <a:pt x="1968" y="201"/>
                  </a:cubicBezTo>
                  <a:cubicBezTo>
                    <a:pt x="1835" y="134"/>
                    <a:pt x="1701" y="67"/>
                    <a:pt x="1568" y="34"/>
                  </a:cubicBezTo>
                  <a:cubicBezTo>
                    <a:pt x="1468" y="34"/>
                    <a:pt x="1368" y="1"/>
                    <a:pt x="1234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7"/>
            <p:cNvSpPr/>
            <p:nvPr/>
          </p:nvSpPr>
          <p:spPr>
            <a:xfrm>
              <a:off x="3643600" y="2336375"/>
              <a:ext cx="62525" cy="63350"/>
            </a:xfrm>
            <a:custGeom>
              <a:avLst/>
              <a:gdLst/>
              <a:ahLst/>
              <a:cxnLst/>
              <a:rect l="l" t="t" r="r" b="b"/>
              <a:pathLst>
                <a:path w="2501" h="2534" extrusionOk="0">
                  <a:moveTo>
                    <a:pt x="1242" y="1"/>
                  </a:moveTo>
                  <a:cubicBezTo>
                    <a:pt x="1026" y="1"/>
                    <a:pt x="808" y="60"/>
                    <a:pt x="635" y="164"/>
                  </a:cubicBezTo>
                  <a:cubicBezTo>
                    <a:pt x="234" y="397"/>
                    <a:pt x="1" y="897"/>
                    <a:pt x="134" y="1331"/>
                  </a:cubicBezTo>
                  <a:cubicBezTo>
                    <a:pt x="168" y="1398"/>
                    <a:pt x="201" y="1464"/>
                    <a:pt x="201" y="1531"/>
                  </a:cubicBezTo>
                  <a:cubicBezTo>
                    <a:pt x="234" y="1731"/>
                    <a:pt x="268" y="1898"/>
                    <a:pt x="368" y="2032"/>
                  </a:cubicBezTo>
                  <a:cubicBezTo>
                    <a:pt x="568" y="2365"/>
                    <a:pt x="901" y="2532"/>
                    <a:pt x="1268" y="2532"/>
                  </a:cubicBezTo>
                  <a:cubicBezTo>
                    <a:pt x="1285" y="2533"/>
                    <a:pt x="1302" y="2533"/>
                    <a:pt x="1319" y="2533"/>
                  </a:cubicBezTo>
                  <a:cubicBezTo>
                    <a:pt x="1964" y="2533"/>
                    <a:pt x="2501" y="1915"/>
                    <a:pt x="2436" y="1264"/>
                  </a:cubicBezTo>
                  <a:cubicBezTo>
                    <a:pt x="2402" y="797"/>
                    <a:pt x="2202" y="430"/>
                    <a:pt x="1802" y="164"/>
                  </a:cubicBezTo>
                  <a:cubicBezTo>
                    <a:pt x="1642" y="51"/>
                    <a:pt x="1443" y="1"/>
                    <a:pt x="124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7"/>
            <p:cNvSpPr/>
            <p:nvPr/>
          </p:nvSpPr>
          <p:spPr>
            <a:xfrm>
              <a:off x="3099050" y="2898350"/>
              <a:ext cx="58400" cy="58825"/>
            </a:xfrm>
            <a:custGeom>
              <a:avLst/>
              <a:gdLst/>
              <a:ahLst/>
              <a:cxnLst/>
              <a:rect l="l" t="t" r="r" b="b"/>
              <a:pathLst>
                <a:path w="2336" h="2353" extrusionOk="0">
                  <a:moveTo>
                    <a:pt x="1135" y="1"/>
                  </a:moveTo>
                  <a:cubicBezTo>
                    <a:pt x="968" y="1"/>
                    <a:pt x="834" y="34"/>
                    <a:pt x="734" y="101"/>
                  </a:cubicBezTo>
                  <a:cubicBezTo>
                    <a:pt x="601" y="134"/>
                    <a:pt x="468" y="201"/>
                    <a:pt x="367" y="301"/>
                  </a:cubicBezTo>
                  <a:cubicBezTo>
                    <a:pt x="267" y="401"/>
                    <a:pt x="201" y="534"/>
                    <a:pt x="134" y="668"/>
                  </a:cubicBezTo>
                  <a:cubicBezTo>
                    <a:pt x="67" y="834"/>
                    <a:pt x="34" y="901"/>
                    <a:pt x="34" y="1035"/>
                  </a:cubicBezTo>
                  <a:cubicBezTo>
                    <a:pt x="1" y="1201"/>
                    <a:pt x="1" y="1335"/>
                    <a:pt x="34" y="1502"/>
                  </a:cubicBezTo>
                  <a:cubicBezTo>
                    <a:pt x="67" y="1535"/>
                    <a:pt x="67" y="1568"/>
                    <a:pt x="67" y="1602"/>
                  </a:cubicBezTo>
                  <a:cubicBezTo>
                    <a:pt x="134" y="1835"/>
                    <a:pt x="334" y="2102"/>
                    <a:pt x="534" y="2202"/>
                  </a:cubicBezTo>
                  <a:lnTo>
                    <a:pt x="801" y="2302"/>
                  </a:lnTo>
                  <a:cubicBezTo>
                    <a:pt x="884" y="2336"/>
                    <a:pt x="968" y="2352"/>
                    <a:pt x="1055" y="2352"/>
                  </a:cubicBezTo>
                  <a:cubicBezTo>
                    <a:pt x="1143" y="2352"/>
                    <a:pt x="1235" y="2336"/>
                    <a:pt x="1335" y="2302"/>
                  </a:cubicBezTo>
                  <a:cubicBezTo>
                    <a:pt x="1368" y="2302"/>
                    <a:pt x="1435" y="2302"/>
                    <a:pt x="1502" y="2269"/>
                  </a:cubicBezTo>
                  <a:cubicBezTo>
                    <a:pt x="1535" y="2235"/>
                    <a:pt x="1568" y="2235"/>
                    <a:pt x="1602" y="2202"/>
                  </a:cubicBezTo>
                  <a:cubicBezTo>
                    <a:pt x="1735" y="2169"/>
                    <a:pt x="1869" y="2102"/>
                    <a:pt x="1969" y="2002"/>
                  </a:cubicBezTo>
                  <a:cubicBezTo>
                    <a:pt x="1969" y="1969"/>
                    <a:pt x="1969" y="1969"/>
                    <a:pt x="1969" y="1969"/>
                  </a:cubicBezTo>
                  <a:cubicBezTo>
                    <a:pt x="2069" y="1835"/>
                    <a:pt x="2135" y="1735"/>
                    <a:pt x="2202" y="1602"/>
                  </a:cubicBezTo>
                  <a:cubicBezTo>
                    <a:pt x="2302" y="1368"/>
                    <a:pt x="2336" y="1135"/>
                    <a:pt x="2269" y="868"/>
                  </a:cubicBezTo>
                  <a:cubicBezTo>
                    <a:pt x="2202" y="568"/>
                    <a:pt x="1935" y="267"/>
                    <a:pt x="1668" y="134"/>
                  </a:cubicBezTo>
                  <a:cubicBezTo>
                    <a:pt x="1502" y="34"/>
                    <a:pt x="1301" y="1"/>
                    <a:pt x="113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7"/>
            <p:cNvSpPr/>
            <p:nvPr/>
          </p:nvSpPr>
          <p:spPr>
            <a:xfrm>
              <a:off x="3096550" y="2794950"/>
              <a:ext cx="60900" cy="61350"/>
            </a:xfrm>
            <a:custGeom>
              <a:avLst/>
              <a:gdLst/>
              <a:ahLst/>
              <a:cxnLst/>
              <a:rect l="l" t="t" r="r" b="b"/>
              <a:pathLst>
                <a:path w="2436" h="2454" extrusionOk="0">
                  <a:moveTo>
                    <a:pt x="1235" y="0"/>
                  </a:moveTo>
                  <a:cubicBezTo>
                    <a:pt x="1068" y="0"/>
                    <a:pt x="934" y="34"/>
                    <a:pt x="801" y="100"/>
                  </a:cubicBezTo>
                  <a:cubicBezTo>
                    <a:pt x="601" y="200"/>
                    <a:pt x="367" y="334"/>
                    <a:pt x="267" y="567"/>
                  </a:cubicBezTo>
                  <a:cubicBezTo>
                    <a:pt x="101" y="901"/>
                    <a:pt x="0" y="1234"/>
                    <a:pt x="101" y="1601"/>
                  </a:cubicBezTo>
                  <a:cubicBezTo>
                    <a:pt x="234" y="2035"/>
                    <a:pt x="601" y="2302"/>
                    <a:pt x="1001" y="2435"/>
                  </a:cubicBezTo>
                  <a:cubicBezTo>
                    <a:pt x="1079" y="2446"/>
                    <a:pt x="1164" y="2454"/>
                    <a:pt x="1252" y="2454"/>
                  </a:cubicBezTo>
                  <a:cubicBezTo>
                    <a:pt x="1427" y="2454"/>
                    <a:pt x="1613" y="2424"/>
                    <a:pt x="1768" y="2335"/>
                  </a:cubicBezTo>
                  <a:cubicBezTo>
                    <a:pt x="1868" y="2235"/>
                    <a:pt x="2002" y="2135"/>
                    <a:pt x="2102" y="2002"/>
                  </a:cubicBezTo>
                  <a:cubicBezTo>
                    <a:pt x="2302" y="1768"/>
                    <a:pt x="2436" y="1501"/>
                    <a:pt x="2436" y="1201"/>
                  </a:cubicBezTo>
                  <a:cubicBezTo>
                    <a:pt x="2402" y="634"/>
                    <a:pt x="2069" y="200"/>
                    <a:pt x="1535" y="34"/>
                  </a:cubicBezTo>
                  <a:cubicBezTo>
                    <a:pt x="1435" y="34"/>
                    <a:pt x="1335" y="0"/>
                    <a:pt x="12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7"/>
            <p:cNvSpPr/>
            <p:nvPr/>
          </p:nvSpPr>
          <p:spPr>
            <a:xfrm>
              <a:off x="3193275" y="2817325"/>
              <a:ext cx="69250" cy="67700"/>
            </a:xfrm>
            <a:custGeom>
              <a:avLst/>
              <a:gdLst/>
              <a:ahLst/>
              <a:cxnLst/>
              <a:rect l="l" t="t" r="r" b="b"/>
              <a:pathLst>
                <a:path w="2770" h="2708" extrusionOk="0">
                  <a:moveTo>
                    <a:pt x="1262" y="1"/>
                  </a:moveTo>
                  <a:cubicBezTo>
                    <a:pt x="1166" y="1"/>
                    <a:pt x="1067" y="11"/>
                    <a:pt x="968" y="39"/>
                  </a:cubicBezTo>
                  <a:cubicBezTo>
                    <a:pt x="668" y="139"/>
                    <a:pt x="401" y="339"/>
                    <a:pt x="234" y="606"/>
                  </a:cubicBezTo>
                  <a:cubicBezTo>
                    <a:pt x="168" y="706"/>
                    <a:pt x="101" y="840"/>
                    <a:pt x="68" y="940"/>
                  </a:cubicBezTo>
                  <a:cubicBezTo>
                    <a:pt x="34" y="1040"/>
                    <a:pt x="34" y="1107"/>
                    <a:pt x="34" y="1173"/>
                  </a:cubicBezTo>
                  <a:cubicBezTo>
                    <a:pt x="34" y="1273"/>
                    <a:pt x="1" y="1340"/>
                    <a:pt x="1" y="1407"/>
                  </a:cubicBezTo>
                  <a:cubicBezTo>
                    <a:pt x="34" y="1607"/>
                    <a:pt x="68" y="1774"/>
                    <a:pt x="168" y="1974"/>
                  </a:cubicBezTo>
                  <a:cubicBezTo>
                    <a:pt x="234" y="2074"/>
                    <a:pt x="301" y="2141"/>
                    <a:pt x="368" y="2207"/>
                  </a:cubicBezTo>
                  <a:cubicBezTo>
                    <a:pt x="468" y="2341"/>
                    <a:pt x="601" y="2441"/>
                    <a:pt x="701" y="2541"/>
                  </a:cubicBezTo>
                  <a:cubicBezTo>
                    <a:pt x="801" y="2574"/>
                    <a:pt x="935" y="2608"/>
                    <a:pt x="1035" y="2674"/>
                  </a:cubicBezTo>
                  <a:lnTo>
                    <a:pt x="1068" y="2674"/>
                  </a:lnTo>
                  <a:cubicBezTo>
                    <a:pt x="1135" y="2674"/>
                    <a:pt x="1302" y="2708"/>
                    <a:pt x="1369" y="2708"/>
                  </a:cubicBezTo>
                  <a:cubicBezTo>
                    <a:pt x="1502" y="2708"/>
                    <a:pt x="1669" y="2674"/>
                    <a:pt x="1735" y="2674"/>
                  </a:cubicBezTo>
                  <a:cubicBezTo>
                    <a:pt x="1869" y="2641"/>
                    <a:pt x="1969" y="2608"/>
                    <a:pt x="2102" y="2541"/>
                  </a:cubicBezTo>
                  <a:cubicBezTo>
                    <a:pt x="2269" y="2408"/>
                    <a:pt x="2436" y="2274"/>
                    <a:pt x="2536" y="2074"/>
                  </a:cubicBezTo>
                  <a:cubicBezTo>
                    <a:pt x="2770" y="1674"/>
                    <a:pt x="2770" y="1107"/>
                    <a:pt x="2503" y="706"/>
                  </a:cubicBezTo>
                  <a:cubicBezTo>
                    <a:pt x="2336" y="473"/>
                    <a:pt x="2202" y="339"/>
                    <a:pt x="1969" y="173"/>
                  </a:cubicBezTo>
                  <a:cubicBezTo>
                    <a:pt x="1869" y="106"/>
                    <a:pt x="1735" y="73"/>
                    <a:pt x="1635" y="39"/>
                  </a:cubicBezTo>
                  <a:cubicBezTo>
                    <a:pt x="1520" y="20"/>
                    <a:pt x="1393" y="1"/>
                    <a:pt x="126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7"/>
            <p:cNvSpPr/>
            <p:nvPr/>
          </p:nvSpPr>
          <p:spPr>
            <a:xfrm>
              <a:off x="3211625" y="2928625"/>
              <a:ext cx="54225" cy="53150"/>
            </a:xfrm>
            <a:custGeom>
              <a:avLst/>
              <a:gdLst/>
              <a:ahLst/>
              <a:cxnLst/>
              <a:rect l="l" t="t" r="r" b="b"/>
              <a:pathLst>
                <a:path w="2169" h="2126" extrusionOk="0">
                  <a:moveTo>
                    <a:pt x="1112" y="0"/>
                  </a:moveTo>
                  <a:cubicBezTo>
                    <a:pt x="824" y="0"/>
                    <a:pt x="540" y="93"/>
                    <a:pt x="334" y="324"/>
                  </a:cubicBezTo>
                  <a:cubicBezTo>
                    <a:pt x="101" y="524"/>
                    <a:pt x="1" y="824"/>
                    <a:pt x="1" y="1125"/>
                  </a:cubicBezTo>
                  <a:cubicBezTo>
                    <a:pt x="1" y="1358"/>
                    <a:pt x="67" y="1558"/>
                    <a:pt x="201" y="1725"/>
                  </a:cubicBezTo>
                  <a:cubicBezTo>
                    <a:pt x="334" y="1892"/>
                    <a:pt x="501" y="2059"/>
                    <a:pt x="735" y="2092"/>
                  </a:cubicBezTo>
                  <a:cubicBezTo>
                    <a:pt x="835" y="2125"/>
                    <a:pt x="968" y="2125"/>
                    <a:pt x="1102" y="2125"/>
                  </a:cubicBezTo>
                  <a:cubicBezTo>
                    <a:pt x="1202" y="2125"/>
                    <a:pt x="1302" y="2125"/>
                    <a:pt x="1402" y="2092"/>
                  </a:cubicBezTo>
                  <a:cubicBezTo>
                    <a:pt x="1535" y="2059"/>
                    <a:pt x="1635" y="1992"/>
                    <a:pt x="1735" y="1892"/>
                  </a:cubicBezTo>
                  <a:cubicBezTo>
                    <a:pt x="2036" y="1692"/>
                    <a:pt x="2136" y="1425"/>
                    <a:pt x="2169" y="1058"/>
                  </a:cubicBezTo>
                  <a:cubicBezTo>
                    <a:pt x="2169" y="991"/>
                    <a:pt x="2136" y="858"/>
                    <a:pt x="2136" y="758"/>
                  </a:cubicBezTo>
                  <a:cubicBezTo>
                    <a:pt x="2069" y="591"/>
                    <a:pt x="1969" y="424"/>
                    <a:pt x="1869" y="291"/>
                  </a:cubicBezTo>
                  <a:cubicBezTo>
                    <a:pt x="1735" y="157"/>
                    <a:pt x="1569" y="90"/>
                    <a:pt x="1368" y="24"/>
                  </a:cubicBezTo>
                  <a:cubicBezTo>
                    <a:pt x="1284" y="8"/>
                    <a:pt x="1198" y="0"/>
                    <a:pt x="1112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7"/>
            <p:cNvSpPr/>
            <p:nvPr/>
          </p:nvSpPr>
          <p:spPr>
            <a:xfrm>
              <a:off x="3561875" y="2927175"/>
              <a:ext cx="62575" cy="66900"/>
            </a:xfrm>
            <a:custGeom>
              <a:avLst/>
              <a:gdLst/>
              <a:ahLst/>
              <a:cxnLst/>
              <a:rect l="l" t="t" r="r" b="b"/>
              <a:pathLst>
                <a:path w="2503" h="2676" extrusionOk="0">
                  <a:moveTo>
                    <a:pt x="1166" y="0"/>
                  </a:moveTo>
                  <a:cubicBezTo>
                    <a:pt x="882" y="0"/>
                    <a:pt x="596" y="101"/>
                    <a:pt x="401" y="315"/>
                  </a:cubicBezTo>
                  <a:cubicBezTo>
                    <a:pt x="134" y="582"/>
                    <a:pt x="1" y="982"/>
                    <a:pt x="134" y="1383"/>
                  </a:cubicBezTo>
                  <a:cubicBezTo>
                    <a:pt x="134" y="1416"/>
                    <a:pt x="168" y="1449"/>
                    <a:pt x="168" y="1483"/>
                  </a:cubicBezTo>
                  <a:cubicBezTo>
                    <a:pt x="168" y="1516"/>
                    <a:pt x="168" y="1516"/>
                    <a:pt x="168" y="1549"/>
                  </a:cubicBezTo>
                  <a:lnTo>
                    <a:pt x="201" y="1850"/>
                  </a:lnTo>
                  <a:cubicBezTo>
                    <a:pt x="234" y="1983"/>
                    <a:pt x="301" y="2117"/>
                    <a:pt x="401" y="2250"/>
                  </a:cubicBezTo>
                  <a:cubicBezTo>
                    <a:pt x="568" y="2417"/>
                    <a:pt x="768" y="2584"/>
                    <a:pt x="1001" y="2650"/>
                  </a:cubicBezTo>
                  <a:cubicBezTo>
                    <a:pt x="1102" y="2667"/>
                    <a:pt x="1202" y="2675"/>
                    <a:pt x="1302" y="2675"/>
                  </a:cubicBezTo>
                  <a:cubicBezTo>
                    <a:pt x="1402" y="2675"/>
                    <a:pt x="1502" y="2667"/>
                    <a:pt x="1602" y="2650"/>
                  </a:cubicBezTo>
                  <a:cubicBezTo>
                    <a:pt x="1869" y="2584"/>
                    <a:pt x="2136" y="2350"/>
                    <a:pt x="2269" y="2117"/>
                  </a:cubicBezTo>
                  <a:cubicBezTo>
                    <a:pt x="2503" y="1783"/>
                    <a:pt x="2469" y="1449"/>
                    <a:pt x="2402" y="1082"/>
                  </a:cubicBezTo>
                  <a:cubicBezTo>
                    <a:pt x="2402" y="949"/>
                    <a:pt x="2336" y="782"/>
                    <a:pt x="2236" y="649"/>
                  </a:cubicBezTo>
                  <a:cubicBezTo>
                    <a:pt x="2069" y="449"/>
                    <a:pt x="1969" y="282"/>
                    <a:pt x="1735" y="148"/>
                  </a:cubicBezTo>
                  <a:cubicBezTo>
                    <a:pt x="1569" y="51"/>
                    <a:pt x="1368" y="0"/>
                    <a:pt x="116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7"/>
            <p:cNvSpPr/>
            <p:nvPr/>
          </p:nvSpPr>
          <p:spPr>
            <a:xfrm>
              <a:off x="3654450" y="2923375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extrusionOk="0">
                  <a:moveTo>
                    <a:pt x="1135" y="0"/>
                  </a:moveTo>
                  <a:cubicBezTo>
                    <a:pt x="934" y="0"/>
                    <a:pt x="734" y="34"/>
                    <a:pt x="567" y="134"/>
                  </a:cubicBezTo>
                  <a:cubicBezTo>
                    <a:pt x="534" y="167"/>
                    <a:pt x="367" y="300"/>
                    <a:pt x="334" y="334"/>
                  </a:cubicBezTo>
                  <a:cubicBezTo>
                    <a:pt x="334" y="334"/>
                    <a:pt x="334" y="334"/>
                    <a:pt x="334" y="367"/>
                  </a:cubicBezTo>
                  <a:cubicBezTo>
                    <a:pt x="201" y="501"/>
                    <a:pt x="67" y="667"/>
                    <a:pt x="34" y="868"/>
                  </a:cubicBezTo>
                  <a:cubicBezTo>
                    <a:pt x="0" y="934"/>
                    <a:pt x="0" y="1068"/>
                    <a:pt x="0" y="1168"/>
                  </a:cubicBezTo>
                  <a:cubicBezTo>
                    <a:pt x="0" y="1268"/>
                    <a:pt x="34" y="1335"/>
                    <a:pt x="34" y="1435"/>
                  </a:cubicBezTo>
                  <a:cubicBezTo>
                    <a:pt x="67" y="1568"/>
                    <a:pt x="134" y="1701"/>
                    <a:pt x="234" y="1802"/>
                  </a:cubicBezTo>
                  <a:cubicBezTo>
                    <a:pt x="367" y="1968"/>
                    <a:pt x="567" y="2135"/>
                    <a:pt x="768" y="2168"/>
                  </a:cubicBezTo>
                  <a:cubicBezTo>
                    <a:pt x="868" y="2202"/>
                    <a:pt x="1001" y="2235"/>
                    <a:pt x="1068" y="2235"/>
                  </a:cubicBezTo>
                  <a:cubicBezTo>
                    <a:pt x="1235" y="2235"/>
                    <a:pt x="1368" y="2168"/>
                    <a:pt x="1501" y="2135"/>
                  </a:cubicBezTo>
                  <a:cubicBezTo>
                    <a:pt x="1535" y="2135"/>
                    <a:pt x="1535" y="2102"/>
                    <a:pt x="1535" y="2102"/>
                  </a:cubicBezTo>
                  <a:lnTo>
                    <a:pt x="1602" y="2102"/>
                  </a:lnTo>
                  <a:cubicBezTo>
                    <a:pt x="1602" y="2068"/>
                    <a:pt x="1635" y="2068"/>
                    <a:pt x="1668" y="2035"/>
                  </a:cubicBezTo>
                  <a:cubicBezTo>
                    <a:pt x="1702" y="2035"/>
                    <a:pt x="1735" y="2002"/>
                    <a:pt x="1768" y="1968"/>
                  </a:cubicBezTo>
                  <a:cubicBezTo>
                    <a:pt x="1802" y="1968"/>
                    <a:pt x="1802" y="1935"/>
                    <a:pt x="1835" y="1935"/>
                  </a:cubicBezTo>
                  <a:cubicBezTo>
                    <a:pt x="1835" y="1902"/>
                    <a:pt x="1868" y="1902"/>
                    <a:pt x="1868" y="1902"/>
                  </a:cubicBezTo>
                  <a:cubicBezTo>
                    <a:pt x="1868" y="1868"/>
                    <a:pt x="1868" y="1868"/>
                    <a:pt x="1902" y="1868"/>
                  </a:cubicBezTo>
                  <a:cubicBezTo>
                    <a:pt x="2035" y="1735"/>
                    <a:pt x="2135" y="1568"/>
                    <a:pt x="2169" y="1401"/>
                  </a:cubicBezTo>
                  <a:cubicBezTo>
                    <a:pt x="2202" y="1368"/>
                    <a:pt x="2235" y="1134"/>
                    <a:pt x="2235" y="1101"/>
                  </a:cubicBezTo>
                  <a:cubicBezTo>
                    <a:pt x="2235" y="901"/>
                    <a:pt x="2169" y="701"/>
                    <a:pt x="2069" y="534"/>
                  </a:cubicBezTo>
                  <a:cubicBezTo>
                    <a:pt x="1968" y="367"/>
                    <a:pt x="1835" y="234"/>
                    <a:pt x="1668" y="134"/>
                  </a:cubicBezTo>
                  <a:cubicBezTo>
                    <a:pt x="1501" y="34"/>
                    <a:pt x="1335" y="0"/>
                    <a:pt x="11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7"/>
            <p:cNvSpPr/>
            <p:nvPr/>
          </p:nvSpPr>
          <p:spPr>
            <a:xfrm>
              <a:off x="3619425" y="3020300"/>
              <a:ext cx="55050" cy="53525"/>
            </a:xfrm>
            <a:custGeom>
              <a:avLst/>
              <a:gdLst/>
              <a:ahLst/>
              <a:cxnLst/>
              <a:rect l="l" t="t" r="r" b="b"/>
              <a:pathLst>
                <a:path w="2202" h="2141" extrusionOk="0">
                  <a:moveTo>
                    <a:pt x="1022" y="1"/>
                  </a:moveTo>
                  <a:cubicBezTo>
                    <a:pt x="934" y="1"/>
                    <a:pt x="851" y="9"/>
                    <a:pt x="768" y="26"/>
                  </a:cubicBezTo>
                  <a:cubicBezTo>
                    <a:pt x="534" y="93"/>
                    <a:pt x="367" y="226"/>
                    <a:pt x="234" y="393"/>
                  </a:cubicBezTo>
                  <a:cubicBezTo>
                    <a:pt x="134" y="560"/>
                    <a:pt x="67" y="693"/>
                    <a:pt x="34" y="893"/>
                  </a:cubicBezTo>
                  <a:cubicBezTo>
                    <a:pt x="0" y="1093"/>
                    <a:pt x="34" y="1360"/>
                    <a:pt x="134" y="1527"/>
                  </a:cubicBezTo>
                  <a:cubicBezTo>
                    <a:pt x="234" y="1627"/>
                    <a:pt x="301" y="1727"/>
                    <a:pt x="367" y="1827"/>
                  </a:cubicBezTo>
                  <a:cubicBezTo>
                    <a:pt x="501" y="1927"/>
                    <a:pt x="668" y="2027"/>
                    <a:pt x="834" y="2094"/>
                  </a:cubicBezTo>
                  <a:cubicBezTo>
                    <a:pt x="939" y="2124"/>
                    <a:pt x="1044" y="2141"/>
                    <a:pt x="1149" y="2141"/>
                  </a:cubicBezTo>
                  <a:cubicBezTo>
                    <a:pt x="1278" y="2141"/>
                    <a:pt x="1406" y="2116"/>
                    <a:pt x="1535" y="2061"/>
                  </a:cubicBezTo>
                  <a:cubicBezTo>
                    <a:pt x="1835" y="1927"/>
                    <a:pt x="2035" y="1694"/>
                    <a:pt x="2102" y="1394"/>
                  </a:cubicBezTo>
                  <a:cubicBezTo>
                    <a:pt x="2169" y="1194"/>
                    <a:pt x="2202" y="993"/>
                    <a:pt x="2135" y="793"/>
                  </a:cubicBezTo>
                  <a:cubicBezTo>
                    <a:pt x="2069" y="526"/>
                    <a:pt x="1902" y="326"/>
                    <a:pt x="1668" y="193"/>
                  </a:cubicBezTo>
                  <a:cubicBezTo>
                    <a:pt x="1568" y="126"/>
                    <a:pt x="1435" y="59"/>
                    <a:pt x="1301" y="26"/>
                  </a:cubicBezTo>
                  <a:cubicBezTo>
                    <a:pt x="1201" y="9"/>
                    <a:pt x="1110" y="1"/>
                    <a:pt x="102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7"/>
            <p:cNvSpPr/>
            <p:nvPr/>
          </p:nvSpPr>
          <p:spPr>
            <a:xfrm>
              <a:off x="4135625" y="2852175"/>
              <a:ext cx="60075" cy="62375"/>
            </a:xfrm>
            <a:custGeom>
              <a:avLst/>
              <a:gdLst/>
              <a:ahLst/>
              <a:cxnLst/>
              <a:rect l="l" t="t" r="r" b="b"/>
              <a:pathLst>
                <a:path w="2403" h="2495" extrusionOk="0">
                  <a:moveTo>
                    <a:pt x="1185" y="1"/>
                  </a:moveTo>
                  <a:cubicBezTo>
                    <a:pt x="1125" y="1"/>
                    <a:pt x="1064" y="5"/>
                    <a:pt x="1001" y="13"/>
                  </a:cubicBezTo>
                  <a:cubicBezTo>
                    <a:pt x="834" y="46"/>
                    <a:pt x="701" y="46"/>
                    <a:pt x="534" y="180"/>
                  </a:cubicBezTo>
                  <a:cubicBezTo>
                    <a:pt x="234" y="380"/>
                    <a:pt x="0" y="713"/>
                    <a:pt x="0" y="1080"/>
                  </a:cubicBezTo>
                  <a:cubicBezTo>
                    <a:pt x="0" y="1180"/>
                    <a:pt x="0" y="1314"/>
                    <a:pt x="34" y="1414"/>
                  </a:cubicBezTo>
                  <a:cubicBezTo>
                    <a:pt x="67" y="1614"/>
                    <a:pt x="201" y="1781"/>
                    <a:pt x="367" y="1914"/>
                  </a:cubicBezTo>
                  <a:cubicBezTo>
                    <a:pt x="401" y="1948"/>
                    <a:pt x="401" y="1981"/>
                    <a:pt x="434" y="2014"/>
                  </a:cubicBezTo>
                  <a:cubicBezTo>
                    <a:pt x="467" y="2081"/>
                    <a:pt x="534" y="2148"/>
                    <a:pt x="568" y="2214"/>
                  </a:cubicBezTo>
                  <a:cubicBezTo>
                    <a:pt x="734" y="2381"/>
                    <a:pt x="934" y="2448"/>
                    <a:pt x="1168" y="2481"/>
                  </a:cubicBezTo>
                  <a:cubicBezTo>
                    <a:pt x="1222" y="2490"/>
                    <a:pt x="1273" y="2494"/>
                    <a:pt x="1322" y="2494"/>
                  </a:cubicBezTo>
                  <a:cubicBezTo>
                    <a:pt x="1458" y="2494"/>
                    <a:pt x="1580" y="2463"/>
                    <a:pt x="1702" y="2415"/>
                  </a:cubicBezTo>
                  <a:cubicBezTo>
                    <a:pt x="1868" y="2348"/>
                    <a:pt x="2102" y="2181"/>
                    <a:pt x="2169" y="2014"/>
                  </a:cubicBezTo>
                  <a:cubicBezTo>
                    <a:pt x="2235" y="1881"/>
                    <a:pt x="2302" y="1747"/>
                    <a:pt x="2335" y="1614"/>
                  </a:cubicBezTo>
                  <a:cubicBezTo>
                    <a:pt x="2369" y="1414"/>
                    <a:pt x="2402" y="1180"/>
                    <a:pt x="2335" y="947"/>
                  </a:cubicBezTo>
                  <a:cubicBezTo>
                    <a:pt x="2235" y="647"/>
                    <a:pt x="2035" y="346"/>
                    <a:pt x="1735" y="146"/>
                  </a:cubicBezTo>
                  <a:cubicBezTo>
                    <a:pt x="1557" y="44"/>
                    <a:pt x="1378" y="1"/>
                    <a:pt x="118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7"/>
            <p:cNvSpPr/>
            <p:nvPr/>
          </p:nvSpPr>
          <p:spPr>
            <a:xfrm>
              <a:off x="4134800" y="2947525"/>
              <a:ext cx="52550" cy="53225"/>
            </a:xfrm>
            <a:custGeom>
              <a:avLst/>
              <a:gdLst/>
              <a:ahLst/>
              <a:cxnLst/>
              <a:rect l="l" t="t" r="r" b="b"/>
              <a:pathLst>
                <a:path w="2102" h="2129" extrusionOk="0">
                  <a:moveTo>
                    <a:pt x="1033" y="0"/>
                  </a:moveTo>
                  <a:cubicBezTo>
                    <a:pt x="951" y="0"/>
                    <a:pt x="872" y="11"/>
                    <a:pt x="801" y="35"/>
                  </a:cubicBezTo>
                  <a:cubicBezTo>
                    <a:pt x="634" y="102"/>
                    <a:pt x="434" y="202"/>
                    <a:pt x="300" y="335"/>
                  </a:cubicBezTo>
                  <a:cubicBezTo>
                    <a:pt x="167" y="435"/>
                    <a:pt x="67" y="635"/>
                    <a:pt x="33" y="802"/>
                  </a:cubicBezTo>
                  <a:cubicBezTo>
                    <a:pt x="0" y="869"/>
                    <a:pt x="0" y="969"/>
                    <a:pt x="0" y="1069"/>
                  </a:cubicBezTo>
                  <a:cubicBezTo>
                    <a:pt x="0" y="1236"/>
                    <a:pt x="33" y="1403"/>
                    <a:pt x="134" y="1536"/>
                  </a:cubicBezTo>
                  <a:cubicBezTo>
                    <a:pt x="167" y="1603"/>
                    <a:pt x="200" y="1669"/>
                    <a:pt x="267" y="1736"/>
                  </a:cubicBezTo>
                  <a:cubicBezTo>
                    <a:pt x="400" y="1903"/>
                    <a:pt x="567" y="2036"/>
                    <a:pt x="801" y="2103"/>
                  </a:cubicBezTo>
                  <a:cubicBezTo>
                    <a:pt x="884" y="2120"/>
                    <a:pt x="976" y="2128"/>
                    <a:pt x="1068" y="2128"/>
                  </a:cubicBezTo>
                  <a:cubicBezTo>
                    <a:pt x="1159" y="2128"/>
                    <a:pt x="1251" y="2120"/>
                    <a:pt x="1334" y="2103"/>
                  </a:cubicBezTo>
                  <a:cubicBezTo>
                    <a:pt x="1568" y="2036"/>
                    <a:pt x="1868" y="1836"/>
                    <a:pt x="1968" y="1603"/>
                  </a:cubicBezTo>
                  <a:cubicBezTo>
                    <a:pt x="2068" y="1436"/>
                    <a:pt x="2102" y="1269"/>
                    <a:pt x="2102" y="1069"/>
                  </a:cubicBezTo>
                  <a:cubicBezTo>
                    <a:pt x="2102" y="902"/>
                    <a:pt x="2068" y="635"/>
                    <a:pt x="1968" y="502"/>
                  </a:cubicBezTo>
                  <a:cubicBezTo>
                    <a:pt x="1901" y="435"/>
                    <a:pt x="1835" y="369"/>
                    <a:pt x="1801" y="302"/>
                  </a:cubicBezTo>
                  <a:cubicBezTo>
                    <a:pt x="1701" y="202"/>
                    <a:pt x="1601" y="135"/>
                    <a:pt x="1468" y="102"/>
                  </a:cubicBezTo>
                  <a:cubicBezTo>
                    <a:pt x="1339" y="37"/>
                    <a:pt x="1182" y="0"/>
                    <a:pt x="103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7"/>
            <p:cNvSpPr/>
            <p:nvPr/>
          </p:nvSpPr>
          <p:spPr>
            <a:xfrm>
              <a:off x="4093100" y="2898150"/>
              <a:ext cx="52550" cy="49850"/>
            </a:xfrm>
            <a:custGeom>
              <a:avLst/>
              <a:gdLst/>
              <a:ahLst/>
              <a:cxnLst/>
              <a:rect l="l" t="t" r="r" b="b"/>
              <a:pathLst>
                <a:path w="2102" h="1994" extrusionOk="0">
                  <a:moveTo>
                    <a:pt x="1074" y="0"/>
                  </a:moveTo>
                  <a:cubicBezTo>
                    <a:pt x="912" y="0"/>
                    <a:pt x="744" y="40"/>
                    <a:pt x="601" y="142"/>
                  </a:cubicBezTo>
                  <a:cubicBezTo>
                    <a:pt x="234" y="375"/>
                    <a:pt x="0" y="809"/>
                    <a:pt x="134" y="1276"/>
                  </a:cubicBezTo>
                  <a:cubicBezTo>
                    <a:pt x="200" y="1510"/>
                    <a:pt x="367" y="1743"/>
                    <a:pt x="567" y="1877"/>
                  </a:cubicBezTo>
                  <a:cubicBezTo>
                    <a:pt x="667" y="1877"/>
                    <a:pt x="734" y="1910"/>
                    <a:pt x="801" y="1943"/>
                  </a:cubicBezTo>
                  <a:cubicBezTo>
                    <a:pt x="884" y="1977"/>
                    <a:pt x="968" y="1993"/>
                    <a:pt x="1055" y="1993"/>
                  </a:cubicBezTo>
                  <a:cubicBezTo>
                    <a:pt x="1143" y="1993"/>
                    <a:pt x="1234" y="1977"/>
                    <a:pt x="1335" y="1943"/>
                  </a:cubicBezTo>
                  <a:cubicBezTo>
                    <a:pt x="1501" y="1910"/>
                    <a:pt x="1701" y="1810"/>
                    <a:pt x="1802" y="1676"/>
                  </a:cubicBezTo>
                  <a:cubicBezTo>
                    <a:pt x="1968" y="1476"/>
                    <a:pt x="2102" y="1243"/>
                    <a:pt x="2102" y="976"/>
                  </a:cubicBezTo>
                  <a:cubicBezTo>
                    <a:pt x="2068" y="742"/>
                    <a:pt x="2002" y="542"/>
                    <a:pt x="1868" y="375"/>
                  </a:cubicBezTo>
                  <a:cubicBezTo>
                    <a:pt x="1768" y="209"/>
                    <a:pt x="1568" y="75"/>
                    <a:pt x="1368" y="42"/>
                  </a:cubicBezTo>
                  <a:cubicBezTo>
                    <a:pt x="1277" y="16"/>
                    <a:pt x="1177" y="0"/>
                    <a:pt x="1074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7"/>
            <p:cNvSpPr/>
            <p:nvPr/>
          </p:nvSpPr>
          <p:spPr>
            <a:xfrm>
              <a:off x="4118100" y="2331475"/>
              <a:ext cx="40900" cy="37675"/>
            </a:xfrm>
            <a:custGeom>
              <a:avLst/>
              <a:gdLst/>
              <a:ahLst/>
              <a:cxnLst/>
              <a:rect l="l" t="t" r="r" b="b"/>
              <a:pathLst>
                <a:path w="1636" h="1507" extrusionOk="0">
                  <a:moveTo>
                    <a:pt x="701" y="1"/>
                  </a:moveTo>
                  <a:cubicBezTo>
                    <a:pt x="635" y="1"/>
                    <a:pt x="568" y="9"/>
                    <a:pt x="501" y="26"/>
                  </a:cubicBezTo>
                  <a:cubicBezTo>
                    <a:pt x="301" y="59"/>
                    <a:pt x="168" y="226"/>
                    <a:pt x="101" y="393"/>
                  </a:cubicBezTo>
                  <a:cubicBezTo>
                    <a:pt x="1" y="560"/>
                    <a:pt x="1" y="760"/>
                    <a:pt x="101" y="960"/>
                  </a:cubicBezTo>
                  <a:cubicBezTo>
                    <a:pt x="168" y="1060"/>
                    <a:pt x="268" y="1127"/>
                    <a:pt x="368" y="1227"/>
                  </a:cubicBezTo>
                  <a:cubicBezTo>
                    <a:pt x="435" y="1327"/>
                    <a:pt x="501" y="1394"/>
                    <a:pt x="635" y="1460"/>
                  </a:cubicBezTo>
                  <a:cubicBezTo>
                    <a:pt x="717" y="1491"/>
                    <a:pt x="800" y="1506"/>
                    <a:pt x="881" y="1506"/>
                  </a:cubicBezTo>
                  <a:cubicBezTo>
                    <a:pt x="1060" y="1506"/>
                    <a:pt x="1230" y="1432"/>
                    <a:pt x="1369" y="1294"/>
                  </a:cubicBezTo>
                  <a:cubicBezTo>
                    <a:pt x="1535" y="1160"/>
                    <a:pt x="1635" y="860"/>
                    <a:pt x="1535" y="660"/>
                  </a:cubicBezTo>
                  <a:cubicBezTo>
                    <a:pt x="1469" y="426"/>
                    <a:pt x="1335" y="259"/>
                    <a:pt x="1135" y="126"/>
                  </a:cubicBezTo>
                  <a:cubicBezTo>
                    <a:pt x="1068" y="93"/>
                    <a:pt x="1002" y="59"/>
                    <a:pt x="902" y="26"/>
                  </a:cubicBezTo>
                  <a:cubicBezTo>
                    <a:pt x="835" y="9"/>
                    <a:pt x="768" y="1"/>
                    <a:pt x="70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7"/>
            <p:cNvSpPr/>
            <p:nvPr/>
          </p:nvSpPr>
          <p:spPr>
            <a:xfrm>
              <a:off x="4202350" y="2314125"/>
              <a:ext cx="36700" cy="32325"/>
            </a:xfrm>
            <a:custGeom>
              <a:avLst/>
              <a:gdLst/>
              <a:ahLst/>
              <a:cxnLst/>
              <a:rect l="l" t="t" r="r" b="b"/>
              <a:pathLst>
                <a:path w="1468" h="1293" extrusionOk="0">
                  <a:moveTo>
                    <a:pt x="699" y="1"/>
                  </a:moveTo>
                  <a:cubicBezTo>
                    <a:pt x="634" y="1"/>
                    <a:pt x="567" y="8"/>
                    <a:pt x="500" y="19"/>
                  </a:cubicBezTo>
                  <a:cubicBezTo>
                    <a:pt x="300" y="53"/>
                    <a:pt x="167" y="220"/>
                    <a:pt x="100" y="386"/>
                  </a:cubicBezTo>
                  <a:cubicBezTo>
                    <a:pt x="0" y="553"/>
                    <a:pt x="33" y="753"/>
                    <a:pt x="133" y="920"/>
                  </a:cubicBezTo>
                  <a:cubicBezTo>
                    <a:pt x="253" y="1160"/>
                    <a:pt x="508" y="1292"/>
                    <a:pt x="752" y="1292"/>
                  </a:cubicBezTo>
                  <a:cubicBezTo>
                    <a:pt x="780" y="1292"/>
                    <a:pt x="807" y="1290"/>
                    <a:pt x="834" y="1287"/>
                  </a:cubicBezTo>
                  <a:cubicBezTo>
                    <a:pt x="1067" y="1287"/>
                    <a:pt x="1268" y="1154"/>
                    <a:pt x="1368" y="920"/>
                  </a:cubicBezTo>
                  <a:cubicBezTo>
                    <a:pt x="1468" y="687"/>
                    <a:pt x="1401" y="453"/>
                    <a:pt x="1268" y="286"/>
                  </a:cubicBezTo>
                  <a:cubicBezTo>
                    <a:pt x="1201" y="220"/>
                    <a:pt x="1134" y="153"/>
                    <a:pt x="1067" y="120"/>
                  </a:cubicBezTo>
                  <a:cubicBezTo>
                    <a:pt x="956" y="31"/>
                    <a:pt x="830" y="1"/>
                    <a:pt x="69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7"/>
            <p:cNvSpPr/>
            <p:nvPr/>
          </p:nvSpPr>
          <p:spPr>
            <a:xfrm>
              <a:off x="3168450" y="2689925"/>
              <a:ext cx="315075" cy="453800"/>
            </a:xfrm>
            <a:custGeom>
              <a:avLst/>
              <a:gdLst/>
              <a:ahLst/>
              <a:cxnLst/>
              <a:rect l="l" t="t" r="r" b="b"/>
              <a:pathLst>
                <a:path w="12603" h="18152" extrusionOk="0">
                  <a:moveTo>
                    <a:pt x="2054" y="0"/>
                  </a:moveTo>
                  <a:cubicBezTo>
                    <a:pt x="1371" y="0"/>
                    <a:pt x="709" y="152"/>
                    <a:pt x="127" y="532"/>
                  </a:cubicBezTo>
                  <a:cubicBezTo>
                    <a:pt x="0" y="627"/>
                    <a:pt x="24" y="901"/>
                    <a:pt x="197" y="901"/>
                  </a:cubicBezTo>
                  <a:cubicBezTo>
                    <a:pt x="206" y="901"/>
                    <a:pt x="216" y="901"/>
                    <a:pt x="227" y="899"/>
                  </a:cubicBezTo>
                  <a:cubicBezTo>
                    <a:pt x="694" y="841"/>
                    <a:pt x="1142" y="810"/>
                    <a:pt x="1576" y="810"/>
                  </a:cubicBezTo>
                  <a:cubicBezTo>
                    <a:pt x="2907" y="810"/>
                    <a:pt x="4114" y="1103"/>
                    <a:pt x="5397" y="1833"/>
                  </a:cubicBezTo>
                  <a:cubicBezTo>
                    <a:pt x="7032" y="2800"/>
                    <a:pt x="8466" y="4168"/>
                    <a:pt x="9500" y="5769"/>
                  </a:cubicBezTo>
                  <a:cubicBezTo>
                    <a:pt x="10667" y="7604"/>
                    <a:pt x="11134" y="9839"/>
                    <a:pt x="11268" y="12007"/>
                  </a:cubicBezTo>
                  <a:cubicBezTo>
                    <a:pt x="11401" y="13741"/>
                    <a:pt x="11735" y="15910"/>
                    <a:pt x="10901" y="17511"/>
                  </a:cubicBezTo>
                  <a:cubicBezTo>
                    <a:pt x="10717" y="17855"/>
                    <a:pt x="11007" y="18152"/>
                    <a:pt x="11293" y="18152"/>
                  </a:cubicBezTo>
                  <a:cubicBezTo>
                    <a:pt x="11423" y="18152"/>
                    <a:pt x="11551" y="18090"/>
                    <a:pt x="11635" y="17944"/>
                  </a:cubicBezTo>
                  <a:cubicBezTo>
                    <a:pt x="12602" y="16210"/>
                    <a:pt x="12269" y="13775"/>
                    <a:pt x="12135" y="11873"/>
                  </a:cubicBezTo>
                  <a:cubicBezTo>
                    <a:pt x="11968" y="9538"/>
                    <a:pt x="11435" y="7137"/>
                    <a:pt x="10100" y="5169"/>
                  </a:cubicBezTo>
                  <a:cubicBezTo>
                    <a:pt x="8966" y="3467"/>
                    <a:pt x="7365" y="2000"/>
                    <a:pt x="5597" y="1032"/>
                  </a:cubicBezTo>
                  <a:cubicBezTo>
                    <a:pt x="4588" y="495"/>
                    <a:pt x="3288" y="0"/>
                    <a:pt x="205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7"/>
            <p:cNvSpPr/>
            <p:nvPr/>
          </p:nvSpPr>
          <p:spPr>
            <a:xfrm>
              <a:off x="3966325" y="2481800"/>
              <a:ext cx="410075" cy="175100"/>
            </a:xfrm>
            <a:custGeom>
              <a:avLst/>
              <a:gdLst/>
              <a:ahLst/>
              <a:cxnLst/>
              <a:rect l="l" t="t" r="r" b="b"/>
              <a:pathLst>
                <a:path w="16403" h="7004" extrusionOk="0">
                  <a:moveTo>
                    <a:pt x="14104" y="1"/>
                  </a:moveTo>
                  <a:cubicBezTo>
                    <a:pt x="12214" y="1"/>
                    <a:pt x="10370" y="1399"/>
                    <a:pt x="8941" y="2552"/>
                  </a:cubicBezTo>
                  <a:cubicBezTo>
                    <a:pt x="7807" y="3453"/>
                    <a:pt x="6706" y="4254"/>
                    <a:pt x="5472" y="4921"/>
                  </a:cubicBezTo>
                  <a:cubicBezTo>
                    <a:pt x="4638" y="5354"/>
                    <a:pt x="3804" y="5721"/>
                    <a:pt x="2936" y="5955"/>
                  </a:cubicBezTo>
                  <a:cubicBezTo>
                    <a:pt x="2069" y="6188"/>
                    <a:pt x="1235" y="6122"/>
                    <a:pt x="368" y="6188"/>
                  </a:cubicBezTo>
                  <a:cubicBezTo>
                    <a:pt x="101" y="6222"/>
                    <a:pt x="1" y="6555"/>
                    <a:pt x="234" y="6689"/>
                  </a:cubicBezTo>
                  <a:cubicBezTo>
                    <a:pt x="632" y="6916"/>
                    <a:pt x="1096" y="7004"/>
                    <a:pt x="1580" y="7004"/>
                  </a:cubicBezTo>
                  <a:cubicBezTo>
                    <a:pt x="2518" y="7004"/>
                    <a:pt x="3534" y="6674"/>
                    <a:pt x="4304" y="6388"/>
                  </a:cubicBezTo>
                  <a:cubicBezTo>
                    <a:pt x="5672" y="5855"/>
                    <a:pt x="6973" y="5121"/>
                    <a:pt x="8173" y="4254"/>
                  </a:cubicBezTo>
                  <a:cubicBezTo>
                    <a:pt x="9699" y="3103"/>
                    <a:pt x="11846" y="901"/>
                    <a:pt x="13962" y="901"/>
                  </a:cubicBezTo>
                  <a:cubicBezTo>
                    <a:pt x="14484" y="901"/>
                    <a:pt x="15004" y="1035"/>
                    <a:pt x="15512" y="1352"/>
                  </a:cubicBezTo>
                  <a:cubicBezTo>
                    <a:pt x="15589" y="1397"/>
                    <a:pt x="15664" y="1418"/>
                    <a:pt x="15736" y="1418"/>
                  </a:cubicBezTo>
                  <a:cubicBezTo>
                    <a:pt x="16133" y="1418"/>
                    <a:pt x="16403" y="800"/>
                    <a:pt x="15979" y="518"/>
                  </a:cubicBezTo>
                  <a:cubicBezTo>
                    <a:pt x="15358" y="153"/>
                    <a:pt x="14728" y="1"/>
                    <a:pt x="1410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7"/>
            <p:cNvSpPr/>
            <p:nvPr/>
          </p:nvSpPr>
          <p:spPr>
            <a:xfrm>
              <a:off x="3938875" y="2602500"/>
              <a:ext cx="52500" cy="92800"/>
            </a:xfrm>
            <a:custGeom>
              <a:avLst/>
              <a:gdLst/>
              <a:ahLst/>
              <a:cxnLst/>
              <a:rect l="l" t="t" r="r" b="b"/>
              <a:pathLst>
                <a:path w="2100" h="3712" extrusionOk="0">
                  <a:moveTo>
                    <a:pt x="960" y="0"/>
                  </a:moveTo>
                  <a:cubicBezTo>
                    <a:pt x="834" y="0"/>
                    <a:pt x="713" y="69"/>
                    <a:pt x="665" y="226"/>
                  </a:cubicBezTo>
                  <a:cubicBezTo>
                    <a:pt x="432" y="993"/>
                    <a:pt x="1132" y="2328"/>
                    <a:pt x="398" y="2828"/>
                  </a:cubicBezTo>
                  <a:cubicBezTo>
                    <a:pt x="0" y="3073"/>
                    <a:pt x="193" y="3711"/>
                    <a:pt x="640" y="3711"/>
                  </a:cubicBezTo>
                  <a:cubicBezTo>
                    <a:pt x="680" y="3711"/>
                    <a:pt x="722" y="3706"/>
                    <a:pt x="765" y="3695"/>
                  </a:cubicBezTo>
                  <a:cubicBezTo>
                    <a:pt x="2100" y="3295"/>
                    <a:pt x="1699" y="1194"/>
                    <a:pt x="1299" y="226"/>
                  </a:cubicBezTo>
                  <a:cubicBezTo>
                    <a:pt x="1246" y="85"/>
                    <a:pt x="1101" y="0"/>
                    <a:pt x="96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48"/>
          <p:cNvSpPr txBox="1">
            <a:spLocks noGrp="1"/>
          </p:cNvSpPr>
          <p:nvPr>
            <p:ph type="title"/>
          </p:nvPr>
        </p:nvSpPr>
        <p:spPr>
          <a:xfrm>
            <a:off x="720000" y="9118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TASK 1: </a:t>
            </a:r>
            <a:r>
              <a:rPr lang="en-US" sz="2400" dirty="0">
                <a:solidFill>
                  <a:schemeClr val="dk1"/>
                </a:solidFill>
              </a:rPr>
              <a:t>Match the headlines (1 – 2) with the natural disasters (A – B).  </a:t>
            </a:r>
          </a:p>
        </p:txBody>
      </p:sp>
      <p:graphicFrame>
        <p:nvGraphicFramePr>
          <p:cNvPr id="2874" name="Google Shape;2874;p48"/>
          <p:cNvGraphicFramePr/>
          <p:nvPr>
            <p:extLst>
              <p:ext uri="{D42A27DB-BD31-4B8C-83A1-F6EECF244321}">
                <p14:modId xmlns:p14="http://schemas.microsoft.com/office/powerpoint/2010/main" val="2991810743"/>
              </p:ext>
            </p:extLst>
          </p:nvPr>
        </p:nvGraphicFramePr>
        <p:xfrm>
          <a:off x="720000" y="1484575"/>
          <a:ext cx="7704000" cy="2701296"/>
        </p:xfrm>
        <a:graphic>
          <a:graphicData uri="http://schemas.openxmlformats.org/drawingml/2006/table">
            <a:tbl>
              <a:tblPr>
                <a:noFill/>
                <a:tableStyleId>{B93F9F93-F897-4AD9-8D4B-68C5C4901815}</a:tableStyleId>
              </a:tblPr>
              <a:tblGrid>
                <a:gridCol w="3523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Headlines</a:t>
                      </a:r>
                      <a:endParaRPr sz="2400" b="1" dirty="0">
                        <a:solidFill>
                          <a:schemeClr val="accent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Futura" panose="020B0602020204020303" pitchFamily="34" charset="-79"/>
                          <a:ea typeface="Nunito"/>
                          <a:cs typeface="Futura" panose="020B0602020204020303" pitchFamily="34" charset="-79"/>
                          <a:sym typeface="Nunito"/>
                        </a:rPr>
                        <a:t>Natural disasters</a:t>
                      </a:r>
                    </a:p>
                  </a:txBody>
                  <a:tcPr marL="91425" marR="914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49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1. 30 seconds of a slight shaking in Ha </a:t>
                      </a:r>
                      <a:r>
                        <a:rPr lang="en-US" sz="2400" b="1" dirty="0" err="1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Noi</a:t>
                      </a:r>
                      <a:endParaRPr lang="en-US" sz="2400" b="1" dirty="0">
                        <a:solidFill>
                          <a:schemeClr val="accent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49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2. A thick layer of ash covers Tonga</a:t>
                      </a:r>
                    </a:p>
                  </a:txBody>
                  <a:tcPr marL="91425" marR="914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7BFACD8-3139-6D18-2587-23651383065D}"/>
              </a:ext>
            </a:extLst>
          </p:cNvPr>
          <p:cNvSpPr txBox="1"/>
          <p:nvPr/>
        </p:nvSpPr>
        <p:spPr>
          <a:xfrm>
            <a:off x="4357441" y="2212312"/>
            <a:ext cx="459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latin typeface="FUTURA MEDIUM" panose="020B0602020204020303" pitchFamily="34" charset="-79"/>
                <a:ea typeface="Tahoma" panose="020B0604030504040204" pitchFamily="34" charset="0"/>
                <a:cs typeface="FUTURA MEDIUM" panose="020B0602020204020303" pitchFamily="34" charset="-79"/>
              </a:rPr>
              <a:t>A. volcanic eruption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D0C87-0CBB-A702-4F9B-8FBB7E9A8D64}"/>
              </a:ext>
            </a:extLst>
          </p:cNvPr>
          <p:cNvSpPr txBox="1"/>
          <p:nvPr/>
        </p:nvSpPr>
        <p:spPr>
          <a:xfrm>
            <a:off x="4357441" y="3554391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latin typeface="FUTURA MEDIUM" panose="020B0602020204020303" pitchFamily="34" charset="-79"/>
                <a:ea typeface="Tahoma" panose="020B0604030504040204" pitchFamily="34" charset="0"/>
                <a:cs typeface="FUTURA MEDIUM" panose="020B0602020204020303" pitchFamily="34" charset="-79"/>
              </a:rPr>
              <a:t>B. earthquake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3827E-7 L 0.00174 -0.204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0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48"/>
          <p:cNvSpPr txBox="1">
            <a:spLocks noGrp="1"/>
          </p:cNvSpPr>
          <p:nvPr>
            <p:ph type="title"/>
          </p:nvPr>
        </p:nvSpPr>
        <p:spPr>
          <a:xfrm>
            <a:off x="720000" y="187569"/>
            <a:ext cx="7704000" cy="8167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TASK 2: </a:t>
            </a:r>
            <a:r>
              <a:rPr lang="en-US" sz="2400" dirty="0">
                <a:solidFill>
                  <a:schemeClr val="dk1"/>
                </a:solidFill>
              </a:rPr>
              <a:t>Read the two news articles. Match the highlighted words with their meanings.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FE08C-A66D-B40E-2A20-5EE04D9CF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4" y="1134264"/>
            <a:ext cx="4051439" cy="4009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DC386-DBB7-4986-7475-A50CE2EB8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34264"/>
            <a:ext cx="4168170" cy="40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48"/>
          <p:cNvSpPr txBox="1">
            <a:spLocks noGrp="1"/>
          </p:cNvSpPr>
          <p:nvPr>
            <p:ph type="title"/>
          </p:nvPr>
        </p:nvSpPr>
        <p:spPr>
          <a:xfrm>
            <a:off x="720000" y="187570"/>
            <a:ext cx="7704000" cy="515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TASK 2: </a:t>
            </a:r>
            <a:r>
              <a:rPr lang="en-US" sz="2400" dirty="0">
                <a:solidFill>
                  <a:schemeClr val="dk1"/>
                </a:solidFill>
              </a:rPr>
              <a:t>Match the highlighted words with their meanings.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D75EEB-9AAF-65F1-A5D2-A093548AA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70085"/>
              </p:ext>
            </p:extLst>
          </p:nvPr>
        </p:nvGraphicFramePr>
        <p:xfrm>
          <a:off x="422031" y="1109058"/>
          <a:ext cx="8299938" cy="323454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679433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5620505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6790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Arial Rounded MT Bold" panose="020F0704030504030204" pitchFamily="34" charset="77"/>
                          <a:cs typeface="FUTURA MEDIUM" panose="020B0602020204020303" pitchFamily="34" charset="-79"/>
                        </a:rPr>
                        <a:t>Highlighted words </a:t>
                      </a:r>
                      <a:endParaRPr lang="en-US" sz="2800" dirty="0">
                        <a:solidFill>
                          <a:schemeClr val="accent6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Arial Rounded MT Bold" panose="020F0704030504030204" pitchFamily="34" charset="77"/>
                          <a:cs typeface="FUTURA MEDIUM" panose="020B0602020204020303" pitchFamily="34" charset="-79"/>
                        </a:rPr>
                        <a:t>Meanings</a:t>
                      </a:r>
                      <a:endParaRPr lang="en-US" sz="2800" dirty="0">
                        <a:solidFill>
                          <a:schemeClr val="accent6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777443">
                <a:tc>
                  <a:txBody>
                    <a:bodyPr/>
                    <a:lstStyle/>
                    <a:p>
                      <a:r>
                        <a:rPr lang="en-US" sz="3000" b="1" i="0" dirty="0">
                          <a:latin typeface="Arial Rounded MT Bold" panose="020F0704030504030204" pitchFamily="34" charset="77"/>
                          <a:cs typeface="Futura" panose="020B0602020204020303" pitchFamily="34" charset="-79"/>
                        </a:rPr>
                        <a:t>1. violently</a:t>
                      </a:r>
                      <a:endParaRPr lang="en-US" sz="3000" b="1" i="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" panose="020B06020202040203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28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826219">
                <a:tc>
                  <a:txBody>
                    <a:bodyPr/>
                    <a:lstStyle/>
                    <a:p>
                      <a:r>
                        <a:rPr lang="en-US" sz="3000" b="1" i="0" dirty="0">
                          <a:latin typeface="Arial Rounded MT Bold" panose="020F0704030504030204" pitchFamily="34" charset="77"/>
                          <a:cs typeface="Futura" panose="020B0602020204020303" pitchFamily="34" charset="-79"/>
                        </a:rPr>
                        <a:t>2. tsunami</a:t>
                      </a:r>
                      <a:endParaRPr lang="en-US" sz="3000" b="1" i="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" panose="020B06020202040203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28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777443">
                <a:tc>
                  <a:txBody>
                    <a:bodyPr/>
                    <a:lstStyle/>
                    <a:p>
                      <a:pPr algn="just"/>
                      <a:r>
                        <a:rPr lang="en-US" sz="3000" b="1" i="0" dirty="0">
                          <a:effectLst/>
                          <a:latin typeface="Arial Rounded MT Bold" panose="020F0704030504030204" pitchFamily="34" charset="77"/>
                          <a:cs typeface="Futura" panose="020B0602020204020303" pitchFamily="34" charset="-79"/>
                        </a:rPr>
                        <a:t>3. </a:t>
                      </a:r>
                      <a:r>
                        <a:rPr lang="en-US" sz="3000" b="1" i="0" dirty="0">
                          <a:latin typeface="Arial Rounded MT Bold" panose="020F0704030504030204" pitchFamily="34" charset="77"/>
                          <a:cs typeface="Futura" panose="020B0602020204020303" pitchFamily="34" charset="-79"/>
                        </a:rPr>
                        <a:t>missing</a:t>
                      </a:r>
                      <a:endParaRPr lang="en-US" sz="3000" b="1" i="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" panose="020B06020202040203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28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D750A2D-C362-E835-3918-A1B025BC1E5D}"/>
              </a:ext>
            </a:extLst>
          </p:cNvPr>
          <p:cNvSpPr txBox="1"/>
          <p:nvPr/>
        </p:nvSpPr>
        <p:spPr>
          <a:xfrm>
            <a:off x="9356442" y="1648478"/>
            <a:ext cx="3701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Futura" panose="020B0602020204020303" pitchFamily="34" charset="-79"/>
              </a:rPr>
              <a:t>a. not yet found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E24F1-A848-F1DD-C4FA-2C036400D515}"/>
              </a:ext>
            </a:extLst>
          </p:cNvPr>
          <p:cNvSpPr txBox="1"/>
          <p:nvPr/>
        </p:nvSpPr>
        <p:spPr>
          <a:xfrm>
            <a:off x="9356442" y="4200712"/>
            <a:ext cx="3701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Futura" panose="020B0602020204020303" pitchFamily="34" charset="-79"/>
              </a:rPr>
              <a:t>d. very strongly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D1AC8-EE36-656E-B637-EF8D57FF3977}"/>
              </a:ext>
            </a:extLst>
          </p:cNvPr>
          <p:cNvSpPr txBox="1"/>
          <p:nvPr/>
        </p:nvSpPr>
        <p:spPr>
          <a:xfrm>
            <a:off x="9356443" y="4837998"/>
            <a:ext cx="4390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Futura" panose="020B0602020204020303" pitchFamily="34" charset="-79"/>
              </a:rPr>
              <a:t>e. very large waves in the sea</a:t>
            </a:r>
          </a:p>
        </p:txBody>
      </p:sp>
    </p:spTree>
    <p:extLst>
      <p:ext uri="{BB962C8B-B14F-4D97-AF65-F5344CB8AC3E}">
        <p14:creationId xmlns:p14="http://schemas.microsoft.com/office/powerpoint/2010/main" val="7470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3.7037E-7 L -0.56215 -0.42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62986 -0.416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3" y="-20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56545 0.39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19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48"/>
          <p:cNvSpPr txBox="1">
            <a:spLocks noGrp="1"/>
          </p:cNvSpPr>
          <p:nvPr>
            <p:ph type="title"/>
          </p:nvPr>
        </p:nvSpPr>
        <p:spPr>
          <a:xfrm>
            <a:off x="720000" y="187570"/>
            <a:ext cx="7704000" cy="515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TASK 2: </a:t>
            </a:r>
            <a:r>
              <a:rPr lang="en-US" sz="2400" dirty="0">
                <a:solidFill>
                  <a:schemeClr val="dk1"/>
                </a:solidFill>
              </a:rPr>
              <a:t>Match the highlighted words with their meanings.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D75EEB-9AAF-65F1-A5D2-A093548AA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84305"/>
              </p:ext>
            </p:extLst>
          </p:nvPr>
        </p:nvGraphicFramePr>
        <p:xfrm>
          <a:off x="422031" y="1109058"/>
          <a:ext cx="8299938" cy="328006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679433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5620505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106413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Arial Rounded MT Bold" panose="020F0704030504030204" pitchFamily="34" charset="77"/>
                        </a:rPr>
                        <a:t>Highlighted words </a:t>
                      </a:r>
                      <a:endParaRPr lang="en-US" sz="2800" dirty="0">
                        <a:solidFill>
                          <a:schemeClr val="accent6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/>
                          </a:solidFill>
                          <a:latin typeface="Arial Rounded MT Bold" panose="020F0704030504030204" pitchFamily="34" charset="77"/>
                        </a:rPr>
                        <a:t>Meanings</a:t>
                      </a:r>
                      <a:endParaRPr lang="en-US" sz="2800" dirty="0">
                        <a:solidFill>
                          <a:schemeClr val="accent6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1107962">
                <a:tc>
                  <a:txBody>
                    <a:bodyPr/>
                    <a:lstStyle/>
                    <a:p>
                      <a:r>
                        <a:rPr lang="en-US" sz="3000" b="0" dirty="0">
                          <a:effectLst/>
                          <a:latin typeface="Arial Rounded MT Bold" panose="020F0704030504030204" pitchFamily="34" charset="77"/>
                        </a:rPr>
                        <a:t>4. </a:t>
                      </a:r>
                      <a:r>
                        <a:rPr lang="en-US" sz="3000" b="0" dirty="0">
                          <a:latin typeface="Arial Rounded MT Bold" panose="020F0704030504030204" pitchFamily="34" charset="77"/>
                        </a:rPr>
                        <a:t>trembling</a:t>
                      </a:r>
                      <a:endParaRPr lang="en-US" sz="3000" b="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28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  <a:tr h="1107962">
                <a:tc>
                  <a:txBody>
                    <a:bodyPr/>
                    <a:lstStyle/>
                    <a:p>
                      <a:r>
                        <a:rPr lang="en-US" sz="3000" b="0" dirty="0">
                          <a:effectLst/>
                          <a:latin typeface="Arial Rounded MT Bold" panose="020F0704030504030204" pitchFamily="34" charset="77"/>
                        </a:rPr>
                        <a:t>5. </a:t>
                      </a:r>
                      <a:r>
                        <a:rPr lang="en-US" sz="3000" b="0" dirty="0">
                          <a:latin typeface="Arial Rounded MT Bold" panose="020F0704030504030204" pitchFamily="34" charset="77"/>
                        </a:rPr>
                        <a:t>fear</a:t>
                      </a:r>
                      <a:endParaRPr lang="en-US" sz="3000" b="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2948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A8DF60-1D48-AD02-C3A2-629D46EEDC7F}"/>
              </a:ext>
            </a:extLst>
          </p:cNvPr>
          <p:cNvSpPr txBox="1"/>
          <p:nvPr/>
        </p:nvSpPr>
        <p:spPr>
          <a:xfrm>
            <a:off x="9356442" y="2454247"/>
            <a:ext cx="4665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Times New Roman" panose="02020603050405020304" pitchFamily="18" charset="0"/>
              </a:rPr>
              <a:t>b. slightly shaking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CF467-88CB-2A9F-135E-4E0B062CA2BE}"/>
              </a:ext>
            </a:extLst>
          </p:cNvPr>
          <p:cNvSpPr txBox="1"/>
          <p:nvPr/>
        </p:nvSpPr>
        <p:spPr>
          <a:xfrm>
            <a:off x="9356442" y="3096647"/>
            <a:ext cx="5548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latin typeface="Arial Rounded MT Bold" panose="020F0704030504030204" pitchFamily="34" charset="77"/>
                <a:cs typeface="Times New Roman" panose="02020603050405020304" pitchFamily="18" charset="0"/>
              </a:rPr>
              <a:t>c. the bad feeling you have when you are frightened</a:t>
            </a:r>
          </a:p>
        </p:txBody>
      </p:sp>
    </p:spTree>
    <p:extLst>
      <p:ext uri="{BB962C8B-B14F-4D97-AF65-F5344CB8AC3E}">
        <p14:creationId xmlns:p14="http://schemas.microsoft.com/office/powerpoint/2010/main" val="366871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9753E-6 L -0.70156 0.19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87" y="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32099E-6 L -0.71614 -0.16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B4DBCB-6201-1881-815F-D0937621761F}"/>
              </a:ext>
            </a:extLst>
          </p:cNvPr>
          <p:cNvSpPr/>
          <p:nvPr/>
        </p:nvSpPr>
        <p:spPr>
          <a:xfrm>
            <a:off x="527640" y="739689"/>
            <a:ext cx="8088720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30"/>
              </a:spcAft>
            </a:pPr>
            <a:r>
              <a:rPr lang="en-US" sz="2800" b="1" dirty="0">
                <a:solidFill>
                  <a:srgbClr val="F7941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en-US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Where and when did the eruption happen? </a:t>
            </a:r>
          </a:p>
          <a:p>
            <a:pPr marL="457200" indent="-457200">
              <a:spcAft>
                <a:spcPts val="130"/>
              </a:spcAft>
              <a:buFont typeface="Wingdings" pitchFamily="2" charset="2"/>
              <a:buChar char="Ø"/>
            </a:pPr>
            <a:r>
              <a:rPr lang="en-US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</a:t>
            </a:r>
            <a:endParaRPr lang="en-US" sz="2800" b="1" dirty="0">
              <a:solidFill>
                <a:srgbClr val="F7941E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spcAft>
                <a:spcPts val="130"/>
              </a:spcAft>
            </a:pPr>
            <a:r>
              <a:rPr lang="en-US" sz="2800" b="1" dirty="0">
                <a:solidFill>
                  <a:srgbClr val="F7941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en-US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What did the eruption cause? </a:t>
            </a:r>
          </a:p>
          <a:p>
            <a:pPr marL="457200" indent="-457200">
              <a:spcAft>
                <a:spcPts val="130"/>
              </a:spcAft>
              <a:buFont typeface="Wingdings" pitchFamily="2" charset="2"/>
              <a:buChar char="Ø"/>
            </a:pPr>
            <a:r>
              <a:rPr lang="en-US" sz="2800" b="1" dirty="0">
                <a:solidFill>
                  <a:srgbClr val="F7941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  <a:p>
            <a:pPr>
              <a:spcAft>
                <a:spcPts val="130"/>
              </a:spcAft>
            </a:pPr>
            <a:r>
              <a:rPr lang="en-US" sz="2800" b="1" dirty="0">
                <a:solidFill>
                  <a:srgbClr val="F7941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3. </a:t>
            </a:r>
            <a:r>
              <a:rPr lang="en-US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What were the other effects of the eruption? </a:t>
            </a:r>
          </a:p>
          <a:p>
            <a:pPr marL="457200" indent="-457200">
              <a:spcAft>
                <a:spcPts val="130"/>
              </a:spcAft>
              <a:buFont typeface="Wingdings" pitchFamily="2" charset="2"/>
              <a:buChar char="Ø"/>
            </a:pPr>
            <a:r>
              <a:rPr lang="en-US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A33E6-B336-18DA-5D7C-BCD34535ACD5}"/>
              </a:ext>
            </a:extLst>
          </p:cNvPr>
          <p:cNvSpPr txBox="1"/>
          <p:nvPr/>
        </p:nvSpPr>
        <p:spPr>
          <a:xfrm>
            <a:off x="1097280" y="1174276"/>
            <a:ext cx="694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 the South Pacific last Saturday.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C2482-BCD4-A31C-F48C-15AD0978036E}"/>
              </a:ext>
            </a:extLst>
          </p:cNvPr>
          <p:cNvSpPr txBox="1"/>
          <p:nvPr/>
        </p:nvSpPr>
        <p:spPr>
          <a:xfrm>
            <a:off x="662251" y="1691517"/>
            <a:ext cx="7321622" cy="830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VN" sz="2400" dirty="0">
                <a:latin typeface="Chalkboard" panose="03050602040202020205" pitchFamily="66" charset="77"/>
                <a:ea typeface="Tahoma" panose="020B0604030504040204" pitchFamily="34" charset="0"/>
                <a:cs typeface="Tahoma" panose="020B0604030504040204" pitchFamily="34" charset="0"/>
              </a:rPr>
              <a:t>A volcano in the South Pacific erupted violently last Saturday. </a:t>
            </a:r>
          </a:p>
        </p:txBody>
      </p:sp>
      <p:sp>
        <p:nvSpPr>
          <p:cNvPr id="2872" name="Google Shape;2872;p48"/>
          <p:cNvSpPr txBox="1">
            <a:spLocks noGrp="1"/>
          </p:cNvSpPr>
          <p:nvPr>
            <p:ph type="title"/>
          </p:nvPr>
        </p:nvSpPr>
        <p:spPr>
          <a:xfrm>
            <a:off x="720000" y="187570"/>
            <a:ext cx="7704000" cy="515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TASK 3: </a:t>
            </a:r>
            <a:r>
              <a:rPr lang="en-US" sz="2400" dirty="0">
                <a:solidFill>
                  <a:schemeClr val="dk1"/>
                </a:solidFill>
              </a:rPr>
              <a:t>Read the articles again and answer the questions.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80330-8008-801A-E496-15FBBBB58EB9}"/>
              </a:ext>
            </a:extLst>
          </p:cNvPr>
          <p:cNvSpPr txBox="1"/>
          <p:nvPr/>
        </p:nvSpPr>
        <p:spPr>
          <a:xfrm>
            <a:off x="1097280" y="2035844"/>
            <a:ext cx="322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 tsunami.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8E815-988D-C667-6693-3B97015B8EF5}"/>
              </a:ext>
            </a:extLst>
          </p:cNvPr>
          <p:cNvSpPr txBox="1"/>
          <p:nvPr/>
        </p:nvSpPr>
        <p:spPr>
          <a:xfrm>
            <a:off x="662251" y="2613431"/>
            <a:ext cx="7321622" cy="830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halkboard" panose="03050602040202020205" pitchFamily="66" charset="77"/>
                <a:ea typeface="Tahoma" panose="020B0604030504040204" pitchFamily="34" charset="0"/>
                <a:cs typeface="Tahoma" panose="020B0604030504040204" pitchFamily="34" charset="0"/>
              </a:rPr>
              <a:t>The eruption also caused a tsunami which flooded properties in Tonga's capital.</a:t>
            </a:r>
            <a:endParaRPr lang="en-VN" sz="2400" dirty="0">
              <a:latin typeface="Chalkboard" panose="03050602040202020205" pitchFamily="66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992089-2F08-6791-8694-4CD4EF5E5FFF}"/>
              </a:ext>
            </a:extLst>
          </p:cNvPr>
          <p:cNvSpPr txBox="1"/>
          <p:nvPr/>
        </p:nvSpPr>
        <p:spPr>
          <a:xfrm>
            <a:off x="1097280" y="2979612"/>
            <a:ext cx="7519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It destroyed hundreds of homes on some small islands, and more than twenty people on these islands are missing.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5E4C5-C35D-0604-07DD-F51C3B0460B7}"/>
              </a:ext>
            </a:extLst>
          </p:cNvPr>
          <p:cNvSpPr txBox="1"/>
          <p:nvPr/>
        </p:nvSpPr>
        <p:spPr>
          <a:xfrm>
            <a:off x="205269" y="4279678"/>
            <a:ext cx="8728364" cy="769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halkboard" panose="03050602040202020205" pitchFamily="66" charset="77"/>
                <a:ea typeface="Tahoma" panose="020B0604030504040204" pitchFamily="34" charset="0"/>
                <a:cs typeface="Tahoma" panose="020B0604030504040204" pitchFamily="34" charset="0"/>
              </a:rPr>
              <a:t>Besides, it destroyed hundreds of homes on some small islands. More than twenty people on these islands are still missing. </a:t>
            </a:r>
            <a:endParaRPr lang="en-VN" sz="2200" dirty="0">
              <a:latin typeface="Chalkboard" panose="03050602040202020205" pitchFamily="66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1" grpId="1" animBg="1"/>
      <p:bldP spid="9" grpId="0"/>
      <p:bldP spid="12" grpId="0" animBg="1"/>
      <p:bldP spid="12" grpId="1" animBg="1"/>
      <p:bldP spid="13" grpId="0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B4DBCB-6201-1881-815F-D0937621761F}"/>
              </a:ext>
            </a:extLst>
          </p:cNvPr>
          <p:cNvSpPr/>
          <p:nvPr/>
        </p:nvSpPr>
        <p:spPr>
          <a:xfrm>
            <a:off x="527640" y="739689"/>
            <a:ext cx="8088720" cy="190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30"/>
              </a:spcAft>
            </a:pPr>
            <a:r>
              <a:rPr lang="en-US" sz="2800" b="1" dirty="0">
                <a:solidFill>
                  <a:srgbClr val="F7941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4. </a:t>
            </a:r>
            <a:r>
              <a:rPr lang="en-US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How long did the buildings shake? </a:t>
            </a:r>
          </a:p>
          <a:p>
            <a:pPr marL="457200" indent="-457200">
              <a:spcAft>
                <a:spcPts val="130"/>
              </a:spcAft>
              <a:buFont typeface="Wingdings" pitchFamily="2" charset="2"/>
              <a:buChar char="Ø"/>
            </a:pPr>
            <a:r>
              <a:rPr lang="en-US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</a:t>
            </a:r>
            <a:endParaRPr lang="en-US" sz="2800" b="1" dirty="0">
              <a:solidFill>
                <a:srgbClr val="F7941E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spcAft>
                <a:spcPts val="130"/>
              </a:spcAft>
            </a:pPr>
            <a:r>
              <a:rPr lang="en-US" sz="2800" b="1" dirty="0">
                <a:solidFill>
                  <a:srgbClr val="F7941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5. </a:t>
            </a:r>
            <a:r>
              <a:rPr lang="en-US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What caused the shaking?</a:t>
            </a:r>
          </a:p>
          <a:p>
            <a:pPr marL="457200" indent="-457200">
              <a:spcAft>
                <a:spcPts val="130"/>
              </a:spcAft>
              <a:buFont typeface="Wingdings" pitchFamily="2" charset="2"/>
              <a:buChar char="Ø"/>
            </a:pPr>
            <a:r>
              <a:rPr lang="en-US" sz="2800" b="1" dirty="0">
                <a:solidFill>
                  <a:srgbClr val="F7941E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A33E6-B336-18DA-5D7C-BCD34535ACD5}"/>
              </a:ext>
            </a:extLst>
          </p:cNvPr>
          <p:cNvSpPr txBox="1"/>
          <p:nvPr/>
        </p:nvSpPr>
        <p:spPr>
          <a:xfrm>
            <a:off x="1097280" y="1174276"/>
            <a:ext cx="694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For about 30 seconds.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C2482-BCD4-A31C-F48C-15AD0978036E}"/>
              </a:ext>
            </a:extLst>
          </p:cNvPr>
          <p:cNvSpPr txBox="1"/>
          <p:nvPr/>
        </p:nvSpPr>
        <p:spPr>
          <a:xfrm>
            <a:off x="527640" y="2734689"/>
            <a:ext cx="7896360" cy="769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halkboard" panose="03050602040202020205" pitchFamily="66" charset="77"/>
                <a:ea typeface="Tahoma" panose="020B0604030504040204" pitchFamily="34" charset="0"/>
                <a:cs typeface="Tahoma" panose="020B0604030504040204" pitchFamily="34" charset="0"/>
              </a:rPr>
              <a:t>Residents in tall buildings in Ha </a:t>
            </a:r>
            <a:r>
              <a:rPr lang="en-US" sz="2200" dirty="0" err="1">
                <a:latin typeface="Chalkboard" panose="03050602040202020205" pitchFamily="66" charset="77"/>
                <a:ea typeface="Tahoma" panose="020B0604030504040204" pitchFamily="34" charset="0"/>
                <a:cs typeface="Tahoma" panose="020B0604030504040204" pitchFamily="34" charset="0"/>
              </a:rPr>
              <a:t>Noi</a:t>
            </a:r>
            <a:r>
              <a:rPr lang="en-US" sz="2200" dirty="0">
                <a:latin typeface="Chalkboard" panose="03050602040202020205" pitchFamily="66" charset="77"/>
                <a:ea typeface="Tahoma" panose="020B0604030504040204" pitchFamily="34" charset="0"/>
                <a:cs typeface="Tahoma" panose="020B0604030504040204" pitchFamily="34" charset="0"/>
              </a:rPr>
              <a:t> were frightened when they felt a slight shaking for about 30 seconds last night. </a:t>
            </a:r>
            <a:endParaRPr lang="en-VN" sz="2200" dirty="0">
              <a:latin typeface="Chalkboard" panose="03050602040202020205" pitchFamily="66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2" name="Google Shape;2872;p48"/>
          <p:cNvSpPr txBox="1">
            <a:spLocks noGrp="1"/>
          </p:cNvSpPr>
          <p:nvPr>
            <p:ph type="title"/>
          </p:nvPr>
        </p:nvSpPr>
        <p:spPr>
          <a:xfrm>
            <a:off x="720000" y="187570"/>
            <a:ext cx="7704000" cy="515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TASK 3: </a:t>
            </a:r>
            <a:r>
              <a:rPr lang="en-US" sz="2400" dirty="0">
                <a:solidFill>
                  <a:schemeClr val="dk1"/>
                </a:solidFill>
              </a:rPr>
              <a:t>Read the articles again and answer the questions.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80330-8008-801A-E496-15FBBBB58EB9}"/>
              </a:ext>
            </a:extLst>
          </p:cNvPr>
          <p:cNvSpPr txBox="1"/>
          <p:nvPr/>
        </p:nvSpPr>
        <p:spPr>
          <a:xfrm>
            <a:off x="1097279" y="2035844"/>
            <a:ext cx="542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 strong earthquake in China.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8E815-988D-C667-6693-3B97015B8EF5}"/>
              </a:ext>
            </a:extLst>
          </p:cNvPr>
          <p:cNvSpPr txBox="1"/>
          <p:nvPr/>
        </p:nvSpPr>
        <p:spPr>
          <a:xfrm>
            <a:off x="1294738" y="3714862"/>
            <a:ext cx="7321622" cy="830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halkboard" panose="03050602040202020205" pitchFamily="66" charset="77"/>
                <a:ea typeface="Tahoma" panose="020B0604030504040204" pitchFamily="34" charset="0"/>
                <a:cs typeface="Tahoma" panose="020B0604030504040204" pitchFamily="34" charset="0"/>
              </a:rPr>
              <a:t>According to scientists, a strong earthquake in China caused this shaking. </a:t>
            </a:r>
            <a:endParaRPr lang="en-VN" sz="2400" dirty="0">
              <a:latin typeface="Chalkboard" panose="03050602040202020205" pitchFamily="66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1" grpId="1" animBg="1"/>
      <p:bldP spid="9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p50"/>
          <p:cNvSpPr/>
          <p:nvPr/>
        </p:nvSpPr>
        <p:spPr>
          <a:xfrm rot="-899981" flipH="1">
            <a:off x="-568781" y="3368007"/>
            <a:ext cx="4481901" cy="3320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0" name="Google Shape;2940;p50"/>
          <p:cNvGrpSpPr/>
          <p:nvPr/>
        </p:nvGrpSpPr>
        <p:grpSpPr>
          <a:xfrm flipH="1">
            <a:off x="432111" y="4406736"/>
            <a:ext cx="1115165" cy="1763727"/>
            <a:chOff x="8081725" y="3865850"/>
            <a:chExt cx="1205975" cy="1907350"/>
          </a:xfrm>
        </p:grpSpPr>
        <p:sp>
          <p:nvSpPr>
            <p:cNvPr id="2941" name="Google Shape;2941;p50"/>
            <p:cNvSpPr/>
            <p:nvPr/>
          </p:nvSpPr>
          <p:spPr>
            <a:xfrm>
              <a:off x="8124275" y="3865850"/>
              <a:ext cx="1163425" cy="1902775"/>
            </a:xfrm>
            <a:custGeom>
              <a:avLst/>
              <a:gdLst/>
              <a:ahLst/>
              <a:cxnLst/>
              <a:rect l="l" t="t" r="r" b="b"/>
              <a:pathLst>
                <a:path w="46537" h="76111" extrusionOk="0">
                  <a:moveTo>
                    <a:pt x="30943" y="0"/>
                  </a:moveTo>
                  <a:cubicBezTo>
                    <a:pt x="30639" y="0"/>
                    <a:pt x="30336" y="0"/>
                    <a:pt x="30062" y="31"/>
                  </a:cubicBezTo>
                  <a:cubicBezTo>
                    <a:pt x="29150" y="61"/>
                    <a:pt x="28299" y="152"/>
                    <a:pt x="27448" y="244"/>
                  </a:cubicBezTo>
                  <a:cubicBezTo>
                    <a:pt x="26232" y="396"/>
                    <a:pt x="25107" y="578"/>
                    <a:pt x="24013" y="821"/>
                  </a:cubicBezTo>
                  <a:cubicBezTo>
                    <a:pt x="23010" y="1064"/>
                    <a:pt x="22038" y="1338"/>
                    <a:pt x="21095" y="1672"/>
                  </a:cubicBezTo>
                  <a:cubicBezTo>
                    <a:pt x="21034" y="1703"/>
                    <a:pt x="20974" y="1703"/>
                    <a:pt x="20882" y="1733"/>
                  </a:cubicBezTo>
                  <a:cubicBezTo>
                    <a:pt x="20366" y="1915"/>
                    <a:pt x="19879" y="2128"/>
                    <a:pt x="19393" y="2341"/>
                  </a:cubicBezTo>
                  <a:cubicBezTo>
                    <a:pt x="17539" y="3101"/>
                    <a:pt x="15867" y="4104"/>
                    <a:pt x="14347" y="5228"/>
                  </a:cubicBezTo>
                  <a:cubicBezTo>
                    <a:pt x="14195" y="5350"/>
                    <a:pt x="14043" y="5441"/>
                    <a:pt x="13922" y="5563"/>
                  </a:cubicBezTo>
                  <a:cubicBezTo>
                    <a:pt x="13770" y="5654"/>
                    <a:pt x="13648" y="5776"/>
                    <a:pt x="13496" y="5897"/>
                  </a:cubicBezTo>
                  <a:cubicBezTo>
                    <a:pt x="13253" y="6080"/>
                    <a:pt x="13010" y="6292"/>
                    <a:pt x="12767" y="6505"/>
                  </a:cubicBezTo>
                  <a:cubicBezTo>
                    <a:pt x="11308" y="7812"/>
                    <a:pt x="9970" y="9301"/>
                    <a:pt x="8846" y="10912"/>
                  </a:cubicBezTo>
                  <a:cubicBezTo>
                    <a:pt x="8755" y="11004"/>
                    <a:pt x="8694" y="11095"/>
                    <a:pt x="8633" y="11186"/>
                  </a:cubicBezTo>
                  <a:cubicBezTo>
                    <a:pt x="8359" y="11551"/>
                    <a:pt x="8116" y="11916"/>
                    <a:pt x="7903" y="12280"/>
                  </a:cubicBezTo>
                  <a:cubicBezTo>
                    <a:pt x="7660" y="12645"/>
                    <a:pt x="7448" y="12979"/>
                    <a:pt x="7235" y="13344"/>
                  </a:cubicBezTo>
                  <a:cubicBezTo>
                    <a:pt x="6840" y="14013"/>
                    <a:pt x="6475" y="14712"/>
                    <a:pt x="6141" y="15411"/>
                  </a:cubicBezTo>
                  <a:cubicBezTo>
                    <a:pt x="5958" y="15715"/>
                    <a:pt x="5806" y="16049"/>
                    <a:pt x="5654" y="16384"/>
                  </a:cubicBezTo>
                  <a:cubicBezTo>
                    <a:pt x="5441" y="16870"/>
                    <a:pt x="5198" y="17387"/>
                    <a:pt x="4986" y="17903"/>
                  </a:cubicBezTo>
                  <a:cubicBezTo>
                    <a:pt x="4834" y="18238"/>
                    <a:pt x="4712" y="18572"/>
                    <a:pt x="4590" y="18906"/>
                  </a:cubicBezTo>
                  <a:cubicBezTo>
                    <a:pt x="4408" y="19332"/>
                    <a:pt x="4256" y="19727"/>
                    <a:pt x="4134" y="20122"/>
                  </a:cubicBezTo>
                  <a:cubicBezTo>
                    <a:pt x="4104" y="20153"/>
                    <a:pt x="4104" y="20183"/>
                    <a:pt x="4104" y="20213"/>
                  </a:cubicBezTo>
                  <a:cubicBezTo>
                    <a:pt x="3496" y="21855"/>
                    <a:pt x="2979" y="23557"/>
                    <a:pt x="2554" y="25320"/>
                  </a:cubicBezTo>
                  <a:cubicBezTo>
                    <a:pt x="2371" y="26049"/>
                    <a:pt x="2189" y="26809"/>
                    <a:pt x="2037" y="27569"/>
                  </a:cubicBezTo>
                  <a:cubicBezTo>
                    <a:pt x="1946" y="27964"/>
                    <a:pt x="1855" y="28360"/>
                    <a:pt x="1794" y="28755"/>
                  </a:cubicBezTo>
                  <a:cubicBezTo>
                    <a:pt x="1764" y="28846"/>
                    <a:pt x="1764" y="28907"/>
                    <a:pt x="1733" y="28967"/>
                  </a:cubicBezTo>
                  <a:cubicBezTo>
                    <a:pt x="1642" y="29454"/>
                    <a:pt x="1551" y="29970"/>
                    <a:pt x="1460" y="30457"/>
                  </a:cubicBezTo>
                  <a:cubicBezTo>
                    <a:pt x="1399" y="30852"/>
                    <a:pt x="1338" y="31277"/>
                    <a:pt x="1277" y="31703"/>
                  </a:cubicBezTo>
                  <a:cubicBezTo>
                    <a:pt x="1216" y="31977"/>
                    <a:pt x="1186" y="32281"/>
                    <a:pt x="1125" y="32554"/>
                  </a:cubicBezTo>
                  <a:cubicBezTo>
                    <a:pt x="1064" y="32980"/>
                    <a:pt x="1034" y="33405"/>
                    <a:pt x="973" y="33800"/>
                  </a:cubicBezTo>
                  <a:cubicBezTo>
                    <a:pt x="791" y="35107"/>
                    <a:pt x="639" y="36414"/>
                    <a:pt x="517" y="37721"/>
                  </a:cubicBezTo>
                  <a:cubicBezTo>
                    <a:pt x="457" y="38451"/>
                    <a:pt x="396" y="39180"/>
                    <a:pt x="335" y="39940"/>
                  </a:cubicBezTo>
                  <a:cubicBezTo>
                    <a:pt x="274" y="40882"/>
                    <a:pt x="213" y="41825"/>
                    <a:pt x="183" y="42767"/>
                  </a:cubicBezTo>
                  <a:cubicBezTo>
                    <a:pt x="183" y="42919"/>
                    <a:pt x="153" y="43071"/>
                    <a:pt x="153" y="43223"/>
                  </a:cubicBezTo>
                  <a:cubicBezTo>
                    <a:pt x="153" y="43527"/>
                    <a:pt x="122" y="43831"/>
                    <a:pt x="122" y="44135"/>
                  </a:cubicBezTo>
                  <a:cubicBezTo>
                    <a:pt x="92" y="44712"/>
                    <a:pt x="92" y="45320"/>
                    <a:pt x="61" y="45898"/>
                  </a:cubicBezTo>
                  <a:cubicBezTo>
                    <a:pt x="61" y="46354"/>
                    <a:pt x="31" y="46840"/>
                    <a:pt x="31" y="47296"/>
                  </a:cubicBezTo>
                  <a:cubicBezTo>
                    <a:pt x="1" y="50153"/>
                    <a:pt x="31" y="52950"/>
                    <a:pt x="153" y="55594"/>
                  </a:cubicBezTo>
                  <a:cubicBezTo>
                    <a:pt x="153" y="56050"/>
                    <a:pt x="183" y="56506"/>
                    <a:pt x="213" y="56992"/>
                  </a:cubicBezTo>
                  <a:cubicBezTo>
                    <a:pt x="244" y="57874"/>
                    <a:pt x="305" y="58755"/>
                    <a:pt x="335" y="59606"/>
                  </a:cubicBezTo>
                  <a:cubicBezTo>
                    <a:pt x="365" y="59789"/>
                    <a:pt x="365" y="59971"/>
                    <a:pt x="365" y="60184"/>
                  </a:cubicBezTo>
                  <a:cubicBezTo>
                    <a:pt x="426" y="60670"/>
                    <a:pt x="457" y="61187"/>
                    <a:pt x="487" y="61673"/>
                  </a:cubicBezTo>
                  <a:cubicBezTo>
                    <a:pt x="761" y="65594"/>
                    <a:pt x="1125" y="68877"/>
                    <a:pt x="1429" y="71156"/>
                  </a:cubicBezTo>
                  <a:cubicBezTo>
                    <a:pt x="1581" y="72555"/>
                    <a:pt x="1733" y="73558"/>
                    <a:pt x="1824" y="74105"/>
                  </a:cubicBezTo>
                  <a:cubicBezTo>
                    <a:pt x="1824" y="74166"/>
                    <a:pt x="1824" y="74196"/>
                    <a:pt x="1855" y="74257"/>
                  </a:cubicBezTo>
                  <a:cubicBezTo>
                    <a:pt x="1885" y="74470"/>
                    <a:pt x="1885" y="74591"/>
                    <a:pt x="1885" y="74591"/>
                  </a:cubicBezTo>
                  <a:lnTo>
                    <a:pt x="3101" y="74622"/>
                  </a:lnTo>
                  <a:lnTo>
                    <a:pt x="4590" y="74682"/>
                  </a:lnTo>
                  <a:lnTo>
                    <a:pt x="22463" y="75290"/>
                  </a:lnTo>
                  <a:lnTo>
                    <a:pt x="23496" y="75321"/>
                  </a:lnTo>
                  <a:lnTo>
                    <a:pt x="23952" y="75351"/>
                  </a:lnTo>
                  <a:lnTo>
                    <a:pt x="24773" y="75351"/>
                  </a:lnTo>
                  <a:lnTo>
                    <a:pt x="46536" y="76111"/>
                  </a:lnTo>
                  <a:lnTo>
                    <a:pt x="46536" y="5684"/>
                  </a:lnTo>
                  <a:cubicBezTo>
                    <a:pt x="46324" y="5472"/>
                    <a:pt x="46111" y="5259"/>
                    <a:pt x="45898" y="5046"/>
                  </a:cubicBezTo>
                  <a:cubicBezTo>
                    <a:pt x="44074" y="3374"/>
                    <a:pt x="41916" y="2067"/>
                    <a:pt x="39363" y="1186"/>
                  </a:cubicBezTo>
                  <a:cubicBezTo>
                    <a:pt x="38573" y="912"/>
                    <a:pt x="37752" y="700"/>
                    <a:pt x="36901" y="517"/>
                  </a:cubicBezTo>
                  <a:cubicBezTo>
                    <a:pt x="35320" y="183"/>
                    <a:pt x="33618" y="0"/>
                    <a:pt x="3176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0"/>
            <p:cNvSpPr/>
            <p:nvPr/>
          </p:nvSpPr>
          <p:spPr>
            <a:xfrm>
              <a:off x="8081725" y="3918275"/>
              <a:ext cx="1205975" cy="1854925"/>
            </a:xfrm>
            <a:custGeom>
              <a:avLst/>
              <a:gdLst/>
              <a:ahLst/>
              <a:cxnLst/>
              <a:rect l="l" t="t" r="r" b="b"/>
              <a:pathLst>
                <a:path w="48239" h="74197" extrusionOk="0">
                  <a:moveTo>
                    <a:pt x="30974" y="1"/>
                  </a:moveTo>
                  <a:cubicBezTo>
                    <a:pt x="30670" y="31"/>
                    <a:pt x="30366" y="31"/>
                    <a:pt x="30092" y="31"/>
                  </a:cubicBezTo>
                  <a:cubicBezTo>
                    <a:pt x="27904" y="153"/>
                    <a:pt x="25898" y="426"/>
                    <a:pt x="24043" y="852"/>
                  </a:cubicBezTo>
                  <a:cubicBezTo>
                    <a:pt x="23891" y="882"/>
                    <a:pt x="23770" y="913"/>
                    <a:pt x="23618" y="943"/>
                  </a:cubicBezTo>
                  <a:cubicBezTo>
                    <a:pt x="22676" y="1186"/>
                    <a:pt x="21794" y="1460"/>
                    <a:pt x="20913" y="1764"/>
                  </a:cubicBezTo>
                  <a:cubicBezTo>
                    <a:pt x="20396" y="1946"/>
                    <a:pt x="19910" y="2128"/>
                    <a:pt x="19423" y="2341"/>
                  </a:cubicBezTo>
                  <a:cubicBezTo>
                    <a:pt x="17964" y="2949"/>
                    <a:pt x="16597" y="3709"/>
                    <a:pt x="15350" y="4530"/>
                  </a:cubicBezTo>
                  <a:cubicBezTo>
                    <a:pt x="15016" y="4773"/>
                    <a:pt x="14682" y="5016"/>
                    <a:pt x="14378" y="5259"/>
                  </a:cubicBezTo>
                  <a:cubicBezTo>
                    <a:pt x="14226" y="5350"/>
                    <a:pt x="14074" y="5472"/>
                    <a:pt x="13952" y="5563"/>
                  </a:cubicBezTo>
                  <a:cubicBezTo>
                    <a:pt x="13800" y="5685"/>
                    <a:pt x="13679" y="5776"/>
                    <a:pt x="13527" y="5897"/>
                  </a:cubicBezTo>
                  <a:cubicBezTo>
                    <a:pt x="12463" y="6779"/>
                    <a:pt x="11460" y="7752"/>
                    <a:pt x="10548" y="8815"/>
                  </a:cubicBezTo>
                  <a:cubicBezTo>
                    <a:pt x="10153" y="9241"/>
                    <a:pt x="9788" y="9697"/>
                    <a:pt x="9423" y="10153"/>
                  </a:cubicBezTo>
                  <a:cubicBezTo>
                    <a:pt x="9180" y="10487"/>
                    <a:pt x="8906" y="10852"/>
                    <a:pt x="8663" y="11186"/>
                  </a:cubicBezTo>
                  <a:cubicBezTo>
                    <a:pt x="8663" y="11186"/>
                    <a:pt x="8663" y="11217"/>
                    <a:pt x="8663" y="11217"/>
                  </a:cubicBezTo>
                  <a:cubicBezTo>
                    <a:pt x="7721" y="12524"/>
                    <a:pt x="6900" y="13922"/>
                    <a:pt x="6171" y="15411"/>
                  </a:cubicBezTo>
                  <a:cubicBezTo>
                    <a:pt x="5988" y="15746"/>
                    <a:pt x="5836" y="16050"/>
                    <a:pt x="5684" y="16384"/>
                  </a:cubicBezTo>
                  <a:cubicBezTo>
                    <a:pt x="5563" y="16688"/>
                    <a:pt x="5411" y="16992"/>
                    <a:pt x="5289" y="17296"/>
                  </a:cubicBezTo>
                  <a:cubicBezTo>
                    <a:pt x="4165" y="19819"/>
                    <a:pt x="3283" y="22524"/>
                    <a:pt x="2584" y="25320"/>
                  </a:cubicBezTo>
                  <a:cubicBezTo>
                    <a:pt x="2402" y="26080"/>
                    <a:pt x="2219" y="26810"/>
                    <a:pt x="2067" y="27570"/>
                  </a:cubicBezTo>
                  <a:cubicBezTo>
                    <a:pt x="1976" y="27965"/>
                    <a:pt x="1885" y="28360"/>
                    <a:pt x="1824" y="28785"/>
                  </a:cubicBezTo>
                  <a:cubicBezTo>
                    <a:pt x="1794" y="28846"/>
                    <a:pt x="1794" y="28907"/>
                    <a:pt x="1763" y="28998"/>
                  </a:cubicBezTo>
                  <a:cubicBezTo>
                    <a:pt x="1551" y="30184"/>
                    <a:pt x="1338" y="31369"/>
                    <a:pt x="1186" y="32585"/>
                  </a:cubicBezTo>
                  <a:cubicBezTo>
                    <a:pt x="1125" y="32980"/>
                    <a:pt x="1064" y="33405"/>
                    <a:pt x="1004" y="33801"/>
                  </a:cubicBezTo>
                  <a:cubicBezTo>
                    <a:pt x="730" y="35837"/>
                    <a:pt x="517" y="37904"/>
                    <a:pt x="365" y="39941"/>
                  </a:cubicBezTo>
                  <a:cubicBezTo>
                    <a:pt x="304" y="40883"/>
                    <a:pt x="244" y="41825"/>
                    <a:pt x="213" y="42767"/>
                  </a:cubicBezTo>
                  <a:cubicBezTo>
                    <a:pt x="213" y="42919"/>
                    <a:pt x="183" y="43071"/>
                    <a:pt x="183" y="43254"/>
                  </a:cubicBezTo>
                  <a:cubicBezTo>
                    <a:pt x="183" y="43558"/>
                    <a:pt x="152" y="43831"/>
                    <a:pt x="152" y="44135"/>
                  </a:cubicBezTo>
                  <a:cubicBezTo>
                    <a:pt x="0" y="48117"/>
                    <a:pt x="31" y="51977"/>
                    <a:pt x="183" y="55594"/>
                  </a:cubicBezTo>
                  <a:cubicBezTo>
                    <a:pt x="183" y="56050"/>
                    <a:pt x="213" y="56536"/>
                    <a:pt x="244" y="56992"/>
                  </a:cubicBezTo>
                  <a:cubicBezTo>
                    <a:pt x="274" y="57874"/>
                    <a:pt x="335" y="58755"/>
                    <a:pt x="365" y="59606"/>
                  </a:cubicBezTo>
                  <a:cubicBezTo>
                    <a:pt x="669" y="64439"/>
                    <a:pt x="1125" y="68482"/>
                    <a:pt x="1459" y="71157"/>
                  </a:cubicBezTo>
                  <a:cubicBezTo>
                    <a:pt x="1642" y="72555"/>
                    <a:pt x="1763" y="73588"/>
                    <a:pt x="1855" y="74136"/>
                  </a:cubicBezTo>
                  <a:cubicBezTo>
                    <a:pt x="1855" y="74136"/>
                    <a:pt x="1855" y="74166"/>
                    <a:pt x="1855" y="74196"/>
                  </a:cubicBezTo>
                  <a:lnTo>
                    <a:pt x="48238" y="74196"/>
                  </a:lnTo>
                  <a:lnTo>
                    <a:pt x="48238" y="7600"/>
                  </a:lnTo>
                  <a:cubicBezTo>
                    <a:pt x="47722" y="6901"/>
                    <a:pt x="47175" y="6262"/>
                    <a:pt x="46567" y="5685"/>
                  </a:cubicBezTo>
                  <a:cubicBezTo>
                    <a:pt x="46293" y="5411"/>
                    <a:pt x="46020" y="5138"/>
                    <a:pt x="45716" y="4864"/>
                  </a:cubicBezTo>
                  <a:cubicBezTo>
                    <a:pt x="44196" y="3527"/>
                    <a:pt x="42463" y="2432"/>
                    <a:pt x="40518" y="1612"/>
                  </a:cubicBezTo>
                  <a:cubicBezTo>
                    <a:pt x="40092" y="1429"/>
                    <a:pt x="39636" y="1277"/>
                    <a:pt x="39211" y="1125"/>
                  </a:cubicBezTo>
                  <a:cubicBezTo>
                    <a:pt x="36962" y="396"/>
                    <a:pt x="34439" y="1"/>
                    <a:pt x="3161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0"/>
            <p:cNvSpPr/>
            <p:nvPr/>
          </p:nvSpPr>
          <p:spPr>
            <a:xfrm>
              <a:off x="8103000" y="3918275"/>
              <a:ext cx="1184700" cy="947600"/>
            </a:xfrm>
            <a:custGeom>
              <a:avLst/>
              <a:gdLst/>
              <a:ahLst/>
              <a:cxnLst/>
              <a:rect l="l" t="t" r="r" b="b"/>
              <a:pathLst>
                <a:path w="47388" h="37904" extrusionOk="0">
                  <a:moveTo>
                    <a:pt x="30123" y="1"/>
                  </a:moveTo>
                  <a:cubicBezTo>
                    <a:pt x="29819" y="31"/>
                    <a:pt x="29515" y="31"/>
                    <a:pt x="29241" y="31"/>
                  </a:cubicBezTo>
                  <a:cubicBezTo>
                    <a:pt x="27053" y="153"/>
                    <a:pt x="25047" y="426"/>
                    <a:pt x="23192" y="852"/>
                  </a:cubicBezTo>
                  <a:cubicBezTo>
                    <a:pt x="23040" y="882"/>
                    <a:pt x="22919" y="913"/>
                    <a:pt x="22767" y="943"/>
                  </a:cubicBezTo>
                  <a:cubicBezTo>
                    <a:pt x="21825" y="1186"/>
                    <a:pt x="20943" y="1460"/>
                    <a:pt x="20062" y="1764"/>
                  </a:cubicBezTo>
                  <a:cubicBezTo>
                    <a:pt x="19545" y="1946"/>
                    <a:pt x="19059" y="2128"/>
                    <a:pt x="18572" y="2341"/>
                  </a:cubicBezTo>
                  <a:cubicBezTo>
                    <a:pt x="17113" y="2949"/>
                    <a:pt x="15746" y="3709"/>
                    <a:pt x="14499" y="4530"/>
                  </a:cubicBezTo>
                  <a:cubicBezTo>
                    <a:pt x="14165" y="4773"/>
                    <a:pt x="13831" y="5016"/>
                    <a:pt x="13527" y="5229"/>
                  </a:cubicBezTo>
                  <a:cubicBezTo>
                    <a:pt x="13375" y="5350"/>
                    <a:pt x="13223" y="5472"/>
                    <a:pt x="13101" y="5563"/>
                  </a:cubicBezTo>
                  <a:cubicBezTo>
                    <a:pt x="12949" y="5685"/>
                    <a:pt x="12828" y="5776"/>
                    <a:pt x="12676" y="5897"/>
                  </a:cubicBezTo>
                  <a:cubicBezTo>
                    <a:pt x="11612" y="6779"/>
                    <a:pt x="10609" y="7752"/>
                    <a:pt x="9697" y="8815"/>
                  </a:cubicBezTo>
                  <a:cubicBezTo>
                    <a:pt x="9302" y="9241"/>
                    <a:pt x="8937" y="9697"/>
                    <a:pt x="8572" y="10153"/>
                  </a:cubicBezTo>
                  <a:cubicBezTo>
                    <a:pt x="8329" y="10487"/>
                    <a:pt x="8055" y="10852"/>
                    <a:pt x="7812" y="11186"/>
                  </a:cubicBezTo>
                  <a:cubicBezTo>
                    <a:pt x="7812" y="11186"/>
                    <a:pt x="7812" y="11217"/>
                    <a:pt x="7812" y="11217"/>
                  </a:cubicBezTo>
                  <a:cubicBezTo>
                    <a:pt x="6870" y="12524"/>
                    <a:pt x="6049" y="13922"/>
                    <a:pt x="5320" y="15411"/>
                  </a:cubicBezTo>
                  <a:cubicBezTo>
                    <a:pt x="5137" y="15746"/>
                    <a:pt x="4985" y="16050"/>
                    <a:pt x="4833" y="16384"/>
                  </a:cubicBezTo>
                  <a:cubicBezTo>
                    <a:pt x="4712" y="16688"/>
                    <a:pt x="4560" y="16992"/>
                    <a:pt x="4438" y="17296"/>
                  </a:cubicBezTo>
                  <a:cubicBezTo>
                    <a:pt x="3314" y="19819"/>
                    <a:pt x="2432" y="22524"/>
                    <a:pt x="1733" y="25320"/>
                  </a:cubicBezTo>
                  <a:cubicBezTo>
                    <a:pt x="1551" y="26050"/>
                    <a:pt x="1368" y="26810"/>
                    <a:pt x="1216" y="27570"/>
                  </a:cubicBezTo>
                  <a:cubicBezTo>
                    <a:pt x="1125" y="27965"/>
                    <a:pt x="1034" y="28360"/>
                    <a:pt x="973" y="28785"/>
                  </a:cubicBezTo>
                  <a:cubicBezTo>
                    <a:pt x="943" y="28846"/>
                    <a:pt x="943" y="28907"/>
                    <a:pt x="912" y="28998"/>
                  </a:cubicBezTo>
                  <a:cubicBezTo>
                    <a:pt x="700" y="30184"/>
                    <a:pt x="487" y="31369"/>
                    <a:pt x="335" y="32585"/>
                  </a:cubicBezTo>
                  <a:cubicBezTo>
                    <a:pt x="274" y="32980"/>
                    <a:pt x="213" y="33405"/>
                    <a:pt x="153" y="33801"/>
                  </a:cubicBezTo>
                  <a:cubicBezTo>
                    <a:pt x="92" y="34226"/>
                    <a:pt x="31" y="34652"/>
                    <a:pt x="1" y="35047"/>
                  </a:cubicBezTo>
                  <a:cubicBezTo>
                    <a:pt x="426" y="35260"/>
                    <a:pt x="882" y="35442"/>
                    <a:pt x="1368" y="35624"/>
                  </a:cubicBezTo>
                  <a:cubicBezTo>
                    <a:pt x="4621" y="36810"/>
                    <a:pt x="8906" y="37904"/>
                    <a:pt x="13739" y="37904"/>
                  </a:cubicBezTo>
                  <a:cubicBezTo>
                    <a:pt x="14378" y="37904"/>
                    <a:pt x="15016" y="37904"/>
                    <a:pt x="15654" y="37843"/>
                  </a:cubicBezTo>
                  <a:cubicBezTo>
                    <a:pt x="16201" y="37813"/>
                    <a:pt x="16718" y="37782"/>
                    <a:pt x="17265" y="37722"/>
                  </a:cubicBezTo>
                  <a:cubicBezTo>
                    <a:pt x="18420" y="37600"/>
                    <a:pt x="19606" y="37387"/>
                    <a:pt x="20822" y="37114"/>
                  </a:cubicBezTo>
                  <a:cubicBezTo>
                    <a:pt x="23466" y="36506"/>
                    <a:pt x="26202" y="35472"/>
                    <a:pt x="28968" y="33922"/>
                  </a:cubicBezTo>
                  <a:cubicBezTo>
                    <a:pt x="29332" y="33740"/>
                    <a:pt x="29667" y="33527"/>
                    <a:pt x="30031" y="33314"/>
                  </a:cubicBezTo>
                  <a:cubicBezTo>
                    <a:pt x="30153" y="33253"/>
                    <a:pt x="30244" y="33162"/>
                    <a:pt x="30366" y="33102"/>
                  </a:cubicBezTo>
                  <a:cubicBezTo>
                    <a:pt x="30822" y="32828"/>
                    <a:pt x="31247" y="32524"/>
                    <a:pt x="31703" y="32220"/>
                  </a:cubicBezTo>
                  <a:cubicBezTo>
                    <a:pt x="34165" y="30518"/>
                    <a:pt x="36597" y="28360"/>
                    <a:pt x="38998" y="25685"/>
                  </a:cubicBezTo>
                  <a:cubicBezTo>
                    <a:pt x="39029" y="25624"/>
                    <a:pt x="39059" y="25594"/>
                    <a:pt x="39089" y="25563"/>
                  </a:cubicBezTo>
                  <a:cubicBezTo>
                    <a:pt x="39393" y="25229"/>
                    <a:pt x="39697" y="24864"/>
                    <a:pt x="40001" y="24530"/>
                  </a:cubicBezTo>
                  <a:cubicBezTo>
                    <a:pt x="40457" y="23952"/>
                    <a:pt x="40944" y="23345"/>
                    <a:pt x="41430" y="22737"/>
                  </a:cubicBezTo>
                  <a:cubicBezTo>
                    <a:pt x="41734" y="22311"/>
                    <a:pt x="42068" y="21855"/>
                    <a:pt x="42372" y="21430"/>
                  </a:cubicBezTo>
                  <a:cubicBezTo>
                    <a:pt x="42433" y="21369"/>
                    <a:pt x="42463" y="21308"/>
                    <a:pt x="42494" y="21247"/>
                  </a:cubicBezTo>
                  <a:cubicBezTo>
                    <a:pt x="44074" y="19028"/>
                    <a:pt x="45290" y="17022"/>
                    <a:pt x="46172" y="15168"/>
                  </a:cubicBezTo>
                  <a:cubicBezTo>
                    <a:pt x="46202" y="15107"/>
                    <a:pt x="46232" y="15047"/>
                    <a:pt x="46232" y="14986"/>
                  </a:cubicBezTo>
                  <a:cubicBezTo>
                    <a:pt x="46506" y="14439"/>
                    <a:pt x="46719" y="13922"/>
                    <a:pt x="46932" y="13405"/>
                  </a:cubicBezTo>
                  <a:cubicBezTo>
                    <a:pt x="47023" y="13162"/>
                    <a:pt x="47083" y="12919"/>
                    <a:pt x="47175" y="12706"/>
                  </a:cubicBezTo>
                  <a:cubicBezTo>
                    <a:pt x="47266" y="12463"/>
                    <a:pt x="47327" y="12250"/>
                    <a:pt x="47387" y="12037"/>
                  </a:cubicBezTo>
                  <a:lnTo>
                    <a:pt x="47387" y="7600"/>
                  </a:lnTo>
                  <a:cubicBezTo>
                    <a:pt x="46871" y="6901"/>
                    <a:pt x="46324" y="6262"/>
                    <a:pt x="45716" y="5685"/>
                  </a:cubicBezTo>
                  <a:cubicBezTo>
                    <a:pt x="45442" y="5381"/>
                    <a:pt x="45169" y="5138"/>
                    <a:pt x="44865" y="4864"/>
                  </a:cubicBezTo>
                  <a:cubicBezTo>
                    <a:pt x="43345" y="3527"/>
                    <a:pt x="41643" y="2432"/>
                    <a:pt x="39667" y="1612"/>
                  </a:cubicBezTo>
                  <a:cubicBezTo>
                    <a:pt x="39241" y="1429"/>
                    <a:pt x="38785" y="1277"/>
                    <a:pt x="38360" y="1125"/>
                  </a:cubicBezTo>
                  <a:cubicBezTo>
                    <a:pt x="36111" y="396"/>
                    <a:pt x="33588" y="1"/>
                    <a:pt x="3076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0"/>
            <p:cNvSpPr/>
            <p:nvPr/>
          </p:nvSpPr>
          <p:spPr>
            <a:xfrm>
              <a:off x="8085525" y="4048975"/>
              <a:ext cx="1202175" cy="1724225"/>
            </a:xfrm>
            <a:custGeom>
              <a:avLst/>
              <a:gdLst/>
              <a:ahLst/>
              <a:cxnLst/>
              <a:rect l="l" t="t" r="r" b="b"/>
              <a:pathLst>
                <a:path w="48087" h="68969" extrusionOk="0">
                  <a:moveTo>
                    <a:pt x="14226" y="1"/>
                  </a:moveTo>
                  <a:cubicBezTo>
                    <a:pt x="14074" y="122"/>
                    <a:pt x="13922" y="244"/>
                    <a:pt x="13800" y="335"/>
                  </a:cubicBezTo>
                  <a:cubicBezTo>
                    <a:pt x="13648" y="457"/>
                    <a:pt x="13527" y="548"/>
                    <a:pt x="13375" y="669"/>
                  </a:cubicBezTo>
                  <a:lnTo>
                    <a:pt x="22007" y="7904"/>
                  </a:lnTo>
                  <a:lnTo>
                    <a:pt x="24013" y="9575"/>
                  </a:lnTo>
                  <a:lnTo>
                    <a:pt x="31886" y="16171"/>
                  </a:lnTo>
                  <a:cubicBezTo>
                    <a:pt x="31886" y="16658"/>
                    <a:pt x="31855" y="17144"/>
                    <a:pt x="31825" y="17630"/>
                  </a:cubicBezTo>
                  <a:cubicBezTo>
                    <a:pt x="31794" y="18025"/>
                    <a:pt x="31764" y="18420"/>
                    <a:pt x="31734" y="18846"/>
                  </a:cubicBezTo>
                  <a:cubicBezTo>
                    <a:pt x="31612" y="20974"/>
                    <a:pt x="31430" y="23314"/>
                    <a:pt x="31247" y="25776"/>
                  </a:cubicBezTo>
                  <a:cubicBezTo>
                    <a:pt x="31186" y="26445"/>
                    <a:pt x="31126" y="27174"/>
                    <a:pt x="31065" y="27874"/>
                  </a:cubicBezTo>
                  <a:cubicBezTo>
                    <a:pt x="31065" y="28025"/>
                    <a:pt x="31034" y="28147"/>
                    <a:pt x="31034" y="28299"/>
                  </a:cubicBezTo>
                  <a:lnTo>
                    <a:pt x="30730" y="28086"/>
                  </a:lnTo>
                  <a:lnTo>
                    <a:pt x="29271" y="27022"/>
                  </a:lnTo>
                  <a:lnTo>
                    <a:pt x="13223" y="15411"/>
                  </a:lnTo>
                  <a:lnTo>
                    <a:pt x="10973" y="13800"/>
                  </a:lnTo>
                  <a:lnTo>
                    <a:pt x="6536" y="10578"/>
                  </a:lnTo>
                  <a:lnTo>
                    <a:pt x="6019" y="10183"/>
                  </a:lnTo>
                  <a:cubicBezTo>
                    <a:pt x="5836" y="10518"/>
                    <a:pt x="5684" y="10822"/>
                    <a:pt x="5532" y="11156"/>
                  </a:cubicBezTo>
                  <a:lnTo>
                    <a:pt x="6140" y="11581"/>
                  </a:lnTo>
                  <a:lnTo>
                    <a:pt x="8511" y="13314"/>
                  </a:lnTo>
                  <a:lnTo>
                    <a:pt x="10730" y="14955"/>
                  </a:lnTo>
                  <a:lnTo>
                    <a:pt x="28238" y="27661"/>
                  </a:lnTo>
                  <a:lnTo>
                    <a:pt x="29667" y="28694"/>
                  </a:lnTo>
                  <a:lnTo>
                    <a:pt x="30913" y="29606"/>
                  </a:lnTo>
                  <a:cubicBezTo>
                    <a:pt x="30913" y="29667"/>
                    <a:pt x="30913" y="29697"/>
                    <a:pt x="30913" y="29728"/>
                  </a:cubicBezTo>
                  <a:cubicBezTo>
                    <a:pt x="30518" y="34074"/>
                    <a:pt x="30062" y="38178"/>
                    <a:pt x="29575" y="42038"/>
                  </a:cubicBezTo>
                  <a:lnTo>
                    <a:pt x="16353" y="32615"/>
                  </a:lnTo>
                  <a:lnTo>
                    <a:pt x="3010" y="23132"/>
                  </a:lnTo>
                  <a:lnTo>
                    <a:pt x="1915" y="22342"/>
                  </a:lnTo>
                  <a:cubicBezTo>
                    <a:pt x="1824" y="22737"/>
                    <a:pt x="1733" y="23132"/>
                    <a:pt x="1672" y="23527"/>
                  </a:cubicBezTo>
                  <a:lnTo>
                    <a:pt x="2827" y="24378"/>
                  </a:lnTo>
                  <a:lnTo>
                    <a:pt x="14438" y="32676"/>
                  </a:lnTo>
                  <a:lnTo>
                    <a:pt x="29393" y="43375"/>
                  </a:lnTo>
                  <a:cubicBezTo>
                    <a:pt x="28785" y="47874"/>
                    <a:pt x="28116" y="52008"/>
                    <a:pt x="27357" y="55685"/>
                  </a:cubicBezTo>
                  <a:lnTo>
                    <a:pt x="1611" y="38573"/>
                  </a:lnTo>
                  <a:lnTo>
                    <a:pt x="61" y="37539"/>
                  </a:lnTo>
                  <a:cubicBezTo>
                    <a:pt x="31" y="37995"/>
                    <a:pt x="31" y="38451"/>
                    <a:pt x="0" y="38907"/>
                  </a:cubicBezTo>
                  <a:lnTo>
                    <a:pt x="1581" y="39971"/>
                  </a:lnTo>
                  <a:lnTo>
                    <a:pt x="27083" y="57023"/>
                  </a:lnTo>
                  <a:cubicBezTo>
                    <a:pt x="26323" y="60549"/>
                    <a:pt x="25502" y="63619"/>
                    <a:pt x="24651" y="66202"/>
                  </a:cubicBezTo>
                  <a:lnTo>
                    <a:pt x="1915" y="52859"/>
                  </a:lnTo>
                  <a:lnTo>
                    <a:pt x="92" y="51764"/>
                  </a:lnTo>
                  <a:lnTo>
                    <a:pt x="92" y="51764"/>
                  </a:lnTo>
                  <a:cubicBezTo>
                    <a:pt x="122" y="52251"/>
                    <a:pt x="152" y="52767"/>
                    <a:pt x="152" y="53254"/>
                  </a:cubicBezTo>
                  <a:lnTo>
                    <a:pt x="2037" y="54348"/>
                  </a:lnTo>
                  <a:lnTo>
                    <a:pt x="24195" y="67449"/>
                  </a:lnTo>
                  <a:cubicBezTo>
                    <a:pt x="24135" y="67631"/>
                    <a:pt x="24074" y="67783"/>
                    <a:pt x="24013" y="67965"/>
                  </a:cubicBezTo>
                  <a:cubicBezTo>
                    <a:pt x="23891" y="68300"/>
                    <a:pt x="23770" y="68634"/>
                    <a:pt x="23618" y="68968"/>
                  </a:cubicBezTo>
                  <a:lnTo>
                    <a:pt x="25138" y="68968"/>
                  </a:lnTo>
                  <a:cubicBezTo>
                    <a:pt x="25259" y="68664"/>
                    <a:pt x="25381" y="68330"/>
                    <a:pt x="25502" y="68026"/>
                  </a:cubicBezTo>
                  <a:cubicBezTo>
                    <a:pt x="25502" y="67996"/>
                    <a:pt x="25502" y="67965"/>
                    <a:pt x="25533" y="67935"/>
                  </a:cubicBezTo>
                  <a:lnTo>
                    <a:pt x="48086" y="65929"/>
                  </a:lnTo>
                  <a:lnTo>
                    <a:pt x="48086" y="64531"/>
                  </a:lnTo>
                  <a:lnTo>
                    <a:pt x="26019" y="66506"/>
                  </a:lnTo>
                  <a:cubicBezTo>
                    <a:pt x="26901" y="63801"/>
                    <a:pt x="27752" y="60579"/>
                    <a:pt x="28512" y="56901"/>
                  </a:cubicBezTo>
                  <a:lnTo>
                    <a:pt x="48086" y="51096"/>
                  </a:lnTo>
                  <a:lnTo>
                    <a:pt x="48086" y="49698"/>
                  </a:lnTo>
                  <a:lnTo>
                    <a:pt x="28816" y="55412"/>
                  </a:lnTo>
                  <a:cubicBezTo>
                    <a:pt x="29484" y="51856"/>
                    <a:pt x="30123" y="47904"/>
                    <a:pt x="30700" y="43588"/>
                  </a:cubicBezTo>
                  <a:lnTo>
                    <a:pt x="48086" y="36871"/>
                  </a:lnTo>
                  <a:lnTo>
                    <a:pt x="48086" y="35533"/>
                  </a:lnTo>
                  <a:lnTo>
                    <a:pt x="30882" y="42159"/>
                  </a:lnTo>
                  <a:cubicBezTo>
                    <a:pt x="31338" y="38330"/>
                    <a:pt x="31794" y="34257"/>
                    <a:pt x="32159" y="29910"/>
                  </a:cubicBezTo>
                  <a:lnTo>
                    <a:pt x="32159" y="29788"/>
                  </a:lnTo>
                  <a:lnTo>
                    <a:pt x="48086" y="22038"/>
                  </a:lnTo>
                  <a:lnTo>
                    <a:pt x="48086" y="20700"/>
                  </a:lnTo>
                  <a:lnTo>
                    <a:pt x="32281" y="28360"/>
                  </a:lnTo>
                  <a:cubicBezTo>
                    <a:pt x="32311" y="27904"/>
                    <a:pt x="32372" y="27448"/>
                    <a:pt x="32402" y="26992"/>
                  </a:cubicBezTo>
                  <a:cubicBezTo>
                    <a:pt x="32463" y="26293"/>
                    <a:pt x="32493" y="25624"/>
                    <a:pt x="32554" y="24925"/>
                  </a:cubicBezTo>
                  <a:cubicBezTo>
                    <a:pt x="32706" y="22858"/>
                    <a:pt x="32858" y="20883"/>
                    <a:pt x="32949" y="19059"/>
                  </a:cubicBezTo>
                  <a:cubicBezTo>
                    <a:pt x="32980" y="18664"/>
                    <a:pt x="33010" y="18269"/>
                    <a:pt x="33041" y="17873"/>
                  </a:cubicBezTo>
                  <a:cubicBezTo>
                    <a:pt x="33041" y="17326"/>
                    <a:pt x="33071" y="16840"/>
                    <a:pt x="33101" y="16323"/>
                  </a:cubicBezTo>
                  <a:lnTo>
                    <a:pt x="39667" y="13223"/>
                  </a:lnTo>
                  <a:lnTo>
                    <a:pt x="41369" y="12402"/>
                  </a:lnTo>
                  <a:lnTo>
                    <a:pt x="41673" y="12250"/>
                  </a:lnTo>
                  <a:lnTo>
                    <a:pt x="42828" y="11703"/>
                  </a:lnTo>
                  <a:lnTo>
                    <a:pt x="43314" y="11490"/>
                  </a:lnTo>
                  <a:lnTo>
                    <a:pt x="46962" y="9758"/>
                  </a:lnTo>
                  <a:lnTo>
                    <a:pt x="47205" y="9636"/>
                  </a:lnTo>
                  <a:lnTo>
                    <a:pt x="48086" y="9211"/>
                  </a:lnTo>
                  <a:lnTo>
                    <a:pt x="48086" y="7964"/>
                  </a:lnTo>
                  <a:lnTo>
                    <a:pt x="47631" y="8177"/>
                  </a:lnTo>
                  <a:lnTo>
                    <a:pt x="46445" y="8724"/>
                  </a:lnTo>
                  <a:lnTo>
                    <a:pt x="42676" y="10518"/>
                  </a:lnTo>
                  <a:lnTo>
                    <a:pt x="41551" y="11065"/>
                  </a:lnTo>
                  <a:lnTo>
                    <a:pt x="39606" y="11977"/>
                  </a:lnTo>
                  <a:lnTo>
                    <a:pt x="37873" y="12797"/>
                  </a:lnTo>
                  <a:lnTo>
                    <a:pt x="33193" y="15016"/>
                  </a:lnTo>
                  <a:cubicBezTo>
                    <a:pt x="33253" y="13831"/>
                    <a:pt x="33284" y="12737"/>
                    <a:pt x="33345" y="11733"/>
                  </a:cubicBezTo>
                  <a:cubicBezTo>
                    <a:pt x="33345" y="11308"/>
                    <a:pt x="33375" y="10913"/>
                    <a:pt x="33375" y="10548"/>
                  </a:cubicBezTo>
                  <a:cubicBezTo>
                    <a:pt x="33497" y="7904"/>
                    <a:pt x="33527" y="6353"/>
                    <a:pt x="33527" y="6293"/>
                  </a:cubicBezTo>
                  <a:cubicBezTo>
                    <a:pt x="33527" y="6019"/>
                    <a:pt x="33253" y="5776"/>
                    <a:pt x="32949" y="5746"/>
                  </a:cubicBezTo>
                  <a:cubicBezTo>
                    <a:pt x="32928" y="5744"/>
                    <a:pt x="32907" y="5743"/>
                    <a:pt x="32886" y="5743"/>
                  </a:cubicBezTo>
                  <a:cubicBezTo>
                    <a:pt x="32581" y="5743"/>
                    <a:pt x="32341" y="5945"/>
                    <a:pt x="32341" y="6201"/>
                  </a:cubicBezTo>
                  <a:cubicBezTo>
                    <a:pt x="32341" y="6232"/>
                    <a:pt x="32311" y="7721"/>
                    <a:pt x="32189" y="10244"/>
                  </a:cubicBezTo>
                  <a:cubicBezTo>
                    <a:pt x="32159" y="10639"/>
                    <a:pt x="32159" y="11034"/>
                    <a:pt x="32129" y="11460"/>
                  </a:cubicBezTo>
                  <a:cubicBezTo>
                    <a:pt x="32098" y="12463"/>
                    <a:pt x="32038" y="13588"/>
                    <a:pt x="31977" y="14803"/>
                  </a:cubicBezTo>
                  <a:lnTo>
                    <a:pt x="26323" y="10122"/>
                  </a:lnTo>
                  <a:lnTo>
                    <a:pt x="24317" y="8420"/>
                  </a:lnTo>
                  <a:lnTo>
                    <a:pt x="14226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5" name="Google Shape;2945;p50"/>
          <p:cNvSpPr/>
          <p:nvPr/>
        </p:nvSpPr>
        <p:spPr>
          <a:xfrm rot="-899981" flipH="1">
            <a:off x="4693655" y="2993220"/>
            <a:ext cx="4481901" cy="3320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6" name="Google Shape;2946;p50"/>
          <p:cNvGrpSpPr/>
          <p:nvPr/>
        </p:nvGrpSpPr>
        <p:grpSpPr>
          <a:xfrm rot="-899884" flipH="1">
            <a:off x="8204759" y="2998355"/>
            <a:ext cx="1887406" cy="2376457"/>
            <a:chOff x="214550" y="172025"/>
            <a:chExt cx="2041100" cy="2569975"/>
          </a:xfrm>
        </p:grpSpPr>
        <p:sp>
          <p:nvSpPr>
            <p:cNvPr id="2947" name="Google Shape;2947;p50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0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0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0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0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2" name="Google Shape;2952;p50"/>
          <p:cNvGrpSpPr/>
          <p:nvPr/>
        </p:nvGrpSpPr>
        <p:grpSpPr>
          <a:xfrm flipH="1">
            <a:off x="6632927" y="4160502"/>
            <a:ext cx="1571898" cy="1838211"/>
            <a:chOff x="-2073475" y="3186500"/>
            <a:chExt cx="1699900" cy="1987900"/>
          </a:xfrm>
        </p:grpSpPr>
        <p:sp>
          <p:nvSpPr>
            <p:cNvPr id="2953" name="Google Shape;2953;p50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0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0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0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0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50"/>
          <p:cNvGrpSpPr/>
          <p:nvPr/>
        </p:nvGrpSpPr>
        <p:grpSpPr>
          <a:xfrm rot="899981" flipH="1">
            <a:off x="2691127" y="4710690"/>
            <a:ext cx="1392569" cy="1274543"/>
            <a:chOff x="2868100" y="1339975"/>
            <a:chExt cx="1506125" cy="1378475"/>
          </a:xfrm>
        </p:grpSpPr>
        <p:sp>
          <p:nvSpPr>
            <p:cNvPr id="2959" name="Google Shape;2959;p50"/>
            <p:cNvSpPr/>
            <p:nvPr/>
          </p:nvSpPr>
          <p:spPr>
            <a:xfrm>
              <a:off x="2868100" y="1339975"/>
              <a:ext cx="1506125" cy="1378475"/>
            </a:xfrm>
            <a:custGeom>
              <a:avLst/>
              <a:gdLst/>
              <a:ahLst/>
              <a:cxnLst/>
              <a:rect l="l" t="t" r="r" b="b"/>
              <a:pathLst>
                <a:path w="60245" h="55139" extrusionOk="0">
                  <a:moveTo>
                    <a:pt x="23612" y="12674"/>
                  </a:moveTo>
                  <a:cubicBezTo>
                    <a:pt x="24107" y="12674"/>
                    <a:pt x="24585" y="12792"/>
                    <a:pt x="25016" y="13040"/>
                  </a:cubicBezTo>
                  <a:cubicBezTo>
                    <a:pt x="26749" y="14043"/>
                    <a:pt x="26992" y="16809"/>
                    <a:pt x="25594" y="19241"/>
                  </a:cubicBezTo>
                  <a:cubicBezTo>
                    <a:pt x="25533" y="19332"/>
                    <a:pt x="25503" y="19393"/>
                    <a:pt x="25442" y="19484"/>
                  </a:cubicBezTo>
                  <a:cubicBezTo>
                    <a:pt x="25381" y="19606"/>
                    <a:pt x="25290" y="19697"/>
                    <a:pt x="25229" y="19818"/>
                  </a:cubicBezTo>
                  <a:cubicBezTo>
                    <a:pt x="25138" y="19940"/>
                    <a:pt x="25047" y="20031"/>
                    <a:pt x="24986" y="20153"/>
                  </a:cubicBezTo>
                  <a:cubicBezTo>
                    <a:pt x="24895" y="20244"/>
                    <a:pt x="24803" y="20366"/>
                    <a:pt x="24712" y="20457"/>
                  </a:cubicBezTo>
                  <a:cubicBezTo>
                    <a:pt x="24682" y="20487"/>
                    <a:pt x="24621" y="20548"/>
                    <a:pt x="24591" y="20578"/>
                  </a:cubicBezTo>
                  <a:lnTo>
                    <a:pt x="24439" y="20730"/>
                  </a:lnTo>
                  <a:cubicBezTo>
                    <a:pt x="23480" y="21669"/>
                    <a:pt x="22335" y="22206"/>
                    <a:pt x="21278" y="22206"/>
                  </a:cubicBezTo>
                  <a:cubicBezTo>
                    <a:pt x="20795" y="22206"/>
                    <a:pt x="20330" y="22094"/>
                    <a:pt x="19910" y="21855"/>
                  </a:cubicBezTo>
                  <a:cubicBezTo>
                    <a:pt x="18177" y="20852"/>
                    <a:pt x="17934" y="18086"/>
                    <a:pt x="19332" y="15624"/>
                  </a:cubicBezTo>
                  <a:cubicBezTo>
                    <a:pt x="19484" y="15381"/>
                    <a:pt x="19636" y="15138"/>
                    <a:pt x="19819" y="14925"/>
                  </a:cubicBezTo>
                  <a:cubicBezTo>
                    <a:pt x="19971" y="14682"/>
                    <a:pt x="20153" y="14499"/>
                    <a:pt x="20335" y="14286"/>
                  </a:cubicBezTo>
                  <a:lnTo>
                    <a:pt x="20366" y="14286"/>
                  </a:lnTo>
                  <a:cubicBezTo>
                    <a:pt x="20426" y="14195"/>
                    <a:pt x="20518" y="14104"/>
                    <a:pt x="20609" y="14013"/>
                  </a:cubicBezTo>
                  <a:cubicBezTo>
                    <a:pt x="20700" y="13922"/>
                    <a:pt x="20791" y="13831"/>
                    <a:pt x="20913" y="13770"/>
                  </a:cubicBezTo>
                  <a:cubicBezTo>
                    <a:pt x="21756" y="13064"/>
                    <a:pt x="22713" y="12674"/>
                    <a:pt x="23612" y="12674"/>
                  </a:cubicBezTo>
                  <a:close/>
                  <a:moveTo>
                    <a:pt x="38147" y="1"/>
                  </a:moveTo>
                  <a:cubicBezTo>
                    <a:pt x="38026" y="31"/>
                    <a:pt x="37904" y="31"/>
                    <a:pt x="37782" y="31"/>
                  </a:cubicBezTo>
                  <a:cubicBezTo>
                    <a:pt x="37661" y="31"/>
                    <a:pt x="37509" y="31"/>
                    <a:pt x="37387" y="61"/>
                  </a:cubicBezTo>
                  <a:lnTo>
                    <a:pt x="36962" y="61"/>
                  </a:lnTo>
                  <a:cubicBezTo>
                    <a:pt x="36719" y="92"/>
                    <a:pt x="36445" y="122"/>
                    <a:pt x="36171" y="153"/>
                  </a:cubicBezTo>
                  <a:cubicBezTo>
                    <a:pt x="35776" y="213"/>
                    <a:pt x="35381" y="274"/>
                    <a:pt x="34986" y="335"/>
                  </a:cubicBezTo>
                  <a:cubicBezTo>
                    <a:pt x="34864" y="365"/>
                    <a:pt x="34743" y="365"/>
                    <a:pt x="34621" y="396"/>
                  </a:cubicBezTo>
                  <a:cubicBezTo>
                    <a:pt x="34500" y="426"/>
                    <a:pt x="34348" y="456"/>
                    <a:pt x="34196" y="487"/>
                  </a:cubicBezTo>
                  <a:cubicBezTo>
                    <a:pt x="34074" y="517"/>
                    <a:pt x="33953" y="548"/>
                    <a:pt x="33801" y="578"/>
                  </a:cubicBezTo>
                  <a:cubicBezTo>
                    <a:pt x="33557" y="639"/>
                    <a:pt x="33314" y="700"/>
                    <a:pt x="33041" y="791"/>
                  </a:cubicBezTo>
                  <a:cubicBezTo>
                    <a:pt x="32828" y="852"/>
                    <a:pt x="32615" y="912"/>
                    <a:pt x="32433" y="973"/>
                  </a:cubicBezTo>
                  <a:cubicBezTo>
                    <a:pt x="32372" y="1004"/>
                    <a:pt x="32342" y="1004"/>
                    <a:pt x="32281" y="1004"/>
                  </a:cubicBezTo>
                  <a:cubicBezTo>
                    <a:pt x="31004" y="1429"/>
                    <a:pt x="29758" y="1976"/>
                    <a:pt x="28542" y="2645"/>
                  </a:cubicBezTo>
                  <a:cubicBezTo>
                    <a:pt x="28299" y="2767"/>
                    <a:pt x="28086" y="2888"/>
                    <a:pt x="27843" y="3040"/>
                  </a:cubicBezTo>
                  <a:cubicBezTo>
                    <a:pt x="27630" y="3162"/>
                    <a:pt x="27417" y="3314"/>
                    <a:pt x="27174" y="3435"/>
                  </a:cubicBezTo>
                  <a:lnTo>
                    <a:pt x="27205" y="3466"/>
                  </a:lnTo>
                  <a:cubicBezTo>
                    <a:pt x="24135" y="5381"/>
                    <a:pt x="21369" y="7995"/>
                    <a:pt x="18815" y="11156"/>
                  </a:cubicBezTo>
                  <a:cubicBezTo>
                    <a:pt x="18481" y="11581"/>
                    <a:pt x="18147" y="11976"/>
                    <a:pt x="17843" y="12432"/>
                  </a:cubicBezTo>
                  <a:cubicBezTo>
                    <a:pt x="16597" y="14043"/>
                    <a:pt x="15442" y="15776"/>
                    <a:pt x="14317" y="17630"/>
                  </a:cubicBezTo>
                  <a:cubicBezTo>
                    <a:pt x="13192" y="19454"/>
                    <a:pt x="12159" y="21399"/>
                    <a:pt x="11156" y="23375"/>
                  </a:cubicBezTo>
                  <a:cubicBezTo>
                    <a:pt x="10882" y="23891"/>
                    <a:pt x="10639" y="24408"/>
                    <a:pt x="10396" y="24955"/>
                  </a:cubicBezTo>
                  <a:cubicBezTo>
                    <a:pt x="8420" y="29028"/>
                    <a:pt x="6688" y="33375"/>
                    <a:pt x="5137" y="37752"/>
                  </a:cubicBezTo>
                  <a:lnTo>
                    <a:pt x="4833" y="38603"/>
                  </a:lnTo>
                  <a:cubicBezTo>
                    <a:pt x="4742" y="38876"/>
                    <a:pt x="4651" y="39150"/>
                    <a:pt x="4560" y="39424"/>
                  </a:cubicBezTo>
                  <a:cubicBezTo>
                    <a:pt x="3131" y="43588"/>
                    <a:pt x="1915" y="47752"/>
                    <a:pt x="852" y="51703"/>
                  </a:cubicBezTo>
                  <a:cubicBezTo>
                    <a:pt x="791" y="52007"/>
                    <a:pt x="700" y="52311"/>
                    <a:pt x="608" y="52646"/>
                  </a:cubicBezTo>
                  <a:cubicBezTo>
                    <a:pt x="517" y="52950"/>
                    <a:pt x="456" y="53254"/>
                    <a:pt x="365" y="53558"/>
                  </a:cubicBezTo>
                  <a:cubicBezTo>
                    <a:pt x="244" y="54044"/>
                    <a:pt x="122" y="54561"/>
                    <a:pt x="1" y="55047"/>
                  </a:cubicBezTo>
                  <a:lnTo>
                    <a:pt x="46780" y="55047"/>
                  </a:lnTo>
                  <a:cubicBezTo>
                    <a:pt x="46901" y="55077"/>
                    <a:pt x="47023" y="55108"/>
                    <a:pt x="47144" y="55138"/>
                  </a:cubicBezTo>
                  <a:cubicBezTo>
                    <a:pt x="47175" y="55108"/>
                    <a:pt x="47175" y="55077"/>
                    <a:pt x="47205" y="55047"/>
                  </a:cubicBezTo>
                  <a:cubicBezTo>
                    <a:pt x="47600" y="54378"/>
                    <a:pt x="48026" y="53710"/>
                    <a:pt x="48421" y="53041"/>
                  </a:cubicBezTo>
                  <a:cubicBezTo>
                    <a:pt x="48542" y="52858"/>
                    <a:pt x="48634" y="52646"/>
                    <a:pt x="48755" y="52463"/>
                  </a:cubicBezTo>
                  <a:cubicBezTo>
                    <a:pt x="48998" y="52068"/>
                    <a:pt x="49211" y="51673"/>
                    <a:pt x="49454" y="51308"/>
                  </a:cubicBezTo>
                  <a:cubicBezTo>
                    <a:pt x="49546" y="51096"/>
                    <a:pt x="49667" y="50913"/>
                    <a:pt x="49789" y="50700"/>
                  </a:cubicBezTo>
                  <a:cubicBezTo>
                    <a:pt x="50001" y="50305"/>
                    <a:pt x="50214" y="49910"/>
                    <a:pt x="50457" y="49515"/>
                  </a:cubicBezTo>
                  <a:cubicBezTo>
                    <a:pt x="50549" y="49333"/>
                    <a:pt x="50670" y="49120"/>
                    <a:pt x="50792" y="48937"/>
                  </a:cubicBezTo>
                  <a:cubicBezTo>
                    <a:pt x="50883" y="48725"/>
                    <a:pt x="51005" y="48542"/>
                    <a:pt x="51096" y="48330"/>
                  </a:cubicBezTo>
                  <a:cubicBezTo>
                    <a:pt x="51308" y="47934"/>
                    <a:pt x="51552" y="47539"/>
                    <a:pt x="51734" y="47144"/>
                  </a:cubicBezTo>
                  <a:cubicBezTo>
                    <a:pt x="51916" y="46810"/>
                    <a:pt x="52099" y="46475"/>
                    <a:pt x="52281" y="46141"/>
                  </a:cubicBezTo>
                  <a:cubicBezTo>
                    <a:pt x="52312" y="46080"/>
                    <a:pt x="52312" y="46019"/>
                    <a:pt x="52342" y="45989"/>
                  </a:cubicBezTo>
                  <a:cubicBezTo>
                    <a:pt x="52403" y="45898"/>
                    <a:pt x="52433" y="45807"/>
                    <a:pt x="52494" y="45715"/>
                  </a:cubicBezTo>
                  <a:cubicBezTo>
                    <a:pt x="52555" y="45594"/>
                    <a:pt x="52615" y="45442"/>
                    <a:pt x="52707" y="45320"/>
                  </a:cubicBezTo>
                  <a:lnTo>
                    <a:pt x="52828" y="45016"/>
                  </a:lnTo>
                  <a:cubicBezTo>
                    <a:pt x="52889" y="44925"/>
                    <a:pt x="52950" y="44804"/>
                    <a:pt x="53011" y="44712"/>
                  </a:cubicBezTo>
                  <a:cubicBezTo>
                    <a:pt x="53011" y="44652"/>
                    <a:pt x="53041" y="44621"/>
                    <a:pt x="53071" y="44560"/>
                  </a:cubicBezTo>
                  <a:cubicBezTo>
                    <a:pt x="53102" y="44500"/>
                    <a:pt x="53163" y="44408"/>
                    <a:pt x="53193" y="44317"/>
                  </a:cubicBezTo>
                  <a:cubicBezTo>
                    <a:pt x="53740" y="43223"/>
                    <a:pt x="54257" y="42129"/>
                    <a:pt x="54743" y="41035"/>
                  </a:cubicBezTo>
                  <a:cubicBezTo>
                    <a:pt x="54834" y="40822"/>
                    <a:pt x="54926" y="40639"/>
                    <a:pt x="55017" y="40427"/>
                  </a:cubicBezTo>
                  <a:cubicBezTo>
                    <a:pt x="55230" y="40001"/>
                    <a:pt x="55382" y="39606"/>
                    <a:pt x="55564" y="39211"/>
                  </a:cubicBezTo>
                  <a:cubicBezTo>
                    <a:pt x="55655" y="38998"/>
                    <a:pt x="55746" y="38785"/>
                    <a:pt x="55837" y="38573"/>
                  </a:cubicBezTo>
                  <a:cubicBezTo>
                    <a:pt x="56597" y="36749"/>
                    <a:pt x="57296" y="34895"/>
                    <a:pt x="57904" y="33071"/>
                  </a:cubicBezTo>
                  <a:cubicBezTo>
                    <a:pt x="57935" y="32980"/>
                    <a:pt x="57965" y="32889"/>
                    <a:pt x="57965" y="32797"/>
                  </a:cubicBezTo>
                  <a:cubicBezTo>
                    <a:pt x="58087" y="32493"/>
                    <a:pt x="58178" y="32159"/>
                    <a:pt x="58269" y="31855"/>
                  </a:cubicBezTo>
                  <a:cubicBezTo>
                    <a:pt x="58360" y="31582"/>
                    <a:pt x="58451" y="31278"/>
                    <a:pt x="58512" y="31004"/>
                  </a:cubicBezTo>
                  <a:cubicBezTo>
                    <a:pt x="58634" y="30578"/>
                    <a:pt x="58755" y="30153"/>
                    <a:pt x="58877" y="29727"/>
                  </a:cubicBezTo>
                  <a:cubicBezTo>
                    <a:pt x="58877" y="29697"/>
                    <a:pt x="58907" y="29636"/>
                    <a:pt x="58907" y="29575"/>
                  </a:cubicBezTo>
                  <a:cubicBezTo>
                    <a:pt x="58938" y="29515"/>
                    <a:pt x="58938" y="29484"/>
                    <a:pt x="58938" y="29423"/>
                  </a:cubicBezTo>
                  <a:lnTo>
                    <a:pt x="58968" y="29423"/>
                  </a:lnTo>
                  <a:cubicBezTo>
                    <a:pt x="58968" y="29332"/>
                    <a:pt x="58999" y="29271"/>
                    <a:pt x="59029" y="29180"/>
                  </a:cubicBezTo>
                  <a:cubicBezTo>
                    <a:pt x="59120" y="28785"/>
                    <a:pt x="59211" y="28360"/>
                    <a:pt x="59303" y="27964"/>
                  </a:cubicBezTo>
                  <a:cubicBezTo>
                    <a:pt x="59333" y="27812"/>
                    <a:pt x="59363" y="27691"/>
                    <a:pt x="59394" y="27539"/>
                  </a:cubicBezTo>
                  <a:cubicBezTo>
                    <a:pt x="59424" y="27387"/>
                    <a:pt x="59455" y="27205"/>
                    <a:pt x="59485" y="27053"/>
                  </a:cubicBezTo>
                  <a:cubicBezTo>
                    <a:pt x="59546" y="26870"/>
                    <a:pt x="59576" y="26657"/>
                    <a:pt x="59607" y="26475"/>
                  </a:cubicBezTo>
                  <a:cubicBezTo>
                    <a:pt x="59728" y="25928"/>
                    <a:pt x="59819" y="25381"/>
                    <a:pt x="59880" y="24864"/>
                  </a:cubicBezTo>
                  <a:cubicBezTo>
                    <a:pt x="59910" y="24682"/>
                    <a:pt x="59941" y="24499"/>
                    <a:pt x="59941" y="24317"/>
                  </a:cubicBezTo>
                  <a:cubicBezTo>
                    <a:pt x="60032" y="23679"/>
                    <a:pt x="60093" y="23040"/>
                    <a:pt x="60154" y="22402"/>
                  </a:cubicBezTo>
                  <a:cubicBezTo>
                    <a:pt x="60154" y="22250"/>
                    <a:pt x="60184" y="22098"/>
                    <a:pt x="60184" y="21946"/>
                  </a:cubicBezTo>
                  <a:cubicBezTo>
                    <a:pt x="60214" y="21308"/>
                    <a:pt x="60245" y="20700"/>
                    <a:pt x="60245" y="20092"/>
                  </a:cubicBezTo>
                  <a:cubicBezTo>
                    <a:pt x="60245" y="19818"/>
                    <a:pt x="60245" y="19575"/>
                    <a:pt x="60214" y="19302"/>
                  </a:cubicBezTo>
                  <a:cubicBezTo>
                    <a:pt x="60214" y="19059"/>
                    <a:pt x="60214" y="18785"/>
                    <a:pt x="60184" y="18542"/>
                  </a:cubicBezTo>
                  <a:cubicBezTo>
                    <a:pt x="59910" y="13891"/>
                    <a:pt x="58330" y="9758"/>
                    <a:pt x="55017" y="6475"/>
                  </a:cubicBezTo>
                  <a:cubicBezTo>
                    <a:pt x="54834" y="6323"/>
                    <a:pt x="54652" y="6140"/>
                    <a:pt x="54470" y="5958"/>
                  </a:cubicBezTo>
                  <a:cubicBezTo>
                    <a:pt x="54378" y="5897"/>
                    <a:pt x="54287" y="5806"/>
                    <a:pt x="54196" y="5715"/>
                  </a:cubicBezTo>
                  <a:cubicBezTo>
                    <a:pt x="53892" y="5472"/>
                    <a:pt x="53588" y="5229"/>
                    <a:pt x="53284" y="4985"/>
                  </a:cubicBezTo>
                  <a:cubicBezTo>
                    <a:pt x="52980" y="4742"/>
                    <a:pt x="52646" y="4529"/>
                    <a:pt x="52312" y="4286"/>
                  </a:cubicBezTo>
                  <a:cubicBezTo>
                    <a:pt x="52099" y="4134"/>
                    <a:pt x="51856" y="3982"/>
                    <a:pt x="51643" y="3861"/>
                  </a:cubicBezTo>
                  <a:cubicBezTo>
                    <a:pt x="51400" y="3709"/>
                    <a:pt x="51157" y="3557"/>
                    <a:pt x="50913" y="3435"/>
                  </a:cubicBezTo>
                  <a:cubicBezTo>
                    <a:pt x="50670" y="3283"/>
                    <a:pt x="50427" y="3131"/>
                    <a:pt x="50153" y="3010"/>
                  </a:cubicBezTo>
                  <a:cubicBezTo>
                    <a:pt x="50032" y="2949"/>
                    <a:pt x="49910" y="2888"/>
                    <a:pt x="49789" y="2827"/>
                  </a:cubicBezTo>
                  <a:cubicBezTo>
                    <a:pt x="49515" y="2675"/>
                    <a:pt x="49242" y="2554"/>
                    <a:pt x="48968" y="2432"/>
                  </a:cubicBezTo>
                  <a:cubicBezTo>
                    <a:pt x="48694" y="2311"/>
                    <a:pt x="48421" y="2189"/>
                    <a:pt x="48147" y="2067"/>
                  </a:cubicBezTo>
                  <a:cubicBezTo>
                    <a:pt x="47843" y="1946"/>
                    <a:pt x="47570" y="1824"/>
                    <a:pt x="47266" y="1703"/>
                  </a:cubicBezTo>
                  <a:cubicBezTo>
                    <a:pt x="47083" y="1642"/>
                    <a:pt x="46901" y="1581"/>
                    <a:pt x="46688" y="1490"/>
                  </a:cubicBezTo>
                  <a:cubicBezTo>
                    <a:pt x="46415" y="1399"/>
                    <a:pt x="46141" y="1308"/>
                    <a:pt x="45868" y="1216"/>
                  </a:cubicBezTo>
                  <a:cubicBezTo>
                    <a:pt x="45564" y="1125"/>
                    <a:pt x="45290" y="1034"/>
                    <a:pt x="45017" y="943"/>
                  </a:cubicBezTo>
                  <a:cubicBezTo>
                    <a:pt x="44287" y="730"/>
                    <a:pt x="43527" y="548"/>
                    <a:pt x="42828" y="426"/>
                  </a:cubicBezTo>
                  <a:cubicBezTo>
                    <a:pt x="42646" y="396"/>
                    <a:pt x="42463" y="365"/>
                    <a:pt x="42281" y="335"/>
                  </a:cubicBezTo>
                  <a:cubicBezTo>
                    <a:pt x="40913" y="92"/>
                    <a:pt x="39545" y="1"/>
                    <a:pt x="3823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0"/>
            <p:cNvSpPr/>
            <p:nvPr/>
          </p:nvSpPr>
          <p:spPr>
            <a:xfrm>
              <a:off x="3621150" y="1339975"/>
              <a:ext cx="753075" cy="1378475"/>
            </a:xfrm>
            <a:custGeom>
              <a:avLst/>
              <a:gdLst/>
              <a:ahLst/>
              <a:cxnLst/>
              <a:rect l="l" t="t" r="r" b="b"/>
              <a:pathLst>
                <a:path w="30123" h="55139" extrusionOk="0">
                  <a:moveTo>
                    <a:pt x="8025" y="1"/>
                  </a:moveTo>
                  <a:cubicBezTo>
                    <a:pt x="7904" y="1"/>
                    <a:pt x="7782" y="31"/>
                    <a:pt x="7660" y="31"/>
                  </a:cubicBezTo>
                  <a:lnTo>
                    <a:pt x="7265" y="31"/>
                  </a:lnTo>
                  <a:cubicBezTo>
                    <a:pt x="7113" y="61"/>
                    <a:pt x="6992" y="61"/>
                    <a:pt x="6840" y="61"/>
                  </a:cubicBezTo>
                  <a:cubicBezTo>
                    <a:pt x="6597" y="92"/>
                    <a:pt x="6323" y="122"/>
                    <a:pt x="6049" y="153"/>
                  </a:cubicBezTo>
                  <a:cubicBezTo>
                    <a:pt x="5654" y="213"/>
                    <a:pt x="5259" y="244"/>
                    <a:pt x="4864" y="335"/>
                  </a:cubicBezTo>
                  <a:cubicBezTo>
                    <a:pt x="4742" y="365"/>
                    <a:pt x="4621" y="365"/>
                    <a:pt x="4499" y="396"/>
                  </a:cubicBezTo>
                  <a:cubicBezTo>
                    <a:pt x="4378" y="426"/>
                    <a:pt x="4226" y="456"/>
                    <a:pt x="4074" y="487"/>
                  </a:cubicBezTo>
                  <a:cubicBezTo>
                    <a:pt x="3952" y="517"/>
                    <a:pt x="3831" y="548"/>
                    <a:pt x="3679" y="578"/>
                  </a:cubicBezTo>
                  <a:cubicBezTo>
                    <a:pt x="3435" y="639"/>
                    <a:pt x="3192" y="700"/>
                    <a:pt x="2919" y="791"/>
                  </a:cubicBezTo>
                  <a:cubicBezTo>
                    <a:pt x="2706" y="852"/>
                    <a:pt x="2493" y="912"/>
                    <a:pt x="2311" y="973"/>
                  </a:cubicBezTo>
                  <a:cubicBezTo>
                    <a:pt x="2250" y="973"/>
                    <a:pt x="2220" y="1004"/>
                    <a:pt x="2159" y="1004"/>
                  </a:cubicBezTo>
                  <a:cubicBezTo>
                    <a:pt x="1855" y="2736"/>
                    <a:pt x="1520" y="4833"/>
                    <a:pt x="1217" y="7174"/>
                  </a:cubicBezTo>
                  <a:cubicBezTo>
                    <a:pt x="1095" y="7964"/>
                    <a:pt x="1004" y="8815"/>
                    <a:pt x="913" y="9666"/>
                  </a:cubicBezTo>
                  <a:cubicBezTo>
                    <a:pt x="365" y="14469"/>
                    <a:pt x="1" y="20062"/>
                    <a:pt x="244" y="25654"/>
                  </a:cubicBezTo>
                  <a:cubicBezTo>
                    <a:pt x="274" y="26566"/>
                    <a:pt x="335" y="27478"/>
                    <a:pt x="426" y="28360"/>
                  </a:cubicBezTo>
                  <a:cubicBezTo>
                    <a:pt x="609" y="30639"/>
                    <a:pt x="882" y="32858"/>
                    <a:pt x="1308" y="35047"/>
                  </a:cubicBezTo>
                  <a:cubicBezTo>
                    <a:pt x="1490" y="35898"/>
                    <a:pt x="1672" y="36718"/>
                    <a:pt x="1885" y="37539"/>
                  </a:cubicBezTo>
                  <a:cubicBezTo>
                    <a:pt x="2524" y="40032"/>
                    <a:pt x="3375" y="42402"/>
                    <a:pt x="4469" y="44560"/>
                  </a:cubicBezTo>
                  <a:cubicBezTo>
                    <a:pt x="4742" y="45108"/>
                    <a:pt x="5046" y="45624"/>
                    <a:pt x="5350" y="46141"/>
                  </a:cubicBezTo>
                  <a:cubicBezTo>
                    <a:pt x="7873" y="50336"/>
                    <a:pt x="11521" y="53558"/>
                    <a:pt x="16658" y="55047"/>
                  </a:cubicBezTo>
                  <a:cubicBezTo>
                    <a:pt x="16779" y="55077"/>
                    <a:pt x="16901" y="55108"/>
                    <a:pt x="17022" y="55138"/>
                  </a:cubicBezTo>
                  <a:cubicBezTo>
                    <a:pt x="17053" y="55108"/>
                    <a:pt x="17083" y="55077"/>
                    <a:pt x="17083" y="55047"/>
                  </a:cubicBezTo>
                  <a:cubicBezTo>
                    <a:pt x="17478" y="54378"/>
                    <a:pt x="17904" y="53710"/>
                    <a:pt x="18299" y="53041"/>
                  </a:cubicBezTo>
                  <a:cubicBezTo>
                    <a:pt x="18420" y="52858"/>
                    <a:pt x="18512" y="52646"/>
                    <a:pt x="18633" y="52463"/>
                  </a:cubicBezTo>
                  <a:cubicBezTo>
                    <a:pt x="18876" y="52068"/>
                    <a:pt x="19089" y="51673"/>
                    <a:pt x="19332" y="51308"/>
                  </a:cubicBezTo>
                  <a:cubicBezTo>
                    <a:pt x="19424" y="51096"/>
                    <a:pt x="19545" y="50913"/>
                    <a:pt x="19667" y="50700"/>
                  </a:cubicBezTo>
                  <a:cubicBezTo>
                    <a:pt x="19879" y="50305"/>
                    <a:pt x="20092" y="49910"/>
                    <a:pt x="20335" y="49515"/>
                  </a:cubicBezTo>
                  <a:cubicBezTo>
                    <a:pt x="20427" y="49333"/>
                    <a:pt x="20548" y="49120"/>
                    <a:pt x="20670" y="48937"/>
                  </a:cubicBezTo>
                  <a:cubicBezTo>
                    <a:pt x="20761" y="48725"/>
                    <a:pt x="20883" y="48542"/>
                    <a:pt x="20974" y="48330"/>
                  </a:cubicBezTo>
                  <a:cubicBezTo>
                    <a:pt x="21186" y="47934"/>
                    <a:pt x="21399" y="47539"/>
                    <a:pt x="21612" y="47144"/>
                  </a:cubicBezTo>
                  <a:cubicBezTo>
                    <a:pt x="21794" y="46810"/>
                    <a:pt x="21977" y="46475"/>
                    <a:pt x="22159" y="46141"/>
                  </a:cubicBezTo>
                  <a:cubicBezTo>
                    <a:pt x="22190" y="46080"/>
                    <a:pt x="22190" y="46019"/>
                    <a:pt x="22220" y="45989"/>
                  </a:cubicBezTo>
                  <a:cubicBezTo>
                    <a:pt x="22281" y="45898"/>
                    <a:pt x="22311" y="45807"/>
                    <a:pt x="22372" y="45715"/>
                  </a:cubicBezTo>
                  <a:cubicBezTo>
                    <a:pt x="22433" y="45594"/>
                    <a:pt x="22493" y="45442"/>
                    <a:pt x="22585" y="45320"/>
                  </a:cubicBezTo>
                  <a:lnTo>
                    <a:pt x="22706" y="45016"/>
                  </a:lnTo>
                  <a:cubicBezTo>
                    <a:pt x="22767" y="44925"/>
                    <a:pt x="22828" y="44804"/>
                    <a:pt x="22889" y="44712"/>
                  </a:cubicBezTo>
                  <a:cubicBezTo>
                    <a:pt x="22889" y="44652"/>
                    <a:pt x="22919" y="44621"/>
                    <a:pt x="22949" y="44560"/>
                  </a:cubicBezTo>
                  <a:cubicBezTo>
                    <a:pt x="22980" y="44500"/>
                    <a:pt x="23041" y="44408"/>
                    <a:pt x="23071" y="44317"/>
                  </a:cubicBezTo>
                  <a:cubicBezTo>
                    <a:pt x="23618" y="43223"/>
                    <a:pt x="24135" y="42129"/>
                    <a:pt x="24621" y="41035"/>
                  </a:cubicBezTo>
                  <a:cubicBezTo>
                    <a:pt x="24712" y="40822"/>
                    <a:pt x="24804" y="40639"/>
                    <a:pt x="24895" y="40427"/>
                  </a:cubicBezTo>
                  <a:cubicBezTo>
                    <a:pt x="25077" y="40001"/>
                    <a:pt x="25260" y="39606"/>
                    <a:pt x="25442" y="39180"/>
                  </a:cubicBezTo>
                  <a:cubicBezTo>
                    <a:pt x="25533" y="38998"/>
                    <a:pt x="25624" y="38785"/>
                    <a:pt x="25715" y="38573"/>
                  </a:cubicBezTo>
                  <a:cubicBezTo>
                    <a:pt x="26475" y="36749"/>
                    <a:pt x="27174" y="34895"/>
                    <a:pt x="27782" y="33071"/>
                  </a:cubicBezTo>
                  <a:cubicBezTo>
                    <a:pt x="27813" y="32980"/>
                    <a:pt x="27843" y="32889"/>
                    <a:pt x="27843" y="32797"/>
                  </a:cubicBezTo>
                  <a:cubicBezTo>
                    <a:pt x="27965" y="32493"/>
                    <a:pt x="28056" y="32159"/>
                    <a:pt x="28147" y="31855"/>
                  </a:cubicBezTo>
                  <a:cubicBezTo>
                    <a:pt x="28238" y="31582"/>
                    <a:pt x="28329" y="31278"/>
                    <a:pt x="28390" y="31004"/>
                  </a:cubicBezTo>
                  <a:cubicBezTo>
                    <a:pt x="28512" y="30578"/>
                    <a:pt x="28633" y="30153"/>
                    <a:pt x="28755" y="29727"/>
                  </a:cubicBezTo>
                  <a:cubicBezTo>
                    <a:pt x="28755" y="29667"/>
                    <a:pt x="28785" y="29606"/>
                    <a:pt x="28785" y="29575"/>
                  </a:cubicBezTo>
                  <a:cubicBezTo>
                    <a:pt x="28816" y="29515"/>
                    <a:pt x="28816" y="29484"/>
                    <a:pt x="28816" y="29423"/>
                  </a:cubicBezTo>
                  <a:lnTo>
                    <a:pt x="28846" y="29423"/>
                  </a:lnTo>
                  <a:cubicBezTo>
                    <a:pt x="28846" y="29332"/>
                    <a:pt x="28877" y="29271"/>
                    <a:pt x="28907" y="29180"/>
                  </a:cubicBezTo>
                  <a:cubicBezTo>
                    <a:pt x="28998" y="28785"/>
                    <a:pt x="29089" y="28360"/>
                    <a:pt x="29181" y="27964"/>
                  </a:cubicBezTo>
                  <a:cubicBezTo>
                    <a:pt x="29211" y="27812"/>
                    <a:pt x="29241" y="27691"/>
                    <a:pt x="29272" y="27539"/>
                  </a:cubicBezTo>
                  <a:cubicBezTo>
                    <a:pt x="29302" y="27387"/>
                    <a:pt x="29333" y="27205"/>
                    <a:pt x="29363" y="27053"/>
                  </a:cubicBezTo>
                  <a:cubicBezTo>
                    <a:pt x="29424" y="26870"/>
                    <a:pt x="29454" y="26657"/>
                    <a:pt x="29485" y="26475"/>
                  </a:cubicBezTo>
                  <a:cubicBezTo>
                    <a:pt x="29606" y="25928"/>
                    <a:pt x="29697" y="25381"/>
                    <a:pt x="29758" y="24864"/>
                  </a:cubicBezTo>
                  <a:cubicBezTo>
                    <a:pt x="29788" y="24682"/>
                    <a:pt x="29819" y="24499"/>
                    <a:pt x="29819" y="24317"/>
                  </a:cubicBezTo>
                  <a:cubicBezTo>
                    <a:pt x="29910" y="23679"/>
                    <a:pt x="29971" y="23040"/>
                    <a:pt x="30032" y="22402"/>
                  </a:cubicBezTo>
                  <a:cubicBezTo>
                    <a:pt x="30032" y="22250"/>
                    <a:pt x="30062" y="22098"/>
                    <a:pt x="30062" y="21916"/>
                  </a:cubicBezTo>
                  <a:cubicBezTo>
                    <a:pt x="30092" y="21308"/>
                    <a:pt x="30123" y="20700"/>
                    <a:pt x="30123" y="20092"/>
                  </a:cubicBezTo>
                  <a:cubicBezTo>
                    <a:pt x="30123" y="19818"/>
                    <a:pt x="30123" y="19575"/>
                    <a:pt x="30092" y="19302"/>
                  </a:cubicBezTo>
                  <a:cubicBezTo>
                    <a:pt x="30092" y="19059"/>
                    <a:pt x="30092" y="18785"/>
                    <a:pt x="30062" y="18542"/>
                  </a:cubicBezTo>
                  <a:cubicBezTo>
                    <a:pt x="29788" y="13891"/>
                    <a:pt x="28208" y="9758"/>
                    <a:pt x="24895" y="6475"/>
                  </a:cubicBezTo>
                  <a:cubicBezTo>
                    <a:pt x="24712" y="6323"/>
                    <a:pt x="24530" y="6140"/>
                    <a:pt x="24348" y="5958"/>
                  </a:cubicBezTo>
                  <a:cubicBezTo>
                    <a:pt x="24256" y="5897"/>
                    <a:pt x="24165" y="5806"/>
                    <a:pt x="24074" y="5715"/>
                  </a:cubicBezTo>
                  <a:cubicBezTo>
                    <a:pt x="23770" y="5472"/>
                    <a:pt x="23466" y="5229"/>
                    <a:pt x="23162" y="4985"/>
                  </a:cubicBezTo>
                  <a:cubicBezTo>
                    <a:pt x="22858" y="4742"/>
                    <a:pt x="22524" y="4529"/>
                    <a:pt x="22190" y="4286"/>
                  </a:cubicBezTo>
                  <a:cubicBezTo>
                    <a:pt x="21977" y="4134"/>
                    <a:pt x="21734" y="3982"/>
                    <a:pt x="21521" y="3861"/>
                  </a:cubicBezTo>
                  <a:cubicBezTo>
                    <a:pt x="21278" y="3709"/>
                    <a:pt x="21035" y="3557"/>
                    <a:pt x="20791" y="3405"/>
                  </a:cubicBezTo>
                  <a:cubicBezTo>
                    <a:pt x="20548" y="3283"/>
                    <a:pt x="20305" y="3131"/>
                    <a:pt x="20031" y="3010"/>
                  </a:cubicBezTo>
                  <a:cubicBezTo>
                    <a:pt x="19910" y="2949"/>
                    <a:pt x="19788" y="2888"/>
                    <a:pt x="19667" y="2827"/>
                  </a:cubicBezTo>
                  <a:cubicBezTo>
                    <a:pt x="19393" y="2675"/>
                    <a:pt x="19120" y="2554"/>
                    <a:pt x="18846" y="2432"/>
                  </a:cubicBezTo>
                  <a:cubicBezTo>
                    <a:pt x="18572" y="2311"/>
                    <a:pt x="18299" y="2189"/>
                    <a:pt x="18025" y="2067"/>
                  </a:cubicBezTo>
                  <a:cubicBezTo>
                    <a:pt x="17721" y="1946"/>
                    <a:pt x="17448" y="1824"/>
                    <a:pt x="17144" y="1703"/>
                  </a:cubicBezTo>
                  <a:cubicBezTo>
                    <a:pt x="16961" y="1642"/>
                    <a:pt x="16779" y="1581"/>
                    <a:pt x="16566" y="1490"/>
                  </a:cubicBezTo>
                  <a:cubicBezTo>
                    <a:pt x="16293" y="1399"/>
                    <a:pt x="16019" y="1308"/>
                    <a:pt x="15746" y="1216"/>
                  </a:cubicBezTo>
                  <a:cubicBezTo>
                    <a:pt x="15442" y="1125"/>
                    <a:pt x="15168" y="1034"/>
                    <a:pt x="14895" y="943"/>
                  </a:cubicBezTo>
                  <a:cubicBezTo>
                    <a:pt x="14165" y="730"/>
                    <a:pt x="13436" y="548"/>
                    <a:pt x="12706" y="426"/>
                  </a:cubicBezTo>
                  <a:cubicBezTo>
                    <a:pt x="12524" y="396"/>
                    <a:pt x="12341" y="365"/>
                    <a:pt x="12159" y="335"/>
                  </a:cubicBezTo>
                  <a:cubicBezTo>
                    <a:pt x="10791" y="92"/>
                    <a:pt x="9423" y="1"/>
                    <a:pt x="8116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0"/>
            <p:cNvSpPr/>
            <p:nvPr/>
          </p:nvSpPr>
          <p:spPr>
            <a:xfrm>
              <a:off x="3314150" y="1618850"/>
              <a:ext cx="76775" cy="93500"/>
            </a:xfrm>
            <a:custGeom>
              <a:avLst/>
              <a:gdLst/>
              <a:ahLst/>
              <a:cxnLst/>
              <a:rect l="l" t="t" r="r" b="b"/>
              <a:pathLst>
                <a:path w="3071" h="3740" extrusionOk="0">
                  <a:moveTo>
                    <a:pt x="973" y="1"/>
                  </a:moveTo>
                  <a:cubicBezTo>
                    <a:pt x="639" y="396"/>
                    <a:pt x="305" y="821"/>
                    <a:pt x="1" y="1277"/>
                  </a:cubicBezTo>
                  <a:lnTo>
                    <a:pt x="1977" y="3739"/>
                  </a:lnTo>
                  <a:cubicBezTo>
                    <a:pt x="2311" y="3314"/>
                    <a:pt x="2676" y="2919"/>
                    <a:pt x="3071" y="261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0"/>
            <p:cNvSpPr/>
            <p:nvPr/>
          </p:nvSpPr>
          <p:spPr>
            <a:xfrm>
              <a:off x="2877225" y="2632550"/>
              <a:ext cx="80575" cy="83600"/>
            </a:xfrm>
            <a:custGeom>
              <a:avLst/>
              <a:gdLst/>
              <a:ahLst/>
              <a:cxnLst/>
              <a:rect l="l" t="t" r="r" b="b"/>
              <a:pathLst>
                <a:path w="3223" h="3344" extrusionOk="0">
                  <a:moveTo>
                    <a:pt x="487" y="0"/>
                  </a:moveTo>
                  <a:cubicBezTo>
                    <a:pt x="426" y="304"/>
                    <a:pt x="335" y="608"/>
                    <a:pt x="243" y="943"/>
                  </a:cubicBezTo>
                  <a:cubicBezTo>
                    <a:pt x="152" y="1247"/>
                    <a:pt x="91" y="1551"/>
                    <a:pt x="0" y="1855"/>
                  </a:cubicBezTo>
                  <a:lnTo>
                    <a:pt x="1216" y="3344"/>
                  </a:lnTo>
                  <a:lnTo>
                    <a:pt x="3222" y="33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0"/>
            <p:cNvSpPr/>
            <p:nvPr/>
          </p:nvSpPr>
          <p:spPr>
            <a:xfrm>
              <a:off x="2982075" y="2283750"/>
              <a:ext cx="405050" cy="432400"/>
            </a:xfrm>
            <a:custGeom>
              <a:avLst/>
              <a:gdLst/>
              <a:ahLst/>
              <a:cxnLst/>
              <a:rect l="l" t="t" r="r" b="b"/>
              <a:pathLst>
                <a:path w="16202" h="17296" extrusionOk="0">
                  <a:moveTo>
                    <a:pt x="578" y="1"/>
                  </a:moveTo>
                  <a:lnTo>
                    <a:pt x="274" y="852"/>
                  </a:lnTo>
                  <a:cubicBezTo>
                    <a:pt x="183" y="1125"/>
                    <a:pt x="92" y="1399"/>
                    <a:pt x="1" y="1673"/>
                  </a:cubicBezTo>
                  <a:lnTo>
                    <a:pt x="14104" y="17296"/>
                  </a:lnTo>
                  <a:lnTo>
                    <a:pt x="16202" y="17296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0"/>
            <p:cNvSpPr/>
            <p:nvPr/>
          </p:nvSpPr>
          <p:spPr>
            <a:xfrm>
              <a:off x="3127975" y="1406075"/>
              <a:ext cx="1246250" cy="1310075"/>
            </a:xfrm>
            <a:custGeom>
              <a:avLst/>
              <a:gdLst/>
              <a:ahLst/>
              <a:cxnLst/>
              <a:rect l="l" t="t" r="r" b="b"/>
              <a:pathLst>
                <a:path w="49850" h="52403" extrusionOk="0">
                  <a:moveTo>
                    <a:pt x="18147" y="1"/>
                  </a:moveTo>
                  <a:cubicBezTo>
                    <a:pt x="17904" y="123"/>
                    <a:pt x="17691" y="244"/>
                    <a:pt x="17448" y="396"/>
                  </a:cubicBezTo>
                  <a:cubicBezTo>
                    <a:pt x="17235" y="518"/>
                    <a:pt x="17022" y="670"/>
                    <a:pt x="16779" y="791"/>
                  </a:cubicBezTo>
                  <a:lnTo>
                    <a:pt x="16779" y="822"/>
                  </a:lnTo>
                  <a:lnTo>
                    <a:pt x="20640" y="7022"/>
                  </a:lnTo>
                  <a:lnTo>
                    <a:pt x="27600" y="18329"/>
                  </a:lnTo>
                  <a:lnTo>
                    <a:pt x="23406" y="27327"/>
                  </a:lnTo>
                  <a:lnTo>
                    <a:pt x="19971" y="23010"/>
                  </a:lnTo>
                  <a:lnTo>
                    <a:pt x="15047" y="16840"/>
                  </a:lnTo>
                  <a:cubicBezTo>
                    <a:pt x="14986" y="16962"/>
                    <a:pt x="14895" y="17053"/>
                    <a:pt x="14834" y="17174"/>
                  </a:cubicBezTo>
                  <a:cubicBezTo>
                    <a:pt x="14743" y="17296"/>
                    <a:pt x="14652" y="17387"/>
                    <a:pt x="14591" y="17509"/>
                  </a:cubicBezTo>
                  <a:cubicBezTo>
                    <a:pt x="14500" y="17600"/>
                    <a:pt x="14408" y="17691"/>
                    <a:pt x="14317" y="17813"/>
                  </a:cubicBezTo>
                  <a:cubicBezTo>
                    <a:pt x="14287" y="17843"/>
                    <a:pt x="14226" y="17904"/>
                    <a:pt x="14196" y="17934"/>
                  </a:cubicBezTo>
                  <a:lnTo>
                    <a:pt x="14044" y="18086"/>
                  </a:lnTo>
                  <a:lnTo>
                    <a:pt x="20153" y="25716"/>
                  </a:lnTo>
                  <a:lnTo>
                    <a:pt x="22676" y="28907"/>
                  </a:lnTo>
                  <a:lnTo>
                    <a:pt x="21035" y="32403"/>
                  </a:lnTo>
                  <a:lnTo>
                    <a:pt x="16931" y="41217"/>
                  </a:lnTo>
                  <a:lnTo>
                    <a:pt x="761" y="20731"/>
                  </a:lnTo>
                  <a:cubicBezTo>
                    <a:pt x="487" y="21247"/>
                    <a:pt x="244" y="21764"/>
                    <a:pt x="1" y="22311"/>
                  </a:cubicBezTo>
                  <a:lnTo>
                    <a:pt x="16202" y="42828"/>
                  </a:lnTo>
                  <a:lnTo>
                    <a:pt x="11734" y="52403"/>
                  </a:lnTo>
                  <a:lnTo>
                    <a:pt x="13466" y="52403"/>
                  </a:lnTo>
                  <a:lnTo>
                    <a:pt x="17600" y="43497"/>
                  </a:lnTo>
                  <a:lnTo>
                    <a:pt x="41886" y="43497"/>
                  </a:lnTo>
                  <a:cubicBezTo>
                    <a:pt x="41917" y="43436"/>
                    <a:pt x="41917" y="43375"/>
                    <a:pt x="41947" y="43345"/>
                  </a:cubicBezTo>
                  <a:cubicBezTo>
                    <a:pt x="42008" y="43254"/>
                    <a:pt x="42038" y="43163"/>
                    <a:pt x="42099" y="43071"/>
                  </a:cubicBezTo>
                  <a:cubicBezTo>
                    <a:pt x="42160" y="42950"/>
                    <a:pt x="42220" y="42798"/>
                    <a:pt x="42312" y="42676"/>
                  </a:cubicBezTo>
                  <a:lnTo>
                    <a:pt x="42433" y="42372"/>
                  </a:lnTo>
                  <a:cubicBezTo>
                    <a:pt x="42494" y="42281"/>
                    <a:pt x="42555" y="42160"/>
                    <a:pt x="42616" y="42068"/>
                  </a:cubicBezTo>
                  <a:cubicBezTo>
                    <a:pt x="42616" y="42008"/>
                    <a:pt x="42646" y="41977"/>
                    <a:pt x="42676" y="41916"/>
                  </a:cubicBezTo>
                  <a:lnTo>
                    <a:pt x="18329" y="41916"/>
                  </a:lnTo>
                  <a:lnTo>
                    <a:pt x="21612" y="34895"/>
                  </a:lnTo>
                  <a:lnTo>
                    <a:pt x="24105" y="29545"/>
                  </a:lnTo>
                  <a:lnTo>
                    <a:pt x="48117" y="28360"/>
                  </a:lnTo>
                  <a:cubicBezTo>
                    <a:pt x="48239" y="27934"/>
                    <a:pt x="48360" y="27509"/>
                    <a:pt x="48482" y="27083"/>
                  </a:cubicBezTo>
                  <a:cubicBezTo>
                    <a:pt x="48482" y="27023"/>
                    <a:pt x="48512" y="26962"/>
                    <a:pt x="48512" y="26931"/>
                  </a:cubicBezTo>
                  <a:cubicBezTo>
                    <a:pt x="48543" y="26871"/>
                    <a:pt x="48543" y="26810"/>
                    <a:pt x="48573" y="26779"/>
                  </a:cubicBezTo>
                  <a:lnTo>
                    <a:pt x="48573" y="26779"/>
                  </a:lnTo>
                  <a:lnTo>
                    <a:pt x="24834" y="27965"/>
                  </a:lnTo>
                  <a:lnTo>
                    <a:pt x="28998" y="18998"/>
                  </a:lnTo>
                  <a:lnTo>
                    <a:pt x="49850" y="17448"/>
                  </a:lnTo>
                  <a:cubicBezTo>
                    <a:pt x="49850" y="17174"/>
                    <a:pt x="49850" y="16931"/>
                    <a:pt x="49819" y="16658"/>
                  </a:cubicBezTo>
                  <a:cubicBezTo>
                    <a:pt x="49819" y="16415"/>
                    <a:pt x="49819" y="16141"/>
                    <a:pt x="49789" y="15898"/>
                  </a:cubicBezTo>
                  <a:lnTo>
                    <a:pt x="29758" y="17387"/>
                  </a:lnTo>
                  <a:lnTo>
                    <a:pt x="29758" y="17387"/>
                  </a:lnTo>
                  <a:lnTo>
                    <a:pt x="34834" y="6506"/>
                  </a:lnTo>
                  <a:cubicBezTo>
                    <a:pt x="35017" y="6110"/>
                    <a:pt x="34834" y="5655"/>
                    <a:pt x="34439" y="5472"/>
                  </a:cubicBezTo>
                  <a:cubicBezTo>
                    <a:pt x="34327" y="5420"/>
                    <a:pt x="34210" y="5396"/>
                    <a:pt x="34096" y="5396"/>
                  </a:cubicBezTo>
                  <a:cubicBezTo>
                    <a:pt x="33807" y="5396"/>
                    <a:pt x="33536" y="5554"/>
                    <a:pt x="33406" y="5837"/>
                  </a:cubicBezTo>
                  <a:lnTo>
                    <a:pt x="28390" y="16627"/>
                  </a:lnTo>
                  <a:lnTo>
                    <a:pt x="20944" y="4530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5" name="Google Shape;2965;p50"/>
          <p:cNvGrpSpPr/>
          <p:nvPr/>
        </p:nvGrpSpPr>
        <p:grpSpPr>
          <a:xfrm rot="899884" flipH="1">
            <a:off x="5683519" y="4240294"/>
            <a:ext cx="1384300" cy="1999133"/>
            <a:chOff x="73975" y="3697900"/>
            <a:chExt cx="1497025" cy="2161925"/>
          </a:xfrm>
        </p:grpSpPr>
        <p:sp>
          <p:nvSpPr>
            <p:cNvPr id="2966" name="Google Shape;2966;p50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0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0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0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0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1" name="Google Shape;2971;p50"/>
          <p:cNvGrpSpPr/>
          <p:nvPr/>
        </p:nvGrpSpPr>
        <p:grpSpPr>
          <a:xfrm rot="899884" flipH="1">
            <a:off x="7249525" y="4127124"/>
            <a:ext cx="1400436" cy="1615475"/>
            <a:chOff x="-1453400" y="848325"/>
            <a:chExt cx="1514475" cy="1747025"/>
          </a:xfrm>
        </p:grpSpPr>
        <p:sp>
          <p:nvSpPr>
            <p:cNvPr id="2972" name="Google Shape;2972;p50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0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0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0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0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7" name="Google Shape;2977;p50"/>
          <p:cNvGrpSpPr/>
          <p:nvPr/>
        </p:nvGrpSpPr>
        <p:grpSpPr>
          <a:xfrm rot="-899981" flipH="1">
            <a:off x="-211399" y="3437687"/>
            <a:ext cx="1083428" cy="2373412"/>
            <a:chOff x="8070325" y="645425"/>
            <a:chExt cx="1171775" cy="2566950"/>
          </a:xfrm>
        </p:grpSpPr>
        <p:sp>
          <p:nvSpPr>
            <p:cNvPr id="2978" name="Google Shape;2978;p50"/>
            <p:cNvSpPr/>
            <p:nvPr/>
          </p:nvSpPr>
          <p:spPr>
            <a:xfrm>
              <a:off x="8070325" y="645425"/>
              <a:ext cx="1171775" cy="2566950"/>
            </a:xfrm>
            <a:custGeom>
              <a:avLst/>
              <a:gdLst/>
              <a:ahLst/>
              <a:cxnLst/>
              <a:rect l="l" t="t" r="r" b="b"/>
              <a:pathLst>
                <a:path w="46871" h="102678" extrusionOk="0">
                  <a:moveTo>
                    <a:pt x="15928" y="1"/>
                  </a:moveTo>
                  <a:cubicBezTo>
                    <a:pt x="15685" y="457"/>
                    <a:pt x="15442" y="943"/>
                    <a:pt x="15198" y="1430"/>
                  </a:cubicBezTo>
                  <a:cubicBezTo>
                    <a:pt x="14712" y="2372"/>
                    <a:pt x="14256" y="3314"/>
                    <a:pt x="13800" y="4226"/>
                  </a:cubicBezTo>
                  <a:cubicBezTo>
                    <a:pt x="13587" y="4712"/>
                    <a:pt x="13375" y="5168"/>
                    <a:pt x="13162" y="5624"/>
                  </a:cubicBezTo>
                  <a:cubicBezTo>
                    <a:pt x="12979" y="5989"/>
                    <a:pt x="12797" y="6354"/>
                    <a:pt x="12645" y="6718"/>
                  </a:cubicBezTo>
                  <a:cubicBezTo>
                    <a:pt x="12280" y="7478"/>
                    <a:pt x="11976" y="8177"/>
                    <a:pt x="11642" y="8907"/>
                  </a:cubicBezTo>
                  <a:cubicBezTo>
                    <a:pt x="11642" y="8907"/>
                    <a:pt x="11642" y="8907"/>
                    <a:pt x="11642" y="8937"/>
                  </a:cubicBezTo>
                  <a:cubicBezTo>
                    <a:pt x="11642" y="8937"/>
                    <a:pt x="11612" y="8968"/>
                    <a:pt x="11612" y="8998"/>
                  </a:cubicBezTo>
                  <a:cubicBezTo>
                    <a:pt x="11551" y="9120"/>
                    <a:pt x="11490" y="9272"/>
                    <a:pt x="11429" y="9393"/>
                  </a:cubicBezTo>
                  <a:cubicBezTo>
                    <a:pt x="11399" y="9424"/>
                    <a:pt x="11399" y="9454"/>
                    <a:pt x="11369" y="9484"/>
                  </a:cubicBezTo>
                  <a:cubicBezTo>
                    <a:pt x="11369" y="9545"/>
                    <a:pt x="11369" y="9576"/>
                    <a:pt x="11338" y="9606"/>
                  </a:cubicBezTo>
                  <a:cubicBezTo>
                    <a:pt x="11338" y="9636"/>
                    <a:pt x="11308" y="9667"/>
                    <a:pt x="11308" y="9697"/>
                  </a:cubicBezTo>
                  <a:cubicBezTo>
                    <a:pt x="11247" y="9788"/>
                    <a:pt x="11217" y="9910"/>
                    <a:pt x="11156" y="10001"/>
                  </a:cubicBezTo>
                  <a:cubicBezTo>
                    <a:pt x="11125" y="10062"/>
                    <a:pt x="11095" y="10123"/>
                    <a:pt x="11095" y="10184"/>
                  </a:cubicBezTo>
                  <a:cubicBezTo>
                    <a:pt x="10426" y="11673"/>
                    <a:pt x="9818" y="13162"/>
                    <a:pt x="9241" y="14621"/>
                  </a:cubicBezTo>
                  <a:cubicBezTo>
                    <a:pt x="9575" y="14895"/>
                    <a:pt x="9970" y="15199"/>
                    <a:pt x="10335" y="15503"/>
                  </a:cubicBezTo>
                  <a:cubicBezTo>
                    <a:pt x="10426" y="15594"/>
                    <a:pt x="10517" y="15655"/>
                    <a:pt x="10609" y="15746"/>
                  </a:cubicBezTo>
                  <a:cubicBezTo>
                    <a:pt x="10700" y="15837"/>
                    <a:pt x="10791" y="15898"/>
                    <a:pt x="10882" y="15989"/>
                  </a:cubicBezTo>
                  <a:cubicBezTo>
                    <a:pt x="11065" y="16141"/>
                    <a:pt x="11247" y="16293"/>
                    <a:pt x="11429" y="16445"/>
                  </a:cubicBezTo>
                  <a:cubicBezTo>
                    <a:pt x="11642" y="16627"/>
                    <a:pt x="11824" y="16779"/>
                    <a:pt x="12007" y="16962"/>
                  </a:cubicBezTo>
                  <a:cubicBezTo>
                    <a:pt x="12128" y="17053"/>
                    <a:pt x="12250" y="17144"/>
                    <a:pt x="12372" y="17266"/>
                  </a:cubicBezTo>
                  <a:cubicBezTo>
                    <a:pt x="12645" y="17509"/>
                    <a:pt x="12949" y="17782"/>
                    <a:pt x="13253" y="18056"/>
                  </a:cubicBezTo>
                  <a:cubicBezTo>
                    <a:pt x="13496" y="18269"/>
                    <a:pt x="13739" y="18512"/>
                    <a:pt x="13983" y="18725"/>
                  </a:cubicBezTo>
                  <a:cubicBezTo>
                    <a:pt x="14043" y="18785"/>
                    <a:pt x="14074" y="18816"/>
                    <a:pt x="14135" y="18846"/>
                  </a:cubicBezTo>
                  <a:cubicBezTo>
                    <a:pt x="14347" y="19059"/>
                    <a:pt x="14530" y="19241"/>
                    <a:pt x="14742" y="19454"/>
                  </a:cubicBezTo>
                  <a:cubicBezTo>
                    <a:pt x="14773" y="19485"/>
                    <a:pt x="14803" y="19485"/>
                    <a:pt x="14803" y="19515"/>
                  </a:cubicBezTo>
                  <a:cubicBezTo>
                    <a:pt x="15016" y="19697"/>
                    <a:pt x="15168" y="19880"/>
                    <a:pt x="15350" y="20032"/>
                  </a:cubicBezTo>
                  <a:cubicBezTo>
                    <a:pt x="15442" y="20123"/>
                    <a:pt x="15533" y="20214"/>
                    <a:pt x="15624" y="20305"/>
                  </a:cubicBezTo>
                  <a:lnTo>
                    <a:pt x="15989" y="20670"/>
                  </a:lnTo>
                  <a:cubicBezTo>
                    <a:pt x="16141" y="20822"/>
                    <a:pt x="16323" y="21004"/>
                    <a:pt x="16475" y="21156"/>
                  </a:cubicBezTo>
                  <a:cubicBezTo>
                    <a:pt x="16627" y="21339"/>
                    <a:pt x="16779" y="21491"/>
                    <a:pt x="16931" y="21673"/>
                  </a:cubicBezTo>
                  <a:cubicBezTo>
                    <a:pt x="17053" y="21795"/>
                    <a:pt x="17174" y="21916"/>
                    <a:pt x="17296" y="22038"/>
                  </a:cubicBezTo>
                  <a:cubicBezTo>
                    <a:pt x="17630" y="22433"/>
                    <a:pt x="17964" y="22798"/>
                    <a:pt x="18299" y="23162"/>
                  </a:cubicBezTo>
                  <a:cubicBezTo>
                    <a:pt x="18360" y="23254"/>
                    <a:pt x="18420" y="23314"/>
                    <a:pt x="18451" y="23375"/>
                  </a:cubicBezTo>
                  <a:cubicBezTo>
                    <a:pt x="18512" y="23436"/>
                    <a:pt x="18572" y="23527"/>
                    <a:pt x="18633" y="23588"/>
                  </a:cubicBezTo>
                  <a:cubicBezTo>
                    <a:pt x="18755" y="23740"/>
                    <a:pt x="18876" y="23862"/>
                    <a:pt x="18967" y="24013"/>
                  </a:cubicBezTo>
                  <a:cubicBezTo>
                    <a:pt x="19059" y="24105"/>
                    <a:pt x="19150" y="24226"/>
                    <a:pt x="19211" y="24317"/>
                  </a:cubicBezTo>
                  <a:cubicBezTo>
                    <a:pt x="19271" y="24378"/>
                    <a:pt x="19332" y="24439"/>
                    <a:pt x="19363" y="24500"/>
                  </a:cubicBezTo>
                  <a:cubicBezTo>
                    <a:pt x="19454" y="24621"/>
                    <a:pt x="19545" y="24713"/>
                    <a:pt x="19606" y="24834"/>
                  </a:cubicBezTo>
                  <a:cubicBezTo>
                    <a:pt x="19727" y="24986"/>
                    <a:pt x="19849" y="25138"/>
                    <a:pt x="19940" y="25290"/>
                  </a:cubicBezTo>
                  <a:cubicBezTo>
                    <a:pt x="20031" y="25412"/>
                    <a:pt x="20122" y="25533"/>
                    <a:pt x="20214" y="25655"/>
                  </a:cubicBezTo>
                  <a:cubicBezTo>
                    <a:pt x="20396" y="25959"/>
                    <a:pt x="20578" y="26263"/>
                    <a:pt x="20761" y="26536"/>
                  </a:cubicBezTo>
                  <a:cubicBezTo>
                    <a:pt x="20852" y="26658"/>
                    <a:pt x="20913" y="26749"/>
                    <a:pt x="20974" y="26871"/>
                  </a:cubicBezTo>
                  <a:cubicBezTo>
                    <a:pt x="21034" y="26992"/>
                    <a:pt x="21126" y="27144"/>
                    <a:pt x="21186" y="27266"/>
                  </a:cubicBezTo>
                  <a:cubicBezTo>
                    <a:pt x="21186" y="27296"/>
                    <a:pt x="21217" y="27327"/>
                    <a:pt x="21217" y="27327"/>
                  </a:cubicBezTo>
                  <a:cubicBezTo>
                    <a:pt x="21247" y="27418"/>
                    <a:pt x="21308" y="27509"/>
                    <a:pt x="21338" y="27600"/>
                  </a:cubicBezTo>
                  <a:cubicBezTo>
                    <a:pt x="21369" y="27631"/>
                    <a:pt x="21369" y="27631"/>
                    <a:pt x="21399" y="27661"/>
                  </a:cubicBezTo>
                  <a:cubicBezTo>
                    <a:pt x="21399" y="27691"/>
                    <a:pt x="21399" y="27722"/>
                    <a:pt x="21429" y="27722"/>
                  </a:cubicBezTo>
                  <a:cubicBezTo>
                    <a:pt x="21429" y="27752"/>
                    <a:pt x="21429" y="27752"/>
                    <a:pt x="21429" y="27752"/>
                  </a:cubicBezTo>
                  <a:cubicBezTo>
                    <a:pt x="21460" y="27843"/>
                    <a:pt x="21490" y="27904"/>
                    <a:pt x="21551" y="27995"/>
                  </a:cubicBezTo>
                  <a:cubicBezTo>
                    <a:pt x="21581" y="28086"/>
                    <a:pt x="21612" y="28178"/>
                    <a:pt x="21673" y="28238"/>
                  </a:cubicBezTo>
                  <a:cubicBezTo>
                    <a:pt x="21673" y="28269"/>
                    <a:pt x="21673" y="28269"/>
                    <a:pt x="21673" y="28269"/>
                  </a:cubicBezTo>
                  <a:cubicBezTo>
                    <a:pt x="21733" y="28421"/>
                    <a:pt x="21794" y="28573"/>
                    <a:pt x="21825" y="28694"/>
                  </a:cubicBezTo>
                  <a:cubicBezTo>
                    <a:pt x="21885" y="28816"/>
                    <a:pt x="21916" y="28907"/>
                    <a:pt x="21946" y="28998"/>
                  </a:cubicBezTo>
                  <a:cubicBezTo>
                    <a:pt x="21977" y="29150"/>
                    <a:pt x="22037" y="29272"/>
                    <a:pt x="22068" y="29394"/>
                  </a:cubicBezTo>
                  <a:cubicBezTo>
                    <a:pt x="22098" y="29515"/>
                    <a:pt x="22129" y="29667"/>
                    <a:pt x="22159" y="29789"/>
                  </a:cubicBezTo>
                  <a:cubicBezTo>
                    <a:pt x="22189" y="29880"/>
                    <a:pt x="22189" y="29971"/>
                    <a:pt x="22220" y="30062"/>
                  </a:cubicBezTo>
                  <a:cubicBezTo>
                    <a:pt x="22220" y="30153"/>
                    <a:pt x="22250" y="30214"/>
                    <a:pt x="22250" y="30305"/>
                  </a:cubicBezTo>
                  <a:cubicBezTo>
                    <a:pt x="22281" y="30457"/>
                    <a:pt x="22281" y="30609"/>
                    <a:pt x="22311" y="30731"/>
                  </a:cubicBezTo>
                  <a:cubicBezTo>
                    <a:pt x="22311" y="30822"/>
                    <a:pt x="22311" y="30913"/>
                    <a:pt x="22311" y="31004"/>
                  </a:cubicBezTo>
                  <a:cubicBezTo>
                    <a:pt x="22311" y="31856"/>
                    <a:pt x="22068" y="32646"/>
                    <a:pt x="21581" y="33345"/>
                  </a:cubicBezTo>
                  <a:cubicBezTo>
                    <a:pt x="20381" y="35010"/>
                    <a:pt x="18754" y="35650"/>
                    <a:pt x="16959" y="35650"/>
                  </a:cubicBezTo>
                  <a:cubicBezTo>
                    <a:pt x="12299" y="35650"/>
                    <a:pt x="6513" y="31333"/>
                    <a:pt x="4165" y="29424"/>
                  </a:cubicBezTo>
                  <a:cubicBezTo>
                    <a:pt x="4013" y="29941"/>
                    <a:pt x="3891" y="30457"/>
                    <a:pt x="3739" y="30974"/>
                  </a:cubicBezTo>
                  <a:cubicBezTo>
                    <a:pt x="3618" y="31400"/>
                    <a:pt x="3496" y="31856"/>
                    <a:pt x="3405" y="32281"/>
                  </a:cubicBezTo>
                  <a:cubicBezTo>
                    <a:pt x="3314" y="32555"/>
                    <a:pt x="3253" y="32859"/>
                    <a:pt x="3192" y="33132"/>
                  </a:cubicBezTo>
                  <a:cubicBezTo>
                    <a:pt x="3162" y="33163"/>
                    <a:pt x="3162" y="33193"/>
                    <a:pt x="3162" y="33193"/>
                  </a:cubicBezTo>
                  <a:cubicBezTo>
                    <a:pt x="3101" y="33467"/>
                    <a:pt x="3040" y="33740"/>
                    <a:pt x="2979" y="34014"/>
                  </a:cubicBezTo>
                  <a:cubicBezTo>
                    <a:pt x="2949" y="34135"/>
                    <a:pt x="2919" y="34226"/>
                    <a:pt x="2888" y="34348"/>
                  </a:cubicBezTo>
                  <a:cubicBezTo>
                    <a:pt x="2797" y="34743"/>
                    <a:pt x="2706" y="35108"/>
                    <a:pt x="2615" y="35503"/>
                  </a:cubicBezTo>
                  <a:cubicBezTo>
                    <a:pt x="2554" y="35837"/>
                    <a:pt x="2463" y="36172"/>
                    <a:pt x="2402" y="36536"/>
                  </a:cubicBezTo>
                  <a:cubicBezTo>
                    <a:pt x="2341" y="36810"/>
                    <a:pt x="2280" y="37084"/>
                    <a:pt x="2219" y="37357"/>
                  </a:cubicBezTo>
                  <a:cubicBezTo>
                    <a:pt x="2067" y="38087"/>
                    <a:pt x="1915" y="38816"/>
                    <a:pt x="1763" y="39546"/>
                  </a:cubicBezTo>
                  <a:cubicBezTo>
                    <a:pt x="1703" y="39880"/>
                    <a:pt x="1642" y="40214"/>
                    <a:pt x="1581" y="40518"/>
                  </a:cubicBezTo>
                  <a:cubicBezTo>
                    <a:pt x="1520" y="40853"/>
                    <a:pt x="1460" y="41157"/>
                    <a:pt x="1429" y="41461"/>
                  </a:cubicBezTo>
                  <a:cubicBezTo>
                    <a:pt x="1308" y="42129"/>
                    <a:pt x="1186" y="42768"/>
                    <a:pt x="1095" y="43406"/>
                  </a:cubicBezTo>
                  <a:cubicBezTo>
                    <a:pt x="1064" y="43588"/>
                    <a:pt x="1034" y="43771"/>
                    <a:pt x="1004" y="43923"/>
                  </a:cubicBezTo>
                  <a:cubicBezTo>
                    <a:pt x="973" y="44105"/>
                    <a:pt x="943" y="44287"/>
                    <a:pt x="943" y="44470"/>
                  </a:cubicBezTo>
                  <a:cubicBezTo>
                    <a:pt x="943" y="44500"/>
                    <a:pt x="912" y="44500"/>
                    <a:pt x="912" y="44531"/>
                  </a:cubicBezTo>
                  <a:cubicBezTo>
                    <a:pt x="912" y="44561"/>
                    <a:pt x="912" y="44561"/>
                    <a:pt x="912" y="44561"/>
                  </a:cubicBezTo>
                  <a:cubicBezTo>
                    <a:pt x="912" y="44561"/>
                    <a:pt x="912" y="44561"/>
                    <a:pt x="912" y="44591"/>
                  </a:cubicBezTo>
                  <a:cubicBezTo>
                    <a:pt x="882" y="44895"/>
                    <a:pt x="821" y="45199"/>
                    <a:pt x="791" y="45473"/>
                  </a:cubicBezTo>
                  <a:cubicBezTo>
                    <a:pt x="791" y="45503"/>
                    <a:pt x="791" y="45534"/>
                    <a:pt x="760" y="45564"/>
                  </a:cubicBezTo>
                  <a:cubicBezTo>
                    <a:pt x="760" y="45777"/>
                    <a:pt x="730" y="45989"/>
                    <a:pt x="700" y="46172"/>
                  </a:cubicBezTo>
                  <a:cubicBezTo>
                    <a:pt x="669" y="46263"/>
                    <a:pt x="669" y="46324"/>
                    <a:pt x="669" y="46385"/>
                  </a:cubicBezTo>
                  <a:cubicBezTo>
                    <a:pt x="639" y="46506"/>
                    <a:pt x="639" y="46658"/>
                    <a:pt x="608" y="46780"/>
                  </a:cubicBezTo>
                  <a:cubicBezTo>
                    <a:pt x="517" y="47540"/>
                    <a:pt x="426" y="48269"/>
                    <a:pt x="365" y="48999"/>
                  </a:cubicBezTo>
                  <a:cubicBezTo>
                    <a:pt x="335" y="49272"/>
                    <a:pt x="304" y="49515"/>
                    <a:pt x="274" y="49759"/>
                  </a:cubicBezTo>
                  <a:cubicBezTo>
                    <a:pt x="244" y="50002"/>
                    <a:pt x="244" y="50245"/>
                    <a:pt x="213" y="50458"/>
                  </a:cubicBezTo>
                  <a:cubicBezTo>
                    <a:pt x="183" y="50822"/>
                    <a:pt x="153" y="51187"/>
                    <a:pt x="122" y="51521"/>
                  </a:cubicBezTo>
                  <a:cubicBezTo>
                    <a:pt x="608" y="51947"/>
                    <a:pt x="1125" y="52342"/>
                    <a:pt x="1672" y="52707"/>
                  </a:cubicBezTo>
                  <a:cubicBezTo>
                    <a:pt x="1794" y="52828"/>
                    <a:pt x="1915" y="52920"/>
                    <a:pt x="2067" y="53011"/>
                  </a:cubicBezTo>
                  <a:cubicBezTo>
                    <a:pt x="2189" y="53102"/>
                    <a:pt x="2341" y="53193"/>
                    <a:pt x="2493" y="53284"/>
                  </a:cubicBezTo>
                  <a:cubicBezTo>
                    <a:pt x="2615" y="53376"/>
                    <a:pt x="2736" y="53467"/>
                    <a:pt x="2858" y="53528"/>
                  </a:cubicBezTo>
                  <a:cubicBezTo>
                    <a:pt x="3162" y="53740"/>
                    <a:pt x="3466" y="53923"/>
                    <a:pt x="3770" y="54105"/>
                  </a:cubicBezTo>
                  <a:cubicBezTo>
                    <a:pt x="3891" y="54196"/>
                    <a:pt x="4043" y="54287"/>
                    <a:pt x="4165" y="54348"/>
                  </a:cubicBezTo>
                  <a:cubicBezTo>
                    <a:pt x="4469" y="54531"/>
                    <a:pt x="4803" y="54743"/>
                    <a:pt x="5107" y="54895"/>
                  </a:cubicBezTo>
                  <a:cubicBezTo>
                    <a:pt x="5472" y="55108"/>
                    <a:pt x="5806" y="55291"/>
                    <a:pt x="6140" y="55473"/>
                  </a:cubicBezTo>
                  <a:cubicBezTo>
                    <a:pt x="6688" y="55777"/>
                    <a:pt x="7265" y="56050"/>
                    <a:pt x="7812" y="56354"/>
                  </a:cubicBezTo>
                  <a:cubicBezTo>
                    <a:pt x="8268" y="56567"/>
                    <a:pt x="8724" y="56810"/>
                    <a:pt x="9180" y="57023"/>
                  </a:cubicBezTo>
                  <a:cubicBezTo>
                    <a:pt x="9210" y="57023"/>
                    <a:pt x="9241" y="57053"/>
                    <a:pt x="9241" y="57053"/>
                  </a:cubicBezTo>
                  <a:cubicBezTo>
                    <a:pt x="9393" y="57145"/>
                    <a:pt x="9575" y="57205"/>
                    <a:pt x="9727" y="57297"/>
                  </a:cubicBezTo>
                  <a:cubicBezTo>
                    <a:pt x="9758" y="57297"/>
                    <a:pt x="9818" y="57327"/>
                    <a:pt x="9879" y="57357"/>
                  </a:cubicBezTo>
                  <a:cubicBezTo>
                    <a:pt x="9940" y="57388"/>
                    <a:pt x="9970" y="57418"/>
                    <a:pt x="10031" y="57449"/>
                  </a:cubicBezTo>
                  <a:cubicBezTo>
                    <a:pt x="10092" y="57449"/>
                    <a:pt x="10122" y="57479"/>
                    <a:pt x="10183" y="57509"/>
                  </a:cubicBezTo>
                  <a:cubicBezTo>
                    <a:pt x="10213" y="57540"/>
                    <a:pt x="10244" y="57540"/>
                    <a:pt x="10274" y="57570"/>
                  </a:cubicBezTo>
                  <a:cubicBezTo>
                    <a:pt x="10335" y="57570"/>
                    <a:pt x="10365" y="57601"/>
                    <a:pt x="10426" y="57631"/>
                  </a:cubicBezTo>
                  <a:cubicBezTo>
                    <a:pt x="10487" y="57661"/>
                    <a:pt x="10578" y="57692"/>
                    <a:pt x="10639" y="57722"/>
                  </a:cubicBezTo>
                  <a:cubicBezTo>
                    <a:pt x="10730" y="57753"/>
                    <a:pt x="10791" y="57813"/>
                    <a:pt x="10882" y="57844"/>
                  </a:cubicBezTo>
                  <a:cubicBezTo>
                    <a:pt x="10913" y="57874"/>
                    <a:pt x="10973" y="57874"/>
                    <a:pt x="11034" y="57905"/>
                  </a:cubicBezTo>
                  <a:cubicBezTo>
                    <a:pt x="11217" y="57996"/>
                    <a:pt x="11399" y="58087"/>
                    <a:pt x="11581" y="58178"/>
                  </a:cubicBezTo>
                  <a:cubicBezTo>
                    <a:pt x="11794" y="58269"/>
                    <a:pt x="12037" y="58360"/>
                    <a:pt x="12250" y="58482"/>
                  </a:cubicBezTo>
                  <a:cubicBezTo>
                    <a:pt x="12432" y="58573"/>
                    <a:pt x="12645" y="58664"/>
                    <a:pt x="12828" y="58756"/>
                  </a:cubicBezTo>
                  <a:cubicBezTo>
                    <a:pt x="12979" y="58816"/>
                    <a:pt x="13131" y="58877"/>
                    <a:pt x="13283" y="58968"/>
                  </a:cubicBezTo>
                  <a:cubicBezTo>
                    <a:pt x="13314" y="58968"/>
                    <a:pt x="13344" y="58999"/>
                    <a:pt x="13375" y="58999"/>
                  </a:cubicBezTo>
                  <a:cubicBezTo>
                    <a:pt x="13527" y="59090"/>
                    <a:pt x="13679" y="59151"/>
                    <a:pt x="13831" y="59212"/>
                  </a:cubicBezTo>
                  <a:cubicBezTo>
                    <a:pt x="13891" y="59242"/>
                    <a:pt x="13952" y="59272"/>
                    <a:pt x="14043" y="59303"/>
                  </a:cubicBezTo>
                  <a:cubicBezTo>
                    <a:pt x="14408" y="59485"/>
                    <a:pt x="14773" y="59637"/>
                    <a:pt x="15138" y="59819"/>
                  </a:cubicBezTo>
                  <a:lnTo>
                    <a:pt x="15168" y="59819"/>
                  </a:lnTo>
                  <a:cubicBezTo>
                    <a:pt x="18056" y="61218"/>
                    <a:pt x="20487" y="62494"/>
                    <a:pt x="21733" y="63801"/>
                  </a:cubicBezTo>
                  <a:cubicBezTo>
                    <a:pt x="22129" y="64257"/>
                    <a:pt x="22433" y="64713"/>
                    <a:pt x="22524" y="65169"/>
                  </a:cubicBezTo>
                  <a:cubicBezTo>
                    <a:pt x="22645" y="65686"/>
                    <a:pt x="22585" y="66203"/>
                    <a:pt x="22281" y="66719"/>
                  </a:cubicBezTo>
                  <a:cubicBezTo>
                    <a:pt x="21794" y="67570"/>
                    <a:pt x="21004" y="68148"/>
                    <a:pt x="20001" y="68482"/>
                  </a:cubicBezTo>
                  <a:lnTo>
                    <a:pt x="19970" y="68482"/>
                  </a:lnTo>
                  <a:cubicBezTo>
                    <a:pt x="19879" y="68543"/>
                    <a:pt x="19788" y="68573"/>
                    <a:pt x="19697" y="68573"/>
                  </a:cubicBezTo>
                  <a:cubicBezTo>
                    <a:pt x="19606" y="68604"/>
                    <a:pt x="19515" y="68634"/>
                    <a:pt x="19423" y="68665"/>
                  </a:cubicBezTo>
                  <a:cubicBezTo>
                    <a:pt x="19332" y="68695"/>
                    <a:pt x="19241" y="68695"/>
                    <a:pt x="19180" y="68725"/>
                  </a:cubicBezTo>
                  <a:cubicBezTo>
                    <a:pt x="19059" y="68725"/>
                    <a:pt x="18967" y="68756"/>
                    <a:pt x="18846" y="68786"/>
                  </a:cubicBezTo>
                  <a:cubicBezTo>
                    <a:pt x="18785" y="68786"/>
                    <a:pt x="18694" y="68817"/>
                    <a:pt x="18603" y="68817"/>
                  </a:cubicBezTo>
                  <a:lnTo>
                    <a:pt x="18512" y="68817"/>
                  </a:lnTo>
                  <a:cubicBezTo>
                    <a:pt x="18420" y="68847"/>
                    <a:pt x="18299" y="68847"/>
                    <a:pt x="18208" y="68847"/>
                  </a:cubicBezTo>
                  <a:cubicBezTo>
                    <a:pt x="17782" y="68908"/>
                    <a:pt x="17356" y="68908"/>
                    <a:pt x="16901" y="68908"/>
                  </a:cubicBezTo>
                  <a:cubicBezTo>
                    <a:pt x="16110" y="68908"/>
                    <a:pt x="15259" y="68847"/>
                    <a:pt x="14347" y="68725"/>
                  </a:cubicBezTo>
                  <a:cubicBezTo>
                    <a:pt x="14074" y="68695"/>
                    <a:pt x="13770" y="68634"/>
                    <a:pt x="13496" y="68604"/>
                  </a:cubicBezTo>
                  <a:cubicBezTo>
                    <a:pt x="9393" y="67935"/>
                    <a:pt x="4803" y="66324"/>
                    <a:pt x="1824" y="65139"/>
                  </a:cubicBezTo>
                  <a:cubicBezTo>
                    <a:pt x="1794" y="65108"/>
                    <a:pt x="1763" y="65108"/>
                    <a:pt x="1733" y="65078"/>
                  </a:cubicBezTo>
                  <a:cubicBezTo>
                    <a:pt x="1064" y="64835"/>
                    <a:pt x="487" y="64592"/>
                    <a:pt x="1" y="64379"/>
                  </a:cubicBezTo>
                  <a:lnTo>
                    <a:pt x="1" y="64379"/>
                  </a:lnTo>
                  <a:cubicBezTo>
                    <a:pt x="213" y="67662"/>
                    <a:pt x="608" y="70397"/>
                    <a:pt x="1004" y="72525"/>
                  </a:cubicBezTo>
                  <a:cubicBezTo>
                    <a:pt x="1034" y="72646"/>
                    <a:pt x="1064" y="72768"/>
                    <a:pt x="1064" y="72859"/>
                  </a:cubicBezTo>
                  <a:cubicBezTo>
                    <a:pt x="1095" y="73011"/>
                    <a:pt x="1125" y="73163"/>
                    <a:pt x="1156" y="73315"/>
                  </a:cubicBezTo>
                  <a:cubicBezTo>
                    <a:pt x="1186" y="73376"/>
                    <a:pt x="1186" y="73437"/>
                    <a:pt x="1186" y="73497"/>
                  </a:cubicBezTo>
                  <a:cubicBezTo>
                    <a:pt x="1216" y="73589"/>
                    <a:pt x="1247" y="73710"/>
                    <a:pt x="1277" y="73801"/>
                  </a:cubicBezTo>
                  <a:cubicBezTo>
                    <a:pt x="1885" y="76780"/>
                    <a:pt x="2493" y="78330"/>
                    <a:pt x="2493" y="78330"/>
                  </a:cubicBezTo>
                  <a:lnTo>
                    <a:pt x="4408" y="81340"/>
                  </a:lnTo>
                  <a:lnTo>
                    <a:pt x="4833" y="82039"/>
                  </a:lnTo>
                  <a:lnTo>
                    <a:pt x="4894" y="82160"/>
                  </a:lnTo>
                  <a:lnTo>
                    <a:pt x="5685" y="83406"/>
                  </a:lnTo>
                  <a:lnTo>
                    <a:pt x="17083" y="101522"/>
                  </a:lnTo>
                  <a:lnTo>
                    <a:pt x="17812" y="102677"/>
                  </a:lnTo>
                  <a:lnTo>
                    <a:pt x="20609" y="100945"/>
                  </a:lnTo>
                  <a:lnTo>
                    <a:pt x="27235" y="96750"/>
                  </a:lnTo>
                  <a:lnTo>
                    <a:pt x="28238" y="96112"/>
                  </a:lnTo>
                  <a:lnTo>
                    <a:pt x="30214" y="94866"/>
                  </a:lnTo>
                  <a:lnTo>
                    <a:pt x="31521" y="94075"/>
                  </a:lnTo>
                  <a:lnTo>
                    <a:pt x="38573" y="89638"/>
                  </a:lnTo>
                  <a:lnTo>
                    <a:pt x="38755" y="89516"/>
                  </a:lnTo>
                  <a:lnTo>
                    <a:pt x="40214" y="88604"/>
                  </a:lnTo>
                  <a:lnTo>
                    <a:pt x="41035" y="88057"/>
                  </a:lnTo>
                  <a:lnTo>
                    <a:pt x="42190" y="87358"/>
                  </a:lnTo>
                  <a:lnTo>
                    <a:pt x="46871" y="84409"/>
                  </a:lnTo>
                  <a:lnTo>
                    <a:pt x="46871" y="35655"/>
                  </a:lnTo>
                  <a:cubicBezTo>
                    <a:pt x="45941" y="38731"/>
                    <a:pt x="44543" y="41002"/>
                    <a:pt x="42473" y="41002"/>
                  </a:cubicBezTo>
                  <a:cubicBezTo>
                    <a:pt x="41904" y="41002"/>
                    <a:pt x="41284" y="40831"/>
                    <a:pt x="40609" y="40457"/>
                  </a:cubicBezTo>
                  <a:cubicBezTo>
                    <a:pt x="39971" y="40154"/>
                    <a:pt x="39424" y="39698"/>
                    <a:pt x="38937" y="39181"/>
                  </a:cubicBezTo>
                  <a:cubicBezTo>
                    <a:pt x="38877" y="39090"/>
                    <a:pt x="38816" y="39029"/>
                    <a:pt x="38755" y="38938"/>
                  </a:cubicBezTo>
                  <a:cubicBezTo>
                    <a:pt x="38573" y="38725"/>
                    <a:pt x="38390" y="38482"/>
                    <a:pt x="38208" y="38239"/>
                  </a:cubicBezTo>
                  <a:cubicBezTo>
                    <a:pt x="35655" y="34591"/>
                    <a:pt x="35047" y="28086"/>
                    <a:pt x="35077" y="22433"/>
                  </a:cubicBezTo>
                  <a:cubicBezTo>
                    <a:pt x="35077" y="22129"/>
                    <a:pt x="35077" y="21825"/>
                    <a:pt x="35077" y="21551"/>
                  </a:cubicBezTo>
                  <a:cubicBezTo>
                    <a:pt x="35077" y="21491"/>
                    <a:pt x="35077" y="21430"/>
                    <a:pt x="35077" y="21369"/>
                  </a:cubicBezTo>
                  <a:cubicBezTo>
                    <a:pt x="35077" y="21096"/>
                    <a:pt x="35108" y="20792"/>
                    <a:pt x="35108" y="20518"/>
                  </a:cubicBezTo>
                  <a:cubicBezTo>
                    <a:pt x="35168" y="17965"/>
                    <a:pt x="35351" y="15685"/>
                    <a:pt x="35533" y="14074"/>
                  </a:cubicBezTo>
                  <a:cubicBezTo>
                    <a:pt x="34378" y="13101"/>
                    <a:pt x="33223" y="12190"/>
                    <a:pt x="32129" y="11339"/>
                  </a:cubicBezTo>
                  <a:cubicBezTo>
                    <a:pt x="31095" y="10518"/>
                    <a:pt x="30092" y="9728"/>
                    <a:pt x="29120" y="8998"/>
                  </a:cubicBezTo>
                  <a:cubicBezTo>
                    <a:pt x="28846" y="8785"/>
                    <a:pt x="28572" y="8603"/>
                    <a:pt x="28299" y="8390"/>
                  </a:cubicBezTo>
                  <a:cubicBezTo>
                    <a:pt x="28238" y="8360"/>
                    <a:pt x="28208" y="8329"/>
                    <a:pt x="28177" y="8299"/>
                  </a:cubicBezTo>
                  <a:cubicBezTo>
                    <a:pt x="27752" y="7995"/>
                    <a:pt x="27357" y="7691"/>
                    <a:pt x="26962" y="7387"/>
                  </a:cubicBezTo>
                  <a:cubicBezTo>
                    <a:pt x="26536" y="7114"/>
                    <a:pt x="26171" y="6810"/>
                    <a:pt x="25776" y="6536"/>
                  </a:cubicBezTo>
                  <a:cubicBezTo>
                    <a:pt x="25016" y="5989"/>
                    <a:pt x="24287" y="5472"/>
                    <a:pt x="23588" y="4986"/>
                  </a:cubicBezTo>
                  <a:cubicBezTo>
                    <a:pt x="23132" y="4682"/>
                    <a:pt x="22706" y="4378"/>
                    <a:pt x="22311" y="4104"/>
                  </a:cubicBezTo>
                  <a:cubicBezTo>
                    <a:pt x="22098" y="3952"/>
                    <a:pt x="21885" y="3831"/>
                    <a:pt x="21703" y="3679"/>
                  </a:cubicBezTo>
                  <a:cubicBezTo>
                    <a:pt x="21521" y="3588"/>
                    <a:pt x="21369" y="3466"/>
                    <a:pt x="21217" y="3375"/>
                  </a:cubicBezTo>
                  <a:cubicBezTo>
                    <a:pt x="21095" y="3284"/>
                    <a:pt x="21004" y="3223"/>
                    <a:pt x="20882" y="3132"/>
                  </a:cubicBezTo>
                  <a:cubicBezTo>
                    <a:pt x="19970" y="2554"/>
                    <a:pt x="19180" y="2037"/>
                    <a:pt x="18512" y="1612"/>
                  </a:cubicBezTo>
                  <a:cubicBezTo>
                    <a:pt x="18451" y="1551"/>
                    <a:pt x="18360" y="1490"/>
                    <a:pt x="18268" y="1430"/>
                  </a:cubicBezTo>
                  <a:cubicBezTo>
                    <a:pt x="17904" y="1186"/>
                    <a:pt x="17569" y="1004"/>
                    <a:pt x="17265" y="822"/>
                  </a:cubicBezTo>
                  <a:cubicBezTo>
                    <a:pt x="17174" y="761"/>
                    <a:pt x="17083" y="700"/>
                    <a:pt x="17022" y="670"/>
                  </a:cubicBezTo>
                  <a:cubicBezTo>
                    <a:pt x="16840" y="548"/>
                    <a:pt x="16688" y="457"/>
                    <a:pt x="16566" y="396"/>
                  </a:cubicBezTo>
                  <a:cubicBezTo>
                    <a:pt x="16536" y="366"/>
                    <a:pt x="16475" y="335"/>
                    <a:pt x="16414" y="305"/>
                  </a:cubicBezTo>
                  <a:cubicBezTo>
                    <a:pt x="16262" y="183"/>
                    <a:pt x="16141" y="123"/>
                    <a:pt x="16049" y="62"/>
                  </a:cubicBezTo>
                  <a:cubicBezTo>
                    <a:pt x="16019" y="31"/>
                    <a:pt x="15989" y="31"/>
                    <a:pt x="15958" y="31"/>
                  </a:cubicBezTo>
                  <a:cubicBezTo>
                    <a:pt x="15928" y="1"/>
                    <a:pt x="15928" y="1"/>
                    <a:pt x="1592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0"/>
            <p:cNvSpPr/>
            <p:nvPr/>
          </p:nvSpPr>
          <p:spPr>
            <a:xfrm>
              <a:off x="8073375" y="645425"/>
              <a:ext cx="917200" cy="1495500"/>
            </a:xfrm>
            <a:custGeom>
              <a:avLst/>
              <a:gdLst/>
              <a:ahLst/>
              <a:cxnLst/>
              <a:rect l="l" t="t" r="r" b="b"/>
              <a:pathLst>
                <a:path w="36688" h="59820" extrusionOk="0">
                  <a:moveTo>
                    <a:pt x="15806" y="1"/>
                  </a:moveTo>
                  <a:cubicBezTo>
                    <a:pt x="13192" y="5077"/>
                    <a:pt x="10973" y="9940"/>
                    <a:pt x="9119" y="14621"/>
                  </a:cubicBezTo>
                  <a:cubicBezTo>
                    <a:pt x="15897" y="20123"/>
                    <a:pt x="24803" y="28664"/>
                    <a:pt x="21459" y="33345"/>
                  </a:cubicBezTo>
                  <a:cubicBezTo>
                    <a:pt x="20259" y="35010"/>
                    <a:pt x="18632" y="35650"/>
                    <a:pt x="16837" y="35650"/>
                  </a:cubicBezTo>
                  <a:cubicBezTo>
                    <a:pt x="12177" y="35650"/>
                    <a:pt x="6391" y="31333"/>
                    <a:pt x="4043" y="29424"/>
                  </a:cubicBezTo>
                  <a:cubicBezTo>
                    <a:pt x="1702" y="37752"/>
                    <a:pt x="517" y="45169"/>
                    <a:pt x="0" y="51521"/>
                  </a:cubicBezTo>
                  <a:cubicBezTo>
                    <a:pt x="4134" y="55017"/>
                    <a:pt x="10243" y="57570"/>
                    <a:pt x="15016" y="59819"/>
                  </a:cubicBezTo>
                  <a:cubicBezTo>
                    <a:pt x="21186" y="58209"/>
                    <a:pt x="27630" y="53801"/>
                    <a:pt x="31976" y="43558"/>
                  </a:cubicBezTo>
                  <a:cubicBezTo>
                    <a:pt x="36688" y="32494"/>
                    <a:pt x="35198" y="20883"/>
                    <a:pt x="32007" y="11339"/>
                  </a:cubicBezTo>
                  <a:cubicBezTo>
                    <a:pt x="22736" y="4044"/>
                    <a:pt x="15806" y="1"/>
                    <a:pt x="1580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0"/>
            <p:cNvSpPr/>
            <p:nvPr/>
          </p:nvSpPr>
          <p:spPr>
            <a:xfrm>
              <a:off x="8191150" y="2696375"/>
              <a:ext cx="884550" cy="186950"/>
            </a:xfrm>
            <a:custGeom>
              <a:avLst/>
              <a:gdLst/>
              <a:ahLst/>
              <a:cxnLst/>
              <a:rect l="l" t="t" r="r" b="b"/>
              <a:pathLst>
                <a:path w="35382" h="7478" extrusionOk="0">
                  <a:moveTo>
                    <a:pt x="0" y="1"/>
                  </a:moveTo>
                  <a:lnTo>
                    <a:pt x="852" y="1368"/>
                  </a:lnTo>
                  <a:lnTo>
                    <a:pt x="33892" y="7478"/>
                  </a:lnTo>
                  <a:lnTo>
                    <a:pt x="35381" y="6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0"/>
            <p:cNvSpPr/>
            <p:nvPr/>
          </p:nvSpPr>
          <p:spPr>
            <a:xfrm>
              <a:off x="8093125" y="757775"/>
              <a:ext cx="1148975" cy="2089075"/>
            </a:xfrm>
            <a:custGeom>
              <a:avLst/>
              <a:gdLst/>
              <a:ahLst/>
              <a:cxnLst/>
              <a:rect l="l" t="t" r="r" b="b"/>
              <a:pathLst>
                <a:path w="45959" h="83563" extrusionOk="0">
                  <a:moveTo>
                    <a:pt x="8268" y="52529"/>
                  </a:moveTo>
                  <a:lnTo>
                    <a:pt x="8291" y="52534"/>
                  </a:lnTo>
                  <a:lnTo>
                    <a:pt x="8291" y="52534"/>
                  </a:lnTo>
                  <a:cubicBezTo>
                    <a:pt x="8284" y="52531"/>
                    <a:pt x="8276" y="52529"/>
                    <a:pt x="8268" y="52529"/>
                  </a:cubicBezTo>
                  <a:close/>
                  <a:moveTo>
                    <a:pt x="16583" y="0"/>
                  </a:moveTo>
                  <a:cubicBezTo>
                    <a:pt x="16494" y="0"/>
                    <a:pt x="16404" y="21"/>
                    <a:pt x="16323" y="66"/>
                  </a:cubicBezTo>
                  <a:cubicBezTo>
                    <a:pt x="16019" y="188"/>
                    <a:pt x="15928" y="553"/>
                    <a:pt x="16049" y="826"/>
                  </a:cubicBezTo>
                  <a:cubicBezTo>
                    <a:pt x="16110" y="978"/>
                    <a:pt x="18147" y="5051"/>
                    <a:pt x="21004" y="11708"/>
                  </a:cubicBezTo>
                  <a:lnTo>
                    <a:pt x="10730" y="4413"/>
                  </a:lnTo>
                  <a:cubicBezTo>
                    <a:pt x="10730" y="4443"/>
                    <a:pt x="10700" y="4474"/>
                    <a:pt x="10700" y="4474"/>
                  </a:cubicBezTo>
                  <a:cubicBezTo>
                    <a:pt x="10639" y="4626"/>
                    <a:pt x="10578" y="4747"/>
                    <a:pt x="10517" y="4899"/>
                  </a:cubicBezTo>
                  <a:cubicBezTo>
                    <a:pt x="10517" y="4930"/>
                    <a:pt x="10487" y="4960"/>
                    <a:pt x="10487" y="4990"/>
                  </a:cubicBezTo>
                  <a:cubicBezTo>
                    <a:pt x="10457" y="5021"/>
                    <a:pt x="10457" y="5082"/>
                    <a:pt x="10426" y="5112"/>
                  </a:cubicBezTo>
                  <a:cubicBezTo>
                    <a:pt x="10426" y="5142"/>
                    <a:pt x="10396" y="5173"/>
                    <a:pt x="10396" y="5203"/>
                  </a:cubicBezTo>
                  <a:cubicBezTo>
                    <a:pt x="10335" y="5294"/>
                    <a:pt x="10305" y="5416"/>
                    <a:pt x="10244" y="5507"/>
                  </a:cubicBezTo>
                  <a:lnTo>
                    <a:pt x="21855" y="13775"/>
                  </a:lnTo>
                  <a:cubicBezTo>
                    <a:pt x="23192" y="16936"/>
                    <a:pt x="24682" y="20614"/>
                    <a:pt x="26171" y="24626"/>
                  </a:cubicBezTo>
                  <a:lnTo>
                    <a:pt x="20274" y="22772"/>
                  </a:lnTo>
                  <a:lnTo>
                    <a:pt x="20274" y="22772"/>
                  </a:lnTo>
                  <a:cubicBezTo>
                    <a:pt x="20274" y="22802"/>
                    <a:pt x="20305" y="22802"/>
                    <a:pt x="20305" y="22833"/>
                  </a:cubicBezTo>
                  <a:cubicBezTo>
                    <a:pt x="20366" y="22924"/>
                    <a:pt x="20396" y="23015"/>
                    <a:pt x="20426" y="23106"/>
                  </a:cubicBezTo>
                  <a:cubicBezTo>
                    <a:pt x="20457" y="23106"/>
                    <a:pt x="20457" y="23137"/>
                    <a:pt x="20487" y="23167"/>
                  </a:cubicBezTo>
                  <a:cubicBezTo>
                    <a:pt x="20487" y="23197"/>
                    <a:pt x="20487" y="23228"/>
                    <a:pt x="20517" y="23228"/>
                  </a:cubicBezTo>
                  <a:cubicBezTo>
                    <a:pt x="20517" y="23258"/>
                    <a:pt x="20517" y="23258"/>
                    <a:pt x="20517" y="23258"/>
                  </a:cubicBezTo>
                  <a:cubicBezTo>
                    <a:pt x="20548" y="23349"/>
                    <a:pt x="20609" y="23410"/>
                    <a:pt x="20639" y="23501"/>
                  </a:cubicBezTo>
                  <a:cubicBezTo>
                    <a:pt x="20669" y="23592"/>
                    <a:pt x="20700" y="23684"/>
                    <a:pt x="20761" y="23744"/>
                  </a:cubicBezTo>
                  <a:cubicBezTo>
                    <a:pt x="20761" y="23775"/>
                    <a:pt x="20761" y="23775"/>
                    <a:pt x="20761" y="23775"/>
                  </a:cubicBezTo>
                  <a:cubicBezTo>
                    <a:pt x="20821" y="23927"/>
                    <a:pt x="20882" y="24079"/>
                    <a:pt x="20943" y="24200"/>
                  </a:cubicBezTo>
                  <a:lnTo>
                    <a:pt x="26718" y="26024"/>
                  </a:lnTo>
                  <a:cubicBezTo>
                    <a:pt x="28208" y="30067"/>
                    <a:pt x="29727" y="34444"/>
                    <a:pt x="31186" y="39064"/>
                  </a:cubicBezTo>
                  <a:lnTo>
                    <a:pt x="1976" y="29854"/>
                  </a:lnTo>
                  <a:cubicBezTo>
                    <a:pt x="1885" y="30249"/>
                    <a:pt x="1794" y="30614"/>
                    <a:pt x="1703" y="31009"/>
                  </a:cubicBezTo>
                  <a:lnTo>
                    <a:pt x="30730" y="40128"/>
                  </a:lnTo>
                  <a:lnTo>
                    <a:pt x="31642" y="40432"/>
                  </a:lnTo>
                  <a:cubicBezTo>
                    <a:pt x="32433" y="42985"/>
                    <a:pt x="33193" y="45629"/>
                    <a:pt x="33952" y="48304"/>
                  </a:cubicBezTo>
                  <a:lnTo>
                    <a:pt x="27083" y="46389"/>
                  </a:lnTo>
                  <a:lnTo>
                    <a:pt x="183" y="38912"/>
                  </a:lnTo>
                  <a:cubicBezTo>
                    <a:pt x="152" y="39094"/>
                    <a:pt x="122" y="39277"/>
                    <a:pt x="92" y="39429"/>
                  </a:cubicBezTo>
                  <a:cubicBezTo>
                    <a:pt x="61" y="39611"/>
                    <a:pt x="31" y="39793"/>
                    <a:pt x="31" y="39976"/>
                  </a:cubicBezTo>
                  <a:cubicBezTo>
                    <a:pt x="31" y="40006"/>
                    <a:pt x="0" y="40006"/>
                    <a:pt x="0" y="40037"/>
                  </a:cubicBezTo>
                  <a:cubicBezTo>
                    <a:pt x="0" y="40067"/>
                    <a:pt x="0" y="40067"/>
                    <a:pt x="0" y="40067"/>
                  </a:cubicBezTo>
                  <a:cubicBezTo>
                    <a:pt x="0" y="40067"/>
                    <a:pt x="0" y="40067"/>
                    <a:pt x="0" y="40097"/>
                  </a:cubicBezTo>
                  <a:lnTo>
                    <a:pt x="26293" y="47392"/>
                  </a:lnTo>
                  <a:lnTo>
                    <a:pt x="34317" y="49611"/>
                  </a:lnTo>
                  <a:cubicBezTo>
                    <a:pt x="35077" y="52438"/>
                    <a:pt x="35776" y="55295"/>
                    <a:pt x="36445" y="58183"/>
                  </a:cubicBezTo>
                  <a:cubicBezTo>
                    <a:pt x="36475" y="58395"/>
                    <a:pt x="36536" y="58608"/>
                    <a:pt x="36566" y="58821"/>
                  </a:cubicBezTo>
                  <a:lnTo>
                    <a:pt x="31369" y="57666"/>
                  </a:lnTo>
                  <a:lnTo>
                    <a:pt x="16900" y="54444"/>
                  </a:lnTo>
                  <a:lnTo>
                    <a:pt x="8291" y="52534"/>
                  </a:lnTo>
                  <a:lnTo>
                    <a:pt x="8291" y="52534"/>
                  </a:lnTo>
                  <a:cubicBezTo>
                    <a:pt x="8312" y="52543"/>
                    <a:pt x="8329" y="52559"/>
                    <a:pt x="8329" y="52559"/>
                  </a:cubicBezTo>
                  <a:cubicBezTo>
                    <a:pt x="8481" y="52651"/>
                    <a:pt x="8663" y="52711"/>
                    <a:pt x="8815" y="52803"/>
                  </a:cubicBezTo>
                  <a:cubicBezTo>
                    <a:pt x="8846" y="52803"/>
                    <a:pt x="8906" y="52833"/>
                    <a:pt x="8967" y="52863"/>
                  </a:cubicBezTo>
                  <a:cubicBezTo>
                    <a:pt x="9028" y="52894"/>
                    <a:pt x="9058" y="52924"/>
                    <a:pt x="9119" y="52955"/>
                  </a:cubicBezTo>
                  <a:cubicBezTo>
                    <a:pt x="9180" y="52955"/>
                    <a:pt x="9210" y="52985"/>
                    <a:pt x="9271" y="53015"/>
                  </a:cubicBezTo>
                  <a:cubicBezTo>
                    <a:pt x="9301" y="53046"/>
                    <a:pt x="9332" y="53046"/>
                    <a:pt x="9393" y="53046"/>
                  </a:cubicBezTo>
                  <a:cubicBezTo>
                    <a:pt x="9393" y="53076"/>
                    <a:pt x="9423" y="53076"/>
                    <a:pt x="9453" y="53107"/>
                  </a:cubicBezTo>
                  <a:cubicBezTo>
                    <a:pt x="9484" y="53107"/>
                    <a:pt x="9484" y="53107"/>
                    <a:pt x="9514" y="53137"/>
                  </a:cubicBezTo>
                  <a:cubicBezTo>
                    <a:pt x="9575" y="53167"/>
                    <a:pt x="9666" y="53198"/>
                    <a:pt x="9727" y="53228"/>
                  </a:cubicBezTo>
                  <a:cubicBezTo>
                    <a:pt x="9818" y="53259"/>
                    <a:pt x="9879" y="53319"/>
                    <a:pt x="9970" y="53350"/>
                  </a:cubicBezTo>
                  <a:cubicBezTo>
                    <a:pt x="10001" y="53350"/>
                    <a:pt x="10061" y="53380"/>
                    <a:pt x="10122" y="53411"/>
                  </a:cubicBezTo>
                  <a:cubicBezTo>
                    <a:pt x="10305" y="53502"/>
                    <a:pt x="10487" y="53593"/>
                    <a:pt x="10669" y="53654"/>
                  </a:cubicBezTo>
                  <a:cubicBezTo>
                    <a:pt x="10882" y="53775"/>
                    <a:pt x="11125" y="53866"/>
                    <a:pt x="11338" y="53988"/>
                  </a:cubicBezTo>
                  <a:cubicBezTo>
                    <a:pt x="11520" y="54079"/>
                    <a:pt x="11733" y="54170"/>
                    <a:pt x="11916" y="54231"/>
                  </a:cubicBezTo>
                  <a:cubicBezTo>
                    <a:pt x="12067" y="54322"/>
                    <a:pt x="12219" y="54383"/>
                    <a:pt x="12371" y="54474"/>
                  </a:cubicBezTo>
                  <a:cubicBezTo>
                    <a:pt x="12432" y="54505"/>
                    <a:pt x="12493" y="54505"/>
                    <a:pt x="12523" y="54535"/>
                  </a:cubicBezTo>
                  <a:cubicBezTo>
                    <a:pt x="12645" y="54596"/>
                    <a:pt x="12736" y="54626"/>
                    <a:pt x="12858" y="54687"/>
                  </a:cubicBezTo>
                  <a:cubicBezTo>
                    <a:pt x="12888" y="54687"/>
                    <a:pt x="12888" y="54718"/>
                    <a:pt x="12919" y="54718"/>
                  </a:cubicBezTo>
                  <a:cubicBezTo>
                    <a:pt x="12979" y="54748"/>
                    <a:pt x="13040" y="54778"/>
                    <a:pt x="13131" y="54809"/>
                  </a:cubicBezTo>
                  <a:lnTo>
                    <a:pt x="14803" y="55173"/>
                  </a:lnTo>
                  <a:lnTo>
                    <a:pt x="27083" y="57909"/>
                  </a:lnTo>
                  <a:lnTo>
                    <a:pt x="36840" y="60067"/>
                  </a:lnTo>
                  <a:cubicBezTo>
                    <a:pt x="36901" y="60341"/>
                    <a:pt x="36962" y="60614"/>
                    <a:pt x="37022" y="60857"/>
                  </a:cubicBezTo>
                  <a:cubicBezTo>
                    <a:pt x="37569" y="63532"/>
                    <a:pt x="38086" y="66207"/>
                    <a:pt x="38512" y="68882"/>
                  </a:cubicBezTo>
                  <a:lnTo>
                    <a:pt x="19089" y="63988"/>
                  </a:lnTo>
                  <a:lnTo>
                    <a:pt x="19058" y="63988"/>
                  </a:lnTo>
                  <a:cubicBezTo>
                    <a:pt x="18967" y="64019"/>
                    <a:pt x="18876" y="64049"/>
                    <a:pt x="18785" y="64079"/>
                  </a:cubicBezTo>
                  <a:cubicBezTo>
                    <a:pt x="18694" y="64110"/>
                    <a:pt x="18603" y="64140"/>
                    <a:pt x="18511" y="64171"/>
                  </a:cubicBezTo>
                  <a:cubicBezTo>
                    <a:pt x="18420" y="64171"/>
                    <a:pt x="18329" y="64201"/>
                    <a:pt x="18268" y="64231"/>
                  </a:cubicBezTo>
                  <a:cubicBezTo>
                    <a:pt x="18147" y="64231"/>
                    <a:pt x="18055" y="64262"/>
                    <a:pt x="17934" y="64292"/>
                  </a:cubicBezTo>
                  <a:cubicBezTo>
                    <a:pt x="17873" y="64292"/>
                    <a:pt x="17782" y="64323"/>
                    <a:pt x="17691" y="64323"/>
                  </a:cubicBezTo>
                  <a:lnTo>
                    <a:pt x="17600" y="64323"/>
                  </a:lnTo>
                  <a:cubicBezTo>
                    <a:pt x="17508" y="64353"/>
                    <a:pt x="17387" y="64353"/>
                    <a:pt x="17296" y="64353"/>
                  </a:cubicBezTo>
                  <a:cubicBezTo>
                    <a:pt x="16870" y="64414"/>
                    <a:pt x="16444" y="64414"/>
                    <a:pt x="15989" y="64414"/>
                  </a:cubicBezTo>
                  <a:lnTo>
                    <a:pt x="38725" y="70128"/>
                  </a:lnTo>
                  <a:cubicBezTo>
                    <a:pt x="39028" y="72043"/>
                    <a:pt x="39272" y="73958"/>
                    <a:pt x="39484" y="75842"/>
                  </a:cubicBezTo>
                  <a:cubicBezTo>
                    <a:pt x="39545" y="76238"/>
                    <a:pt x="39576" y="76633"/>
                    <a:pt x="39636" y="77028"/>
                  </a:cubicBezTo>
                  <a:cubicBezTo>
                    <a:pt x="39636" y="77089"/>
                    <a:pt x="39636" y="77180"/>
                    <a:pt x="39636" y="77241"/>
                  </a:cubicBezTo>
                  <a:lnTo>
                    <a:pt x="39332" y="77180"/>
                  </a:lnTo>
                  <a:lnTo>
                    <a:pt x="37569" y="76754"/>
                  </a:lnTo>
                  <a:lnTo>
                    <a:pt x="31430" y="75326"/>
                  </a:lnTo>
                  <a:lnTo>
                    <a:pt x="30244" y="75052"/>
                  </a:lnTo>
                  <a:lnTo>
                    <a:pt x="22463" y="73228"/>
                  </a:lnTo>
                  <a:lnTo>
                    <a:pt x="20183" y="72712"/>
                  </a:lnTo>
                  <a:lnTo>
                    <a:pt x="7751" y="69824"/>
                  </a:lnTo>
                  <a:lnTo>
                    <a:pt x="7599" y="69794"/>
                  </a:lnTo>
                  <a:lnTo>
                    <a:pt x="92" y="68031"/>
                  </a:lnTo>
                  <a:lnTo>
                    <a:pt x="92" y="68031"/>
                  </a:lnTo>
                  <a:cubicBezTo>
                    <a:pt x="122" y="68152"/>
                    <a:pt x="152" y="68274"/>
                    <a:pt x="152" y="68365"/>
                  </a:cubicBezTo>
                  <a:cubicBezTo>
                    <a:pt x="183" y="68517"/>
                    <a:pt x="213" y="68669"/>
                    <a:pt x="244" y="68821"/>
                  </a:cubicBezTo>
                  <a:cubicBezTo>
                    <a:pt x="274" y="68882"/>
                    <a:pt x="274" y="68943"/>
                    <a:pt x="274" y="69003"/>
                  </a:cubicBezTo>
                  <a:cubicBezTo>
                    <a:pt x="304" y="69095"/>
                    <a:pt x="335" y="69216"/>
                    <a:pt x="335" y="69307"/>
                  </a:cubicBezTo>
                  <a:lnTo>
                    <a:pt x="365" y="69307"/>
                  </a:lnTo>
                  <a:lnTo>
                    <a:pt x="6839" y="70797"/>
                  </a:lnTo>
                  <a:lnTo>
                    <a:pt x="7113" y="70858"/>
                  </a:lnTo>
                  <a:lnTo>
                    <a:pt x="22159" y="74384"/>
                  </a:lnTo>
                  <a:lnTo>
                    <a:pt x="24439" y="74900"/>
                  </a:lnTo>
                  <a:lnTo>
                    <a:pt x="30183" y="76238"/>
                  </a:lnTo>
                  <a:lnTo>
                    <a:pt x="31369" y="76511"/>
                  </a:lnTo>
                  <a:lnTo>
                    <a:pt x="35867" y="77575"/>
                  </a:lnTo>
                  <a:lnTo>
                    <a:pt x="37630" y="77970"/>
                  </a:lnTo>
                  <a:lnTo>
                    <a:pt x="39758" y="78487"/>
                  </a:lnTo>
                  <a:cubicBezTo>
                    <a:pt x="39880" y="79733"/>
                    <a:pt x="39971" y="80979"/>
                    <a:pt x="40062" y="82226"/>
                  </a:cubicBezTo>
                  <a:cubicBezTo>
                    <a:pt x="40092" y="82651"/>
                    <a:pt x="40123" y="83107"/>
                    <a:pt x="40123" y="83563"/>
                  </a:cubicBezTo>
                  <a:lnTo>
                    <a:pt x="41278" y="82864"/>
                  </a:lnTo>
                  <a:cubicBezTo>
                    <a:pt x="41217" y="82165"/>
                    <a:pt x="41187" y="81466"/>
                    <a:pt x="41126" y="80767"/>
                  </a:cubicBezTo>
                  <a:cubicBezTo>
                    <a:pt x="41065" y="79885"/>
                    <a:pt x="41004" y="78973"/>
                    <a:pt x="40913" y="78092"/>
                  </a:cubicBezTo>
                  <a:lnTo>
                    <a:pt x="44743" y="74748"/>
                  </a:lnTo>
                  <a:lnTo>
                    <a:pt x="45077" y="74444"/>
                  </a:lnTo>
                  <a:lnTo>
                    <a:pt x="45959" y="73654"/>
                  </a:lnTo>
                  <a:lnTo>
                    <a:pt x="45959" y="72104"/>
                  </a:lnTo>
                  <a:lnTo>
                    <a:pt x="45746" y="72286"/>
                  </a:lnTo>
                  <a:lnTo>
                    <a:pt x="44317" y="73563"/>
                  </a:lnTo>
                  <a:lnTo>
                    <a:pt x="41247" y="76268"/>
                  </a:lnTo>
                  <a:lnTo>
                    <a:pt x="40761" y="76663"/>
                  </a:lnTo>
                  <a:cubicBezTo>
                    <a:pt x="40761" y="76602"/>
                    <a:pt x="40761" y="76542"/>
                    <a:pt x="40761" y="76511"/>
                  </a:cubicBezTo>
                  <a:cubicBezTo>
                    <a:pt x="40700" y="76116"/>
                    <a:pt x="40670" y="75721"/>
                    <a:pt x="40609" y="75326"/>
                  </a:cubicBezTo>
                  <a:cubicBezTo>
                    <a:pt x="40396" y="73502"/>
                    <a:pt x="40153" y="71648"/>
                    <a:pt x="39849" y="69824"/>
                  </a:cubicBezTo>
                  <a:lnTo>
                    <a:pt x="44317" y="65356"/>
                  </a:lnTo>
                  <a:lnTo>
                    <a:pt x="45959" y="63715"/>
                  </a:lnTo>
                  <a:lnTo>
                    <a:pt x="45959" y="62043"/>
                  </a:lnTo>
                  <a:lnTo>
                    <a:pt x="45320" y="62681"/>
                  </a:lnTo>
                  <a:lnTo>
                    <a:pt x="43466" y="64566"/>
                  </a:lnTo>
                  <a:lnTo>
                    <a:pt x="39636" y="68396"/>
                  </a:lnTo>
                  <a:cubicBezTo>
                    <a:pt x="39241" y="66025"/>
                    <a:pt x="38785" y="63684"/>
                    <a:pt x="38299" y="61344"/>
                  </a:cubicBezTo>
                  <a:cubicBezTo>
                    <a:pt x="38208" y="60857"/>
                    <a:pt x="38117" y="60341"/>
                    <a:pt x="37995" y="59854"/>
                  </a:cubicBezTo>
                  <a:lnTo>
                    <a:pt x="38876" y="58851"/>
                  </a:lnTo>
                  <a:lnTo>
                    <a:pt x="45959" y="50736"/>
                  </a:lnTo>
                  <a:lnTo>
                    <a:pt x="45959" y="48973"/>
                  </a:lnTo>
                  <a:lnTo>
                    <a:pt x="37691" y="58426"/>
                  </a:lnTo>
                  <a:cubicBezTo>
                    <a:pt x="37022" y="55417"/>
                    <a:pt x="36262" y="52408"/>
                    <a:pt x="35472" y="49459"/>
                  </a:cubicBezTo>
                  <a:lnTo>
                    <a:pt x="45959" y="37970"/>
                  </a:lnTo>
                  <a:lnTo>
                    <a:pt x="45959" y="36237"/>
                  </a:lnTo>
                  <a:lnTo>
                    <a:pt x="35107" y="48122"/>
                  </a:lnTo>
                  <a:cubicBezTo>
                    <a:pt x="34378" y="45477"/>
                    <a:pt x="33618" y="42863"/>
                    <a:pt x="32828" y="40310"/>
                  </a:cubicBezTo>
                  <a:lnTo>
                    <a:pt x="38056" y="34687"/>
                  </a:lnTo>
                  <a:cubicBezTo>
                    <a:pt x="37965" y="34596"/>
                    <a:pt x="37904" y="34535"/>
                    <a:pt x="37843" y="34444"/>
                  </a:cubicBezTo>
                  <a:cubicBezTo>
                    <a:pt x="37661" y="34231"/>
                    <a:pt x="37478" y="33988"/>
                    <a:pt x="37296" y="33745"/>
                  </a:cubicBezTo>
                  <a:lnTo>
                    <a:pt x="32402" y="39033"/>
                  </a:lnTo>
                  <a:cubicBezTo>
                    <a:pt x="32250" y="38456"/>
                    <a:pt x="32068" y="37909"/>
                    <a:pt x="31885" y="37362"/>
                  </a:cubicBezTo>
                  <a:cubicBezTo>
                    <a:pt x="30578" y="33319"/>
                    <a:pt x="29211" y="29459"/>
                    <a:pt x="27904" y="25872"/>
                  </a:cubicBezTo>
                  <a:lnTo>
                    <a:pt x="33861" y="18334"/>
                  </a:lnTo>
                  <a:lnTo>
                    <a:pt x="34165" y="17939"/>
                  </a:lnTo>
                  <a:cubicBezTo>
                    <a:pt x="34165" y="17635"/>
                    <a:pt x="34165" y="17331"/>
                    <a:pt x="34165" y="17057"/>
                  </a:cubicBezTo>
                  <a:cubicBezTo>
                    <a:pt x="34165" y="16997"/>
                    <a:pt x="34165" y="16936"/>
                    <a:pt x="34165" y="16875"/>
                  </a:cubicBezTo>
                  <a:cubicBezTo>
                    <a:pt x="34165" y="16602"/>
                    <a:pt x="34196" y="16298"/>
                    <a:pt x="34196" y="16024"/>
                  </a:cubicBezTo>
                  <a:lnTo>
                    <a:pt x="34196" y="16024"/>
                  </a:lnTo>
                  <a:lnTo>
                    <a:pt x="33648" y="16723"/>
                  </a:lnTo>
                  <a:lnTo>
                    <a:pt x="27417" y="24596"/>
                  </a:lnTo>
                  <a:cubicBezTo>
                    <a:pt x="25898" y="20553"/>
                    <a:pt x="24439" y="16875"/>
                    <a:pt x="23101" y="13684"/>
                  </a:cubicBezTo>
                  <a:lnTo>
                    <a:pt x="28208" y="4504"/>
                  </a:lnTo>
                  <a:cubicBezTo>
                    <a:pt x="27934" y="4291"/>
                    <a:pt x="27660" y="4109"/>
                    <a:pt x="27387" y="3896"/>
                  </a:cubicBezTo>
                  <a:cubicBezTo>
                    <a:pt x="27357" y="3866"/>
                    <a:pt x="27296" y="3835"/>
                    <a:pt x="27265" y="3805"/>
                  </a:cubicBezTo>
                  <a:lnTo>
                    <a:pt x="22524" y="12316"/>
                  </a:lnTo>
                  <a:cubicBezTo>
                    <a:pt x="19423" y="4990"/>
                    <a:pt x="17174" y="461"/>
                    <a:pt x="17113" y="309"/>
                  </a:cubicBezTo>
                  <a:cubicBezTo>
                    <a:pt x="17006" y="117"/>
                    <a:pt x="16795" y="0"/>
                    <a:pt x="1658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0"/>
            <p:cNvSpPr/>
            <p:nvPr/>
          </p:nvSpPr>
          <p:spPr>
            <a:xfrm>
              <a:off x="8113650" y="2272350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0" y="1"/>
                  </a:moveTo>
                  <a:lnTo>
                    <a:pt x="0" y="31"/>
                  </a:lnTo>
                  <a:lnTo>
                    <a:pt x="91" y="62"/>
                  </a:lnTo>
                  <a:cubicBezTo>
                    <a:pt x="61" y="31"/>
                    <a:pt x="30" y="31"/>
                    <a:pt x="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3" name="Google Shape;2983;p50"/>
          <p:cNvGrpSpPr/>
          <p:nvPr/>
        </p:nvGrpSpPr>
        <p:grpSpPr>
          <a:xfrm rot="-899884" flipH="1">
            <a:off x="1387209" y="4441540"/>
            <a:ext cx="1571898" cy="1838928"/>
            <a:chOff x="5066475" y="570200"/>
            <a:chExt cx="1699900" cy="1988675"/>
          </a:xfrm>
        </p:grpSpPr>
        <p:sp>
          <p:nvSpPr>
            <p:cNvPr id="2984" name="Google Shape;2984;p50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0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0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0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0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9" name="Google Shape;2989;p50"/>
          <p:cNvGrpSpPr/>
          <p:nvPr/>
        </p:nvGrpSpPr>
        <p:grpSpPr>
          <a:xfrm rot="-1800050" flipH="1">
            <a:off x="3136419" y="4314321"/>
            <a:ext cx="1908234" cy="2256175"/>
            <a:chOff x="4223750" y="3614125"/>
            <a:chExt cx="2063900" cy="2440225"/>
          </a:xfrm>
        </p:grpSpPr>
        <p:sp>
          <p:nvSpPr>
            <p:cNvPr id="2990" name="Google Shape;2990;p50"/>
            <p:cNvSpPr/>
            <p:nvPr/>
          </p:nvSpPr>
          <p:spPr>
            <a:xfrm>
              <a:off x="4223750" y="3614125"/>
              <a:ext cx="2063900" cy="2399200"/>
            </a:xfrm>
            <a:custGeom>
              <a:avLst/>
              <a:gdLst/>
              <a:ahLst/>
              <a:cxnLst/>
              <a:rect l="l" t="t" r="r" b="b"/>
              <a:pathLst>
                <a:path w="82556" h="95968" extrusionOk="0">
                  <a:moveTo>
                    <a:pt x="13077" y="1"/>
                  </a:moveTo>
                  <a:cubicBezTo>
                    <a:pt x="11008" y="1"/>
                    <a:pt x="8746" y="649"/>
                    <a:pt x="6262" y="2167"/>
                  </a:cubicBezTo>
                  <a:cubicBezTo>
                    <a:pt x="5897" y="2349"/>
                    <a:pt x="5593" y="2592"/>
                    <a:pt x="5289" y="2805"/>
                  </a:cubicBezTo>
                  <a:cubicBezTo>
                    <a:pt x="4864" y="3078"/>
                    <a:pt x="4499" y="3382"/>
                    <a:pt x="4165" y="3717"/>
                  </a:cubicBezTo>
                  <a:cubicBezTo>
                    <a:pt x="4073" y="3808"/>
                    <a:pt x="3982" y="3869"/>
                    <a:pt x="3891" y="3960"/>
                  </a:cubicBezTo>
                  <a:lnTo>
                    <a:pt x="3922" y="3960"/>
                  </a:lnTo>
                  <a:cubicBezTo>
                    <a:pt x="456" y="7303"/>
                    <a:pt x="0" y="11832"/>
                    <a:pt x="1156" y="16726"/>
                  </a:cubicBezTo>
                  <a:cubicBezTo>
                    <a:pt x="1216" y="16908"/>
                    <a:pt x="1247" y="17121"/>
                    <a:pt x="1307" y="17334"/>
                  </a:cubicBezTo>
                  <a:cubicBezTo>
                    <a:pt x="1307" y="17364"/>
                    <a:pt x="1307" y="17364"/>
                    <a:pt x="1307" y="17364"/>
                  </a:cubicBezTo>
                  <a:cubicBezTo>
                    <a:pt x="1368" y="17516"/>
                    <a:pt x="1399" y="17668"/>
                    <a:pt x="1429" y="17820"/>
                  </a:cubicBezTo>
                  <a:cubicBezTo>
                    <a:pt x="1459" y="17881"/>
                    <a:pt x="1459" y="17942"/>
                    <a:pt x="1490" y="18003"/>
                  </a:cubicBezTo>
                  <a:cubicBezTo>
                    <a:pt x="2463" y="21468"/>
                    <a:pt x="4165" y="25054"/>
                    <a:pt x="6019" y="28459"/>
                  </a:cubicBezTo>
                  <a:lnTo>
                    <a:pt x="6049" y="28459"/>
                  </a:lnTo>
                  <a:cubicBezTo>
                    <a:pt x="6080" y="28520"/>
                    <a:pt x="6110" y="28580"/>
                    <a:pt x="6140" y="28641"/>
                  </a:cubicBezTo>
                  <a:cubicBezTo>
                    <a:pt x="6292" y="28945"/>
                    <a:pt x="6475" y="29219"/>
                    <a:pt x="6627" y="29523"/>
                  </a:cubicBezTo>
                  <a:cubicBezTo>
                    <a:pt x="6657" y="29583"/>
                    <a:pt x="6718" y="29675"/>
                    <a:pt x="6748" y="29766"/>
                  </a:cubicBezTo>
                  <a:cubicBezTo>
                    <a:pt x="9970" y="35389"/>
                    <a:pt x="13496" y="40435"/>
                    <a:pt x="15016" y="43535"/>
                  </a:cubicBezTo>
                  <a:cubicBezTo>
                    <a:pt x="15046" y="43626"/>
                    <a:pt x="15107" y="43717"/>
                    <a:pt x="15138" y="43809"/>
                  </a:cubicBezTo>
                  <a:cubicBezTo>
                    <a:pt x="15198" y="43930"/>
                    <a:pt x="15229" y="44021"/>
                    <a:pt x="15290" y="44143"/>
                  </a:cubicBezTo>
                  <a:cubicBezTo>
                    <a:pt x="15320" y="44234"/>
                    <a:pt x="15381" y="44325"/>
                    <a:pt x="15411" y="44416"/>
                  </a:cubicBezTo>
                  <a:cubicBezTo>
                    <a:pt x="15441" y="44508"/>
                    <a:pt x="15472" y="44568"/>
                    <a:pt x="15472" y="44629"/>
                  </a:cubicBezTo>
                  <a:cubicBezTo>
                    <a:pt x="15502" y="44660"/>
                    <a:pt x="15502" y="44720"/>
                    <a:pt x="15533" y="44751"/>
                  </a:cubicBezTo>
                  <a:cubicBezTo>
                    <a:pt x="15654" y="45085"/>
                    <a:pt x="15715" y="45389"/>
                    <a:pt x="15745" y="45663"/>
                  </a:cubicBezTo>
                  <a:cubicBezTo>
                    <a:pt x="16141" y="50891"/>
                    <a:pt x="9606" y="53535"/>
                    <a:pt x="8815" y="58946"/>
                  </a:cubicBezTo>
                  <a:cubicBezTo>
                    <a:pt x="8785" y="59037"/>
                    <a:pt x="8785" y="59128"/>
                    <a:pt x="8785" y="59219"/>
                  </a:cubicBezTo>
                  <a:cubicBezTo>
                    <a:pt x="8754" y="59401"/>
                    <a:pt x="8754" y="59553"/>
                    <a:pt x="8724" y="59736"/>
                  </a:cubicBezTo>
                  <a:cubicBezTo>
                    <a:pt x="8724" y="59888"/>
                    <a:pt x="8724" y="60040"/>
                    <a:pt x="8724" y="60192"/>
                  </a:cubicBezTo>
                  <a:cubicBezTo>
                    <a:pt x="8724" y="60253"/>
                    <a:pt x="8724" y="60313"/>
                    <a:pt x="8724" y="60405"/>
                  </a:cubicBezTo>
                  <a:cubicBezTo>
                    <a:pt x="8937" y="65055"/>
                    <a:pt x="14226" y="69949"/>
                    <a:pt x="17296" y="73961"/>
                  </a:cubicBezTo>
                  <a:cubicBezTo>
                    <a:pt x="17448" y="74174"/>
                    <a:pt x="17600" y="74386"/>
                    <a:pt x="17752" y="74599"/>
                  </a:cubicBezTo>
                  <a:cubicBezTo>
                    <a:pt x="17873" y="74782"/>
                    <a:pt x="17995" y="74934"/>
                    <a:pt x="18116" y="75116"/>
                  </a:cubicBezTo>
                  <a:cubicBezTo>
                    <a:pt x="18815" y="76180"/>
                    <a:pt x="19302" y="77183"/>
                    <a:pt x="19393" y="78064"/>
                  </a:cubicBezTo>
                  <a:cubicBezTo>
                    <a:pt x="19697" y="81286"/>
                    <a:pt x="17265" y="83414"/>
                    <a:pt x="15897" y="86454"/>
                  </a:cubicBezTo>
                  <a:cubicBezTo>
                    <a:pt x="15806" y="86666"/>
                    <a:pt x="15715" y="86879"/>
                    <a:pt x="15624" y="87092"/>
                  </a:cubicBezTo>
                  <a:cubicBezTo>
                    <a:pt x="15593" y="87153"/>
                    <a:pt x="15563" y="87213"/>
                    <a:pt x="15533" y="87305"/>
                  </a:cubicBezTo>
                  <a:cubicBezTo>
                    <a:pt x="15502" y="87396"/>
                    <a:pt x="15472" y="87517"/>
                    <a:pt x="15441" y="87609"/>
                  </a:cubicBezTo>
                  <a:cubicBezTo>
                    <a:pt x="15441" y="87639"/>
                    <a:pt x="15411" y="87700"/>
                    <a:pt x="15411" y="87730"/>
                  </a:cubicBezTo>
                  <a:cubicBezTo>
                    <a:pt x="15168" y="88460"/>
                    <a:pt x="15046" y="89280"/>
                    <a:pt x="15016" y="90162"/>
                  </a:cubicBezTo>
                  <a:cubicBezTo>
                    <a:pt x="14955" y="92198"/>
                    <a:pt x="15715" y="94235"/>
                    <a:pt x="16657" y="95967"/>
                  </a:cubicBezTo>
                  <a:lnTo>
                    <a:pt x="82555" y="95967"/>
                  </a:lnTo>
                  <a:cubicBezTo>
                    <a:pt x="82494" y="94934"/>
                    <a:pt x="82282" y="93992"/>
                    <a:pt x="82008" y="93171"/>
                  </a:cubicBezTo>
                  <a:cubicBezTo>
                    <a:pt x="81066" y="90283"/>
                    <a:pt x="79090" y="88581"/>
                    <a:pt x="77114" y="87153"/>
                  </a:cubicBezTo>
                  <a:cubicBezTo>
                    <a:pt x="76051" y="86393"/>
                    <a:pt x="74956" y="85694"/>
                    <a:pt x="74044" y="84934"/>
                  </a:cubicBezTo>
                  <a:cubicBezTo>
                    <a:pt x="73467" y="84478"/>
                    <a:pt x="72950" y="83961"/>
                    <a:pt x="72525" y="83414"/>
                  </a:cubicBezTo>
                  <a:cubicBezTo>
                    <a:pt x="72281" y="83171"/>
                    <a:pt x="72099" y="82867"/>
                    <a:pt x="71917" y="82593"/>
                  </a:cubicBezTo>
                  <a:cubicBezTo>
                    <a:pt x="71005" y="80982"/>
                    <a:pt x="71430" y="78794"/>
                    <a:pt x="72190" y="76241"/>
                  </a:cubicBezTo>
                  <a:cubicBezTo>
                    <a:pt x="72798" y="74356"/>
                    <a:pt x="73558" y="72289"/>
                    <a:pt x="74196" y="70131"/>
                  </a:cubicBezTo>
                  <a:cubicBezTo>
                    <a:pt x="74622" y="68581"/>
                    <a:pt x="74987" y="67000"/>
                    <a:pt x="75108" y="65420"/>
                  </a:cubicBezTo>
                  <a:cubicBezTo>
                    <a:pt x="75199" y="64174"/>
                    <a:pt x="75169" y="62897"/>
                    <a:pt x="74895" y="61681"/>
                  </a:cubicBezTo>
                  <a:lnTo>
                    <a:pt x="74895" y="61651"/>
                  </a:lnTo>
                  <a:cubicBezTo>
                    <a:pt x="74865" y="61438"/>
                    <a:pt x="74804" y="61225"/>
                    <a:pt x="74744" y="61012"/>
                  </a:cubicBezTo>
                  <a:cubicBezTo>
                    <a:pt x="74713" y="60891"/>
                    <a:pt x="74683" y="60769"/>
                    <a:pt x="74622" y="60648"/>
                  </a:cubicBezTo>
                  <a:cubicBezTo>
                    <a:pt x="74592" y="60496"/>
                    <a:pt x="74561" y="60374"/>
                    <a:pt x="74500" y="60222"/>
                  </a:cubicBezTo>
                  <a:cubicBezTo>
                    <a:pt x="74470" y="60131"/>
                    <a:pt x="74440" y="60040"/>
                    <a:pt x="74409" y="59949"/>
                  </a:cubicBezTo>
                  <a:cubicBezTo>
                    <a:pt x="74348" y="59827"/>
                    <a:pt x="74288" y="59705"/>
                    <a:pt x="74257" y="59584"/>
                  </a:cubicBezTo>
                  <a:cubicBezTo>
                    <a:pt x="73923" y="58824"/>
                    <a:pt x="73497" y="58064"/>
                    <a:pt x="72950" y="57335"/>
                  </a:cubicBezTo>
                  <a:cubicBezTo>
                    <a:pt x="72616" y="56879"/>
                    <a:pt x="72312" y="56483"/>
                    <a:pt x="71977" y="56119"/>
                  </a:cubicBezTo>
                  <a:cubicBezTo>
                    <a:pt x="71704" y="55845"/>
                    <a:pt x="71461" y="55602"/>
                    <a:pt x="71218" y="55359"/>
                  </a:cubicBezTo>
                  <a:cubicBezTo>
                    <a:pt x="71005" y="55176"/>
                    <a:pt x="70822" y="54994"/>
                    <a:pt x="70610" y="54842"/>
                  </a:cubicBezTo>
                  <a:cubicBezTo>
                    <a:pt x="70154" y="54447"/>
                    <a:pt x="69667" y="54143"/>
                    <a:pt x="69181" y="53869"/>
                  </a:cubicBezTo>
                  <a:cubicBezTo>
                    <a:pt x="67783" y="53079"/>
                    <a:pt x="66385" y="52775"/>
                    <a:pt x="65017" y="52654"/>
                  </a:cubicBezTo>
                  <a:cubicBezTo>
                    <a:pt x="64652" y="52593"/>
                    <a:pt x="64287" y="52593"/>
                    <a:pt x="63892" y="52593"/>
                  </a:cubicBezTo>
                  <a:lnTo>
                    <a:pt x="63102" y="52593"/>
                  </a:lnTo>
                  <a:cubicBezTo>
                    <a:pt x="62950" y="52593"/>
                    <a:pt x="62768" y="52593"/>
                    <a:pt x="62585" y="52623"/>
                  </a:cubicBezTo>
                  <a:cubicBezTo>
                    <a:pt x="61350" y="52669"/>
                    <a:pt x="60168" y="52786"/>
                    <a:pt x="59073" y="52786"/>
                  </a:cubicBezTo>
                  <a:cubicBezTo>
                    <a:pt x="57284" y="52786"/>
                    <a:pt x="55730" y="52475"/>
                    <a:pt x="54561" y="51043"/>
                  </a:cubicBezTo>
                  <a:cubicBezTo>
                    <a:pt x="54105" y="50496"/>
                    <a:pt x="53831" y="49675"/>
                    <a:pt x="53649" y="48611"/>
                  </a:cubicBezTo>
                  <a:cubicBezTo>
                    <a:pt x="53618" y="48520"/>
                    <a:pt x="53618" y="48398"/>
                    <a:pt x="53588" y="48307"/>
                  </a:cubicBezTo>
                  <a:cubicBezTo>
                    <a:pt x="53588" y="48246"/>
                    <a:pt x="53588" y="48216"/>
                    <a:pt x="53558" y="48155"/>
                  </a:cubicBezTo>
                  <a:cubicBezTo>
                    <a:pt x="53558" y="48064"/>
                    <a:pt x="53558" y="47942"/>
                    <a:pt x="53527" y="47851"/>
                  </a:cubicBezTo>
                  <a:cubicBezTo>
                    <a:pt x="53497" y="47547"/>
                    <a:pt x="53467" y="47213"/>
                    <a:pt x="53436" y="46878"/>
                  </a:cubicBezTo>
                  <a:cubicBezTo>
                    <a:pt x="53436" y="46666"/>
                    <a:pt x="53436" y="46483"/>
                    <a:pt x="53406" y="46301"/>
                  </a:cubicBezTo>
                  <a:cubicBezTo>
                    <a:pt x="53406" y="46179"/>
                    <a:pt x="53406" y="46058"/>
                    <a:pt x="53406" y="45967"/>
                  </a:cubicBezTo>
                  <a:cubicBezTo>
                    <a:pt x="53406" y="45602"/>
                    <a:pt x="53375" y="45268"/>
                    <a:pt x="53375" y="44903"/>
                  </a:cubicBezTo>
                  <a:lnTo>
                    <a:pt x="53375" y="44508"/>
                  </a:lnTo>
                  <a:cubicBezTo>
                    <a:pt x="53406" y="42350"/>
                    <a:pt x="53558" y="39857"/>
                    <a:pt x="53710" y="37304"/>
                  </a:cubicBezTo>
                  <a:cubicBezTo>
                    <a:pt x="53740" y="36970"/>
                    <a:pt x="53770" y="36635"/>
                    <a:pt x="53801" y="36270"/>
                  </a:cubicBezTo>
                  <a:cubicBezTo>
                    <a:pt x="53831" y="35571"/>
                    <a:pt x="53862" y="34872"/>
                    <a:pt x="53922" y="34173"/>
                  </a:cubicBezTo>
                  <a:cubicBezTo>
                    <a:pt x="54044" y="31772"/>
                    <a:pt x="54105" y="29371"/>
                    <a:pt x="54044" y="27121"/>
                  </a:cubicBezTo>
                  <a:cubicBezTo>
                    <a:pt x="54044" y="26969"/>
                    <a:pt x="54014" y="26817"/>
                    <a:pt x="54014" y="26665"/>
                  </a:cubicBezTo>
                  <a:cubicBezTo>
                    <a:pt x="54014" y="26361"/>
                    <a:pt x="53983" y="26058"/>
                    <a:pt x="53953" y="25754"/>
                  </a:cubicBezTo>
                  <a:cubicBezTo>
                    <a:pt x="53953" y="25602"/>
                    <a:pt x="53953" y="25450"/>
                    <a:pt x="53922" y="25298"/>
                  </a:cubicBezTo>
                  <a:cubicBezTo>
                    <a:pt x="53862" y="24447"/>
                    <a:pt x="53740" y="23595"/>
                    <a:pt x="53588" y="22805"/>
                  </a:cubicBezTo>
                  <a:cubicBezTo>
                    <a:pt x="53588" y="22653"/>
                    <a:pt x="53558" y="22532"/>
                    <a:pt x="53527" y="22380"/>
                  </a:cubicBezTo>
                  <a:cubicBezTo>
                    <a:pt x="53406" y="21863"/>
                    <a:pt x="53284" y="21407"/>
                    <a:pt x="53132" y="20951"/>
                  </a:cubicBezTo>
                  <a:cubicBezTo>
                    <a:pt x="53071" y="20708"/>
                    <a:pt x="52980" y="20495"/>
                    <a:pt x="52889" y="20282"/>
                  </a:cubicBezTo>
                  <a:cubicBezTo>
                    <a:pt x="52859" y="20191"/>
                    <a:pt x="52828" y="20070"/>
                    <a:pt x="52767" y="19978"/>
                  </a:cubicBezTo>
                  <a:cubicBezTo>
                    <a:pt x="52767" y="19978"/>
                    <a:pt x="52767" y="19948"/>
                    <a:pt x="52737" y="19918"/>
                  </a:cubicBezTo>
                  <a:cubicBezTo>
                    <a:pt x="52707" y="19826"/>
                    <a:pt x="52676" y="19735"/>
                    <a:pt x="52615" y="19644"/>
                  </a:cubicBezTo>
                  <a:cubicBezTo>
                    <a:pt x="52585" y="19553"/>
                    <a:pt x="52524" y="19462"/>
                    <a:pt x="52494" y="19340"/>
                  </a:cubicBezTo>
                  <a:cubicBezTo>
                    <a:pt x="52433" y="19249"/>
                    <a:pt x="52372" y="19158"/>
                    <a:pt x="52311" y="19067"/>
                  </a:cubicBezTo>
                  <a:cubicBezTo>
                    <a:pt x="52281" y="18975"/>
                    <a:pt x="52220" y="18884"/>
                    <a:pt x="52159" y="18793"/>
                  </a:cubicBezTo>
                  <a:cubicBezTo>
                    <a:pt x="52099" y="18702"/>
                    <a:pt x="52038" y="18611"/>
                    <a:pt x="51977" y="18550"/>
                  </a:cubicBezTo>
                  <a:cubicBezTo>
                    <a:pt x="51916" y="18459"/>
                    <a:pt x="51856" y="18367"/>
                    <a:pt x="51795" y="18276"/>
                  </a:cubicBezTo>
                  <a:cubicBezTo>
                    <a:pt x="51673" y="18155"/>
                    <a:pt x="51552" y="18003"/>
                    <a:pt x="51430" y="17881"/>
                  </a:cubicBezTo>
                  <a:cubicBezTo>
                    <a:pt x="51339" y="17790"/>
                    <a:pt x="51248" y="17729"/>
                    <a:pt x="51156" y="17638"/>
                  </a:cubicBezTo>
                  <a:cubicBezTo>
                    <a:pt x="51096" y="17577"/>
                    <a:pt x="51035" y="17516"/>
                    <a:pt x="50944" y="17456"/>
                  </a:cubicBezTo>
                  <a:cubicBezTo>
                    <a:pt x="50883" y="17395"/>
                    <a:pt x="50792" y="17334"/>
                    <a:pt x="50731" y="17304"/>
                  </a:cubicBezTo>
                  <a:cubicBezTo>
                    <a:pt x="50670" y="17243"/>
                    <a:pt x="50609" y="17212"/>
                    <a:pt x="50579" y="17182"/>
                  </a:cubicBezTo>
                  <a:cubicBezTo>
                    <a:pt x="50488" y="17152"/>
                    <a:pt x="50397" y="17091"/>
                    <a:pt x="50336" y="17060"/>
                  </a:cubicBezTo>
                  <a:cubicBezTo>
                    <a:pt x="50245" y="17000"/>
                    <a:pt x="50153" y="16969"/>
                    <a:pt x="50093" y="16908"/>
                  </a:cubicBezTo>
                  <a:cubicBezTo>
                    <a:pt x="50001" y="16878"/>
                    <a:pt x="49941" y="16848"/>
                    <a:pt x="49849" y="16817"/>
                  </a:cubicBezTo>
                  <a:cubicBezTo>
                    <a:pt x="49515" y="16635"/>
                    <a:pt x="49181" y="16483"/>
                    <a:pt x="48846" y="16392"/>
                  </a:cubicBezTo>
                  <a:cubicBezTo>
                    <a:pt x="48786" y="16361"/>
                    <a:pt x="48725" y="16331"/>
                    <a:pt x="48664" y="16331"/>
                  </a:cubicBezTo>
                  <a:cubicBezTo>
                    <a:pt x="48299" y="16209"/>
                    <a:pt x="47934" y="16118"/>
                    <a:pt x="47570" y="16057"/>
                  </a:cubicBezTo>
                  <a:cubicBezTo>
                    <a:pt x="47448" y="16057"/>
                    <a:pt x="47296" y="16027"/>
                    <a:pt x="47175" y="16027"/>
                  </a:cubicBezTo>
                  <a:lnTo>
                    <a:pt x="46263" y="16027"/>
                  </a:lnTo>
                  <a:cubicBezTo>
                    <a:pt x="46172" y="16057"/>
                    <a:pt x="46111" y="16057"/>
                    <a:pt x="46020" y="16057"/>
                  </a:cubicBezTo>
                  <a:cubicBezTo>
                    <a:pt x="45928" y="16088"/>
                    <a:pt x="45837" y="16088"/>
                    <a:pt x="45776" y="16118"/>
                  </a:cubicBezTo>
                  <a:cubicBezTo>
                    <a:pt x="45594" y="16149"/>
                    <a:pt x="45442" y="16179"/>
                    <a:pt x="45290" y="16240"/>
                  </a:cubicBezTo>
                  <a:cubicBezTo>
                    <a:pt x="44865" y="16331"/>
                    <a:pt x="44469" y="16513"/>
                    <a:pt x="44105" y="16726"/>
                  </a:cubicBezTo>
                  <a:cubicBezTo>
                    <a:pt x="44044" y="16756"/>
                    <a:pt x="43983" y="16756"/>
                    <a:pt x="43953" y="16787"/>
                  </a:cubicBezTo>
                  <a:cubicBezTo>
                    <a:pt x="43801" y="16878"/>
                    <a:pt x="43649" y="16969"/>
                    <a:pt x="43527" y="17060"/>
                  </a:cubicBezTo>
                  <a:lnTo>
                    <a:pt x="43314" y="17182"/>
                  </a:lnTo>
                  <a:cubicBezTo>
                    <a:pt x="42433" y="17790"/>
                    <a:pt x="41643" y="18550"/>
                    <a:pt x="40822" y="19279"/>
                  </a:cubicBezTo>
                  <a:cubicBezTo>
                    <a:pt x="40761" y="19340"/>
                    <a:pt x="40700" y="19401"/>
                    <a:pt x="40640" y="19462"/>
                  </a:cubicBezTo>
                  <a:cubicBezTo>
                    <a:pt x="40457" y="19644"/>
                    <a:pt x="40275" y="19796"/>
                    <a:pt x="40092" y="19978"/>
                  </a:cubicBezTo>
                  <a:cubicBezTo>
                    <a:pt x="40062" y="20009"/>
                    <a:pt x="40001" y="20070"/>
                    <a:pt x="39940" y="20100"/>
                  </a:cubicBezTo>
                  <a:cubicBezTo>
                    <a:pt x="39940" y="20130"/>
                    <a:pt x="39910" y="20161"/>
                    <a:pt x="39880" y="20191"/>
                  </a:cubicBezTo>
                  <a:cubicBezTo>
                    <a:pt x="39728" y="20313"/>
                    <a:pt x="39606" y="20404"/>
                    <a:pt x="39484" y="20526"/>
                  </a:cubicBezTo>
                  <a:cubicBezTo>
                    <a:pt x="39454" y="20556"/>
                    <a:pt x="39424" y="20586"/>
                    <a:pt x="39393" y="20617"/>
                  </a:cubicBezTo>
                  <a:cubicBezTo>
                    <a:pt x="39333" y="20647"/>
                    <a:pt x="39241" y="20708"/>
                    <a:pt x="39181" y="20769"/>
                  </a:cubicBezTo>
                  <a:lnTo>
                    <a:pt x="39150" y="20799"/>
                  </a:lnTo>
                  <a:cubicBezTo>
                    <a:pt x="39059" y="20860"/>
                    <a:pt x="38968" y="20921"/>
                    <a:pt x="38907" y="21012"/>
                  </a:cubicBezTo>
                  <a:lnTo>
                    <a:pt x="38877" y="21012"/>
                  </a:lnTo>
                  <a:cubicBezTo>
                    <a:pt x="38755" y="21103"/>
                    <a:pt x="38664" y="21164"/>
                    <a:pt x="38542" y="21255"/>
                  </a:cubicBezTo>
                  <a:cubicBezTo>
                    <a:pt x="38542" y="21255"/>
                    <a:pt x="38512" y="21255"/>
                    <a:pt x="38512" y="21285"/>
                  </a:cubicBezTo>
                  <a:lnTo>
                    <a:pt x="38481" y="21285"/>
                  </a:lnTo>
                  <a:cubicBezTo>
                    <a:pt x="38451" y="21316"/>
                    <a:pt x="38421" y="21346"/>
                    <a:pt x="38390" y="21346"/>
                  </a:cubicBezTo>
                  <a:cubicBezTo>
                    <a:pt x="38299" y="21407"/>
                    <a:pt x="38208" y="21468"/>
                    <a:pt x="38147" y="21498"/>
                  </a:cubicBezTo>
                  <a:cubicBezTo>
                    <a:pt x="38056" y="21559"/>
                    <a:pt x="37965" y="21620"/>
                    <a:pt x="37843" y="21650"/>
                  </a:cubicBezTo>
                  <a:cubicBezTo>
                    <a:pt x="37752" y="21711"/>
                    <a:pt x="37661" y="21741"/>
                    <a:pt x="37570" y="21802"/>
                  </a:cubicBezTo>
                  <a:cubicBezTo>
                    <a:pt x="37478" y="21863"/>
                    <a:pt x="37357" y="21893"/>
                    <a:pt x="37235" y="21954"/>
                  </a:cubicBezTo>
                  <a:cubicBezTo>
                    <a:pt x="37174" y="21954"/>
                    <a:pt x="37083" y="21985"/>
                    <a:pt x="37022" y="22015"/>
                  </a:cubicBezTo>
                  <a:cubicBezTo>
                    <a:pt x="36931" y="22045"/>
                    <a:pt x="36810" y="22076"/>
                    <a:pt x="36718" y="22106"/>
                  </a:cubicBezTo>
                  <a:cubicBezTo>
                    <a:pt x="36627" y="22136"/>
                    <a:pt x="36536" y="22136"/>
                    <a:pt x="36415" y="22167"/>
                  </a:cubicBezTo>
                  <a:cubicBezTo>
                    <a:pt x="36354" y="22167"/>
                    <a:pt x="36263" y="22167"/>
                    <a:pt x="36171" y="22197"/>
                  </a:cubicBezTo>
                  <a:lnTo>
                    <a:pt x="35807" y="22197"/>
                  </a:lnTo>
                  <a:cubicBezTo>
                    <a:pt x="35594" y="22197"/>
                    <a:pt x="35381" y="22197"/>
                    <a:pt x="35138" y="22167"/>
                  </a:cubicBezTo>
                  <a:cubicBezTo>
                    <a:pt x="34956" y="22106"/>
                    <a:pt x="34743" y="22045"/>
                    <a:pt x="34530" y="21924"/>
                  </a:cubicBezTo>
                  <a:cubicBezTo>
                    <a:pt x="34500" y="21924"/>
                    <a:pt x="34439" y="21893"/>
                    <a:pt x="34408" y="21863"/>
                  </a:cubicBezTo>
                  <a:cubicBezTo>
                    <a:pt x="34317" y="21802"/>
                    <a:pt x="34196" y="21741"/>
                    <a:pt x="34074" y="21650"/>
                  </a:cubicBezTo>
                  <a:cubicBezTo>
                    <a:pt x="34044" y="21620"/>
                    <a:pt x="34013" y="21589"/>
                    <a:pt x="33983" y="21559"/>
                  </a:cubicBezTo>
                  <a:cubicBezTo>
                    <a:pt x="33922" y="21529"/>
                    <a:pt x="33861" y="21468"/>
                    <a:pt x="33800" y="21437"/>
                  </a:cubicBezTo>
                  <a:cubicBezTo>
                    <a:pt x="33770" y="21377"/>
                    <a:pt x="33709" y="21346"/>
                    <a:pt x="33679" y="21285"/>
                  </a:cubicBezTo>
                  <a:cubicBezTo>
                    <a:pt x="33649" y="21255"/>
                    <a:pt x="33618" y="21225"/>
                    <a:pt x="33588" y="21194"/>
                  </a:cubicBezTo>
                  <a:cubicBezTo>
                    <a:pt x="33527" y="21133"/>
                    <a:pt x="33466" y="21103"/>
                    <a:pt x="33405" y="21042"/>
                  </a:cubicBezTo>
                  <a:cubicBezTo>
                    <a:pt x="33405" y="21012"/>
                    <a:pt x="33405" y="21012"/>
                    <a:pt x="33375" y="21012"/>
                  </a:cubicBezTo>
                  <a:cubicBezTo>
                    <a:pt x="33284" y="20921"/>
                    <a:pt x="33193" y="20799"/>
                    <a:pt x="33132" y="20708"/>
                  </a:cubicBezTo>
                  <a:cubicBezTo>
                    <a:pt x="32980" y="20526"/>
                    <a:pt x="32828" y="20343"/>
                    <a:pt x="32676" y="20161"/>
                  </a:cubicBezTo>
                  <a:cubicBezTo>
                    <a:pt x="32615" y="20100"/>
                    <a:pt x="32585" y="20039"/>
                    <a:pt x="32554" y="19978"/>
                  </a:cubicBezTo>
                  <a:cubicBezTo>
                    <a:pt x="32493" y="19918"/>
                    <a:pt x="32433" y="19857"/>
                    <a:pt x="32402" y="19796"/>
                  </a:cubicBezTo>
                  <a:cubicBezTo>
                    <a:pt x="32281" y="19644"/>
                    <a:pt x="32159" y="19492"/>
                    <a:pt x="32068" y="19310"/>
                  </a:cubicBezTo>
                  <a:cubicBezTo>
                    <a:pt x="31886" y="19067"/>
                    <a:pt x="31703" y="18793"/>
                    <a:pt x="31521" y="18519"/>
                  </a:cubicBezTo>
                  <a:cubicBezTo>
                    <a:pt x="31490" y="18459"/>
                    <a:pt x="31460" y="18398"/>
                    <a:pt x="31399" y="18337"/>
                  </a:cubicBezTo>
                  <a:cubicBezTo>
                    <a:pt x="31186" y="17972"/>
                    <a:pt x="30943" y="17608"/>
                    <a:pt x="30731" y="17243"/>
                  </a:cubicBezTo>
                  <a:cubicBezTo>
                    <a:pt x="30670" y="17152"/>
                    <a:pt x="30609" y="17060"/>
                    <a:pt x="30548" y="16969"/>
                  </a:cubicBezTo>
                  <a:cubicBezTo>
                    <a:pt x="30457" y="16787"/>
                    <a:pt x="30335" y="16604"/>
                    <a:pt x="30214" y="16422"/>
                  </a:cubicBezTo>
                  <a:cubicBezTo>
                    <a:pt x="30123" y="16240"/>
                    <a:pt x="30001" y="16057"/>
                    <a:pt x="29910" y="15875"/>
                  </a:cubicBezTo>
                  <a:cubicBezTo>
                    <a:pt x="29819" y="15723"/>
                    <a:pt x="29727" y="15571"/>
                    <a:pt x="29636" y="15419"/>
                  </a:cubicBezTo>
                  <a:cubicBezTo>
                    <a:pt x="29393" y="15024"/>
                    <a:pt x="29150" y="14598"/>
                    <a:pt x="28907" y="14173"/>
                  </a:cubicBezTo>
                  <a:cubicBezTo>
                    <a:pt x="28724" y="13869"/>
                    <a:pt x="28542" y="13535"/>
                    <a:pt x="28329" y="13231"/>
                  </a:cubicBezTo>
                  <a:cubicBezTo>
                    <a:pt x="28208" y="12987"/>
                    <a:pt x="28056" y="12744"/>
                    <a:pt x="27904" y="12501"/>
                  </a:cubicBezTo>
                  <a:cubicBezTo>
                    <a:pt x="27569" y="11924"/>
                    <a:pt x="27205" y="11346"/>
                    <a:pt x="26840" y="10769"/>
                  </a:cubicBezTo>
                  <a:cubicBezTo>
                    <a:pt x="26657" y="10495"/>
                    <a:pt x="26475" y="10221"/>
                    <a:pt x="26293" y="9917"/>
                  </a:cubicBezTo>
                  <a:cubicBezTo>
                    <a:pt x="26262" y="9887"/>
                    <a:pt x="26262" y="9857"/>
                    <a:pt x="26232" y="9826"/>
                  </a:cubicBezTo>
                  <a:cubicBezTo>
                    <a:pt x="26050" y="9583"/>
                    <a:pt x="25898" y="9310"/>
                    <a:pt x="25715" y="9066"/>
                  </a:cubicBezTo>
                  <a:cubicBezTo>
                    <a:pt x="25533" y="8793"/>
                    <a:pt x="25350" y="8519"/>
                    <a:pt x="25138" y="8246"/>
                  </a:cubicBezTo>
                  <a:cubicBezTo>
                    <a:pt x="24955" y="7942"/>
                    <a:pt x="24743" y="7668"/>
                    <a:pt x="24530" y="7395"/>
                  </a:cubicBezTo>
                  <a:cubicBezTo>
                    <a:pt x="24439" y="7486"/>
                    <a:pt x="24347" y="7547"/>
                    <a:pt x="24256" y="7607"/>
                  </a:cubicBezTo>
                  <a:cubicBezTo>
                    <a:pt x="24195" y="7638"/>
                    <a:pt x="24135" y="7699"/>
                    <a:pt x="24074" y="7729"/>
                  </a:cubicBezTo>
                  <a:cubicBezTo>
                    <a:pt x="23983" y="7790"/>
                    <a:pt x="23922" y="7820"/>
                    <a:pt x="23831" y="7851"/>
                  </a:cubicBezTo>
                  <a:cubicBezTo>
                    <a:pt x="23831" y="7881"/>
                    <a:pt x="23800" y="7881"/>
                    <a:pt x="23800" y="7881"/>
                  </a:cubicBezTo>
                  <a:cubicBezTo>
                    <a:pt x="23709" y="7942"/>
                    <a:pt x="23648" y="7972"/>
                    <a:pt x="23557" y="8003"/>
                  </a:cubicBezTo>
                  <a:cubicBezTo>
                    <a:pt x="23466" y="8033"/>
                    <a:pt x="23375" y="8094"/>
                    <a:pt x="23284" y="8124"/>
                  </a:cubicBezTo>
                  <a:cubicBezTo>
                    <a:pt x="23132" y="8185"/>
                    <a:pt x="22949" y="8246"/>
                    <a:pt x="22797" y="8306"/>
                  </a:cubicBezTo>
                  <a:cubicBezTo>
                    <a:pt x="22706" y="8337"/>
                    <a:pt x="22645" y="8367"/>
                    <a:pt x="22554" y="8398"/>
                  </a:cubicBezTo>
                  <a:cubicBezTo>
                    <a:pt x="22493" y="8398"/>
                    <a:pt x="22402" y="8428"/>
                    <a:pt x="22341" y="8458"/>
                  </a:cubicBezTo>
                  <a:lnTo>
                    <a:pt x="22250" y="8458"/>
                  </a:lnTo>
                  <a:cubicBezTo>
                    <a:pt x="22129" y="8489"/>
                    <a:pt x="22037" y="8519"/>
                    <a:pt x="21946" y="8550"/>
                  </a:cubicBezTo>
                  <a:cubicBezTo>
                    <a:pt x="21885" y="8550"/>
                    <a:pt x="21794" y="8580"/>
                    <a:pt x="21733" y="8580"/>
                  </a:cubicBezTo>
                  <a:cubicBezTo>
                    <a:pt x="21703" y="8580"/>
                    <a:pt x="21673" y="8580"/>
                    <a:pt x="21642" y="8610"/>
                  </a:cubicBezTo>
                  <a:lnTo>
                    <a:pt x="21490" y="8610"/>
                  </a:lnTo>
                  <a:cubicBezTo>
                    <a:pt x="21429" y="8641"/>
                    <a:pt x="21399" y="8641"/>
                    <a:pt x="21338" y="8641"/>
                  </a:cubicBezTo>
                  <a:lnTo>
                    <a:pt x="21277" y="8641"/>
                  </a:lnTo>
                  <a:cubicBezTo>
                    <a:pt x="21186" y="8671"/>
                    <a:pt x="21065" y="8671"/>
                    <a:pt x="20974" y="8671"/>
                  </a:cubicBezTo>
                  <a:cubicBezTo>
                    <a:pt x="20943" y="8702"/>
                    <a:pt x="20913" y="8702"/>
                    <a:pt x="20882" y="8702"/>
                  </a:cubicBezTo>
                  <a:cubicBezTo>
                    <a:pt x="20761" y="8702"/>
                    <a:pt x="20639" y="8702"/>
                    <a:pt x="20518" y="8732"/>
                  </a:cubicBezTo>
                  <a:cubicBezTo>
                    <a:pt x="20400" y="8736"/>
                    <a:pt x="20288" y="8738"/>
                    <a:pt x="20182" y="8738"/>
                  </a:cubicBezTo>
                  <a:cubicBezTo>
                    <a:pt x="19544" y="8738"/>
                    <a:pt x="19119" y="8671"/>
                    <a:pt x="19119" y="8671"/>
                  </a:cubicBezTo>
                  <a:cubicBezTo>
                    <a:pt x="20396" y="7881"/>
                    <a:pt x="21338" y="5814"/>
                    <a:pt x="21855" y="4264"/>
                  </a:cubicBezTo>
                  <a:cubicBezTo>
                    <a:pt x="19361" y="1751"/>
                    <a:pt x="16478" y="1"/>
                    <a:pt x="13077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0"/>
            <p:cNvSpPr/>
            <p:nvPr/>
          </p:nvSpPr>
          <p:spPr>
            <a:xfrm>
              <a:off x="4321025" y="3614125"/>
              <a:ext cx="1272825" cy="1154425"/>
            </a:xfrm>
            <a:custGeom>
              <a:avLst/>
              <a:gdLst/>
              <a:ahLst/>
              <a:cxnLst/>
              <a:rect l="l" t="t" r="r" b="b"/>
              <a:pathLst>
                <a:path w="50913" h="46177" extrusionOk="0">
                  <a:moveTo>
                    <a:pt x="9186" y="1"/>
                  </a:moveTo>
                  <a:cubicBezTo>
                    <a:pt x="7117" y="1"/>
                    <a:pt x="4855" y="649"/>
                    <a:pt x="2371" y="2167"/>
                  </a:cubicBezTo>
                  <a:cubicBezTo>
                    <a:pt x="1459" y="2714"/>
                    <a:pt x="669" y="3322"/>
                    <a:pt x="0" y="3960"/>
                  </a:cubicBezTo>
                  <a:cubicBezTo>
                    <a:pt x="3838" y="16780"/>
                    <a:pt x="15330" y="46176"/>
                    <a:pt x="40217" y="46176"/>
                  </a:cubicBezTo>
                  <a:cubicBezTo>
                    <a:pt x="43121" y="46176"/>
                    <a:pt x="46207" y="45776"/>
                    <a:pt x="49484" y="44903"/>
                  </a:cubicBezTo>
                  <a:cubicBezTo>
                    <a:pt x="49484" y="44751"/>
                    <a:pt x="49484" y="44629"/>
                    <a:pt x="49515" y="44508"/>
                  </a:cubicBezTo>
                  <a:cubicBezTo>
                    <a:pt x="49515" y="42350"/>
                    <a:pt x="49667" y="39887"/>
                    <a:pt x="49819" y="37304"/>
                  </a:cubicBezTo>
                  <a:cubicBezTo>
                    <a:pt x="50366" y="28884"/>
                    <a:pt x="50913" y="19492"/>
                    <a:pt x="46445" y="17060"/>
                  </a:cubicBezTo>
                  <a:cubicBezTo>
                    <a:pt x="45099" y="16321"/>
                    <a:pt x="43925" y="16019"/>
                    <a:pt x="42876" y="16019"/>
                  </a:cubicBezTo>
                  <a:cubicBezTo>
                    <a:pt x="38128" y="16019"/>
                    <a:pt x="35936" y="22218"/>
                    <a:pt x="31886" y="22218"/>
                  </a:cubicBezTo>
                  <a:cubicBezTo>
                    <a:pt x="31678" y="22218"/>
                    <a:pt x="31465" y="22201"/>
                    <a:pt x="31247" y="22167"/>
                  </a:cubicBezTo>
                  <a:cubicBezTo>
                    <a:pt x="28481" y="21711"/>
                    <a:pt x="25350" y="13687"/>
                    <a:pt x="20639" y="7425"/>
                  </a:cubicBezTo>
                  <a:cubicBezTo>
                    <a:pt x="19168" y="8533"/>
                    <a:pt x="17271" y="8720"/>
                    <a:pt x="16158" y="8720"/>
                  </a:cubicBezTo>
                  <a:cubicBezTo>
                    <a:pt x="15592" y="8720"/>
                    <a:pt x="15228" y="8671"/>
                    <a:pt x="15228" y="8671"/>
                  </a:cubicBezTo>
                  <a:cubicBezTo>
                    <a:pt x="16505" y="7881"/>
                    <a:pt x="17447" y="5814"/>
                    <a:pt x="17964" y="4264"/>
                  </a:cubicBezTo>
                  <a:cubicBezTo>
                    <a:pt x="15470" y="1751"/>
                    <a:pt x="12587" y="1"/>
                    <a:pt x="918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0"/>
            <p:cNvSpPr/>
            <p:nvPr/>
          </p:nvSpPr>
          <p:spPr>
            <a:xfrm>
              <a:off x="4665250" y="60535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cubicBezTo>
                    <a:pt x="0" y="0"/>
                    <a:pt x="0" y="31"/>
                    <a:pt x="3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0"/>
            <p:cNvSpPr/>
            <p:nvPr/>
          </p:nvSpPr>
          <p:spPr>
            <a:xfrm>
              <a:off x="4252625" y="3741250"/>
              <a:ext cx="1568450" cy="2272075"/>
            </a:xfrm>
            <a:custGeom>
              <a:avLst/>
              <a:gdLst/>
              <a:ahLst/>
              <a:cxnLst/>
              <a:rect l="l" t="t" r="r" b="b"/>
              <a:pathLst>
                <a:path w="62738" h="90883" extrusionOk="0">
                  <a:moveTo>
                    <a:pt x="38937" y="14893"/>
                  </a:moveTo>
                  <a:lnTo>
                    <a:pt x="38927" y="14918"/>
                  </a:lnTo>
                  <a:lnTo>
                    <a:pt x="38927" y="14918"/>
                  </a:lnTo>
                  <a:cubicBezTo>
                    <a:pt x="38941" y="14909"/>
                    <a:pt x="38954" y="14900"/>
                    <a:pt x="38968" y="14893"/>
                  </a:cubicBezTo>
                  <a:close/>
                  <a:moveTo>
                    <a:pt x="7973" y="1"/>
                  </a:moveTo>
                  <a:cubicBezTo>
                    <a:pt x="7888" y="1"/>
                    <a:pt x="7802" y="20"/>
                    <a:pt x="7721" y="60"/>
                  </a:cubicBezTo>
                  <a:cubicBezTo>
                    <a:pt x="7417" y="212"/>
                    <a:pt x="7265" y="577"/>
                    <a:pt x="7417" y="881"/>
                  </a:cubicBezTo>
                  <a:cubicBezTo>
                    <a:pt x="7478" y="1003"/>
                    <a:pt x="9758" y="5927"/>
                    <a:pt x="13557" y="13556"/>
                  </a:cubicBezTo>
                  <a:lnTo>
                    <a:pt x="7995" y="12766"/>
                  </a:lnTo>
                  <a:lnTo>
                    <a:pt x="1" y="11641"/>
                  </a:lnTo>
                  <a:lnTo>
                    <a:pt x="1" y="11641"/>
                  </a:lnTo>
                  <a:cubicBezTo>
                    <a:pt x="61" y="11823"/>
                    <a:pt x="92" y="12036"/>
                    <a:pt x="152" y="12249"/>
                  </a:cubicBezTo>
                  <a:cubicBezTo>
                    <a:pt x="152" y="12279"/>
                    <a:pt x="152" y="12279"/>
                    <a:pt x="152" y="12279"/>
                  </a:cubicBezTo>
                  <a:cubicBezTo>
                    <a:pt x="213" y="12431"/>
                    <a:pt x="244" y="12583"/>
                    <a:pt x="274" y="12735"/>
                  </a:cubicBezTo>
                  <a:cubicBezTo>
                    <a:pt x="304" y="12796"/>
                    <a:pt x="304" y="12857"/>
                    <a:pt x="335" y="12918"/>
                  </a:cubicBezTo>
                  <a:lnTo>
                    <a:pt x="8633" y="14103"/>
                  </a:lnTo>
                  <a:lnTo>
                    <a:pt x="14226" y="14893"/>
                  </a:lnTo>
                  <a:cubicBezTo>
                    <a:pt x="15654" y="17781"/>
                    <a:pt x="17296" y="21003"/>
                    <a:pt x="19059" y="24468"/>
                  </a:cubicBezTo>
                  <a:lnTo>
                    <a:pt x="14469" y="24103"/>
                  </a:lnTo>
                  <a:lnTo>
                    <a:pt x="4894" y="23374"/>
                  </a:lnTo>
                  <a:lnTo>
                    <a:pt x="4864" y="23374"/>
                  </a:lnTo>
                  <a:cubicBezTo>
                    <a:pt x="4925" y="23435"/>
                    <a:pt x="4955" y="23495"/>
                    <a:pt x="4985" y="23556"/>
                  </a:cubicBezTo>
                  <a:cubicBezTo>
                    <a:pt x="5137" y="23860"/>
                    <a:pt x="5320" y="24134"/>
                    <a:pt x="5472" y="24438"/>
                  </a:cubicBezTo>
                  <a:cubicBezTo>
                    <a:pt x="5502" y="24498"/>
                    <a:pt x="5563" y="24590"/>
                    <a:pt x="5593" y="24681"/>
                  </a:cubicBezTo>
                  <a:lnTo>
                    <a:pt x="15411" y="25410"/>
                  </a:lnTo>
                  <a:lnTo>
                    <a:pt x="19727" y="25745"/>
                  </a:lnTo>
                  <a:cubicBezTo>
                    <a:pt x="21217" y="28602"/>
                    <a:pt x="22797" y="31611"/>
                    <a:pt x="24439" y="34711"/>
                  </a:cubicBezTo>
                  <a:cubicBezTo>
                    <a:pt x="25229" y="36170"/>
                    <a:pt x="26019" y="37660"/>
                    <a:pt x="26810" y="39149"/>
                  </a:cubicBezTo>
                  <a:lnTo>
                    <a:pt x="13831" y="38389"/>
                  </a:lnTo>
                  <a:lnTo>
                    <a:pt x="13831" y="38389"/>
                  </a:lnTo>
                  <a:cubicBezTo>
                    <a:pt x="13831" y="38420"/>
                    <a:pt x="13861" y="38420"/>
                    <a:pt x="13861" y="38450"/>
                  </a:cubicBezTo>
                  <a:cubicBezTo>
                    <a:pt x="13891" y="38541"/>
                    <a:pt x="13952" y="38632"/>
                    <a:pt x="13983" y="38724"/>
                  </a:cubicBezTo>
                  <a:cubicBezTo>
                    <a:pt x="14043" y="38845"/>
                    <a:pt x="14074" y="38936"/>
                    <a:pt x="14135" y="39058"/>
                  </a:cubicBezTo>
                  <a:cubicBezTo>
                    <a:pt x="14165" y="39149"/>
                    <a:pt x="14226" y="39240"/>
                    <a:pt x="14256" y="39331"/>
                  </a:cubicBezTo>
                  <a:cubicBezTo>
                    <a:pt x="14286" y="39423"/>
                    <a:pt x="14317" y="39483"/>
                    <a:pt x="14317" y="39544"/>
                  </a:cubicBezTo>
                  <a:cubicBezTo>
                    <a:pt x="14347" y="39575"/>
                    <a:pt x="14347" y="39635"/>
                    <a:pt x="14378" y="39666"/>
                  </a:cubicBezTo>
                  <a:lnTo>
                    <a:pt x="27509" y="40426"/>
                  </a:lnTo>
                  <a:cubicBezTo>
                    <a:pt x="29302" y="43678"/>
                    <a:pt x="31156" y="47022"/>
                    <a:pt x="33041" y="50365"/>
                  </a:cubicBezTo>
                  <a:cubicBezTo>
                    <a:pt x="33588" y="51338"/>
                    <a:pt x="34165" y="52280"/>
                    <a:pt x="34712" y="53253"/>
                  </a:cubicBezTo>
                  <a:lnTo>
                    <a:pt x="7660" y="53861"/>
                  </a:lnTo>
                  <a:cubicBezTo>
                    <a:pt x="7630" y="53952"/>
                    <a:pt x="7630" y="54043"/>
                    <a:pt x="7630" y="54134"/>
                  </a:cubicBezTo>
                  <a:cubicBezTo>
                    <a:pt x="7599" y="54286"/>
                    <a:pt x="7599" y="54468"/>
                    <a:pt x="7569" y="54651"/>
                  </a:cubicBezTo>
                  <a:cubicBezTo>
                    <a:pt x="7569" y="54803"/>
                    <a:pt x="7569" y="54955"/>
                    <a:pt x="7569" y="55107"/>
                  </a:cubicBezTo>
                  <a:lnTo>
                    <a:pt x="35411" y="54468"/>
                  </a:lnTo>
                  <a:cubicBezTo>
                    <a:pt x="37904" y="58785"/>
                    <a:pt x="40336" y="62827"/>
                    <a:pt x="42706" y="66627"/>
                  </a:cubicBezTo>
                  <a:lnTo>
                    <a:pt x="16141" y="68876"/>
                  </a:lnTo>
                  <a:cubicBezTo>
                    <a:pt x="16293" y="69089"/>
                    <a:pt x="16445" y="69301"/>
                    <a:pt x="16597" y="69514"/>
                  </a:cubicBezTo>
                  <a:cubicBezTo>
                    <a:pt x="16718" y="69697"/>
                    <a:pt x="16840" y="69849"/>
                    <a:pt x="16961" y="70031"/>
                  </a:cubicBezTo>
                  <a:lnTo>
                    <a:pt x="43436" y="67782"/>
                  </a:lnTo>
                  <a:cubicBezTo>
                    <a:pt x="45837" y="71642"/>
                    <a:pt x="48147" y="75168"/>
                    <a:pt x="50397" y="78451"/>
                  </a:cubicBezTo>
                  <a:lnTo>
                    <a:pt x="14742" y="81369"/>
                  </a:lnTo>
                  <a:cubicBezTo>
                    <a:pt x="14651" y="81581"/>
                    <a:pt x="14560" y="81794"/>
                    <a:pt x="14469" y="82007"/>
                  </a:cubicBezTo>
                  <a:cubicBezTo>
                    <a:pt x="14438" y="82068"/>
                    <a:pt x="14408" y="82128"/>
                    <a:pt x="14378" y="82220"/>
                  </a:cubicBezTo>
                  <a:cubicBezTo>
                    <a:pt x="14347" y="82311"/>
                    <a:pt x="14317" y="82432"/>
                    <a:pt x="14286" y="82524"/>
                  </a:cubicBezTo>
                  <a:cubicBezTo>
                    <a:pt x="14286" y="82554"/>
                    <a:pt x="14256" y="82615"/>
                    <a:pt x="14256" y="82645"/>
                  </a:cubicBezTo>
                  <a:lnTo>
                    <a:pt x="51217" y="79636"/>
                  </a:lnTo>
                  <a:cubicBezTo>
                    <a:pt x="54166" y="83891"/>
                    <a:pt x="56992" y="87630"/>
                    <a:pt x="59667" y="90882"/>
                  </a:cubicBezTo>
                  <a:lnTo>
                    <a:pt x="61278" y="90882"/>
                  </a:lnTo>
                  <a:cubicBezTo>
                    <a:pt x="58330" y="87326"/>
                    <a:pt x="55260" y="83253"/>
                    <a:pt x="52220" y="78846"/>
                  </a:cubicBezTo>
                  <a:lnTo>
                    <a:pt x="62737" y="47508"/>
                  </a:lnTo>
                  <a:lnTo>
                    <a:pt x="61947" y="47508"/>
                  </a:lnTo>
                  <a:cubicBezTo>
                    <a:pt x="61795" y="47508"/>
                    <a:pt x="61613" y="47508"/>
                    <a:pt x="61430" y="47538"/>
                  </a:cubicBezTo>
                  <a:lnTo>
                    <a:pt x="51339" y="77599"/>
                  </a:lnTo>
                  <a:cubicBezTo>
                    <a:pt x="49029" y="74195"/>
                    <a:pt x="46688" y="70639"/>
                    <a:pt x="44409" y="66961"/>
                  </a:cubicBezTo>
                  <a:lnTo>
                    <a:pt x="52524" y="43739"/>
                  </a:lnTo>
                  <a:cubicBezTo>
                    <a:pt x="52524" y="43678"/>
                    <a:pt x="52494" y="43587"/>
                    <a:pt x="52494" y="43526"/>
                  </a:cubicBezTo>
                  <a:cubicBezTo>
                    <a:pt x="52463" y="43435"/>
                    <a:pt x="52463" y="43313"/>
                    <a:pt x="52433" y="43222"/>
                  </a:cubicBezTo>
                  <a:cubicBezTo>
                    <a:pt x="52433" y="43161"/>
                    <a:pt x="52433" y="43131"/>
                    <a:pt x="52433" y="43070"/>
                  </a:cubicBezTo>
                  <a:cubicBezTo>
                    <a:pt x="52403" y="42979"/>
                    <a:pt x="52403" y="42857"/>
                    <a:pt x="52372" y="42766"/>
                  </a:cubicBezTo>
                  <a:cubicBezTo>
                    <a:pt x="52342" y="42462"/>
                    <a:pt x="52312" y="42128"/>
                    <a:pt x="52281" y="41793"/>
                  </a:cubicBezTo>
                  <a:cubicBezTo>
                    <a:pt x="52281" y="41581"/>
                    <a:pt x="52281" y="41398"/>
                    <a:pt x="52251" y="41216"/>
                  </a:cubicBezTo>
                  <a:cubicBezTo>
                    <a:pt x="52251" y="41094"/>
                    <a:pt x="52251" y="40973"/>
                    <a:pt x="52251" y="40882"/>
                  </a:cubicBezTo>
                  <a:cubicBezTo>
                    <a:pt x="52251" y="40851"/>
                    <a:pt x="52251" y="40821"/>
                    <a:pt x="52251" y="40790"/>
                  </a:cubicBezTo>
                  <a:lnTo>
                    <a:pt x="43558" y="65624"/>
                  </a:lnTo>
                  <a:cubicBezTo>
                    <a:pt x="41156" y="61733"/>
                    <a:pt x="38755" y="57721"/>
                    <a:pt x="36445" y="53739"/>
                  </a:cubicBezTo>
                  <a:lnTo>
                    <a:pt x="40548" y="41003"/>
                  </a:lnTo>
                  <a:lnTo>
                    <a:pt x="49789" y="12371"/>
                  </a:lnTo>
                  <a:cubicBezTo>
                    <a:pt x="49728" y="12310"/>
                    <a:pt x="49637" y="12249"/>
                    <a:pt x="49576" y="12219"/>
                  </a:cubicBezTo>
                  <a:cubicBezTo>
                    <a:pt x="49515" y="12158"/>
                    <a:pt x="49454" y="12127"/>
                    <a:pt x="49424" y="12097"/>
                  </a:cubicBezTo>
                  <a:cubicBezTo>
                    <a:pt x="49333" y="12067"/>
                    <a:pt x="49272" y="12006"/>
                    <a:pt x="49181" y="11975"/>
                  </a:cubicBezTo>
                  <a:cubicBezTo>
                    <a:pt x="49090" y="11915"/>
                    <a:pt x="48998" y="11884"/>
                    <a:pt x="48938" y="11823"/>
                  </a:cubicBezTo>
                  <a:cubicBezTo>
                    <a:pt x="48846" y="11793"/>
                    <a:pt x="48786" y="11763"/>
                    <a:pt x="48694" y="11732"/>
                  </a:cubicBezTo>
                  <a:lnTo>
                    <a:pt x="39302" y="40851"/>
                  </a:lnTo>
                  <a:lnTo>
                    <a:pt x="35594" y="52280"/>
                  </a:lnTo>
                  <a:cubicBezTo>
                    <a:pt x="33162" y="48085"/>
                    <a:pt x="30822" y="43860"/>
                    <a:pt x="28603" y="39757"/>
                  </a:cubicBezTo>
                  <a:lnTo>
                    <a:pt x="29393" y="37842"/>
                  </a:lnTo>
                  <a:lnTo>
                    <a:pt x="38927" y="14918"/>
                  </a:lnTo>
                  <a:lnTo>
                    <a:pt x="38927" y="14918"/>
                  </a:lnTo>
                  <a:cubicBezTo>
                    <a:pt x="38881" y="14949"/>
                    <a:pt x="38839" y="14991"/>
                    <a:pt x="38816" y="15015"/>
                  </a:cubicBezTo>
                  <a:cubicBezTo>
                    <a:pt x="38785" y="15045"/>
                    <a:pt x="38755" y="15076"/>
                    <a:pt x="38725" y="15106"/>
                  </a:cubicBezTo>
                  <a:cubicBezTo>
                    <a:pt x="38573" y="15228"/>
                    <a:pt x="38451" y="15319"/>
                    <a:pt x="38329" y="15441"/>
                  </a:cubicBezTo>
                  <a:cubicBezTo>
                    <a:pt x="38299" y="15471"/>
                    <a:pt x="38269" y="15501"/>
                    <a:pt x="38238" y="15532"/>
                  </a:cubicBezTo>
                  <a:cubicBezTo>
                    <a:pt x="38178" y="15562"/>
                    <a:pt x="38086" y="15623"/>
                    <a:pt x="38026" y="15684"/>
                  </a:cubicBezTo>
                  <a:lnTo>
                    <a:pt x="37995" y="15714"/>
                  </a:lnTo>
                  <a:cubicBezTo>
                    <a:pt x="37904" y="15775"/>
                    <a:pt x="37813" y="15836"/>
                    <a:pt x="37752" y="15927"/>
                  </a:cubicBezTo>
                  <a:lnTo>
                    <a:pt x="37722" y="15927"/>
                  </a:lnTo>
                  <a:cubicBezTo>
                    <a:pt x="37600" y="16018"/>
                    <a:pt x="37478" y="16109"/>
                    <a:pt x="37357" y="16170"/>
                  </a:cubicBezTo>
                  <a:cubicBezTo>
                    <a:pt x="37326" y="16200"/>
                    <a:pt x="37326" y="16200"/>
                    <a:pt x="37326" y="16200"/>
                  </a:cubicBezTo>
                  <a:cubicBezTo>
                    <a:pt x="37205" y="16292"/>
                    <a:pt x="37083" y="16352"/>
                    <a:pt x="36992" y="16413"/>
                  </a:cubicBezTo>
                  <a:lnTo>
                    <a:pt x="28299" y="37234"/>
                  </a:lnTo>
                  <a:lnTo>
                    <a:pt x="27843" y="38359"/>
                  </a:lnTo>
                  <a:cubicBezTo>
                    <a:pt x="27448" y="37660"/>
                    <a:pt x="27083" y="36991"/>
                    <a:pt x="26718" y="36292"/>
                  </a:cubicBezTo>
                  <a:cubicBezTo>
                    <a:pt x="24621" y="32401"/>
                    <a:pt x="22645" y="28663"/>
                    <a:pt x="20822" y="25137"/>
                  </a:cubicBezTo>
                  <a:lnTo>
                    <a:pt x="28481" y="10334"/>
                  </a:lnTo>
                  <a:cubicBezTo>
                    <a:pt x="28238" y="9939"/>
                    <a:pt x="27995" y="9513"/>
                    <a:pt x="27752" y="9088"/>
                  </a:cubicBezTo>
                  <a:lnTo>
                    <a:pt x="20122" y="23799"/>
                  </a:lnTo>
                  <a:cubicBezTo>
                    <a:pt x="18360" y="20365"/>
                    <a:pt x="16749" y="17173"/>
                    <a:pt x="15320" y="14316"/>
                  </a:cubicBezTo>
                  <a:lnTo>
                    <a:pt x="21399" y="3313"/>
                  </a:lnTo>
                  <a:lnTo>
                    <a:pt x="21399" y="3313"/>
                  </a:lnTo>
                  <a:cubicBezTo>
                    <a:pt x="21277" y="3343"/>
                    <a:pt x="21186" y="3343"/>
                    <a:pt x="21095" y="3373"/>
                  </a:cubicBezTo>
                  <a:cubicBezTo>
                    <a:pt x="20882" y="3434"/>
                    <a:pt x="20670" y="3465"/>
                    <a:pt x="20487" y="3495"/>
                  </a:cubicBezTo>
                  <a:cubicBezTo>
                    <a:pt x="20426" y="3525"/>
                    <a:pt x="20396" y="3525"/>
                    <a:pt x="20335" y="3525"/>
                  </a:cubicBezTo>
                  <a:cubicBezTo>
                    <a:pt x="20274" y="3556"/>
                    <a:pt x="20244" y="3556"/>
                    <a:pt x="20183" y="3556"/>
                  </a:cubicBezTo>
                  <a:lnTo>
                    <a:pt x="20122" y="3556"/>
                  </a:lnTo>
                  <a:cubicBezTo>
                    <a:pt x="20031" y="3586"/>
                    <a:pt x="19910" y="3586"/>
                    <a:pt x="19819" y="3586"/>
                  </a:cubicBezTo>
                  <a:lnTo>
                    <a:pt x="14651" y="12978"/>
                  </a:lnTo>
                  <a:cubicBezTo>
                    <a:pt x="10913" y="5440"/>
                    <a:pt x="8633" y="577"/>
                    <a:pt x="8542" y="364"/>
                  </a:cubicBezTo>
                  <a:cubicBezTo>
                    <a:pt x="8430" y="142"/>
                    <a:pt x="8205" y="1"/>
                    <a:pt x="797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0"/>
            <p:cNvSpPr/>
            <p:nvPr/>
          </p:nvSpPr>
          <p:spPr>
            <a:xfrm>
              <a:off x="5804325" y="5103700"/>
              <a:ext cx="291825" cy="909625"/>
            </a:xfrm>
            <a:custGeom>
              <a:avLst/>
              <a:gdLst/>
              <a:ahLst/>
              <a:cxnLst/>
              <a:rect l="l" t="t" r="r" b="b"/>
              <a:pathLst>
                <a:path w="11673" h="36385" extrusionOk="0">
                  <a:moveTo>
                    <a:pt x="11034" y="1"/>
                  </a:moveTo>
                  <a:lnTo>
                    <a:pt x="1" y="36384"/>
                  </a:lnTo>
                  <a:lnTo>
                    <a:pt x="1277" y="36384"/>
                  </a:lnTo>
                  <a:lnTo>
                    <a:pt x="11672" y="2098"/>
                  </a:lnTo>
                  <a:lnTo>
                    <a:pt x="11672" y="2068"/>
                  </a:lnTo>
                  <a:cubicBezTo>
                    <a:pt x="11642" y="1855"/>
                    <a:pt x="11581" y="1642"/>
                    <a:pt x="11521" y="1429"/>
                  </a:cubicBezTo>
                  <a:cubicBezTo>
                    <a:pt x="11490" y="1308"/>
                    <a:pt x="11460" y="1186"/>
                    <a:pt x="11399" y="1065"/>
                  </a:cubicBezTo>
                  <a:cubicBezTo>
                    <a:pt x="11369" y="913"/>
                    <a:pt x="11338" y="791"/>
                    <a:pt x="11277" y="639"/>
                  </a:cubicBezTo>
                  <a:cubicBezTo>
                    <a:pt x="11247" y="548"/>
                    <a:pt x="11217" y="457"/>
                    <a:pt x="11186" y="366"/>
                  </a:cubicBezTo>
                  <a:cubicBezTo>
                    <a:pt x="11125" y="244"/>
                    <a:pt x="11065" y="122"/>
                    <a:pt x="110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5" name="Google Shape;2995;p50"/>
          <p:cNvGrpSpPr/>
          <p:nvPr/>
        </p:nvGrpSpPr>
        <p:grpSpPr>
          <a:xfrm flipH="1">
            <a:off x="1087200" y="4051173"/>
            <a:ext cx="1181801" cy="2901742"/>
            <a:chOff x="6344600" y="2810350"/>
            <a:chExt cx="1278175" cy="3138375"/>
          </a:xfrm>
        </p:grpSpPr>
        <p:sp>
          <p:nvSpPr>
            <p:cNvPr id="2996" name="Google Shape;2996;p50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0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0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0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0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0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0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0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0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0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0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0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0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0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0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0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0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0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0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0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0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0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0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0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0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0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0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0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4" name="Google Shape;3024;p50"/>
          <p:cNvGrpSpPr/>
          <p:nvPr/>
        </p:nvGrpSpPr>
        <p:grpSpPr>
          <a:xfrm rot="-1800050">
            <a:off x="4402867" y="4368935"/>
            <a:ext cx="1972168" cy="1713032"/>
            <a:chOff x="2117325" y="3825425"/>
            <a:chExt cx="2133050" cy="1852775"/>
          </a:xfrm>
        </p:grpSpPr>
        <p:sp>
          <p:nvSpPr>
            <p:cNvPr id="3025" name="Google Shape;3025;p50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0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0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0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0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0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1" name="Google Shape;3031;p50"/>
          <p:cNvGrpSpPr/>
          <p:nvPr/>
        </p:nvGrpSpPr>
        <p:grpSpPr>
          <a:xfrm>
            <a:off x="6112591" y="1110032"/>
            <a:ext cx="2336625" cy="2146680"/>
            <a:chOff x="2742975" y="2066925"/>
            <a:chExt cx="1743750" cy="1602000"/>
          </a:xfrm>
        </p:grpSpPr>
        <p:sp>
          <p:nvSpPr>
            <p:cNvPr id="3032" name="Google Shape;3032;p50"/>
            <p:cNvSpPr/>
            <p:nvPr/>
          </p:nvSpPr>
          <p:spPr>
            <a:xfrm>
              <a:off x="2747975" y="2071925"/>
              <a:ext cx="1733750" cy="1591175"/>
            </a:xfrm>
            <a:custGeom>
              <a:avLst/>
              <a:gdLst/>
              <a:ahLst/>
              <a:cxnLst/>
              <a:rect l="l" t="t" r="r" b="b"/>
              <a:pathLst>
                <a:path w="69350" h="63647" extrusionOk="0">
                  <a:moveTo>
                    <a:pt x="19247" y="11475"/>
                  </a:moveTo>
                  <a:lnTo>
                    <a:pt x="16679" y="12976"/>
                  </a:lnTo>
                  <a:cubicBezTo>
                    <a:pt x="16612" y="12943"/>
                    <a:pt x="16512" y="12876"/>
                    <a:pt x="16445" y="12843"/>
                  </a:cubicBezTo>
                  <a:cubicBezTo>
                    <a:pt x="16445" y="12810"/>
                    <a:pt x="16479" y="12810"/>
                    <a:pt x="16479" y="12776"/>
                  </a:cubicBezTo>
                  <a:cubicBezTo>
                    <a:pt x="16779" y="12409"/>
                    <a:pt x="17079" y="12009"/>
                    <a:pt x="17346" y="11575"/>
                  </a:cubicBezTo>
                  <a:lnTo>
                    <a:pt x="19080" y="11475"/>
                  </a:lnTo>
                  <a:close/>
                  <a:moveTo>
                    <a:pt x="14911" y="11842"/>
                  </a:moveTo>
                  <a:lnTo>
                    <a:pt x="14944" y="11876"/>
                  </a:lnTo>
                  <a:cubicBezTo>
                    <a:pt x="15078" y="12009"/>
                    <a:pt x="15178" y="12176"/>
                    <a:pt x="15311" y="12309"/>
                  </a:cubicBezTo>
                  <a:cubicBezTo>
                    <a:pt x="15378" y="12376"/>
                    <a:pt x="15411" y="12443"/>
                    <a:pt x="15478" y="12476"/>
                  </a:cubicBezTo>
                  <a:lnTo>
                    <a:pt x="15378" y="12476"/>
                  </a:lnTo>
                  <a:cubicBezTo>
                    <a:pt x="15078" y="12476"/>
                    <a:pt x="14978" y="12710"/>
                    <a:pt x="14811" y="13110"/>
                  </a:cubicBezTo>
                  <a:cubicBezTo>
                    <a:pt x="14777" y="13177"/>
                    <a:pt x="14744" y="13277"/>
                    <a:pt x="14677" y="13410"/>
                  </a:cubicBezTo>
                  <a:cubicBezTo>
                    <a:pt x="14644" y="13477"/>
                    <a:pt x="14611" y="13577"/>
                    <a:pt x="14611" y="13610"/>
                  </a:cubicBezTo>
                  <a:cubicBezTo>
                    <a:pt x="14544" y="13610"/>
                    <a:pt x="14477" y="13577"/>
                    <a:pt x="14377" y="13577"/>
                  </a:cubicBezTo>
                  <a:cubicBezTo>
                    <a:pt x="14277" y="13544"/>
                    <a:pt x="14177" y="13544"/>
                    <a:pt x="14077" y="13510"/>
                  </a:cubicBezTo>
                  <a:cubicBezTo>
                    <a:pt x="13977" y="13477"/>
                    <a:pt x="13843" y="13477"/>
                    <a:pt x="13710" y="13443"/>
                  </a:cubicBezTo>
                  <a:cubicBezTo>
                    <a:pt x="13810" y="13377"/>
                    <a:pt x="13877" y="13277"/>
                    <a:pt x="13943" y="13210"/>
                  </a:cubicBezTo>
                  <a:cubicBezTo>
                    <a:pt x="14044" y="13043"/>
                    <a:pt x="14177" y="12843"/>
                    <a:pt x="14310" y="12676"/>
                  </a:cubicBezTo>
                  <a:cubicBezTo>
                    <a:pt x="14477" y="12409"/>
                    <a:pt x="14677" y="12109"/>
                    <a:pt x="14911" y="11842"/>
                  </a:cubicBezTo>
                  <a:close/>
                  <a:moveTo>
                    <a:pt x="33658" y="1"/>
                  </a:moveTo>
                  <a:cubicBezTo>
                    <a:pt x="33524" y="1"/>
                    <a:pt x="33391" y="67"/>
                    <a:pt x="33257" y="167"/>
                  </a:cubicBezTo>
                  <a:cubicBezTo>
                    <a:pt x="32156" y="834"/>
                    <a:pt x="31022" y="1668"/>
                    <a:pt x="29821" y="2636"/>
                  </a:cubicBezTo>
                  <a:cubicBezTo>
                    <a:pt x="29821" y="2636"/>
                    <a:pt x="29655" y="2636"/>
                    <a:pt x="29621" y="2602"/>
                  </a:cubicBezTo>
                  <a:cubicBezTo>
                    <a:pt x="27253" y="2336"/>
                    <a:pt x="25352" y="2202"/>
                    <a:pt x="23584" y="2202"/>
                  </a:cubicBezTo>
                  <a:cubicBezTo>
                    <a:pt x="23150" y="2202"/>
                    <a:pt x="22683" y="2202"/>
                    <a:pt x="22216" y="2235"/>
                  </a:cubicBezTo>
                  <a:cubicBezTo>
                    <a:pt x="22083" y="2235"/>
                    <a:pt x="22016" y="2202"/>
                    <a:pt x="21949" y="2102"/>
                  </a:cubicBezTo>
                  <a:cubicBezTo>
                    <a:pt x="21782" y="1768"/>
                    <a:pt x="21549" y="1502"/>
                    <a:pt x="21182" y="1168"/>
                  </a:cubicBezTo>
                  <a:cubicBezTo>
                    <a:pt x="20815" y="834"/>
                    <a:pt x="20348" y="601"/>
                    <a:pt x="19914" y="468"/>
                  </a:cubicBezTo>
                  <a:cubicBezTo>
                    <a:pt x="19714" y="434"/>
                    <a:pt x="19547" y="401"/>
                    <a:pt x="19381" y="401"/>
                  </a:cubicBezTo>
                  <a:cubicBezTo>
                    <a:pt x="18513" y="401"/>
                    <a:pt x="17880" y="968"/>
                    <a:pt x="17713" y="1869"/>
                  </a:cubicBezTo>
                  <a:cubicBezTo>
                    <a:pt x="17679" y="2135"/>
                    <a:pt x="17613" y="2436"/>
                    <a:pt x="17613" y="2736"/>
                  </a:cubicBezTo>
                  <a:cubicBezTo>
                    <a:pt x="17613" y="2836"/>
                    <a:pt x="17613" y="2969"/>
                    <a:pt x="17613" y="3003"/>
                  </a:cubicBezTo>
                  <a:cubicBezTo>
                    <a:pt x="17579" y="3036"/>
                    <a:pt x="17446" y="3069"/>
                    <a:pt x="17313" y="3103"/>
                  </a:cubicBezTo>
                  <a:lnTo>
                    <a:pt x="16979" y="3169"/>
                  </a:lnTo>
                  <a:cubicBezTo>
                    <a:pt x="16645" y="3270"/>
                    <a:pt x="16278" y="3370"/>
                    <a:pt x="15912" y="3470"/>
                  </a:cubicBezTo>
                  <a:cubicBezTo>
                    <a:pt x="15811" y="3503"/>
                    <a:pt x="15711" y="3536"/>
                    <a:pt x="15645" y="3536"/>
                  </a:cubicBezTo>
                  <a:cubicBezTo>
                    <a:pt x="15511" y="3536"/>
                    <a:pt x="15378" y="3470"/>
                    <a:pt x="15244" y="3336"/>
                  </a:cubicBezTo>
                  <a:cubicBezTo>
                    <a:pt x="14711" y="2803"/>
                    <a:pt x="14044" y="2536"/>
                    <a:pt x="13243" y="2536"/>
                  </a:cubicBezTo>
                  <a:cubicBezTo>
                    <a:pt x="13076" y="2536"/>
                    <a:pt x="12876" y="2536"/>
                    <a:pt x="12709" y="2569"/>
                  </a:cubicBezTo>
                  <a:cubicBezTo>
                    <a:pt x="11975" y="2669"/>
                    <a:pt x="11475" y="3036"/>
                    <a:pt x="11242" y="3737"/>
                  </a:cubicBezTo>
                  <a:cubicBezTo>
                    <a:pt x="11108" y="4137"/>
                    <a:pt x="11008" y="4604"/>
                    <a:pt x="11008" y="5138"/>
                  </a:cubicBezTo>
                  <a:cubicBezTo>
                    <a:pt x="10975" y="5538"/>
                    <a:pt x="10975" y="5538"/>
                    <a:pt x="10641" y="5638"/>
                  </a:cubicBezTo>
                  <a:cubicBezTo>
                    <a:pt x="8873" y="6238"/>
                    <a:pt x="7172" y="6939"/>
                    <a:pt x="5304" y="7739"/>
                  </a:cubicBezTo>
                  <a:cubicBezTo>
                    <a:pt x="5070" y="7839"/>
                    <a:pt x="4904" y="7906"/>
                    <a:pt x="4704" y="7906"/>
                  </a:cubicBezTo>
                  <a:cubicBezTo>
                    <a:pt x="4537" y="7906"/>
                    <a:pt x="4403" y="7873"/>
                    <a:pt x="4203" y="7773"/>
                  </a:cubicBezTo>
                  <a:cubicBezTo>
                    <a:pt x="3936" y="7639"/>
                    <a:pt x="3703" y="7539"/>
                    <a:pt x="3469" y="7539"/>
                  </a:cubicBezTo>
                  <a:cubicBezTo>
                    <a:pt x="3202" y="7539"/>
                    <a:pt x="2969" y="7639"/>
                    <a:pt x="2802" y="7839"/>
                  </a:cubicBezTo>
                  <a:cubicBezTo>
                    <a:pt x="2602" y="8073"/>
                    <a:pt x="2502" y="8473"/>
                    <a:pt x="2569" y="8974"/>
                  </a:cubicBezTo>
                  <a:lnTo>
                    <a:pt x="2569" y="9040"/>
                  </a:lnTo>
                  <a:cubicBezTo>
                    <a:pt x="2569" y="9040"/>
                    <a:pt x="2569" y="9107"/>
                    <a:pt x="2569" y="9107"/>
                  </a:cubicBezTo>
                  <a:cubicBezTo>
                    <a:pt x="2502" y="9140"/>
                    <a:pt x="2435" y="9207"/>
                    <a:pt x="2369" y="9240"/>
                  </a:cubicBezTo>
                  <a:cubicBezTo>
                    <a:pt x="2202" y="9341"/>
                    <a:pt x="2035" y="9441"/>
                    <a:pt x="1868" y="9441"/>
                  </a:cubicBezTo>
                  <a:cubicBezTo>
                    <a:pt x="1801" y="9441"/>
                    <a:pt x="1701" y="9407"/>
                    <a:pt x="1601" y="9341"/>
                  </a:cubicBezTo>
                  <a:cubicBezTo>
                    <a:pt x="1535" y="9274"/>
                    <a:pt x="1435" y="9274"/>
                    <a:pt x="1334" y="9274"/>
                  </a:cubicBezTo>
                  <a:cubicBezTo>
                    <a:pt x="1234" y="9240"/>
                    <a:pt x="1168" y="9240"/>
                    <a:pt x="1068" y="9240"/>
                  </a:cubicBezTo>
                  <a:cubicBezTo>
                    <a:pt x="467" y="9240"/>
                    <a:pt x="67" y="9641"/>
                    <a:pt x="34" y="10275"/>
                  </a:cubicBezTo>
                  <a:cubicBezTo>
                    <a:pt x="0" y="10908"/>
                    <a:pt x="67" y="11509"/>
                    <a:pt x="200" y="12076"/>
                  </a:cubicBezTo>
                  <a:cubicBezTo>
                    <a:pt x="234" y="12276"/>
                    <a:pt x="300" y="12409"/>
                    <a:pt x="400" y="12543"/>
                  </a:cubicBezTo>
                  <a:cubicBezTo>
                    <a:pt x="400" y="12610"/>
                    <a:pt x="434" y="12676"/>
                    <a:pt x="434" y="12743"/>
                  </a:cubicBezTo>
                  <a:cubicBezTo>
                    <a:pt x="601" y="13377"/>
                    <a:pt x="767" y="13877"/>
                    <a:pt x="1001" y="14377"/>
                  </a:cubicBezTo>
                  <a:cubicBezTo>
                    <a:pt x="1034" y="14478"/>
                    <a:pt x="1168" y="14778"/>
                    <a:pt x="1435" y="14778"/>
                  </a:cubicBezTo>
                  <a:cubicBezTo>
                    <a:pt x="1635" y="14778"/>
                    <a:pt x="1768" y="14644"/>
                    <a:pt x="1868" y="14578"/>
                  </a:cubicBezTo>
                  <a:cubicBezTo>
                    <a:pt x="2135" y="14311"/>
                    <a:pt x="2402" y="14011"/>
                    <a:pt x="2602" y="13744"/>
                  </a:cubicBezTo>
                  <a:cubicBezTo>
                    <a:pt x="2735" y="13610"/>
                    <a:pt x="2836" y="13477"/>
                    <a:pt x="2936" y="13343"/>
                  </a:cubicBezTo>
                  <a:cubicBezTo>
                    <a:pt x="2969" y="13310"/>
                    <a:pt x="3002" y="13277"/>
                    <a:pt x="3036" y="13210"/>
                  </a:cubicBezTo>
                  <a:cubicBezTo>
                    <a:pt x="3069" y="13177"/>
                    <a:pt x="3102" y="13143"/>
                    <a:pt x="3136" y="13110"/>
                  </a:cubicBezTo>
                  <a:lnTo>
                    <a:pt x="3336" y="13343"/>
                  </a:lnTo>
                  <a:cubicBezTo>
                    <a:pt x="3603" y="13677"/>
                    <a:pt x="3870" y="14011"/>
                    <a:pt x="4136" y="14311"/>
                  </a:cubicBezTo>
                  <a:cubicBezTo>
                    <a:pt x="4237" y="14444"/>
                    <a:pt x="4403" y="14578"/>
                    <a:pt x="4570" y="14578"/>
                  </a:cubicBezTo>
                  <a:cubicBezTo>
                    <a:pt x="4770" y="14578"/>
                    <a:pt x="4904" y="14444"/>
                    <a:pt x="5004" y="14311"/>
                  </a:cubicBezTo>
                  <a:cubicBezTo>
                    <a:pt x="5104" y="14177"/>
                    <a:pt x="5204" y="14044"/>
                    <a:pt x="5304" y="13910"/>
                  </a:cubicBezTo>
                  <a:cubicBezTo>
                    <a:pt x="5337" y="13844"/>
                    <a:pt x="5404" y="13777"/>
                    <a:pt x="5437" y="13710"/>
                  </a:cubicBezTo>
                  <a:lnTo>
                    <a:pt x="6038" y="12910"/>
                  </a:lnTo>
                  <a:cubicBezTo>
                    <a:pt x="6038" y="12910"/>
                    <a:pt x="6105" y="12976"/>
                    <a:pt x="6105" y="13010"/>
                  </a:cubicBezTo>
                  <a:cubicBezTo>
                    <a:pt x="6205" y="13143"/>
                    <a:pt x="6271" y="13243"/>
                    <a:pt x="6371" y="13377"/>
                  </a:cubicBezTo>
                  <a:cubicBezTo>
                    <a:pt x="6538" y="13610"/>
                    <a:pt x="6705" y="13844"/>
                    <a:pt x="6905" y="14111"/>
                  </a:cubicBezTo>
                  <a:cubicBezTo>
                    <a:pt x="7039" y="14277"/>
                    <a:pt x="7172" y="14411"/>
                    <a:pt x="7372" y="14411"/>
                  </a:cubicBezTo>
                  <a:cubicBezTo>
                    <a:pt x="7572" y="14411"/>
                    <a:pt x="7706" y="14277"/>
                    <a:pt x="7839" y="14144"/>
                  </a:cubicBezTo>
                  <a:cubicBezTo>
                    <a:pt x="8073" y="13910"/>
                    <a:pt x="8306" y="13644"/>
                    <a:pt x="8506" y="13377"/>
                  </a:cubicBezTo>
                  <a:cubicBezTo>
                    <a:pt x="8640" y="13210"/>
                    <a:pt x="8740" y="13077"/>
                    <a:pt x="8873" y="12943"/>
                  </a:cubicBezTo>
                  <a:cubicBezTo>
                    <a:pt x="8907" y="12876"/>
                    <a:pt x="8940" y="12843"/>
                    <a:pt x="8973" y="12810"/>
                  </a:cubicBezTo>
                  <a:cubicBezTo>
                    <a:pt x="9040" y="12743"/>
                    <a:pt x="9073" y="12676"/>
                    <a:pt x="9107" y="12643"/>
                  </a:cubicBezTo>
                  <a:cubicBezTo>
                    <a:pt x="9140" y="12676"/>
                    <a:pt x="9140" y="12676"/>
                    <a:pt x="9173" y="12710"/>
                  </a:cubicBezTo>
                  <a:cubicBezTo>
                    <a:pt x="9207" y="12743"/>
                    <a:pt x="9207" y="12776"/>
                    <a:pt x="9240" y="12810"/>
                  </a:cubicBezTo>
                  <a:lnTo>
                    <a:pt x="9440" y="13077"/>
                  </a:lnTo>
                  <a:cubicBezTo>
                    <a:pt x="9607" y="13310"/>
                    <a:pt x="9774" y="13544"/>
                    <a:pt x="9941" y="13744"/>
                  </a:cubicBezTo>
                  <a:cubicBezTo>
                    <a:pt x="10074" y="13877"/>
                    <a:pt x="10207" y="14011"/>
                    <a:pt x="10374" y="14011"/>
                  </a:cubicBezTo>
                  <a:cubicBezTo>
                    <a:pt x="10541" y="14011"/>
                    <a:pt x="10674" y="13877"/>
                    <a:pt x="10808" y="13744"/>
                  </a:cubicBezTo>
                  <a:cubicBezTo>
                    <a:pt x="10908" y="13677"/>
                    <a:pt x="10975" y="13577"/>
                    <a:pt x="11075" y="13443"/>
                  </a:cubicBezTo>
                  <a:lnTo>
                    <a:pt x="11208" y="13243"/>
                  </a:lnTo>
                  <a:cubicBezTo>
                    <a:pt x="11475" y="12943"/>
                    <a:pt x="11709" y="12643"/>
                    <a:pt x="11942" y="12309"/>
                  </a:cubicBezTo>
                  <a:cubicBezTo>
                    <a:pt x="11942" y="12309"/>
                    <a:pt x="11942" y="12276"/>
                    <a:pt x="11942" y="12276"/>
                  </a:cubicBezTo>
                  <a:cubicBezTo>
                    <a:pt x="11975" y="12276"/>
                    <a:pt x="11975" y="12309"/>
                    <a:pt x="11975" y="12309"/>
                  </a:cubicBezTo>
                  <a:cubicBezTo>
                    <a:pt x="12276" y="12643"/>
                    <a:pt x="12576" y="12976"/>
                    <a:pt x="12909" y="13277"/>
                  </a:cubicBezTo>
                  <a:cubicBezTo>
                    <a:pt x="12943" y="13343"/>
                    <a:pt x="13009" y="13377"/>
                    <a:pt x="13043" y="13410"/>
                  </a:cubicBezTo>
                  <a:cubicBezTo>
                    <a:pt x="12776" y="13477"/>
                    <a:pt x="12709" y="13677"/>
                    <a:pt x="12643" y="13910"/>
                  </a:cubicBezTo>
                  <a:lnTo>
                    <a:pt x="12576" y="14077"/>
                  </a:lnTo>
                  <a:cubicBezTo>
                    <a:pt x="12509" y="14311"/>
                    <a:pt x="12442" y="14544"/>
                    <a:pt x="12376" y="14778"/>
                  </a:cubicBezTo>
                  <a:cubicBezTo>
                    <a:pt x="12376" y="14811"/>
                    <a:pt x="12376" y="14844"/>
                    <a:pt x="12376" y="14844"/>
                  </a:cubicBezTo>
                  <a:cubicBezTo>
                    <a:pt x="12376" y="14844"/>
                    <a:pt x="12342" y="14844"/>
                    <a:pt x="12276" y="14811"/>
                  </a:cubicBezTo>
                  <a:lnTo>
                    <a:pt x="12109" y="14744"/>
                  </a:lnTo>
                  <a:cubicBezTo>
                    <a:pt x="11909" y="14678"/>
                    <a:pt x="11709" y="14611"/>
                    <a:pt x="11508" y="14544"/>
                  </a:cubicBezTo>
                  <a:cubicBezTo>
                    <a:pt x="11375" y="14511"/>
                    <a:pt x="11275" y="14478"/>
                    <a:pt x="11208" y="14478"/>
                  </a:cubicBezTo>
                  <a:cubicBezTo>
                    <a:pt x="10875" y="14478"/>
                    <a:pt x="10775" y="14778"/>
                    <a:pt x="10708" y="14945"/>
                  </a:cubicBezTo>
                  <a:cubicBezTo>
                    <a:pt x="10641" y="15145"/>
                    <a:pt x="10574" y="15345"/>
                    <a:pt x="10474" y="15545"/>
                  </a:cubicBezTo>
                  <a:cubicBezTo>
                    <a:pt x="10408" y="15745"/>
                    <a:pt x="10341" y="15945"/>
                    <a:pt x="10274" y="16145"/>
                  </a:cubicBezTo>
                  <a:cubicBezTo>
                    <a:pt x="10241" y="16212"/>
                    <a:pt x="10207" y="16312"/>
                    <a:pt x="10174" y="16379"/>
                  </a:cubicBezTo>
                  <a:cubicBezTo>
                    <a:pt x="10141" y="16346"/>
                    <a:pt x="10041" y="16346"/>
                    <a:pt x="9974" y="16312"/>
                  </a:cubicBezTo>
                  <a:lnTo>
                    <a:pt x="9707" y="16245"/>
                  </a:lnTo>
                  <a:cubicBezTo>
                    <a:pt x="9507" y="16179"/>
                    <a:pt x="9273" y="16112"/>
                    <a:pt x="9073" y="16079"/>
                  </a:cubicBezTo>
                  <a:cubicBezTo>
                    <a:pt x="8907" y="16045"/>
                    <a:pt x="8806" y="16045"/>
                    <a:pt x="8740" y="16045"/>
                  </a:cubicBezTo>
                  <a:cubicBezTo>
                    <a:pt x="8373" y="16045"/>
                    <a:pt x="8273" y="16279"/>
                    <a:pt x="8173" y="16546"/>
                  </a:cubicBezTo>
                  <a:cubicBezTo>
                    <a:pt x="8073" y="16846"/>
                    <a:pt x="7973" y="17113"/>
                    <a:pt x="7906" y="17380"/>
                  </a:cubicBezTo>
                  <a:lnTo>
                    <a:pt x="7806" y="17680"/>
                  </a:lnTo>
                  <a:cubicBezTo>
                    <a:pt x="7772" y="17780"/>
                    <a:pt x="7739" y="17880"/>
                    <a:pt x="7706" y="17913"/>
                  </a:cubicBezTo>
                  <a:cubicBezTo>
                    <a:pt x="7672" y="17913"/>
                    <a:pt x="7572" y="17880"/>
                    <a:pt x="7472" y="17847"/>
                  </a:cubicBezTo>
                  <a:cubicBezTo>
                    <a:pt x="7372" y="17813"/>
                    <a:pt x="7239" y="17780"/>
                    <a:pt x="7139" y="17747"/>
                  </a:cubicBezTo>
                  <a:cubicBezTo>
                    <a:pt x="6972" y="17713"/>
                    <a:pt x="6805" y="17646"/>
                    <a:pt x="6638" y="17613"/>
                  </a:cubicBezTo>
                  <a:cubicBezTo>
                    <a:pt x="6505" y="17580"/>
                    <a:pt x="6405" y="17580"/>
                    <a:pt x="6305" y="17580"/>
                  </a:cubicBezTo>
                  <a:cubicBezTo>
                    <a:pt x="5938" y="17580"/>
                    <a:pt x="5838" y="17880"/>
                    <a:pt x="5804" y="18113"/>
                  </a:cubicBezTo>
                  <a:cubicBezTo>
                    <a:pt x="5704" y="18414"/>
                    <a:pt x="5638" y="18747"/>
                    <a:pt x="5537" y="19047"/>
                  </a:cubicBezTo>
                  <a:lnTo>
                    <a:pt x="5471" y="19314"/>
                  </a:lnTo>
                  <a:cubicBezTo>
                    <a:pt x="5471" y="19314"/>
                    <a:pt x="5237" y="19248"/>
                    <a:pt x="5137" y="19214"/>
                  </a:cubicBezTo>
                  <a:cubicBezTo>
                    <a:pt x="4870" y="19114"/>
                    <a:pt x="4603" y="19047"/>
                    <a:pt x="4337" y="18981"/>
                  </a:cubicBezTo>
                  <a:cubicBezTo>
                    <a:pt x="4237" y="18947"/>
                    <a:pt x="4170" y="18947"/>
                    <a:pt x="4103" y="18947"/>
                  </a:cubicBezTo>
                  <a:cubicBezTo>
                    <a:pt x="3936" y="18947"/>
                    <a:pt x="3803" y="19014"/>
                    <a:pt x="3770" y="19081"/>
                  </a:cubicBezTo>
                  <a:cubicBezTo>
                    <a:pt x="3669" y="19181"/>
                    <a:pt x="3603" y="19348"/>
                    <a:pt x="3636" y="19548"/>
                  </a:cubicBezTo>
                  <a:cubicBezTo>
                    <a:pt x="3669" y="20182"/>
                    <a:pt x="3736" y="20815"/>
                    <a:pt x="3870" y="21382"/>
                  </a:cubicBezTo>
                  <a:cubicBezTo>
                    <a:pt x="3936" y="21549"/>
                    <a:pt x="4003" y="21683"/>
                    <a:pt x="4103" y="21749"/>
                  </a:cubicBezTo>
                  <a:cubicBezTo>
                    <a:pt x="4136" y="21816"/>
                    <a:pt x="4136" y="21883"/>
                    <a:pt x="4170" y="21950"/>
                  </a:cubicBezTo>
                  <a:cubicBezTo>
                    <a:pt x="4337" y="22350"/>
                    <a:pt x="4670" y="22550"/>
                    <a:pt x="5104" y="22550"/>
                  </a:cubicBezTo>
                  <a:cubicBezTo>
                    <a:pt x="5137" y="22550"/>
                    <a:pt x="5204" y="22550"/>
                    <a:pt x="5271" y="22517"/>
                  </a:cubicBezTo>
                  <a:cubicBezTo>
                    <a:pt x="5537" y="22483"/>
                    <a:pt x="5771" y="22450"/>
                    <a:pt x="6038" y="22383"/>
                  </a:cubicBezTo>
                  <a:lnTo>
                    <a:pt x="6105" y="22383"/>
                  </a:lnTo>
                  <a:cubicBezTo>
                    <a:pt x="7205" y="22150"/>
                    <a:pt x="8306" y="21816"/>
                    <a:pt x="9340" y="21483"/>
                  </a:cubicBezTo>
                  <a:cubicBezTo>
                    <a:pt x="9674" y="21382"/>
                    <a:pt x="9974" y="21282"/>
                    <a:pt x="10274" y="21182"/>
                  </a:cubicBezTo>
                  <a:lnTo>
                    <a:pt x="10875" y="21016"/>
                  </a:lnTo>
                  <a:cubicBezTo>
                    <a:pt x="13443" y="20248"/>
                    <a:pt x="16112" y="19448"/>
                    <a:pt x="18680" y="18514"/>
                  </a:cubicBezTo>
                  <a:cubicBezTo>
                    <a:pt x="19080" y="18347"/>
                    <a:pt x="19481" y="18214"/>
                    <a:pt x="19881" y="18047"/>
                  </a:cubicBezTo>
                  <a:lnTo>
                    <a:pt x="20148" y="17947"/>
                  </a:lnTo>
                  <a:lnTo>
                    <a:pt x="20215" y="17947"/>
                  </a:lnTo>
                  <a:cubicBezTo>
                    <a:pt x="21415" y="17947"/>
                    <a:pt x="22616" y="18113"/>
                    <a:pt x="23784" y="18247"/>
                  </a:cubicBezTo>
                  <a:cubicBezTo>
                    <a:pt x="24084" y="18314"/>
                    <a:pt x="24418" y="18347"/>
                    <a:pt x="24718" y="18380"/>
                  </a:cubicBezTo>
                  <a:lnTo>
                    <a:pt x="24785" y="18380"/>
                  </a:lnTo>
                  <a:cubicBezTo>
                    <a:pt x="24818" y="18380"/>
                    <a:pt x="24885" y="18380"/>
                    <a:pt x="24951" y="18414"/>
                  </a:cubicBezTo>
                  <a:cubicBezTo>
                    <a:pt x="24651" y="18947"/>
                    <a:pt x="24451" y="19481"/>
                    <a:pt x="24251" y="19981"/>
                  </a:cubicBezTo>
                  <a:cubicBezTo>
                    <a:pt x="24217" y="20115"/>
                    <a:pt x="24184" y="20115"/>
                    <a:pt x="24117" y="20115"/>
                  </a:cubicBezTo>
                  <a:lnTo>
                    <a:pt x="24017" y="20115"/>
                  </a:lnTo>
                  <a:cubicBezTo>
                    <a:pt x="23784" y="20048"/>
                    <a:pt x="23550" y="20048"/>
                    <a:pt x="23350" y="20015"/>
                  </a:cubicBezTo>
                  <a:cubicBezTo>
                    <a:pt x="23217" y="19981"/>
                    <a:pt x="23117" y="19981"/>
                    <a:pt x="22983" y="19948"/>
                  </a:cubicBezTo>
                  <a:lnTo>
                    <a:pt x="22783" y="19948"/>
                  </a:lnTo>
                  <a:cubicBezTo>
                    <a:pt x="22616" y="19948"/>
                    <a:pt x="22483" y="19981"/>
                    <a:pt x="22316" y="20048"/>
                  </a:cubicBezTo>
                  <a:cubicBezTo>
                    <a:pt x="22049" y="20148"/>
                    <a:pt x="21949" y="20315"/>
                    <a:pt x="21916" y="20415"/>
                  </a:cubicBezTo>
                  <a:cubicBezTo>
                    <a:pt x="21882" y="20549"/>
                    <a:pt x="21882" y="20749"/>
                    <a:pt x="22083" y="20982"/>
                  </a:cubicBezTo>
                  <a:cubicBezTo>
                    <a:pt x="22149" y="21049"/>
                    <a:pt x="22249" y="21116"/>
                    <a:pt x="22316" y="21149"/>
                  </a:cubicBezTo>
                  <a:cubicBezTo>
                    <a:pt x="22349" y="21182"/>
                    <a:pt x="22349" y="21182"/>
                    <a:pt x="22349" y="21182"/>
                  </a:cubicBezTo>
                  <a:cubicBezTo>
                    <a:pt x="22116" y="21316"/>
                    <a:pt x="21983" y="21483"/>
                    <a:pt x="21983" y="21683"/>
                  </a:cubicBezTo>
                  <a:cubicBezTo>
                    <a:pt x="21983" y="21883"/>
                    <a:pt x="22083" y="22083"/>
                    <a:pt x="22349" y="22283"/>
                  </a:cubicBezTo>
                  <a:cubicBezTo>
                    <a:pt x="22383" y="22316"/>
                    <a:pt x="22416" y="22316"/>
                    <a:pt x="22450" y="22316"/>
                  </a:cubicBezTo>
                  <a:cubicBezTo>
                    <a:pt x="22283" y="22450"/>
                    <a:pt x="22083" y="22617"/>
                    <a:pt x="22149" y="22917"/>
                  </a:cubicBezTo>
                  <a:cubicBezTo>
                    <a:pt x="22216" y="23351"/>
                    <a:pt x="22616" y="23417"/>
                    <a:pt x="22883" y="23484"/>
                  </a:cubicBezTo>
                  <a:lnTo>
                    <a:pt x="23050" y="23484"/>
                  </a:lnTo>
                  <a:lnTo>
                    <a:pt x="23083" y="23517"/>
                  </a:lnTo>
                  <a:cubicBezTo>
                    <a:pt x="23584" y="23584"/>
                    <a:pt x="24051" y="23584"/>
                    <a:pt x="24484" y="23584"/>
                  </a:cubicBezTo>
                  <a:lnTo>
                    <a:pt x="25252" y="23584"/>
                  </a:lnTo>
                  <a:cubicBezTo>
                    <a:pt x="26019" y="23584"/>
                    <a:pt x="26619" y="23250"/>
                    <a:pt x="26986" y="22583"/>
                  </a:cubicBezTo>
                  <a:cubicBezTo>
                    <a:pt x="27019" y="22517"/>
                    <a:pt x="27053" y="22450"/>
                    <a:pt x="27120" y="22383"/>
                  </a:cubicBezTo>
                  <a:cubicBezTo>
                    <a:pt x="27153" y="22283"/>
                    <a:pt x="27220" y="22183"/>
                    <a:pt x="27286" y="22083"/>
                  </a:cubicBezTo>
                  <a:lnTo>
                    <a:pt x="27386" y="21883"/>
                  </a:lnTo>
                  <a:cubicBezTo>
                    <a:pt x="27820" y="21082"/>
                    <a:pt x="28254" y="20215"/>
                    <a:pt x="28621" y="19348"/>
                  </a:cubicBezTo>
                  <a:cubicBezTo>
                    <a:pt x="28687" y="19214"/>
                    <a:pt x="28687" y="19214"/>
                    <a:pt x="28721" y="19214"/>
                  </a:cubicBezTo>
                  <a:cubicBezTo>
                    <a:pt x="28754" y="19214"/>
                    <a:pt x="28787" y="19248"/>
                    <a:pt x="28821" y="19248"/>
                  </a:cubicBezTo>
                  <a:cubicBezTo>
                    <a:pt x="29788" y="19548"/>
                    <a:pt x="30755" y="19915"/>
                    <a:pt x="31689" y="20248"/>
                  </a:cubicBezTo>
                  <a:lnTo>
                    <a:pt x="32156" y="20448"/>
                  </a:lnTo>
                  <a:cubicBezTo>
                    <a:pt x="32323" y="20482"/>
                    <a:pt x="32357" y="20549"/>
                    <a:pt x="32357" y="20749"/>
                  </a:cubicBezTo>
                  <a:cubicBezTo>
                    <a:pt x="32323" y="21583"/>
                    <a:pt x="32156" y="22350"/>
                    <a:pt x="31990" y="23250"/>
                  </a:cubicBezTo>
                  <a:cubicBezTo>
                    <a:pt x="31956" y="23351"/>
                    <a:pt x="31956" y="23384"/>
                    <a:pt x="31790" y="23384"/>
                  </a:cubicBezTo>
                  <a:lnTo>
                    <a:pt x="30789" y="23384"/>
                  </a:lnTo>
                  <a:cubicBezTo>
                    <a:pt x="30455" y="23384"/>
                    <a:pt x="30155" y="23451"/>
                    <a:pt x="29855" y="23551"/>
                  </a:cubicBezTo>
                  <a:cubicBezTo>
                    <a:pt x="29488" y="23651"/>
                    <a:pt x="29388" y="23884"/>
                    <a:pt x="29388" y="24084"/>
                  </a:cubicBezTo>
                  <a:cubicBezTo>
                    <a:pt x="29388" y="24251"/>
                    <a:pt x="29421" y="24485"/>
                    <a:pt x="29721" y="24651"/>
                  </a:cubicBezTo>
                  <a:cubicBezTo>
                    <a:pt x="29821" y="24718"/>
                    <a:pt x="29888" y="24752"/>
                    <a:pt x="29988" y="24818"/>
                  </a:cubicBezTo>
                  <a:cubicBezTo>
                    <a:pt x="29755" y="24985"/>
                    <a:pt x="29621" y="25219"/>
                    <a:pt x="29655" y="25419"/>
                  </a:cubicBezTo>
                  <a:cubicBezTo>
                    <a:pt x="29655" y="25652"/>
                    <a:pt x="29855" y="25852"/>
                    <a:pt x="30155" y="25986"/>
                  </a:cubicBezTo>
                  <a:cubicBezTo>
                    <a:pt x="30255" y="26052"/>
                    <a:pt x="30355" y="26086"/>
                    <a:pt x="30422" y="26119"/>
                  </a:cubicBezTo>
                  <a:cubicBezTo>
                    <a:pt x="30422" y="26153"/>
                    <a:pt x="30389" y="26153"/>
                    <a:pt x="30355" y="26186"/>
                  </a:cubicBezTo>
                  <a:cubicBezTo>
                    <a:pt x="30188" y="26386"/>
                    <a:pt x="30122" y="26620"/>
                    <a:pt x="30188" y="26820"/>
                  </a:cubicBezTo>
                  <a:cubicBezTo>
                    <a:pt x="30255" y="27020"/>
                    <a:pt x="30422" y="27153"/>
                    <a:pt x="30722" y="27220"/>
                  </a:cubicBezTo>
                  <a:cubicBezTo>
                    <a:pt x="30789" y="27220"/>
                    <a:pt x="30889" y="27253"/>
                    <a:pt x="30989" y="27253"/>
                  </a:cubicBezTo>
                  <a:cubicBezTo>
                    <a:pt x="31122" y="27253"/>
                    <a:pt x="31256" y="27220"/>
                    <a:pt x="31423" y="27187"/>
                  </a:cubicBezTo>
                  <a:cubicBezTo>
                    <a:pt x="31556" y="27187"/>
                    <a:pt x="31723" y="27153"/>
                    <a:pt x="31890" y="27120"/>
                  </a:cubicBezTo>
                  <a:cubicBezTo>
                    <a:pt x="32223" y="27053"/>
                    <a:pt x="32557" y="26986"/>
                    <a:pt x="32890" y="26920"/>
                  </a:cubicBezTo>
                  <a:cubicBezTo>
                    <a:pt x="33724" y="26820"/>
                    <a:pt x="34291" y="26353"/>
                    <a:pt x="34625" y="25585"/>
                  </a:cubicBezTo>
                  <a:cubicBezTo>
                    <a:pt x="34792" y="25152"/>
                    <a:pt x="34992" y="24685"/>
                    <a:pt x="35192" y="24251"/>
                  </a:cubicBezTo>
                  <a:cubicBezTo>
                    <a:pt x="35459" y="23651"/>
                    <a:pt x="35759" y="23017"/>
                    <a:pt x="35959" y="22350"/>
                  </a:cubicBezTo>
                  <a:cubicBezTo>
                    <a:pt x="35993" y="22316"/>
                    <a:pt x="35993" y="22283"/>
                    <a:pt x="35993" y="22283"/>
                  </a:cubicBezTo>
                  <a:lnTo>
                    <a:pt x="36059" y="22283"/>
                  </a:lnTo>
                  <a:cubicBezTo>
                    <a:pt x="36126" y="22350"/>
                    <a:pt x="36193" y="22383"/>
                    <a:pt x="36293" y="22417"/>
                  </a:cubicBezTo>
                  <a:cubicBezTo>
                    <a:pt x="36326" y="22450"/>
                    <a:pt x="36393" y="22450"/>
                    <a:pt x="36426" y="22483"/>
                  </a:cubicBezTo>
                  <a:cubicBezTo>
                    <a:pt x="37327" y="22950"/>
                    <a:pt x="38194" y="23484"/>
                    <a:pt x="39028" y="23984"/>
                  </a:cubicBezTo>
                  <a:cubicBezTo>
                    <a:pt x="39295" y="24151"/>
                    <a:pt x="39562" y="24318"/>
                    <a:pt x="39829" y="24485"/>
                  </a:cubicBezTo>
                  <a:cubicBezTo>
                    <a:pt x="42264" y="25919"/>
                    <a:pt x="44232" y="27987"/>
                    <a:pt x="45666" y="30556"/>
                  </a:cubicBezTo>
                  <a:cubicBezTo>
                    <a:pt x="45800" y="30789"/>
                    <a:pt x="45933" y="31023"/>
                    <a:pt x="45933" y="31089"/>
                  </a:cubicBezTo>
                  <a:cubicBezTo>
                    <a:pt x="45900" y="31156"/>
                    <a:pt x="45666" y="31256"/>
                    <a:pt x="45466" y="31356"/>
                  </a:cubicBezTo>
                  <a:lnTo>
                    <a:pt x="45366" y="31390"/>
                  </a:lnTo>
                  <a:cubicBezTo>
                    <a:pt x="45099" y="31523"/>
                    <a:pt x="44899" y="31590"/>
                    <a:pt x="44732" y="31590"/>
                  </a:cubicBezTo>
                  <a:cubicBezTo>
                    <a:pt x="44565" y="31590"/>
                    <a:pt x="44365" y="31556"/>
                    <a:pt x="44132" y="31223"/>
                  </a:cubicBezTo>
                  <a:cubicBezTo>
                    <a:pt x="43965" y="30989"/>
                    <a:pt x="43698" y="30856"/>
                    <a:pt x="43431" y="30756"/>
                  </a:cubicBezTo>
                  <a:cubicBezTo>
                    <a:pt x="43331" y="30723"/>
                    <a:pt x="43231" y="30689"/>
                    <a:pt x="43098" y="30689"/>
                  </a:cubicBezTo>
                  <a:cubicBezTo>
                    <a:pt x="42964" y="30689"/>
                    <a:pt x="42831" y="30723"/>
                    <a:pt x="42731" y="30823"/>
                  </a:cubicBezTo>
                  <a:cubicBezTo>
                    <a:pt x="42497" y="31056"/>
                    <a:pt x="42564" y="31323"/>
                    <a:pt x="42631" y="31490"/>
                  </a:cubicBezTo>
                  <a:cubicBezTo>
                    <a:pt x="42631" y="31523"/>
                    <a:pt x="42664" y="31590"/>
                    <a:pt x="42664" y="31623"/>
                  </a:cubicBezTo>
                  <a:lnTo>
                    <a:pt x="42464" y="31623"/>
                  </a:lnTo>
                  <a:cubicBezTo>
                    <a:pt x="42064" y="31623"/>
                    <a:pt x="41897" y="31790"/>
                    <a:pt x="41830" y="31890"/>
                  </a:cubicBezTo>
                  <a:cubicBezTo>
                    <a:pt x="41763" y="32023"/>
                    <a:pt x="41697" y="32257"/>
                    <a:pt x="41897" y="32591"/>
                  </a:cubicBezTo>
                  <a:cubicBezTo>
                    <a:pt x="41963" y="32724"/>
                    <a:pt x="42030" y="32857"/>
                    <a:pt x="42130" y="32957"/>
                  </a:cubicBezTo>
                  <a:cubicBezTo>
                    <a:pt x="41930" y="33058"/>
                    <a:pt x="41797" y="33191"/>
                    <a:pt x="41730" y="33391"/>
                  </a:cubicBezTo>
                  <a:cubicBezTo>
                    <a:pt x="41663" y="33658"/>
                    <a:pt x="41897" y="33925"/>
                    <a:pt x="42064" y="34092"/>
                  </a:cubicBezTo>
                  <a:cubicBezTo>
                    <a:pt x="42097" y="34158"/>
                    <a:pt x="42164" y="34192"/>
                    <a:pt x="42230" y="34258"/>
                  </a:cubicBezTo>
                  <a:cubicBezTo>
                    <a:pt x="42897" y="34725"/>
                    <a:pt x="43531" y="35126"/>
                    <a:pt x="44232" y="35459"/>
                  </a:cubicBezTo>
                  <a:cubicBezTo>
                    <a:pt x="44632" y="35626"/>
                    <a:pt x="44999" y="35726"/>
                    <a:pt x="45399" y="35726"/>
                  </a:cubicBezTo>
                  <a:cubicBezTo>
                    <a:pt x="45699" y="35726"/>
                    <a:pt x="46000" y="35659"/>
                    <a:pt x="46333" y="35526"/>
                  </a:cubicBezTo>
                  <a:cubicBezTo>
                    <a:pt x="46567" y="35459"/>
                    <a:pt x="46800" y="35359"/>
                    <a:pt x="47034" y="35292"/>
                  </a:cubicBezTo>
                  <a:cubicBezTo>
                    <a:pt x="47434" y="35159"/>
                    <a:pt x="47834" y="34992"/>
                    <a:pt x="48235" y="34825"/>
                  </a:cubicBezTo>
                  <a:cubicBezTo>
                    <a:pt x="48301" y="34792"/>
                    <a:pt x="48368" y="34792"/>
                    <a:pt x="48401" y="34792"/>
                  </a:cubicBezTo>
                  <a:cubicBezTo>
                    <a:pt x="48435" y="34792"/>
                    <a:pt x="48468" y="34792"/>
                    <a:pt x="48535" y="34926"/>
                  </a:cubicBezTo>
                  <a:cubicBezTo>
                    <a:pt x="49002" y="35893"/>
                    <a:pt x="49502" y="36860"/>
                    <a:pt x="50003" y="37828"/>
                  </a:cubicBezTo>
                  <a:cubicBezTo>
                    <a:pt x="50036" y="37894"/>
                    <a:pt x="50036" y="37928"/>
                    <a:pt x="50069" y="37928"/>
                  </a:cubicBezTo>
                  <a:cubicBezTo>
                    <a:pt x="50036" y="37928"/>
                    <a:pt x="50036" y="37961"/>
                    <a:pt x="49936" y="37994"/>
                  </a:cubicBezTo>
                  <a:cubicBezTo>
                    <a:pt x="49302" y="38261"/>
                    <a:pt x="48735" y="38495"/>
                    <a:pt x="48201" y="38662"/>
                  </a:cubicBezTo>
                  <a:cubicBezTo>
                    <a:pt x="48168" y="38695"/>
                    <a:pt x="48135" y="38695"/>
                    <a:pt x="48068" y="38695"/>
                  </a:cubicBezTo>
                  <a:cubicBezTo>
                    <a:pt x="48001" y="38695"/>
                    <a:pt x="47934" y="38695"/>
                    <a:pt x="47834" y="38628"/>
                  </a:cubicBezTo>
                  <a:cubicBezTo>
                    <a:pt x="47501" y="38428"/>
                    <a:pt x="47100" y="38195"/>
                    <a:pt x="46600" y="37961"/>
                  </a:cubicBezTo>
                  <a:cubicBezTo>
                    <a:pt x="46367" y="37861"/>
                    <a:pt x="46133" y="37794"/>
                    <a:pt x="45933" y="37794"/>
                  </a:cubicBezTo>
                  <a:lnTo>
                    <a:pt x="45833" y="37794"/>
                  </a:lnTo>
                  <a:cubicBezTo>
                    <a:pt x="45566" y="37828"/>
                    <a:pt x="45433" y="37928"/>
                    <a:pt x="45399" y="38028"/>
                  </a:cubicBezTo>
                  <a:cubicBezTo>
                    <a:pt x="45333" y="38128"/>
                    <a:pt x="45266" y="38261"/>
                    <a:pt x="45333" y="38495"/>
                  </a:cubicBezTo>
                  <a:cubicBezTo>
                    <a:pt x="45433" y="38728"/>
                    <a:pt x="45566" y="38895"/>
                    <a:pt x="45699" y="39062"/>
                  </a:cubicBezTo>
                  <a:lnTo>
                    <a:pt x="45766" y="39129"/>
                  </a:lnTo>
                  <a:cubicBezTo>
                    <a:pt x="45766" y="39129"/>
                    <a:pt x="45766" y="39162"/>
                    <a:pt x="45800" y="39162"/>
                  </a:cubicBezTo>
                  <a:cubicBezTo>
                    <a:pt x="45566" y="39195"/>
                    <a:pt x="45232" y="39229"/>
                    <a:pt x="45099" y="39629"/>
                  </a:cubicBezTo>
                  <a:cubicBezTo>
                    <a:pt x="44966" y="39996"/>
                    <a:pt x="45166" y="40263"/>
                    <a:pt x="45333" y="40463"/>
                  </a:cubicBezTo>
                  <a:cubicBezTo>
                    <a:pt x="45366" y="40530"/>
                    <a:pt x="45433" y="40563"/>
                    <a:pt x="45466" y="40596"/>
                  </a:cubicBezTo>
                  <a:lnTo>
                    <a:pt x="45499" y="40596"/>
                  </a:lnTo>
                  <a:cubicBezTo>
                    <a:pt x="45299" y="40730"/>
                    <a:pt x="45199" y="40863"/>
                    <a:pt x="45166" y="40997"/>
                  </a:cubicBezTo>
                  <a:cubicBezTo>
                    <a:pt x="45132" y="41163"/>
                    <a:pt x="45199" y="41330"/>
                    <a:pt x="45333" y="41497"/>
                  </a:cubicBezTo>
                  <a:cubicBezTo>
                    <a:pt x="45466" y="41697"/>
                    <a:pt x="45633" y="41830"/>
                    <a:pt x="45833" y="41931"/>
                  </a:cubicBezTo>
                  <a:cubicBezTo>
                    <a:pt x="46033" y="42064"/>
                    <a:pt x="46233" y="42164"/>
                    <a:pt x="46467" y="42264"/>
                  </a:cubicBezTo>
                  <a:cubicBezTo>
                    <a:pt x="46567" y="42297"/>
                    <a:pt x="46700" y="42364"/>
                    <a:pt x="46834" y="42431"/>
                  </a:cubicBezTo>
                  <a:cubicBezTo>
                    <a:pt x="47234" y="42631"/>
                    <a:pt x="47668" y="42731"/>
                    <a:pt x="48101" y="42731"/>
                  </a:cubicBezTo>
                  <a:cubicBezTo>
                    <a:pt x="48501" y="42731"/>
                    <a:pt x="48968" y="42631"/>
                    <a:pt x="49402" y="42431"/>
                  </a:cubicBezTo>
                  <a:cubicBezTo>
                    <a:pt x="49736" y="42297"/>
                    <a:pt x="50036" y="42164"/>
                    <a:pt x="50336" y="41997"/>
                  </a:cubicBezTo>
                  <a:lnTo>
                    <a:pt x="50836" y="41764"/>
                  </a:lnTo>
                  <a:cubicBezTo>
                    <a:pt x="50970" y="41730"/>
                    <a:pt x="51137" y="41664"/>
                    <a:pt x="51137" y="41630"/>
                  </a:cubicBezTo>
                  <a:cubicBezTo>
                    <a:pt x="51170" y="41664"/>
                    <a:pt x="51237" y="41830"/>
                    <a:pt x="51270" y="41964"/>
                  </a:cubicBezTo>
                  <a:cubicBezTo>
                    <a:pt x="51604" y="42798"/>
                    <a:pt x="51837" y="43565"/>
                    <a:pt x="52037" y="44332"/>
                  </a:cubicBezTo>
                  <a:cubicBezTo>
                    <a:pt x="51804" y="44766"/>
                    <a:pt x="51670" y="45233"/>
                    <a:pt x="51537" y="45767"/>
                  </a:cubicBezTo>
                  <a:lnTo>
                    <a:pt x="51504" y="45833"/>
                  </a:lnTo>
                  <a:cubicBezTo>
                    <a:pt x="51504" y="45867"/>
                    <a:pt x="51504" y="45867"/>
                    <a:pt x="51504" y="45900"/>
                  </a:cubicBezTo>
                  <a:cubicBezTo>
                    <a:pt x="50836" y="48002"/>
                    <a:pt x="49869" y="49469"/>
                    <a:pt x="48501" y="50603"/>
                  </a:cubicBezTo>
                  <a:cubicBezTo>
                    <a:pt x="46567" y="52205"/>
                    <a:pt x="44232" y="53072"/>
                    <a:pt x="41563" y="53105"/>
                  </a:cubicBezTo>
                  <a:lnTo>
                    <a:pt x="41230" y="53105"/>
                  </a:lnTo>
                  <a:cubicBezTo>
                    <a:pt x="39362" y="53105"/>
                    <a:pt x="37494" y="52772"/>
                    <a:pt x="35892" y="52438"/>
                  </a:cubicBezTo>
                  <a:cubicBezTo>
                    <a:pt x="32957" y="51771"/>
                    <a:pt x="30389" y="50870"/>
                    <a:pt x="28120" y="49669"/>
                  </a:cubicBezTo>
                  <a:cubicBezTo>
                    <a:pt x="25185" y="48135"/>
                    <a:pt x="22983" y="45733"/>
                    <a:pt x="21616" y="42564"/>
                  </a:cubicBezTo>
                  <a:cubicBezTo>
                    <a:pt x="21182" y="41497"/>
                    <a:pt x="20848" y="40363"/>
                    <a:pt x="20582" y="39362"/>
                  </a:cubicBezTo>
                  <a:cubicBezTo>
                    <a:pt x="20548" y="39229"/>
                    <a:pt x="20515" y="39129"/>
                    <a:pt x="20481" y="38995"/>
                  </a:cubicBezTo>
                  <a:cubicBezTo>
                    <a:pt x="20381" y="38662"/>
                    <a:pt x="20315" y="38295"/>
                    <a:pt x="20148" y="37961"/>
                  </a:cubicBezTo>
                  <a:cubicBezTo>
                    <a:pt x="19948" y="37461"/>
                    <a:pt x="19681" y="37261"/>
                    <a:pt x="19181" y="37261"/>
                  </a:cubicBezTo>
                  <a:lnTo>
                    <a:pt x="19047" y="37261"/>
                  </a:lnTo>
                  <a:cubicBezTo>
                    <a:pt x="18780" y="37261"/>
                    <a:pt x="18513" y="37361"/>
                    <a:pt x="18313" y="37561"/>
                  </a:cubicBezTo>
                  <a:cubicBezTo>
                    <a:pt x="18280" y="37527"/>
                    <a:pt x="18247" y="37527"/>
                    <a:pt x="18213" y="37527"/>
                  </a:cubicBezTo>
                  <a:cubicBezTo>
                    <a:pt x="18146" y="37494"/>
                    <a:pt x="18080" y="37494"/>
                    <a:pt x="18046" y="37494"/>
                  </a:cubicBezTo>
                  <a:lnTo>
                    <a:pt x="16812" y="37494"/>
                  </a:lnTo>
                  <a:cubicBezTo>
                    <a:pt x="16479" y="37494"/>
                    <a:pt x="16178" y="37494"/>
                    <a:pt x="15845" y="37527"/>
                  </a:cubicBezTo>
                  <a:cubicBezTo>
                    <a:pt x="15411" y="37527"/>
                    <a:pt x="14978" y="37561"/>
                    <a:pt x="14544" y="37661"/>
                  </a:cubicBezTo>
                  <a:cubicBezTo>
                    <a:pt x="14377" y="37661"/>
                    <a:pt x="14177" y="37728"/>
                    <a:pt x="14077" y="37894"/>
                  </a:cubicBezTo>
                  <a:cubicBezTo>
                    <a:pt x="13977" y="38061"/>
                    <a:pt x="14010" y="38261"/>
                    <a:pt x="14077" y="38428"/>
                  </a:cubicBezTo>
                  <a:cubicBezTo>
                    <a:pt x="14077" y="38495"/>
                    <a:pt x="14110" y="38561"/>
                    <a:pt x="14144" y="38628"/>
                  </a:cubicBezTo>
                  <a:cubicBezTo>
                    <a:pt x="14244" y="38862"/>
                    <a:pt x="14344" y="39095"/>
                    <a:pt x="14444" y="39329"/>
                  </a:cubicBezTo>
                  <a:cubicBezTo>
                    <a:pt x="14711" y="39929"/>
                    <a:pt x="14978" y="40563"/>
                    <a:pt x="15278" y="41197"/>
                  </a:cubicBezTo>
                  <a:cubicBezTo>
                    <a:pt x="15311" y="41230"/>
                    <a:pt x="15344" y="41297"/>
                    <a:pt x="15378" y="41330"/>
                  </a:cubicBezTo>
                  <a:cubicBezTo>
                    <a:pt x="15378" y="41363"/>
                    <a:pt x="15411" y="41397"/>
                    <a:pt x="15411" y="41397"/>
                  </a:cubicBezTo>
                  <a:cubicBezTo>
                    <a:pt x="15378" y="41430"/>
                    <a:pt x="15344" y="41497"/>
                    <a:pt x="15211" y="41564"/>
                  </a:cubicBezTo>
                  <a:lnTo>
                    <a:pt x="15144" y="41597"/>
                  </a:lnTo>
                  <a:cubicBezTo>
                    <a:pt x="14644" y="41931"/>
                    <a:pt x="14144" y="42264"/>
                    <a:pt x="13643" y="42631"/>
                  </a:cubicBezTo>
                  <a:cubicBezTo>
                    <a:pt x="13410" y="42798"/>
                    <a:pt x="13210" y="42965"/>
                    <a:pt x="13176" y="43198"/>
                  </a:cubicBezTo>
                  <a:cubicBezTo>
                    <a:pt x="13143" y="43398"/>
                    <a:pt x="13310" y="43598"/>
                    <a:pt x="13543" y="43832"/>
                  </a:cubicBezTo>
                  <a:cubicBezTo>
                    <a:pt x="13677" y="43965"/>
                    <a:pt x="13810" y="44099"/>
                    <a:pt x="13977" y="44232"/>
                  </a:cubicBezTo>
                  <a:lnTo>
                    <a:pt x="14244" y="44466"/>
                  </a:lnTo>
                  <a:cubicBezTo>
                    <a:pt x="14644" y="44799"/>
                    <a:pt x="15078" y="45166"/>
                    <a:pt x="15511" y="45500"/>
                  </a:cubicBezTo>
                  <a:cubicBezTo>
                    <a:pt x="15645" y="45633"/>
                    <a:pt x="15645" y="45633"/>
                    <a:pt x="15578" y="45800"/>
                  </a:cubicBezTo>
                  <a:cubicBezTo>
                    <a:pt x="15244" y="46300"/>
                    <a:pt x="14944" y="46834"/>
                    <a:pt x="14544" y="47535"/>
                  </a:cubicBezTo>
                  <a:cubicBezTo>
                    <a:pt x="14410" y="47801"/>
                    <a:pt x="14277" y="48068"/>
                    <a:pt x="14377" y="48335"/>
                  </a:cubicBezTo>
                  <a:cubicBezTo>
                    <a:pt x="14444" y="48569"/>
                    <a:pt x="14711" y="48735"/>
                    <a:pt x="14978" y="48869"/>
                  </a:cubicBezTo>
                  <a:cubicBezTo>
                    <a:pt x="15978" y="49336"/>
                    <a:pt x="16779" y="49736"/>
                    <a:pt x="17646" y="50136"/>
                  </a:cubicBezTo>
                  <a:cubicBezTo>
                    <a:pt x="17780" y="50203"/>
                    <a:pt x="17813" y="50270"/>
                    <a:pt x="17780" y="50437"/>
                  </a:cubicBezTo>
                  <a:cubicBezTo>
                    <a:pt x="17713" y="50904"/>
                    <a:pt x="17646" y="51371"/>
                    <a:pt x="17579" y="51838"/>
                  </a:cubicBezTo>
                  <a:cubicBezTo>
                    <a:pt x="17546" y="52138"/>
                    <a:pt x="17513" y="52471"/>
                    <a:pt x="17446" y="52772"/>
                  </a:cubicBezTo>
                  <a:cubicBezTo>
                    <a:pt x="17346" y="53505"/>
                    <a:pt x="17446" y="53672"/>
                    <a:pt x="18146" y="53806"/>
                  </a:cubicBezTo>
                  <a:cubicBezTo>
                    <a:pt x="18213" y="53839"/>
                    <a:pt x="18280" y="53839"/>
                    <a:pt x="18347" y="53839"/>
                  </a:cubicBezTo>
                  <a:lnTo>
                    <a:pt x="19247" y="54006"/>
                  </a:lnTo>
                  <a:cubicBezTo>
                    <a:pt x="19981" y="54106"/>
                    <a:pt x="20682" y="54239"/>
                    <a:pt x="21415" y="54339"/>
                  </a:cubicBezTo>
                  <a:cubicBezTo>
                    <a:pt x="21616" y="54373"/>
                    <a:pt x="21649" y="54406"/>
                    <a:pt x="21649" y="54573"/>
                  </a:cubicBezTo>
                  <a:cubicBezTo>
                    <a:pt x="21682" y="54873"/>
                    <a:pt x="21716" y="55173"/>
                    <a:pt x="21749" y="55474"/>
                  </a:cubicBezTo>
                  <a:cubicBezTo>
                    <a:pt x="21749" y="55740"/>
                    <a:pt x="21782" y="56041"/>
                    <a:pt x="21816" y="56307"/>
                  </a:cubicBezTo>
                  <a:cubicBezTo>
                    <a:pt x="21849" y="56674"/>
                    <a:pt x="21916" y="56975"/>
                    <a:pt x="21983" y="57275"/>
                  </a:cubicBezTo>
                  <a:cubicBezTo>
                    <a:pt x="22083" y="57542"/>
                    <a:pt x="22283" y="57708"/>
                    <a:pt x="22583" y="57708"/>
                  </a:cubicBezTo>
                  <a:lnTo>
                    <a:pt x="22616" y="57708"/>
                  </a:lnTo>
                  <a:cubicBezTo>
                    <a:pt x="22616" y="57708"/>
                    <a:pt x="22816" y="57675"/>
                    <a:pt x="22883" y="57675"/>
                  </a:cubicBezTo>
                  <a:lnTo>
                    <a:pt x="23851" y="57575"/>
                  </a:lnTo>
                  <a:cubicBezTo>
                    <a:pt x="24551" y="57508"/>
                    <a:pt x="25252" y="57442"/>
                    <a:pt x="25952" y="57375"/>
                  </a:cubicBezTo>
                  <a:lnTo>
                    <a:pt x="26286" y="57375"/>
                  </a:lnTo>
                  <a:cubicBezTo>
                    <a:pt x="26319" y="57408"/>
                    <a:pt x="26352" y="57542"/>
                    <a:pt x="26386" y="57675"/>
                  </a:cubicBezTo>
                  <a:cubicBezTo>
                    <a:pt x="26386" y="57675"/>
                    <a:pt x="26686" y="58843"/>
                    <a:pt x="26753" y="59109"/>
                  </a:cubicBezTo>
                  <a:cubicBezTo>
                    <a:pt x="26853" y="59443"/>
                    <a:pt x="26953" y="59710"/>
                    <a:pt x="27086" y="59943"/>
                  </a:cubicBezTo>
                  <a:cubicBezTo>
                    <a:pt x="27253" y="60244"/>
                    <a:pt x="27386" y="60477"/>
                    <a:pt x="27753" y="60477"/>
                  </a:cubicBezTo>
                  <a:cubicBezTo>
                    <a:pt x="27853" y="60477"/>
                    <a:pt x="27920" y="60477"/>
                    <a:pt x="28020" y="60444"/>
                  </a:cubicBezTo>
                  <a:cubicBezTo>
                    <a:pt x="28087" y="60444"/>
                    <a:pt x="28154" y="60444"/>
                    <a:pt x="28187" y="60410"/>
                  </a:cubicBezTo>
                  <a:lnTo>
                    <a:pt x="28287" y="60410"/>
                  </a:lnTo>
                  <a:cubicBezTo>
                    <a:pt x="29221" y="60244"/>
                    <a:pt x="30155" y="60010"/>
                    <a:pt x="31022" y="59777"/>
                  </a:cubicBezTo>
                  <a:lnTo>
                    <a:pt x="31323" y="59710"/>
                  </a:lnTo>
                  <a:lnTo>
                    <a:pt x="31456" y="59710"/>
                  </a:lnTo>
                  <a:cubicBezTo>
                    <a:pt x="31489" y="59710"/>
                    <a:pt x="31523" y="59710"/>
                    <a:pt x="31589" y="59843"/>
                  </a:cubicBezTo>
                  <a:cubicBezTo>
                    <a:pt x="31689" y="60144"/>
                    <a:pt x="31823" y="60444"/>
                    <a:pt x="31956" y="60744"/>
                  </a:cubicBezTo>
                  <a:cubicBezTo>
                    <a:pt x="32056" y="60977"/>
                    <a:pt x="32156" y="61211"/>
                    <a:pt x="32257" y="61444"/>
                  </a:cubicBezTo>
                  <a:cubicBezTo>
                    <a:pt x="32423" y="61878"/>
                    <a:pt x="32590" y="62245"/>
                    <a:pt x="32990" y="62245"/>
                  </a:cubicBezTo>
                  <a:cubicBezTo>
                    <a:pt x="33124" y="62245"/>
                    <a:pt x="33324" y="62178"/>
                    <a:pt x="33624" y="62078"/>
                  </a:cubicBezTo>
                  <a:cubicBezTo>
                    <a:pt x="34291" y="61845"/>
                    <a:pt x="34925" y="61645"/>
                    <a:pt x="35559" y="61411"/>
                  </a:cubicBezTo>
                  <a:lnTo>
                    <a:pt x="36326" y="61144"/>
                  </a:lnTo>
                  <a:cubicBezTo>
                    <a:pt x="36426" y="61111"/>
                    <a:pt x="36526" y="61078"/>
                    <a:pt x="36560" y="61078"/>
                  </a:cubicBezTo>
                  <a:cubicBezTo>
                    <a:pt x="36560" y="61078"/>
                    <a:pt x="36660" y="61178"/>
                    <a:pt x="36693" y="61278"/>
                  </a:cubicBezTo>
                  <a:cubicBezTo>
                    <a:pt x="36860" y="61478"/>
                    <a:pt x="37060" y="61711"/>
                    <a:pt x="37227" y="61945"/>
                  </a:cubicBezTo>
                  <a:cubicBezTo>
                    <a:pt x="37494" y="62312"/>
                    <a:pt x="37794" y="62712"/>
                    <a:pt x="38061" y="63079"/>
                  </a:cubicBezTo>
                  <a:cubicBezTo>
                    <a:pt x="38361" y="63446"/>
                    <a:pt x="38561" y="63646"/>
                    <a:pt x="38861" y="63646"/>
                  </a:cubicBezTo>
                  <a:cubicBezTo>
                    <a:pt x="39061" y="63646"/>
                    <a:pt x="39295" y="63513"/>
                    <a:pt x="39628" y="63279"/>
                  </a:cubicBezTo>
                  <a:cubicBezTo>
                    <a:pt x="40329" y="62812"/>
                    <a:pt x="41029" y="62245"/>
                    <a:pt x="41697" y="61711"/>
                  </a:cubicBezTo>
                  <a:lnTo>
                    <a:pt x="41963" y="61511"/>
                  </a:lnTo>
                  <a:cubicBezTo>
                    <a:pt x="41997" y="61478"/>
                    <a:pt x="42064" y="61411"/>
                    <a:pt x="42097" y="61411"/>
                  </a:cubicBezTo>
                  <a:cubicBezTo>
                    <a:pt x="42130" y="61411"/>
                    <a:pt x="42164" y="61478"/>
                    <a:pt x="42230" y="61511"/>
                  </a:cubicBezTo>
                  <a:lnTo>
                    <a:pt x="42497" y="61811"/>
                  </a:lnTo>
                  <a:cubicBezTo>
                    <a:pt x="42864" y="62112"/>
                    <a:pt x="43198" y="62445"/>
                    <a:pt x="43531" y="62745"/>
                  </a:cubicBezTo>
                  <a:cubicBezTo>
                    <a:pt x="43831" y="63012"/>
                    <a:pt x="44032" y="63179"/>
                    <a:pt x="44265" y="63179"/>
                  </a:cubicBezTo>
                  <a:cubicBezTo>
                    <a:pt x="44499" y="63179"/>
                    <a:pt x="44699" y="63012"/>
                    <a:pt x="44966" y="62712"/>
                  </a:cubicBezTo>
                  <a:cubicBezTo>
                    <a:pt x="45599" y="62045"/>
                    <a:pt x="46200" y="61344"/>
                    <a:pt x="46834" y="60644"/>
                  </a:cubicBezTo>
                  <a:cubicBezTo>
                    <a:pt x="46900" y="60544"/>
                    <a:pt x="46934" y="60544"/>
                    <a:pt x="46934" y="60544"/>
                  </a:cubicBezTo>
                  <a:cubicBezTo>
                    <a:pt x="46934" y="60544"/>
                    <a:pt x="46967" y="60544"/>
                    <a:pt x="47067" y="60611"/>
                  </a:cubicBezTo>
                  <a:cubicBezTo>
                    <a:pt x="47601" y="60977"/>
                    <a:pt x="48168" y="61344"/>
                    <a:pt x="48902" y="61811"/>
                  </a:cubicBezTo>
                  <a:cubicBezTo>
                    <a:pt x="49235" y="62012"/>
                    <a:pt x="49435" y="62112"/>
                    <a:pt x="49636" y="62112"/>
                  </a:cubicBezTo>
                  <a:cubicBezTo>
                    <a:pt x="49936" y="62112"/>
                    <a:pt x="50103" y="61878"/>
                    <a:pt x="50336" y="61511"/>
                  </a:cubicBezTo>
                  <a:lnTo>
                    <a:pt x="51137" y="60277"/>
                  </a:lnTo>
                  <a:cubicBezTo>
                    <a:pt x="51437" y="59843"/>
                    <a:pt x="51704" y="59410"/>
                    <a:pt x="51971" y="59009"/>
                  </a:cubicBezTo>
                  <a:cubicBezTo>
                    <a:pt x="52004" y="58909"/>
                    <a:pt x="52037" y="58909"/>
                    <a:pt x="52037" y="58909"/>
                  </a:cubicBezTo>
                  <a:cubicBezTo>
                    <a:pt x="52037" y="58909"/>
                    <a:pt x="52071" y="58909"/>
                    <a:pt x="52171" y="58943"/>
                  </a:cubicBezTo>
                  <a:cubicBezTo>
                    <a:pt x="52538" y="59176"/>
                    <a:pt x="52938" y="59476"/>
                    <a:pt x="53305" y="59743"/>
                  </a:cubicBezTo>
                  <a:cubicBezTo>
                    <a:pt x="53472" y="59877"/>
                    <a:pt x="53672" y="60010"/>
                    <a:pt x="53839" y="60110"/>
                  </a:cubicBezTo>
                  <a:cubicBezTo>
                    <a:pt x="54139" y="60344"/>
                    <a:pt x="54339" y="60444"/>
                    <a:pt x="54506" y="60444"/>
                  </a:cubicBezTo>
                  <a:cubicBezTo>
                    <a:pt x="54839" y="60444"/>
                    <a:pt x="54939" y="60077"/>
                    <a:pt x="55073" y="59677"/>
                  </a:cubicBezTo>
                  <a:lnTo>
                    <a:pt x="55140" y="59343"/>
                  </a:lnTo>
                  <a:cubicBezTo>
                    <a:pt x="55340" y="58676"/>
                    <a:pt x="55506" y="57975"/>
                    <a:pt x="55673" y="57308"/>
                  </a:cubicBezTo>
                  <a:cubicBezTo>
                    <a:pt x="55707" y="57241"/>
                    <a:pt x="55707" y="57208"/>
                    <a:pt x="55707" y="57208"/>
                  </a:cubicBezTo>
                  <a:cubicBezTo>
                    <a:pt x="55740" y="57208"/>
                    <a:pt x="55773" y="57208"/>
                    <a:pt x="55840" y="57241"/>
                  </a:cubicBezTo>
                  <a:cubicBezTo>
                    <a:pt x="56707" y="57475"/>
                    <a:pt x="57575" y="57675"/>
                    <a:pt x="58242" y="57842"/>
                  </a:cubicBezTo>
                  <a:cubicBezTo>
                    <a:pt x="58475" y="57909"/>
                    <a:pt x="58642" y="57942"/>
                    <a:pt x="58742" y="57942"/>
                  </a:cubicBezTo>
                  <a:cubicBezTo>
                    <a:pt x="59309" y="57942"/>
                    <a:pt x="59376" y="57408"/>
                    <a:pt x="59409" y="57008"/>
                  </a:cubicBezTo>
                  <a:lnTo>
                    <a:pt x="59443" y="56408"/>
                  </a:lnTo>
                  <a:cubicBezTo>
                    <a:pt x="59509" y="55674"/>
                    <a:pt x="59609" y="54906"/>
                    <a:pt x="59709" y="54139"/>
                  </a:cubicBezTo>
                  <a:lnTo>
                    <a:pt x="59709" y="54006"/>
                  </a:lnTo>
                  <a:cubicBezTo>
                    <a:pt x="59709" y="53939"/>
                    <a:pt x="59743" y="53839"/>
                    <a:pt x="59743" y="53839"/>
                  </a:cubicBezTo>
                  <a:cubicBezTo>
                    <a:pt x="59743" y="53839"/>
                    <a:pt x="59810" y="53806"/>
                    <a:pt x="60076" y="53772"/>
                  </a:cubicBezTo>
                  <a:cubicBezTo>
                    <a:pt x="60343" y="53772"/>
                    <a:pt x="60643" y="53739"/>
                    <a:pt x="60944" y="53739"/>
                  </a:cubicBezTo>
                  <a:cubicBezTo>
                    <a:pt x="61411" y="53706"/>
                    <a:pt x="61878" y="53672"/>
                    <a:pt x="62311" y="53639"/>
                  </a:cubicBezTo>
                  <a:cubicBezTo>
                    <a:pt x="63045" y="53572"/>
                    <a:pt x="63212" y="53405"/>
                    <a:pt x="63212" y="52672"/>
                  </a:cubicBezTo>
                  <a:cubicBezTo>
                    <a:pt x="63212" y="52004"/>
                    <a:pt x="63179" y="51337"/>
                    <a:pt x="63145" y="50670"/>
                  </a:cubicBezTo>
                  <a:cubicBezTo>
                    <a:pt x="63145" y="50270"/>
                    <a:pt x="63112" y="49870"/>
                    <a:pt x="63112" y="49469"/>
                  </a:cubicBezTo>
                  <a:cubicBezTo>
                    <a:pt x="63112" y="49336"/>
                    <a:pt x="63079" y="49202"/>
                    <a:pt x="63112" y="49169"/>
                  </a:cubicBezTo>
                  <a:cubicBezTo>
                    <a:pt x="63112" y="49136"/>
                    <a:pt x="63279" y="49102"/>
                    <a:pt x="63379" y="49069"/>
                  </a:cubicBezTo>
                  <a:cubicBezTo>
                    <a:pt x="63679" y="49002"/>
                    <a:pt x="64013" y="48902"/>
                    <a:pt x="64313" y="48835"/>
                  </a:cubicBezTo>
                  <a:cubicBezTo>
                    <a:pt x="64813" y="48702"/>
                    <a:pt x="65313" y="48569"/>
                    <a:pt x="65814" y="48435"/>
                  </a:cubicBezTo>
                  <a:cubicBezTo>
                    <a:pt x="66081" y="48335"/>
                    <a:pt x="66281" y="48268"/>
                    <a:pt x="66381" y="48102"/>
                  </a:cubicBezTo>
                  <a:cubicBezTo>
                    <a:pt x="66481" y="47901"/>
                    <a:pt x="66414" y="47701"/>
                    <a:pt x="66314" y="47434"/>
                  </a:cubicBezTo>
                  <a:cubicBezTo>
                    <a:pt x="66081" y="46701"/>
                    <a:pt x="65814" y="46000"/>
                    <a:pt x="65547" y="45300"/>
                  </a:cubicBezTo>
                  <a:lnTo>
                    <a:pt x="65347" y="44766"/>
                  </a:lnTo>
                  <a:cubicBezTo>
                    <a:pt x="65313" y="44599"/>
                    <a:pt x="65247" y="44466"/>
                    <a:pt x="65247" y="44432"/>
                  </a:cubicBezTo>
                  <a:cubicBezTo>
                    <a:pt x="65280" y="44399"/>
                    <a:pt x="65414" y="44332"/>
                    <a:pt x="65547" y="44232"/>
                  </a:cubicBezTo>
                  <a:lnTo>
                    <a:pt x="65914" y="44032"/>
                  </a:lnTo>
                  <a:cubicBezTo>
                    <a:pt x="66548" y="43698"/>
                    <a:pt x="67181" y="43332"/>
                    <a:pt x="67849" y="42931"/>
                  </a:cubicBezTo>
                  <a:cubicBezTo>
                    <a:pt x="68416" y="42598"/>
                    <a:pt x="68482" y="42431"/>
                    <a:pt x="68149" y="41764"/>
                  </a:cubicBezTo>
                  <a:cubicBezTo>
                    <a:pt x="67982" y="41464"/>
                    <a:pt x="67849" y="41163"/>
                    <a:pt x="67648" y="40863"/>
                  </a:cubicBezTo>
                  <a:cubicBezTo>
                    <a:pt x="67348" y="40329"/>
                    <a:pt x="67048" y="39762"/>
                    <a:pt x="66681" y="39195"/>
                  </a:cubicBezTo>
                  <a:cubicBezTo>
                    <a:pt x="66648" y="39129"/>
                    <a:pt x="66648" y="39095"/>
                    <a:pt x="66648" y="39095"/>
                  </a:cubicBezTo>
                  <a:cubicBezTo>
                    <a:pt x="66648" y="39095"/>
                    <a:pt x="66648" y="39062"/>
                    <a:pt x="66714" y="39028"/>
                  </a:cubicBezTo>
                  <a:cubicBezTo>
                    <a:pt x="66815" y="38928"/>
                    <a:pt x="66948" y="38862"/>
                    <a:pt x="67048" y="38762"/>
                  </a:cubicBezTo>
                  <a:lnTo>
                    <a:pt x="67648" y="38295"/>
                  </a:lnTo>
                  <a:cubicBezTo>
                    <a:pt x="68049" y="37994"/>
                    <a:pt x="68482" y="37661"/>
                    <a:pt x="68883" y="37361"/>
                  </a:cubicBezTo>
                  <a:cubicBezTo>
                    <a:pt x="69316" y="37027"/>
                    <a:pt x="69350" y="36760"/>
                    <a:pt x="69016" y="36327"/>
                  </a:cubicBezTo>
                  <a:cubicBezTo>
                    <a:pt x="68916" y="36226"/>
                    <a:pt x="68816" y="36093"/>
                    <a:pt x="68716" y="35993"/>
                  </a:cubicBezTo>
                  <a:lnTo>
                    <a:pt x="68649" y="35893"/>
                  </a:lnTo>
                  <a:cubicBezTo>
                    <a:pt x="68082" y="35226"/>
                    <a:pt x="67448" y="34559"/>
                    <a:pt x="66581" y="33691"/>
                  </a:cubicBezTo>
                  <a:cubicBezTo>
                    <a:pt x="66481" y="33591"/>
                    <a:pt x="66481" y="33591"/>
                    <a:pt x="66581" y="33424"/>
                  </a:cubicBezTo>
                  <a:cubicBezTo>
                    <a:pt x="67248" y="32557"/>
                    <a:pt x="67882" y="31657"/>
                    <a:pt x="68516" y="30789"/>
                  </a:cubicBezTo>
                  <a:lnTo>
                    <a:pt x="68582" y="30656"/>
                  </a:lnTo>
                  <a:cubicBezTo>
                    <a:pt x="68916" y="30222"/>
                    <a:pt x="68883" y="29989"/>
                    <a:pt x="68482" y="29588"/>
                  </a:cubicBezTo>
                  <a:cubicBezTo>
                    <a:pt x="67982" y="29155"/>
                    <a:pt x="67482" y="28788"/>
                    <a:pt x="67015" y="28421"/>
                  </a:cubicBezTo>
                  <a:lnTo>
                    <a:pt x="66681" y="28154"/>
                  </a:lnTo>
                  <a:cubicBezTo>
                    <a:pt x="66147" y="27787"/>
                    <a:pt x="65614" y="27387"/>
                    <a:pt x="65113" y="27020"/>
                  </a:cubicBezTo>
                  <a:cubicBezTo>
                    <a:pt x="64947" y="26920"/>
                    <a:pt x="64947" y="26886"/>
                    <a:pt x="65013" y="26753"/>
                  </a:cubicBezTo>
                  <a:cubicBezTo>
                    <a:pt x="65080" y="26586"/>
                    <a:pt x="65147" y="26419"/>
                    <a:pt x="65213" y="26253"/>
                  </a:cubicBezTo>
                  <a:cubicBezTo>
                    <a:pt x="65280" y="26086"/>
                    <a:pt x="65347" y="25919"/>
                    <a:pt x="65414" y="25752"/>
                  </a:cubicBezTo>
                  <a:cubicBezTo>
                    <a:pt x="65580" y="25452"/>
                    <a:pt x="65714" y="25152"/>
                    <a:pt x="65847" y="24818"/>
                  </a:cubicBezTo>
                  <a:cubicBezTo>
                    <a:pt x="65981" y="24518"/>
                    <a:pt x="66147" y="24184"/>
                    <a:pt x="66281" y="23884"/>
                  </a:cubicBezTo>
                  <a:cubicBezTo>
                    <a:pt x="66481" y="23451"/>
                    <a:pt x="66381" y="23217"/>
                    <a:pt x="65981" y="22984"/>
                  </a:cubicBezTo>
                  <a:cubicBezTo>
                    <a:pt x="65914" y="22950"/>
                    <a:pt x="65847" y="22917"/>
                    <a:pt x="65780" y="22917"/>
                  </a:cubicBezTo>
                  <a:lnTo>
                    <a:pt x="64780" y="22450"/>
                  </a:lnTo>
                  <a:cubicBezTo>
                    <a:pt x="64046" y="22116"/>
                    <a:pt x="63312" y="21783"/>
                    <a:pt x="62612" y="21416"/>
                  </a:cubicBezTo>
                  <a:cubicBezTo>
                    <a:pt x="62511" y="21382"/>
                    <a:pt x="62411" y="21349"/>
                    <a:pt x="62345" y="21316"/>
                  </a:cubicBezTo>
                  <a:cubicBezTo>
                    <a:pt x="62278" y="21282"/>
                    <a:pt x="62211" y="21249"/>
                    <a:pt x="62178" y="21249"/>
                  </a:cubicBezTo>
                  <a:cubicBezTo>
                    <a:pt x="62178" y="21216"/>
                    <a:pt x="62245" y="21016"/>
                    <a:pt x="62311" y="20749"/>
                  </a:cubicBezTo>
                  <a:cubicBezTo>
                    <a:pt x="62378" y="20448"/>
                    <a:pt x="62478" y="20115"/>
                    <a:pt x="62578" y="19781"/>
                  </a:cubicBezTo>
                  <a:cubicBezTo>
                    <a:pt x="62645" y="19514"/>
                    <a:pt x="62745" y="19248"/>
                    <a:pt x="62812" y="18981"/>
                  </a:cubicBezTo>
                  <a:cubicBezTo>
                    <a:pt x="62912" y="18580"/>
                    <a:pt x="63012" y="18280"/>
                    <a:pt x="62878" y="18080"/>
                  </a:cubicBezTo>
                  <a:cubicBezTo>
                    <a:pt x="62745" y="17880"/>
                    <a:pt x="62478" y="17813"/>
                    <a:pt x="62044" y="17747"/>
                  </a:cubicBezTo>
                  <a:cubicBezTo>
                    <a:pt x="61577" y="17646"/>
                    <a:pt x="61077" y="17546"/>
                    <a:pt x="60577" y="17446"/>
                  </a:cubicBezTo>
                  <a:cubicBezTo>
                    <a:pt x="60143" y="17380"/>
                    <a:pt x="59676" y="17280"/>
                    <a:pt x="59209" y="17179"/>
                  </a:cubicBezTo>
                  <a:cubicBezTo>
                    <a:pt x="59142" y="17179"/>
                    <a:pt x="58976" y="17146"/>
                    <a:pt x="58909" y="17113"/>
                  </a:cubicBezTo>
                  <a:cubicBezTo>
                    <a:pt x="58909" y="17079"/>
                    <a:pt x="58909" y="17046"/>
                    <a:pt x="58942" y="17013"/>
                  </a:cubicBezTo>
                  <a:lnTo>
                    <a:pt x="58942" y="16846"/>
                  </a:lnTo>
                  <a:cubicBezTo>
                    <a:pt x="58976" y="15912"/>
                    <a:pt x="58976" y="14911"/>
                    <a:pt x="58909" y="13910"/>
                  </a:cubicBezTo>
                  <a:cubicBezTo>
                    <a:pt x="58876" y="13410"/>
                    <a:pt x="58742" y="13243"/>
                    <a:pt x="58242" y="13210"/>
                  </a:cubicBezTo>
                  <a:cubicBezTo>
                    <a:pt x="57775" y="13143"/>
                    <a:pt x="57408" y="13143"/>
                    <a:pt x="57074" y="13143"/>
                  </a:cubicBezTo>
                  <a:lnTo>
                    <a:pt x="55240" y="13143"/>
                  </a:lnTo>
                  <a:cubicBezTo>
                    <a:pt x="55006" y="13143"/>
                    <a:pt x="54773" y="13143"/>
                    <a:pt x="54572" y="13110"/>
                  </a:cubicBezTo>
                  <a:lnTo>
                    <a:pt x="54472" y="13110"/>
                  </a:lnTo>
                  <a:cubicBezTo>
                    <a:pt x="54472" y="13110"/>
                    <a:pt x="54472" y="13077"/>
                    <a:pt x="54472" y="13010"/>
                  </a:cubicBezTo>
                  <a:cubicBezTo>
                    <a:pt x="54439" y="12509"/>
                    <a:pt x="54406" y="12009"/>
                    <a:pt x="54372" y="11409"/>
                  </a:cubicBezTo>
                  <a:cubicBezTo>
                    <a:pt x="54339" y="11175"/>
                    <a:pt x="54306" y="10942"/>
                    <a:pt x="54306" y="10708"/>
                  </a:cubicBezTo>
                  <a:cubicBezTo>
                    <a:pt x="54272" y="10408"/>
                    <a:pt x="54239" y="10108"/>
                    <a:pt x="54206" y="9774"/>
                  </a:cubicBezTo>
                  <a:cubicBezTo>
                    <a:pt x="54172" y="9407"/>
                    <a:pt x="53972" y="9207"/>
                    <a:pt x="53572" y="9207"/>
                  </a:cubicBezTo>
                  <a:lnTo>
                    <a:pt x="52304" y="9174"/>
                  </a:lnTo>
                  <a:lnTo>
                    <a:pt x="49736" y="9174"/>
                  </a:lnTo>
                  <a:cubicBezTo>
                    <a:pt x="49636" y="9207"/>
                    <a:pt x="49536" y="9207"/>
                    <a:pt x="49469" y="9207"/>
                  </a:cubicBezTo>
                  <a:cubicBezTo>
                    <a:pt x="49335" y="9207"/>
                    <a:pt x="49235" y="9174"/>
                    <a:pt x="49169" y="9107"/>
                  </a:cubicBezTo>
                  <a:cubicBezTo>
                    <a:pt x="49069" y="9007"/>
                    <a:pt x="49002" y="8807"/>
                    <a:pt x="48968" y="8573"/>
                  </a:cubicBezTo>
                  <a:cubicBezTo>
                    <a:pt x="48968" y="8440"/>
                    <a:pt x="48935" y="8306"/>
                    <a:pt x="48902" y="8206"/>
                  </a:cubicBezTo>
                  <a:cubicBezTo>
                    <a:pt x="48635" y="7272"/>
                    <a:pt x="48401" y="6472"/>
                    <a:pt x="48101" y="5705"/>
                  </a:cubicBezTo>
                  <a:cubicBezTo>
                    <a:pt x="48001" y="5404"/>
                    <a:pt x="47901" y="5138"/>
                    <a:pt x="47501" y="5138"/>
                  </a:cubicBezTo>
                  <a:cubicBezTo>
                    <a:pt x="47401" y="5138"/>
                    <a:pt x="47301" y="5138"/>
                    <a:pt x="47167" y="5171"/>
                  </a:cubicBezTo>
                  <a:cubicBezTo>
                    <a:pt x="47134" y="5171"/>
                    <a:pt x="47100" y="5204"/>
                    <a:pt x="47067" y="5204"/>
                  </a:cubicBezTo>
                  <a:lnTo>
                    <a:pt x="46967" y="5204"/>
                  </a:lnTo>
                  <a:cubicBezTo>
                    <a:pt x="46166" y="5371"/>
                    <a:pt x="45399" y="5571"/>
                    <a:pt x="44632" y="5771"/>
                  </a:cubicBezTo>
                  <a:cubicBezTo>
                    <a:pt x="44198" y="5905"/>
                    <a:pt x="43765" y="6005"/>
                    <a:pt x="43331" y="6105"/>
                  </a:cubicBezTo>
                  <a:cubicBezTo>
                    <a:pt x="43198" y="6138"/>
                    <a:pt x="43098" y="6172"/>
                    <a:pt x="43064" y="6172"/>
                  </a:cubicBezTo>
                  <a:cubicBezTo>
                    <a:pt x="43031" y="6138"/>
                    <a:pt x="42998" y="6038"/>
                    <a:pt x="42931" y="5905"/>
                  </a:cubicBezTo>
                  <a:lnTo>
                    <a:pt x="42631" y="5238"/>
                  </a:lnTo>
                  <a:cubicBezTo>
                    <a:pt x="42297" y="4504"/>
                    <a:pt x="41997" y="3803"/>
                    <a:pt x="41663" y="3069"/>
                  </a:cubicBezTo>
                  <a:cubicBezTo>
                    <a:pt x="41396" y="2502"/>
                    <a:pt x="41263" y="2202"/>
                    <a:pt x="40863" y="2202"/>
                  </a:cubicBezTo>
                  <a:cubicBezTo>
                    <a:pt x="40663" y="2202"/>
                    <a:pt x="40462" y="2269"/>
                    <a:pt x="40095" y="2369"/>
                  </a:cubicBezTo>
                  <a:cubicBezTo>
                    <a:pt x="39428" y="2536"/>
                    <a:pt x="38761" y="2803"/>
                    <a:pt x="38127" y="3003"/>
                  </a:cubicBezTo>
                  <a:cubicBezTo>
                    <a:pt x="37727" y="3169"/>
                    <a:pt x="37293" y="3303"/>
                    <a:pt x="36860" y="3470"/>
                  </a:cubicBezTo>
                  <a:cubicBezTo>
                    <a:pt x="36760" y="3503"/>
                    <a:pt x="36626" y="3536"/>
                    <a:pt x="36560" y="3570"/>
                  </a:cubicBezTo>
                  <a:cubicBezTo>
                    <a:pt x="36460" y="3603"/>
                    <a:pt x="36359" y="3636"/>
                    <a:pt x="36326" y="3636"/>
                  </a:cubicBezTo>
                  <a:cubicBezTo>
                    <a:pt x="36293" y="3636"/>
                    <a:pt x="36226" y="3503"/>
                    <a:pt x="36159" y="3370"/>
                  </a:cubicBezTo>
                  <a:lnTo>
                    <a:pt x="35993" y="3136"/>
                  </a:lnTo>
                  <a:cubicBezTo>
                    <a:pt x="35792" y="2836"/>
                    <a:pt x="35626" y="2536"/>
                    <a:pt x="35425" y="2235"/>
                  </a:cubicBezTo>
                  <a:cubicBezTo>
                    <a:pt x="35025" y="1635"/>
                    <a:pt x="34658" y="1001"/>
                    <a:pt x="34225" y="434"/>
                  </a:cubicBezTo>
                  <a:cubicBezTo>
                    <a:pt x="34024" y="201"/>
                    <a:pt x="33891" y="1"/>
                    <a:pt x="33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0"/>
            <p:cNvSpPr/>
            <p:nvPr/>
          </p:nvSpPr>
          <p:spPr>
            <a:xfrm>
              <a:off x="2742975" y="2066925"/>
              <a:ext cx="1743750" cy="1602000"/>
            </a:xfrm>
            <a:custGeom>
              <a:avLst/>
              <a:gdLst/>
              <a:ahLst/>
              <a:cxnLst/>
              <a:rect l="l" t="t" r="r" b="b"/>
              <a:pathLst>
                <a:path w="69750" h="64080" extrusionOk="0">
                  <a:moveTo>
                    <a:pt x="18580" y="11909"/>
                  </a:moveTo>
                  <a:lnTo>
                    <a:pt x="18580" y="11909"/>
                  </a:lnTo>
                  <a:cubicBezTo>
                    <a:pt x="18280" y="12109"/>
                    <a:pt x="17946" y="12309"/>
                    <a:pt x="17613" y="12476"/>
                  </a:cubicBezTo>
                  <a:lnTo>
                    <a:pt x="17079" y="12810"/>
                  </a:lnTo>
                  <a:cubicBezTo>
                    <a:pt x="17279" y="12543"/>
                    <a:pt x="17479" y="12276"/>
                    <a:pt x="17646" y="11976"/>
                  </a:cubicBezTo>
                  <a:lnTo>
                    <a:pt x="18246" y="11942"/>
                  </a:lnTo>
                  <a:lnTo>
                    <a:pt x="18580" y="11909"/>
                  </a:lnTo>
                  <a:close/>
                  <a:moveTo>
                    <a:pt x="15111" y="12376"/>
                  </a:moveTo>
                  <a:cubicBezTo>
                    <a:pt x="15178" y="12443"/>
                    <a:pt x="15211" y="12476"/>
                    <a:pt x="15278" y="12543"/>
                  </a:cubicBezTo>
                  <a:cubicBezTo>
                    <a:pt x="15044" y="12676"/>
                    <a:pt x="14944" y="12943"/>
                    <a:pt x="14811" y="13243"/>
                  </a:cubicBezTo>
                  <a:cubicBezTo>
                    <a:pt x="14777" y="13310"/>
                    <a:pt x="14744" y="13410"/>
                    <a:pt x="14711" y="13510"/>
                  </a:cubicBezTo>
                  <a:cubicBezTo>
                    <a:pt x="14677" y="13543"/>
                    <a:pt x="14677" y="13543"/>
                    <a:pt x="14677" y="13577"/>
                  </a:cubicBezTo>
                  <a:lnTo>
                    <a:pt x="14610" y="13577"/>
                  </a:lnTo>
                  <a:cubicBezTo>
                    <a:pt x="14510" y="13543"/>
                    <a:pt x="14410" y="13510"/>
                    <a:pt x="14310" y="13510"/>
                  </a:cubicBezTo>
                  <a:cubicBezTo>
                    <a:pt x="14444" y="13343"/>
                    <a:pt x="14544" y="13176"/>
                    <a:pt x="14677" y="13010"/>
                  </a:cubicBezTo>
                  <a:cubicBezTo>
                    <a:pt x="14811" y="12776"/>
                    <a:pt x="14977" y="12576"/>
                    <a:pt x="15111" y="12376"/>
                  </a:cubicBezTo>
                  <a:close/>
                  <a:moveTo>
                    <a:pt x="33858" y="434"/>
                  </a:moveTo>
                  <a:cubicBezTo>
                    <a:pt x="33991" y="434"/>
                    <a:pt x="34091" y="534"/>
                    <a:pt x="34224" y="734"/>
                  </a:cubicBezTo>
                  <a:cubicBezTo>
                    <a:pt x="34892" y="1635"/>
                    <a:pt x="35425" y="2569"/>
                    <a:pt x="36026" y="3470"/>
                  </a:cubicBezTo>
                  <a:cubicBezTo>
                    <a:pt x="36293" y="3903"/>
                    <a:pt x="36359" y="4037"/>
                    <a:pt x="36526" y="4037"/>
                  </a:cubicBezTo>
                  <a:cubicBezTo>
                    <a:pt x="36626" y="4037"/>
                    <a:pt x="36793" y="3970"/>
                    <a:pt x="37127" y="3870"/>
                  </a:cubicBezTo>
                  <a:cubicBezTo>
                    <a:pt x="38194" y="3503"/>
                    <a:pt x="39261" y="3069"/>
                    <a:pt x="40362" y="2769"/>
                  </a:cubicBezTo>
                  <a:cubicBezTo>
                    <a:pt x="40696" y="2669"/>
                    <a:pt x="40896" y="2602"/>
                    <a:pt x="41063" y="2602"/>
                  </a:cubicBezTo>
                  <a:cubicBezTo>
                    <a:pt x="41330" y="2602"/>
                    <a:pt x="41430" y="2802"/>
                    <a:pt x="41663" y="3369"/>
                  </a:cubicBezTo>
                  <a:cubicBezTo>
                    <a:pt x="42097" y="4303"/>
                    <a:pt x="42530" y="5237"/>
                    <a:pt x="42931" y="6171"/>
                  </a:cubicBezTo>
                  <a:cubicBezTo>
                    <a:pt x="43064" y="6472"/>
                    <a:pt x="43097" y="6572"/>
                    <a:pt x="43264" y="6572"/>
                  </a:cubicBezTo>
                  <a:cubicBezTo>
                    <a:pt x="43331" y="6572"/>
                    <a:pt x="43431" y="6538"/>
                    <a:pt x="43564" y="6505"/>
                  </a:cubicBezTo>
                  <a:cubicBezTo>
                    <a:pt x="44799" y="6238"/>
                    <a:pt x="46000" y="5871"/>
                    <a:pt x="47200" y="5638"/>
                  </a:cubicBezTo>
                  <a:cubicBezTo>
                    <a:pt x="47267" y="5604"/>
                    <a:pt x="47334" y="5604"/>
                    <a:pt x="47401" y="5571"/>
                  </a:cubicBezTo>
                  <a:cubicBezTo>
                    <a:pt x="47534" y="5571"/>
                    <a:pt x="47634" y="5538"/>
                    <a:pt x="47701" y="5538"/>
                  </a:cubicBezTo>
                  <a:cubicBezTo>
                    <a:pt x="47901" y="5538"/>
                    <a:pt x="47968" y="5638"/>
                    <a:pt x="48101" y="5971"/>
                  </a:cubicBezTo>
                  <a:cubicBezTo>
                    <a:pt x="48435" y="6772"/>
                    <a:pt x="48668" y="7639"/>
                    <a:pt x="48902" y="8473"/>
                  </a:cubicBezTo>
                  <a:cubicBezTo>
                    <a:pt x="49002" y="8807"/>
                    <a:pt x="48968" y="9240"/>
                    <a:pt x="49235" y="9474"/>
                  </a:cubicBezTo>
                  <a:cubicBezTo>
                    <a:pt x="49335" y="9574"/>
                    <a:pt x="49502" y="9607"/>
                    <a:pt x="49669" y="9607"/>
                  </a:cubicBezTo>
                  <a:cubicBezTo>
                    <a:pt x="49836" y="9607"/>
                    <a:pt x="50069" y="9574"/>
                    <a:pt x="50236" y="9574"/>
                  </a:cubicBezTo>
                  <a:lnTo>
                    <a:pt x="50269" y="9574"/>
                  </a:lnTo>
                  <a:cubicBezTo>
                    <a:pt x="51303" y="9607"/>
                    <a:pt x="52337" y="9607"/>
                    <a:pt x="53371" y="9607"/>
                  </a:cubicBezTo>
                  <a:lnTo>
                    <a:pt x="53772" y="9607"/>
                  </a:lnTo>
                  <a:cubicBezTo>
                    <a:pt x="54039" y="9607"/>
                    <a:pt x="54172" y="9741"/>
                    <a:pt x="54205" y="10008"/>
                  </a:cubicBezTo>
                  <a:cubicBezTo>
                    <a:pt x="54239" y="10541"/>
                    <a:pt x="54305" y="11108"/>
                    <a:pt x="54339" y="11642"/>
                  </a:cubicBezTo>
                  <a:cubicBezTo>
                    <a:pt x="54406" y="12176"/>
                    <a:pt x="54439" y="12709"/>
                    <a:pt x="54472" y="13243"/>
                  </a:cubicBezTo>
                  <a:cubicBezTo>
                    <a:pt x="54472" y="13443"/>
                    <a:pt x="54539" y="13543"/>
                    <a:pt x="54772" y="13543"/>
                  </a:cubicBezTo>
                  <a:cubicBezTo>
                    <a:pt x="55273" y="13543"/>
                    <a:pt x="55807" y="13577"/>
                    <a:pt x="56340" y="13577"/>
                  </a:cubicBezTo>
                  <a:cubicBezTo>
                    <a:pt x="56540" y="13577"/>
                    <a:pt x="56741" y="13577"/>
                    <a:pt x="56941" y="13543"/>
                  </a:cubicBezTo>
                  <a:lnTo>
                    <a:pt x="57274" y="13543"/>
                  </a:lnTo>
                  <a:cubicBezTo>
                    <a:pt x="57641" y="13543"/>
                    <a:pt x="58041" y="13577"/>
                    <a:pt x="58408" y="13610"/>
                  </a:cubicBezTo>
                  <a:cubicBezTo>
                    <a:pt x="58809" y="13643"/>
                    <a:pt x="58875" y="13710"/>
                    <a:pt x="58909" y="14110"/>
                  </a:cubicBezTo>
                  <a:cubicBezTo>
                    <a:pt x="58975" y="15111"/>
                    <a:pt x="58975" y="16079"/>
                    <a:pt x="58942" y="17046"/>
                  </a:cubicBezTo>
                  <a:cubicBezTo>
                    <a:pt x="58909" y="17480"/>
                    <a:pt x="58842" y="17480"/>
                    <a:pt x="59376" y="17613"/>
                  </a:cubicBezTo>
                  <a:cubicBezTo>
                    <a:pt x="60310" y="17780"/>
                    <a:pt x="61277" y="17947"/>
                    <a:pt x="62211" y="18147"/>
                  </a:cubicBezTo>
                  <a:cubicBezTo>
                    <a:pt x="63012" y="18313"/>
                    <a:pt x="63012" y="18347"/>
                    <a:pt x="62812" y="19147"/>
                  </a:cubicBezTo>
                  <a:cubicBezTo>
                    <a:pt x="62645" y="19714"/>
                    <a:pt x="62445" y="20315"/>
                    <a:pt x="62311" y="20915"/>
                  </a:cubicBezTo>
                  <a:cubicBezTo>
                    <a:pt x="62078" y="21683"/>
                    <a:pt x="62111" y="21549"/>
                    <a:pt x="62711" y="21816"/>
                  </a:cubicBezTo>
                  <a:cubicBezTo>
                    <a:pt x="63746" y="22316"/>
                    <a:pt x="64813" y="22783"/>
                    <a:pt x="65847" y="23284"/>
                  </a:cubicBezTo>
                  <a:cubicBezTo>
                    <a:pt x="65914" y="23317"/>
                    <a:pt x="66014" y="23350"/>
                    <a:pt x="66081" y="23384"/>
                  </a:cubicBezTo>
                  <a:cubicBezTo>
                    <a:pt x="66414" y="23584"/>
                    <a:pt x="66447" y="23651"/>
                    <a:pt x="66281" y="24018"/>
                  </a:cubicBezTo>
                  <a:cubicBezTo>
                    <a:pt x="66014" y="24651"/>
                    <a:pt x="65714" y="25252"/>
                    <a:pt x="65447" y="25886"/>
                  </a:cubicBezTo>
                  <a:cubicBezTo>
                    <a:pt x="65280" y="26219"/>
                    <a:pt x="65180" y="26553"/>
                    <a:pt x="65013" y="26886"/>
                  </a:cubicBezTo>
                  <a:cubicBezTo>
                    <a:pt x="64913" y="27120"/>
                    <a:pt x="64980" y="27253"/>
                    <a:pt x="65180" y="27387"/>
                  </a:cubicBezTo>
                  <a:cubicBezTo>
                    <a:pt x="65814" y="27854"/>
                    <a:pt x="66447" y="28321"/>
                    <a:pt x="67081" y="28788"/>
                  </a:cubicBezTo>
                  <a:cubicBezTo>
                    <a:pt x="67582" y="29155"/>
                    <a:pt x="68082" y="29555"/>
                    <a:pt x="68549" y="29955"/>
                  </a:cubicBezTo>
                  <a:cubicBezTo>
                    <a:pt x="68849" y="30255"/>
                    <a:pt x="68883" y="30389"/>
                    <a:pt x="68616" y="30756"/>
                  </a:cubicBezTo>
                  <a:cubicBezTo>
                    <a:pt x="67949" y="31690"/>
                    <a:pt x="67315" y="32590"/>
                    <a:pt x="66614" y="33491"/>
                  </a:cubicBezTo>
                  <a:cubicBezTo>
                    <a:pt x="66447" y="33725"/>
                    <a:pt x="66447" y="33858"/>
                    <a:pt x="66648" y="34058"/>
                  </a:cubicBezTo>
                  <a:cubicBezTo>
                    <a:pt x="67348" y="34759"/>
                    <a:pt x="68049" y="35459"/>
                    <a:pt x="68682" y="36226"/>
                  </a:cubicBezTo>
                  <a:cubicBezTo>
                    <a:pt x="68816" y="36393"/>
                    <a:pt x="68916" y="36527"/>
                    <a:pt x="69049" y="36660"/>
                  </a:cubicBezTo>
                  <a:cubicBezTo>
                    <a:pt x="69316" y="36994"/>
                    <a:pt x="69283" y="37127"/>
                    <a:pt x="68949" y="37394"/>
                  </a:cubicBezTo>
                  <a:cubicBezTo>
                    <a:pt x="68382" y="37827"/>
                    <a:pt x="67815" y="38261"/>
                    <a:pt x="67248" y="38728"/>
                  </a:cubicBezTo>
                  <a:cubicBezTo>
                    <a:pt x="67115" y="38828"/>
                    <a:pt x="66948" y="38962"/>
                    <a:pt x="66781" y="39062"/>
                  </a:cubicBezTo>
                  <a:cubicBezTo>
                    <a:pt x="66581" y="39195"/>
                    <a:pt x="66581" y="39329"/>
                    <a:pt x="66714" y="39529"/>
                  </a:cubicBezTo>
                  <a:cubicBezTo>
                    <a:pt x="67048" y="40062"/>
                    <a:pt x="67381" y="40629"/>
                    <a:pt x="67682" y="41163"/>
                  </a:cubicBezTo>
                  <a:cubicBezTo>
                    <a:pt x="67848" y="41463"/>
                    <a:pt x="68015" y="41764"/>
                    <a:pt x="68182" y="42064"/>
                  </a:cubicBezTo>
                  <a:cubicBezTo>
                    <a:pt x="68449" y="42631"/>
                    <a:pt x="68449" y="42664"/>
                    <a:pt x="67915" y="42964"/>
                  </a:cubicBezTo>
                  <a:cubicBezTo>
                    <a:pt x="67181" y="43431"/>
                    <a:pt x="66414" y="43832"/>
                    <a:pt x="65647" y="44265"/>
                  </a:cubicBezTo>
                  <a:cubicBezTo>
                    <a:pt x="65180" y="44532"/>
                    <a:pt x="65180" y="44532"/>
                    <a:pt x="65380" y="45033"/>
                  </a:cubicBezTo>
                  <a:cubicBezTo>
                    <a:pt x="65680" y="45933"/>
                    <a:pt x="66014" y="46801"/>
                    <a:pt x="66314" y="47701"/>
                  </a:cubicBezTo>
                  <a:cubicBezTo>
                    <a:pt x="66514" y="48202"/>
                    <a:pt x="66481" y="48302"/>
                    <a:pt x="65947" y="48435"/>
                  </a:cubicBezTo>
                  <a:cubicBezTo>
                    <a:pt x="65147" y="48669"/>
                    <a:pt x="64313" y="48869"/>
                    <a:pt x="63512" y="49102"/>
                  </a:cubicBezTo>
                  <a:cubicBezTo>
                    <a:pt x="63078" y="49202"/>
                    <a:pt x="63078" y="49202"/>
                    <a:pt x="63078" y="49669"/>
                  </a:cubicBezTo>
                  <a:cubicBezTo>
                    <a:pt x="63112" y="50737"/>
                    <a:pt x="63212" y="51804"/>
                    <a:pt x="63212" y="52872"/>
                  </a:cubicBezTo>
                  <a:cubicBezTo>
                    <a:pt x="63178" y="53505"/>
                    <a:pt x="63145" y="53572"/>
                    <a:pt x="62511" y="53639"/>
                  </a:cubicBezTo>
                  <a:cubicBezTo>
                    <a:pt x="61744" y="53705"/>
                    <a:pt x="61010" y="53739"/>
                    <a:pt x="60243" y="53772"/>
                  </a:cubicBezTo>
                  <a:cubicBezTo>
                    <a:pt x="59676" y="53839"/>
                    <a:pt x="59743" y="53906"/>
                    <a:pt x="59676" y="54339"/>
                  </a:cubicBezTo>
                  <a:cubicBezTo>
                    <a:pt x="59576" y="55273"/>
                    <a:pt x="59476" y="56241"/>
                    <a:pt x="59376" y="57175"/>
                  </a:cubicBezTo>
                  <a:cubicBezTo>
                    <a:pt x="59342" y="57742"/>
                    <a:pt x="59276" y="57942"/>
                    <a:pt x="58942" y="57942"/>
                  </a:cubicBezTo>
                  <a:cubicBezTo>
                    <a:pt x="58842" y="57942"/>
                    <a:pt x="58675" y="57908"/>
                    <a:pt x="58475" y="57842"/>
                  </a:cubicBezTo>
                  <a:cubicBezTo>
                    <a:pt x="57675" y="57675"/>
                    <a:pt x="56907" y="57475"/>
                    <a:pt x="56107" y="57241"/>
                  </a:cubicBezTo>
                  <a:cubicBezTo>
                    <a:pt x="56040" y="57208"/>
                    <a:pt x="55973" y="57208"/>
                    <a:pt x="55907" y="57208"/>
                  </a:cubicBezTo>
                  <a:cubicBezTo>
                    <a:pt x="55773" y="57208"/>
                    <a:pt x="55706" y="57275"/>
                    <a:pt x="55673" y="57475"/>
                  </a:cubicBezTo>
                  <a:cubicBezTo>
                    <a:pt x="55473" y="58242"/>
                    <a:pt x="55273" y="59043"/>
                    <a:pt x="55039" y="59810"/>
                  </a:cubicBezTo>
                  <a:cubicBezTo>
                    <a:pt x="54939" y="60243"/>
                    <a:pt x="54873" y="60444"/>
                    <a:pt x="54706" y="60444"/>
                  </a:cubicBezTo>
                  <a:cubicBezTo>
                    <a:pt x="54572" y="60444"/>
                    <a:pt x="54406" y="60344"/>
                    <a:pt x="54139" y="60143"/>
                  </a:cubicBezTo>
                  <a:cubicBezTo>
                    <a:pt x="53605" y="59776"/>
                    <a:pt x="53038" y="59343"/>
                    <a:pt x="52471" y="58976"/>
                  </a:cubicBezTo>
                  <a:cubicBezTo>
                    <a:pt x="52371" y="58943"/>
                    <a:pt x="52304" y="58909"/>
                    <a:pt x="52237" y="58909"/>
                  </a:cubicBezTo>
                  <a:cubicBezTo>
                    <a:pt x="52137" y="58909"/>
                    <a:pt x="52071" y="58976"/>
                    <a:pt x="51970" y="59076"/>
                  </a:cubicBezTo>
                  <a:cubicBezTo>
                    <a:pt x="51604" y="59676"/>
                    <a:pt x="51237" y="60277"/>
                    <a:pt x="50836" y="60877"/>
                  </a:cubicBezTo>
                  <a:cubicBezTo>
                    <a:pt x="50670" y="61111"/>
                    <a:pt x="50536" y="61378"/>
                    <a:pt x="50369" y="61611"/>
                  </a:cubicBezTo>
                  <a:cubicBezTo>
                    <a:pt x="50136" y="61978"/>
                    <a:pt x="50002" y="62111"/>
                    <a:pt x="49836" y="62111"/>
                  </a:cubicBezTo>
                  <a:cubicBezTo>
                    <a:pt x="49669" y="62111"/>
                    <a:pt x="49502" y="62045"/>
                    <a:pt x="49235" y="61845"/>
                  </a:cubicBezTo>
                  <a:cubicBezTo>
                    <a:pt x="48601" y="61444"/>
                    <a:pt x="47968" y="61077"/>
                    <a:pt x="47367" y="60644"/>
                  </a:cubicBezTo>
                  <a:cubicBezTo>
                    <a:pt x="47267" y="60577"/>
                    <a:pt x="47200" y="60544"/>
                    <a:pt x="47134" y="60544"/>
                  </a:cubicBezTo>
                  <a:cubicBezTo>
                    <a:pt x="47034" y="60544"/>
                    <a:pt x="46967" y="60610"/>
                    <a:pt x="46867" y="60710"/>
                  </a:cubicBezTo>
                  <a:cubicBezTo>
                    <a:pt x="46266" y="61411"/>
                    <a:pt x="45633" y="62111"/>
                    <a:pt x="44999" y="62779"/>
                  </a:cubicBezTo>
                  <a:cubicBezTo>
                    <a:pt x="44765" y="63046"/>
                    <a:pt x="44632" y="63179"/>
                    <a:pt x="44465" y="63179"/>
                  </a:cubicBezTo>
                  <a:cubicBezTo>
                    <a:pt x="44298" y="63179"/>
                    <a:pt x="44132" y="63046"/>
                    <a:pt x="43865" y="62812"/>
                  </a:cubicBezTo>
                  <a:cubicBezTo>
                    <a:pt x="43431" y="62412"/>
                    <a:pt x="42997" y="61978"/>
                    <a:pt x="42564" y="61578"/>
                  </a:cubicBezTo>
                  <a:cubicBezTo>
                    <a:pt x="42430" y="61444"/>
                    <a:pt x="42364" y="61378"/>
                    <a:pt x="42297" y="61378"/>
                  </a:cubicBezTo>
                  <a:cubicBezTo>
                    <a:pt x="42230" y="61378"/>
                    <a:pt x="42163" y="61444"/>
                    <a:pt x="42030" y="61544"/>
                  </a:cubicBezTo>
                  <a:cubicBezTo>
                    <a:pt x="41263" y="62145"/>
                    <a:pt x="40496" y="62779"/>
                    <a:pt x="39695" y="63346"/>
                  </a:cubicBezTo>
                  <a:cubicBezTo>
                    <a:pt x="39395" y="63546"/>
                    <a:pt x="39195" y="63646"/>
                    <a:pt x="39061" y="63646"/>
                  </a:cubicBezTo>
                  <a:cubicBezTo>
                    <a:pt x="38861" y="63646"/>
                    <a:pt x="38728" y="63479"/>
                    <a:pt x="38427" y="63146"/>
                  </a:cubicBezTo>
                  <a:cubicBezTo>
                    <a:pt x="37960" y="62545"/>
                    <a:pt x="37527" y="61945"/>
                    <a:pt x="37060" y="61344"/>
                  </a:cubicBezTo>
                  <a:cubicBezTo>
                    <a:pt x="36926" y="61144"/>
                    <a:pt x="36860" y="61077"/>
                    <a:pt x="36760" y="61077"/>
                  </a:cubicBezTo>
                  <a:cubicBezTo>
                    <a:pt x="36693" y="61077"/>
                    <a:pt x="36593" y="61111"/>
                    <a:pt x="36426" y="61144"/>
                  </a:cubicBezTo>
                  <a:cubicBezTo>
                    <a:pt x="35559" y="61478"/>
                    <a:pt x="34658" y="61778"/>
                    <a:pt x="33757" y="62078"/>
                  </a:cubicBezTo>
                  <a:cubicBezTo>
                    <a:pt x="33491" y="62178"/>
                    <a:pt x="33324" y="62212"/>
                    <a:pt x="33190" y="62212"/>
                  </a:cubicBezTo>
                  <a:cubicBezTo>
                    <a:pt x="32924" y="62212"/>
                    <a:pt x="32857" y="62045"/>
                    <a:pt x="32657" y="61578"/>
                  </a:cubicBezTo>
                  <a:cubicBezTo>
                    <a:pt x="32423" y="61044"/>
                    <a:pt x="32190" y="60510"/>
                    <a:pt x="31990" y="59977"/>
                  </a:cubicBezTo>
                  <a:cubicBezTo>
                    <a:pt x="31889" y="59776"/>
                    <a:pt x="31823" y="59710"/>
                    <a:pt x="31656" y="59710"/>
                  </a:cubicBezTo>
                  <a:lnTo>
                    <a:pt x="31456" y="59710"/>
                  </a:lnTo>
                  <a:cubicBezTo>
                    <a:pt x="30455" y="59977"/>
                    <a:pt x="29488" y="60210"/>
                    <a:pt x="28454" y="60410"/>
                  </a:cubicBezTo>
                  <a:cubicBezTo>
                    <a:pt x="28387" y="60410"/>
                    <a:pt x="28287" y="60444"/>
                    <a:pt x="28220" y="60444"/>
                  </a:cubicBezTo>
                  <a:cubicBezTo>
                    <a:pt x="28120" y="60444"/>
                    <a:pt x="28020" y="60477"/>
                    <a:pt x="27953" y="60477"/>
                  </a:cubicBezTo>
                  <a:cubicBezTo>
                    <a:pt x="27720" y="60477"/>
                    <a:pt x="27620" y="60377"/>
                    <a:pt x="27486" y="60077"/>
                  </a:cubicBezTo>
                  <a:cubicBezTo>
                    <a:pt x="27320" y="59810"/>
                    <a:pt x="27253" y="59543"/>
                    <a:pt x="27153" y="59243"/>
                  </a:cubicBezTo>
                  <a:cubicBezTo>
                    <a:pt x="27019" y="58776"/>
                    <a:pt x="26919" y="58275"/>
                    <a:pt x="26786" y="57808"/>
                  </a:cubicBezTo>
                  <a:cubicBezTo>
                    <a:pt x="26686" y="57441"/>
                    <a:pt x="26652" y="57341"/>
                    <a:pt x="26419" y="57341"/>
                  </a:cubicBezTo>
                  <a:cubicBezTo>
                    <a:pt x="26352" y="57341"/>
                    <a:pt x="26252" y="57375"/>
                    <a:pt x="26152" y="57375"/>
                  </a:cubicBezTo>
                  <a:cubicBezTo>
                    <a:pt x="25118" y="57475"/>
                    <a:pt x="24084" y="57575"/>
                    <a:pt x="23083" y="57675"/>
                  </a:cubicBezTo>
                  <a:cubicBezTo>
                    <a:pt x="22983" y="57675"/>
                    <a:pt x="22916" y="57708"/>
                    <a:pt x="22816" y="57708"/>
                  </a:cubicBezTo>
                  <a:lnTo>
                    <a:pt x="22783" y="57708"/>
                  </a:lnTo>
                  <a:cubicBezTo>
                    <a:pt x="22583" y="57708"/>
                    <a:pt x="22449" y="57608"/>
                    <a:pt x="22383" y="57408"/>
                  </a:cubicBezTo>
                  <a:cubicBezTo>
                    <a:pt x="22316" y="57108"/>
                    <a:pt x="22249" y="56808"/>
                    <a:pt x="22216" y="56507"/>
                  </a:cubicBezTo>
                  <a:cubicBezTo>
                    <a:pt x="22183" y="55907"/>
                    <a:pt x="22116" y="55340"/>
                    <a:pt x="22049" y="54773"/>
                  </a:cubicBezTo>
                  <a:cubicBezTo>
                    <a:pt x="22049" y="54506"/>
                    <a:pt x="21916" y="54373"/>
                    <a:pt x="21649" y="54339"/>
                  </a:cubicBezTo>
                  <a:cubicBezTo>
                    <a:pt x="20648" y="54206"/>
                    <a:pt x="19647" y="54006"/>
                    <a:pt x="18647" y="53872"/>
                  </a:cubicBezTo>
                  <a:cubicBezTo>
                    <a:pt x="18547" y="53839"/>
                    <a:pt x="18480" y="53839"/>
                    <a:pt x="18380" y="53806"/>
                  </a:cubicBezTo>
                  <a:cubicBezTo>
                    <a:pt x="17813" y="53705"/>
                    <a:pt x="17779" y="53605"/>
                    <a:pt x="17846" y="53005"/>
                  </a:cubicBezTo>
                  <a:cubicBezTo>
                    <a:pt x="17980" y="52238"/>
                    <a:pt x="18080" y="51437"/>
                    <a:pt x="18180" y="50670"/>
                  </a:cubicBezTo>
                  <a:cubicBezTo>
                    <a:pt x="18246" y="50403"/>
                    <a:pt x="18180" y="50270"/>
                    <a:pt x="17913" y="50136"/>
                  </a:cubicBezTo>
                  <a:cubicBezTo>
                    <a:pt x="17046" y="49736"/>
                    <a:pt x="16145" y="49302"/>
                    <a:pt x="15278" y="48869"/>
                  </a:cubicBezTo>
                  <a:cubicBezTo>
                    <a:pt x="14711" y="48602"/>
                    <a:pt x="14610" y="48402"/>
                    <a:pt x="14944" y="47835"/>
                  </a:cubicBezTo>
                  <a:cubicBezTo>
                    <a:pt x="15244" y="47268"/>
                    <a:pt x="15578" y="46667"/>
                    <a:pt x="15945" y="46100"/>
                  </a:cubicBezTo>
                  <a:cubicBezTo>
                    <a:pt x="16078" y="45867"/>
                    <a:pt x="16078" y="45733"/>
                    <a:pt x="15845" y="45533"/>
                  </a:cubicBezTo>
                  <a:cubicBezTo>
                    <a:pt x="15311" y="45133"/>
                    <a:pt x="14811" y="44699"/>
                    <a:pt x="14310" y="44265"/>
                  </a:cubicBezTo>
                  <a:cubicBezTo>
                    <a:pt x="14143" y="44132"/>
                    <a:pt x="14010" y="43999"/>
                    <a:pt x="13877" y="43865"/>
                  </a:cubicBezTo>
                  <a:cubicBezTo>
                    <a:pt x="13476" y="43465"/>
                    <a:pt x="13476" y="43365"/>
                    <a:pt x="13943" y="42998"/>
                  </a:cubicBezTo>
                  <a:cubicBezTo>
                    <a:pt x="14477" y="42631"/>
                    <a:pt x="15011" y="42297"/>
                    <a:pt x="15544" y="41930"/>
                  </a:cubicBezTo>
                  <a:cubicBezTo>
                    <a:pt x="15945" y="41664"/>
                    <a:pt x="15845" y="41664"/>
                    <a:pt x="15678" y="41297"/>
                  </a:cubicBezTo>
                  <a:cubicBezTo>
                    <a:pt x="15244" y="40463"/>
                    <a:pt x="14911" y="39595"/>
                    <a:pt x="14544" y="38761"/>
                  </a:cubicBezTo>
                  <a:cubicBezTo>
                    <a:pt x="14510" y="38695"/>
                    <a:pt x="14477" y="38628"/>
                    <a:pt x="14477" y="38561"/>
                  </a:cubicBezTo>
                  <a:cubicBezTo>
                    <a:pt x="14377" y="38228"/>
                    <a:pt x="14444" y="38128"/>
                    <a:pt x="14777" y="38061"/>
                  </a:cubicBezTo>
                  <a:cubicBezTo>
                    <a:pt x="15178" y="37994"/>
                    <a:pt x="15611" y="37928"/>
                    <a:pt x="16045" y="37928"/>
                  </a:cubicBezTo>
                  <a:lnTo>
                    <a:pt x="18346" y="37928"/>
                  </a:lnTo>
                  <a:cubicBezTo>
                    <a:pt x="18447" y="37928"/>
                    <a:pt x="18480" y="37961"/>
                    <a:pt x="18547" y="37994"/>
                  </a:cubicBezTo>
                  <a:cubicBezTo>
                    <a:pt x="18713" y="37794"/>
                    <a:pt x="18947" y="37694"/>
                    <a:pt x="19247" y="37661"/>
                  </a:cubicBezTo>
                  <a:lnTo>
                    <a:pt x="19381" y="37661"/>
                  </a:lnTo>
                  <a:cubicBezTo>
                    <a:pt x="19781" y="37661"/>
                    <a:pt x="19981" y="37794"/>
                    <a:pt x="20181" y="38228"/>
                  </a:cubicBezTo>
                  <a:cubicBezTo>
                    <a:pt x="20348" y="38695"/>
                    <a:pt x="20448" y="39162"/>
                    <a:pt x="20581" y="39629"/>
                  </a:cubicBezTo>
                  <a:cubicBezTo>
                    <a:pt x="20882" y="40696"/>
                    <a:pt x="21182" y="41797"/>
                    <a:pt x="21649" y="42831"/>
                  </a:cubicBezTo>
                  <a:cubicBezTo>
                    <a:pt x="23016" y="46000"/>
                    <a:pt x="25151" y="48435"/>
                    <a:pt x="28220" y="50070"/>
                  </a:cubicBezTo>
                  <a:cubicBezTo>
                    <a:pt x="30722" y="51370"/>
                    <a:pt x="33324" y="52238"/>
                    <a:pt x="36059" y="52838"/>
                  </a:cubicBezTo>
                  <a:cubicBezTo>
                    <a:pt x="37827" y="53205"/>
                    <a:pt x="39595" y="53539"/>
                    <a:pt x="41430" y="53539"/>
                  </a:cubicBezTo>
                  <a:lnTo>
                    <a:pt x="41763" y="53539"/>
                  </a:lnTo>
                  <a:cubicBezTo>
                    <a:pt x="44398" y="53472"/>
                    <a:pt x="46800" y="52671"/>
                    <a:pt x="48835" y="50970"/>
                  </a:cubicBezTo>
                  <a:cubicBezTo>
                    <a:pt x="50369" y="49703"/>
                    <a:pt x="51303" y="48035"/>
                    <a:pt x="51870" y="46167"/>
                  </a:cubicBezTo>
                  <a:cubicBezTo>
                    <a:pt x="51904" y="46133"/>
                    <a:pt x="51904" y="46067"/>
                    <a:pt x="51937" y="46033"/>
                  </a:cubicBezTo>
                  <a:cubicBezTo>
                    <a:pt x="52037" y="45500"/>
                    <a:pt x="52171" y="44999"/>
                    <a:pt x="52437" y="44566"/>
                  </a:cubicBezTo>
                  <a:cubicBezTo>
                    <a:pt x="52271" y="43732"/>
                    <a:pt x="52004" y="42898"/>
                    <a:pt x="51670" y="42097"/>
                  </a:cubicBezTo>
                  <a:cubicBezTo>
                    <a:pt x="51537" y="41764"/>
                    <a:pt x="51503" y="41630"/>
                    <a:pt x="51370" y="41630"/>
                  </a:cubicBezTo>
                  <a:cubicBezTo>
                    <a:pt x="51270" y="41630"/>
                    <a:pt x="51170" y="41697"/>
                    <a:pt x="50970" y="41797"/>
                  </a:cubicBezTo>
                  <a:cubicBezTo>
                    <a:pt x="50469" y="41997"/>
                    <a:pt x="50002" y="42231"/>
                    <a:pt x="49535" y="42431"/>
                  </a:cubicBezTo>
                  <a:cubicBezTo>
                    <a:pt x="49102" y="42631"/>
                    <a:pt x="48701" y="42731"/>
                    <a:pt x="48301" y="42731"/>
                  </a:cubicBezTo>
                  <a:cubicBezTo>
                    <a:pt x="47901" y="42731"/>
                    <a:pt x="47501" y="42631"/>
                    <a:pt x="47100" y="42431"/>
                  </a:cubicBezTo>
                  <a:cubicBezTo>
                    <a:pt x="46800" y="42264"/>
                    <a:pt x="46433" y="42164"/>
                    <a:pt x="46133" y="41964"/>
                  </a:cubicBezTo>
                  <a:cubicBezTo>
                    <a:pt x="45966" y="41864"/>
                    <a:pt x="45799" y="41730"/>
                    <a:pt x="45699" y="41597"/>
                  </a:cubicBezTo>
                  <a:cubicBezTo>
                    <a:pt x="45499" y="41330"/>
                    <a:pt x="45533" y="41130"/>
                    <a:pt x="45833" y="40963"/>
                  </a:cubicBezTo>
                  <a:cubicBezTo>
                    <a:pt x="45899" y="40930"/>
                    <a:pt x="45966" y="40963"/>
                    <a:pt x="46000" y="40863"/>
                  </a:cubicBezTo>
                  <a:cubicBezTo>
                    <a:pt x="45933" y="40696"/>
                    <a:pt x="45766" y="40629"/>
                    <a:pt x="45666" y="40529"/>
                  </a:cubicBezTo>
                  <a:cubicBezTo>
                    <a:pt x="45533" y="40329"/>
                    <a:pt x="45399" y="40162"/>
                    <a:pt x="45466" y="39929"/>
                  </a:cubicBezTo>
                  <a:cubicBezTo>
                    <a:pt x="45566" y="39629"/>
                    <a:pt x="45833" y="39595"/>
                    <a:pt x="46066" y="39595"/>
                  </a:cubicBezTo>
                  <a:cubicBezTo>
                    <a:pt x="46100" y="39595"/>
                    <a:pt x="46133" y="39562"/>
                    <a:pt x="46166" y="39562"/>
                  </a:cubicBezTo>
                  <a:cubicBezTo>
                    <a:pt x="46233" y="39562"/>
                    <a:pt x="46266" y="39595"/>
                    <a:pt x="46333" y="39595"/>
                  </a:cubicBezTo>
                  <a:cubicBezTo>
                    <a:pt x="46366" y="39362"/>
                    <a:pt x="46200" y="39295"/>
                    <a:pt x="46100" y="39195"/>
                  </a:cubicBezTo>
                  <a:cubicBezTo>
                    <a:pt x="45966" y="39028"/>
                    <a:pt x="45799" y="38862"/>
                    <a:pt x="45733" y="38628"/>
                  </a:cubicBezTo>
                  <a:cubicBezTo>
                    <a:pt x="45666" y="38395"/>
                    <a:pt x="45766" y="38228"/>
                    <a:pt x="46033" y="38194"/>
                  </a:cubicBezTo>
                  <a:lnTo>
                    <a:pt x="46133" y="38194"/>
                  </a:lnTo>
                  <a:cubicBezTo>
                    <a:pt x="46333" y="38194"/>
                    <a:pt x="46533" y="38261"/>
                    <a:pt x="46700" y="38361"/>
                  </a:cubicBezTo>
                  <a:cubicBezTo>
                    <a:pt x="47134" y="38561"/>
                    <a:pt x="47534" y="38761"/>
                    <a:pt x="47934" y="38995"/>
                  </a:cubicBezTo>
                  <a:cubicBezTo>
                    <a:pt x="48068" y="39062"/>
                    <a:pt x="48168" y="39128"/>
                    <a:pt x="48268" y="39128"/>
                  </a:cubicBezTo>
                  <a:cubicBezTo>
                    <a:pt x="48335" y="39128"/>
                    <a:pt x="48401" y="39095"/>
                    <a:pt x="48468" y="39062"/>
                  </a:cubicBezTo>
                  <a:cubicBezTo>
                    <a:pt x="49068" y="38862"/>
                    <a:pt x="49669" y="38628"/>
                    <a:pt x="50236" y="38395"/>
                  </a:cubicBezTo>
                  <a:cubicBezTo>
                    <a:pt x="50436" y="38294"/>
                    <a:pt x="50536" y="38194"/>
                    <a:pt x="50403" y="37961"/>
                  </a:cubicBezTo>
                  <a:cubicBezTo>
                    <a:pt x="49902" y="36960"/>
                    <a:pt x="49402" y="35993"/>
                    <a:pt x="48902" y="35025"/>
                  </a:cubicBezTo>
                  <a:cubicBezTo>
                    <a:pt x="48835" y="34859"/>
                    <a:pt x="48735" y="34792"/>
                    <a:pt x="48601" y="34792"/>
                  </a:cubicBezTo>
                  <a:cubicBezTo>
                    <a:pt x="48535" y="34792"/>
                    <a:pt x="48468" y="34792"/>
                    <a:pt x="48368" y="34859"/>
                  </a:cubicBezTo>
                  <a:cubicBezTo>
                    <a:pt x="47734" y="35092"/>
                    <a:pt x="47100" y="35326"/>
                    <a:pt x="46433" y="35559"/>
                  </a:cubicBezTo>
                  <a:cubicBezTo>
                    <a:pt x="46166" y="35659"/>
                    <a:pt x="45866" y="35726"/>
                    <a:pt x="45599" y="35726"/>
                  </a:cubicBezTo>
                  <a:cubicBezTo>
                    <a:pt x="45232" y="35726"/>
                    <a:pt x="44865" y="35626"/>
                    <a:pt x="44532" y="35459"/>
                  </a:cubicBezTo>
                  <a:cubicBezTo>
                    <a:pt x="43831" y="35159"/>
                    <a:pt x="43164" y="34759"/>
                    <a:pt x="42564" y="34292"/>
                  </a:cubicBezTo>
                  <a:cubicBezTo>
                    <a:pt x="42497" y="34225"/>
                    <a:pt x="42464" y="34192"/>
                    <a:pt x="42397" y="34158"/>
                  </a:cubicBezTo>
                  <a:cubicBezTo>
                    <a:pt x="41963" y="33725"/>
                    <a:pt x="42030" y="33458"/>
                    <a:pt x="42630" y="33258"/>
                  </a:cubicBezTo>
                  <a:cubicBezTo>
                    <a:pt x="42497" y="33057"/>
                    <a:pt x="42364" y="32891"/>
                    <a:pt x="42264" y="32690"/>
                  </a:cubicBezTo>
                  <a:cubicBezTo>
                    <a:pt x="42030" y="32290"/>
                    <a:pt x="42197" y="32023"/>
                    <a:pt x="42664" y="32023"/>
                  </a:cubicBezTo>
                  <a:lnTo>
                    <a:pt x="42697" y="32023"/>
                  </a:lnTo>
                  <a:cubicBezTo>
                    <a:pt x="42797" y="32023"/>
                    <a:pt x="42897" y="32057"/>
                    <a:pt x="42997" y="32057"/>
                  </a:cubicBezTo>
                  <a:cubicBezTo>
                    <a:pt x="43031" y="32057"/>
                    <a:pt x="43097" y="32057"/>
                    <a:pt x="43131" y="32023"/>
                  </a:cubicBezTo>
                  <a:cubicBezTo>
                    <a:pt x="43164" y="31857"/>
                    <a:pt x="43064" y="31756"/>
                    <a:pt x="43031" y="31623"/>
                  </a:cubicBezTo>
                  <a:cubicBezTo>
                    <a:pt x="42964" y="31490"/>
                    <a:pt x="42931" y="31323"/>
                    <a:pt x="43064" y="31189"/>
                  </a:cubicBezTo>
                  <a:cubicBezTo>
                    <a:pt x="43131" y="31123"/>
                    <a:pt x="43198" y="31089"/>
                    <a:pt x="43298" y="31089"/>
                  </a:cubicBezTo>
                  <a:cubicBezTo>
                    <a:pt x="43364" y="31089"/>
                    <a:pt x="43464" y="31123"/>
                    <a:pt x="43564" y="31156"/>
                  </a:cubicBezTo>
                  <a:cubicBezTo>
                    <a:pt x="43798" y="31256"/>
                    <a:pt x="44031" y="31356"/>
                    <a:pt x="44165" y="31556"/>
                  </a:cubicBezTo>
                  <a:cubicBezTo>
                    <a:pt x="44398" y="31857"/>
                    <a:pt x="44632" y="31990"/>
                    <a:pt x="44932" y="31990"/>
                  </a:cubicBezTo>
                  <a:cubicBezTo>
                    <a:pt x="45132" y="31990"/>
                    <a:pt x="45399" y="31923"/>
                    <a:pt x="45666" y="31790"/>
                  </a:cubicBezTo>
                  <a:cubicBezTo>
                    <a:pt x="46467" y="31390"/>
                    <a:pt x="46467" y="31423"/>
                    <a:pt x="46033" y="30656"/>
                  </a:cubicBezTo>
                  <a:cubicBezTo>
                    <a:pt x="44599" y="28087"/>
                    <a:pt x="42664" y="26019"/>
                    <a:pt x="40162" y="24518"/>
                  </a:cubicBezTo>
                  <a:cubicBezTo>
                    <a:pt x="39028" y="23817"/>
                    <a:pt x="37894" y="23117"/>
                    <a:pt x="36726" y="22516"/>
                  </a:cubicBezTo>
                  <a:cubicBezTo>
                    <a:pt x="36593" y="22450"/>
                    <a:pt x="36459" y="22383"/>
                    <a:pt x="36359" y="22316"/>
                  </a:cubicBezTo>
                  <a:cubicBezTo>
                    <a:pt x="36293" y="22283"/>
                    <a:pt x="36226" y="22250"/>
                    <a:pt x="36193" y="22250"/>
                  </a:cubicBezTo>
                  <a:cubicBezTo>
                    <a:pt x="36092" y="22250"/>
                    <a:pt x="36026" y="22350"/>
                    <a:pt x="35992" y="22483"/>
                  </a:cubicBezTo>
                  <a:cubicBezTo>
                    <a:pt x="35592" y="23584"/>
                    <a:pt x="35058" y="24618"/>
                    <a:pt x="34625" y="25719"/>
                  </a:cubicBezTo>
                  <a:cubicBezTo>
                    <a:pt x="34325" y="26419"/>
                    <a:pt x="33824" y="26820"/>
                    <a:pt x="33057" y="26920"/>
                  </a:cubicBezTo>
                  <a:cubicBezTo>
                    <a:pt x="32557" y="26986"/>
                    <a:pt x="32056" y="27120"/>
                    <a:pt x="31556" y="27186"/>
                  </a:cubicBezTo>
                  <a:cubicBezTo>
                    <a:pt x="31456" y="27220"/>
                    <a:pt x="31322" y="27220"/>
                    <a:pt x="31189" y="27220"/>
                  </a:cubicBezTo>
                  <a:lnTo>
                    <a:pt x="30955" y="27220"/>
                  </a:lnTo>
                  <a:cubicBezTo>
                    <a:pt x="30555" y="27120"/>
                    <a:pt x="30455" y="26820"/>
                    <a:pt x="30722" y="26519"/>
                  </a:cubicBezTo>
                  <a:cubicBezTo>
                    <a:pt x="30789" y="26419"/>
                    <a:pt x="30889" y="26353"/>
                    <a:pt x="31022" y="26252"/>
                  </a:cubicBezTo>
                  <a:cubicBezTo>
                    <a:pt x="30822" y="26152"/>
                    <a:pt x="30622" y="26119"/>
                    <a:pt x="30455" y="26019"/>
                  </a:cubicBezTo>
                  <a:cubicBezTo>
                    <a:pt x="29955" y="25752"/>
                    <a:pt x="29921" y="25452"/>
                    <a:pt x="30388" y="25118"/>
                  </a:cubicBezTo>
                  <a:cubicBezTo>
                    <a:pt x="30455" y="25085"/>
                    <a:pt x="30522" y="25052"/>
                    <a:pt x="30622" y="24985"/>
                  </a:cubicBezTo>
                  <a:cubicBezTo>
                    <a:pt x="30388" y="24885"/>
                    <a:pt x="30222" y="24785"/>
                    <a:pt x="30021" y="24685"/>
                  </a:cubicBezTo>
                  <a:cubicBezTo>
                    <a:pt x="29888" y="24585"/>
                    <a:pt x="29788" y="24485"/>
                    <a:pt x="29788" y="24284"/>
                  </a:cubicBezTo>
                  <a:cubicBezTo>
                    <a:pt x="29821" y="24084"/>
                    <a:pt x="29955" y="23984"/>
                    <a:pt x="30122" y="23917"/>
                  </a:cubicBezTo>
                  <a:cubicBezTo>
                    <a:pt x="30388" y="23851"/>
                    <a:pt x="30689" y="23817"/>
                    <a:pt x="30989" y="23784"/>
                  </a:cubicBezTo>
                  <a:lnTo>
                    <a:pt x="32023" y="23784"/>
                  </a:lnTo>
                  <a:cubicBezTo>
                    <a:pt x="32223" y="23784"/>
                    <a:pt x="32356" y="23717"/>
                    <a:pt x="32390" y="23484"/>
                  </a:cubicBezTo>
                  <a:cubicBezTo>
                    <a:pt x="32557" y="22650"/>
                    <a:pt x="32723" y="21816"/>
                    <a:pt x="32757" y="20949"/>
                  </a:cubicBezTo>
                  <a:cubicBezTo>
                    <a:pt x="32790" y="20715"/>
                    <a:pt x="32690" y="20548"/>
                    <a:pt x="32423" y="20448"/>
                  </a:cubicBezTo>
                  <a:cubicBezTo>
                    <a:pt x="31322" y="20015"/>
                    <a:pt x="30222" y="19614"/>
                    <a:pt x="29087" y="19247"/>
                  </a:cubicBezTo>
                  <a:cubicBezTo>
                    <a:pt x="29021" y="19247"/>
                    <a:pt x="28954" y="19214"/>
                    <a:pt x="28921" y="19214"/>
                  </a:cubicBezTo>
                  <a:cubicBezTo>
                    <a:pt x="28787" y="19214"/>
                    <a:pt x="28687" y="19281"/>
                    <a:pt x="28620" y="19481"/>
                  </a:cubicBezTo>
                  <a:cubicBezTo>
                    <a:pt x="28220" y="20415"/>
                    <a:pt x="27753" y="21282"/>
                    <a:pt x="27286" y="22183"/>
                  </a:cubicBezTo>
                  <a:cubicBezTo>
                    <a:pt x="27219" y="22350"/>
                    <a:pt x="27086" y="22516"/>
                    <a:pt x="26986" y="22683"/>
                  </a:cubicBezTo>
                  <a:cubicBezTo>
                    <a:pt x="26652" y="23284"/>
                    <a:pt x="26119" y="23584"/>
                    <a:pt x="25452" y="23584"/>
                  </a:cubicBezTo>
                  <a:lnTo>
                    <a:pt x="24684" y="23584"/>
                  </a:lnTo>
                  <a:cubicBezTo>
                    <a:pt x="24217" y="23584"/>
                    <a:pt x="23784" y="23584"/>
                    <a:pt x="23317" y="23517"/>
                  </a:cubicBezTo>
                  <a:cubicBezTo>
                    <a:pt x="23250" y="23484"/>
                    <a:pt x="23217" y="23484"/>
                    <a:pt x="23150" y="23484"/>
                  </a:cubicBezTo>
                  <a:cubicBezTo>
                    <a:pt x="22916" y="23417"/>
                    <a:pt x="22616" y="23384"/>
                    <a:pt x="22549" y="23084"/>
                  </a:cubicBezTo>
                  <a:cubicBezTo>
                    <a:pt x="22483" y="22783"/>
                    <a:pt x="22783" y="22717"/>
                    <a:pt x="22983" y="22583"/>
                  </a:cubicBezTo>
                  <a:cubicBezTo>
                    <a:pt x="22950" y="22383"/>
                    <a:pt x="22783" y="22383"/>
                    <a:pt x="22683" y="22316"/>
                  </a:cubicBezTo>
                  <a:cubicBezTo>
                    <a:pt x="22283" y="22016"/>
                    <a:pt x="22283" y="21749"/>
                    <a:pt x="22716" y="21516"/>
                  </a:cubicBezTo>
                  <a:cubicBezTo>
                    <a:pt x="22783" y="21482"/>
                    <a:pt x="22850" y="21482"/>
                    <a:pt x="22916" y="21449"/>
                  </a:cubicBezTo>
                  <a:cubicBezTo>
                    <a:pt x="22783" y="21249"/>
                    <a:pt x="22583" y="21182"/>
                    <a:pt x="22416" y="21015"/>
                  </a:cubicBezTo>
                  <a:cubicBezTo>
                    <a:pt x="22216" y="20782"/>
                    <a:pt x="22249" y="20548"/>
                    <a:pt x="22583" y="20415"/>
                  </a:cubicBezTo>
                  <a:cubicBezTo>
                    <a:pt x="22716" y="20382"/>
                    <a:pt x="22850" y="20348"/>
                    <a:pt x="22983" y="20348"/>
                  </a:cubicBezTo>
                  <a:cubicBezTo>
                    <a:pt x="23050" y="20348"/>
                    <a:pt x="23083" y="20348"/>
                    <a:pt x="23150" y="20382"/>
                  </a:cubicBezTo>
                  <a:cubicBezTo>
                    <a:pt x="23483" y="20415"/>
                    <a:pt x="23850" y="20448"/>
                    <a:pt x="24184" y="20515"/>
                  </a:cubicBezTo>
                  <a:lnTo>
                    <a:pt x="24317" y="20515"/>
                  </a:lnTo>
                  <a:cubicBezTo>
                    <a:pt x="24484" y="20515"/>
                    <a:pt x="24584" y="20448"/>
                    <a:pt x="24651" y="20248"/>
                  </a:cubicBezTo>
                  <a:cubicBezTo>
                    <a:pt x="24884" y="19648"/>
                    <a:pt x="25085" y="19081"/>
                    <a:pt x="25418" y="18514"/>
                  </a:cubicBezTo>
                  <a:cubicBezTo>
                    <a:pt x="25251" y="18380"/>
                    <a:pt x="25085" y="18380"/>
                    <a:pt x="24918" y="18380"/>
                  </a:cubicBezTo>
                  <a:cubicBezTo>
                    <a:pt x="23417" y="18180"/>
                    <a:pt x="21916" y="17947"/>
                    <a:pt x="20415" y="17947"/>
                  </a:cubicBezTo>
                  <a:lnTo>
                    <a:pt x="20315" y="17947"/>
                  </a:lnTo>
                  <a:cubicBezTo>
                    <a:pt x="19814" y="18113"/>
                    <a:pt x="19314" y="18313"/>
                    <a:pt x="18780" y="18514"/>
                  </a:cubicBezTo>
                  <a:cubicBezTo>
                    <a:pt x="16045" y="19514"/>
                    <a:pt x="13243" y="20348"/>
                    <a:pt x="10407" y="21182"/>
                  </a:cubicBezTo>
                  <a:cubicBezTo>
                    <a:pt x="9040" y="21616"/>
                    <a:pt x="7672" y="22083"/>
                    <a:pt x="6271" y="22383"/>
                  </a:cubicBezTo>
                  <a:cubicBezTo>
                    <a:pt x="6004" y="22416"/>
                    <a:pt x="5737" y="22483"/>
                    <a:pt x="5437" y="22516"/>
                  </a:cubicBezTo>
                  <a:cubicBezTo>
                    <a:pt x="5404" y="22516"/>
                    <a:pt x="5337" y="22550"/>
                    <a:pt x="5304" y="22550"/>
                  </a:cubicBezTo>
                  <a:cubicBezTo>
                    <a:pt x="4937" y="22550"/>
                    <a:pt x="4670" y="22383"/>
                    <a:pt x="4570" y="22083"/>
                  </a:cubicBezTo>
                  <a:cubicBezTo>
                    <a:pt x="4503" y="21983"/>
                    <a:pt x="4503" y="21883"/>
                    <a:pt x="4503" y="21783"/>
                  </a:cubicBezTo>
                  <a:cubicBezTo>
                    <a:pt x="4403" y="21783"/>
                    <a:pt x="4336" y="21716"/>
                    <a:pt x="4270" y="21516"/>
                  </a:cubicBezTo>
                  <a:cubicBezTo>
                    <a:pt x="4136" y="20949"/>
                    <a:pt x="4070" y="20348"/>
                    <a:pt x="4036" y="19748"/>
                  </a:cubicBezTo>
                  <a:cubicBezTo>
                    <a:pt x="4003" y="19481"/>
                    <a:pt x="4103" y="19348"/>
                    <a:pt x="4303" y="19348"/>
                  </a:cubicBezTo>
                  <a:cubicBezTo>
                    <a:pt x="4370" y="19348"/>
                    <a:pt x="4403" y="19348"/>
                    <a:pt x="4470" y="19381"/>
                  </a:cubicBezTo>
                  <a:cubicBezTo>
                    <a:pt x="4837" y="19448"/>
                    <a:pt x="5204" y="19581"/>
                    <a:pt x="5537" y="19714"/>
                  </a:cubicBezTo>
                  <a:cubicBezTo>
                    <a:pt x="5604" y="19714"/>
                    <a:pt x="5671" y="19748"/>
                    <a:pt x="5737" y="19748"/>
                  </a:cubicBezTo>
                  <a:lnTo>
                    <a:pt x="5838" y="19748"/>
                  </a:lnTo>
                  <a:cubicBezTo>
                    <a:pt x="5938" y="19281"/>
                    <a:pt x="6071" y="18847"/>
                    <a:pt x="6171" y="18380"/>
                  </a:cubicBezTo>
                  <a:cubicBezTo>
                    <a:pt x="6271" y="18080"/>
                    <a:pt x="6338" y="17980"/>
                    <a:pt x="6505" y="17980"/>
                  </a:cubicBezTo>
                  <a:cubicBezTo>
                    <a:pt x="6571" y="17980"/>
                    <a:pt x="6671" y="17980"/>
                    <a:pt x="6772" y="18013"/>
                  </a:cubicBezTo>
                  <a:cubicBezTo>
                    <a:pt x="7072" y="18080"/>
                    <a:pt x="7339" y="18180"/>
                    <a:pt x="7605" y="18280"/>
                  </a:cubicBezTo>
                  <a:cubicBezTo>
                    <a:pt x="7772" y="18313"/>
                    <a:pt x="7872" y="18347"/>
                    <a:pt x="7939" y="18347"/>
                  </a:cubicBezTo>
                  <a:cubicBezTo>
                    <a:pt x="8072" y="18347"/>
                    <a:pt x="8106" y="18247"/>
                    <a:pt x="8206" y="17947"/>
                  </a:cubicBezTo>
                  <a:cubicBezTo>
                    <a:pt x="8306" y="17580"/>
                    <a:pt x="8406" y="17213"/>
                    <a:pt x="8539" y="16846"/>
                  </a:cubicBezTo>
                  <a:cubicBezTo>
                    <a:pt x="8673" y="16546"/>
                    <a:pt x="8740" y="16445"/>
                    <a:pt x="8940" y="16445"/>
                  </a:cubicBezTo>
                  <a:cubicBezTo>
                    <a:pt x="9006" y="16445"/>
                    <a:pt x="9107" y="16445"/>
                    <a:pt x="9207" y="16479"/>
                  </a:cubicBezTo>
                  <a:cubicBezTo>
                    <a:pt x="9507" y="16546"/>
                    <a:pt x="9807" y="16646"/>
                    <a:pt x="10107" y="16712"/>
                  </a:cubicBezTo>
                  <a:cubicBezTo>
                    <a:pt x="10241" y="16746"/>
                    <a:pt x="10341" y="16779"/>
                    <a:pt x="10407" y="16779"/>
                  </a:cubicBezTo>
                  <a:cubicBezTo>
                    <a:pt x="10508" y="16779"/>
                    <a:pt x="10574" y="16679"/>
                    <a:pt x="10641" y="16445"/>
                  </a:cubicBezTo>
                  <a:cubicBezTo>
                    <a:pt x="10808" y="16045"/>
                    <a:pt x="10941" y="15612"/>
                    <a:pt x="11108" y="15211"/>
                  </a:cubicBezTo>
                  <a:cubicBezTo>
                    <a:pt x="11175" y="15011"/>
                    <a:pt x="11241" y="14911"/>
                    <a:pt x="11408" y="14911"/>
                  </a:cubicBezTo>
                  <a:cubicBezTo>
                    <a:pt x="11475" y="14911"/>
                    <a:pt x="11542" y="14911"/>
                    <a:pt x="11642" y="14944"/>
                  </a:cubicBezTo>
                  <a:cubicBezTo>
                    <a:pt x="11909" y="15011"/>
                    <a:pt x="12142" y="15111"/>
                    <a:pt x="12409" y="15211"/>
                  </a:cubicBezTo>
                  <a:cubicBezTo>
                    <a:pt x="12476" y="15245"/>
                    <a:pt x="12542" y="15245"/>
                    <a:pt x="12576" y="15245"/>
                  </a:cubicBezTo>
                  <a:cubicBezTo>
                    <a:pt x="12676" y="15245"/>
                    <a:pt x="12742" y="15178"/>
                    <a:pt x="12776" y="15011"/>
                  </a:cubicBezTo>
                  <a:cubicBezTo>
                    <a:pt x="12843" y="14744"/>
                    <a:pt x="12943" y="14477"/>
                    <a:pt x="13043" y="14177"/>
                  </a:cubicBezTo>
                  <a:cubicBezTo>
                    <a:pt x="13143" y="13877"/>
                    <a:pt x="13176" y="13810"/>
                    <a:pt x="13410" y="13810"/>
                  </a:cubicBezTo>
                  <a:lnTo>
                    <a:pt x="13576" y="13810"/>
                  </a:lnTo>
                  <a:cubicBezTo>
                    <a:pt x="13910" y="13844"/>
                    <a:pt x="14210" y="13910"/>
                    <a:pt x="14544" y="13977"/>
                  </a:cubicBezTo>
                  <a:cubicBezTo>
                    <a:pt x="14644" y="14010"/>
                    <a:pt x="14744" y="14010"/>
                    <a:pt x="14811" y="14010"/>
                  </a:cubicBezTo>
                  <a:cubicBezTo>
                    <a:pt x="14944" y="14010"/>
                    <a:pt x="14977" y="13944"/>
                    <a:pt x="15077" y="13677"/>
                  </a:cubicBezTo>
                  <a:cubicBezTo>
                    <a:pt x="15311" y="13110"/>
                    <a:pt x="15378" y="12876"/>
                    <a:pt x="15578" y="12876"/>
                  </a:cubicBezTo>
                  <a:cubicBezTo>
                    <a:pt x="15711" y="12876"/>
                    <a:pt x="15945" y="13010"/>
                    <a:pt x="16378" y="13176"/>
                  </a:cubicBezTo>
                  <a:cubicBezTo>
                    <a:pt x="16512" y="13210"/>
                    <a:pt x="16679" y="13277"/>
                    <a:pt x="16812" y="13377"/>
                  </a:cubicBezTo>
                  <a:cubicBezTo>
                    <a:pt x="16812" y="13377"/>
                    <a:pt x="16845" y="13410"/>
                    <a:pt x="16879" y="13410"/>
                  </a:cubicBezTo>
                  <a:cubicBezTo>
                    <a:pt x="17779" y="12910"/>
                    <a:pt x="18647" y="12376"/>
                    <a:pt x="19547" y="11842"/>
                  </a:cubicBezTo>
                  <a:cubicBezTo>
                    <a:pt x="19714" y="11742"/>
                    <a:pt x="19881" y="11675"/>
                    <a:pt x="20048" y="11475"/>
                  </a:cubicBezTo>
                  <a:cubicBezTo>
                    <a:pt x="19848" y="11475"/>
                    <a:pt x="19681" y="11442"/>
                    <a:pt x="19514" y="11442"/>
                  </a:cubicBezTo>
                  <a:cubicBezTo>
                    <a:pt x="19447" y="11442"/>
                    <a:pt x="19347" y="11442"/>
                    <a:pt x="19280" y="11475"/>
                  </a:cubicBezTo>
                  <a:cubicBezTo>
                    <a:pt x="18647" y="11509"/>
                    <a:pt x="18013" y="11542"/>
                    <a:pt x="17412" y="11575"/>
                  </a:cubicBezTo>
                  <a:cubicBezTo>
                    <a:pt x="17146" y="12009"/>
                    <a:pt x="16845" y="12443"/>
                    <a:pt x="16545" y="12843"/>
                  </a:cubicBezTo>
                  <a:cubicBezTo>
                    <a:pt x="16478" y="12910"/>
                    <a:pt x="16412" y="12976"/>
                    <a:pt x="16345" y="12976"/>
                  </a:cubicBezTo>
                  <a:cubicBezTo>
                    <a:pt x="16278" y="12976"/>
                    <a:pt x="16178" y="12943"/>
                    <a:pt x="16112" y="12876"/>
                  </a:cubicBezTo>
                  <a:cubicBezTo>
                    <a:pt x="15978" y="12709"/>
                    <a:pt x="15811" y="12543"/>
                    <a:pt x="15678" y="12376"/>
                  </a:cubicBezTo>
                  <a:cubicBezTo>
                    <a:pt x="15478" y="12176"/>
                    <a:pt x="15311" y="11976"/>
                    <a:pt x="15111" y="11709"/>
                  </a:cubicBezTo>
                  <a:cubicBezTo>
                    <a:pt x="14644" y="12242"/>
                    <a:pt x="14344" y="12776"/>
                    <a:pt x="13977" y="13277"/>
                  </a:cubicBezTo>
                  <a:cubicBezTo>
                    <a:pt x="13810" y="13477"/>
                    <a:pt x="13710" y="13577"/>
                    <a:pt x="13610" y="13577"/>
                  </a:cubicBezTo>
                  <a:cubicBezTo>
                    <a:pt x="13510" y="13577"/>
                    <a:pt x="13410" y="13510"/>
                    <a:pt x="13243" y="13343"/>
                  </a:cubicBezTo>
                  <a:cubicBezTo>
                    <a:pt x="12943" y="13010"/>
                    <a:pt x="12642" y="12709"/>
                    <a:pt x="12342" y="12376"/>
                  </a:cubicBezTo>
                  <a:cubicBezTo>
                    <a:pt x="12275" y="12309"/>
                    <a:pt x="12209" y="12276"/>
                    <a:pt x="12142" y="12276"/>
                  </a:cubicBezTo>
                  <a:cubicBezTo>
                    <a:pt x="12075" y="12276"/>
                    <a:pt x="12042" y="12309"/>
                    <a:pt x="11975" y="12409"/>
                  </a:cubicBezTo>
                  <a:cubicBezTo>
                    <a:pt x="11675" y="12776"/>
                    <a:pt x="11408" y="13143"/>
                    <a:pt x="11108" y="13510"/>
                  </a:cubicBezTo>
                  <a:cubicBezTo>
                    <a:pt x="11041" y="13610"/>
                    <a:pt x="10941" y="13710"/>
                    <a:pt x="10841" y="13810"/>
                  </a:cubicBezTo>
                  <a:cubicBezTo>
                    <a:pt x="10741" y="13944"/>
                    <a:pt x="10641" y="14010"/>
                    <a:pt x="10574" y="14010"/>
                  </a:cubicBezTo>
                  <a:cubicBezTo>
                    <a:pt x="10508" y="14010"/>
                    <a:pt x="10407" y="13944"/>
                    <a:pt x="10307" y="13810"/>
                  </a:cubicBezTo>
                  <a:cubicBezTo>
                    <a:pt x="10074" y="13510"/>
                    <a:pt x="9840" y="13176"/>
                    <a:pt x="9607" y="12876"/>
                  </a:cubicBezTo>
                  <a:cubicBezTo>
                    <a:pt x="9507" y="12776"/>
                    <a:pt x="9473" y="12676"/>
                    <a:pt x="9307" y="12576"/>
                  </a:cubicBezTo>
                  <a:cubicBezTo>
                    <a:pt x="9173" y="12676"/>
                    <a:pt x="9040" y="12843"/>
                    <a:pt x="8906" y="13010"/>
                  </a:cubicBezTo>
                  <a:cubicBezTo>
                    <a:pt x="8573" y="13410"/>
                    <a:pt x="8239" y="13810"/>
                    <a:pt x="7872" y="14211"/>
                  </a:cubicBezTo>
                  <a:cubicBezTo>
                    <a:pt x="7772" y="14344"/>
                    <a:pt x="7672" y="14411"/>
                    <a:pt x="7572" y="14411"/>
                  </a:cubicBezTo>
                  <a:cubicBezTo>
                    <a:pt x="7472" y="14411"/>
                    <a:pt x="7372" y="14344"/>
                    <a:pt x="7272" y="14177"/>
                  </a:cubicBezTo>
                  <a:cubicBezTo>
                    <a:pt x="6972" y="13810"/>
                    <a:pt x="6738" y="13443"/>
                    <a:pt x="6471" y="13110"/>
                  </a:cubicBezTo>
                  <a:cubicBezTo>
                    <a:pt x="6405" y="13010"/>
                    <a:pt x="6371" y="12876"/>
                    <a:pt x="6204" y="12810"/>
                  </a:cubicBezTo>
                  <a:cubicBezTo>
                    <a:pt x="5971" y="13143"/>
                    <a:pt x="5704" y="13477"/>
                    <a:pt x="5471" y="13777"/>
                  </a:cubicBezTo>
                  <a:cubicBezTo>
                    <a:pt x="5337" y="13977"/>
                    <a:pt x="5204" y="14177"/>
                    <a:pt x="5037" y="14377"/>
                  </a:cubicBezTo>
                  <a:cubicBezTo>
                    <a:pt x="4937" y="14511"/>
                    <a:pt x="4870" y="14577"/>
                    <a:pt x="4770" y="14577"/>
                  </a:cubicBezTo>
                  <a:cubicBezTo>
                    <a:pt x="4670" y="14577"/>
                    <a:pt x="4603" y="14511"/>
                    <a:pt x="4470" y="14377"/>
                  </a:cubicBezTo>
                  <a:cubicBezTo>
                    <a:pt x="4103" y="13944"/>
                    <a:pt x="3736" y="13477"/>
                    <a:pt x="3369" y="13010"/>
                  </a:cubicBezTo>
                  <a:cubicBezTo>
                    <a:pt x="3169" y="13110"/>
                    <a:pt x="3102" y="13277"/>
                    <a:pt x="2969" y="13410"/>
                  </a:cubicBezTo>
                  <a:cubicBezTo>
                    <a:pt x="2635" y="13810"/>
                    <a:pt x="2335" y="14244"/>
                    <a:pt x="1935" y="14611"/>
                  </a:cubicBezTo>
                  <a:cubicBezTo>
                    <a:pt x="1801" y="14711"/>
                    <a:pt x="1735" y="14778"/>
                    <a:pt x="1635" y="14778"/>
                  </a:cubicBezTo>
                  <a:cubicBezTo>
                    <a:pt x="1534" y="14778"/>
                    <a:pt x="1468" y="14678"/>
                    <a:pt x="1368" y="14511"/>
                  </a:cubicBezTo>
                  <a:cubicBezTo>
                    <a:pt x="1168" y="13977"/>
                    <a:pt x="1001" y="13443"/>
                    <a:pt x="834" y="12910"/>
                  </a:cubicBezTo>
                  <a:cubicBezTo>
                    <a:pt x="801" y="12810"/>
                    <a:pt x="801" y="12709"/>
                    <a:pt x="801" y="12643"/>
                  </a:cubicBezTo>
                  <a:cubicBezTo>
                    <a:pt x="701" y="12543"/>
                    <a:pt x="634" y="12409"/>
                    <a:pt x="600" y="12242"/>
                  </a:cubicBezTo>
                  <a:cubicBezTo>
                    <a:pt x="467" y="11675"/>
                    <a:pt x="434" y="11075"/>
                    <a:pt x="434" y="10508"/>
                  </a:cubicBezTo>
                  <a:cubicBezTo>
                    <a:pt x="467" y="9941"/>
                    <a:pt x="801" y="9674"/>
                    <a:pt x="1268" y="9674"/>
                  </a:cubicBezTo>
                  <a:lnTo>
                    <a:pt x="1501" y="9674"/>
                  </a:lnTo>
                  <a:cubicBezTo>
                    <a:pt x="1568" y="9674"/>
                    <a:pt x="1635" y="9674"/>
                    <a:pt x="1701" y="9741"/>
                  </a:cubicBezTo>
                  <a:cubicBezTo>
                    <a:pt x="1835" y="9807"/>
                    <a:pt x="1968" y="9841"/>
                    <a:pt x="2068" y="9841"/>
                  </a:cubicBezTo>
                  <a:cubicBezTo>
                    <a:pt x="2368" y="9841"/>
                    <a:pt x="2602" y="9641"/>
                    <a:pt x="2869" y="9507"/>
                  </a:cubicBezTo>
                  <a:cubicBezTo>
                    <a:pt x="3036" y="9407"/>
                    <a:pt x="2969" y="9274"/>
                    <a:pt x="2969" y="9140"/>
                  </a:cubicBezTo>
                  <a:cubicBezTo>
                    <a:pt x="2869" y="8406"/>
                    <a:pt x="3169" y="7973"/>
                    <a:pt x="3669" y="7973"/>
                  </a:cubicBezTo>
                  <a:cubicBezTo>
                    <a:pt x="3836" y="7973"/>
                    <a:pt x="4070" y="8039"/>
                    <a:pt x="4303" y="8140"/>
                  </a:cubicBezTo>
                  <a:cubicBezTo>
                    <a:pt x="4537" y="8273"/>
                    <a:pt x="4703" y="8306"/>
                    <a:pt x="4904" y="8306"/>
                  </a:cubicBezTo>
                  <a:cubicBezTo>
                    <a:pt x="5137" y="8306"/>
                    <a:pt x="5337" y="8240"/>
                    <a:pt x="5604" y="8140"/>
                  </a:cubicBezTo>
                  <a:cubicBezTo>
                    <a:pt x="7339" y="7406"/>
                    <a:pt x="9107" y="6672"/>
                    <a:pt x="10908" y="6038"/>
                  </a:cubicBezTo>
                  <a:cubicBezTo>
                    <a:pt x="11375" y="5905"/>
                    <a:pt x="11375" y="5905"/>
                    <a:pt x="11408" y="5371"/>
                  </a:cubicBezTo>
                  <a:cubicBezTo>
                    <a:pt x="11408" y="4904"/>
                    <a:pt x="11475" y="4437"/>
                    <a:pt x="11642" y="4003"/>
                  </a:cubicBezTo>
                  <a:cubicBezTo>
                    <a:pt x="11842" y="3403"/>
                    <a:pt x="12309" y="3069"/>
                    <a:pt x="12943" y="2969"/>
                  </a:cubicBezTo>
                  <a:cubicBezTo>
                    <a:pt x="13109" y="2969"/>
                    <a:pt x="13276" y="2936"/>
                    <a:pt x="13443" y="2936"/>
                  </a:cubicBezTo>
                  <a:cubicBezTo>
                    <a:pt x="14143" y="2936"/>
                    <a:pt x="14777" y="3169"/>
                    <a:pt x="15311" y="3703"/>
                  </a:cubicBezTo>
                  <a:cubicBezTo>
                    <a:pt x="15478" y="3870"/>
                    <a:pt x="15645" y="3937"/>
                    <a:pt x="15845" y="3937"/>
                  </a:cubicBezTo>
                  <a:cubicBezTo>
                    <a:pt x="15945" y="3937"/>
                    <a:pt x="16045" y="3937"/>
                    <a:pt x="16178" y="3870"/>
                  </a:cubicBezTo>
                  <a:cubicBezTo>
                    <a:pt x="16645" y="3736"/>
                    <a:pt x="17112" y="3636"/>
                    <a:pt x="17579" y="3503"/>
                  </a:cubicBezTo>
                  <a:cubicBezTo>
                    <a:pt x="18013" y="3403"/>
                    <a:pt x="18013" y="3403"/>
                    <a:pt x="18046" y="2936"/>
                  </a:cubicBezTo>
                  <a:cubicBezTo>
                    <a:pt x="18046" y="2669"/>
                    <a:pt x="18080" y="2402"/>
                    <a:pt x="18113" y="2135"/>
                  </a:cubicBezTo>
                  <a:cubicBezTo>
                    <a:pt x="18246" y="1301"/>
                    <a:pt x="18847" y="801"/>
                    <a:pt x="19581" y="801"/>
                  </a:cubicBezTo>
                  <a:cubicBezTo>
                    <a:pt x="19747" y="801"/>
                    <a:pt x="19881" y="834"/>
                    <a:pt x="20048" y="868"/>
                  </a:cubicBezTo>
                  <a:cubicBezTo>
                    <a:pt x="20515" y="1001"/>
                    <a:pt x="20915" y="1235"/>
                    <a:pt x="21249" y="1535"/>
                  </a:cubicBezTo>
                  <a:cubicBezTo>
                    <a:pt x="21515" y="1802"/>
                    <a:pt x="21782" y="2069"/>
                    <a:pt x="21982" y="2402"/>
                  </a:cubicBezTo>
                  <a:cubicBezTo>
                    <a:pt x="22082" y="2569"/>
                    <a:pt x="22216" y="2636"/>
                    <a:pt x="22416" y="2636"/>
                  </a:cubicBezTo>
                  <a:lnTo>
                    <a:pt x="22449" y="2636"/>
                  </a:lnTo>
                  <a:cubicBezTo>
                    <a:pt x="22883" y="2602"/>
                    <a:pt x="23350" y="2602"/>
                    <a:pt x="23784" y="2602"/>
                  </a:cubicBezTo>
                  <a:cubicBezTo>
                    <a:pt x="25785" y="2602"/>
                    <a:pt x="27787" y="2769"/>
                    <a:pt x="29788" y="3036"/>
                  </a:cubicBezTo>
                  <a:cubicBezTo>
                    <a:pt x="29888" y="3036"/>
                    <a:pt x="29988" y="3069"/>
                    <a:pt x="30088" y="3069"/>
                  </a:cubicBezTo>
                  <a:cubicBezTo>
                    <a:pt x="31189" y="2169"/>
                    <a:pt x="32356" y="1301"/>
                    <a:pt x="33557" y="534"/>
                  </a:cubicBezTo>
                  <a:cubicBezTo>
                    <a:pt x="33691" y="467"/>
                    <a:pt x="33791" y="434"/>
                    <a:pt x="33858" y="434"/>
                  </a:cubicBezTo>
                  <a:close/>
                  <a:moveTo>
                    <a:pt x="33858" y="0"/>
                  </a:moveTo>
                  <a:cubicBezTo>
                    <a:pt x="33657" y="0"/>
                    <a:pt x="33491" y="100"/>
                    <a:pt x="33357" y="201"/>
                  </a:cubicBezTo>
                  <a:cubicBezTo>
                    <a:pt x="32256" y="868"/>
                    <a:pt x="31156" y="1668"/>
                    <a:pt x="29955" y="2636"/>
                  </a:cubicBezTo>
                  <a:cubicBezTo>
                    <a:pt x="29921" y="2636"/>
                    <a:pt x="29888" y="2602"/>
                    <a:pt x="29821" y="2602"/>
                  </a:cubicBezTo>
                  <a:cubicBezTo>
                    <a:pt x="27486" y="2335"/>
                    <a:pt x="25552" y="2202"/>
                    <a:pt x="23784" y="2202"/>
                  </a:cubicBezTo>
                  <a:lnTo>
                    <a:pt x="22349" y="2202"/>
                  </a:lnTo>
                  <a:cubicBezTo>
                    <a:pt x="22149" y="1868"/>
                    <a:pt x="21882" y="1568"/>
                    <a:pt x="21515" y="1235"/>
                  </a:cubicBezTo>
                  <a:cubicBezTo>
                    <a:pt x="21115" y="868"/>
                    <a:pt x="20648" y="601"/>
                    <a:pt x="20148" y="467"/>
                  </a:cubicBezTo>
                  <a:cubicBezTo>
                    <a:pt x="19948" y="434"/>
                    <a:pt x="19781" y="401"/>
                    <a:pt x="19581" y="401"/>
                  </a:cubicBezTo>
                  <a:cubicBezTo>
                    <a:pt x="18613" y="401"/>
                    <a:pt x="17879" y="1034"/>
                    <a:pt x="17713" y="2035"/>
                  </a:cubicBezTo>
                  <a:cubicBezTo>
                    <a:pt x="17646" y="2335"/>
                    <a:pt x="17613" y="2636"/>
                    <a:pt x="17613" y="2936"/>
                  </a:cubicBezTo>
                  <a:cubicBezTo>
                    <a:pt x="17613" y="2969"/>
                    <a:pt x="17613" y="3003"/>
                    <a:pt x="17613" y="3069"/>
                  </a:cubicBezTo>
                  <a:cubicBezTo>
                    <a:pt x="17579" y="3069"/>
                    <a:pt x="17513" y="3069"/>
                    <a:pt x="17479" y="3103"/>
                  </a:cubicBezTo>
                  <a:cubicBezTo>
                    <a:pt x="17346" y="3136"/>
                    <a:pt x="17246" y="3169"/>
                    <a:pt x="17146" y="3169"/>
                  </a:cubicBezTo>
                  <a:cubicBezTo>
                    <a:pt x="16779" y="3269"/>
                    <a:pt x="16412" y="3369"/>
                    <a:pt x="16045" y="3470"/>
                  </a:cubicBezTo>
                  <a:cubicBezTo>
                    <a:pt x="15978" y="3503"/>
                    <a:pt x="15911" y="3536"/>
                    <a:pt x="15845" y="3536"/>
                  </a:cubicBezTo>
                  <a:cubicBezTo>
                    <a:pt x="15811" y="3536"/>
                    <a:pt x="15745" y="3536"/>
                    <a:pt x="15611" y="3403"/>
                  </a:cubicBezTo>
                  <a:cubicBezTo>
                    <a:pt x="15011" y="2802"/>
                    <a:pt x="14277" y="2536"/>
                    <a:pt x="13443" y="2536"/>
                  </a:cubicBezTo>
                  <a:cubicBezTo>
                    <a:pt x="13243" y="2536"/>
                    <a:pt x="13076" y="2536"/>
                    <a:pt x="12876" y="2569"/>
                  </a:cubicBezTo>
                  <a:cubicBezTo>
                    <a:pt x="12075" y="2669"/>
                    <a:pt x="11508" y="3103"/>
                    <a:pt x="11241" y="3870"/>
                  </a:cubicBezTo>
                  <a:cubicBezTo>
                    <a:pt x="11075" y="4303"/>
                    <a:pt x="11008" y="4770"/>
                    <a:pt x="10975" y="5338"/>
                  </a:cubicBezTo>
                  <a:cubicBezTo>
                    <a:pt x="10975" y="5438"/>
                    <a:pt x="10975" y="5538"/>
                    <a:pt x="10975" y="5571"/>
                  </a:cubicBezTo>
                  <a:cubicBezTo>
                    <a:pt x="10908" y="5604"/>
                    <a:pt x="10841" y="5638"/>
                    <a:pt x="10774" y="5671"/>
                  </a:cubicBezTo>
                  <a:cubicBezTo>
                    <a:pt x="8973" y="6272"/>
                    <a:pt x="7305" y="6972"/>
                    <a:pt x="5437" y="7739"/>
                  </a:cubicBezTo>
                  <a:cubicBezTo>
                    <a:pt x="5237" y="7839"/>
                    <a:pt x="5070" y="7906"/>
                    <a:pt x="4904" y="7906"/>
                  </a:cubicBezTo>
                  <a:cubicBezTo>
                    <a:pt x="4770" y="7906"/>
                    <a:pt x="4637" y="7873"/>
                    <a:pt x="4503" y="7773"/>
                  </a:cubicBezTo>
                  <a:cubicBezTo>
                    <a:pt x="4203" y="7639"/>
                    <a:pt x="3936" y="7539"/>
                    <a:pt x="3669" y="7539"/>
                  </a:cubicBezTo>
                  <a:cubicBezTo>
                    <a:pt x="3336" y="7539"/>
                    <a:pt x="3069" y="7673"/>
                    <a:pt x="2869" y="7906"/>
                  </a:cubicBezTo>
                  <a:cubicBezTo>
                    <a:pt x="2602" y="8206"/>
                    <a:pt x="2502" y="8640"/>
                    <a:pt x="2569" y="9207"/>
                  </a:cubicBezTo>
                  <a:cubicBezTo>
                    <a:pt x="2535" y="9207"/>
                    <a:pt x="2502" y="9240"/>
                    <a:pt x="2468" y="9240"/>
                  </a:cubicBezTo>
                  <a:cubicBezTo>
                    <a:pt x="2335" y="9340"/>
                    <a:pt x="2168" y="9440"/>
                    <a:pt x="2068" y="9440"/>
                  </a:cubicBezTo>
                  <a:cubicBezTo>
                    <a:pt x="2035" y="9440"/>
                    <a:pt x="2001" y="9440"/>
                    <a:pt x="1935" y="9374"/>
                  </a:cubicBezTo>
                  <a:cubicBezTo>
                    <a:pt x="1801" y="9307"/>
                    <a:pt x="1668" y="9274"/>
                    <a:pt x="1601" y="9274"/>
                  </a:cubicBezTo>
                  <a:lnTo>
                    <a:pt x="1568" y="9274"/>
                  </a:lnTo>
                  <a:cubicBezTo>
                    <a:pt x="1468" y="9240"/>
                    <a:pt x="1368" y="9240"/>
                    <a:pt x="1268" y="9240"/>
                  </a:cubicBezTo>
                  <a:cubicBezTo>
                    <a:pt x="567" y="9240"/>
                    <a:pt x="67" y="9707"/>
                    <a:pt x="33" y="10475"/>
                  </a:cubicBezTo>
                  <a:cubicBezTo>
                    <a:pt x="0" y="11108"/>
                    <a:pt x="67" y="11742"/>
                    <a:pt x="200" y="12309"/>
                  </a:cubicBezTo>
                  <a:cubicBezTo>
                    <a:pt x="234" y="12509"/>
                    <a:pt x="300" y="12676"/>
                    <a:pt x="400" y="12810"/>
                  </a:cubicBezTo>
                  <a:cubicBezTo>
                    <a:pt x="400" y="12876"/>
                    <a:pt x="434" y="12943"/>
                    <a:pt x="434" y="13010"/>
                  </a:cubicBezTo>
                  <a:cubicBezTo>
                    <a:pt x="567" y="13510"/>
                    <a:pt x="767" y="14110"/>
                    <a:pt x="1001" y="14678"/>
                  </a:cubicBezTo>
                  <a:cubicBezTo>
                    <a:pt x="1134" y="15011"/>
                    <a:pt x="1368" y="15178"/>
                    <a:pt x="1635" y="15178"/>
                  </a:cubicBezTo>
                  <a:cubicBezTo>
                    <a:pt x="1901" y="15178"/>
                    <a:pt x="2068" y="15044"/>
                    <a:pt x="2202" y="14911"/>
                  </a:cubicBezTo>
                  <a:cubicBezTo>
                    <a:pt x="2502" y="14644"/>
                    <a:pt x="2735" y="14344"/>
                    <a:pt x="2969" y="14077"/>
                  </a:cubicBezTo>
                  <a:cubicBezTo>
                    <a:pt x="3069" y="13944"/>
                    <a:pt x="3169" y="13810"/>
                    <a:pt x="3302" y="13677"/>
                  </a:cubicBezTo>
                  <a:cubicBezTo>
                    <a:pt x="3302" y="13677"/>
                    <a:pt x="3336" y="13643"/>
                    <a:pt x="3336" y="13643"/>
                  </a:cubicBezTo>
                  <a:cubicBezTo>
                    <a:pt x="3336" y="13643"/>
                    <a:pt x="3369" y="13677"/>
                    <a:pt x="3369" y="13677"/>
                  </a:cubicBezTo>
                  <a:cubicBezTo>
                    <a:pt x="3636" y="14010"/>
                    <a:pt x="3903" y="14344"/>
                    <a:pt x="4170" y="14644"/>
                  </a:cubicBezTo>
                  <a:cubicBezTo>
                    <a:pt x="4270" y="14778"/>
                    <a:pt x="4470" y="15011"/>
                    <a:pt x="4770" y="15011"/>
                  </a:cubicBezTo>
                  <a:cubicBezTo>
                    <a:pt x="5070" y="15011"/>
                    <a:pt x="5270" y="14744"/>
                    <a:pt x="5371" y="14644"/>
                  </a:cubicBezTo>
                  <a:cubicBezTo>
                    <a:pt x="5471" y="14511"/>
                    <a:pt x="5571" y="14377"/>
                    <a:pt x="5671" y="14244"/>
                  </a:cubicBezTo>
                  <a:cubicBezTo>
                    <a:pt x="5704" y="14177"/>
                    <a:pt x="5771" y="14110"/>
                    <a:pt x="5804" y="14044"/>
                  </a:cubicBezTo>
                  <a:cubicBezTo>
                    <a:pt x="5938" y="13844"/>
                    <a:pt x="6104" y="13643"/>
                    <a:pt x="6238" y="13477"/>
                  </a:cubicBezTo>
                  <a:cubicBezTo>
                    <a:pt x="6271" y="13543"/>
                    <a:pt x="6338" y="13610"/>
                    <a:pt x="6405" y="13677"/>
                  </a:cubicBezTo>
                  <a:cubicBezTo>
                    <a:pt x="6571" y="13944"/>
                    <a:pt x="6738" y="14177"/>
                    <a:pt x="6938" y="14444"/>
                  </a:cubicBezTo>
                  <a:cubicBezTo>
                    <a:pt x="7038" y="14544"/>
                    <a:pt x="7239" y="14811"/>
                    <a:pt x="7572" y="14811"/>
                  </a:cubicBezTo>
                  <a:cubicBezTo>
                    <a:pt x="7839" y="14811"/>
                    <a:pt x="8039" y="14644"/>
                    <a:pt x="8173" y="14477"/>
                  </a:cubicBezTo>
                  <a:cubicBezTo>
                    <a:pt x="8439" y="14244"/>
                    <a:pt x="8640" y="13977"/>
                    <a:pt x="8873" y="13710"/>
                  </a:cubicBezTo>
                  <a:cubicBezTo>
                    <a:pt x="8973" y="13543"/>
                    <a:pt x="9107" y="13410"/>
                    <a:pt x="9240" y="13277"/>
                  </a:cubicBezTo>
                  <a:cubicBezTo>
                    <a:pt x="9273" y="13243"/>
                    <a:pt x="9273" y="13210"/>
                    <a:pt x="9307" y="13176"/>
                  </a:cubicBezTo>
                  <a:cubicBezTo>
                    <a:pt x="9373" y="13243"/>
                    <a:pt x="9407" y="13343"/>
                    <a:pt x="9473" y="13410"/>
                  </a:cubicBezTo>
                  <a:cubicBezTo>
                    <a:pt x="9640" y="13643"/>
                    <a:pt x="9807" y="13844"/>
                    <a:pt x="9974" y="14077"/>
                  </a:cubicBezTo>
                  <a:cubicBezTo>
                    <a:pt x="10107" y="14244"/>
                    <a:pt x="10307" y="14411"/>
                    <a:pt x="10574" y="14411"/>
                  </a:cubicBezTo>
                  <a:cubicBezTo>
                    <a:pt x="10841" y="14411"/>
                    <a:pt x="11008" y="14244"/>
                    <a:pt x="11141" y="14110"/>
                  </a:cubicBezTo>
                  <a:cubicBezTo>
                    <a:pt x="11241" y="14010"/>
                    <a:pt x="11341" y="13877"/>
                    <a:pt x="11408" y="13777"/>
                  </a:cubicBezTo>
                  <a:lnTo>
                    <a:pt x="11442" y="13744"/>
                  </a:lnTo>
                  <a:lnTo>
                    <a:pt x="11575" y="13577"/>
                  </a:lnTo>
                  <a:cubicBezTo>
                    <a:pt x="11775" y="13310"/>
                    <a:pt x="11975" y="13076"/>
                    <a:pt x="12175" y="12810"/>
                  </a:cubicBezTo>
                  <a:cubicBezTo>
                    <a:pt x="12409" y="13076"/>
                    <a:pt x="12642" y="13310"/>
                    <a:pt x="12876" y="13577"/>
                  </a:cubicBezTo>
                  <a:cubicBezTo>
                    <a:pt x="12742" y="13710"/>
                    <a:pt x="12676" y="13910"/>
                    <a:pt x="12642" y="14077"/>
                  </a:cubicBezTo>
                  <a:lnTo>
                    <a:pt x="12576" y="14211"/>
                  </a:lnTo>
                  <a:cubicBezTo>
                    <a:pt x="12542" y="14411"/>
                    <a:pt x="12476" y="14577"/>
                    <a:pt x="12409" y="14778"/>
                  </a:cubicBezTo>
                  <a:lnTo>
                    <a:pt x="12409" y="14744"/>
                  </a:lnTo>
                  <a:cubicBezTo>
                    <a:pt x="12175" y="14678"/>
                    <a:pt x="11975" y="14611"/>
                    <a:pt x="11742" y="14544"/>
                  </a:cubicBezTo>
                  <a:cubicBezTo>
                    <a:pt x="11608" y="14511"/>
                    <a:pt x="11508" y="14477"/>
                    <a:pt x="11408" y="14477"/>
                  </a:cubicBezTo>
                  <a:cubicBezTo>
                    <a:pt x="10941" y="14477"/>
                    <a:pt x="10774" y="14878"/>
                    <a:pt x="10708" y="15078"/>
                  </a:cubicBezTo>
                  <a:cubicBezTo>
                    <a:pt x="10641" y="15278"/>
                    <a:pt x="10541" y="15478"/>
                    <a:pt x="10474" y="15712"/>
                  </a:cubicBezTo>
                  <a:cubicBezTo>
                    <a:pt x="10407" y="15878"/>
                    <a:pt x="10341" y="16079"/>
                    <a:pt x="10274" y="16279"/>
                  </a:cubicBezTo>
                  <a:cubicBezTo>
                    <a:pt x="10274" y="16279"/>
                    <a:pt x="10241" y="16312"/>
                    <a:pt x="10241" y="16312"/>
                  </a:cubicBezTo>
                  <a:lnTo>
                    <a:pt x="10207" y="16312"/>
                  </a:lnTo>
                  <a:cubicBezTo>
                    <a:pt x="10141" y="16279"/>
                    <a:pt x="10041" y="16279"/>
                    <a:pt x="9974" y="16245"/>
                  </a:cubicBezTo>
                  <a:cubicBezTo>
                    <a:pt x="9740" y="16179"/>
                    <a:pt x="9540" y="16112"/>
                    <a:pt x="9307" y="16079"/>
                  </a:cubicBezTo>
                  <a:cubicBezTo>
                    <a:pt x="9140" y="16045"/>
                    <a:pt x="9040" y="16012"/>
                    <a:pt x="8940" y="16012"/>
                  </a:cubicBezTo>
                  <a:cubicBezTo>
                    <a:pt x="8406" y="16012"/>
                    <a:pt x="8239" y="16445"/>
                    <a:pt x="8173" y="16679"/>
                  </a:cubicBezTo>
                  <a:cubicBezTo>
                    <a:pt x="8072" y="16979"/>
                    <a:pt x="7972" y="17246"/>
                    <a:pt x="7872" y="17513"/>
                  </a:cubicBezTo>
                  <a:cubicBezTo>
                    <a:pt x="7872" y="17613"/>
                    <a:pt x="7839" y="17746"/>
                    <a:pt x="7806" y="17846"/>
                  </a:cubicBezTo>
                  <a:lnTo>
                    <a:pt x="7772" y="17880"/>
                  </a:lnTo>
                  <a:cubicBezTo>
                    <a:pt x="7772" y="17880"/>
                    <a:pt x="7739" y="17880"/>
                    <a:pt x="7739" y="17846"/>
                  </a:cubicBezTo>
                  <a:cubicBezTo>
                    <a:pt x="7605" y="17846"/>
                    <a:pt x="7505" y="17813"/>
                    <a:pt x="7405" y="17746"/>
                  </a:cubicBezTo>
                  <a:cubicBezTo>
                    <a:pt x="7239" y="17713"/>
                    <a:pt x="7038" y="17646"/>
                    <a:pt x="6872" y="17613"/>
                  </a:cubicBezTo>
                  <a:cubicBezTo>
                    <a:pt x="6705" y="17580"/>
                    <a:pt x="6605" y="17580"/>
                    <a:pt x="6505" y="17580"/>
                  </a:cubicBezTo>
                  <a:cubicBezTo>
                    <a:pt x="5971" y="17580"/>
                    <a:pt x="5838" y="18047"/>
                    <a:pt x="5771" y="18247"/>
                  </a:cubicBezTo>
                  <a:cubicBezTo>
                    <a:pt x="5704" y="18580"/>
                    <a:pt x="5604" y="18914"/>
                    <a:pt x="5537" y="19247"/>
                  </a:cubicBezTo>
                  <a:cubicBezTo>
                    <a:pt x="5471" y="19247"/>
                    <a:pt x="5437" y="19247"/>
                    <a:pt x="5404" y="19214"/>
                  </a:cubicBezTo>
                  <a:cubicBezTo>
                    <a:pt x="5137" y="19114"/>
                    <a:pt x="4837" y="19047"/>
                    <a:pt x="4570" y="18981"/>
                  </a:cubicBezTo>
                  <a:cubicBezTo>
                    <a:pt x="4470" y="18947"/>
                    <a:pt x="4403" y="18947"/>
                    <a:pt x="4303" y="18947"/>
                  </a:cubicBezTo>
                  <a:cubicBezTo>
                    <a:pt x="4036" y="18947"/>
                    <a:pt x="3903" y="19047"/>
                    <a:pt x="3803" y="19147"/>
                  </a:cubicBezTo>
                  <a:cubicBezTo>
                    <a:pt x="3669" y="19281"/>
                    <a:pt x="3603" y="19514"/>
                    <a:pt x="3603" y="19781"/>
                  </a:cubicBezTo>
                  <a:cubicBezTo>
                    <a:pt x="3636" y="20415"/>
                    <a:pt x="3736" y="21049"/>
                    <a:pt x="3869" y="21616"/>
                  </a:cubicBezTo>
                  <a:cubicBezTo>
                    <a:pt x="3936" y="21849"/>
                    <a:pt x="4003" y="21983"/>
                    <a:pt x="4103" y="22049"/>
                  </a:cubicBezTo>
                  <a:cubicBezTo>
                    <a:pt x="4136" y="22116"/>
                    <a:pt x="4136" y="22183"/>
                    <a:pt x="4170" y="22250"/>
                  </a:cubicBezTo>
                  <a:cubicBezTo>
                    <a:pt x="4370" y="22683"/>
                    <a:pt x="4770" y="22950"/>
                    <a:pt x="5304" y="22950"/>
                  </a:cubicBezTo>
                  <a:lnTo>
                    <a:pt x="5504" y="22950"/>
                  </a:lnTo>
                  <a:cubicBezTo>
                    <a:pt x="5771" y="22917"/>
                    <a:pt x="6004" y="22850"/>
                    <a:pt x="6271" y="22783"/>
                  </a:cubicBezTo>
                  <a:lnTo>
                    <a:pt x="6338" y="22783"/>
                  </a:lnTo>
                  <a:cubicBezTo>
                    <a:pt x="7472" y="22550"/>
                    <a:pt x="8539" y="22216"/>
                    <a:pt x="9607" y="21883"/>
                  </a:cubicBezTo>
                  <a:cubicBezTo>
                    <a:pt x="9907" y="21783"/>
                    <a:pt x="10241" y="21683"/>
                    <a:pt x="10541" y="21582"/>
                  </a:cubicBezTo>
                  <a:lnTo>
                    <a:pt x="11108" y="21416"/>
                  </a:lnTo>
                  <a:cubicBezTo>
                    <a:pt x="13676" y="20648"/>
                    <a:pt x="16345" y="19848"/>
                    <a:pt x="18947" y="18914"/>
                  </a:cubicBezTo>
                  <a:cubicBezTo>
                    <a:pt x="19347" y="18747"/>
                    <a:pt x="19747" y="18580"/>
                    <a:pt x="20181" y="18447"/>
                  </a:cubicBezTo>
                  <a:lnTo>
                    <a:pt x="20381" y="18347"/>
                  </a:lnTo>
                  <a:lnTo>
                    <a:pt x="20415" y="18347"/>
                  </a:lnTo>
                  <a:cubicBezTo>
                    <a:pt x="21582" y="18380"/>
                    <a:pt x="22783" y="18514"/>
                    <a:pt x="23950" y="18680"/>
                  </a:cubicBezTo>
                  <a:cubicBezTo>
                    <a:pt x="24251" y="18714"/>
                    <a:pt x="24518" y="18747"/>
                    <a:pt x="24818" y="18780"/>
                  </a:cubicBezTo>
                  <a:cubicBezTo>
                    <a:pt x="24584" y="19214"/>
                    <a:pt x="24417" y="19681"/>
                    <a:pt x="24251" y="20115"/>
                  </a:cubicBezTo>
                  <a:cubicBezTo>
                    <a:pt x="24017" y="20048"/>
                    <a:pt x="23784" y="20015"/>
                    <a:pt x="23550" y="20015"/>
                  </a:cubicBezTo>
                  <a:cubicBezTo>
                    <a:pt x="23450" y="19981"/>
                    <a:pt x="23317" y="19981"/>
                    <a:pt x="23217" y="19948"/>
                  </a:cubicBezTo>
                  <a:lnTo>
                    <a:pt x="22983" y="19948"/>
                  </a:lnTo>
                  <a:cubicBezTo>
                    <a:pt x="22816" y="19948"/>
                    <a:pt x="22616" y="19981"/>
                    <a:pt x="22449" y="20048"/>
                  </a:cubicBezTo>
                  <a:cubicBezTo>
                    <a:pt x="22049" y="20181"/>
                    <a:pt x="21949" y="20415"/>
                    <a:pt x="21916" y="20582"/>
                  </a:cubicBezTo>
                  <a:cubicBezTo>
                    <a:pt x="21849" y="20715"/>
                    <a:pt x="21849" y="20982"/>
                    <a:pt x="22116" y="21316"/>
                  </a:cubicBezTo>
                  <a:cubicBezTo>
                    <a:pt x="22149" y="21349"/>
                    <a:pt x="22183" y="21349"/>
                    <a:pt x="22216" y="21382"/>
                  </a:cubicBezTo>
                  <a:cubicBezTo>
                    <a:pt x="22049" y="21516"/>
                    <a:pt x="21982" y="21683"/>
                    <a:pt x="21982" y="21883"/>
                  </a:cubicBezTo>
                  <a:cubicBezTo>
                    <a:pt x="21949" y="22116"/>
                    <a:pt x="22082" y="22350"/>
                    <a:pt x="22316" y="22550"/>
                  </a:cubicBezTo>
                  <a:cubicBezTo>
                    <a:pt x="22183" y="22683"/>
                    <a:pt x="22082" y="22883"/>
                    <a:pt x="22149" y="23150"/>
                  </a:cubicBezTo>
                  <a:cubicBezTo>
                    <a:pt x="22249" y="23717"/>
                    <a:pt x="22750" y="23817"/>
                    <a:pt x="23016" y="23884"/>
                  </a:cubicBezTo>
                  <a:lnTo>
                    <a:pt x="23083" y="23884"/>
                  </a:lnTo>
                  <a:cubicBezTo>
                    <a:pt x="23117" y="23884"/>
                    <a:pt x="23150" y="23884"/>
                    <a:pt x="23217" y="23917"/>
                  </a:cubicBezTo>
                  <a:lnTo>
                    <a:pt x="23250" y="23917"/>
                  </a:lnTo>
                  <a:cubicBezTo>
                    <a:pt x="23750" y="23984"/>
                    <a:pt x="24251" y="23984"/>
                    <a:pt x="24684" y="23984"/>
                  </a:cubicBezTo>
                  <a:lnTo>
                    <a:pt x="25452" y="23984"/>
                  </a:lnTo>
                  <a:cubicBezTo>
                    <a:pt x="26285" y="23984"/>
                    <a:pt x="26953" y="23617"/>
                    <a:pt x="27353" y="22883"/>
                  </a:cubicBezTo>
                  <a:cubicBezTo>
                    <a:pt x="27386" y="22817"/>
                    <a:pt x="27453" y="22750"/>
                    <a:pt x="27486" y="22717"/>
                  </a:cubicBezTo>
                  <a:cubicBezTo>
                    <a:pt x="27553" y="22617"/>
                    <a:pt x="27620" y="22483"/>
                    <a:pt x="27653" y="22383"/>
                  </a:cubicBezTo>
                  <a:lnTo>
                    <a:pt x="27753" y="22183"/>
                  </a:lnTo>
                  <a:cubicBezTo>
                    <a:pt x="28187" y="21382"/>
                    <a:pt x="28620" y="20515"/>
                    <a:pt x="28987" y="19648"/>
                  </a:cubicBezTo>
                  <a:cubicBezTo>
                    <a:pt x="29955" y="19948"/>
                    <a:pt x="30889" y="20315"/>
                    <a:pt x="31823" y="20648"/>
                  </a:cubicBezTo>
                  <a:lnTo>
                    <a:pt x="32290" y="20815"/>
                  </a:lnTo>
                  <a:cubicBezTo>
                    <a:pt x="32323" y="20849"/>
                    <a:pt x="32356" y="20849"/>
                    <a:pt x="32356" y="20849"/>
                  </a:cubicBezTo>
                  <a:cubicBezTo>
                    <a:pt x="32356" y="20849"/>
                    <a:pt x="32356" y="20882"/>
                    <a:pt x="32356" y="20949"/>
                  </a:cubicBezTo>
                  <a:cubicBezTo>
                    <a:pt x="32323" y="21716"/>
                    <a:pt x="32156" y="22516"/>
                    <a:pt x="31990" y="23384"/>
                  </a:cubicBezTo>
                  <a:cubicBezTo>
                    <a:pt x="31889" y="23350"/>
                    <a:pt x="31823" y="23350"/>
                    <a:pt x="31756" y="23350"/>
                  </a:cubicBezTo>
                  <a:cubicBezTo>
                    <a:pt x="31589" y="23350"/>
                    <a:pt x="31422" y="23384"/>
                    <a:pt x="31256" y="23384"/>
                  </a:cubicBezTo>
                  <a:lnTo>
                    <a:pt x="30989" y="23384"/>
                  </a:lnTo>
                  <a:cubicBezTo>
                    <a:pt x="30622" y="23384"/>
                    <a:pt x="30288" y="23450"/>
                    <a:pt x="29988" y="23551"/>
                  </a:cubicBezTo>
                  <a:cubicBezTo>
                    <a:pt x="29621" y="23651"/>
                    <a:pt x="29388" y="23917"/>
                    <a:pt x="29388" y="24284"/>
                  </a:cubicBezTo>
                  <a:cubicBezTo>
                    <a:pt x="29354" y="24451"/>
                    <a:pt x="29421" y="24818"/>
                    <a:pt x="29821" y="25052"/>
                  </a:cubicBezTo>
                  <a:lnTo>
                    <a:pt x="29855" y="25052"/>
                  </a:lnTo>
                  <a:cubicBezTo>
                    <a:pt x="29688" y="25252"/>
                    <a:pt x="29621" y="25419"/>
                    <a:pt x="29621" y="25619"/>
                  </a:cubicBezTo>
                  <a:cubicBezTo>
                    <a:pt x="29655" y="25952"/>
                    <a:pt x="29888" y="26186"/>
                    <a:pt x="30255" y="26386"/>
                  </a:cubicBezTo>
                  <a:lnTo>
                    <a:pt x="30288" y="26386"/>
                  </a:lnTo>
                  <a:cubicBezTo>
                    <a:pt x="30088" y="26686"/>
                    <a:pt x="30155" y="26953"/>
                    <a:pt x="30188" y="27086"/>
                  </a:cubicBezTo>
                  <a:cubicBezTo>
                    <a:pt x="30222" y="27253"/>
                    <a:pt x="30388" y="27520"/>
                    <a:pt x="30855" y="27620"/>
                  </a:cubicBezTo>
                  <a:cubicBezTo>
                    <a:pt x="30955" y="27653"/>
                    <a:pt x="31089" y="27653"/>
                    <a:pt x="31189" y="27653"/>
                  </a:cubicBezTo>
                  <a:cubicBezTo>
                    <a:pt x="31322" y="27653"/>
                    <a:pt x="31489" y="27620"/>
                    <a:pt x="31656" y="27620"/>
                  </a:cubicBezTo>
                  <a:cubicBezTo>
                    <a:pt x="31789" y="27587"/>
                    <a:pt x="31956" y="27553"/>
                    <a:pt x="32123" y="27520"/>
                  </a:cubicBezTo>
                  <a:cubicBezTo>
                    <a:pt x="32457" y="27453"/>
                    <a:pt x="32790" y="27387"/>
                    <a:pt x="33124" y="27320"/>
                  </a:cubicBezTo>
                  <a:cubicBezTo>
                    <a:pt x="34024" y="27220"/>
                    <a:pt x="34658" y="26719"/>
                    <a:pt x="34992" y="25852"/>
                  </a:cubicBezTo>
                  <a:cubicBezTo>
                    <a:pt x="35192" y="25419"/>
                    <a:pt x="35392" y="24985"/>
                    <a:pt x="35559" y="24551"/>
                  </a:cubicBezTo>
                  <a:cubicBezTo>
                    <a:pt x="35826" y="23984"/>
                    <a:pt x="36092" y="23384"/>
                    <a:pt x="36326" y="22783"/>
                  </a:cubicBezTo>
                  <a:cubicBezTo>
                    <a:pt x="36326" y="22783"/>
                    <a:pt x="36359" y="22783"/>
                    <a:pt x="36393" y="22817"/>
                  </a:cubicBezTo>
                  <a:cubicBezTo>
                    <a:pt x="36426" y="22817"/>
                    <a:pt x="36493" y="22850"/>
                    <a:pt x="36526" y="22883"/>
                  </a:cubicBezTo>
                  <a:cubicBezTo>
                    <a:pt x="37427" y="23317"/>
                    <a:pt x="38294" y="23851"/>
                    <a:pt x="39128" y="24384"/>
                  </a:cubicBezTo>
                  <a:cubicBezTo>
                    <a:pt x="39395" y="24551"/>
                    <a:pt x="39662" y="24685"/>
                    <a:pt x="39929" y="24851"/>
                  </a:cubicBezTo>
                  <a:cubicBezTo>
                    <a:pt x="42330" y="26286"/>
                    <a:pt x="44265" y="28321"/>
                    <a:pt x="45666" y="30856"/>
                  </a:cubicBezTo>
                  <a:cubicBezTo>
                    <a:pt x="45766" y="30989"/>
                    <a:pt x="45833" y="31123"/>
                    <a:pt x="45866" y="31223"/>
                  </a:cubicBezTo>
                  <a:cubicBezTo>
                    <a:pt x="45799" y="31256"/>
                    <a:pt x="45666" y="31323"/>
                    <a:pt x="45566" y="31356"/>
                  </a:cubicBezTo>
                  <a:lnTo>
                    <a:pt x="45466" y="31390"/>
                  </a:lnTo>
                  <a:cubicBezTo>
                    <a:pt x="45232" y="31523"/>
                    <a:pt x="45066" y="31556"/>
                    <a:pt x="44899" y="31556"/>
                  </a:cubicBezTo>
                  <a:cubicBezTo>
                    <a:pt x="44799" y="31556"/>
                    <a:pt x="44665" y="31556"/>
                    <a:pt x="44498" y="31289"/>
                  </a:cubicBezTo>
                  <a:cubicBezTo>
                    <a:pt x="44298" y="31023"/>
                    <a:pt x="43998" y="30889"/>
                    <a:pt x="43698" y="30756"/>
                  </a:cubicBezTo>
                  <a:cubicBezTo>
                    <a:pt x="43598" y="30722"/>
                    <a:pt x="43464" y="30689"/>
                    <a:pt x="43298" y="30689"/>
                  </a:cubicBezTo>
                  <a:cubicBezTo>
                    <a:pt x="43097" y="30689"/>
                    <a:pt x="42931" y="30756"/>
                    <a:pt x="42764" y="30889"/>
                  </a:cubicBezTo>
                  <a:cubicBezTo>
                    <a:pt x="42530" y="31123"/>
                    <a:pt x="42530" y="31423"/>
                    <a:pt x="42564" y="31623"/>
                  </a:cubicBezTo>
                  <a:cubicBezTo>
                    <a:pt x="42163" y="31623"/>
                    <a:pt x="41930" y="31823"/>
                    <a:pt x="41830" y="31990"/>
                  </a:cubicBezTo>
                  <a:cubicBezTo>
                    <a:pt x="41730" y="32190"/>
                    <a:pt x="41663" y="32457"/>
                    <a:pt x="41897" y="32891"/>
                  </a:cubicBezTo>
                  <a:cubicBezTo>
                    <a:pt x="41930" y="32957"/>
                    <a:pt x="41963" y="33024"/>
                    <a:pt x="42030" y="33091"/>
                  </a:cubicBezTo>
                  <a:cubicBezTo>
                    <a:pt x="41897" y="33224"/>
                    <a:pt x="41763" y="33358"/>
                    <a:pt x="41730" y="33524"/>
                  </a:cubicBezTo>
                  <a:cubicBezTo>
                    <a:pt x="41630" y="33958"/>
                    <a:pt x="41997" y="34325"/>
                    <a:pt x="42097" y="34425"/>
                  </a:cubicBezTo>
                  <a:cubicBezTo>
                    <a:pt x="42163" y="34492"/>
                    <a:pt x="42230" y="34558"/>
                    <a:pt x="42297" y="34592"/>
                  </a:cubicBezTo>
                  <a:cubicBezTo>
                    <a:pt x="42964" y="35092"/>
                    <a:pt x="43665" y="35526"/>
                    <a:pt x="44332" y="35859"/>
                  </a:cubicBezTo>
                  <a:cubicBezTo>
                    <a:pt x="44765" y="36026"/>
                    <a:pt x="45166" y="36126"/>
                    <a:pt x="45599" y="36126"/>
                  </a:cubicBezTo>
                  <a:cubicBezTo>
                    <a:pt x="45933" y="36126"/>
                    <a:pt x="46266" y="36060"/>
                    <a:pt x="46600" y="35926"/>
                  </a:cubicBezTo>
                  <a:cubicBezTo>
                    <a:pt x="46833" y="35859"/>
                    <a:pt x="47067" y="35759"/>
                    <a:pt x="47300" y="35693"/>
                  </a:cubicBezTo>
                  <a:cubicBezTo>
                    <a:pt x="47701" y="35526"/>
                    <a:pt x="48101" y="35392"/>
                    <a:pt x="48501" y="35226"/>
                  </a:cubicBezTo>
                  <a:lnTo>
                    <a:pt x="48535" y="35226"/>
                  </a:lnTo>
                  <a:cubicBezTo>
                    <a:pt x="49068" y="36260"/>
                    <a:pt x="49535" y="37194"/>
                    <a:pt x="49969" y="38028"/>
                  </a:cubicBezTo>
                  <a:cubicBezTo>
                    <a:pt x="49402" y="38294"/>
                    <a:pt x="48835" y="38495"/>
                    <a:pt x="48335" y="38695"/>
                  </a:cubicBezTo>
                  <a:lnTo>
                    <a:pt x="48268" y="38695"/>
                  </a:lnTo>
                  <a:cubicBezTo>
                    <a:pt x="48268" y="38695"/>
                    <a:pt x="48201" y="38661"/>
                    <a:pt x="48134" y="38628"/>
                  </a:cubicBezTo>
                  <a:cubicBezTo>
                    <a:pt x="47767" y="38428"/>
                    <a:pt x="47401" y="38228"/>
                    <a:pt x="46867" y="37961"/>
                  </a:cubicBezTo>
                  <a:cubicBezTo>
                    <a:pt x="46600" y="37861"/>
                    <a:pt x="46366" y="37794"/>
                    <a:pt x="46133" y="37794"/>
                  </a:cubicBezTo>
                  <a:lnTo>
                    <a:pt x="46000" y="37794"/>
                  </a:lnTo>
                  <a:cubicBezTo>
                    <a:pt x="45733" y="37794"/>
                    <a:pt x="45533" y="37928"/>
                    <a:pt x="45399" y="38094"/>
                  </a:cubicBezTo>
                  <a:cubicBezTo>
                    <a:pt x="45299" y="38294"/>
                    <a:pt x="45266" y="38528"/>
                    <a:pt x="45332" y="38761"/>
                  </a:cubicBezTo>
                  <a:cubicBezTo>
                    <a:pt x="45399" y="38962"/>
                    <a:pt x="45499" y="39095"/>
                    <a:pt x="45599" y="39228"/>
                  </a:cubicBezTo>
                  <a:cubicBezTo>
                    <a:pt x="45399" y="39295"/>
                    <a:pt x="45199" y="39462"/>
                    <a:pt x="45066" y="39762"/>
                  </a:cubicBezTo>
                  <a:cubicBezTo>
                    <a:pt x="44899" y="40263"/>
                    <a:pt x="45199" y="40596"/>
                    <a:pt x="45366" y="40796"/>
                  </a:cubicBezTo>
                  <a:cubicBezTo>
                    <a:pt x="45266" y="40896"/>
                    <a:pt x="45199" y="41030"/>
                    <a:pt x="45166" y="41163"/>
                  </a:cubicBezTo>
                  <a:cubicBezTo>
                    <a:pt x="45099" y="41397"/>
                    <a:pt x="45166" y="41597"/>
                    <a:pt x="45366" y="41830"/>
                  </a:cubicBezTo>
                  <a:cubicBezTo>
                    <a:pt x="45499" y="42064"/>
                    <a:pt x="45733" y="42197"/>
                    <a:pt x="45899" y="42297"/>
                  </a:cubicBezTo>
                  <a:cubicBezTo>
                    <a:pt x="46133" y="42431"/>
                    <a:pt x="46333" y="42531"/>
                    <a:pt x="46567" y="42631"/>
                  </a:cubicBezTo>
                  <a:cubicBezTo>
                    <a:pt x="46700" y="42698"/>
                    <a:pt x="46800" y="42731"/>
                    <a:pt x="46934" y="42798"/>
                  </a:cubicBezTo>
                  <a:cubicBezTo>
                    <a:pt x="47367" y="43031"/>
                    <a:pt x="47801" y="43131"/>
                    <a:pt x="48301" y="43131"/>
                  </a:cubicBezTo>
                  <a:cubicBezTo>
                    <a:pt x="48735" y="43131"/>
                    <a:pt x="49202" y="43031"/>
                    <a:pt x="49702" y="42831"/>
                  </a:cubicBezTo>
                  <a:cubicBezTo>
                    <a:pt x="50002" y="42698"/>
                    <a:pt x="50336" y="42531"/>
                    <a:pt x="50636" y="42397"/>
                  </a:cubicBezTo>
                  <a:cubicBezTo>
                    <a:pt x="50803" y="42331"/>
                    <a:pt x="50970" y="42231"/>
                    <a:pt x="51137" y="42164"/>
                  </a:cubicBezTo>
                  <a:cubicBezTo>
                    <a:pt x="51170" y="42164"/>
                    <a:pt x="51203" y="42131"/>
                    <a:pt x="51237" y="42131"/>
                  </a:cubicBezTo>
                  <a:cubicBezTo>
                    <a:pt x="51237" y="42164"/>
                    <a:pt x="51270" y="42197"/>
                    <a:pt x="51270" y="42264"/>
                  </a:cubicBezTo>
                  <a:cubicBezTo>
                    <a:pt x="51604" y="43031"/>
                    <a:pt x="51837" y="43798"/>
                    <a:pt x="52004" y="44499"/>
                  </a:cubicBezTo>
                  <a:cubicBezTo>
                    <a:pt x="51770" y="44933"/>
                    <a:pt x="51637" y="45400"/>
                    <a:pt x="51503" y="45933"/>
                  </a:cubicBezTo>
                  <a:lnTo>
                    <a:pt x="51503" y="45967"/>
                  </a:lnTo>
                  <a:cubicBezTo>
                    <a:pt x="51503" y="46000"/>
                    <a:pt x="51503" y="46033"/>
                    <a:pt x="51470" y="46033"/>
                  </a:cubicBezTo>
                  <a:cubicBezTo>
                    <a:pt x="50836" y="48101"/>
                    <a:pt x="49902" y="49536"/>
                    <a:pt x="48568" y="50637"/>
                  </a:cubicBezTo>
                  <a:cubicBezTo>
                    <a:pt x="46667" y="52204"/>
                    <a:pt x="44365" y="53038"/>
                    <a:pt x="41763" y="53105"/>
                  </a:cubicBezTo>
                  <a:lnTo>
                    <a:pt x="41430" y="53105"/>
                  </a:lnTo>
                  <a:cubicBezTo>
                    <a:pt x="39562" y="53105"/>
                    <a:pt x="37727" y="52771"/>
                    <a:pt x="36159" y="52438"/>
                  </a:cubicBezTo>
                  <a:cubicBezTo>
                    <a:pt x="33190" y="51771"/>
                    <a:pt x="30689" y="50870"/>
                    <a:pt x="28420" y="49703"/>
                  </a:cubicBezTo>
                  <a:cubicBezTo>
                    <a:pt x="25485" y="48135"/>
                    <a:pt x="23383" y="45833"/>
                    <a:pt x="22016" y="42664"/>
                  </a:cubicBezTo>
                  <a:cubicBezTo>
                    <a:pt x="21582" y="41630"/>
                    <a:pt x="21249" y="40496"/>
                    <a:pt x="20982" y="39495"/>
                  </a:cubicBezTo>
                  <a:cubicBezTo>
                    <a:pt x="20948" y="39395"/>
                    <a:pt x="20915" y="39262"/>
                    <a:pt x="20882" y="39162"/>
                  </a:cubicBezTo>
                  <a:cubicBezTo>
                    <a:pt x="20782" y="38795"/>
                    <a:pt x="20715" y="38428"/>
                    <a:pt x="20548" y="38061"/>
                  </a:cubicBezTo>
                  <a:cubicBezTo>
                    <a:pt x="20315" y="37494"/>
                    <a:pt x="19948" y="37227"/>
                    <a:pt x="19381" y="37227"/>
                  </a:cubicBezTo>
                  <a:cubicBezTo>
                    <a:pt x="19314" y="37227"/>
                    <a:pt x="19280" y="37260"/>
                    <a:pt x="19214" y="37260"/>
                  </a:cubicBezTo>
                  <a:cubicBezTo>
                    <a:pt x="18947" y="37260"/>
                    <a:pt x="18680" y="37360"/>
                    <a:pt x="18447" y="37527"/>
                  </a:cubicBezTo>
                  <a:cubicBezTo>
                    <a:pt x="18346" y="37494"/>
                    <a:pt x="18280" y="37494"/>
                    <a:pt x="18246" y="37494"/>
                  </a:cubicBezTo>
                  <a:lnTo>
                    <a:pt x="16045" y="37494"/>
                  </a:lnTo>
                  <a:cubicBezTo>
                    <a:pt x="15611" y="37527"/>
                    <a:pt x="15144" y="37561"/>
                    <a:pt x="14711" y="37627"/>
                  </a:cubicBezTo>
                  <a:cubicBezTo>
                    <a:pt x="14510" y="37661"/>
                    <a:pt x="14244" y="37727"/>
                    <a:pt x="14110" y="37994"/>
                  </a:cubicBezTo>
                  <a:cubicBezTo>
                    <a:pt x="13943" y="38228"/>
                    <a:pt x="14010" y="38461"/>
                    <a:pt x="14077" y="38661"/>
                  </a:cubicBezTo>
                  <a:cubicBezTo>
                    <a:pt x="14077" y="38761"/>
                    <a:pt x="14110" y="38862"/>
                    <a:pt x="14143" y="38928"/>
                  </a:cubicBezTo>
                  <a:cubicBezTo>
                    <a:pt x="14244" y="39162"/>
                    <a:pt x="14344" y="39362"/>
                    <a:pt x="14444" y="39595"/>
                  </a:cubicBezTo>
                  <a:cubicBezTo>
                    <a:pt x="14711" y="40229"/>
                    <a:pt x="14977" y="40863"/>
                    <a:pt x="15311" y="41463"/>
                  </a:cubicBezTo>
                  <a:cubicBezTo>
                    <a:pt x="15311" y="41497"/>
                    <a:pt x="15344" y="41530"/>
                    <a:pt x="15344" y="41563"/>
                  </a:cubicBezTo>
                  <a:cubicBezTo>
                    <a:pt x="15344" y="41563"/>
                    <a:pt x="15311" y="41563"/>
                    <a:pt x="15311" y="41597"/>
                  </a:cubicBezTo>
                  <a:lnTo>
                    <a:pt x="15211" y="41630"/>
                  </a:lnTo>
                  <a:cubicBezTo>
                    <a:pt x="14711" y="41964"/>
                    <a:pt x="14210" y="42297"/>
                    <a:pt x="13710" y="42664"/>
                  </a:cubicBezTo>
                  <a:cubicBezTo>
                    <a:pt x="13443" y="42864"/>
                    <a:pt x="13176" y="43065"/>
                    <a:pt x="13176" y="43365"/>
                  </a:cubicBezTo>
                  <a:cubicBezTo>
                    <a:pt x="13143" y="43665"/>
                    <a:pt x="13343" y="43898"/>
                    <a:pt x="13576" y="44165"/>
                  </a:cubicBezTo>
                  <a:cubicBezTo>
                    <a:pt x="13743" y="44332"/>
                    <a:pt x="13877" y="44466"/>
                    <a:pt x="14043" y="44566"/>
                  </a:cubicBezTo>
                  <a:lnTo>
                    <a:pt x="14310" y="44832"/>
                  </a:lnTo>
                  <a:cubicBezTo>
                    <a:pt x="14711" y="45166"/>
                    <a:pt x="15144" y="45533"/>
                    <a:pt x="15578" y="45867"/>
                  </a:cubicBezTo>
                  <a:cubicBezTo>
                    <a:pt x="15278" y="46367"/>
                    <a:pt x="14944" y="46934"/>
                    <a:pt x="14577" y="47634"/>
                  </a:cubicBezTo>
                  <a:cubicBezTo>
                    <a:pt x="14410" y="47901"/>
                    <a:pt x="14277" y="48235"/>
                    <a:pt x="14377" y="48568"/>
                  </a:cubicBezTo>
                  <a:cubicBezTo>
                    <a:pt x="14477" y="48935"/>
                    <a:pt x="14777" y="49102"/>
                    <a:pt x="15077" y="49269"/>
                  </a:cubicBezTo>
                  <a:cubicBezTo>
                    <a:pt x="16045" y="49703"/>
                    <a:pt x="16879" y="50136"/>
                    <a:pt x="17746" y="50537"/>
                  </a:cubicBezTo>
                  <a:lnTo>
                    <a:pt x="17779" y="50537"/>
                  </a:lnTo>
                  <a:cubicBezTo>
                    <a:pt x="17779" y="50570"/>
                    <a:pt x="17779" y="50570"/>
                    <a:pt x="17779" y="50603"/>
                  </a:cubicBezTo>
                  <a:cubicBezTo>
                    <a:pt x="17713" y="51070"/>
                    <a:pt x="17646" y="51537"/>
                    <a:pt x="17579" y="52004"/>
                  </a:cubicBezTo>
                  <a:cubicBezTo>
                    <a:pt x="17546" y="52304"/>
                    <a:pt x="17479" y="52638"/>
                    <a:pt x="17446" y="52938"/>
                  </a:cubicBezTo>
                  <a:cubicBezTo>
                    <a:pt x="17312" y="53772"/>
                    <a:pt x="17513" y="54039"/>
                    <a:pt x="18313" y="54239"/>
                  </a:cubicBezTo>
                  <a:cubicBezTo>
                    <a:pt x="18380" y="54239"/>
                    <a:pt x="18447" y="54239"/>
                    <a:pt x="18513" y="54273"/>
                  </a:cubicBezTo>
                  <a:lnTo>
                    <a:pt x="18580" y="54273"/>
                  </a:lnTo>
                  <a:lnTo>
                    <a:pt x="19381" y="54406"/>
                  </a:lnTo>
                  <a:cubicBezTo>
                    <a:pt x="20114" y="54506"/>
                    <a:pt x="20848" y="54639"/>
                    <a:pt x="21582" y="54740"/>
                  </a:cubicBezTo>
                  <a:cubicBezTo>
                    <a:pt x="21615" y="54740"/>
                    <a:pt x="21615" y="54773"/>
                    <a:pt x="21649" y="54773"/>
                  </a:cubicBezTo>
                  <a:cubicBezTo>
                    <a:pt x="21649" y="55073"/>
                    <a:pt x="21682" y="55373"/>
                    <a:pt x="21716" y="55674"/>
                  </a:cubicBezTo>
                  <a:cubicBezTo>
                    <a:pt x="21749" y="55974"/>
                    <a:pt x="21782" y="56241"/>
                    <a:pt x="21816" y="56541"/>
                  </a:cubicBezTo>
                  <a:cubicBezTo>
                    <a:pt x="21849" y="56908"/>
                    <a:pt x="21882" y="57208"/>
                    <a:pt x="21982" y="57508"/>
                  </a:cubicBezTo>
                  <a:cubicBezTo>
                    <a:pt x="22116" y="57908"/>
                    <a:pt x="22383" y="58109"/>
                    <a:pt x="22783" y="58109"/>
                  </a:cubicBezTo>
                  <a:lnTo>
                    <a:pt x="22850" y="58109"/>
                  </a:lnTo>
                  <a:cubicBezTo>
                    <a:pt x="22916" y="58109"/>
                    <a:pt x="23016" y="58109"/>
                    <a:pt x="23117" y="58075"/>
                  </a:cubicBezTo>
                  <a:lnTo>
                    <a:pt x="24051" y="58009"/>
                  </a:lnTo>
                  <a:cubicBezTo>
                    <a:pt x="24751" y="57908"/>
                    <a:pt x="25485" y="57842"/>
                    <a:pt x="26185" y="57775"/>
                  </a:cubicBezTo>
                  <a:lnTo>
                    <a:pt x="26319" y="57775"/>
                  </a:lnTo>
                  <a:cubicBezTo>
                    <a:pt x="26352" y="57808"/>
                    <a:pt x="26352" y="57875"/>
                    <a:pt x="26386" y="57908"/>
                  </a:cubicBezTo>
                  <a:cubicBezTo>
                    <a:pt x="26419" y="58142"/>
                    <a:pt x="26486" y="58375"/>
                    <a:pt x="26552" y="58609"/>
                  </a:cubicBezTo>
                  <a:cubicBezTo>
                    <a:pt x="26619" y="58842"/>
                    <a:pt x="26686" y="59109"/>
                    <a:pt x="26752" y="59343"/>
                  </a:cubicBezTo>
                  <a:cubicBezTo>
                    <a:pt x="26853" y="59710"/>
                    <a:pt x="26953" y="60010"/>
                    <a:pt x="27086" y="60243"/>
                  </a:cubicBezTo>
                  <a:cubicBezTo>
                    <a:pt x="27253" y="60577"/>
                    <a:pt x="27453" y="60877"/>
                    <a:pt x="27953" y="60877"/>
                  </a:cubicBezTo>
                  <a:cubicBezTo>
                    <a:pt x="28053" y="60877"/>
                    <a:pt x="28120" y="60877"/>
                    <a:pt x="28254" y="60844"/>
                  </a:cubicBezTo>
                  <a:cubicBezTo>
                    <a:pt x="28320" y="60844"/>
                    <a:pt x="28387" y="60844"/>
                    <a:pt x="28454" y="60811"/>
                  </a:cubicBezTo>
                  <a:lnTo>
                    <a:pt x="28520" y="60811"/>
                  </a:lnTo>
                  <a:cubicBezTo>
                    <a:pt x="29454" y="60644"/>
                    <a:pt x="30388" y="60410"/>
                    <a:pt x="31289" y="60177"/>
                  </a:cubicBezTo>
                  <a:lnTo>
                    <a:pt x="31556" y="60110"/>
                  </a:lnTo>
                  <a:lnTo>
                    <a:pt x="31589" y="60110"/>
                  </a:lnTo>
                  <a:cubicBezTo>
                    <a:pt x="31723" y="60444"/>
                    <a:pt x="31856" y="60744"/>
                    <a:pt x="31956" y="61044"/>
                  </a:cubicBezTo>
                  <a:cubicBezTo>
                    <a:pt x="32056" y="61278"/>
                    <a:pt x="32156" y="61511"/>
                    <a:pt x="32256" y="61745"/>
                  </a:cubicBezTo>
                  <a:cubicBezTo>
                    <a:pt x="32457" y="62178"/>
                    <a:pt x="32623" y="62645"/>
                    <a:pt x="33190" y="62645"/>
                  </a:cubicBezTo>
                  <a:cubicBezTo>
                    <a:pt x="33391" y="62645"/>
                    <a:pt x="33624" y="62578"/>
                    <a:pt x="33891" y="62478"/>
                  </a:cubicBezTo>
                  <a:cubicBezTo>
                    <a:pt x="34525" y="62245"/>
                    <a:pt x="35192" y="62045"/>
                    <a:pt x="35826" y="61811"/>
                  </a:cubicBezTo>
                  <a:lnTo>
                    <a:pt x="36559" y="61544"/>
                  </a:lnTo>
                  <a:cubicBezTo>
                    <a:pt x="36593" y="61544"/>
                    <a:pt x="36660" y="61511"/>
                    <a:pt x="36693" y="61511"/>
                  </a:cubicBezTo>
                  <a:cubicBezTo>
                    <a:pt x="36693" y="61544"/>
                    <a:pt x="36726" y="61578"/>
                    <a:pt x="36726" y="61578"/>
                  </a:cubicBezTo>
                  <a:cubicBezTo>
                    <a:pt x="36893" y="61811"/>
                    <a:pt x="37060" y="62045"/>
                    <a:pt x="37260" y="62245"/>
                  </a:cubicBezTo>
                  <a:cubicBezTo>
                    <a:pt x="37527" y="62645"/>
                    <a:pt x="37827" y="63012"/>
                    <a:pt x="38094" y="63412"/>
                  </a:cubicBezTo>
                  <a:cubicBezTo>
                    <a:pt x="38394" y="63746"/>
                    <a:pt x="38628" y="64080"/>
                    <a:pt x="39061" y="64080"/>
                  </a:cubicBezTo>
                  <a:cubicBezTo>
                    <a:pt x="39328" y="64080"/>
                    <a:pt x="39595" y="63913"/>
                    <a:pt x="39929" y="63679"/>
                  </a:cubicBezTo>
                  <a:cubicBezTo>
                    <a:pt x="40662" y="63179"/>
                    <a:pt x="41330" y="62612"/>
                    <a:pt x="41997" y="62078"/>
                  </a:cubicBezTo>
                  <a:lnTo>
                    <a:pt x="42264" y="61878"/>
                  </a:lnTo>
                  <a:lnTo>
                    <a:pt x="42564" y="62145"/>
                  </a:lnTo>
                  <a:cubicBezTo>
                    <a:pt x="42897" y="62478"/>
                    <a:pt x="43264" y="62812"/>
                    <a:pt x="43598" y="63112"/>
                  </a:cubicBezTo>
                  <a:cubicBezTo>
                    <a:pt x="43865" y="63346"/>
                    <a:pt x="44132" y="63579"/>
                    <a:pt x="44465" y="63579"/>
                  </a:cubicBezTo>
                  <a:cubicBezTo>
                    <a:pt x="44799" y="63579"/>
                    <a:pt x="45066" y="63346"/>
                    <a:pt x="45299" y="63046"/>
                  </a:cubicBezTo>
                  <a:cubicBezTo>
                    <a:pt x="45933" y="62378"/>
                    <a:pt x="46533" y="61711"/>
                    <a:pt x="47167" y="61011"/>
                  </a:cubicBezTo>
                  <a:cubicBezTo>
                    <a:pt x="47667" y="61344"/>
                    <a:pt x="48268" y="61745"/>
                    <a:pt x="49002" y="62212"/>
                  </a:cubicBezTo>
                  <a:cubicBezTo>
                    <a:pt x="49302" y="62378"/>
                    <a:pt x="49569" y="62545"/>
                    <a:pt x="49836" y="62545"/>
                  </a:cubicBezTo>
                  <a:cubicBezTo>
                    <a:pt x="50269" y="62545"/>
                    <a:pt x="50503" y="62178"/>
                    <a:pt x="50703" y="61845"/>
                  </a:cubicBezTo>
                  <a:cubicBezTo>
                    <a:pt x="50803" y="61678"/>
                    <a:pt x="50903" y="61544"/>
                    <a:pt x="51003" y="61378"/>
                  </a:cubicBezTo>
                  <a:lnTo>
                    <a:pt x="51203" y="61077"/>
                  </a:lnTo>
                  <a:cubicBezTo>
                    <a:pt x="51303" y="60911"/>
                    <a:pt x="51403" y="60744"/>
                    <a:pt x="51537" y="60577"/>
                  </a:cubicBezTo>
                  <a:cubicBezTo>
                    <a:pt x="51770" y="60177"/>
                    <a:pt x="52037" y="59776"/>
                    <a:pt x="52304" y="59376"/>
                  </a:cubicBezTo>
                  <a:cubicBezTo>
                    <a:pt x="52671" y="59576"/>
                    <a:pt x="53005" y="59843"/>
                    <a:pt x="53371" y="60110"/>
                  </a:cubicBezTo>
                  <a:cubicBezTo>
                    <a:pt x="53538" y="60243"/>
                    <a:pt x="53738" y="60377"/>
                    <a:pt x="53905" y="60477"/>
                  </a:cubicBezTo>
                  <a:cubicBezTo>
                    <a:pt x="54205" y="60710"/>
                    <a:pt x="54439" y="60844"/>
                    <a:pt x="54706" y="60844"/>
                  </a:cubicBezTo>
                  <a:cubicBezTo>
                    <a:pt x="55206" y="60844"/>
                    <a:pt x="55340" y="60344"/>
                    <a:pt x="55440" y="59910"/>
                  </a:cubicBezTo>
                  <a:lnTo>
                    <a:pt x="55540" y="59610"/>
                  </a:lnTo>
                  <a:cubicBezTo>
                    <a:pt x="55706" y="58976"/>
                    <a:pt x="55873" y="58309"/>
                    <a:pt x="56040" y="57642"/>
                  </a:cubicBezTo>
                  <a:cubicBezTo>
                    <a:pt x="56707" y="57842"/>
                    <a:pt x="57441" y="58042"/>
                    <a:pt x="58375" y="58242"/>
                  </a:cubicBezTo>
                  <a:cubicBezTo>
                    <a:pt x="58642" y="58309"/>
                    <a:pt x="58809" y="58342"/>
                    <a:pt x="58942" y="58342"/>
                  </a:cubicBezTo>
                  <a:cubicBezTo>
                    <a:pt x="59709" y="58342"/>
                    <a:pt x="59776" y="57642"/>
                    <a:pt x="59809" y="57241"/>
                  </a:cubicBezTo>
                  <a:lnTo>
                    <a:pt x="59876" y="56641"/>
                  </a:lnTo>
                  <a:cubicBezTo>
                    <a:pt x="59943" y="55874"/>
                    <a:pt x="60010" y="55106"/>
                    <a:pt x="60110" y="54373"/>
                  </a:cubicBezTo>
                  <a:cubicBezTo>
                    <a:pt x="60110" y="54339"/>
                    <a:pt x="60110" y="54273"/>
                    <a:pt x="60110" y="54239"/>
                  </a:cubicBezTo>
                  <a:cubicBezTo>
                    <a:pt x="60110" y="54239"/>
                    <a:pt x="60110" y="54239"/>
                    <a:pt x="60110" y="54206"/>
                  </a:cubicBezTo>
                  <a:lnTo>
                    <a:pt x="60276" y="54206"/>
                  </a:lnTo>
                  <a:cubicBezTo>
                    <a:pt x="60577" y="54172"/>
                    <a:pt x="60843" y="54172"/>
                    <a:pt x="61144" y="54139"/>
                  </a:cubicBezTo>
                  <a:cubicBezTo>
                    <a:pt x="61611" y="54106"/>
                    <a:pt x="62078" y="54072"/>
                    <a:pt x="62545" y="54039"/>
                  </a:cubicBezTo>
                  <a:cubicBezTo>
                    <a:pt x="63345" y="53972"/>
                    <a:pt x="63612" y="53705"/>
                    <a:pt x="63612" y="52872"/>
                  </a:cubicBezTo>
                  <a:cubicBezTo>
                    <a:pt x="63612" y="52204"/>
                    <a:pt x="63579" y="51537"/>
                    <a:pt x="63545" y="50870"/>
                  </a:cubicBezTo>
                  <a:cubicBezTo>
                    <a:pt x="63545" y="50470"/>
                    <a:pt x="63512" y="50070"/>
                    <a:pt x="63512" y="49669"/>
                  </a:cubicBezTo>
                  <a:cubicBezTo>
                    <a:pt x="63512" y="49603"/>
                    <a:pt x="63512" y="49569"/>
                    <a:pt x="63512" y="49536"/>
                  </a:cubicBezTo>
                  <a:cubicBezTo>
                    <a:pt x="63545" y="49502"/>
                    <a:pt x="63579" y="49502"/>
                    <a:pt x="63612" y="49502"/>
                  </a:cubicBezTo>
                  <a:cubicBezTo>
                    <a:pt x="63946" y="49402"/>
                    <a:pt x="64246" y="49336"/>
                    <a:pt x="64546" y="49236"/>
                  </a:cubicBezTo>
                  <a:cubicBezTo>
                    <a:pt x="65046" y="49102"/>
                    <a:pt x="65547" y="48969"/>
                    <a:pt x="66047" y="48835"/>
                  </a:cubicBezTo>
                  <a:cubicBezTo>
                    <a:pt x="66314" y="48769"/>
                    <a:pt x="66614" y="48669"/>
                    <a:pt x="66748" y="48402"/>
                  </a:cubicBezTo>
                  <a:cubicBezTo>
                    <a:pt x="66914" y="48101"/>
                    <a:pt x="66814" y="47801"/>
                    <a:pt x="66714" y="47568"/>
                  </a:cubicBezTo>
                  <a:cubicBezTo>
                    <a:pt x="66481" y="46867"/>
                    <a:pt x="66214" y="46167"/>
                    <a:pt x="65980" y="45466"/>
                  </a:cubicBezTo>
                  <a:lnTo>
                    <a:pt x="65747" y="44899"/>
                  </a:lnTo>
                  <a:cubicBezTo>
                    <a:pt x="65747" y="44832"/>
                    <a:pt x="65714" y="44766"/>
                    <a:pt x="65680" y="44732"/>
                  </a:cubicBezTo>
                  <a:cubicBezTo>
                    <a:pt x="65747" y="44699"/>
                    <a:pt x="65780" y="44666"/>
                    <a:pt x="65847" y="44632"/>
                  </a:cubicBezTo>
                  <a:lnTo>
                    <a:pt x="66214" y="44432"/>
                  </a:lnTo>
                  <a:cubicBezTo>
                    <a:pt x="66848" y="44065"/>
                    <a:pt x="67482" y="43698"/>
                    <a:pt x="68149" y="43331"/>
                  </a:cubicBezTo>
                  <a:cubicBezTo>
                    <a:pt x="68883" y="42898"/>
                    <a:pt x="68883" y="42564"/>
                    <a:pt x="68549" y="41897"/>
                  </a:cubicBezTo>
                  <a:cubicBezTo>
                    <a:pt x="68349" y="41497"/>
                    <a:pt x="68182" y="41230"/>
                    <a:pt x="68049" y="40963"/>
                  </a:cubicBezTo>
                  <a:cubicBezTo>
                    <a:pt x="67748" y="40429"/>
                    <a:pt x="67415" y="39896"/>
                    <a:pt x="67115" y="39362"/>
                  </a:cubicBezTo>
                  <a:cubicBezTo>
                    <a:pt x="67215" y="39262"/>
                    <a:pt x="67315" y="39195"/>
                    <a:pt x="67381" y="39128"/>
                  </a:cubicBezTo>
                  <a:lnTo>
                    <a:pt x="67515" y="39028"/>
                  </a:lnTo>
                  <a:lnTo>
                    <a:pt x="67915" y="38728"/>
                  </a:lnTo>
                  <a:cubicBezTo>
                    <a:pt x="68349" y="38395"/>
                    <a:pt x="68782" y="38061"/>
                    <a:pt x="69216" y="37727"/>
                  </a:cubicBezTo>
                  <a:cubicBezTo>
                    <a:pt x="69716" y="37327"/>
                    <a:pt x="69750" y="36927"/>
                    <a:pt x="69383" y="36426"/>
                  </a:cubicBezTo>
                  <a:cubicBezTo>
                    <a:pt x="69283" y="36293"/>
                    <a:pt x="69183" y="36160"/>
                    <a:pt x="69083" y="36060"/>
                  </a:cubicBezTo>
                  <a:lnTo>
                    <a:pt x="68983" y="35959"/>
                  </a:lnTo>
                  <a:cubicBezTo>
                    <a:pt x="68449" y="35292"/>
                    <a:pt x="67815" y="34625"/>
                    <a:pt x="66948" y="33758"/>
                  </a:cubicBezTo>
                  <a:cubicBezTo>
                    <a:pt x="67615" y="32891"/>
                    <a:pt x="68249" y="31990"/>
                    <a:pt x="68849" y="31123"/>
                  </a:cubicBezTo>
                  <a:lnTo>
                    <a:pt x="68949" y="30989"/>
                  </a:lnTo>
                  <a:cubicBezTo>
                    <a:pt x="69350" y="30456"/>
                    <a:pt x="69283" y="30089"/>
                    <a:pt x="68816" y="29655"/>
                  </a:cubicBezTo>
                  <a:cubicBezTo>
                    <a:pt x="68315" y="29221"/>
                    <a:pt x="67815" y="28821"/>
                    <a:pt x="67348" y="28454"/>
                  </a:cubicBezTo>
                  <a:lnTo>
                    <a:pt x="66981" y="28221"/>
                  </a:lnTo>
                  <a:cubicBezTo>
                    <a:pt x="66481" y="27820"/>
                    <a:pt x="65947" y="27420"/>
                    <a:pt x="65413" y="27053"/>
                  </a:cubicBezTo>
                  <a:cubicBezTo>
                    <a:pt x="65480" y="26886"/>
                    <a:pt x="65547" y="26719"/>
                    <a:pt x="65614" y="26519"/>
                  </a:cubicBezTo>
                  <a:cubicBezTo>
                    <a:pt x="65680" y="26386"/>
                    <a:pt x="65747" y="26219"/>
                    <a:pt x="65814" y="26052"/>
                  </a:cubicBezTo>
                  <a:cubicBezTo>
                    <a:pt x="65947" y="25719"/>
                    <a:pt x="66114" y="25419"/>
                    <a:pt x="66247" y="25118"/>
                  </a:cubicBezTo>
                  <a:cubicBezTo>
                    <a:pt x="66381" y="24785"/>
                    <a:pt x="66514" y="24485"/>
                    <a:pt x="66648" y="24184"/>
                  </a:cubicBezTo>
                  <a:cubicBezTo>
                    <a:pt x="66914" y="23617"/>
                    <a:pt x="66781" y="23317"/>
                    <a:pt x="66281" y="23017"/>
                  </a:cubicBezTo>
                  <a:cubicBezTo>
                    <a:pt x="66214" y="22983"/>
                    <a:pt x="66147" y="22950"/>
                    <a:pt x="66047" y="22917"/>
                  </a:cubicBezTo>
                  <a:lnTo>
                    <a:pt x="66014" y="22883"/>
                  </a:lnTo>
                  <a:lnTo>
                    <a:pt x="65046" y="22450"/>
                  </a:lnTo>
                  <a:cubicBezTo>
                    <a:pt x="64346" y="22116"/>
                    <a:pt x="63612" y="21783"/>
                    <a:pt x="62878" y="21449"/>
                  </a:cubicBezTo>
                  <a:cubicBezTo>
                    <a:pt x="62778" y="21382"/>
                    <a:pt x="62711" y="21349"/>
                    <a:pt x="62645" y="21316"/>
                  </a:cubicBezTo>
                  <a:lnTo>
                    <a:pt x="62611" y="21316"/>
                  </a:lnTo>
                  <a:cubicBezTo>
                    <a:pt x="62645" y="21249"/>
                    <a:pt x="62678" y="21149"/>
                    <a:pt x="62678" y="21015"/>
                  </a:cubicBezTo>
                  <a:cubicBezTo>
                    <a:pt x="62778" y="20682"/>
                    <a:pt x="62878" y="20382"/>
                    <a:pt x="62978" y="20048"/>
                  </a:cubicBezTo>
                  <a:cubicBezTo>
                    <a:pt x="63045" y="19781"/>
                    <a:pt x="63145" y="19514"/>
                    <a:pt x="63212" y="19247"/>
                  </a:cubicBezTo>
                  <a:cubicBezTo>
                    <a:pt x="63312" y="18814"/>
                    <a:pt x="63412" y="18480"/>
                    <a:pt x="63245" y="18180"/>
                  </a:cubicBezTo>
                  <a:cubicBezTo>
                    <a:pt x="63045" y="17880"/>
                    <a:pt x="62711" y="17813"/>
                    <a:pt x="62278" y="17746"/>
                  </a:cubicBezTo>
                  <a:cubicBezTo>
                    <a:pt x="61811" y="17646"/>
                    <a:pt x="61310" y="17546"/>
                    <a:pt x="60810" y="17446"/>
                  </a:cubicBezTo>
                  <a:cubicBezTo>
                    <a:pt x="60376" y="17379"/>
                    <a:pt x="59909" y="17279"/>
                    <a:pt x="59476" y="17179"/>
                  </a:cubicBezTo>
                  <a:lnTo>
                    <a:pt x="59342" y="17179"/>
                  </a:lnTo>
                  <a:cubicBezTo>
                    <a:pt x="59342" y="17146"/>
                    <a:pt x="59342" y="17113"/>
                    <a:pt x="59342" y="17079"/>
                  </a:cubicBezTo>
                  <a:cubicBezTo>
                    <a:pt x="59376" y="16112"/>
                    <a:pt x="59376" y="15111"/>
                    <a:pt x="59309" y="14110"/>
                  </a:cubicBezTo>
                  <a:cubicBezTo>
                    <a:pt x="59276" y="13477"/>
                    <a:pt x="59042" y="13243"/>
                    <a:pt x="58442" y="13210"/>
                  </a:cubicBezTo>
                  <a:cubicBezTo>
                    <a:pt x="57975" y="13143"/>
                    <a:pt x="57608" y="13143"/>
                    <a:pt x="57274" y="13143"/>
                  </a:cubicBezTo>
                  <a:lnTo>
                    <a:pt x="55440" y="13143"/>
                  </a:lnTo>
                  <a:cubicBezTo>
                    <a:pt x="55239" y="13143"/>
                    <a:pt x="55073" y="13110"/>
                    <a:pt x="54873" y="13110"/>
                  </a:cubicBezTo>
                  <a:cubicBezTo>
                    <a:pt x="54839" y="12609"/>
                    <a:pt x="54806" y="12076"/>
                    <a:pt x="54772" y="11609"/>
                  </a:cubicBezTo>
                  <a:cubicBezTo>
                    <a:pt x="54739" y="11375"/>
                    <a:pt x="54706" y="11142"/>
                    <a:pt x="54706" y="10908"/>
                  </a:cubicBezTo>
                  <a:cubicBezTo>
                    <a:pt x="54672" y="10608"/>
                    <a:pt x="54639" y="10274"/>
                    <a:pt x="54606" y="9974"/>
                  </a:cubicBezTo>
                  <a:cubicBezTo>
                    <a:pt x="54572" y="9474"/>
                    <a:pt x="54272" y="9207"/>
                    <a:pt x="53772" y="9207"/>
                  </a:cubicBezTo>
                  <a:lnTo>
                    <a:pt x="53371" y="9207"/>
                  </a:lnTo>
                  <a:cubicBezTo>
                    <a:pt x="53071" y="9174"/>
                    <a:pt x="52771" y="9174"/>
                    <a:pt x="52504" y="9174"/>
                  </a:cubicBezTo>
                  <a:lnTo>
                    <a:pt x="49902" y="9174"/>
                  </a:lnTo>
                  <a:cubicBezTo>
                    <a:pt x="49802" y="9174"/>
                    <a:pt x="49736" y="9207"/>
                    <a:pt x="49635" y="9207"/>
                  </a:cubicBezTo>
                  <a:cubicBezTo>
                    <a:pt x="49569" y="9207"/>
                    <a:pt x="49535" y="9174"/>
                    <a:pt x="49502" y="9174"/>
                  </a:cubicBezTo>
                  <a:cubicBezTo>
                    <a:pt x="49435" y="9107"/>
                    <a:pt x="49402" y="8907"/>
                    <a:pt x="49369" y="8740"/>
                  </a:cubicBezTo>
                  <a:cubicBezTo>
                    <a:pt x="49369" y="8607"/>
                    <a:pt x="49335" y="8473"/>
                    <a:pt x="49302" y="8373"/>
                  </a:cubicBezTo>
                  <a:cubicBezTo>
                    <a:pt x="49035" y="7406"/>
                    <a:pt x="48802" y="6605"/>
                    <a:pt x="48501" y="5805"/>
                  </a:cubicBezTo>
                  <a:cubicBezTo>
                    <a:pt x="48401" y="5538"/>
                    <a:pt x="48234" y="5137"/>
                    <a:pt x="47701" y="5137"/>
                  </a:cubicBezTo>
                  <a:cubicBezTo>
                    <a:pt x="47601" y="5137"/>
                    <a:pt x="47467" y="5137"/>
                    <a:pt x="47334" y="5171"/>
                  </a:cubicBezTo>
                  <a:cubicBezTo>
                    <a:pt x="47300" y="5171"/>
                    <a:pt x="47234" y="5204"/>
                    <a:pt x="47200" y="5204"/>
                  </a:cubicBezTo>
                  <a:lnTo>
                    <a:pt x="47134" y="5204"/>
                  </a:lnTo>
                  <a:cubicBezTo>
                    <a:pt x="46333" y="5371"/>
                    <a:pt x="45533" y="5571"/>
                    <a:pt x="44765" y="5771"/>
                  </a:cubicBezTo>
                  <a:cubicBezTo>
                    <a:pt x="44332" y="5905"/>
                    <a:pt x="43898" y="6005"/>
                    <a:pt x="43464" y="6105"/>
                  </a:cubicBezTo>
                  <a:cubicBezTo>
                    <a:pt x="43431" y="6105"/>
                    <a:pt x="43398" y="6138"/>
                    <a:pt x="43364" y="6138"/>
                  </a:cubicBezTo>
                  <a:cubicBezTo>
                    <a:pt x="43331" y="6105"/>
                    <a:pt x="43331" y="6071"/>
                    <a:pt x="43331" y="6038"/>
                  </a:cubicBezTo>
                  <a:lnTo>
                    <a:pt x="43031" y="5404"/>
                  </a:lnTo>
                  <a:cubicBezTo>
                    <a:pt x="42731" y="4670"/>
                    <a:pt x="42397" y="3937"/>
                    <a:pt x="42063" y="3203"/>
                  </a:cubicBezTo>
                  <a:cubicBezTo>
                    <a:pt x="41797" y="2602"/>
                    <a:pt x="41596" y="2202"/>
                    <a:pt x="41029" y="2202"/>
                  </a:cubicBezTo>
                  <a:cubicBezTo>
                    <a:pt x="40829" y="2202"/>
                    <a:pt x="40596" y="2269"/>
                    <a:pt x="40262" y="2369"/>
                  </a:cubicBezTo>
                  <a:lnTo>
                    <a:pt x="40229" y="2369"/>
                  </a:lnTo>
                  <a:cubicBezTo>
                    <a:pt x="39562" y="2569"/>
                    <a:pt x="38894" y="2802"/>
                    <a:pt x="38261" y="3036"/>
                  </a:cubicBezTo>
                  <a:cubicBezTo>
                    <a:pt x="37860" y="3169"/>
                    <a:pt x="37427" y="3336"/>
                    <a:pt x="36993" y="3470"/>
                  </a:cubicBezTo>
                  <a:cubicBezTo>
                    <a:pt x="36860" y="3503"/>
                    <a:pt x="36760" y="3536"/>
                    <a:pt x="36693" y="3570"/>
                  </a:cubicBezTo>
                  <a:cubicBezTo>
                    <a:pt x="36660" y="3570"/>
                    <a:pt x="36626" y="3603"/>
                    <a:pt x="36593" y="3603"/>
                  </a:cubicBezTo>
                  <a:cubicBezTo>
                    <a:pt x="36593" y="3570"/>
                    <a:pt x="36559" y="3503"/>
                    <a:pt x="36526" y="3470"/>
                  </a:cubicBezTo>
                  <a:cubicBezTo>
                    <a:pt x="36459" y="3403"/>
                    <a:pt x="36426" y="3303"/>
                    <a:pt x="36359" y="3236"/>
                  </a:cubicBezTo>
                  <a:cubicBezTo>
                    <a:pt x="36159" y="2936"/>
                    <a:pt x="35992" y="2636"/>
                    <a:pt x="35792" y="2335"/>
                  </a:cubicBezTo>
                  <a:cubicBezTo>
                    <a:pt x="35425" y="1735"/>
                    <a:pt x="35025" y="1101"/>
                    <a:pt x="34558" y="501"/>
                  </a:cubicBezTo>
                  <a:cubicBezTo>
                    <a:pt x="34425" y="301"/>
                    <a:pt x="34224" y="0"/>
                    <a:pt x="3385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0"/>
            <p:cNvSpPr/>
            <p:nvPr/>
          </p:nvSpPr>
          <p:spPr>
            <a:xfrm>
              <a:off x="2761300" y="2333775"/>
              <a:ext cx="425350" cy="102275"/>
            </a:xfrm>
            <a:custGeom>
              <a:avLst/>
              <a:gdLst/>
              <a:ahLst/>
              <a:cxnLst/>
              <a:rect l="l" t="t" r="r" b="b"/>
              <a:pathLst>
                <a:path w="17014" h="4091" extrusionOk="0">
                  <a:moveTo>
                    <a:pt x="16413" y="1"/>
                  </a:moveTo>
                  <a:cubicBezTo>
                    <a:pt x="16212" y="1"/>
                    <a:pt x="16012" y="1"/>
                    <a:pt x="15812" y="34"/>
                  </a:cubicBezTo>
                  <a:cubicBezTo>
                    <a:pt x="13877" y="167"/>
                    <a:pt x="11943" y="434"/>
                    <a:pt x="10008" y="601"/>
                  </a:cubicBezTo>
                  <a:cubicBezTo>
                    <a:pt x="7606" y="801"/>
                    <a:pt x="5171" y="1101"/>
                    <a:pt x="2770" y="1368"/>
                  </a:cubicBezTo>
                  <a:cubicBezTo>
                    <a:pt x="2002" y="1468"/>
                    <a:pt x="1235" y="1568"/>
                    <a:pt x="468" y="1702"/>
                  </a:cubicBezTo>
                  <a:cubicBezTo>
                    <a:pt x="68" y="1769"/>
                    <a:pt x="1" y="1869"/>
                    <a:pt x="101" y="2236"/>
                  </a:cubicBezTo>
                  <a:cubicBezTo>
                    <a:pt x="268" y="2769"/>
                    <a:pt x="435" y="3303"/>
                    <a:pt x="635" y="3837"/>
                  </a:cubicBezTo>
                  <a:cubicBezTo>
                    <a:pt x="728" y="4006"/>
                    <a:pt x="812" y="4090"/>
                    <a:pt x="914" y="4090"/>
                  </a:cubicBezTo>
                  <a:cubicBezTo>
                    <a:pt x="994" y="4090"/>
                    <a:pt x="1085" y="4039"/>
                    <a:pt x="1202" y="3937"/>
                  </a:cubicBezTo>
                  <a:cubicBezTo>
                    <a:pt x="1602" y="3570"/>
                    <a:pt x="1902" y="3136"/>
                    <a:pt x="2236" y="2736"/>
                  </a:cubicBezTo>
                  <a:cubicBezTo>
                    <a:pt x="2369" y="2603"/>
                    <a:pt x="2436" y="2436"/>
                    <a:pt x="2636" y="2336"/>
                  </a:cubicBezTo>
                  <a:cubicBezTo>
                    <a:pt x="3003" y="2803"/>
                    <a:pt x="3370" y="3270"/>
                    <a:pt x="3737" y="3703"/>
                  </a:cubicBezTo>
                  <a:cubicBezTo>
                    <a:pt x="3870" y="3837"/>
                    <a:pt x="3962" y="3903"/>
                    <a:pt x="4045" y="3903"/>
                  </a:cubicBezTo>
                  <a:cubicBezTo>
                    <a:pt x="4129" y="3903"/>
                    <a:pt x="4204" y="3837"/>
                    <a:pt x="4304" y="3703"/>
                  </a:cubicBezTo>
                  <a:cubicBezTo>
                    <a:pt x="4471" y="3503"/>
                    <a:pt x="4604" y="3303"/>
                    <a:pt x="4738" y="3103"/>
                  </a:cubicBezTo>
                  <a:cubicBezTo>
                    <a:pt x="4971" y="2803"/>
                    <a:pt x="5238" y="2469"/>
                    <a:pt x="5471" y="2136"/>
                  </a:cubicBezTo>
                  <a:cubicBezTo>
                    <a:pt x="5638" y="2202"/>
                    <a:pt x="5672" y="2336"/>
                    <a:pt x="5738" y="2402"/>
                  </a:cubicBezTo>
                  <a:cubicBezTo>
                    <a:pt x="6005" y="2769"/>
                    <a:pt x="6272" y="3136"/>
                    <a:pt x="6539" y="3503"/>
                  </a:cubicBezTo>
                  <a:cubicBezTo>
                    <a:pt x="6659" y="3658"/>
                    <a:pt x="6753" y="3733"/>
                    <a:pt x="6847" y="3733"/>
                  </a:cubicBezTo>
                  <a:cubicBezTo>
                    <a:pt x="6936" y="3733"/>
                    <a:pt x="7026" y="3666"/>
                    <a:pt x="7139" y="3537"/>
                  </a:cubicBezTo>
                  <a:cubicBezTo>
                    <a:pt x="7506" y="3136"/>
                    <a:pt x="7840" y="2736"/>
                    <a:pt x="8173" y="2336"/>
                  </a:cubicBezTo>
                  <a:cubicBezTo>
                    <a:pt x="8307" y="2169"/>
                    <a:pt x="8440" y="2002"/>
                    <a:pt x="8607" y="1902"/>
                  </a:cubicBezTo>
                  <a:cubicBezTo>
                    <a:pt x="8740" y="2002"/>
                    <a:pt x="8774" y="2102"/>
                    <a:pt x="8874" y="2202"/>
                  </a:cubicBezTo>
                  <a:cubicBezTo>
                    <a:pt x="9107" y="2502"/>
                    <a:pt x="9341" y="2836"/>
                    <a:pt x="9574" y="3136"/>
                  </a:cubicBezTo>
                  <a:cubicBezTo>
                    <a:pt x="9674" y="3253"/>
                    <a:pt x="9758" y="3311"/>
                    <a:pt x="9845" y="3311"/>
                  </a:cubicBezTo>
                  <a:cubicBezTo>
                    <a:pt x="9933" y="3311"/>
                    <a:pt x="10025" y="3253"/>
                    <a:pt x="10141" y="3136"/>
                  </a:cubicBezTo>
                  <a:cubicBezTo>
                    <a:pt x="10208" y="3036"/>
                    <a:pt x="10308" y="2936"/>
                    <a:pt x="10375" y="2836"/>
                  </a:cubicBezTo>
                  <a:cubicBezTo>
                    <a:pt x="10675" y="2469"/>
                    <a:pt x="10942" y="2102"/>
                    <a:pt x="11242" y="1735"/>
                  </a:cubicBezTo>
                  <a:cubicBezTo>
                    <a:pt x="11297" y="1644"/>
                    <a:pt x="11352" y="1592"/>
                    <a:pt x="11418" y="1592"/>
                  </a:cubicBezTo>
                  <a:cubicBezTo>
                    <a:pt x="11472" y="1592"/>
                    <a:pt x="11534" y="1627"/>
                    <a:pt x="11609" y="1702"/>
                  </a:cubicBezTo>
                  <a:cubicBezTo>
                    <a:pt x="11909" y="2035"/>
                    <a:pt x="12210" y="2336"/>
                    <a:pt x="12510" y="2669"/>
                  </a:cubicBezTo>
                  <a:cubicBezTo>
                    <a:pt x="12685" y="2828"/>
                    <a:pt x="12792" y="2912"/>
                    <a:pt x="12888" y="2912"/>
                  </a:cubicBezTo>
                  <a:cubicBezTo>
                    <a:pt x="12994" y="2912"/>
                    <a:pt x="13087" y="2812"/>
                    <a:pt x="13244" y="2603"/>
                  </a:cubicBezTo>
                  <a:cubicBezTo>
                    <a:pt x="13611" y="2102"/>
                    <a:pt x="13911" y="1568"/>
                    <a:pt x="14378" y="1035"/>
                  </a:cubicBezTo>
                  <a:cubicBezTo>
                    <a:pt x="14578" y="1302"/>
                    <a:pt x="14745" y="1502"/>
                    <a:pt x="14945" y="1702"/>
                  </a:cubicBezTo>
                  <a:cubicBezTo>
                    <a:pt x="15078" y="1869"/>
                    <a:pt x="15245" y="2035"/>
                    <a:pt x="15412" y="2202"/>
                  </a:cubicBezTo>
                  <a:cubicBezTo>
                    <a:pt x="15462" y="2252"/>
                    <a:pt x="15529" y="2286"/>
                    <a:pt x="15600" y="2286"/>
                  </a:cubicBezTo>
                  <a:cubicBezTo>
                    <a:pt x="15670" y="2286"/>
                    <a:pt x="15745" y="2252"/>
                    <a:pt x="15812" y="2169"/>
                  </a:cubicBezTo>
                  <a:cubicBezTo>
                    <a:pt x="16179" y="1702"/>
                    <a:pt x="16546" y="1168"/>
                    <a:pt x="16846" y="634"/>
                  </a:cubicBezTo>
                  <a:cubicBezTo>
                    <a:pt x="17013" y="334"/>
                    <a:pt x="16813" y="34"/>
                    <a:pt x="1641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0"/>
            <p:cNvSpPr/>
            <p:nvPr/>
          </p:nvSpPr>
          <p:spPr>
            <a:xfrm>
              <a:off x="2843200" y="2389175"/>
              <a:ext cx="328425" cy="222525"/>
            </a:xfrm>
            <a:custGeom>
              <a:avLst/>
              <a:gdLst/>
              <a:ahLst/>
              <a:cxnLst/>
              <a:rect l="l" t="t" r="r" b="b"/>
              <a:pathLst>
                <a:path w="13137" h="8901" extrusionOk="0">
                  <a:moveTo>
                    <a:pt x="11549" y="0"/>
                  </a:moveTo>
                  <a:cubicBezTo>
                    <a:pt x="11358" y="0"/>
                    <a:pt x="11318" y="212"/>
                    <a:pt x="11068" y="787"/>
                  </a:cubicBezTo>
                  <a:cubicBezTo>
                    <a:pt x="10975" y="1044"/>
                    <a:pt x="10947" y="1121"/>
                    <a:pt x="10801" y="1121"/>
                  </a:cubicBezTo>
                  <a:cubicBezTo>
                    <a:pt x="10738" y="1121"/>
                    <a:pt x="10654" y="1107"/>
                    <a:pt x="10535" y="1087"/>
                  </a:cubicBezTo>
                  <a:cubicBezTo>
                    <a:pt x="10201" y="1020"/>
                    <a:pt x="9901" y="954"/>
                    <a:pt x="9567" y="920"/>
                  </a:cubicBezTo>
                  <a:cubicBezTo>
                    <a:pt x="9494" y="914"/>
                    <a:pt x="9433" y="910"/>
                    <a:pt x="9382" y="910"/>
                  </a:cubicBezTo>
                  <a:cubicBezTo>
                    <a:pt x="9153" y="910"/>
                    <a:pt x="9115" y="987"/>
                    <a:pt x="9034" y="1287"/>
                  </a:cubicBezTo>
                  <a:cubicBezTo>
                    <a:pt x="8934" y="1587"/>
                    <a:pt x="8834" y="1854"/>
                    <a:pt x="8767" y="2121"/>
                  </a:cubicBezTo>
                  <a:cubicBezTo>
                    <a:pt x="8743" y="2287"/>
                    <a:pt x="8669" y="2352"/>
                    <a:pt x="8557" y="2352"/>
                  </a:cubicBezTo>
                  <a:cubicBezTo>
                    <a:pt x="8511" y="2352"/>
                    <a:pt x="8458" y="2341"/>
                    <a:pt x="8400" y="2321"/>
                  </a:cubicBezTo>
                  <a:cubicBezTo>
                    <a:pt x="8166" y="2221"/>
                    <a:pt x="7900" y="2121"/>
                    <a:pt x="7633" y="2054"/>
                  </a:cubicBezTo>
                  <a:cubicBezTo>
                    <a:pt x="7538" y="2026"/>
                    <a:pt x="7465" y="2011"/>
                    <a:pt x="7405" y="2011"/>
                  </a:cubicBezTo>
                  <a:cubicBezTo>
                    <a:pt x="7256" y="2011"/>
                    <a:pt x="7195" y="2106"/>
                    <a:pt x="7099" y="2321"/>
                  </a:cubicBezTo>
                  <a:cubicBezTo>
                    <a:pt x="6932" y="2722"/>
                    <a:pt x="6799" y="3155"/>
                    <a:pt x="6665" y="3555"/>
                  </a:cubicBezTo>
                  <a:cubicBezTo>
                    <a:pt x="6556" y="3797"/>
                    <a:pt x="6518" y="3879"/>
                    <a:pt x="6392" y="3879"/>
                  </a:cubicBezTo>
                  <a:cubicBezTo>
                    <a:pt x="6326" y="3879"/>
                    <a:pt x="6236" y="3857"/>
                    <a:pt x="6098" y="3822"/>
                  </a:cubicBezTo>
                  <a:cubicBezTo>
                    <a:pt x="5798" y="3756"/>
                    <a:pt x="5498" y="3656"/>
                    <a:pt x="5198" y="3589"/>
                  </a:cubicBezTo>
                  <a:cubicBezTo>
                    <a:pt x="5083" y="3562"/>
                    <a:pt x="4994" y="3548"/>
                    <a:pt x="4922" y="3548"/>
                  </a:cubicBezTo>
                  <a:cubicBezTo>
                    <a:pt x="4722" y="3548"/>
                    <a:pt x="4653" y="3662"/>
                    <a:pt x="4530" y="3956"/>
                  </a:cubicBezTo>
                  <a:cubicBezTo>
                    <a:pt x="4397" y="4323"/>
                    <a:pt x="4297" y="4690"/>
                    <a:pt x="4197" y="5057"/>
                  </a:cubicBezTo>
                  <a:cubicBezTo>
                    <a:pt x="4111" y="5335"/>
                    <a:pt x="4080" y="5435"/>
                    <a:pt x="3945" y="5435"/>
                  </a:cubicBezTo>
                  <a:cubicBezTo>
                    <a:pt x="3870" y="5435"/>
                    <a:pt x="3763" y="5404"/>
                    <a:pt x="3596" y="5357"/>
                  </a:cubicBezTo>
                  <a:cubicBezTo>
                    <a:pt x="3330" y="5290"/>
                    <a:pt x="3063" y="5190"/>
                    <a:pt x="2763" y="5123"/>
                  </a:cubicBezTo>
                  <a:cubicBezTo>
                    <a:pt x="2656" y="5097"/>
                    <a:pt x="2574" y="5082"/>
                    <a:pt x="2508" y="5082"/>
                  </a:cubicBezTo>
                  <a:cubicBezTo>
                    <a:pt x="2325" y="5082"/>
                    <a:pt x="2269" y="5196"/>
                    <a:pt x="2195" y="5490"/>
                  </a:cubicBezTo>
                  <a:cubicBezTo>
                    <a:pt x="2062" y="5924"/>
                    <a:pt x="1929" y="6391"/>
                    <a:pt x="1829" y="6858"/>
                  </a:cubicBezTo>
                  <a:cubicBezTo>
                    <a:pt x="1789" y="6868"/>
                    <a:pt x="1756" y="6872"/>
                    <a:pt x="1727" y="6872"/>
                  </a:cubicBezTo>
                  <a:cubicBezTo>
                    <a:pt x="1656" y="6872"/>
                    <a:pt x="1609" y="6848"/>
                    <a:pt x="1562" y="6824"/>
                  </a:cubicBezTo>
                  <a:cubicBezTo>
                    <a:pt x="1195" y="6691"/>
                    <a:pt x="828" y="6558"/>
                    <a:pt x="461" y="6491"/>
                  </a:cubicBezTo>
                  <a:cubicBezTo>
                    <a:pt x="403" y="6478"/>
                    <a:pt x="350" y="6471"/>
                    <a:pt x="303" y="6471"/>
                  </a:cubicBezTo>
                  <a:cubicBezTo>
                    <a:pt x="104" y="6471"/>
                    <a:pt x="0" y="6589"/>
                    <a:pt x="27" y="6858"/>
                  </a:cubicBezTo>
                  <a:cubicBezTo>
                    <a:pt x="61" y="7458"/>
                    <a:pt x="127" y="8059"/>
                    <a:pt x="261" y="8626"/>
                  </a:cubicBezTo>
                  <a:cubicBezTo>
                    <a:pt x="303" y="8818"/>
                    <a:pt x="373" y="8901"/>
                    <a:pt x="488" y="8901"/>
                  </a:cubicBezTo>
                  <a:cubicBezTo>
                    <a:pt x="552" y="8901"/>
                    <a:pt x="631" y="8874"/>
                    <a:pt x="728" y="8826"/>
                  </a:cubicBezTo>
                  <a:cubicBezTo>
                    <a:pt x="928" y="8726"/>
                    <a:pt x="1128" y="8592"/>
                    <a:pt x="1362" y="8459"/>
                  </a:cubicBezTo>
                  <a:cubicBezTo>
                    <a:pt x="3296" y="7291"/>
                    <a:pt x="5198" y="6057"/>
                    <a:pt x="7132" y="4823"/>
                  </a:cubicBezTo>
                  <a:cubicBezTo>
                    <a:pt x="8800" y="3789"/>
                    <a:pt x="10468" y="2722"/>
                    <a:pt x="12103" y="1654"/>
                  </a:cubicBezTo>
                  <a:cubicBezTo>
                    <a:pt x="12369" y="1487"/>
                    <a:pt x="12603" y="1321"/>
                    <a:pt x="12836" y="1154"/>
                  </a:cubicBezTo>
                  <a:cubicBezTo>
                    <a:pt x="13137" y="920"/>
                    <a:pt x="13137" y="687"/>
                    <a:pt x="12803" y="487"/>
                  </a:cubicBezTo>
                  <a:cubicBezTo>
                    <a:pt x="12670" y="387"/>
                    <a:pt x="12503" y="320"/>
                    <a:pt x="12369" y="286"/>
                  </a:cubicBezTo>
                  <a:cubicBezTo>
                    <a:pt x="11915" y="116"/>
                    <a:pt x="11691" y="0"/>
                    <a:pt x="1154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0"/>
            <p:cNvSpPr/>
            <p:nvPr/>
          </p:nvSpPr>
          <p:spPr>
            <a:xfrm>
              <a:off x="3243325" y="2431025"/>
              <a:ext cx="868975" cy="771675"/>
            </a:xfrm>
            <a:custGeom>
              <a:avLst/>
              <a:gdLst/>
              <a:ahLst/>
              <a:cxnLst/>
              <a:rect l="l" t="t" r="r" b="b"/>
              <a:pathLst>
                <a:path w="34759" h="30867" extrusionOk="0">
                  <a:moveTo>
                    <a:pt x="11371" y="1"/>
                  </a:moveTo>
                  <a:cubicBezTo>
                    <a:pt x="10692" y="1"/>
                    <a:pt x="10004" y="38"/>
                    <a:pt x="9307" y="114"/>
                  </a:cubicBezTo>
                  <a:cubicBezTo>
                    <a:pt x="6738" y="380"/>
                    <a:pt x="4270" y="981"/>
                    <a:pt x="1935" y="2082"/>
                  </a:cubicBezTo>
                  <a:cubicBezTo>
                    <a:pt x="1368" y="2348"/>
                    <a:pt x="834" y="2615"/>
                    <a:pt x="267" y="2882"/>
                  </a:cubicBezTo>
                  <a:cubicBezTo>
                    <a:pt x="167" y="2949"/>
                    <a:pt x="0" y="3016"/>
                    <a:pt x="67" y="3216"/>
                  </a:cubicBezTo>
                  <a:cubicBezTo>
                    <a:pt x="100" y="3383"/>
                    <a:pt x="267" y="3383"/>
                    <a:pt x="401" y="3383"/>
                  </a:cubicBezTo>
                  <a:cubicBezTo>
                    <a:pt x="1902" y="3383"/>
                    <a:pt x="3403" y="3616"/>
                    <a:pt x="4904" y="3816"/>
                  </a:cubicBezTo>
                  <a:cubicBezTo>
                    <a:pt x="5071" y="3816"/>
                    <a:pt x="5237" y="3816"/>
                    <a:pt x="5404" y="3950"/>
                  </a:cubicBezTo>
                  <a:cubicBezTo>
                    <a:pt x="5071" y="4517"/>
                    <a:pt x="4870" y="5084"/>
                    <a:pt x="4637" y="5684"/>
                  </a:cubicBezTo>
                  <a:cubicBezTo>
                    <a:pt x="4557" y="5870"/>
                    <a:pt x="4478" y="5971"/>
                    <a:pt x="4314" y="5971"/>
                  </a:cubicBezTo>
                  <a:cubicBezTo>
                    <a:pt x="4272" y="5971"/>
                    <a:pt x="4224" y="5965"/>
                    <a:pt x="4170" y="5951"/>
                  </a:cubicBezTo>
                  <a:cubicBezTo>
                    <a:pt x="3836" y="5884"/>
                    <a:pt x="3469" y="5851"/>
                    <a:pt x="3136" y="5818"/>
                  </a:cubicBezTo>
                  <a:cubicBezTo>
                    <a:pt x="3053" y="5804"/>
                    <a:pt x="2970" y="5796"/>
                    <a:pt x="2890" y="5796"/>
                  </a:cubicBezTo>
                  <a:cubicBezTo>
                    <a:pt x="2776" y="5796"/>
                    <a:pt x="2667" y="5812"/>
                    <a:pt x="2569" y="5851"/>
                  </a:cubicBezTo>
                  <a:cubicBezTo>
                    <a:pt x="2235" y="5984"/>
                    <a:pt x="2202" y="6218"/>
                    <a:pt x="2402" y="6451"/>
                  </a:cubicBezTo>
                  <a:cubicBezTo>
                    <a:pt x="2569" y="6618"/>
                    <a:pt x="2769" y="6685"/>
                    <a:pt x="2902" y="6885"/>
                  </a:cubicBezTo>
                  <a:cubicBezTo>
                    <a:pt x="2836" y="6918"/>
                    <a:pt x="2769" y="6918"/>
                    <a:pt x="2702" y="6952"/>
                  </a:cubicBezTo>
                  <a:cubicBezTo>
                    <a:pt x="2269" y="7185"/>
                    <a:pt x="2269" y="7452"/>
                    <a:pt x="2669" y="7752"/>
                  </a:cubicBezTo>
                  <a:cubicBezTo>
                    <a:pt x="2769" y="7819"/>
                    <a:pt x="2936" y="7819"/>
                    <a:pt x="2969" y="8019"/>
                  </a:cubicBezTo>
                  <a:cubicBezTo>
                    <a:pt x="2769" y="8153"/>
                    <a:pt x="2469" y="8219"/>
                    <a:pt x="2535" y="8520"/>
                  </a:cubicBezTo>
                  <a:cubicBezTo>
                    <a:pt x="2602" y="8820"/>
                    <a:pt x="2902" y="8853"/>
                    <a:pt x="3136" y="8920"/>
                  </a:cubicBezTo>
                  <a:lnTo>
                    <a:pt x="3303" y="8920"/>
                  </a:lnTo>
                  <a:cubicBezTo>
                    <a:pt x="3770" y="9009"/>
                    <a:pt x="4237" y="9024"/>
                    <a:pt x="4704" y="9024"/>
                  </a:cubicBezTo>
                  <a:cubicBezTo>
                    <a:pt x="4937" y="9024"/>
                    <a:pt x="5171" y="9020"/>
                    <a:pt x="5404" y="9020"/>
                  </a:cubicBezTo>
                  <a:cubicBezTo>
                    <a:pt x="6105" y="9020"/>
                    <a:pt x="6638" y="8753"/>
                    <a:pt x="6972" y="8119"/>
                  </a:cubicBezTo>
                  <a:cubicBezTo>
                    <a:pt x="7072" y="7952"/>
                    <a:pt x="7205" y="7786"/>
                    <a:pt x="7272" y="7619"/>
                  </a:cubicBezTo>
                  <a:cubicBezTo>
                    <a:pt x="7739" y="6718"/>
                    <a:pt x="8206" y="5851"/>
                    <a:pt x="8606" y="4917"/>
                  </a:cubicBezTo>
                  <a:cubicBezTo>
                    <a:pt x="8678" y="4725"/>
                    <a:pt x="8768" y="4654"/>
                    <a:pt x="8899" y="4654"/>
                  </a:cubicBezTo>
                  <a:cubicBezTo>
                    <a:pt x="8950" y="4654"/>
                    <a:pt x="9008" y="4665"/>
                    <a:pt x="9073" y="4683"/>
                  </a:cubicBezTo>
                  <a:cubicBezTo>
                    <a:pt x="10208" y="5050"/>
                    <a:pt x="11308" y="5451"/>
                    <a:pt x="12409" y="5884"/>
                  </a:cubicBezTo>
                  <a:cubicBezTo>
                    <a:pt x="12676" y="5984"/>
                    <a:pt x="12776" y="6151"/>
                    <a:pt x="12743" y="6385"/>
                  </a:cubicBezTo>
                  <a:cubicBezTo>
                    <a:pt x="12709" y="7252"/>
                    <a:pt x="12543" y="8086"/>
                    <a:pt x="12376" y="8920"/>
                  </a:cubicBezTo>
                  <a:cubicBezTo>
                    <a:pt x="12342" y="9153"/>
                    <a:pt x="12209" y="9220"/>
                    <a:pt x="11976" y="9220"/>
                  </a:cubicBezTo>
                  <a:lnTo>
                    <a:pt x="10975" y="9220"/>
                  </a:lnTo>
                  <a:cubicBezTo>
                    <a:pt x="10675" y="9253"/>
                    <a:pt x="10374" y="9287"/>
                    <a:pt x="10108" y="9353"/>
                  </a:cubicBezTo>
                  <a:cubicBezTo>
                    <a:pt x="9941" y="9420"/>
                    <a:pt x="9807" y="9520"/>
                    <a:pt x="9774" y="9720"/>
                  </a:cubicBezTo>
                  <a:cubicBezTo>
                    <a:pt x="9774" y="9921"/>
                    <a:pt x="9874" y="10021"/>
                    <a:pt x="10007" y="10121"/>
                  </a:cubicBezTo>
                  <a:cubicBezTo>
                    <a:pt x="10208" y="10221"/>
                    <a:pt x="10374" y="10321"/>
                    <a:pt x="10608" y="10421"/>
                  </a:cubicBezTo>
                  <a:cubicBezTo>
                    <a:pt x="10508" y="10488"/>
                    <a:pt x="10441" y="10521"/>
                    <a:pt x="10374" y="10554"/>
                  </a:cubicBezTo>
                  <a:cubicBezTo>
                    <a:pt x="9907" y="10888"/>
                    <a:pt x="9941" y="11188"/>
                    <a:pt x="10441" y="11455"/>
                  </a:cubicBezTo>
                  <a:cubicBezTo>
                    <a:pt x="10608" y="11522"/>
                    <a:pt x="10808" y="11588"/>
                    <a:pt x="11008" y="11688"/>
                  </a:cubicBezTo>
                  <a:cubicBezTo>
                    <a:pt x="10875" y="11789"/>
                    <a:pt x="10775" y="11855"/>
                    <a:pt x="10708" y="11955"/>
                  </a:cubicBezTo>
                  <a:cubicBezTo>
                    <a:pt x="10441" y="12256"/>
                    <a:pt x="10541" y="12556"/>
                    <a:pt x="10941" y="12656"/>
                  </a:cubicBezTo>
                  <a:cubicBezTo>
                    <a:pt x="11000" y="12666"/>
                    <a:pt x="11059" y="12670"/>
                    <a:pt x="11117" y="12670"/>
                  </a:cubicBezTo>
                  <a:cubicBezTo>
                    <a:pt x="11259" y="12670"/>
                    <a:pt x="11400" y="12646"/>
                    <a:pt x="11542" y="12622"/>
                  </a:cubicBezTo>
                  <a:cubicBezTo>
                    <a:pt x="12042" y="12522"/>
                    <a:pt x="12543" y="12422"/>
                    <a:pt x="13043" y="12356"/>
                  </a:cubicBezTo>
                  <a:cubicBezTo>
                    <a:pt x="13810" y="12256"/>
                    <a:pt x="14311" y="11855"/>
                    <a:pt x="14611" y="11155"/>
                  </a:cubicBezTo>
                  <a:cubicBezTo>
                    <a:pt x="15044" y="10054"/>
                    <a:pt x="15578" y="9020"/>
                    <a:pt x="15978" y="7919"/>
                  </a:cubicBezTo>
                  <a:cubicBezTo>
                    <a:pt x="16022" y="7766"/>
                    <a:pt x="16066" y="7684"/>
                    <a:pt x="16157" y="7684"/>
                  </a:cubicBezTo>
                  <a:cubicBezTo>
                    <a:pt x="16205" y="7684"/>
                    <a:pt x="16265" y="7707"/>
                    <a:pt x="16345" y="7752"/>
                  </a:cubicBezTo>
                  <a:cubicBezTo>
                    <a:pt x="16445" y="7819"/>
                    <a:pt x="16579" y="7886"/>
                    <a:pt x="16712" y="7952"/>
                  </a:cubicBezTo>
                  <a:cubicBezTo>
                    <a:pt x="17880" y="8553"/>
                    <a:pt x="19014" y="9253"/>
                    <a:pt x="20148" y="9954"/>
                  </a:cubicBezTo>
                  <a:cubicBezTo>
                    <a:pt x="22650" y="11455"/>
                    <a:pt x="24585" y="13523"/>
                    <a:pt x="26019" y="16092"/>
                  </a:cubicBezTo>
                  <a:cubicBezTo>
                    <a:pt x="26453" y="16859"/>
                    <a:pt x="26453" y="16826"/>
                    <a:pt x="25652" y="17226"/>
                  </a:cubicBezTo>
                  <a:cubicBezTo>
                    <a:pt x="25383" y="17346"/>
                    <a:pt x="25140" y="17425"/>
                    <a:pt x="24915" y="17425"/>
                  </a:cubicBezTo>
                  <a:cubicBezTo>
                    <a:pt x="24639" y="17425"/>
                    <a:pt x="24390" y="17305"/>
                    <a:pt x="24151" y="16992"/>
                  </a:cubicBezTo>
                  <a:cubicBezTo>
                    <a:pt x="24017" y="16792"/>
                    <a:pt x="23784" y="16692"/>
                    <a:pt x="23550" y="16592"/>
                  </a:cubicBezTo>
                  <a:cubicBezTo>
                    <a:pt x="23467" y="16559"/>
                    <a:pt x="23375" y="16534"/>
                    <a:pt x="23288" y="16534"/>
                  </a:cubicBezTo>
                  <a:cubicBezTo>
                    <a:pt x="23200" y="16534"/>
                    <a:pt x="23117" y="16559"/>
                    <a:pt x="23050" y="16625"/>
                  </a:cubicBezTo>
                  <a:cubicBezTo>
                    <a:pt x="22917" y="16759"/>
                    <a:pt x="22950" y="16926"/>
                    <a:pt x="23017" y="17059"/>
                  </a:cubicBezTo>
                  <a:cubicBezTo>
                    <a:pt x="23050" y="17192"/>
                    <a:pt x="23150" y="17293"/>
                    <a:pt x="23117" y="17459"/>
                  </a:cubicBezTo>
                  <a:cubicBezTo>
                    <a:pt x="23061" y="17482"/>
                    <a:pt x="23009" y="17489"/>
                    <a:pt x="22959" y="17489"/>
                  </a:cubicBezTo>
                  <a:cubicBezTo>
                    <a:pt x="22857" y="17489"/>
                    <a:pt x="22761" y="17459"/>
                    <a:pt x="22650" y="17459"/>
                  </a:cubicBezTo>
                  <a:cubicBezTo>
                    <a:pt x="22183" y="17459"/>
                    <a:pt x="22016" y="17726"/>
                    <a:pt x="22250" y="18126"/>
                  </a:cubicBezTo>
                  <a:cubicBezTo>
                    <a:pt x="22350" y="18327"/>
                    <a:pt x="22483" y="18493"/>
                    <a:pt x="22616" y="18694"/>
                  </a:cubicBezTo>
                  <a:cubicBezTo>
                    <a:pt x="22016" y="18894"/>
                    <a:pt x="21949" y="19161"/>
                    <a:pt x="22383" y="19561"/>
                  </a:cubicBezTo>
                  <a:cubicBezTo>
                    <a:pt x="22450" y="19628"/>
                    <a:pt x="22483" y="19661"/>
                    <a:pt x="22550" y="19728"/>
                  </a:cubicBezTo>
                  <a:cubicBezTo>
                    <a:pt x="23150" y="20161"/>
                    <a:pt x="23817" y="20595"/>
                    <a:pt x="24518" y="20895"/>
                  </a:cubicBezTo>
                  <a:cubicBezTo>
                    <a:pt x="24874" y="21064"/>
                    <a:pt x="25231" y="21148"/>
                    <a:pt x="25587" y="21148"/>
                  </a:cubicBezTo>
                  <a:cubicBezTo>
                    <a:pt x="25865" y="21148"/>
                    <a:pt x="26142" y="21097"/>
                    <a:pt x="26419" y="20995"/>
                  </a:cubicBezTo>
                  <a:cubicBezTo>
                    <a:pt x="27086" y="20728"/>
                    <a:pt x="27720" y="20528"/>
                    <a:pt x="28354" y="20261"/>
                  </a:cubicBezTo>
                  <a:cubicBezTo>
                    <a:pt x="28443" y="20228"/>
                    <a:pt x="28517" y="20209"/>
                    <a:pt x="28581" y="20209"/>
                  </a:cubicBezTo>
                  <a:cubicBezTo>
                    <a:pt x="28710" y="20209"/>
                    <a:pt x="28799" y="20284"/>
                    <a:pt x="28888" y="20461"/>
                  </a:cubicBezTo>
                  <a:cubicBezTo>
                    <a:pt x="29388" y="21429"/>
                    <a:pt x="29888" y="22396"/>
                    <a:pt x="30389" y="23397"/>
                  </a:cubicBezTo>
                  <a:cubicBezTo>
                    <a:pt x="30522" y="23630"/>
                    <a:pt x="30422" y="23730"/>
                    <a:pt x="30222" y="23831"/>
                  </a:cubicBezTo>
                  <a:cubicBezTo>
                    <a:pt x="29621" y="24064"/>
                    <a:pt x="29054" y="24298"/>
                    <a:pt x="28454" y="24498"/>
                  </a:cubicBezTo>
                  <a:cubicBezTo>
                    <a:pt x="28384" y="24533"/>
                    <a:pt x="28323" y="24547"/>
                    <a:pt x="28263" y="24547"/>
                  </a:cubicBezTo>
                  <a:cubicBezTo>
                    <a:pt x="28153" y="24547"/>
                    <a:pt x="28051" y="24496"/>
                    <a:pt x="27920" y="24431"/>
                  </a:cubicBezTo>
                  <a:cubicBezTo>
                    <a:pt x="27520" y="24197"/>
                    <a:pt x="27120" y="23997"/>
                    <a:pt x="26686" y="23797"/>
                  </a:cubicBezTo>
                  <a:cubicBezTo>
                    <a:pt x="26486" y="23697"/>
                    <a:pt x="26252" y="23630"/>
                    <a:pt x="26019" y="23630"/>
                  </a:cubicBezTo>
                  <a:cubicBezTo>
                    <a:pt x="25752" y="23664"/>
                    <a:pt x="25652" y="23831"/>
                    <a:pt x="25719" y="24064"/>
                  </a:cubicBezTo>
                  <a:cubicBezTo>
                    <a:pt x="25785" y="24298"/>
                    <a:pt x="25952" y="24464"/>
                    <a:pt x="26086" y="24631"/>
                  </a:cubicBezTo>
                  <a:cubicBezTo>
                    <a:pt x="26186" y="24731"/>
                    <a:pt x="26352" y="24798"/>
                    <a:pt x="26319" y="24998"/>
                  </a:cubicBezTo>
                  <a:lnTo>
                    <a:pt x="26052" y="24998"/>
                  </a:lnTo>
                  <a:cubicBezTo>
                    <a:pt x="25819" y="25031"/>
                    <a:pt x="25552" y="25065"/>
                    <a:pt x="25452" y="25332"/>
                  </a:cubicBezTo>
                  <a:cubicBezTo>
                    <a:pt x="25385" y="25598"/>
                    <a:pt x="25519" y="25765"/>
                    <a:pt x="25652" y="25965"/>
                  </a:cubicBezTo>
                  <a:cubicBezTo>
                    <a:pt x="25752" y="26065"/>
                    <a:pt x="25919" y="26132"/>
                    <a:pt x="25986" y="26299"/>
                  </a:cubicBezTo>
                  <a:cubicBezTo>
                    <a:pt x="25952" y="26366"/>
                    <a:pt x="25885" y="26366"/>
                    <a:pt x="25819" y="26399"/>
                  </a:cubicBezTo>
                  <a:cubicBezTo>
                    <a:pt x="25519" y="26566"/>
                    <a:pt x="25485" y="26766"/>
                    <a:pt x="25685" y="27033"/>
                  </a:cubicBezTo>
                  <a:cubicBezTo>
                    <a:pt x="25785" y="27166"/>
                    <a:pt x="25952" y="27300"/>
                    <a:pt x="26119" y="27400"/>
                  </a:cubicBezTo>
                  <a:cubicBezTo>
                    <a:pt x="26419" y="27567"/>
                    <a:pt x="26786" y="27700"/>
                    <a:pt x="27086" y="27867"/>
                  </a:cubicBezTo>
                  <a:cubicBezTo>
                    <a:pt x="27486" y="28075"/>
                    <a:pt x="27878" y="28167"/>
                    <a:pt x="28266" y="28167"/>
                  </a:cubicBezTo>
                  <a:cubicBezTo>
                    <a:pt x="28688" y="28167"/>
                    <a:pt x="29105" y="28058"/>
                    <a:pt x="29521" y="27867"/>
                  </a:cubicBezTo>
                  <a:cubicBezTo>
                    <a:pt x="29988" y="27667"/>
                    <a:pt x="30455" y="27433"/>
                    <a:pt x="30956" y="27233"/>
                  </a:cubicBezTo>
                  <a:cubicBezTo>
                    <a:pt x="31155" y="27140"/>
                    <a:pt x="31275" y="27084"/>
                    <a:pt x="31360" y="27084"/>
                  </a:cubicBezTo>
                  <a:cubicBezTo>
                    <a:pt x="31488" y="27084"/>
                    <a:pt x="31536" y="27212"/>
                    <a:pt x="31656" y="27533"/>
                  </a:cubicBezTo>
                  <a:cubicBezTo>
                    <a:pt x="32023" y="28434"/>
                    <a:pt x="32323" y="29368"/>
                    <a:pt x="32524" y="30335"/>
                  </a:cubicBezTo>
                  <a:cubicBezTo>
                    <a:pt x="32524" y="30435"/>
                    <a:pt x="32557" y="30569"/>
                    <a:pt x="32590" y="30669"/>
                  </a:cubicBezTo>
                  <a:cubicBezTo>
                    <a:pt x="32646" y="30799"/>
                    <a:pt x="32712" y="30867"/>
                    <a:pt x="32789" y="30867"/>
                  </a:cubicBezTo>
                  <a:cubicBezTo>
                    <a:pt x="32849" y="30867"/>
                    <a:pt x="32917" y="30824"/>
                    <a:pt x="32991" y="30735"/>
                  </a:cubicBezTo>
                  <a:cubicBezTo>
                    <a:pt x="33124" y="30535"/>
                    <a:pt x="33224" y="30335"/>
                    <a:pt x="33324" y="30135"/>
                  </a:cubicBezTo>
                  <a:cubicBezTo>
                    <a:pt x="33691" y="29435"/>
                    <a:pt x="33991" y="28667"/>
                    <a:pt x="34191" y="27867"/>
                  </a:cubicBezTo>
                  <a:cubicBezTo>
                    <a:pt x="34725" y="25598"/>
                    <a:pt x="34758" y="23330"/>
                    <a:pt x="34425" y="21062"/>
                  </a:cubicBezTo>
                  <a:cubicBezTo>
                    <a:pt x="34091" y="18760"/>
                    <a:pt x="33324" y="16559"/>
                    <a:pt x="32357" y="14457"/>
                  </a:cubicBezTo>
                  <a:cubicBezTo>
                    <a:pt x="31456" y="12456"/>
                    <a:pt x="30155" y="10754"/>
                    <a:pt x="28721" y="9120"/>
                  </a:cubicBezTo>
                  <a:cubicBezTo>
                    <a:pt x="26553" y="6618"/>
                    <a:pt x="24151" y="4450"/>
                    <a:pt x="21282" y="2782"/>
                  </a:cubicBezTo>
                  <a:cubicBezTo>
                    <a:pt x="18152" y="993"/>
                    <a:pt x="14881" y="1"/>
                    <a:pt x="1137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0"/>
            <p:cNvSpPr/>
            <p:nvPr/>
          </p:nvSpPr>
          <p:spPr>
            <a:xfrm>
              <a:off x="2753800" y="2087175"/>
              <a:ext cx="1642025" cy="1489450"/>
            </a:xfrm>
            <a:custGeom>
              <a:avLst/>
              <a:gdLst/>
              <a:ahLst/>
              <a:cxnLst/>
              <a:rect l="l" t="t" r="r" b="b"/>
              <a:pathLst>
                <a:path w="65681" h="59578" extrusionOk="0">
                  <a:moveTo>
                    <a:pt x="19156" y="1"/>
                  </a:moveTo>
                  <a:cubicBezTo>
                    <a:pt x="18403" y="1"/>
                    <a:pt x="17820" y="488"/>
                    <a:pt x="17680" y="1325"/>
                  </a:cubicBezTo>
                  <a:cubicBezTo>
                    <a:pt x="17647" y="1592"/>
                    <a:pt x="17613" y="1859"/>
                    <a:pt x="17613" y="2126"/>
                  </a:cubicBezTo>
                  <a:cubicBezTo>
                    <a:pt x="17580" y="2593"/>
                    <a:pt x="17580" y="2559"/>
                    <a:pt x="17146" y="2693"/>
                  </a:cubicBezTo>
                  <a:cubicBezTo>
                    <a:pt x="16679" y="2826"/>
                    <a:pt x="16212" y="2926"/>
                    <a:pt x="15745" y="3060"/>
                  </a:cubicBezTo>
                  <a:cubicBezTo>
                    <a:pt x="15621" y="3109"/>
                    <a:pt x="15506" y="3136"/>
                    <a:pt x="15397" y="3136"/>
                  </a:cubicBezTo>
                  <a:cubicBezTo>
                    <a:pt x="15213" y="3136"/>
                    <a:pt x="15045" y="3061"/>
                    <a:pt x="14878" y="2893"/>
                  </a:cubicBezTo>
                  <a:cubicBezTo>
                    <a:pt x="14327" y="2342"/>
                    <a:pt x="13685" y="2132"/>
                    <a:pt x="12971" y="2132"/>
                  </a:cubicBezTo>
                  <a:cubicBezTo>
                    <a:pt x="12820" y="2132"/>
                    <a:pt x="12667" y="2142"/>
                    <a:pt x="12510" y="2159"/>
                  </a:cubicBezTo>
                  <a:cubicBezTo>
                    <a:pt x="11876" y="2259"/>
                    <a:pt x="11409" y="2593"/>
                    <a:pt x="11209" y="3193"/>
                  </a:cubicBezTo>
                  <a:cubicBezTo>
                    <a:pt x="11042" y="3627"/>
                    <a:pt x="10975" y="4094"/>
                    <a:pt x="10975" y="4561"/>
                  </a:cubicBezTo>
                  <a:cubicBezTo>
                    <a:pt x="10942" y="5061"/>
                    <a:pt x="10942" y="5095"/>
                    <a:pt x="10475" y="5228"/>
                  </a:cubicBezTo>
                  <a:cubicBezTo>
                    <a:pt x="8674" y="5862"/>
                    <a:pt x="6906" y="6596"/>
                    <a:pt x="5171" y="7330"/>
                  </a:cubicBezTo>
                  <a:cubicBezTo>
                    <a:pt x="4921" y="7437"/>
                    <a:pt x="4709" y="7506"/>
                    <a:pt x="4490" y="7506"/>
                  </a:cubicBezTo>
                  <a:cubicBezTo>
                    <a:pt x="4299" y="7506"/>
                    <a:pt x="4103" y="7454"/>
                    <a:pt x="3870" y="7330"/>
                  </a:cubicBezTo>
                  <a:cubicBezTo>
                    <a:pt x="3631" y="7206"/>
                    <a:pt x="3416" y="7148"/>
                    <a:pt x="3231" y="7148"/>
                  </a:cubicBezTo>
                  <a:cubicBezTo>
                    <a:pt x="2718" y="7148"/>
                    <a:pt x="2438" y="7595"/>
                    <a:pt x="2536" y="8330"/>
                  </a:cubicBezTo>
                  <a:cubicBezTo>
                    <a:pt x="2536" y="8464"/>
                    <a:pt x="2603" y="8597"/>
                    <a:pt x="2436" y="8697"/>
                  </a:cubicBezTo>
                  <a:cubicBezTo>
                    <a:pt x="2180" y="8837"/>
                    <a:pt x="1941" y="9024"/>
                    <a:pt x="1662" y="9024"/>
                  </a:cubicBezTo>
                  <a:cubicBezTo>
                    <a:pt x="1540" y="9024"/>
                    <a:pt x="1410" y="8989"/>
                    <a:pt x="1268" y="8897"/>
                  </a:cubicBezTo>
                  <a:cubicBezTo>
                    <a:pt x="1202" y="8864"/>
                    <a:pt x="1135" y="8864"/>
                    <a:pt x="1068" y="8864"/>
                  </a:cubicBezTo>
                  <a:cubicBezTo>
                    <a:pt x="992" y="8851"/>
                    <a:pt x="918" y="8845"/>
                    <a:pt x="848" y="8845"/>
                  </a:cubicBezTo>
                  <a:cubicBezTo>
                    <a:pt x="364" y="8845"/>
                    <a:pt x="30" y="9140"/>
                    <a:pt x="1" y="9665"/>
                  </a:cubicBezTo>
                  <a:cubicBezTo>
                    <a:pt x="1" y="10265"/>
                    <a:pt x="34" y="10832"/>
                    <a:pt x="167" y="11432"/>
                  </a:cubicBezTo>
                  <a:cubicBezTo>
                    <a:pt x="268" y="11833"/>
                    <a:pt x="468" y="12000"/>
                    <a:pt x="868" y="12033"/>
                  </a:cubicBezTo>
                  <a:cubicBezTo>
                    <a:pt x="1035" y="12033"/>
                    <a:pt x="1168" y="12033"/>
                    <a:pt x="1302" y="12000"/>
                  </a:cubicBezTo>
                  <a:cubicBezTo>
                    <a:pt x="3136" y="11866"/>
                    <a:pt x="4971" y="11666"/>
                    <a:pt x="6839" y="11533"/>
                  </a:cubicBezTo>
                  <a:cubicBezTo>
                    <a:pt x="9274" y="11332"/>
                    <a:pt x="11742" y="11132"/>
                    <a:pt x="14211" y="10932"/>
                  </a:cubicBezTo>
                  <a:cubicBezTo>
                    <a:pt x="15745" y="10832"/>
                    <a:pt x="17280" y="10732"/>
                    <a:pt x="18847" y="10665"/>
                  </a:cubicBezTo>
                  <a:cubicBezTo>
                    <a:pt x="18925" y="10654"/>
                    <a:pt x="19003" y="10650"/>
                    <a:pt x="19083" y="10650"/>
                  </a:cubicBezTo>
                  <a:cubicBezTo>
                    <a:pt x="19244" y="10650"/>
                    <a:pt x="19415" y="10665"/>
                    <a:pt x="19615" y="10665"/>
                  </a:cubicBezTo>
                  <a:cubicBezTo>
                    <a:pt x="19448" y="10865"/>
                    <a:pt x="19281" y="10932"/>
                    <a:pt x="19114" y="11032"/>
                  </a:cubicBezTo>
                  <a:cubicBezTo>
                    <a:pt x="17446" y="12000"/>
                    <a:pt x="15812" y="13000"/>
                    <a:pt x="14144" y="13968"/>
                  </a:cubicBezTo>
                  <a:cubicBezTo>
                    <a:pt x="11309" y="15635"/>
                    <a:pt x="8640" y="17537"/>
                    <a:pt x="5805" y="19271"/>
                  </a:cubicBezTo>
                  <a:cubicBezTo>
                    <a:pt x="5304" y="19572"/>
                    <a:pt x="4837" y="19939"/>
                    <a:pt x="4370" y="20339"/>
                  </a:cubicBezTo>
                  <a:cubicBezTo>
                    <a:pt x="4070" y="20639"/>
                    <a:pt x="4004" y="20939"/>
                    <a:pt x="4137" y="21273"/>
                  </a:cubicBezTo>
                  <a:cubicBezTo>
                    <a:pt x="4251" y="21558"/>
                    <a:pt x="4487" y="21721"/>
                    <a:pt x="4844" y="21721"/>
                  </a:cubicBezTo>
                  <a:cubicBezTo>
                    <a:pt x="4905" y="21721"/>
                    <a:pt x="4969" y="21716"/>
                    <a:pt x="5038" y="21706"/>
                  </a:cubicBezTo>
                  <a:cubicBezTo>
                    <a:pt x="5304" y="21673"/>
                    <a:pt x="5571" y="21606"/>
                    <a:pt x="5838" y="21573"/>
                  </a:cubicBezTo>
                  <a:cubicBezTo>
                    <a:pt x="7239" y="21273"/>
                    <a:pt x="8607" y="20806"/>
                    <a:pt x="9974" y="20372"/>
                  </a:cubicBezTo>
                  <a:cubicBezTo>
                    <a:pt x="12810" y="19538"/>
                    <a:pt x="15612" y="18704"/>
                    <a:pt x="18347" y="17704"/>
                  </a:cubicBezTo>
                  <a:cubicBezTo>
                    <a:pt x="19715" y="17203"/>
                    <a:pt x="21082" y="16636"/>
                    <a:pt x="22483" y="16236"/>
                  </a:cubicBezTo>
                  <a:cubicBezTo>
                    <a:pt x="23818" y="15836"/>
                    <a:pt x="25119" y="15402"/>
                    <a:pt x="26486" y="15135"/>
                  </a:cubicBezTo>
                  <a:cubicBezTo>
                    <a:pt x="28010" y="14871"/>
                    <a:pt x="29509" y="14762"/>
                    <a:pt x="31027" y="14762"/>
                  </a:cubicBezTo>
                  <a:cubicBezTo>
                    <a:pt x="31236" y="14762"/>
                    <a:pt x="31446" y="14764"/>
                    <a:pt x="31657" y="14768"/>
                  </a:cubicBezTo>
                  <a:cubicBezTo>
                    <a:pt x="32524" y="14802"/>
                    <a:pt x="33358" y="14835"/>
                    <a:pt x="34192" y="15002"/>
                  </a:cubicBezTo>
                  <a:cubicBezTo>
                    <a:pt x="37127" y="15602"/>
                    <a:pt x="39862" y="16670"/>
                    <a:pt x="42364" y="18337"/>
                  </a:cubicBezTo>
                  <a:cubicBezTo>
                    <a:pt x="45100" y="20139"/>
                    <a:pt x="47501" y="22274"/>
                    <a:pt x="49369" y="25009"/>
                  </a:cubicBezTo>
                  <a:cubicBezTo>
                    <a:pt x="50370" y="26477"/>
                    <a:pt x="51237" y="28044"/>
                    <a:pt x="52004" y="29679"/>
                  </a:cubicBezTo>
                  <a:cubicBezTo>
                    <a:pt x="53372" y="32714"/>
                    <a:pt x="54106" y="35917"/>
                    <a:pt x="53939" y="39252"/>
                  </a:cubicBezTo>
                  <a:cubicBezTo>
                    <a:pt x="53906" y="39920"/>
                    <a:pt x="53839" y="40553"/>
                    <a:pt x="53606" y="41187"/>
                  </a:cubicBezTo>
                  <a:cubicBezTo>
                    <a:pt x="53305" y="41888"/>
                    <a:pt x="53005" y="42621"/>
                    <a:pt x="52471" y="43122"/>
                  </a:cubicBezTo>
                  <a:cubicBezTo>
                    <a:pt x="51871" y="43722"/>
                    <a:pt x="51671" y="44456"/>
                    <a:pt x="51504" y="45223"/>
                  </a:cubicBezTo>
                  <a:cubicBezTo>
                    <a:pt x="51471" y="45257"/>
                    <a:pt x="51471" y="45323"/>
                    <a:pt x="51437" y="45357"/>
                  </a:cubicBezTo>
                  <a:cubicBezTo>
                    <a:pt x="50870" y="47225"/>
                    <a:pt x="49936" y="48893"/>
                    <a:pt x="48402" y="50160"/>
                  </a:cubicBezTo>
                  <a:cubicBezTo>
                    <a:pt x="46367" y="51861"/>
                    <a:pt x="43965" y="52662"/>
                    <a:pt x="41330" y="52729"/>
                  </a:cubicBezTo>
                  <a:cubicBezTo>
                    <a:pt x="41241" y="52730"/>
                    <a:pt x="41151" y="52731"/>
                    <a:pt x="41061" y="52731"/>
                  </a:cubicBezTo>
                  <a:cubicBezTo>
                    <a:pt x="39219" y="52731"/>
                    <a:pt x="37408" y="52410"/>
                    <a:pt x="35626" y="52028"/>
                  </a:cubicBezTo>
                  <a:cubicBezTo>
                    <a:pt x="32891" y="51428"/>
                    <a:pt x="30289" y="50560"/>
                    <a:pt x="27787" y="49260"/>
                  </a:cubicBezTo>
                  <a:cubicBezTo>
                    <a:pt x="24718" y="47625"/>
                    <a:pt x="22583" y="45190"/>
                    <a:pt x="21216" y="42021"/>
                  </a:cubicBezTo>
                  <a:cubicBezTo>
                    <a:pt x="20749" y="40987"/>
                    <a:pt x="20449" y="39886"/>
                    <a:pt x="20148" y="38785"/>
                  </a:cubicBezTo>
                  <a:cubicBezTo>
                    <a:pt x="20015" y="38352"/>
                    <a:pt x="19915" y="37851"/>
                    <a:pt x="19748" y="37418"/>
                  </a:cubicBezTo>
                  <a:cubicBezTo>
                    <a:pt x="19567" y="36995"/>
                    <a:pt x="19359" y="36846"/>
                    <a:pt x="18950" y="36846"/>
                  </a:cubicBezTo>
                  <a:cubicBezTo>
                    <a:pt x="18907" y="36846"/>
                    <a:pt x="18862" y="36847"/>
                    <a:pt x="18814" y="36851"/>
                  </a:cubicBezTo>
                  <a:cubicBezTo>
                    <a:pt x="18481" y="36884"/>
                    <a:pt x="18214" y="37017"/>
                    <a:pt x="18014" y="37284"/>
                  </a:cubicBezTo>
                  <a:cubicBezTo>
                    <a:pt x="17747" y="37585"/>
                    <a:pt x="17547" y="37918"/>
                    <a:pt x="17380" y="38252"/>
                  </a:cubicBezTo>
                  <a:cubicBezTo>
                    <a:pt x="16613" y="39886"/>
                    <a:pt x="16346" y="41621"/>
                    <a:pt x="16613" y="43389"/>
                  </a:cubicBezTo>
                  <a:cubicBezTo>
                    <a:pt x="16913" y="45423"/>
                    <a:pt x="17680" y="47325"/>
                    <a:pt x="18814" y="49059"/>
                  </a:cubicBezTo>
                  <a:cubicBezTo>
                    <a:pt x="20715" y="51928"/>
                    <a:pt x="23151" y="54230"/>
                    <a:pt x="26219" y="55831"/>
                  </a:cubicBezTo>
                  <a:cubicBezTo>
                    <a:pt x="27387" y="56431"/>
                    <a:pt x="28621" y="56932"/>
                    <a:pt x="29822" y="57432"/>
                  </a:cubicBezTo>
                  <a:cubicBezTo>
                    <a:pt x="33153" y="58775"/>
                    <a:pt x="36550" y="59578"/>
                    <a:pt x="40081" y="59578"/>
                  </a:cubicBezTo>
                  <a:cubicBezTo>
                    <a:pt x="40934" y="59578"/>
                    <a:pt x="41795" y="59531"/>
                    <a:pt x="42664" y="59433"/>
                  </a:cubicBezTo>
                  <a:cubicBezTo>
                    <a:pt x="45166" y="59167"/>
                    <a:pt x="47635" y="58700"/>
                    <a:pt x="50036" y="57899"/>
                  </a:cubicBezTo>
                  <a:cubicBezTo>
                    <a:pt x="54540" y="56365"/>
                    <a:pt x="58242" y="53763"/>
                    <a:pt x="60978" y="49793"/>
                  </a:cubicBezTo>
                  <a:cubicBezTo>
                    <a:pt x="63713" y="45824"/>
                    <a:pt x="65314" y="41454"/>
                    <a:pt x="65547" y="36617"/>
                  </a:cubicBezTo>
                  <a:cubicBezTo>
                    <a:pt x="65681" y="33782"/>
                    <a:pt x="65347" y="30980"/>
                    <a:pt x="64580" y="28244"/>
                  </a:cubicBezTo>
                  <a:cubicBezTo>
                    <a:pt x="63346" y="23975"/>
                    <a:pt x="61078" y="20305"/>
                    <a:pt x="58042" y="17103"/>
                  </a:cubicBezTo>
                  <a:cubicBezTo>
                    <a:pt x="55841" y="14802"/>
                    <a:pt x="53472" y="12767"/>
                    <a:pt x="50904" y="10932"/>
                  </a:cubicBezTo>
                  <a:cubicBezTo>
                    <a:pt x="46734" y="7963"/>
                    <a:pt x="42164" y="5762"/>
                    <a:pt x="37294" y="4127"/>
                  </a:cubicBezTo>
                  <a:cubicBezTo>
                    <a:pt x="34692" y="3260"/>
                    <a:pt x="32057" y="2559"/>
                    <a:pt x="29355" y="2226"/>
                  </a:cubicBezTo>
                  <a:cubicBezTo>
                    <a:pt x="27351" y="1979"/>
                    <a:pt x="25347" y="1800"/>
                    <a:pt x="23325" y="1800"/>
                  </a:cubicBezTo>
                  <a:cubicBezTo>
                    <a:pt x="22890" y="1800"/>
                    <a:pt x="22454" y="1808"/>
                    <a:pt x="22016" y="1826"/>
                  </a:cubicBezTo>
                  <a:cubicBezTo>
                    <a:pt x="21783" y="1826"/>
                    <a:pt x="21649" y="1792"/>
                    <a:pt x="21549" y="1592"/>
                  </a:cubicBezTo>
                  <a:cubicBezTo>
                    <a:pt x="21349" y="1259"/>
                    <a:pt x="21082" y="992"/>
                    <a:pt x="20816" y="725"/>
                  </a:cubicBezTo>
                  <a:cubicBezTo>
                    <a:pt x="20482" y="425"/>
                    <a:pt x="20082" y="191"/>
                    <a:pt x="19615" y="58"/>
                  </a:cubicBezTo>
                  <a:cubicBezTo>
                    <a:pt x="19457" y="20"/>
                    <a:pt x="19303" y="1"/>
                    <a:pt x="19156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0"/>
            <p:cNvSpPr/>
            <p:nvPr/>
          </p:nvSpPr>
          <p:spPr>
            <a:xfrm>
              <a:off x="3079875" y="2077450"/>
              <a:ext cx="1396025" cy="1580600"/>
            </a:xfrm>
            <a:custGeom>
              <a:avLst/>
              <a:gdLst/>
              <a:ahLst/>
              <a:cxnLst/>
              <a:rect l="l" t="t" r="r" b="b"/>
              <a:pathLst>
                <a:path w="55841" h="63224" extrusionOk="0">
                  <a:moveTo>
                    <a:pt x="20377" y="1"/>
                  </a:moveTo>
                  <a:cubicBezTo>
                    <a:pt x="20307" y="1"/>
                    <a:pt x="20227" y="38"/>
                    <a:pt x="20115" y="113"/>
                  </a:cubicBezTo>
                  <a:cubicBezTo>
                    <a:pt x="18880" y="880"/>
                    <a:pt x="17713" y="1748"/>
                    <a:pt x="16612" y="2648"/>
                  </a:cubicBezTo>
                  <a:cubicBezTo>
                    <a:pt x="16445" y="2782"/>
                    <a:pt x="16312" y="2915"/>
                    <a:pt x="16379" y="3115"/>
                  </a:cubicBezTo>
                  <a:cubicBezTo>
                    <a:pt x="16412" y="3315"/>
                    <a:pt x="16646" y="3349"/>
                    <a:pt x="16779" y="3382"/>
                  </a:cubicBezTo>
                  <a:cubicBezTo>
                    <a:pt x="17413" y="3516"/>
                    <a:pt x="18047" y="3682"/>
                    <a:pt x="18714" y="3816"/>
                  </a:cubicBezTo>
                  <a:cubicBezTo>
                    <a:pt x="20315" y="4149"/>
                    <a:pt x="21949" y="4450"/>
                    <a:pt x="23550" y="4883"/>
                  </a:cubicBezTo>
                  <a:cubicBezTo>
                    <a:pt x="25785" y="5517"/>
                    <a:pt x="27920" y="6418"/>
                    <a:pt x="30055" y="7318"/>
                  </a:cubicBezTo>
                  <a:cubicBezTo>
                    <a:pt x="33491" y="8753"/>
                    <a:pt x="36660" y="10621"/>
                    <a:pt x="39495" y="13022"/>
                  </a:cubicBezTo>
                  <a:cubicBezTo>
                    <a:pt x="42230" y="15324"/>
                    <a:pt x="44699" y="17859"/>
                    <a:pt x="46834" y="20728"/>
                  </a:cubicBezTo>
                  <a:cubicBezTo>
                    <a:pt x="48135" y="22462"/>
                    <a:pt x="49269" y="24297"/>
                    <a:pt x="50003" y="26365"/>
                  </a:cubicBezTo>
                  <a:cubicBezTo>
                    <a:pt x="50870" y="28700"/>
                    <a:pt x="51504" y="31102"/>
                    <a:pt x="51871" y="33570"/>
                  </a:cubicBezTo>
                  <a:cubicBezTo>
                    <a:pt x="52071" y="34705"/>
                    <a:pt x="52138" y="35839"/>
                    <a:pt x="52071" y="37006"/>
                  </a:cubicBezTo>
                  <a:cubicBezTo>
                    <a:pt x="51971" y="38807"/>
                    <a:pt x="51637" y="40575"/>
                    <a:pt x="51170" y="42310"/>
                  </a:cubicBezTo>
                  <a:cubicBezTo>
                    <a:pt x="50703" y="44011"/>
                    <a:pt x="50103" y="45646"/>
                    <a:pt x="49169" y="47147"/>
                  </a:cubicBezTo>
                  <a:cubicBezTo>
                    <a:pt x="48535" y="48181"/>
                    <a:pt x="47868" y="49248"/>
                    <a:pt x="47101" y="50216"/>
                  </a:cubicBezTo>
                  <a:cubicBezTo>
                    <a:pt x="45666" y="52184"/>
                    <a:pt x="44032" y="53952"/>
                    <a:pt x="41964" y="55286"/>
                  </a:cubicBezTo>
                  <a:cubicBezTo>
                    <a:pt x="41130" y="55820"/>
                    <a:pt x="40262" y="56320"/>
                    <a:pt x="39328" y="56720"/>
                  </a:cubicBezTo>
                  <a:cubicBezTo>
                    <a:pt x="37627" y="57487"/>
                    <a:pt x="35959" y="58288"/>
                    <a:pt x="34125" y="58755"/>
                  </a:cubicBezTo>
                  <a:cubicBezTo>
                    <a:pt x="33291" y="58989"/>
                    <a:pt x="32423" y="59122"/>
                    <a:pt x="31556" y="59255"/>
                  </a:cubicBezTo>
                  <a:cubicBezTo>
                    <a:pt x="30055" y="59489"/>
                    <a:pt x="28521" y="59656"/>
                    <a:pt x="26986" y="59656"/>
                  </a:cubicBezTo>
                  <a:cubicBezTo>
                    <a:pt x="25285" y="59656"/>
                    <a:pt x="23617" y="59422"/>
                    <a:pt x="21949" y="59022"/>
                  </a:cubicBezTo>
                  <a:cubicBezTo>
                    <a:pt x="20048" y="58555"/>
                    <a:pt x="18213" y="57854"/>
                    <a:pt x="16379" y="57221"/>
                  </a:cubicBezTo>
                  <a:cubicBezTo>
                    <a:pt x="15044" y="56720"/>
                    <a:pt x="13777" y="56120"/>
                    <a:pt x="12609" y="55319"/>
                  </a:cubicBezTo>
                  <a:cubicBezTo>
                    <a:pt x="11709" y="54719"/>
                    <a:pt x="10775" y="54085"/>
                    <a:pt x="9841" y="53451"/>
                  </a:cubicBezTo>
                  <a:cubicBezTo>
                    <a:pt x="8840" y="52751"/>
                    <a:pt x="7939" y="51950"/>
                    <a:pt x="7205" y="50949"/>
                  </a:cubicBezTo>
                  <a:cubicBezTo>
                    <a:pt x="6238" y="49682"/>
                    <a:pt x="5404" y="48314"/>
                    <a:pt x="4837" y="46813"/>
                  </a:cubicBezTo>
                  <a:cubicBezTo>
                    <a:pt x="3970" y="44411"/>
                    <a:pt x="3670" y="42010"/>
                    <a:pt x="4437" y="39541"/>
                  </a:cubicBezTo>
                  <a:cubicBezTo>
                    <a:pt x="4604" y="38974"/>
                    <a:pt x="4804" y="38407"/>
                    <a:pt x="5071" y="37873"/>
                  </a:cubicBezTo>
                  <a:cubicBezTo>
                    <a:pt x="5171" y="37640"/>
                    <a:pt x="5104" y="37540"/>
                    <a:pt x="4870" y="37507"/>
                  </a:cubicBezTo>
                  <a:cubicBezTo>
                    <a:pt x="4848" y="37495"/>
                    <a:pt x="4826" y="37492"/>
                    <a:pt x="4804" y="37492"/>
                  </a:cubicBezTo>
                  <a:cubicBezTo>
                    <a:pt x="4759" y="37492"/>
                    <a:pt x="4715" y="37507"/>
                    <a:pt x="4670" y="37507"/>
                  </a:cubicBezTo>
                  <a:cubicBezTo>
                    <a:pt x="4203" y="37507"/>
                    <a:pt x="3736" y="37492"/>
                    <a:pt x="3269" y="37492"/>
                  </a:cubicBezTo>
                  <a:cubicBezTo>
                    <a:pt x="3036" y="37492"/>
                    <a:pt x="2802" y="37495"/>
                    <a:pt x="2569" y="37507"/>
                  </a:cubicBezTo>
                  <a:cubicBezTo>
                    <a:pt x="2135" y="37507"/>
                    <a:pt x="1702" y="37573"/>
                    <a:pt x="1301" y="37640"/>
                  </a:cubicBezTo>
                  <a:cubicBezTo>
                    <a:pt x="968" y="37673"/>
                    <a:pt x="901" y="37807"/>
                    <a:pt x="1001" y="38140"/>
                  </a:cubicBezTo>
                  <a:cubicBezTo>
                    <a:pt x="1001" y="38207"/>
                    <a:pt x="1034" y="38274"/>
                    <a:pt x="1068" y="38340"/>
                  </a:cubicBezTo>
                  <a:cubicBezTo>
                    <a:pt x="1435" y="39174"/>
                    <a:pt x="1768" y="40042"/>
                    <a:pt x="2202" y="40876"/>
                  </a:cubicBezTo>
                  <a:cubicBezTo>
                    <a:pt x="2369" y="41209"/>
                    <a:pt x="2502" y="41243"/>
                    <a:pt x="2068" y="41509"/>
                  </a:cubicBezTo>
                  <a:cubicBezTo>
                    <a:pt x="1535" y="41876"/>
                    <a:pt x="1001" y="42210"/>
                    <a:pt x="467" y="42577"/>
                  </a:cubicBezTo>
                  <a:cubicBezTo>
                    <a:pt x="0" y="42910"/>
                    <a:pt x="0" y="43044"/>
                    <a:pt x="401" y="43444"/>
                  </a:cubicBezTo>
                  <a:cubicBezTo>
                    <a:pt x="534" y="43578"/>
                    <a:pt x="667" y="43711"/>
                    <a:pt x="834" y="43844"/>
                  </a:cubicBezTo>
                  <a:cubicBezTo>
                    <a:pt x="1335" y="44278"/>
                    <a:pt x="1835" y="44712"/>
                    <a:pt x="2369" y="45112"/>
                  </a:cubicBezTo>
                  <a:cubicBezTo>
                    <a:pt x="2602" y="45312"/>
                    <a:pt x="2602" y="45446"/>
                    <a:pt x="2469" y="45679"/>
                  </a:cubicBezTo>
                  <a:cubicBezTo>
                    <a:pt x="2102" y="46246"/>
                    <a:pt x="1768" y="46813"/>
                    <a:pt x="1468" y="47414"/>
                  </a:cubicBezTo>
                  <a:cubicBezTo>
                    <a:pt x="1134" y="47981"/>
                    <a:pt x="1235" y="48181"/>
                    <a:pt x="1802" y="48448"/>
                  </a:cubicBezTo>
                  <a:cubicBezTo>
                    <a:pt x="2669" y="48881"/>
                    <a:pt x="3570" y="49315"/>
                    <a:pt x="4437" y="49715"/>
                  </a:cubicBezTo>
                  <a:cubicBezTo>
                    <a:pt x="4704" y="49849"/>
                    <a:pt x="4770" y="49982"/>
                    <a:pt x="4704" y="50249"/>
                  </a:cubicBezTo>
                  <a:cubicBezTo>
                    <a:pt x="4604" y="51016"/>
                    <a:pt x="4504" y="51817"/>
                    <a:pt x="4370" y="52584"/>
                  </a:cubicBezTo>
                  <a:cubicBezTo>
                    <a:pt x="4303" y="53184"/>
                    <a:pt x="4337" y="53284"/>
                    <a:pt x="4904" y="53385"/>
                  </a:cubicBezTo>
                  <a:cubicBezTo>
                    <a:pt x="5004" y="53418"/>
                    <a:pt x="5071" y="53418"/>
                    <a:pt x="5171" y="53451"/>
                  </a:cubicBezTo>
                  <a:cubicBezTo>
                    <a:pt x="6171" y="53585"/>
                    <a:pt x="7172" y="53785"/>
                    <a:pt x="8173" y="53918"/>
                  </a:cubicBezTo>
                  <a:cubicBezTo>
                    <a:pt x="8440" y="53952"/>
                    <a:pt x="8573" y="54052"/>
                    <a:pt x="8573" y="54319"/>
                  </a:cubicBezTo>
                  <a:cubicBezTo>
                    <a:pt x="8640" y="54919"/>
                    <a:pt x="8707" y="55486"/>
                    <a:pt x="8740" y="56086"/>
                  </a:cubicBezTo>
                  <a:cubicBezTo>
                    <a:pt x="8773" y="56387"/>
                    <a:pt x="8840" y="56687"/>
                    <a:pt x="8907" y="56987"/>
                  </a:cubicBezTo>
                  <a:cubicBezTo>
                    <a:pt x="8973" y="57187"/>
                    <a:pt x="9107" y="57287"/>
                    <a:pt x="9340" y="57287"/>
                  </a:cubicBezTo>
                  <a:cubicBezTo>
                    <a:pt x="9440" y="57254"/>
                    <a:pt x="9507" y="57254"/>
                    <a:pt x="9607" y="57254"/>
                  </a:cubicBezTo>
                  <a:cubicBezTo>
                    <a:pt x="10608" y="57154"/>
                    <a:pt x="11642" y="57054"/>
                    <a:pt x="12676" y="56954"/>
                  </a:cubicBezTo>
                  <a:cubicBezTo>
                    <a:pt x="12782" y="56947"/>
                    <a:pt x="12865" y="56941"/>
                    <a:pt x="12932" y="56941"/>
                  </a:cubicBezTo>
                  <a:cubicBezTo>
                    <a:pt x="13182" y="56941"/>
                    <a:pt x="13205" y="57019"/>
                    <a:pt x="13310" y="57387"/>
                  </a:cubicBezTo>
                  <a:cubicBezTo>
                    <a:pt x="13443" y="57854"/>
                    <a:pt x="13543" y="58355"/>
                    <a:pt x="13677" y="58822"/>
                  </a:cubicBezTo>
                  <a:cubicBezTo>
                    <a:pt x="13777" y="59089"/>
                    <a:pt x="13844" y="59389"/>
                    <a:pt x="14010" y="59656"/>
                  </a:cubicBezTo>
                  <a:cubicBezTo>
                    <a:pt x="14166" y="59942"/>
                    <a:pt x="14262" y="60046"/>
                    <a:pt x="14502" y="60046"/>
                  </a:cubicBezTo>
                  <a:cubicBezTo>
                    <a:pt x="14570" y="60046"/>
                    <a:pt x="14649" y="60037"/>
                    <a:pt x="14744" y="60023"/>
                  </a:cubicBezTo>
                  <a:cubicBezTo>
                    <a:pt x="14811" y="60023"/>
                    <a:pt x="14911" y="59989"/>
                    <a:pt x="14978" y="59989"/>
                  </a:cubicBezTo>
                  <a:cubicBezTo>
                    <a:pt x="16012" y="59789"/>
                    <a:pt x="16979" y="59556"/>
                    <a:pt x="17980" y="59289"/>
                  </a:cubicBezTo>
                  <a:cubicBezTo>
                    <a:pt x="18051" y="59273"/>
                    <a:pt x="18112" y="59265"/>
                    <a:pt x="18166" y="59265"/>
                  </a:cubicBezTo>
                  <a:cubicBezTo>
                    <a:pt x="18341" y="59265"/>
                    <a:pt x="18437" y="59352"/>
                    <a:pt x="18514" y="59556"/>
                  </a:cubicBezTo>
                  <a:cubicBezTo>
                    <a:pt x="18714" y="60089"/>
                    <a:pt x="18947" y="60623"/>
                    <a:pt x="19181" y="61157"/>
                  </a:cubicBezTo>
                  <a:cubicBezTo>
                    <a:pt x="19373" y="61627"/>
                    <a:pt x="19456" y="61810"/>
                    <a:pt x="19693" y="61810"/>
                  </a:cubicBezTo>
                  <a:cubicBezTo>
                    <a:pt x="19826" y="61810"/>
                    <a:pt x="20006" y="61753"/>
                    <a:pt x="20281" y="61657"/>
                  </a:cubicBezTo>
                  <a:cubicBezTo>
                    <a:pt x="21182" y="61357"/>
                    <a:pt x="22083" y="61057"/>
                    <a:pt x="22950" y="60723"/>
                  </a:cubicBezTo>
                  <a:cubicBezTo>
                    <a:pt x="23105" y="60671"/>
                    <a:pt x="23200" y="60640"/>
                    <a:pt x="23272" y="60640"/>
                  </a:cubicBezTo>
                  <a:cubicBezTo>
                    <a:pt x="23385" y="60640"/>
                    <a:pt x="23441" y="60719"/>
                    <a:pt x="23584" y="60923"/>
                  </a:cubicBezTo>
                  <a:cubicBezTo>
                    <a:pt x="24051" y="61524"/>
                    <a:pt x="24484" y="62124"/>
                    <a:pt x="24951" y="62725"/>
                  </a:cubicBezTo>
                  <a:cubicBezTo>
                    <a:pt x="25221" y="63066"/>
                    <a:pt x="25374" y="63223"/>
                    <a:pt x="25562" y="63223"/>
                  </a:cubicBezTo>
                  <a:cubicBezTo>
                    <a:pt x="25724" y="63223"/>
                    <a:pt x="25911" y="63107"/>
                    <a:pt x="26219" y="62891"/>
                  </a:cubicBezTo>
                  <a:cubicBezTo>
                    <a:pt x="27020" y="62358"/>
                    <a:pt x="27787" y="61724"/>
                    <a:pt x="28554" y="61123"/>
                  </a:cubicBezTo>
                  <a:cubicBezTo>
                    <a:pt x="28683" y="61011"/>
                    <a:pt x="28750" y="60952"/>
                    <a:pt x="28814" y="60952"/>
                  </a:cubicBezTo>
                  <a:cubicBezTo>
                    <a:pt x="28883" y="60952"/>
                    <a:pt x="28950" y="61019"/>
                    <a:pt x="29088" y="61157"/>
                  </a:cubicBezTo>
                  <a:cubicBezTo>
                    <a:pt x="29521" y="61557"/>
                    <a:pt x="29955" y="61991"/>
                    <a:pt x="30389" y="62391"/>
                  </a:cubicBezTo>
                  <a:cubicBezTo>
                    <a:pt x="30651" y="62620"/>
                    <a:pt x="30817" y="62737"/>
                    <a:pt x="30973" y="62737"/>
                  </a:cubicBezTo>
                  <a:cubicBezTo>
                    <a:pt x="31134" y="62737"/>
                    <a:pt x="31285" y="62612"/>
                    <a:pt x="31523" y="62358"/>
                  </a:cubicBezTo>
                  <a:cubicBezTo>
                    <a:pt x="32157" y="61690"/>
                    <a:pt x="32790" y="60990"/>
                    <a:pt x="33391" y="60289"/>
                  </a:cubicBezTo>
                  <a:cubicBezTo>
                    <a:pt x="33483" y="60179"/>
                    <a:pt x="33564" y="60130"/>
                    <a:pt x="33653" y="60130"/>
                  </a:cubicBezTo>
                  <a:cubicBezTo>
                    <a:pt x="33725" y="60130"/>
                    <a:pt x="33801" y="60163"/>
                    <a:pt x="33891" y="60223"/>
                  </a:cubicBezTo>
                  <a:cubicBezTo>
                    <a:pt x="34492" y="60623"/>
                    <a:pt x="35125" y="61023"/>
                    <a:pt x="35759" y="61424"/>
                  </a:cubicBezTo>
                  <a:cubicBezTo>
                    <a:pt x="36040" y="61601"/>
                    <a:pt x="36216" y="61700"/>
                    <a:pt x="36360" y="61700"/>
                  </a:cubicBezTo>
                  <a:cubicBezTo>
                    <a:pt x="36540" y="61700"/>
                    <a:pt x="36670" y="61543"/>
                    <a:pt x="36893" y="61190"/>
                  </a:cubicBezTo>
                  <a:cubicBezTo>
                    <a:pt x="37060" y="60957"/>
                    <a:pt x="37194" y="60690"/>
                    <a:pt x="37360" y="60456"/>
                  </a:cubicBezTo>
                  <a:cubicBezTo>
                    <a:pt x="37761" y="59856"/>
                    <a:pt x="38128" y="59255"/>
                    <a:pt x="38494" y="58655"/>
                  </a:cubicBezTo>
                  <a:cubicBezTo>
                    <a:pt x="38575" y="58535"/>
                    <a:pt x="38655" y="58475"/>
                    <a:pt x="38756" y="58475"/>
                  </a:cubicBezTo>
                  <a:cubicBezTo>
                    <a:pt x="38824" y="58475"/>
                    <a:pt x="38901" y="58502"/>
                    <a:pt x="38995" y="58555"/>
                  </a:cubicBezTo>
                  <a:cubicBezTo>
                    <a:pt x="39562" y="58922"/>
                    <a:pt x="40129" y="59355"/>
                    <a:pt x="40663" y="59722"/>
                  </a:cubicBezTo>
                  <a:cubicBezTo>
                    <a:pt x="40929" y="59905"/>
                    <a:pt x="41095" y="60004"/>
                    <a:pt x="41213" y="60004"/>
                  </a:cubicBezTo>
                  <a:cubicBezTo>
                    <a:pt x="41376" y="60004"/>
                    <a:pt x="41447" y="59814"/>
                    <a:pt x="41563" y="59389"/>
                  </a:cubicBezTo>
                  <a:cubicBezTo>
                    <a:pt x="41797" y="58622"/>
                    <a:pt x="41997" y="57821"/>
                    <a:pt x="42197" y="57054"/>
                  </a:cubicBezTo>
                  <a:cubicBezTo>
                    <a:pt x="42245" y="56862"/>
                    <a:pt x="42310" y="56791"/>
                    <a:pt x="42442" y="56791"/>
                  </a:cubicBezTo>
                  <a:cubicBezTo>
                    <a:pt x="42494" y="56791"/>
                    <a:pt x="42556" y="56802"/>
                    <a:pt x="42631" y="56820"/>
                  </a:cubicBezTo>
                  <a:cubicBezTo>
                    <a:pt x="43398" y="57020"/>
                    <a:pt x="44199" y="57221"/>
                    <a:pt x="44999" y="57421"/>
                  </a:cubicBezTo>
                  <a:cubicBezTo>
                    <a:pt x="45204" y="57467"/>
                    <a:pt x="45359" y="57496"/>
                    <a:pt x="45479" y="57496"/>
                  </a:cubicBezTo>
                  <a:cubicBezTo>
                    <a:pt x="45786" y="57496"/>
                    <a:pt x="45852" y="57307"/>
                    <a:pt x="45900" y="56754"/>
                  </a:cubicBezTo>
                  <a:cubicBezTo>
                    <a:pt x="46000" y="55820"/>
                    <a:pt x="46100" y="54852"/>
                    <a:pt x="46200" y="53885"/>
                  </a:cubicBezTo>
                  <a:cubicBezTo>
                    <a:pt x="46267" y="53485"/>
                    <a:pt x="46200" y="53418"/>
                    <a:pt x="46767" y="53351"/>
                  </a:cubicBezTo>
                  <a:cubicBezTo>
                    <a:pt x="47534" y="53318"/>
                    <a:pt x="48268" y="53284"/>
                    <a:pt x="49035" y="53218"/>
                  </a:cubicBezTo>
                  <a:cubicBezTo>
                    <a:pt x="49669" y="53151"/>
                    <a:pt x="49702" y="53084"/>
                    <a:pt x="49736" y="52451"/>
                  </a:cubicBezTo>
                  <a:cubicBezTo>
                    <a:pt x="49736" y="51383"/>
                    <a:pt x="49636" y="50316"/>
                    <a:pt x="49602" y="49248"/>
                  </a:cubicBezTo>
                  <a:cubicBezTo>
                    <a:pt x="49602" y="48781"/>
                    <a:pt x="49602" y="48781"/>
                    <a:pt x="50036" y="48681"/>
                  </a:cubicBezTo>
                  <a:cubicBezTo>
                    <a:pt x="50837" y="48448"/>
                    <a:pt x="51671" y="48248"/>
                    <a:pt x="52471" y="48014"/>
                  </a:cubicBezTo>
                  <a:cubicBezTo>
                    <a:pt x="53005" y="47847"/>
                    <a:pt x="53038" y="47781"/>
                    <a:pt x="52838" y="47280"/>
                  </a:cubicBezTo>
                  <a:cubicBezTo>
                    <a:pt x="52538" y="46380"/>
                    <a:pt x="52204" y="45512"/>
                    <a:pt x="51904" y="44612"/>
                  </a:cubicBezTo>
                  <a:cubicBezTo>
                    <a:pt x="51704" y="44111"/>
                    <a:pt x="51704" y="44111"/>
                    <a:pt x="52171" y="43844"/>
                  </a:cubicBezTo>
                  <a:cubicBezTo>
                    <a:pt x="52938" y="43411"/>
                    <a:pt x="53705" y="42977"/>
                    <a:pt x="54439" y="42543"/>
                  </a:cubicBezTo>
                  <a:cubicBezTo>
                    <a:pt x="54973" y="42243"/>
                    <a:pt x="54973" y="42210"/>
                    <a:pt x="54706" y="41643"/>
                  </a:cubicBezTo>
                  <a:cubicBezTo>
                    <a:pt x="54539" y="41343"/>
                    <a:pt x="54372" y="41042"/>
                    <a:pt x="54206" y="40742"/>
                  </a:cubicBezTo>
                  <a:cubicBezTo>
                    <a:pt x="53905" y="40208"/>
                    <a:pt x="53572" y="39641"/>
                    <a:pt x="53238" y="39108"/>
                  </a:cubicBezTo>
                  <a:cubicBezTo>
                    <a:pt x="53105" y="38908"/>
                    <a:pt x="53105" y="38774"/>
                    <a:pt x="53305" y="38641"/>
                  </a:cubicBezTo>
                  <a:cubicBezTo>
                    <a:pt x="53472" y="38541"/>
                    <a:pt x="53605" y="38407"/>
                    <a:pt x="53772" y="38307"/>
                  </a:cubicBezTo>
                  <a:cubicBezTo>
                    <a:pt x="54339" y="37840"/>
                    <a:pt x="54906" y="37406"/>
                    <a:pt x="55473" y="36973"/>
                  </a:cubicBezTo>
                  <a:cubicBezTo>
                    <a:pt x="55807" y="36706"/>
                    <a:pt x="55840" y="36573"/>
                    <a:pt x="55573" y="36239"/>
                  </a:cubicBezTo>
                  <a:cubicBezTo>
                    <a:pt x="55440" y="36106"/>
                    <a:pt x="55340" y="35939"/>
                    <a:pt x="55206" y="35805"/>
                  </a:cubicBezTo>
                  <a:cubicBezTo>
                    <a:pt x="54573" y="35038"/>
                    <a:pt x="53872" y="34338"/>
                    <a:pt x="53172" y="33637"/>
                  </a:cubicBezTo>
                  <a:cubicBezTo>
                    <a:pt x="52971" y="33437"/>
                    <a:pt x="52971" y="33304"/>
                    <a:pt x="53138" y="33070"/>
                  </a:cubicBezTo>
                  <a:cubicBezTo>
                    <a:pt x="53839" y="32169"/>
                    <a:pt x="54473" y="31269"/>
                    <a:pt x="55140" y="30335"/>
                  </a:cubicBezTo>
                  <a:cubicBezTo>
                    <a:pt x="55407" y="29968"/>
                    <a:pt x="55373" y="29834"/>
                    <a:pt x="55040" y="29534"/>
                  </a:cubicBezTo>
                  <a:cubicBezTo>
                    <a:pt x="54606" y="29134"/>
                    <a:pt x="54106" y="28734"/>
                    <a:pt x="53605" y="28367"/>
                  </a:cubicBezTo>
                  <a:cubicBezTo>
                    <a:pt x="52971" y="27900"/>
                    <a:pt x="52338" y="27433"/>
                    <a:pt x="51704" y="26966"/>
                  </a:cubicBezTo>
                  <a:cubicBezTo>
                    <a:pt x="51504" y="26832"/>
                    <a:pt x="51437" y="26699"/>
                    <a:pt x="51537" y="26465"/>
                  </a:cubicBezTo>
                  <a:cubicBezTo>
                    <a:pt x="51704" y="26132"/>
                    <a:pt x="51804" y="25798"/>
                    <a:pt x="51971" y="25465"/>
                  </a:cubicBezTo>
                  <a:cubicBezTo>
                    <a:pt x="52238" y="24831"/>
                    <a:pt x="52538" y="24197"/>
                    <a:pt x="52805" y="23597"/>
                  </a:cubicBezTo>
                  <a:cubicBezTo>
                    <a:pt x="52971" y="23230"/>
                    <a:pt x="52938" y="23130"/>
                    <a:pt x="52605" y="22963"/>
                  </a:cubicBezTo>
                  <a:cubicBezTo>
                    <a:pt x="52538" y="22929"/>
                    <a:pt x="52438" y="22896"/>
                    <a:pt x="52371" y="22863"/>
                  </a:cubicBezTo>
                  <a:cubicBezTo>
                    <a:pt x="51337" y="22362"/>
                    <a:pt x="50270" y="21895"/>
                    <a:pt x="49235" y="21395"/>
                  </a:cubicBezTo>
                  <a:cubicBezTo>
                    <a:pt x="48635" y="21128"/>
                    <a:pt x="48602" y="21262"/>
                    <a:pt x="48802" y="20494"/>
                  </a:cubicBezTo>
                  <a:cubicBezTo>
                    <a:pt x="48969" y="19894"/>
                    <a:pt x="49169" y="19293"/>
                    <a:pt x="49336" y="18726"/>
                  </a:cubicBezTo>
                  <a:cubicBezTo>
                    <a:pt x="49536" y="17926"/>
                    <a:pt x="49536" y="17892"/>
                    <a:pt x="48735" y="17726"/>
                  </a:cubicBezTo>
                  <a:cubicBezTo>
                    <a:pt x="47801" y="17526"/>
                    <a:pt x="46834" y="17359"/>
                    <a:pt x="45900" y="17192"/>
                  </a:cubicBezTo>
                  <a:cubicBezTo>
                    <a:pt x="45366" y="17059"/>
                    <a:pt x="45433" y="17059"/>
                    <a:pt x="45433" y="16625"/>
                  </a:cubicBezTo>
                  <a:cubicBezTo>
                    <a:pt x="45499" y="15658"/>
                    <a:pt x="45499" y="14690"/>
                    <a:pt x="45433" y="13689"/>
                  </a:cubicBezTo>
                  <a:cubicBezTo>
                    <a:pt x="45399" y="13289"/>
                    <a:pt x="45333" y="13222"/>
                    <a:pt x="44932" y="13189"/>
                  </a:cubicBezTo>
                  <a:cubicBezTo>
                    <a:pt x="44432" y="13156"/>
                    <a:pt x="43932" y="13122"/>
                    <a:pt x="43465" y="13122"/>
                  </a:cubicBezTo>
                  <a:cubicBezTo>
                    <a:pt x="43220" y="13134"/>
                    <a:pt x="42975" y="13137"/>
                    <a:pt x="42732" y="13137"/>
                  </a:cubicBezTo>
                  <a:cubicBezTo>
                    <a:pt x="42245" y="13137"/>
                    <a:pt x="41763" y="13122"/>
                    <a:pt x="41296" y="13122"/>
                  </a:cubicBezTo>
                  <a:cubicBezTo>
                    <a:pt x="41063" y="13122"/>
                    <a:pt x="40996" y="13022"/>
                    <a:pt x="40996" y="12822"/>
                  </a:cubicBezTo>
                  <a:cubicBezTo>
                    <a:pt x="40963" y="12288"/>
                    <a:pt x="40930" y="11755"/>
                    <a:pt x="40863" y="11221"/>
                  </a:cubicBezTo>
                  <a:cubicBezTo>
                    <a:pt x="40829" y="10687"/>
                    <a:pt x="40763" y="10120"/>
                    <a:pt x="40729" y="9587"/>
                  </a:cubicBezTo>
                  <a:cubicBezTo>
                    <a:pt x="40696" y="9286"/>
                    <a:pt x="40563" y="9186"/>
                    <a:pt x="40296" y="9186"/>
                  </a:cubicBezTo>
                  <a:lnTo>
                    <a:pt x="39895" y="9186"/>
                  </a:lnTo>
                  <a:cubicBezTo>
                    <a:pt x="38861" y="9186"/>
                    <a:pt x="37827" y="9186"/>
                    <a:pt x="36793" y="9153"/>
                  </a:cubicBezTo>
                  <a:cubicBezTo>
                    <a:pt x="36598" y="9153"/>
                    <a:pt x="36383" y="9191"/>
                    <a:pt x="36190" y="9191"/>
                  </a:cubicBezTo>
                  <a:cubicBezTo>
                    <a:pt x="36021" y="9191"/>
                    <a:pt x="35868" y="9162"/>
                    <a:pt x="35759" y="9053"/>
                  </a:cubicBezTo>
                  <a:cubicBezTo>
                    <a:pt x="35492" y="8819"/>
                    <a:pt x="35526" y="8386"/>
                    <a:pt x="35426" y="8052"/>
                  </a:cubicBezTo>
                  <a:cubicBezTo>
                    <a:pt x="35192" y="7218"/>
                    <a:pt x="34959" y="6351"/>
                    <a:pt x="34625" y="5550"/>
                  </a:cubicBezTo>
                  <a:cubicBezTo>
                    <a:pt x="34499" y="5222"/>
                    <a:pt x="34430" y="5123"/>
                    <a:pt x="34202" y="5123"/>
                  </a:cubicBezTo>
                  <a:cubicBezTo>
                    <a:pt x="34129" y="5123"/>
                    <a:pt x="34039" y="5134"/>
                    <a:pt x="33925" y="5150"/>
                  </a:cubicBezTo>
                  <a:cubicBezTo>
                    <a:pt x="33858" y="5183"/>
                    <a:pt x="33791" y="5183"/>
                    <a:pt x="33724" y="5217"/>
                  </a:cubicBezTo>
                  <a:cubicBezTo>
                    <a:pt x="32524" y="5450"/>
                    <a:pt x="31323" y="5817"/>
                    <a:pt x="30088" y="6084"/>
                  </a:cubicBezTo>
                  <a:cubicBezTo>
                    <a:pt x="29948" y="6116"/>
                    <a:pt x="29853" y="6138"/>
                    <a:pt x="29782" y="6138"/>
                  </a:cubicBezTo>
                  <a:cubicBezTo>
                    <a:pt x="29634" y="6138"/>
                    <a:pt x="29590" y="6043"/>
                    <a:pt x="29455" y="5750"/>
                  </a:cubicBezTo>
                  <a:cubicBezTo>
                    <a:pt x="29054" y="4816"/>
                    <a:pt x="28621" y="3882"/>
                    <a:pt x="28187" y="2948"/>
                  </a:cubicBezTo>
                  <a:cubicBezTo>
                    <a:pt x="27930" y="2391"/>
                    <a:pt x="27838" y="2192"/>
                    <a:pt x="27565" y="2192"/>
                  </a:cubicBezTo>
                  <a:cubicBezTo>
                    <a:pt x="27414" y="2192"/>
                    <a:pt x="27208" y="2253"/>
                    <a:pt x="26886" y="2348"/>
                  </a:cubicBezTo>
                  <a:cubicBezTo>
                    <a:pt x="25785" y="2648"/>
                    <a:pt x="24718" y="3082"/>
                    <a:pt x="23651" y="3449"/>
                  </a:cubicBezTo>
                  <a:cubicBezTo>
                    <a:pt x="23307" y="3549"/>
                    <a:pt x="23148" y="3631"/>
                    <a:pt x="23038" y="3631"/>
                  </a:cubicBezTo>
                  <a:cubicBezTo>
                    <a:pt x="22893" y="3631"/>
                    <a:pt x="22835" y="3486"/>
                    <a:pt x="22550" y="3049"/>
                  </a:cubicBezTo>
                  <a:cubicBezTo>
                    <a:pt x="21949" y="2148"/>
                    <a:pt x="21416" y="1181"/>
                    <a:pt x="20748" y="313"/>
                  </a:cubicBezTo>
                  <a:cubicBezTo>
                    <a:pt x="20582" y="105"/>
                    <a:pt x="20493" y="1"/>
                    <a:pt x="2037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0"/>
            <p:cNvSpPr/>
            <p:nvPr/>
          </p:nvSpPr>
          <p:spPr>
            <a:xfrm>
              <a:off x="3206625" y="2139250"/>
              <a:ext cx="69250" cy="61950"/>
            </a:xfrm>
            <a:custGeom>
              <a:avLst/>
              <a:gdLst/>
              <a:ahLst/>
              <a:cxnLst/>
              <a:rect l="l" t="t" r="r" b="b"/>
              <a:pathLst>
                <a:path w="2770" h="2478" extrusionOk="0">
                  <a:moveTo>
                    <a:pt x="1430" y="0"/>
                  </a:moveTo>
                  <a:cubicBezTo>
                    <a:pt x="1118" y="0"/>
                    <a:pt x="797" y="85"/>
                    <a:pt x="568" y="243"/>
                  </a:cubicBezTo>
                  <a:cubicBezTo>
                    <a:pt x="167" y="543"/>
                    <a:pt x="1" y="1144"/>
                    <a:pt x="201" y="1677"/>
                  </a:cubicBezTo>
                  <a:cubicBezTo>
                    <a:pt x="368" y="2211"/>
                    <a:pt x="701" y="2478"/>
                    <a:pt x="1201" y="2478"/>
                  </a:cubicBezTo>
                  <a:cubicBezTo>
                    <a:pt x="2069" y="2445"/>
                    <a:pt x="2769" y="1511"/>
                    <a:pt x="2536" y="710"/>
                  </a:cubicBezTo>
                  <a:cubicBezTo>
                    <a:pt x="2469" y="510"/>
                    <a:pt x="2336" y="343"/>
                    <a:pt x="2169" y="210"/>
                  </a:cubicBezTo>
                  <a:cubicBezTo>
                    <a:pt x="1980" y="68"/>
                    <a:pt x="1709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0"/>
            <p:cNvSpPr/>
            <p:nvPr/>
          </p:nvSpPr>
          <p:spPr>
            <a:xfrm>
              <a:off x="3051525" y="2182000"/>
              <a:ext cx="55050" cy="55075"/>
            </a:xfrm>
            <a:custGeom>
              <a:avLst/>
              <a:gdLst/>
              <a:ahLst/>
              <a:cxnLst/>
              <a:rect l="l" t="t" r="r" b="b"/>
              <a:pathLst>
                <a:path w="2202" h="2203" extrusionOk="0">
                  <a:moveTo>
                    <a:pt x="1168" y="1"/>
                  </a:moveTo>
                  <a:cubicBezTo>
                    <a:pt x="467" y="1"/>
                    <a:pt x="0" y="434"/>
                    <a:pt x="0" y="1068"/>
                  </a:cubicBezTo>
                  <a:cubicBezTo>
                    <a:pt x="0" y="1735"/>
                    <a:pt x="434" y="2202"/>
                    <a:pt x="1068" y="2202"/>
                  </a:cubicBezTo>
                  <a:cubicBezTo>
                    <a:pt x="1735" y="2202"/>
                    <a:pt x="2202" y="1635"/>
                    <a:pt x="2202" y="901"/>
                  </a:cubicBezTo>
                  <a:cubicBezTo>
                    <a:pt x="2202" y="368"/>
                    <a:pt x="1768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0"/>
            <p:cNvSpPr/>
            <p:nvPr/>
          </p:nvSpPr>
          <p:spPr>
            <a:xfrm>
              <a:off x="4219850" y="2880725"/>
              <a:ext cx="22550" cy="77700"/>
            </a:xfrm>
            <a:custGeom>
              <a:avLst/>
              <a:gdLst/>
              <a:ahLst/>
              <a:cxnLst/>
              <a:rect l="l" t="t" r="r" b="b"/>
              <a:pathLst>
                <a:path w="902" h="3108" extrusionOk="0">
                  <a:moveTo>
                    <a:pt x="432" y="1"/>
                  </a:moveTo>
                  <a:cubicBezTo>
                    <a:pt x="411" y="1"/>
                    <a:pt x="390" y="2"/>
                    <a:pt x="367" y="5"/>
                  </a:cubicBezTo>
                  <a:cubicBezTo>
                    <a:pt x="134" y="5"/>
                    <a:pt x="1" y="172"/>
                    <a:pt x="1" y="505"/>
                  </a:cubicBezTo>
                  <a:cubicBezTo>
                    <a:pt x="1" y="839"/>
                    <a:pt x="1" y="1173"/>
                    <a:pt x="1" y="1473"/>
                  </a:cubicBezTo>
                  <a:cubicBezTo>
                    <a:pt x="1" y="1873"/>
                    <a:pt x="1" y="2240"/>
                    <a:pt x="34" y="2607"/>
                  </a:cubicBezTo>
                  <a:cubicBezTo>
                    <a:pt x="34" y="2940"/>
                    <a:pt x="167" y="3107"/>
                    <a:pt x="434" y="3107"/>
                  </a:cubicBezTo>
                  <a:cubicBezTo>
                    <a:pt x="668" y="3107"/>
                    <a:pt x="834" y="2940"/>
                    <a:pt x="868" y="2640"/>
                  </a:cubicBezTo>
                  <a:cubicBezTo>
                    <a:pt x="901" y="2440"/>
                    <a:pt x="901" y="2240"/>
                    <a:pt x="868" y="2040"/>
                  </a:cubicBezTo>
                  <a:cubicBezTo>
                    <a:pt x="868" y="1506"/>
                    <a:pt x="868" y="1006"/>
                    <a:pt x="834" y="505"/>
                  </a:cubicBezTo>
                  <a:cubicBezTo>
                    <a:pt x="804" y="169"/>
                    <a:pt x="661" y="1"/>
                    <a:pt x="43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0"/>
            <p:cNvSpPr/>
            <p:nvPr/>
          </p:nvSpPr>
          <p:spPr>
            <a:xfrm>
              <a:off x="4294075" y="2968300"/>
              <a:ext cx="30050" cy="70025"/>
            </a:xfrm>
            <a:custGeom>
              <a:avLst/>
              <a:gdLst/>
              <a:ahLst/>
              <a:cxnLst/>
              <a:rect l="l" t="t" r="r" b="b"/>
              <a:pathLst>
                <a:path w="1202" h="2801" extrusionOk="0">
                  <a:moveTo>
                    <a:pt x="770" y="0"/>
                  </a:moveTo>
                  <a:cubicBezTo>
                    <a:pt x="546" y="0"/>
                    <a:pt x="428" y="169"/>
                    <a:pt x="367" y="505"/>
                  </a:cubicBezTo>
                  <a:cubicBezTo>
                    <a:pt x="267" y="1005"/>
                    <a:pt x="167" y="1472"/>
                    <a:pt x="67" y="1973"/>
                  </a:cubicBezTo>
                  <a:cubicBezTo>
                    <a:pt x="34" y="2139"/>
                    <a:pt x="0" y="2306"/>
                    <a:pt x="34" y="2473"/>
                  </a:cubicBezTo>
                  <a:cubicBezTo>
                    <a:pt x="76" y="2683"/>
                    <a:pt x="237" y="2800"/>
                    <a:pt x="417" y="2800"/>
                  </a:cubicBezTo>
                  <a:cubicBezTo>
                    <a:pt x="523" y="2800"/>
                    <a:pt x="635" y="2760"/>
                    <a:pt x="734" y="2673"/>
                  </a:cubicBezTo>
                  <a:cubicBezTo>
                    <a:pt x="801" y="2573"/>
                    <a:pt x="868" y="2473"/>
                    <a:pt x="901" y="2373"/>
                  </a:cubicBezTo>
                  <a:cubicBezTo>
                    <a:pt x="1001" y="1772"/>
                    <a:pt x="1134" y="1172"/>
                    <a:pt x="1201" y="638"/>
                  </a:cubicBezTo>
                  <a:cubicBezTo>
                    <a:pt x="1201" y="238"/>
                    <a:pt x="1068" y="38"/>
                    <a:pt x="834" y="5"/>
                  </a:cubicBezTo>
                  <a:cubicBezTo>
                    <a:pt x="812" y="2"/>
                    <a:pt x="791" y="0"/>
                    <a:pt x="77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0"/>
            <p:cNvSpPr/>
            <p:nvPr/>
          </p:nvSpPr>
          <p:spPr>
            <a:xfrm>
              <a:off x="3470150" y="3416225"/>
              <a:ext cx="65900" cy="38550"/>
            </a:xfrm>
            <a:custGeom>
              <a:avLst/>
              <a:gdLst/>
              <a:ahLst/>
              <a:cxnLst/>
              <a:rect l="l" t="t" r="r" b="b"/>
              <a:pathLst>
                <a:path w="2636" h="1542" extrusionOk="0">
                  <a:moveTo>
                    <a:pt x="493" y="0"/>
                  </a:moveTo>
                  <a:cubicBezTo>
                    <a:pt x="308" y="0"/>
                    <a:pt x="167" y="89"/>
                    <a:pt x="101" y="267"/>
                  </a:cubicBezTo>
                  <a:cubicBezTo>
                    <a:pt x="0" y="501"/>
                    <a:pt x="101" y="734"/>
                    <a:pt x="434" y="868"/>
                  </a:cubicBezTo>
                  <a:cubicBezTo>
                    <a:pt x="901" y="1068"/>
                    <a:pt x="1335" y="1268"/>
                    <a:pt x="1802" y="1468"/>
                  </a:cubicBezTo>
                  <a:cubicBezTo>
                    <a:pt x="1902" y="1501"/>
                    <a:pt x="2035" y="1535"/>
                    <a:pt x="2102" y="1535"/>
                  </a:cubicBezTo>
                  <a:cubicBezTo>
                    <a:pt x="2136" y="1539"/>
                    <a:pt x="2168" y="1541"/>
                    <a:pt x="2199" y="1541"/>
                  </a:cubicBezTo>
                  <a:cubicBezTo>
                    <a:pt x="2409" y="1541"/>
                    <a:pt x="2540" y="1443"/>
                    <a:pt x="2569" y="1268"/>
                  </a:cubicBezTo>
                  <a:cubicBezTo>
                    <a:pt x="2636" y="1001"/>
                    <a:pt x="2502" y="868"/>
                    <a:pt x="2302" y="768"/>
                  </a:cubicBezTo>
                  <a:cubicBezTo>
                    <a:pt x="1802" y="534"/>
                    <a:pt x="1301" y="301"/>
                    <a:pt x="801" y="67"/>
                  </a:cubicBezTo>
                  <a:cubicBezTo>
                    <a:pt x="690" y="23"/>
                    <a:pt x="586" y="0"/>
                    <a:pt x="49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0"/>
            <p:cNvSpPr/>
            <p:nvPr/>
          </p:nvSpPr>
          <p:spPr>
            <a:xfrm>
              <a:off x="4184825" y="3257425"/>
              <a:ext cx="43400" cy="58400"/>
            </a:xfrm>
            <a:custGeom>
              <a:avLst/>
              <a:gdLst/>
              <a:ahLst/>
              <a:cxnLst/>
              <a:rect l="l" t="t" r="r" b="b"/>
              <a:pathLst>
                <a:path w="1736" h="2336" extrusionOk="0">
                  <a:moveTo>
                    <a:pt x="1287" y="1"/>
                  </a:moveTo>
                  <a:cubicBezTo>
                    <a:pt x="1168" y="1"/>
                    <a:pt x="1069" y="68"/>
                    <a:pt x="1001" y="181"/>
                  </a:cubicBezTo>
                  <a:cubicBezTo>
                    <a:pt x="701" y="682"/>
                    <a:pt x="401" y="1182"/>
                    <a:pt x="101" y="1716"/>
                  </a:cubicBezTo>
                  <a:cubicBezTo>
                    <a:pt x="1" y="1949"/>
                    <a:pt x="101" y="2183"/>
                    <a:pt x="267" y="2283"/>
                  </a:cubicBezTo>
                  <a:cubicBezTo>
                    <a:pt x="336" y="2317"/>
                    <a:pt x="410" y="2336"/>
                    <a:pt x="482" y="2336"/>
                  </a:cubicBezTo>
                  <a:cubicBezTo>
                    <a:pt x="621" y="2336"/>
                    <a:pt x="759" y="2269"/>
                    <a:pt x="868" y="2116"/>
                  </a:cubicBezTo>
                  <a:cubicBezTo>
                    <a:pt x="1168" y="1649"/>
                    <a:pt x="1435" y="1149"/>
                    <a:pt x="1668" y="648"/>
                  </a:cubicBezTo>
                  <a:cubicBezTo>
                    <a:pt x="1702" y="582"/>
                    <a:pt x="1702" y="515"/>
                    <a:pt x="1735" y="448"/>
                  </a:cubicBezTo>
                  <a:cubicBezTo>
                    <a:pt x="1735" y="248"/>
                    <a:pt x="1635" y="115"/>
                    <a:pt x="1468" y="48"/>
                  </a:cubicBezTo>
                  <a:cubicBezTo>
                    <a:pt x="1404" y="16"/>
                    <a:pt x="1343" y="1"/>
                    <a:pt x="128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0"/>
            <p:cNvSpPr/>
            <p:nvPr/>
          </p:nvSpPr>
          <p:spPr>
            <a:xfrm>
              <a:off x="3657775" y="2241900"/>
              <a:ext cx="60900" cy="36150"/>
            </a:xfrm>
            <a:custGeom>
              <a:avLst/>
              <a:gdLst/>
              <a:ahLst/>
              <a:cxnLst/>
              <a:rect l="l" t="t" r="r" b="b"/>
              <a:pathLst>
                <a:path w="2436" h="1446" extrusionOk="0">
                  <a:moveTo>
                    <a:pt x="496" y="0"/>
                  </a:moveTo>
                  <a:cubicBezTo>
                    <a:pt x="319" y="0"/>
                    <a:pt x="174" y="93"/>
                    <a:pt x="101" y="240"/>
                  </a:cubicBezTo>
                  <a:cubicBezTo>
                    <a:pt x="1" y="473"/>
                    <a:pt x="101" y="674"/>
                    <a:pt x="401" y="807"/>
                  </a:cubicBezTo>
                  <a:cubicBezTo>
                    <a:pt x="835" y="1007"/>
                    <a:pt x="1235" y="1207"/>
                    <a:pt x="1669" y="1374"/>
                  </a:cubicBezTo>
                  <a:cubicBezTo>
                    <a:pt x="1735" y="1407"/>
                    <a:pt x="1835" y="1441"/>
                    <a:pt x="1869" y="1441"/>
                  </a:cubicBezTo>
                  <a:cubicBezTo>
                    <a:pt x="1896" y="1444"/>
                    <a:pt x="1923" y="1446"/>
                    <a:pt x="1949" y="1446"/>
                  </a:cubicBezTo>
                  <a:cubicBezTo>
                    <a:pt x="2176" y="1446"/>
                    <a:pt x="2343" y="1320"/>
                    <a:pt x="2403" y="1141"/>
                  </a:cubicBezTo>
                  <a:cubicBezTo>
                    <a:pt x="2436" y="907"/>
                    <a:pt x="2336" y="740"/>
                    <a:pt x="2136" y="640"/>
                  </a:cubicBezTo>
                  <a:cubicBezTo>
                    <a:pt x="1669" y="440"/>
                    <a:pt x="1202" y="240"/>
                    <a:pt x="701" y="40"/>
                  </a:cubicBezTo>
                  <a:cubicBezTo>
                    <a:pt x="630" y="13"/>
                    <a:pt x="561" y="0"/>
                    <a:pt x="49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0"/>
            <p:cNvSpPr/>
            <p:nvPr/>
          </p:nvSpPr>
          <p:spPr>
            <a:xfrm>
              <a:off x="3472650" y="2207850"/>
              <a:ext cx="60075" cy="31850"/>
            </a:xfrm>
            <a:custGeom>
              <a:avLst/>
              <a:gdLst/>
              <a:ahLst/>
              <a:cxnLst/>
              <a:rect l="l" t="t" r="r" b="b"/>
              <a:pathLst>
                <a:path w="2403" h="1274" extrusionOk="0">
                  <a:moveTo>
                    <a:pt x="534" y="1"/>
                  </a:moveTo>
                  <a:cubicBezTo>
                    <a:pt x="234" y="1"/>
                    <a:pt x="67" y="67"/>
                    <a:pt x="34" y="334"/>
                  </a:cubicBezTo>
                  <a:cubicBezTo>
                    <a:pt x="1" y="568"/>
                    <a:pt x="101" y="735"/>
                    <a:pt x="334" y="801"/>
                  </a:cubicBezTo>
                  <a:cubicBezTo>
                    <a:pt x="801" y="935"/>
                    <a:pt x="1301" y="1102"/>
                    <a:pt x="1802" y="1235"/>
                  </a:cubicBezTo>
                  <a:cubicBezTo>
                    <a:pt x="1872" y="1261"/>
                    <a:pt x="1937" y="1274"/>
                    <a:pt x="1996" y="1274"/>
                  </a:cubicBezTo>
                  <a:cubicBezTo>
                    <a:pt x="2164" y="1274"/>
                    <a:pt x="2286" y="1174"/>
                    <a:pt x="2336" y="1001"/>
                  </a:cubicBezTo>
                  <a:cubicBezTo>
                    <a:pt x="2402" y="801"/>
                    <a:pt x="2336" y="568"/>
                    <a:pt x="2102" y="468"/>
                  </a:cubicBezTo>
                  <a:cubicBezTo>
                    <a:pt x="1568" y="201"/>
                    <a:pt x="1035" y="101"/>
                    <a:pt x="534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0"/>
            <p:cNvSpPr/>
            <p:nvPr/>
          </p:nvSpPr>
          <p:spPr>
            <a:xfrm>
              <a:off x="3779525" y="2396325"/>
              <a:ext cx="55075" cy="38550"/>
            </a:xfrm>
            <a:custGeom>
              <a:avLst/>
              <a:gdLst/>
              <a:ahLst/>
              <a:cxnLst/>
              <a:rect l="l" t="t" r="r" b="b"/>
              <a:pathLst>
                <a:path w="2203" h="1542" extrusionOk="0">
                  <a:moveTo>
                    <a:pt x="468" y="0"/>
                  </a:moveTo>
                  <a:cubicBezTo>
                    <a:pt x="168" y="0"/>
                    <a:pt x="1" y="167"/>
                    <a:pt x="1" y="401"/>
                  </a:cubicBezTo>
                  <a:cubicBezTo>
                    <a:pt x="1" y="601"/>
                    <a:pt x="134" y="734"/>
                    <a:pt x="268" y="834"/>
                  </a:cubicBezTo>
                  <a:cubicBezTo>
                    <a:pt x="668" y="1035"/>
                    <a:pt x="1068" y="1235"/>
                    <a:pt x="1435" y="1468"/>
                  </a:cubicBezTo>
                  <a:cubicBezTo>
                    <a:pt x="1502" y="1502"/>
                    <a:pt x="1602" y="1535"/>
                    <a:pt x="1702" y="1535"/>
                  </a:cubicBezTo>
                  <a:cubicBezTo>
                    <a:pt x="1724" y="1539"/>
                    <a:pt x="1745" y="1541"/>
                    <a:pt x="1767" y="1541"/>
                  </a:cubicBezTo>
                  <a:cubicBezTo>
                    <a:pt x="1910" y="1541"/>
                    <a:pt x="2044" y="1447"/>
                    <a:pt x="2102" y="1301"/>
                  </a:cubicBezTo>
                  <a:cubicBezTo>
                    <a:pt x="2203" y="1135"/>
                    <a:pt x="2169" y="1001"/>
                    <a:pt x="2036" y="834"/>
                  </a:cubicBezTo>
                  <a:cubicBezTo>
                    <a:pt x="2002" y="801"/>
                    <a:pt x="1902" y="734"/>
                    <a:pt x="1836" y="701"/>
                  </a:cubicBezTo>
                  <a:cubicBezTo>
                    <a:pt x="1469" y="501"/>
                    <a:pt x="1068" y="301"/>
                    <a:pt x="668" y="67"/>
                  </a:cubicBezTo>
                  <a:cubicBezTo>
                    <a:pt x="601" y="34"/>
                    <a:pt x="501" y="34"/>
                    <a:pt x="46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0"/>
            <p:cNvSpPr/>
            <p:nvPr/>
          </p:nvSpPr>
          <p:spPr>
            <a:xfrm>
              <a:off x="4182325" y="2648975"/>
              <a:ext cx="41550" cy="53500"/>
            </a:xfrm>
            <a:custGeom>
              <a:avLst/>
              <a:gdLst/>
              <a:ahLst/>
              <a:cxnLst/>
              <a:rect l="l" t="t" r="r" b="b"/>
              <a:pathLst>
                <a:path w="1662" h="2140" extrusionOk="0">
                  <a:moveTo>
                    <a:pt x="448" y="0"/>
                  </a:moveTo>
                  <a:cubicBezTo>
                    <a:pt x="375" y="0"/>
                    <a:pt x="303" y="23"/>
                    <a:pt x="234" y="68"/>
                  </a:cubicBezTo>
                  <a:cubicBezTo>
                    <a:pt x="34" y="202"/>
                    <a:pt x="0" y="402"/>
                    <a:pt x="101" y="602"/>
                  </a:cubicBezTo>
                  <a:cubicBezTo>
                    <a:pt x="301" y="1036"/>
                    <a:pt x="534" y="1436"/>
                    <a:pt x="768" y="1870"/>
                  </a:cubicBezTo>
                  <a:cubicBezTo>
                    <a:pt x="834" y="2036"/>
                    <a:pt x="968" y="2137"/>
                    <a:pt x="1168" y="2137"/>
                  </a:cubicBezTo>
                  <a:cubicBezTo>
                    <a:pt x="1183" y="2138"/>
                    <a:pt x="1198" y="2139"/>
                    <a:pt x="1213" y="2139"/>
                  </a:cubicBezTo>
                  <a:cubicBezTo>
                    <a:pt x="1488" y="2139"/>
                    <a:pt x="1662" y="1853"/>
                    <a:pt x="1535" y="1536"/>
                  </a:cubicBezTo>
                  <a:cubicBezTo>
                    <a:pt x="1335" y="1069"/>
                    <a:pt x="1101" y="635"/>
                    <a:pt x="834" y="235"/>
                  </a:cubicBezTo>
                  <a:cubicBezTo>
                    <a:pt x="725" y="82"/>
                    <a:pt x="587" y="0"/>
                    <a:pt x="44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0"/>
            <p:cNvSpPr/>
            <p:nvPr/>
          </p:nvSpPr>
          <p:spPr>
            <a:xfrm>
              <a:off x="3586900" y="3482775"/>
              <a:ext cx="57575" cy="33225"/>
            </a:xfrm>
            <a:custGeom>
              <a:avLst/>
              <a:gdLst/>
              <a:ahLst/>
              <a:cxnLst/>
              <a:rect l="l" t="t" r="r" b="b"/>
              <a:pathLst>
                <a:path w="2303" h="1329" extrusionOk="0">
                  <a:moveTo>
                    <a:pt x="495" y="1"/>
                  </a:moveTo>
                  <a:cubicBezTo>
                    <a:pt x="261" y="1"/>
                    <a:pt x="126" y="103"/>
                    <a:pt x="67" y="307"/>
                  </a:cubicBezTo>
                  <a:cubicBezTo>
                    <a:pt x="0" y="541"/>
                    <a:pt x="134" y="707"/>
                    <a:pt x="334" y="807"/>
                  </a:cubicBezTo>
                  <a:cubicBezTo>
                    <a:pt x="768" y="1008"/>
                    <a:pt x="1201" y="1174"/>
                    <a:pt x="1668" y="1308"/>
                  </a:cubicBezTo>
                  <a:cubicBezTo>
                    <a:pt x="1723" y="1321"/>
                    <a:pt x="1775" y="1328"/>
                    <a:pt x="1823" y="1328"/>
                  </a:cubicBezTo>
                  <a:cubicBezTo>
                    <a:pt x="2013" y="1328"/>
                    <a:pt x="2156" y="1227"/>
                    <a:pt x="2235" y="1041"/>
                  </a:cubicBezTo>
                  <a:cubicBezTo>
                    <a:pt x="2302" y="841"/>
                    <a:pt x="2202" y="641"/>
                    <a:pt x="1935" y="507"/>
                  </a:cubicBezTo>
                  <a:cubicBezTo>
                    <a:pt x="1602" y="374"/>
                    <a:pt x="1268" y="240"/>
                    <a:pt x="934" y="140"/>
                  </a:cubicBezTo>
                  <a:cubicBezTo>
                    <a:pt x="801" y="74"/>
                    <a:pt x="668" y="40"/>
                    <a:pt x="601" y="7"/>
                  </a:cubicBezTo>
                  <a:cubicBezTo>
                    <a:pt x="563" y="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0"/>
            <p:cNvSpPr/>
            <p:nvPr/>
          </p:nvSpPr>
          <p:spPr>
            <a:xfrm>
              <a:off x="3979675" y="2486525"/>
              <a:ext cx="52575" cy="40250"/>
            </a:xfrm>
            <a:custGeom>
              <a:avLst/>
              <a:gdLst/>
              <a:ahLst/>
              <a:cxnLst/>
              <a:rect l="l" t="t" r="r" b="b"/>
              <a:pathLst>
                <a:path w="2103" h="1610" extrusionOk="0">
                  <a:moveTo>
                    <a:pt x="475" y="1"/>
                  </a:moveTo>
                  <a:cubicBezTo>
                    <a:pt x="334" y="1"/>
                    <a:pt x="216" y="73"/>
                    <a:pt x="134" y="195"/>
                  </a:cubicBezTo>
                  <a:cubicBezTo>
                    <a:pt x="1" y="395"/>
                    <a:pt x="34" y="595"/>
                    <a:pt x="301" y="796"/>
                  </a:cubicBezTo>
                  <a:cubicBezTo>
                    <a:pt x="634" y="1029"/>
                    <a:pt x="935" y="1263"/>
                    <a:pt x="1268" y="1463"/>
                  </a:cubicBezTo>
                  <a:cubicBezTo>
                    <a:pt x="1368" y="1529"/>
                    <a:pt x="1502" y="1596"/>
                    <a:pt x="1602" y="1596"/>
                  </a:cubicBezTo>
                  <a:cubicBezTo>
                    <a:pt x="1637" y="1605"/>
                    <a:pt x="1672" y="1609"/>
                    <a:pt x="1706" y="1609"/>
                  </a:cubicBezTo>
                  <a:cubicBezTo>
                    <a:pt x="1927" y="1609"/>
                    <a:pt x="2102" y="1432"/>
                    <a:pt x="2102" y="1229"/>
                  </a:cubicBezTo>
                  <a:cubicBezTo>
                    <a:pt x="2102" y="1062"/>
                    <a:pt x="2002" y="929"/>
                    <a:pt x="1869" y="829"/>
                  </a:cubicBezTo>
                  <a:cubicBezTo>
                    <a:pt x="1502" y="595"/>
                    <a:pt x="1135" y="329"/>
                    <a:pt x="768" y="95"/>
                  </a:cubicBezTo>
                  <a:cubicBezTo>
                    <a:pt x="664" y="30"/>
                    <a:pt x="565" y="1"/>
                    <a:pt x="47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0"/>
            <p:cNvSpPr/>
            <p:nvPr/>
          </p:nvSpPr>
          <p:spPr>
            <a:xfrm>
              <a:off x="4219850" y="3130400"/>
              <a:ext cx="30875" cy="55000"/>
            </a:xfrm>
            <a:custGeom>
              <a:avLst/>
              <a:gdLst/>
              <a:ahLst/>
              <a:cxnLst/>
              <a:rect l="l" t="t" r="r" b="b"/>
              <a:pathLst>
                <a:path w="1235" h="2200" extrusionOk="0">
                  <a:moveTo>
                    <a:pt x="790" y="1"/>
                  </a:moveTo>
                  <a:cubicBezTo>
                    <a:pt x="643" y="1"/>
                    <a:pt x="510" y="82"/>
                    <a:pt x="434" y="259"/>
                  </a:cubicBezTo>
                  <a:cubicBezTo>
                    <a:pt x="267" y="726"/>
                    <a:pt x="101" y="1226"/>
                    <a:pt x="34" y="1726"/>
                  </a:cubicBezTo>
                  <a:cubicBezTo>
                    <a:pt x="1" y="1960"/>
                    <a:pt x="101" y="2127"/>
                    <a:pt x="334" y="2193"/>
                  </a:cubicBezTo>
                  <a:cubicBezTo>
                    <a:pt x="367" y="2198"/>
                    <a:pt x="399" y="2200"/>
                    <a:pt x="430" y="2200"/>
                  </a:cubicBezTo>
                  <a:cubicBezTo>
                    <a:pt x="641" y="2200"/>
                    <a:pt x="776" y="2097"/>
                    <a:pt x="834" y="1893"/>
                  </a:cubicBezTo>
                  <a:cubicBezTo>
                    <a:pt x="968" y="1426"/>
                    <a:pt x="1101" y="959"/>
                    <a:pt x="1201" y="559"/>
                  </a:cubicBezTo>
                  <a:cubicBezTo>
                    <a:pt x="1235" y="259"/>
                    <a:pt x="1135" y="59"/>
                    <a:pt x="935" y="25"/>
                  </a:cubicBezTo>
                  <a:cubicBezTo>
                    <a:pt x="886" y="9"/>
                    <a:pt x="837" y="1"/>
                    <a:pt x="79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0"/>
            <p:cNvSpPr/>
            <p:nvPr/>
          </p:nvSpPr>
          <p:spPr>
            <a:xfrm>
              <a:off x="4038900" y="2573775"/>
              <a:ext cx="50875" cy="41900"/>
            </a:xfrm>
            <a:custGeom>
              <a:avLst/>
              <a:gdLst/>
              <a:ahLst/>
              <a:cxnLst/>
              <a:rect l="l" t="t" r="r" b="b"/>
              <a:pathLst>
                <a:path w="2035" h="1676" extrusionOk="0">
                  <a:moveTo>
                    <a:pt x="426" y="1"/>
                  </a:moveTo>
                  <a:cubicBezTo>
                    <a:pt x="295" y="1"/>
                    <a:pt x="176" y="61"/>
                    <a:pt x="100" y="174"/>
                  </a:cubicBezTo>
                  <a:cubicBezTo>
                    <a:pt x="0" y="341"/>
                    <a:pt x="33" y="575"/>
                    <a:pt x="234" y="775"/>
                  </a:cubicBezTo>
                  <a:cubicBezTo>
                    <a:pt x="567" y="1042"/>
                    <a:pt x="867" y="1275"/>
                    <a:pt x="1201" y="1542"/>
                  </a:cubicBezTo>
                  <a:cubicBezTo>
                    <a:pt x="1301" y="1609"/>
                    <a:pt x="1434" y="1675"/>
                    <a:pt x="1534" y="1675"/>
                  </a:cubicBezTo>
                  <a:cubicBezTo>
                    <a:pt x="1768" y="1675"/>
                    <a:pt x="1868" y="1609"/>
                    <a:pt x="1935" y="1442"/>
                  </a:cubicBezTo>
                  <a:cubicBezTo>
                    <a:pt x="2035" y="1242"/>
                    <a:pt x="1968" y="1108"/>
                    <a:pt x="1835" y="975"/>
                  </a:cubicBezTo>
                  <a:cubicBezTo>
                    <a:pt x="1501" y="641"/>
                    <a:pt x="1134" y="374"/>
                    <a:pt x="734" y="108"/>
                  </a:cubicBezTo>
                  <a:cubicBezTo>
                    <a:pt x="633" y="36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0"/>
            <p:cNvSpPr/>
            <p:nvPr/>
          </p:nvSpPr>
          <p:spPr>
            <a:xfrm>
              <a:off x="3691975" y="2305750"/>
              <a:ext cx="55900" cy="34725"/>
            </a:xfrm>
            <a:custGeom>
              <a:avLst/>
              <a:gdLst/>
              <a:ahLst/>
              <a:cxnLst/>
              <a:rect l="l" t="t" r="r" b="b"/>
              <a:pathLst>
                <a:path w="2236" h="1389" extrusionOk="0">
                  <a:moveTo>
                    <a:pt x="479" y="1"/>
                  </a:moveTo>
                  <a:cubicBezTo>
                    <a:pt x="290" y="1"/>
                    <a:pt x="147" y="102"/>
                    <a:pt x="67" y="288"/>
                  </a:cubicBezTo>
                  <a:cubicBezTo>
                    <a:pt x="0" y="488"/>
                    <a:pt x="101" y="688"/>
                    <a:pt x="367" y="821"/>
                  </a:cubicBezTo>
                  <a:cubicBezTo>
                    <a:pt x="734" y="988"/>
                    <a:pt x="1101" y="1155"/>
                    <a:pt x="1468" y="1322"/>
                  </a:cubicBezTo>
                  <a:cubicBezTo>
                    <a:pt x="1568" y="1355"/>
                    <a:pt x="1635" y="1355"/>
                    <a:pt x="1702" y="1389"/>
                  </a:cubicBezTo>
                  <a:cubicBezTo>
                    <a:pt x="1935" y="1389"/>
                    <a:pt x="2102" y="1322"/>
                    <a:pt x="2169" y="1122"/>
                  </a:cubicBezTo>
                  <a:cubicBezTo>
                    <a:pt x="2235" y="888"/>
                    <a:pt x="2169" y="721"/>
                    <a:pt x="2002" y="621"/>
                  </a:cubicBezTo>
                  <a:cubicBezTo>
                    <a:pt x="1568" y="388"/>
                    <a:pt x="1101" y="188"/>
                    <a:pt x="634" y="21"/>
                  </a:cubicBezTo>
                  <a:cubicBezTo>
                    <a:pt x="580" y="7"/>
                    <a:pt x="528" y="1"/>
                    <a:pt x="47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0"/>
            <p:cNvSpPr/>
            <p:nvPr/>
          </p:nvSpPr>
          <p:spPr>
            <a:xfrm>
              <a:off x="3999700" y="3434750"/>
              <a:ext cx="52550" cy="36225"/>
            </a:xfrm>
            <a:custGeom>
              <a:avLst/>
              <a:gdLst/>
              <a:ahLst/>
              <a:cxnLst/>
              <a:rect l="l" t="t" r="r" b="b"/>
              <a:pathLst>
                <a:path w="2102" h="1449" extrusionOk="0">
                  <a:moveTo>
                    <a:pt x="1708" y="1"/>
                  </a:moveTo>
                  <a:cubicBezTo>
                    <a:pt x="1663" y="1"/>
                    <a:pt x="1615" y="9"/>
                    <a:pt x="1568" y="27"/>
                  </a:cubicBezTo>
                  <a:cubicBezTo>
                    <a:pt x="1134" y="227"/>
                    <a:pt x="734" y="427"/>
                    <a:pt x="334" y="660"/>
                  </a:cubicBezTo>
                  <a:cubicBezTo>
                    <a:pt x="67" y="794"/>
                    <a:pt x="0" y="1061"/>
                    <a:pt x="134" y="1261"/>
                  </a:cubicBezTo>
                  <a:cubicBezTo>
                    <a:pt x="219" y="1389"/>
                    <a:pt x="332" y="1449"/>
                    <a:pt x="473" y="1449"/>
                  </a:cubicBezTo>
                  <a:cubicBezTo>
                    <a:pt x="551" y="1449"/>
                    <a:pt x="638" y="1430"/>
                    <a:pt x="734" y="1394"/>
                  </a:cubicBezTo>
                  <a:cubicBezTo>
                    <a:pt x="1101" y="1194"/>
                    <a:pt x="1468" y="994"/>
                    <a:pt x="1835" y="827"/>
                  </a:cubicBezTo>
                  <a:cubicBezTo>
                    <a:pt x="1968" y="727"/>
                    <a:pt x="2102" y="594"/>
                    <a:pt x="2102" y="427"/>
                  </a:cubicBezTo>
                  <a:cubicBezTo>
                    <a:pt x="2102" y="180"/>
                    <a:pt x="1921" y="1"/>
                    <a:pt x="170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0"/>
            <p:cNvSpPr/>
            <p:nvPr/>
          </p:nvSpPr>
          <p:spPr>
            <a:xfrm>
              <a:off x="4259150" y="2763175"/>
              <a:ext cx="37450" cy="51000"/>
            </a:xfrm>
            <a:custGeom>
              <a:avLst/>
              <a:gdLst/>
              <a:ahLst/>
              <a:cxnLst/>
              <a:rect l="l" t="t" r="r" b="b"/>
              <a:pathLst>
                <a:path w="1498" h="2040" extrusionOk="0">
                  <a:moveTo>
                    <a:pt x="418" y="1"/>
                  </a:moveTo>
                  <a:cubicBezTo>
                    <a:pt x="174" y="1"/>
                    <a:pt x="0" y="252"/>
                    <a:pt x="63" y="504"/>
                  </a:cubicBezTo>
                  <a:cubicBezTo>
                    <a:pt x="230" y="971"/>
                    <a:pt x="397" y="1405"/>
                    <a:pt x="663" y="1805"/>
                  </a:cubicBezTo>
                  <a:cubicBezTo>
                    <a:pt x="773" y="1958"/>
                    <a:pt x="911" y="2040"/>
                    <a:pt x="1041" y="2040"/>
                  </a:cubicBezTo>
                  <a:cubicBezTo>
                    <a:pt x="1108" y="2040"/>
                    <a:pt x="1173" y="2018"/>
                    <a:pt x="1231" y="1972"/>
                  </a:cubicBezTo>
                  <a:cubicBezTo>
                    <a:pt x="1464" y="1838"/>
                    <a:pt x="1497" y="1638"/>
                    <a:pt x="1397" y="1438"/>
                  </a:cubicBezTo>
                  <a:cubicBezTo>
                    <a:pt x="1231" y="1038"/>
                    <a:pt x="997" y="604"/>
                    <a:pt x="797" y="204"/>
                  </a:cubicBezTo>
                  <a:cubicBezTo>
                    <a:pt x="730" y="70"/>
                    <a:pt x="597" y="4"/>
                    <a:pt x="463" y="4"/>
                  </a:cubicBezTo>
                  <a:cubicBezTo>
                    <a:pt x="448" y="2"/>
                    <a:pt x="433" y="1"/>
                    <a:pt x="41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0"/>
            <p:cNvSpPr/>
            <p:nvPr/>
          </p:nvSpPr>
          <p:spPr>
            <a:xfrm>
              <a:off x="3679475" y="3469600"/>
              <a:ext cx="54225" cy="26000"/>
            </a:xfrm>
            <a:custGeom>
              <a:avLst/>
              <a:gdLst/>
              <a:ahLst/>
              <a:cxnLst/>
              <a:rect l="l" t="t" r="r" b="b"/>
              <a:pathLst>
                <a:path w="2169" h="1040" extrusionOk="0">
                  <a:moveTo>
                    <a:pt x="601" y="0"/>
                  </a:moveTo>
                  <a:cubicBezTo>
                    <a:pt x="467" y="34"/>
                    <a:pt x="367" y="34"/>
                    <a:pt x="267" y="67"/>
                  </a:cubicBezTo>
                  <a:cubicBezTo>
                    <a:pt x="100" y="134"/>
                    <a:pt x="0" y="267"/>
                    <a:pt x="0" y="434"/>
                  </a:cubicBezTo>
                  <a:cubicBezTo>
                    <a:pt x="0" y="634"/>
                    <a:pt x="100" y="801"/>
                    <a:pt x="267" y="834"/>
                  </a:cubicBezTo>
                  <a:cubicBezTo>
                    <a:pt x="734" y="934"/>
                    <a:pt x="1234" y="1001"/>
                    <a:pt x="1701" y="1034"/>
                  </a:cubicBezTo>
                  <a:cubicBezTo>
                    <a:pt x="1725" y="1038"/>
                    <a:pt x="1748" y="1039"/>
                    <a:pt x="1771" y="1039"/>
                  </a:cubicBezTo>
                  <a:cubicBezTo>
                    <a:pt x="1967" y="1039"/>
                    <a:pt x="2105" y="910"/>
                    <a:pt x="2135" y="701"/>
                  </a:cubicBezTo>
                  <a:cubicBezTo>
                    <a:pt x="2168" y="434"/>
                    <a:pt x="2035" y="300"/>
                    <a:pt x="1801" y="234"/>
                  </a:cubicBezTo>
                  <a:cubicBezTo>
                    <a:pt x="1401" y="167"/>
                    <a:pt x="1001" y="100"/>
                    <a:pt x="60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0"/>
            <p:cNvSpPr/>
            <p:nvPr/>
          </p:nvSpPr>
          <p:spPr>
            <a:xfrm>
              <a:off x="3825400" y="3492950"/>
              <a:ext cx="55075" cy="25975"/>
            </a:xfrm>
            <a:custGeom>
              <a:avLst/>
              <a:gdLst/>
              <a:ahLst/>
              <a:cxnLst/>
              <a:rect l="l" t="t" r="r" b="b"/>
              <a:pathLst>
                <a:path w="2203" h="1039" extrusionOk="0">
                  <a:moveTo>
                    <a:pt x="1635" y="0"/>
                  </a:moveTo>
                  <a:cubicBezTo>
                    <a:pt x="1235" y="67"/>
                    <a:pt x="768" y="67"/>
                    <a:pt x="368" y="200"/>
                  </a:cubicBezTo>
                  <a:cubicBezTo>
                    <a:pt x="134" y="300"/>
                    <a:pt x="1" y="434"/>
                    <a:pt x="34" y="667"/>
                  </a:cubicBezTo>
                  <a:cubicBezTo>
                    <a:pt x="64" y="881"/>
                    <a:pt x="234" y="1039"/>
                    <a:pt x="467" y="1039"/>
                  </a:cubicBezTo>
                  <a:cubicBezTo>
                    <a:pt x="489" y="1039"/>
                    <a:pt x="511" y="1037"/>
                    <a:pt x="534" y="1034"/>
                  </a:cubicBezTo>
                  <a:cubicBezTo>
                    <a:pt x="968" y="968"/>
                    <a:pt x="1368" y="901"/>
                    <a:pt x="1802" y="801"/>
                  </a:cubicBezTo>
                  <a:cubicBezTo>
                    <a:pt x="2069" y="734"/>
                    <a:pt x="2202" y="534"/>
                    <a:pt x="2169" y="334"/>
                  </a:cubicBezTo>
                  <a:cubicBezTo>
                    <a:pt x="2135" y="100"/>
                    <a:pt x="1969" y="0"/>
                    <a:pt x="16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0"/>
            <p:cNvSpPr/>
            <p:nvPr/>
          </p:nvSpPr>
          <p:spPr>
            <a:xfrm>
              <a:off x="3943825" y="2376625"/>
              <a:ext cx="47550" cy="38650"/>
            </a:xfrm>
            <a:custGeom>
              <a:avLst/>
              <a:gdLst/>
              <a:ahLst/>
              <a:cxnLst/>
              <a:rect l="l" t="t" r="r" b="b"/>
              <a:pathLst>
                <a:path w="1902" h="1546" extrusionOk="0">
                  <a:moveTo>
                    <a:pt x="376" y="0"/>
                  </a:moveTo>
                  <a:cubicBezTo>
                    <a:pt x="266" y="0"/>
                    <a:pt x="152" y="84"/>
                    <a:pt x="100" y="188"/>
                  </a:cubicBezTo>
                  <a:cubicBezTo>
                    <a:pt x="0" y="355"/>
                    <a:pt x="0" y="522"/>
                    <a:pt x="100" y="622"/>
                  </a:cubicBezTo>
                  <a:cubicBezTo>
                    <a:pt x="501" y="989"/>
                    <a:pt x="901" y="1322"/>
                    <a:pt x="1368" y="1522"/>
                  </a:cubicBezTo>
                  <a:cubicBezTo>
                    <a:pt x="1411" y="1538"/>
                    <a:pt x="1454" y="1546"/>
                    <a:pt x="1495" y="1546"/>
                  </a:cubicBezTo>
                  <a:cubicBezTo>
                    <a:pt x="1714" y="1546"/>
                    <a:pt x="1902" y="1341"/>
                    <a:pt x="1902" y="1089"/>
                  </a:cubicBezTo>
                  <a:cubicBezTo>
                    <a:pt x="1868" y="1055"/>
                    <a:pt x="1868" y="955"/>
                    <a:pt x="1835" y="922"/>
                  </a:cubicBezTo>
                  <a:cubicBezTo>
                    <a:pt x="1435" y="522"/>
                    <a:pt x="1001" y="221"/>
                    <a:pt x="467" y="21"/>
                  </a:cubicBezTo>
                  <a:cubicBezTo>
                    <a:pt x="438" y="7"/>
                    <a:pt x="407" y="0"/>
                    <a:pt x="37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0"/>
            <p:cNvSpPr/>
            <p:nvPr/>
          </p:nvSpPr>
          <p:spPr>
            <a:xfrm>
              <a:off x="3910475" y="3447750"/>
              <a:ext cx="53375" cy="27850"/>
            </a:xfrm>
            <a:custGeom>
              <a:avLst/>
              <a:gdLst/>
              <a:ahLst/>
              <a:cxnLst/>
              <a:rect l="l" t="t" r="r" b="b"/>
              <a:pathLst>
                <a:path w="2135" h="1114" extrusionOk="0">
                  <a:moveTo>
                    <a:pt x="1741" y="1"/>
                  </a:moveTo>
                  <a:cubicBezTo>
                    <a:pt x="1717" y="1"/>
                    <a:pt x="1693" y="3"/>
                    <a:pt x="1668" y="7"/>
                  </a:cubicBezTo>
                  <a:cubicBezTo>
                    <a:pt x="1201" y="74"/>
                    <a:pt x="734" y="140"/>
                    <a:pt x="300" y="340"/>
                  </a:cubicBezTo>
                  <a:cubicBezTo>
                    <a:pt x="100" y="441"/>
                    <a:pt x="0" y="607"/>
                    <a:pt x="67" y="807"/>
                  </a:cubicBezTo>
                  <a:cubicBezTo>
                    <a:pt x="125" y="1012"/>
                    <a:pt x="260" y="1114"/>
                    <a:pt x="516" y="1114"/>
                  </a:cubicBezTo>
                  <a:cubicBezTo>
                    <a:pt x="553" y="1114"/>
                    <a:pt x="592" y="1112"/>
                    <a:pt x="634" y="1108"/>
                  </a:cubicBezTo>
                  <a:cubicBezTo>
                    <a:pt x="967" y="1008"/>
                    <a:pt x="1434" y="908"/>
                    <a:pt x="1868" y="774"/>
                  </a:cubicBezTo>
                  <a:cubicBezTo>
                    <a:pt x="2068" y="707"/>
                    <a:pt x="2135" y="507"/>
                    <a:pt x="2102" y="307"/>
                  </a:cubicBezTo>
                  <a:cubicBezTo>
                    <a:pt x="2043" y="103"/>
                    <a:pt x="1908" y="1"/>
                    <a:pt x="174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0"/>
            <p:cNvSpPr/>
            <p:nvPr/>
          </p:nvSpPr>
          <p:spPr>
            <a:xfrm>
              <a:off x="3541025" y="2279425"/>
              <a:ext cx="53400" cy="30200"/>
            </a:xfrm>
            <a:custGeom>
              <a:avLst/>
              <a:gdLst/>
              <a:ahLst/>
              <a:cxnLst/>
              <a:rect l="l" t="t" r="r" b="b"/>
              <a:pathLst>
                <a:path w="2136" h="1208" extrusionOk="0">
                  <a:moveTo>
                    <a:pt x="460" y="0"/>
                  </a:moveTo>
                  <a:cubicBezTo>
                    <a:pt x="294" y="0"/>
                    <a:pt x="159" y="99"/>
                    <a:pt x="101" y="273"/>
                  </a:cubicBezTo>
                  <a:cubicBezTo>
                    <a:pt x="1" y="473"/>
                    <a:pt x="68" y="640"/>
                    <a:pt x="268" y="740"/>
                  </a:cubicBezTo>
                  <a:cubicBezTo>
                    <a:pt x="668" y="1007"/>
                    <a:pt x="1168" y="1074"/>
                    <a:pt x="1535" y="1207"/>
                  </a:cubicBezTo>
                  <a:cubicBezTo>
                    <a:pt x="1802" y="1207"/>
                    <a:pt x="2002" y="1141"/>
                    <a:pt x="2069" y="940"/>
                  </a:cubicBezTo>
                  <a:cubicBezTo>
                    <a:pt x="2136" y="707"/>
                    <a:pt x="2069" y="507"/>
                    <a:pt x="1835" y="440"/>
                  </a:cubicBezTo>
                  <a:cubicBezTo>
                    <a:pt x="1402" y="273"/>
                    <a:pt x="968" y="140"/>
                    <a:pt x="535" y="6"/>
                  </a:cubicBezTo>
                  <a:cubicBezTo>
                    <a:pt x="509" y="2"/>
                    <a:pt x="484" y="0"/>
                    <a:pt x="46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0"/>
            <p:cNvSpPr/>
            <p:nvPr/>
          </p:nvSpPr>
          <p:spPr>
            <a:xfrm>
              <a:off x="3225800" y="3149900"/>
              <a:ext cx="32550" cy="50325"/>
            </a:xfrm>
            <a:custGeom>
              <a:avLst/>
              <a:gdLst/>
              <a:ahLst/>
              <a:cxnLst/>
              <a:rect l="l" t="t" r="r" b="b"/>
              <a:pathLst>
                <a:path w="1302" h="2013" extrusionOk="0">
                  <a:moveTo>
                    <a:pt x="370" y="0"/>
                  </a:moveTo>
                  <a:cubicBezTo>
                    <a:pt x="327" y="0"/>
                    <a:pt x="282" y="5"/>
                    <a:pt x="234" y="12"/>
                  </a:cubicBezTo>
                  <a:cubicBezTo>
                    <a:pt x="68" y="79"/>
                    <a:pt x="1" y="246"/>
                    <a:pt x="1" y="479"/>
                  </a:cubicBezTo>
                  <a:cubicBezTo>
                    <a:pt x="168" y="913"/>
                    <a:pt x="268" y="1413"/>
                    <a:pt x="535" y="1847"/>
                  </a:cubicBezTo>
                  <a:cubicBezTo>
                    <a:pt x="603" y="1961"/>
                    <a:pt x="718" y="2013"/>
                    <a:pt x="837" y="2013"/>
                  </a:cubicBezTo>
                  <a:cubicBezTo>
                    <a:pt x="893" y="2013"/>
                    <a:pt x="949" y="2002"/>
                    <a:pt x="1002" y="1980"/>
                  </a:cubicBezTo>
                  <a:cubicBezTo>
                    <a:pt x="1202" y="1880"/>
                    <a:pt x="1302" y="1714"/>
                    <a:pt x="1268" y="1513"/>
                  </a:cubicBezTo>
                  <a:cubicBezTo>
                    <a:pt x="1168" y="1046"/>
                    <a:pt x="968" y="579"/>
                    <a:pt x="701" y="146"/>
                  </a:cubicBezTo>
                  <a:cubicBezTo>
                    <a:pt x="625" y="44"/>
                    <a:pt x="509" y="0"/>
                    <a:pt x="37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0"/>
            <p:cNvSpPr/>
            <p:nvPr/>
          </p:nvSpPr>
          <p:spPr>
            <a:xfrm>
              <a:off x="3282525" y="3256575"/>
              <a:ext cx="41700" cy="42775"/>
            </a:xfrm>
            <a:custGeom>
              <a:avLst/>
              <a:gdLst/>
              <a:ahLst/>
              <a:cxnLst/>
              <a:rect l="l" t="t" r="r" b="b"/>
              <a:pathLst>
                <a:path w="1668" h="1711" extrusionOk="0">
                  <a:moveTo>
                    <a:pt x="460" y="0"/>
                  </a:moveTo>
                  <a:cubicBezTo>
                    <a:pt x="363" y="0"/>
                    <a:pt x="267" y="60"/>
                    <a:pt x="200" y="149"/>
                  </a:cubicBezTo>
                  <a:cubicBezTo>
                    <a:pt x="67" y="282"/>
                    <a:pt x="0" y="449"/>
                    <a:pt x="100" y="616"/>
                  </a:cubicBezTo>
                  <a:cubicBezTo>
                    <a:pt x="400" y="982"/>
                    <a:pt x="701" y="1349"/>
                    <a:pt x="1101" y="1650"/>
                  </a:cubicBezTo>
                  <a:cubicBezTo>
                    <a:pt x="1159" y="1691"/>
                    <a:pt x="1224" y="1710"/>
                    <a:pt x="1288" y="1710"/>
                  </a:cubicBezTo>
                  <a:cubicBezTo>
                    <a:pt x="1480" y="1710"/>
                    <a:pt x="1668" y="1541"/>
                    <a:pt x="1668" y="1316"/>
                  </a:cubicBezTo>
                  <a:cubicBezTo>
                    <a:pt x="1668" y="1283"/>
                    <a:pt x="1668" y="1249"/>
                    <a:pt x="1668" y="1216"/>
                  </a:cubicBezTo>
                  <a:cubicBezTo>
                    <a:pt x="1401" y="749"/>
                    <a:pt x="1068" y="315"/>
                    <a:pt x="601" y="48"/>
                  </a:cubicBezTo>
                  <a:cubicBezTo>
                    <a:pt x="556" y="15"/>
                    <a:pt x="508" y="0"/>
                    <a:pt x="46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0"/>
            <p:cNvSpPr/>
            <p:nvPr/>
          </p:nvSpPr>
          <p:spPr>
            <a:xfrm>
              <a:off x="3361750" y="3359525"/>
              <a:ext cx="47550" cy="35950"/>
            </a:xfrm>
            <a:custGeom>
              <a:avLst/>
              <a:gdLst/>
              <a:ahLst/>
              <a:cxnLst/>
              <a:rect l="l" t="t" r="r" b="b"/>
              <a:pathLst>
                <a:path w="1902" h="1438" extrusionOk="0">
                  <a:moveTo>
                    <a:pt x="500" y="0"/>
                  </a:moveTo>
                  <a:cubicBezTo>
                    <a:pt x="267" y="33"/>
                    <a:pt x="133" y="100"/>
                    <a:pt x="67" y="267"/>
                  </a:cubicBezTo>
                  <a:cubicBezTo>
                    <a:pt x="0" y="467"/>
                    <a:pt x="33" y="667"/>
                    <a:pt x="234" y="767"/>
                  </a:cubicBezTo>
                  <a:cubicBezTo>
                    <a:pt x="534" y="1001"/>
                    <a:pt x="867" y="1168"/>
                    <a:pt x="1201" y="1368"/>
                  </a:cubicBezTo>
                  <a:cubicBezTo>
                    <a:pt x="1295" y="1415"/>
                    <a:pt x="1386" y="1437"/>
                    <a:pt x="1467" y="1437"/>
                  </a:cubicBezTo>
                  <a:cubicBezTo>
                    <a:pt x="1616" y="1437"/>
                    <a:pt x="1737" y="1364"/>
                    <a:pt x="1801" y="1234"/>
                  </a:cubicBezTo>
                  <a:cubicBezTo>
                    <a:pt x="1901" y="1034"/>
                    <a:pt x="1868" y="834"/>
                    <a:pt x="1635" y="667"/>
                  </a:cubicBezTo>
                  <a:cubicBezTo>
                    <a:pt x="1334" y="467"/>
                    <a:pt x="1034" y="300"/>
                    <a:pt x="767" y="100"/>
                  </a:cubicBezTo>
                  <a:cubicBezTo>
                    <a:pt x="667" y="67"/>
                    <a:pt x="567" y="33"/>
                    <a:pt x="50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0"/>
            <p:cNvSpPr/>
            <p:nvPr/>
          </p:nvSpPr>
          <p:spPr>
            <a:xfrm>
              <a:off x="4073925" y="3332825"/>
              <a:ext cx="45050" cy="42550"/>
            </a:xfrm>
            <a:custGeom>
              <a:avLst/>
              <a:gdLst/>
              <a:ahLst/>
              <a:cxnLst/>
              <a:rect l="l" t="t" r="r" b="b"/>
              <a:pathLst>
                <a:path w="1802" h="1702" extrusionOk="0">
                  <a:moveTo>
                    <a:pt x="1339" y="1"/>
                  </a:moveTo>
                  <a:cubicBezTo>
                    <a:pt x="1251" y="1"/>
                    <a:pt x="1168" y="34"/>
                    <a:pt x="1101" y="101"/>
                  </a:cubicBezTo>
                  <a:cubicBezTo>
                    <a:pt x="867" y="301"/>
                    <a:pt x="701" y="501"/>
                    <a:pt x="500" y="668"/>
                  </a:cubicBezTo>
                  <a:cubicBezTo>
                    <a:pt x="367" y="801"/>
                    <a:pt x="200" y="935"/>
                    <a:pt x="133" y="1101"/>
                  </a:cubicBezTo>
                  <a:cubicBezTo>
                    <a:pt x="0" y="1402"/>
                    <a:pt x="167" y="1702"/>
                    <a:pt x="500" y="1702"/>
                  </a:cubicBezTo>
                  <a:cubicBezTo>
                    <a:pt x="534" y="1702"/>
                    <a:pt x="600" y="1702"/>
                    <a:pt x="634" y="1668"/>
                  </a:cubicBezTo>
                  <a:cubicBezTo>
                    <a:pt x="1067" y="1368"/>
                    <a:pt x="1468" y="1001"/>
                    <a:pt x="1735" y="534"/>
                  </a:cubicBezTo>
                  <a:cubicBezTo>
                    <a:pt x="1801" y="401"/>
                    <a:pt x="1768" y="201"/>
                    <a:pt x="1601" y="101"/>
                  </a:cubicBezTo>
                  <a:cubicBezTo>
                    <a:pt x="1518" y="34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0"/>
            <p:cNvSpPr/>
            <p:nvPr/>
          </p:nvSpPr>
          <p:spPr>
            <a:xfrm>
              <a:off x="4168150" y="2577475"/>
              <a:ext cx="38375" cy="41325"/>
            </a:xfrm>
            <a:custGeom>
              <a:avLst/>
              <a:gdLst/>
              <a:ahLst/>
              <a:cxnLst/>
              <a:rect l="l" t="t" r="r" b="b"/>
              <a:pathLst>
                <a:path w="1535" h="1653" extrusionOk="0">
                  <a:moveTo>
                    <a:pt x="435" y="0"/>
                  </a:moveTo>
                  <a:cubicBezTo>
                    <a:pt x="316" y="0"/>
                    <a:pt x="207" y="62"/>
                    <a:pt x="134" y="160"/>
                  </a:cubicBezTo>
                  <a:cubicBezTo>
                    <a:pt x="34" y="260"/>
                    <a:pt x="0" y="427"/>
                    <a:pt x="67" y="560"/>
                  </a:cubicBezTo>
                  <a:cubicBezTo>
                    <a:pt x="301" y="927"/>
                    <a:pt x="534" y="1261"/>
                    <a:pt x="834" y="1527"/>
                  </a:cubicBezTo>
                  <a:cubicBezTo>
                    <a:pt x="915" y="1608"/>
                    <a:pt x="1008" y="1652"/>
                    <a:pt x="1106" y="1652"/>
                  </a:cubicBezTo>
                  <a:cubicBezTo>
                    <a:pt x="1170" y="1652"/>
                    <a:pt x="1236" y="1634"/>
                    <a:pt x="1301" y="1594"/>
                  </a:cubicBezTo>
                  <a:cubicBezTo>
                    <a:pt x="1468" y="1527"/>
                    <a:pt x="1535" y="1394"/>
                    <a:pt x="1535" y="1261"/>
                  </a:cubicBezTo>
                  <a:cubicBezTo>
                    <a:pt x="1501" y="994"/>
                    <a:pt x="801" y="93"/>
                    <a:pt x="567" y="26"/>
                  </a:cubicBezTo>
                  <a:cubicBezTo>
                    <a:pt x="523" y="8"/>
                    <a:pt x="478" y="0"/>
                    <a:pt x="4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0"/>
            <p:cNvSpPr/>
            <p:nvPr/>
          </p:nvSpPr>
          <p:spPr>
            <a:xfrm>
              <a:off x="3204950" y="2154400"/>
              <a:ext cx="44225" cy="46375"/>
            </a:xfrm>
            <a:custGeom>
              <a:avLst/>
              <a:gdLst/>
              <a:ahLst/>
              <a:cxnLst/>
              <a:rect l="l" t="t" r="r" b="b"/>
              <a:pathLst>
                <a:path w="1769" h="1855" extrusionOk="0">
                  <a:moveTo>
                    <a:pt x="774" y="0"/>
                  </a:moveTo>
                  <a:cubicBezTo>
                    <a:pt x="696" y="0"/>
                    <a:pt x="616" y="13"/>
                    <a:pt x="535" y="37"/>
                  </a:cubicBezTo>
                  <a:cubicBezTo>
                    <a:pt x="201" y="137"/>
                    <a:pt x="1" y="404"/>
                    <a:pt x="1" y="838"/>
                  </a:cubicBezTo>
                  <a:cubicBezTo>
                    <a:pt x="1" y="1005"/>
                    <a:pt x="34" y="1171"/>
                    <a:pt x="101" y="1338"/>
                  </a:cubicBezTo>
                  <a:cubicBezTo>
                    <a:pt x="234" y="1670"/>
                    <a:pt x="512" y="1855"/>
                    <a:pt x="821" y="1855"/>
                  </a:cubicBezTo>
                  <a:cubicBezTo>
                    <a:pt x="979" y="1855"/>
                    <a:pt x="1144" y="1806"/>
                    <a:pt x="1302" y="1705"/>
                  </a:cubicBezTo>
                  <a:cubicBezTo>
                    <a:pt x="1702" y="1405"/>
                    <a:pt x="1769" y="838"/>
                    <a:pt x="1435" y="371"/>
                  </a:cubicBezTo>
                  <a:cubicBezTo>
                    <a:pt x="1234" y="119"/>
                    <a:pt x="1013" y="0"/>
                    <a:pt x="77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0"/>
            <p:cNvSpPr/>
            <p:nvPr/>
          </p:nvSpPr>
          <p:spPr>
            <a:xfrm>
              <a:off x="3044000" y="2193250"/>
              <a:ext cx="39225" cy="45300"/>
            </a:xfrm>
            <a:custGeom>
              <a:avLst/>
              <a:gdLst/>
              <a:ahLst/>
              <a:cxnLst/>
              <a:rect l="l" t="t" r="r" b="b"/>
              <a:pathLst>
                <a:path w="1569" h="1812" extrusionOk="0">
                  <a:moveTo>
                    <a:pt x="734" y="0"/>
                  </a:moveTo>
                  <a:cubicBezTo>
                    <a:pt x="681" y="0"/>
                    <a:pt x="626" y="6"/>
                    <a:pt x="568" y="18"/>
                  </a:cubicBezTo>
                  <a:cubicBezTo>
                    <a:pt x="234" y="118"/>
                    <a:pt x="101" y="351"/>
                    <a:pt x="34" y="651"/>
                  </a:cubicBezTo>
                  <a:cubicBezTo>
                    <a:pt x="1" y="885"/>
                    <a:pt x="34" y="1118"/>
                    <a:pt x="168" y="1352"/>
                  </a:cubicBezTo>
                  <a:cubicBezTo>
                    <a:pt x="333" y="1627"/>
                    <a:pt x="589" y="1811"/>
                    <a:pt x="842" y="1811"/>
                  </a:cubicBezTo>
                  <a:cubicBezTo>
                    <a:pt x="895" y="1811"/>
                    <a:pt x="949" y="1803"/>
                    <a:pt x="1002" y="1786"/>
                  </a:cubicBezTo>
                  <a:cubicBezTo>
                    <a:pt x="1335" y="1686"/>
                    <a:pt x="1569" y="1385"/>
                    <a:pt x="1569" y="952"/>
                  </a:cubicBezTo>
                  <a:cubicBezTo>
                    <a:pt x="1569" y="718"/>
                    <a:pt x="1502" y="485"/>
                    <a:pt x="1335" y="318"/>
                  </a:cubicBezTo>
                  <a:cubicBezTo>
                    <a:pt x="1170" y="125"/>
                    <a:pt x="982" y="0"/>
                    <a:pt x="73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8" name="Google Shape;3068;p50"/>
          <p:cNvSpPr txBox="1">
            <a:spLocks noGrp="1"/>
          </p:cNvSpPr>
          <p:nvPr>
            <p:ph type="ctrTitle"/>
          </p:nvPr>
        </p:nvSpPr>
        <p:spPr>
          <a:xfrm>
            <a:off x="784037" y="891611"/>
            <a:ext cx="4534200" cy="10312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Snatch the words</a:t>
            </a:r>
          </a:p>
        </p:txBody>
      </p:sp>
      <p:sp>
        <p:nvSpPr>
          <p:cNvPr id="4" name="Google Shape;6184;p75">
            <a:extLst>
              <a:ext uri="{FF2B5EF4-FFF2-40B4-BE49-F238E27FC236}">
                <a16:creationId xmlns:a16="http://schemas.microsoft.com/office/drawing/2014/main" id="{5DC579FB-8B1D-734C-7441-504A19601043}"/>
              </a:ext>
            </a:extLst>
          </p:cNvPr>
          <p:cNvSpPr txBox="1">
            <a:spLocks/>
          </p:cNvSpPr>
          <p:nvPr/>
        </p:nvSpPr>
        <p:spPr>
          <a:xfrm>
            <a:off x="816589" y="1815304"/>
            <a:ext cx="5129959" cy="196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Work in teams of 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Quickly find the words to fill in the blank in the given 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1 point/correct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368803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p50"/>
          <p:cNvSpPr/>
          <p:nvPr/>
        </p:nvSpPr>
        <p:spPr>
          <a:xfrm rot="-899981" flipH="1">
            <a:off x="-568781" y="3368007"/>
            <a:ext cx="4481901" cy="3320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0" name="Google Shape;2940;p50"/>
          <p:cNvGrpSpPr/>
          <p:nvPr/>
        </p:nvGrpSpPr>
        <p:grpSpPr>
          <a:xfrm flipH="1">
            <a:off x="432111" y="4406736"/>
            <a:ext cx="1115165" cy="1763727"/>
            <a:chOff x="8081725" y="3865850"/>
            <a:chExt cx="1205975" cy="1907350"/>
          </a:xfrm>
        </p:grpSpPr>
        <p:sp>
          <p:nvSpPr>
            <p:cNvPr id="2941" name="Google Shape;2941;p50"/>
            <p:cNvSpPr/>
            <p:nvPr/>
          </p:nvSpPr>
          <p:spPr>
            <a:xfrm>
              <a:off x="8124275" y="3865850"/>
              <a:ext cx="1163425" cy="1902775"/>
            </a:xfrm>
            <a:custGeom>
              <a:avLst/>
              <a:gdLst/>
              <a:ahLst/>
              <a:cxnLst/>
              <a:rect l="l" t="t" r="r" b="b"/>
              <a:pathLst>
                <a:path w="46537" h="76111" extrusionOk="0">
                  <a:moveTo>
                    <a:pt x="30943" y="0"/>
                  </a:moveTo>
                  <a:cubicBezTo>
                    <a:pt x="30639" y="0"/>
                    <a:pt x="30336" y="0"/>
                    <a:pt x="30062" y="31"/>
                  </a:cubicBezTo>
                  <a:cubicBezTo>
                    <a:pt x="29150" y="61"/>
                    <a:pt x="28299" y="152"/>
                    <a:pt x="27448" y="244"/>
                  </a:cubicBezTo>
                  <a:cubicBezTo>
                    <a:pt x="26232" y="396"/>
                    <a:pt x="25107" y="578"/>
                    <a:pt x="24013" y="821"/>
                  </a:cubicBezTo>
                  <a:cubicBezTo>
                    <a:pt x="23010" y="1064"/>
                    <a:pt x="22038" y="1338"/>
                    <a:pt x="21095" y="1672"/>
                  </a:cubicBezTo>
                  <a:cubicBezTo>
                    <a:pt x="21034" y="1703"/>
                    <a:pt x="20974" y="1703"/>
                    <a:pt x="20882" y="1733"/>
                  </a:cubicBezTo>
                  <a:cubicBezTo>
                    <a:pt x="20366" y="1915"/>
                    <a:pt x="19879" y="2128"/>
                    <a:pt x="19393" y="2341"/>
                  </a:cubicBezTo>
                  <a:cubicBezTo>
                    <a:pt x="17539" y="3101"/>
                    <a:pt x="15867" y="4104"/>
                    <a:pt x="14347" y="5228"/>
                  </a:cubicBezTo>
                  <a:cubicBezTo>
                    <a:pt x="14195" y="5350"/>
                    <a:pt x="14043" y="5441"/>
                    <a:pt x="13922" y="5563"/>
                  </a:cubicBezTo>
                  <a:cubicBezTo>
                    <a:pt x="13770" y="5654"/>
                    <a:pt x="13648" y="5776"/>
                    <a:pt x="13496" y="5897"/>
                  </a:cubicBezTo>
                  <a:cubicBezTo>
                    <a:pt x="13253" y="6080"/>
                    <a:pt x="13010" y="6292"/>
                    <a:pt x="12767" y="6505"/>
                  </a:cubicBezTo>
                  <a:cubicBezTo>
                    <a:pt x="11308" y="7812"/>
                    <a:pt x="9970" y="9301"/>
                    <a:pt x="8846" y="10912"/>
                  </a:cubicBezTo>
                  <a:cubicBezTo>
                    <a:pt x="8755" y="11004"/>
                    <a:pt x="8694" y="11095"/>
                    <a:pt x="8633" y="11186"/>
                  </a:cubicBezTo>
                  <a:cubicBezTo>
                    <a:pt x="8359" y="11551"/>
                    <a:pt x="8116" y="11916"/>
                    <a:pt x="7903" y="12280"/>
                  </a:cubicBezTo>
                  <a:cubicBezTo>
                    <a:pt x="7660" y="12645"/>
                    <a:pt x="7448" y="12979"/>
                    <a:pt x="7235" y="13344"/>
                  </a:cubicBezTo>
                  <a:cubicBezTo>
                    <a:pt x="6840" y="14013"/>
                    <a:pt x="6475" y="14712"/>
                    <a:pt x="6141" y="15411"/>
                  </a:cubicBezTo>
                  <a:cubicBezTo>
                    <a:pt x="5958" y="15715"/>
                    <a:pt x="5806" y="16049"/>
                    <a:pt x="5654" y="16384"/>
                  </a:cubicBezTo>
                  <a:cubicBezTo>
                    <a:pt x="5441" y="16870"/>
                    <a:pt x="5198" y="17387"/>
                    <a:pt x="4986" y="17903"/>
                  </a:cubicBezTo>
                  <a:cubicBezTo>
                    <a:pt x="4834" y="18238"/>
                    <a:pt x="4712" y="18572"/>
                    <a:pt x="4590" y="18906"/>
                  </a:cubicBezTo>
                  <a:cubicBezTo>
                    <a:pt x="4408" y="19332"/>
                    <a:pt x="4256" y="19727"/>
                    <a:pt x="4134" y="20122"/>
                  </a:cubicBezTo>
                  <a:cubicBezTo>
                    <a:pt x="4104" y="20153"/>
                    <a:pt x="4104" y="20183"/>
                    <a:pt x="4104" y="20213"/>
                  </a:cubicBezTo>
                  <a:cubicBezTo>
                    <a:pt x="3496" y="21855"/>
                    <a:pt x="2979" y="23557"/>
                    <a:pt x="2554" y="25320"/>
                  </a:cubicBezTo>
                  <a:cubicBezTo>
                    <a:pt x="2371" y="26049"/>
                    <a:pt x="2189" y="26809"/>
                    <a:pt x="2037" y="27569"/>
                  </a:cubicBezTo>
                  <a:cubicBezTo>
                    <a:pt x="1946" y="27964"/>
                    <a:pt x="1855" y="28360"/>
                    <a:pt x="1794" y="28755"/>
                  </a:cubicBezTo>
                  <a:cubicBezTo>
                    <a:pt x="1764" y="28846"/>
                    <a:pt x="1764" y="28907"/>
                    <a:pt x="1733" y="28967"/>
                  </a:cubicBezTo>
                  <a:cubicBezTo>
                    <a:pt x="1642" y="29454"/>
                    <a:pt x="1551" y="29970"/>
                    <a:pt x="1460" y="30457"/>
                  </a:cubicBezTo>
                  <a:cubicBezTo>
                    <a:pt x="1399" y="30852"/>
                    <a:pt x="1338" y="31277"/>
                    <a:pt x="1277" y="31703"/>
                  </a:cubicBezTo>
                  <a:cubicBezTo>
                    <a:pt x="1216" y="31977"/>
                    <a:pt x="1186" y="32281"/>
                    <a:pt x="1125" y="32554"/>
                  </a:cubicBezTo>
                  <a:cubicBezTo>
                    <a:pt x="1064" y="32980"/>
                    <a:pt x="1034" y="33405"/>
                    <a:pt x="973" y="33800"/>
                  </a:cubicBezTo>
                  <a:cubicBezTo>
                    <a:pt x="791" y="35107"/>
                    <a:pt x="639" y="36414"/>
                    <a:pt x="517" y="37721"/>
                  </a:cubicBezTo>
                  <a:cubicBezTo>
                    <a:pt x="457" y="38451"/>
                    <a:pt x="396" y="39180"/>
                    <a:pt x="335" y="39940"/>
                  </a:cubicBezTo>
                  <a:cubicBezTo>
                    <a:pt x="274" y="40882"/>
                    <a:pt x="213" y="41825"/>
                    <a:pt x="183" y="42767"/>
                  </a:cubicBezTo>
                  <a:cubicBezTo>
                    <a:pt x="183" y="42919"/>
                    <a:pt x="153" y="43071"/>
                    <a:pt x="153" y="43223"/>
                  </a:cubicBezTo>
                  <a:cubicBezTo>
                    <a:pt x="153" y="43527"/>
                    <a:pt x="122" y="43831"/>
                    <a:pt x="122" y="44135"/>
                  </a:cubicBezTo>
                  <a:cubicBezTo>
                    <a:pt x="92" y="44712"/>
                    <a:pt x="92" y="45320"/>
                    <a:pt x="61" y="45898"/>
                  </a:cubicBezTo>
                  <a:cubicBezTo>
                    <a:pt x="61" y="46354"/>
                    <a:pt x="31" y="46840"/>
                    <a:pt x="31" y="47296"/>
                  </a:cubicBezTo>
                  <a:cubicBezTo>
                    <a:pt x="1" y="50153"/>
                    <a:pt x="31" y="52950"/>
                    <a:pt x="153" y="55594"/>
                  </a:cubicBezTo>
                  <a:cubicBezTo>
                    <a:pt x="153" y="56050"/>
                    <a:pt x="183" y="56506"/>
                    <a:pt x="213" y="56992"/>
                  </a:cubicBezTo>
                  <a:cubicBezTo>
                    <a:pt x="244" y="57874"/>
                    <a:pt x="305" y="58755"/>
                    <a:pt x="335" y="59606"/>
                  </a:cubicBezTo>
                  <a:cubicBezTo>
                    <a:pt x="365" y="59789"/>
                    <a:pt x="365" y="59971"/>
                    <a:pt x="365" y="60184"/>
                  </a:cubicBezTo>
                  <a:cubicBezTo>
                    <a:pt x="426" y="60670"/>
                    <a:pt x="457" y="61187"/>
                    <a:pt x="487" y="61673"/>
                  </a:cubicBezTo>
                  <a:cubicBezTo>
                    <a:pt x="761" y="65594"/>
                    <a:pt x="1125" y="68877"/>
                    <a:pt x="1429" y="71156"/>
                  </a:cubicBezTo>
                  <a:cubicBezTo>
                    <a:pt x="1581" y="72555"/>
                    <a:pt x="1733" y="73558"/>
                    <a:pt x="1824" y="74105"/>
                  </a:cubicBezTo>
                  <a:cubicBezTo>
                    <a:pt x="1824" y="74166"/>
                    <a:pt x="1824" y="74196"/>
                    <a:pt x="1855" y="74257"/>
                  </a:cubicBezTo>
                  <a:cubicBezTo>
                    <a:pt x="1885" y="74470"/>
                    <a:pt x="1885" y="74591"/>
                    <a:pt x="1885" y="74591"/>
                  </a:cubicBezTo>
                  <a:lnTo>
                    <a:pt x="3101" y="74622"/>
                  </a:lnTo>
                  <a:lnTo>
                    <a:pt x="4590" y="74682"/>
                  </a:lnTo>
                  <a:lnTo>
                    <a:pt x="22463" y="75290"/>
                  </a:lnTo>
                  <a:lnTo>
                    <a:pt x="23496" y="75321"/>
                  </a:lnTo>
                  <a:lnTo>
                    <a:pt x="23952" y="75351"/>
                  </a:lnTo>
                  <a:lnTo>
                    <a:pt x="24773" y="75351"/>
                  </a:lnTo>
                  <a:lnTo>
                    <a:pt x="46536" y="76111"/>
                  </a:lnTo>
                  <a:lnTo>
                    <a:pt x="46536" y="5684"/>
                  </a:lnTo>
                  <a:cubicBezTo>
                    <a:pt x="46324" y="5472"/>
                    <a:pt x="46111" y="5259"/>
                    <a:pt x="45898" y="5046"/>
                  </a:cubicBezTo>
                  <a:cubicBezTo>
                    <a:pt x="44074" y="3374"/>
                    <a:pt x="41916" y="2067"/>
                    <a:pt x="39363" y="1186"/>
                  </a:cubicBezTo>
                  <a:cubicBezTo>
                    <a:pt x="38573" y="912"/>
                    <a:pt x="37752" y="700"/>
                    <a:pt x="36901" y="517"/>
                  </a:cubicBezTo>
                  <a:cubicBezTo>
                    <a:pt x="35320" y="183"/>
                    <a:pt x="33618" y="0"/>
                    <a:pt x="3176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0"/>
            <p:cNvSpPr/>
            <p:nvPr/>
          </p:nvSpPr>
          <p:spPr>
            <a:xfrm>
              <a:off x="8081725" y="3918275"/>
              <a:ext cx="1205975" cy="1854925"/>
            </a:xfrm>
            <a:custGeom>
              <a:avLst/>
              <a:gdLst/>
              <a:ahLst/>
              <a:cxnLst/>
              <a:rect l="l" t="t" r="r" b="b"/>
              <a:pathLst>
                <a:path w="48239" h="74197" extrusionOk="0">
                  <a:moveTo>
                    <a:pt x="30974" y="1"/>
                  </a:moveTo>
                  <a:cubicBezTo>
                    <a:pt x="30670" y="31"/>
                    <a:pt x="30366" y="31"/>
                    <a:pt x="30092" y="31"/>
                  </a:cubicBezTo>
                  <a:cubicBezTo>
                    <a:pt x="27904" y="153"/>
                    <a:pt x="25898" y="426"/>
                    <a:pt x="24043" y="852"/>
                  </a:cubicBezTo>
                  <a:cubicBezTo>
                    <a:pt x="23891" y="882"/>
                    <a:pt x="23770" y="913"/>
                    <a:pt x="23618" y="943"/>
                  </a:cubicBezTo>
                  <a:cubicBezTo>
                    <a:pt x="22676" y="1186"/>
                    <a:pt x="21794" y="1460"/>
                    <a:pt x="20913" y="1764"/>
                  </a:cubicBezTo>
                  <a:cubicBezTo>
                    <a:pt x="20396" y="1946"/>
                    <a:pt x="19910" y="2128"/>
                    <a:pt x="19423" y="2341"/>
                  </a:cubicBezTo>
                  <a:cubicBezTo>
                    <a:pt x="17964" y="2949"/>
                    <a:pt x="16597" y="3709"/>
                    <a:pt x="15350" y="4530"/>
                  </a:cubicBezTo>
                  <a:cubicBezTo>
                    <a:pt x="15016" y="4773"/>
                    <a:pt x="14682" y="5016"/>
                    <a:pt x="14378" y="5259"/>
                  </a:cubicBezTo>
                  <a:cubicBezTo>
                    <a:pt x="14226" y="5350"/>
                    <a:pt x="14074" y="5472"/>
                    <a:pt x="13952" y="5563"/>
                  </a:cubicBezTo>
                  <a:cubicBezTo>
                    <a:pt x="13800" y="5685"/>
                    <a:pt x="13679" y="5776"/>
                    <a:pt x="13527" y="5897"/>
                  </a:cubicBezTo>
                  <a:cubicBezTo>
                    <a:pt x="12463" y="6779"/>
                    <a:pt x="11460" y="7752"/>
                    <a:pt x="10548" y="8815"/>
                  </a:cubicBezTo>
                  <a:cubicBezTo>
                    <a:pt x="10153" y="9241"/>
                    <a:pt x="9788" y="9697"/>
                    <a:pt x="9423" y="10153"/>
                  </a:cubicBezTo>
                  <a:cubicBezTo>
                    <a:pt x="9180" y="10487"/>
                    <a:pt x="8906" y="10852"/>
                    <a:pt x="8663" y="11186"/>
                  </a:cubicBezTo>
                  <a:cubicBezTo>
                    <a:pt x="8663" y="11186"/>
                    <a:pt x="8663" y="11217"/>
                    <a:pt x="8663" y="11217"/>
                  </a:cubicBezTo>
                  <a:cubicBezTo>
                    <a:pt x="7721" y="12524"/>
                    <a:pt x="6900" y="13922"/>
                    <a:pt x="6171" y="15411"/>
                  </a:cubicBezTo>
                  <a:cubicBezTo>
                    <a:pt x="5988" y="15746"/>
                    <a:pt x="5836" y="16050"/>
                    <a:pt x="5684" y="16384"/>
                  </a:cubicBezTo>
                  <a:cubicBezTo>
                    <a:pt x="5563" y="16688"/>
                    <a:pt x="5411" y="16992"/>
                    <a:pt x="5289" y="17296"/>
                  </a:cubicBezTo>
                  <a:cubicBezTo>
                    <a:pt x="4165" y="19819"/>
                    <a:pt x="3283" y="22524"/>
                    <a:pt x="2584" y="25320"/>
                  </a:cubicBezTo>
                  <a:cubicBezTo>
                    <a:pt x="2402" y="26080"/>
                    <a:pt x="2219" y="26810"/>
                    <a:pt x="2067" y="27570"/>
                  </a:cubicBezTo>
                  <a:cubicBezTo>
                    <a:pt x="1976" y="27965"/>
                    <a:pt x="1885" y="28360"/>
                    <a:pt x="1824" y="28785"/>
                  </a:cubicBezTo>
                  <a:cubicBezTo>
                    <a:pt x="1794" y="28846"/>
                    <a:pt x="1794" y="28907"/>
                    <a:pt x="1763" y="28998"/>
                  </a:cubicBezTo>
                  <a:cubicBezTo>
                    <a:pt x="1551" y="30184"/>
                    <a:pt x="1338" y="31369"/>
                    <a:pt x="1186" y="32585"/>
                  </a:cubicBezTo>
                  <a:cubicBezTo>
                    <a:pt x="1125" y="32980"/>
                    <a:pt x="1064" y="33405"/>
                    <a:pt x="1004" y="33801"/>
                  </a:cubicBezTo>
                  <a:cubicBezTo>
                    <a:pt x="730" y="35837"/>
                    <a:pt x="517" y="37904"/>
                    <a:pt x="365" y="39941"/>
                  </a:cubicBezTo>
                  <a:cubicBezTo>
                    <a:pt x="304" y="40883"/>
                    <a:pt x="244" y="41825"/>
                    <a:pt x="213" y="42767"/>
                  </a:cubicBezTo>
                  <a:cubicBezTo>
                    <a:pt x="213" y="42919"/>
                    <a:pt x="183" y="43071"/>
                    <a:pt x="183" y="43254"/>
                  </a:cubicBezTo>
                  <a:cubicBezTo>
                    <a:pt x="183" y="43558"/>
                    <a:pt x="152" y="43831"/>
                    <a:pt x="152" y="44135"/>
                  </a:cubicBezTo>
                  <a:cubicBezTo>
                    <a:pt x="0" y="48117"/>
                    <a:pt x="31" y="51977"/>
                    <a:pt x="183" y="55594"/>
                  </a:cubicBezTo>
                  <a:cubicBezTo>
                    <a:pt x="183" y="56050"/>
                    <a:pt x="213" y="56536"/>
                    <a:pt x="244" y="56992"/>
                  </a:cubicBezTo>
                  <a:cubicBezTo>
                    <a:pt x="274" y="57874"/>
                    <a:pt x="335" y="58755"/>
                    <a:pt x="365" y="59606"/>
                  </a:cubicBezTo>
                  <a:cubicBezTo>
                    <a:pt x="669" y="64439"/>
                    <a:pt x="1125" y="68482"/>
                    <a:pt x="1459" y="71157"/>
                  </a:cubicBezTo>
                  <a:cubicBezTo>
                    <a:pt x="1642" y="72555"/>
                    <a:pt x="1763" y="73588"/>
                    <a:pt x="1855" y="74136"/>
                  </a:cubicBezTo>
                  <a:cubicBezTo>
                    <a:pt x="1855" y="74136"/>
                    <a:pt x="1855" y="74166"/>
                    <a:pt x="1855" y="74196"/>
                  </a:cubicBezTo>
                  <a:lnTo>
                    <a:pt x="48238" y="74196"/>
                  </a:lnTo>
                  <a:lnTo>
                    <a:pt x="48238" y="7600"/>
                  </a:lnTo>
                  <a:cubicBezTo>
                    <a:pt x="47722" y="6901"/>
                    <a:pt x="47175" y="6262"/>
                    <a:pt x="46567" y="5685"/>
                  </a:cubicBezTo>
                  <a:cubicBezTo>
                    <a:pt x="46293" y="5411"/>
                    <a:pt x="46020" y="5138"/>
                    <a:pt x="45716" y="4864"/>
                  </a:cubicBezTo>
                  <a:cubicBezTo>
                    <a:pt x="44196" y="3527"/>
                    <a:pt x="42463" y="2432"/>
                    <a:pt x="40518" y="1612"/>
                  </a:cubicBezTo>
                  <a:cubicBezTo>
                    <a:pt x="40092" y="1429"/>
                    <a:pt x="39636" y="1277"/>
                    <a:pt x="39211" y="1125"/>
                  </a:cubicBezTo>
                  <a:cubicBezTo>
                    <a:pt x="36962" y="396"/>
                    <a:pt x="34439" y="1"/>
                    <a:pt x="3161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0"/>
            <p:cNvSpPr/>
            <p:nvPr/>
          </p:nvSpPr>
          <p:spPr>
            <a:xfrm>
              <a:off x="8103000" y="3918275"/>
              <a:ext cx="1184700" cy="947600"/>
            </a:xfrm>
            <a:custGeom>
              <a:avLst/>
              <a:gdLst/>
              <a:ahLst/>
              <a:cxnLst/>
              <a:rect l="l" t="t" r="r" b="b"/>
              <a:pathLst>
                <a:path w="47388" h="37904" extrusionOk="0">
                  <a:moveTo>
                    <a:pt x="30123" y="1"/>
                  </a:moveTo>
                  <a:cubicBezTo>
                    <a:pt x="29819" y="31"/>
                    <a:pt x="29515" y="31"/>
                    <a:pt x="29241" y="31"/>
                  </a:cubicBezTo>
                  <a:cubicBezTo>
                    <a:pt x="27053" y="153"/>
                    <a:pt x="25047" y="426"/>
                    <a:pt x="23192" y="852"/>
                  </a:cubicBezTo>
                  <a:cubicBezTo>
                    <a:pt x="23040" y="882"/>
                    <a:pt x="22919" y="913"/>
                    <a:pt x="22767" y="943"/>
                  </a:cubicBezTo>
                  <a:cubicBezTo>
                    <a:pt x="21825" y="1186"/>
                    <a:pt x="20943" y="1460"/>
                    <a:pt x="20062" y="1764"/>
                  </a:cubicBezTo>
                  <a:cubicBezTo>
                    <a:pt x="19545" y="1946"/>
                    <a:pt x="19059" y="2128"/>
                    <a:pt x="18572" y="2341"/>
                  </a:cubicBezTo>
                  <a:cubicBezTo>
                    <a:pt x="17113" y="2949"/>
                    <a:pt x="15746" y="3709"/>
                    <a:pt x="14499" y="4530"/>
                  </a:cubicBezTo>
                  <a:cubicBezTo>
                    <a:pt x="14165" y="4773"/>
                    <a:pt x="13831" y="5016"/>
                    <a:pt x="13527" y="5229"/>
                  </a:cubicBezTo>
                  <a:cubicBezTo>
                    <a:pt x="13375" y="5350"/>
                    <a:pt x="13223" y="5472"/>
                    <a:pt x="13101" y="5563"/>
                  </a:cubicBezTo>
                  <a:cubicBezTo>
                    <a:pt x="12949" y="5685"/>
                    <a:pt x="12828" y="5776"/>
                    <a:pt x="12676" y="5897"/>
                  </a:cubicBezTo>
                  <a:cubicBezTo>
                    <a:pt x="11612" y="6779"/>
                    <a:pt x="10609" y="7752"/>
                    <a:pt x="9697" y="8815"/>
                  </a:cubicBezTo>
                  <a:cubicBezTo>
                    <a:pt x="9302" y="9241"/>
                    <a:pt x="8937" y="9697"/>
                    <a:pt x="8572" y="10153"/>
                  </a:cubicBezTo>
                  <a:cubicBezTo>
                    <a:pt x="8329" y="10487"/>
                    <a:pt x="8055" y="10852"/>
                    <a:pt x="7812" y="11186"/>
                  </a:cubicBezTo>
                  <a:cubicBezTo>
                    <a:pt x="7812" y="11186"/>
                    <a:pt x="7812" y="11217"/>
                    <a:pt x="7812" y="11217"/>
                  </a:cubicBezTo>
                  <a:cubicBezTo>
                    <a:pt x="6870" y="12524"/>
                    <a:pt x="6049" y="13922"/>
                    <a:pt x="5320" y="15411"/>
                  </a:cubicBezTo>
                  <a:cubicBezTo>
                    <a:pt x="5137" y="15746"/>
                    <a:pt x="4985" y="16050"/>
                    <a:pt x="4833" y="16384"/>
                  </a:cubicBezTo>
                  <a:cubicBezTo>
                    <a:pt x="4712" y="16688"/>
                    <a:pt x="4560" y="16992"/>
                    <a:pt x="4438" y="17296"/>
                  </a:cubicBezTo>
                  <a:cubicBezTo>
                    <a:pt x="3314" y="19819"/>
                    <a:pt x="2432" y="22524"/>
                    <a:pt x="1733" y="25320"/>
                  </a:cubicBezTo>
                  <a:cubicBezTo>
                    <a:pt x="1551" y="26050"/>
                    <a:pt x="1368" y="26810"/>
                    <a:pt x="1216" y="27570"/>
                  </a:cubicBezTo>
                  <a:cubicBezTo>
                    <a:pt x="1125" y="27965"/>
                    <a:pt x="1034" y="28360"/>
                    <a:pt x="973" y="28785"/>
                  </a:cubicBezTo>
                  <a:cubicBezTo>
                    <a:pt x="943" y="28846"/>
                    <a:pt x="943" y="28907"/>
                    <a:pt x="912" y="28998"/>
                  </a:cubicBezTo>
                  <a:cubicBezTo>
                    <a:pt x="700" y="30184"/>
                    <a:pt x="487" y="31369"/>
                    <a:pt x="335" y="32585"/>
                  </a:cubicBezTo>
                  <a:cubicBezTo>
                    <a:pt x="274" y="32980"/>
                    <a:pt x="213" y="33405"/>
                    <a:pt x="153" y="33801"/>
                  </a:cubicBezTo>
                  <a:cubicBezTo>
                    <a:pt x="92" y="34226"/>
                    <a:pt x="31" y="34652"/>
                    <a:pt x="1" y="35047"/>
                  </a:cubicBezTo>
                  <a:cubicBezTo>
                    <a:pt x="426" y="35260"/>
                    <a:pt x="882" y="35442"/>
                    <a:pt x="1368" y="35624"/>
                  </a:cubicBezTo>
                  <a:cubicBezTo>
                    <a:pt x="4621" y="36810"/>
                    <a:pt x="8906" y="37904"/>
                    <a:pt x="13739" y="37904"/>
                  </a:cubicBezTo>
                  <a:cubicBezTo>
                    <a:pt x="14378" y="37904"/>
                    <a:pt x="15016" y="37904"/>
                    <a:pt x="15654" y="37843"/>
                  </a:cubicBezTo>
                  <a:cubicBezTo>
                    <a:pt x="16201" y="37813"/>
                    <a:pt x="16718" y="37782"/>
                    <a:pt x="17265" y="37722"/>
                  </a:cubicBezTo>
                  <a:cubicBezTo>
                    <a:pt x="18420" y="37600"/>
                    <a:pt x="19606" y="37387"/>
                    <a:pt x="20822" y="37114"/>
                  </a:cubicBezTo>
                  <a:cubicBezTo>
                    <a:pt x="23466" y="36506"/>
                    <a:pt x="26202" y="35472"/>
                    <a:pt x="28968" y="33922"/>
                  </a:cubicBezTo>
                  <a:cubicBezTo>
                    <a:pt x="29332" y="33740"/>
                    <a:pt x="29667" y="33527"/>
                    <a:pt x="30031" y="33314"/>
                  </a:cubicBezTo>
                  <a:cubicBezTo>
                    <a:pt x="30153" y="33253"/>
                    <a:pt x="30244" y="33162"/>
                    <a:pt x="30366" y="33102"/>
                  </a:cubicBezTo>
                  <a:cubicBezTo>
                    <a:pt x="30822" y="32828"/>
                    <a:pt x="31247" y="32524"/>
                    <a:pt x="31703" y="32220"/>
                  </a:cubicBezTo>
                  <a:cubicBezTo>
                    <a:pt x="34165" y="30518"/>
                    <a:pt x="36597" y="28360"/>
                    <a:pt x="38998" y="25685"/>
                  </a:cubicBezTo>
                  <a:cubicBezTo>
                    <a:pt x="39029" y="25624"/>
                    <a:pt x="39059" y="25594"/>
                    <a:pt x="39089" y="25563"/>
                  </a:cubicBezTo>
                  <a:cubicBezTo>
                    <a:pt x="39393" y="25229"/>
                    <a:pt x="39697" y="24864"/>
                    <a:pt x="40001" y="24530"/>
                  </a:cubicBezTo>
                  <a:cubicBezTo>
                    <a:pt x="40457" y="23952"/>
                    <a:pt x="40944" y="23345"/>
                    <a:pt x="41430" y="22737"/>
                  </a:cubicBezTo>
                  <a:cubicBezTo>
                    <a:pt x="41734" y="22311"/>
                    <a:pt x="42068" y="21855"/>
                    <a:pt x="42372" y="21430"/>
                  </a:cubicBezTo>
                  <a:cubicBezTo>
                    <a:pt x="42433" y="21369"/>
                    <a:pt x="42463" y="21308"/>
                    <a:pt x="42494" y="21247"/>
                  </a:cubicBezTo>
                  <a:cubicBezTo>
                    <a:pt x="44074" y="19028"/>
                    <a:pt x="45290" y="17022"/>
                    <a:pt x="46172" y="15168"/>
                  </a:cubicBezTo>
                  <a:cubicBezTo>
                    <a:pt x="46202" y="15107"/>
                    <a:pt x="46232" y="15047"/>
                    <a:pt x="46232" y="14986"/>
                  </a:cubicBezTo>
                  <a:cubicBezTo>
                    <a:pt x="46506" y="14439"/>
                    <a:pt x="46719" y="13922"/>
                    <a:pt x="46932" y="13405"/>
                  </a:cubicBezTo>
                  <a:cubicBezTo>
                    <a:pt x="47023" y="13162"/>
                    <a:pt x="47083" y="12919"/>
                    <a:pt x="47175" y="12706"/>
                  </a:cubicBezTo>
                  <a:cubicBezTo>
                    <a:pt x="47266" y="12463"/>
                    <a:pt x="47327" y="12250"/>
                    <a:pt x="47387" y="12037"/>
                  </a:cubicBezTo>
                  <a:lnTo>
                    <a:pt x="47387" y="7600"/>
                  </a:lnTo>
                  <a:cubicBezTo>
                    <a:pt x="46871" y="6901"/>
                    <a:pt x="46324" y="6262"/>
                    <a:pt x="45716" y="5685"/>
                  </a:cubicBezTo>
                  <a:cubicBezTo>
                    <a:pt x="45442" y="5381"/>
                    <a:pt x="45169" y="5138"/>
                    <a:pt x="44865" y="4864"/>
                  </a:cubicBezTo>
                  <a:cubicBezTo>
                    <a:pt x="43345" y="3527"/>
                    <a:pt x="41643" y="2432"/>
                    <a:pt x="39667" y="1612"/>
                  </a:cubicBezTo>
                  <a:cubicBezTo>
                    <a:pt x="39241" y="1429"/>
                    <a:pt x="38785" y="1277"/>
                    <a:pt x="38360" y="1125"/>
                  </a:cubicBezTo>
                  <a:cubicBezTo>
                    <a:pt x="36111" y="396"/>
                    <a:pt x="33588" y="1"/>
                    <a:pt x="3076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0"/>
            <p:cNvSpPr/>
            <p:nvPr/>
          </p:nvSpPr>
          <p:spPr>
            <a:xfrm>
              <a:off x="8085525" y="4048975"/>
              <a:ext cx="1202175" cy="1724225"/>
            </a:xfrm>
            <a:custGeom>
              <a:avLst/>
              <a:gdLst/>
              <a:ahLst/>
              <a:cxnLst/>
              <a:rect l="l" t="t" r="r" b="b"/>
              <a:pathLst>
                <a:path w="48087" h="68969" extrusionOk="0">
                  <a:moveTo>
                    <a:pt x="14226" y="1"/>
                  </a:moveTo>
                  <a:cubicBezTo>
                    <a:pt x="14074" y="122"/>
                    <a:pt x="13922" y="244"/>
                    <a:pt x="13800" y="335"/>
                  </a:cubicBezTo>
                  <a:cubicBezTo>
                    <a:pt x="13648" y="457"/>
                    <a:pt x="13527" y="548"/>
                    <a:pt x="13375" y="669"/>
                  </a:cubicBezTo>
                  <a:lnTo>
                    <a:pt x="22007" y="7904"/>
                  </a:lnTo>
                  <a:lnTo>
                    <a:pt x="24013" y="9575"/>
                  </a:lnTo>
                  <a:lnTo>
                    <a:pt x="31886" y="16171"/>
                  </a:lnTo>
                  <a:cubicBezTo>
                    <a:pt x="31886" y="16658"/>
                    <a:pt x="31855" y="17144"/>
                    <a:pt x="31825" y="17630"/>
                  </a:cubicBezTo>
                  <a:cubicBezTo>
                    <a:pt x="31794" y="18025"/>
                    <a:pt x="31764" y="18420"/>
                    <a:pt x="31734" y="18846"/>
                  </a:cubicBezTo>
                  <a:cubicBezTo>
                    <a:pt x="31612" y="20974"/>
                    <a:pt x="31430" y="23314"/>
                    <a:pt x="31247" y="25776"/>
                  </a:cubicBezTo>
                  <a:cubicBezTo>
                    <a:pt x="31186" y="26445"/>
                    <a:pt x="31126" y="27174"/>
                    <a:pt x="31065" y="27874"/>
                  </a:cubicBezTo>
                  <a:cubicBezTo>
                    <a:pt x="31065" y="28025"/>
                    <a:pt x="31034" y="28147"/>
                    <a:pt x="31034" y="28299"/>
                  </a:cubicBezTo>
                  <a:lnTo>
                    <a:pt x="30730" y="28086"/>
                  </a:lnTo>
                  <a:lnTo>
                    <a:pt x="29271" y="27022"/>
                  </a:lnTo>
                  <a:lnTo>
                    <a:pt x="13223" y="15411"/>
                  </a:lnTo>
                  <a:lnTo>
                    <a:pt x="10973" y="13800"/>
                  </a:lnTo>
                  <a:lnTo>
                    <a:pt x="6536" y="10578"/>
                  </a:lnTo>
                  <a:lnTo>
                    <a:pt x="6019" y="10183"/>
                  </a:lnTo>
                  <a:cubicBezTo>
                    <a:pt x="5836" y="10518"/>
                    <a:pt x="5684" y="10822"/>
                    <a:pt x="5532" y="11156"/>
                  </a:cubicBezTo>
                  <a:lnTo>
                    <a:pt x="6140" y="11581"/>
                  </a:lnTo>
                  <a:lnTo>
                    <a:pt x="8511" y="13314"/>
                  </a:lnTo>
                  <a:lnTo>
                    <a:pt x="10730" y="14955"/>
                  </a:lnTo>
                  <a:lnTo>
                    <a:pt x="28238" y="27661"/>
                  </a:lnTo>
                  <a:lnTo>
                    <a:pt x="29667" y="28694"/>
                  </a:lnTo>
                  <a:lnTo>
                    <a:pt x="30913" y="29606"/>
                  </a:lnTo>
                  <a:cubicBezTo>
                    <a:pt x="30913" y="29667"/>
                    <a:pt x="30913" y="29697"/>
                    <a:pt x="30913" y="29728"/>
                  </a:cubicBezTo>
                  <a:cubicBezTo>
                    <a:pt x="30518" y="34074"/>
                    <a:pt x="30062" y="38178"/>
                    <a:pt x="29575" y="42038"/>
                  </a:cubicBezTo>
                  <a:lnTo>
                    <a:pt x="16353" y="32615"/>
                  </a:lnTo>
                  <a:lnTo>
                    <a:pt x="3010" y="23132"/>
                  </a:lnTo>
                  <a:lnTo>
                    <a:pt x="1915" y="22342"/>
                  </a:lnTo>
                  <a:cubicBezTo>
                    <a:pt x="1824" y="22737"/>
                    <a:pt x="1733" y="23132"/>
                    <a:pt x="1672" y="23527"/>
                  </a:cubicBezTo>
                  <a:lnTo>
                    <a:pt x="2827" y="24378"/>
                  </a:lnTo>
                  <a:lnTo>
                    <a:pt x="14438" y="32676"/>
                  </a:lnTo>
                  <a:lnTo>
                    <a:pt x="29393" y="43375"/>
                  </a:lnTo>
                  <a:cubicBezTo>
                    <a:pt x="28785" y="47874"/>
                    <a:pt x="28116" y="52008"/>
                    <a:pt x="27357" y="55685"/>
                  </a:cubicBezTo>
                  <a:lnTo>
                    <a:pt x="1611" y="38573"/>
                  </a:lnTo>
                  <a:lnTo>
                    <a:pt x="61" y="37539"/>
                  </a:lnTo>
                  <a:cubicBezTo>
                    <a:pt x="31" y="37995"/>
                    <a:pt x="31" y="38451"/>
                    <a:pt x="0" y="38907"/>
                  </a:cubicBezTo>
                  <a:lnTo>
                    <a:pt x="1581" y="39971"/>
                  </a:lnTo>
                  <a:lnTo>
                    <a:pt x="27083" y="57023"/>
                  </a:lnTo>
                  <a:cubicBezTo>
                    <a:pt x="26323" y="60549"/>
                    <a:pt x="25502" y="63619"/>
                    <a:pt x="24651" y="66202"/>
                  </a:cubicBezTo>
                  <a:lnTo>
                    <a:pt x="1915" y="52859"/>
                  </a:lnTo>
                  <a:lnTo>
                    <a:pt x="92" y="51764"/>
                  </a:lnTo>
                  <a:lnTo>
                    <a:pt x="92" y="51764"/>
                  </a:lnTo>
                  <a:cubicBezTo>
                    <a:pt x="122" y="52251"/>
                    <a:pt x="152" y="52767"/>
                    <a:pt x="152" y="53254"/>
                  </a:cubicBezTo>
                  <a:lnTo>
                    <a:pt x="2037" y="54348"/>
                  </a:lnTo>
                  <a:lnTo>
                    <a:pt x="24195" y="67449"/>
                  </a:lnTo>
                  <a:cubicBezTo>
                    <a:pt x="24135" y="67631"/>
                    <a:pt x="24074" y="67783"/>
                    <a:pt x="24013" y="67965"/>
                  </a:cubicBezTo>
                  <a:cubicBezTo>
                    <a:pt x="23891" y="68300"/>
                    <a:pt x="23770" y="68634"/>
                    <a:pt x="23618" y="68968"/>
                  </a:cubicBezTo>
                  <a:lnTo>
                    <a:pt x="25138" y="68968"/>
                  </a:lnTo>
                  <a:cubicBezTo>
                    <a:pt x="25259" y="68664"/>
                    <a:pt x="25381" y="68330"/>
                    <a:pt x="25502" y="68026"/>
                  </a:cubicBezTo>
                  <a:cubicBezTo>
                    <a:pt x="25502" y="67996"/>
                    <a:pt x="25502" y="67965"/>
                    <a:pt x="25533" y="67935"/>
                  </a:cubicBezTo>
                  <a:lnTo>
                    <a:pt x="48086" y="65929"/>
                  </a:lnTo>
                  <a:lnTo>
                    <a:pt x="48086" y="64531"/>
                  </a:lnTo>
                  <a:lnTo>
                    <a:pt x="26019" y="66506"/>
                  </a:lnTo>
                  <a:cubicBezTo>
                    <a:pt x="26901" y="63801"/>
                    <a:pt x="27752" y="60579"/>
                    <a:pt x="28512" y="56901"/>
                  </a:cubicBezTo>
                  <a:lnTo>
                    <a:pt x="48086" y="51096"/>
                  </a:lnTo>
                  <a:lnTo>
                    <a:pt x="48086" y="49698"/>
                  </a:lnTo>
                  <a:lnTo>
                    <a:pt x="28816" y="55412"/>
                  </a:lnTo>
                  <a:cubicBezTo>
                    <a:pt x="29484" y="51856"/>
                    <a:pt x="30123" y="47904"/>
                    <a:pt x="30700" y="43588"/>
                  </a:cubicBezTo>
                  <a:lnTo>
                    <a:pt x="48086" y="36871"/>
                  </a:lnTo>
                  <a:lnTo>
                    <a:pt x="48086" y="35533"/>
                  </a:lnTo>
                  <a:lnTo>
                    <a:pt x="30882" y="42159"/>
                  </a:lnTo>
                  <a:cubicBezTo>
                    <a:pt x="31338" y="38330"/>
                    <a:pt x="31794" y="34257"/>
                    <a:pt x="32159" y="29910"/>
                  </a:cubicBezTo>
                  <a:lnTo>
                    <a:pt x="32159" y="29788"/>
                  </a:lnTo>
                  <a:lnTo>
                    <a:pt x="48086" y="22038"/>
                  </a:lnTo>
                  <a:lnTo>
                    <a:pt x="48086" y="20700"/>
                  </a:lnTo>
                  <a:lnTo>
                    <a:pt x="32281" y="28360"/>
                  </a:lnTo>
                  <a:cubicBezTo>
                    <a:pt x="32311" y="27904"/>
                    <a:pt x="32372" y="27448"/>
                    <a:pt x="32402" y="26992"/>
                  </a:cubicBezTo>
                  <a:cubicBezTo>
                    <a:pt x="32463" y="26293"/>
                    <a:pt x="32493" y="25624"/>
                    <a:pt x="32554" y="24925"/>
                  </a:cubicBezTo>
                  <a:cubicBezTo>
                    <a:pt x="32706" y="22858"/>
                    <a:pt x="32858" y="20883"/>
                    <a:pt x="32949" y="19059"/>
                  </a:cubicBezTo>
                  <a:cubicBezTo>
                    <a:pt x="32980" y="18664"/>
                    <a:pt x="33010" y="18269"/>
                    <a:pt x="33041" y="17873"/>
                  </a:cubicBezTo>
                  <a:cubicBezTo>
                    <a:pt x="33041" y="17326"/>
                    <a:pt x="33071" y="16840"/>
                    <a:pt x="33101" y="16323"/>
                  </a:cubicBezTo>
                  <a:lnTo>
                    <a:pt x="39667" y="13223"/>
                  </a:lnTo>
                  <a:lnTo>
                    <a:pt x="41369" y="12402"/>
                  </a:lnTo>
                  <a:lnTo>
                    <a:pt x="41673" y="12250"/>
                  </a:lnTo>
                  <a:lnTo>
                    <a:pt x="42828" y="11703"/>
                  </a:lnTo>
                  <a:lnTo>
                    <a:pt x="43314" y="11490"/>
                  </a:lnTo>
                  <a:lnTo>
                    <a:pt x="46962" y="9758"/>
                  </a:lnTo>
                  <a:lnTo>
                    <a:pt x="47205" y="9636"/>
                  </a:lnTo>
                  <a:lnTo>
                    <a:pt x="48086" y="9211"/>
                  </a:lnTo>
                  <a:lnTo>
                    <a:pt x="48086" y="7964"/>
                  </a:lnTo>
                  <a:lnTo>
                    <a:pt x="47631" y="8177"/>
                  </a:lnTo>
                  <a:lnTo>
                    <a:pt x="46445" y="8724"/>
                  </a:lnTo>
                  <a:lnTo>
                    <a:pt x="42676" y="10518"/>
                  </a:lnTo>
                  <a:lnTo>
                    <a:pt x="41551" y="11065"/>
                  </a:lnTo>
                  <a:lnTo>
                    <a:pt x="39606" y="11977"/>
                  </a:lnTo>
                  <a:lnTo>
                    <a:pt x="37873" y="12797"/>
                  </a:lnTo>
                  <a:lnTo>
                    <a:pt x="33193" y="15016"/>
                  </a:lnTo>
                  <a:cubicBezTo>
                    <a:pt x="33253" y="13831"/>
                    <a:pt x="33284" y="12737"/>
                    <a:pt x="33345" y="11733"/>
                  </a:cubicBezTo>
                  <a:cubicBezTo>
                    <a:pt x="33345" y="11308"/>
                    <a:pt x="33375" y="10913"/>
                    <a:pt x="33375" y="10548"/>
                  </a:cubicBezTo>
                  <a:cubicBezTo>
                    <a:pt x="33497" y="7904"/>
                    <a:pt x="33527" y="6353"/>
                    <a:pt x="33527" y="6293"/>
                  </a:cubicBezTo>
                  <a:cubicBezTo>
                    <a:pt x="33527" y="6019"/>
                    <a:pt x="33253" y="5776"/>
                    <a:pt x="32949" y="5746"/>
                  </a:cubicBezTo>
                  <a:cubicBezTo>
                    <a:pt x="32928" y="5744"/>
                    <a:pt x="32907" y="5743"/>
                    <a:pt x="32886" y="5743"/>
                  </a:cubicBezTo>
                  <a:cubicBezTo>
                    <a:pt x="32581" y="5743"/>
                    <a:pt x="32341" y="5945"/>
                    <a:pt x="32341" y="6201"/>
                  </a:cubicBezTo>
                  <a:cubicBezTo>
                    <a:pt x="32341" y="6232"/>
                    <a:pt x="32311" y="7721"/>
                    <a:pt x="32189" y="10244"/>
                  </a:cubicBezTo>
                  <a:cubicBezTo>
                    <a:pt x="32159" y="10639"/>
                    <a:pt x="32159" y="11034"/>
                    <a:pt x="32129" y="11460"/>
                  </a:cubicBezTo>
                  <a:cubicBezTo>
                    <a:pt x="32098" y="12463"/>
                    <a:pt x="32038" y="13588"/>
                    <a:pt x="31977" y="14803"/>
                  </a:cubicBezTo>
                  <a:lnTo>
                    <a:pt x="26323" y="10122"/>
                  </a:lnTo>
                  <a:lnTo>
                    <a:pt x="24317" y="8420"/>
                  </a:lnTo>
                  <a:lnTo>
                    <a:pt x="14226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5" name="Google Shape;2945;p50"/>
          <p:cNvSpPr/>
          <p:nvPr/>
        </p:nvSpPr>
        <p:spPr>
          <a:xfrm rot="-899981" flipH="1">
            <a:off x="4693655" y="2993220"/>
            <a:ext cx="4481901" cy="3320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6" name="Google Shape;2946;p50"/>
          <p:cNvGrpSpPr/>
          <p:nvPr/>
        </p:nvGrpSpPr>
        <p:grpSpPr>
          <a:xfrm rot="-899884" flipH="1">
            <a:off x="8204759" y="2998355"/>
            <a:ext cx="1887406" cy="2376457"/>
            <a:chOff x="214550" y="172025"/>
            <a:chExt cx="2041100" cy="2569975"/>
          </a:xfrm>
        </p:grpSpPr>
        <p:sp>
          <p:nvSpPr>
            <p:cNvPr id="2947" name="Google Shape;2947;p50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0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0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0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0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2" name="Google Shape;2952;p50"/>
          <p:cNvGrpSpPr/>
          <p:nvPr/>
        </p:nvGrpSpPr>
        <p:grpSpPr>
          <a:xfrm flipH="1">
            <a:off x="6632927" y="4160502"/>
            <a:ext cx="1571898" cy="1838211"/>
            <a:chOff x="-2073475" y="3186500"/>
            <a:chExt cx="1699900" cy="1987900"/>
          </a:xfrm>
        </p:grpSpPr>
        <p:sp>
          <p:nvSpPr>
            <p:cNvPr id="2953" name="Google Shape;2953;p50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0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0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0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0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50"/>
          <p:cNvGrpSpPr/>
          <p:nvPr/>
        </p:nvGrpSpPr>
        <p:grpSpPr>
          <a:xfrm rot="899981" flipH="1">
            <a:off x="2691127" y="4710690"/>
            <a:ext cx="1392569" cy="1274543"/>
            <a:chOff x="2868100" y="1339975"/>
            <a:chExt cx="1506125" cy="1378475"/>
          </a:xfrm>
        </p:grpSpPr>
        <p:sp>
          <p:nvSpPr>
            <p:cNvPr id="2959" name="Google Shape;2959;p50"/>
            <p:cNvSpPr/>
            <p:nvPr/>
          </p:nvSpPr>
          <p:spPr>
            <a:xfrm>
              <a:off x="2868100" y="1339975"/>
              <a:ext cx="1506125" cy="1378475"/>
            </a:xfrm>
            <a:custGeom>
              <a:avLst/>
              <a:gdLst/>
              <a:ahLst/>
              <a:cxnLst/>
              <a:rect l="l" t="t" r="r" b="b"/>
              <a:pathLst>
                <a:path w="60245" h="55139" extrusionOk="0">
                  <a:moveTo>
                    <a:pt x="23612" y="12674"/>
                  </a:moveTo>
                  <a:cubicBezTo>
                    <a:pt x="24107" y="12674"/>
                    <a:pt x="24585" y="12792"/>
                    <a:pt x="25016" y="13040"/>
                  </a:cubicBezTo>
                  <a:cubicBezTo>
                    <a:pt x="26749" y="14043"/>
                    <a:pt x="26992" y="16809"/>
                    <a:pt x="25594" y="19241"/>
                  </a:cubicBezTo>
                  <a:cubicBezTo>
                    <a:pt x="25533" y="19332"/>
                    <a:pt x="25503" y="19393"/>
                    <a:pt x="25442" y="19484"/>
                  </a:cubicBezTo>
                  <a:cubicBezTo>
                    <a:pt x="25381" y="19606"/>
                    <a:pt x="25290" y="19697"/>
                    <a:pt x="25229" y="19818"/>
                  </a:cubicBezTo>
                  <a:cubicBezTo>
                    <a:pt x="25138" y="19940"/>
                    <a:pt x="25047" y="20031"/>
                    <a:pt x="24986" y="20153"/>
                  </a:cubicBezTo>
                  <a:cubicBezTo>
                    <a:pt x="24895" y="20244"/>
                    <a:pt x="24803" y="20366"/>
                    <a:pt x="24712" y="20457"/>
                  </a:cubicBezTo>
                  <a:cubicBezTo>
                    <a:pt x="24682" y="20487"/>
                    <a:pt x="24621" y="20548"/>
                    <a:pt x="24591" y="20578"/>
                  </a:cubicBezTo>
                  <a:lnTo>
                    <a:pt x="24439" y="20730"/>
                  </a:lnTo>
                  <a:cubicBezTo>
                    <a:pt x="23480" y="21669"/>
                    <a:pt x="22335" y="22206"/>
                    <a:pt x="21278" y="22206"/>
                  </a:cubicBezTo>
                  <a:cubicBezTo>
                    <a:pt x="20795" y="22206"/>
                    <a:pt x="20330" y="22094"/>
                    <a:pt x="19910" y="21855"/>
                  </a:cubicBezTo>
                  <a:cubicBezTo>
                    <a:pt x="18177" y="20852"/>
                    <a:pt x="17934" y="18086"/>
                    <a:pt x="19332" y="15624"/>
                  </a:cubicBezTo>
                  <a:cubicBezTo>
                    <a:pt x="19484" y="15381"/>
                    <a:pt x="19636" y="15138"/>
                    <a:pt x="19819" y="14925"/>
                  </a:cubicBezTo>
                  <a:cubicBezTo>
                    <a:pt x="19971" y="14682"/>
                    <a:pt x="20153" y="14499"/>
                    <a:pt x="20335" y="14286"/>
                  </a:cubicBezTo>
                  <a:lnTo>
                    <a:pt x="20366" y="14286"/>
                  </a:lnTo>
                  <a:cubicBezTo>
                    <a:pt x="20426" y="14195"/>
                    <a:pt x="20518" y="14104"/>
                    <a:pt x="20609" y="14013"/>
                  </a:cubicBezTo>
                  <a:cubicBezTo>
                    <a:pt x="20700" y="13922"/>
                    <a:pt x="20791" y="13831"/>
                    <a:pt x="20913" y="13770"/>
                  </a:cubicBezTo>
                  <a:cubicBezTo>
                    <a:pt x="21756" y="13064"/>
                    <a:pt x="22713" y="12674"/>
                    <a:pt x="23612" y="12674"/>
                  </a:cubicBezTo>
                  <a:close/>
                  <a:moveTo>
                    <a:pt x="38147" y="1"/>
                  </a:moveTo>
                  <a:cubicBezTo>
                    <a:pt x="38026" y="31"/>
                    <a:pt x="37904" y="31"/>
                    <a:pt x="37782" y="31"/>
                  </a:cubicBezTo>
                  <a:cubicBezTo>
                    <a:pt x="37661" y="31"/>
                    <a:pt x="37509" y="31"/>
                    <a:pt x="37387" y="61"/>
                  </a:cubicBezTo>
                  <a:lnTo>
                    <a:pt x="36962" y="61"/>
                  </a:lnTo>
                  <a:cubicBezTo>
                    <a:pt x="36719" y="92"/>
                    <a:pt x="36445" y="122"/>
                    <a:pt x="36171" y="153"/>
                  </a:cubicBezTo>
                  <a:cubicBezTo>
                    <a:pt x="35776" y="213"/>
                    <a:pt x="35381" y="274"/>
                    <a:pt x="34986" y="335"/>
                  </a:cubicBezTo>
                  <a:cubicBezTo>
                    <a:pt x="34864" y="365"/>
                    <a:pt x="34743" y="365"/>
                    <a:pt x="34621" y="396"/>
                  </a:cubicBezTo>
                  <a:cubicBezTo>
                    <a:pt x="34500" y="426"/>
                    <a:pt x="34348" y="456"/>
                    <a:pt x="34196" y="487"/>
                  </a:cubicBezTo>
                  <a:cubicBezTo>
                    <a:pt x="34074" y="517"/>
                    <a:pt x="33953" y="548"/>
                    <a:pt x="33801" y="578"/>
                  </a:cubicBezTo>
                  <a:cubicBezTo>
                    <a:pt x="33557" y="639"/>
                    <a:pt x="33314" y="700"/>
                    <a:pt x="33041" y="791"/>
                  </a:cubicBezTo>
                  <a:cubicBezTo>
                    <a:pt x="32828" y="852"/>
                    <a:pt x="32615" y="912"/>
                    <a:pt x="32433" y="973"/>
                  </a:cubicBezTo>
                  <a:cubicBezTo>
                    <a:pt x="32372" y="1004"/>
                    <a:pt x="32342" y="1004"/>
                    <a:pt x="32281" y="1004"/>
                  </a:cubicBezTo>
                  <a:cubicBezTo>
                    <a:pt x="31004" y="1429"/>
                    <a:pt x="29758" y="1976"/>
                    <a:pt x="28542" y="2645"/>
                  </a:cubicBezTo>
                  <a:cubicBezTo>
                    <a:pt x="28299" y="2767"/>
                    <a:pt x="28086" y="2888"/>
                    <a:pt x="27843" y="3040"/>
                  </a:cubicBezTo>
                  <a:cubicBezTo>
                    <a:pt x="27630" y="3162"/>
                    <a:pt x="27417" y="3314"/>
                    <a:pt x="27174" y="3435"/>
                  </a:cubicBezTo>
                  <a:lnTo>
                    <a:pt x="27205" y="3466"/>
                  </a:lnTo>
                  <a:cubicBezTo>
                    <a:pt x="24135" y="5381"/>
                    <a:pt x="21369" y="7995"/>
                    <a:pt x="18815" y="11156"/>
                  </a:cubicBezTo>
                  <a:cubicBezTo>
                    <a:pt x="18481" y="11581"/>
                    <a:pt x="18147" y="11976"/>
                    <a:pt x="17843" y="12432"/>
                  </a:cubicBezTo>
                  <a:cubicBezTo>
                    <a:pt x="16597" y="14043"/>
                    <a:pt x="15442" y="15776"/>
                    <a:pt x="14317" y="17630"/>
                  </a:cubicBezTo>
                  <a:cubicBezTo>
                    <a:pt x="13192" y="19454"/>
                    <a:pt x="12159" y="21399"/>
                    <a:pt x="11156" y="23375"/>
                  </a:cubicBezTo>
                  <a:cubicBezTo>
                    <a:pt x="10882" y="23891"/>
                    <a:pt x="10639" y="24408"/>
                    <a:pt x="10396" y="24955"/>
                  </a:cubicBezTo>
                  <a:cubicBezTo>
                    <a:pt x="8420" y="29028"/>
                    <a:pt x="6688" y="33375"/>
                    <a:pt x="5137" y="37752"/>
                  </a:cubicBezTo>
                  <a:lnTo>
                    <a:pt x="4833" y="38603"/>
                  </a:lnTo>
                  <a:cubicBezTo>
                    <a:pt x="4742" y="38876"/>
                    <a:pt x="4651" y="39150"/>
                    <a:pt x="4560" y="39424"/>
                  </a:cubicBezTo>
                  <a:cubicBezTo>
                    <a:pt x="3131" y="43588"/>
                    <a:pt x="1915" y="47752"/>
                    <a:pt x="852" y="51703"/>
                  </a:cubicBezTo>
                  <a:cubicBezTo>
                    <a:pt x="791" y="52007"/>
                    <a:pt x="700" y="52311"/>
                    <a:pt x="608" y="52646"/>
                  </a:cubicBezTo>
                  <a:cubicBezTo>
                    <a:pt x="517" y="52950"/>
                    <a:pt x="456" y="53254"/>
                    <a:pt x="365" y="53558"/>
                  </a:cubicBezTo>
                  <a:cubicBezTo>
                    <a:pt x="244" y="54044"/>
                    <a:pt x="122" y="54561"/>
                    <a:pt x="1" y="55047"/>
                  </a:cubicBezTo>
                  <a:lnTo>
                    <a:pt x="46780" y="55047"/>
                  </a:lnTo>
                  <a:cubicBezTo>
                    <a:pt x="46901" y="55077"/>
                    <a:pt x="47023" y="55108"/>
                    <a:pt x="47144" y="55138"/>
                  </a:cubicBezTo>
                  <a:cubicBezTo>
                    <a:pt x="47175" y="55108"/>
                    <a:pt x="47175" y="55077"/>
                    <a:pt x="47205" y="55047"/>
                  </a:cubicBezTo>
                  <a:cubicBezTo>
                    <a:pt x="47600" y="54378"/>
                    <a:pt x="48026" y="53710"/>
                    <a:pt x="48421" y="53041"/>
                  </a:cubicBezTo>
                  <a:cubicBezTo>
                    <a:pt x="48542" y="52858"/>
                    <a:pt x="48634" y="52646"/>
                    <a:pt x="48755" y="52463"/>
                  </a:cubicBezTo>
                  <a:cubicBezTo>
                    <a:pt x="48998" y="52068"/>
                    <a:pt x="49211" y="51673"/>
                    <a:pt x="49454" y="51308"/>
                  </a:cubicBezTo>
                  <a:cubicBezTo>
                    <a:pt x="49546" y="51096"/>
                    <a:pt x="49667" y="50913"/>
                    <a:pt x="49789" y="50700"/>
                  </a:cubicBezTo>
                  <a:cubicBezTo>
                    <a:pt x="50001" y="50305"/>
                    <a:pt x="50214" y="49910"/>
                    <a:pt x="50457" y="49515"/>
                  </a:cubicBezTo>
                  <a:cubicBezTo>
                    <a:pt x="50549" y="49333"/>
                    <a:pt x="50670" y="49120"/>
                    <a:pt x="50792" y="48937"/>
                  </a:cubicBezTo>
                  <a:cubicBezTo>
                    <a:pt x="50883" y="48725"/>
                    <a:pt x="51005" y="48542"/>
                    <a:pt x="51096" y="48330"/>
                  </a:cubicBezTo>
                  <a:cubicBezTo>
                    <a:pt x="51308" y="47934"/>
                    <a:pt x="51552" y="47539"/>
                    <a:pt x="51734" y="47144"/>
                  </a:cubicBezTo>
                  <a:cubicBezTo>
                    <a:pt x="51916" y="46810"/>
                    <a:pt x="52099" y="46475"/>
                    <a:pt x="52281" y="46141"/>
                  </a:cubicBezTo>
                  <a:cubicBezTo>
                    <a:pt x="52312" y="46080"/>
                    <a:pt x="52312" y="46019"/>
                    <a:pt x="52342" y="45989"/>
                  </a:cubicBezTo>
                  <a:cubicBezTo>
                    <a:pt x="52403" y="45898"/>
                    <a:pt x="52433" y="45807"/>
                    <a:pt x="52494" y="45715"/>
                  </a:cubicBezTo>
                  <a:cubicBezTo>
                    <a:pt x="52555" y="45594"/>
                    <a:pt x="52615" y="45442"/>
                    <a:pt x="52707" y="45320"/>
                  </a:cubicBezTo>
                  <a:lnTo>
                    <a:pt x="52828" y="45016"/>
                  </a:lnTo>
                  <a:cubicBezTo>
                    <a:pt x="52889" y="44925"/>
                    <a:pt x="52950" y="44804"/>
                    <a:pt x="53011" y="44712"/>
                  </a:cubicBezTo>
                  <a:cubicBezTo>
                    <a:pt x="53011" y="44652"/>
                    <a:pt x="53041" y="44621"/>
                    <a:pt x="53071" y="44560"/>
                  </a:cubicBezTo>
                  <a:cubicBezTo>
                    <a:pt x="53102" y="44500"/>
                    <a:pt x="53163" y="44408"/>
                    <a:pt x="53193" y="44317"/>
                  </a:cubicBezTo>
                  <a:cubicBezTo>
                    <a:pt x="53740" y="43223"/>
                    <a:pt x="54257" y="42129"/>
                    <a:pt x="54743" y="41035"/>
                  </a:cubicBezTo>
                  <a:cubicBezTo>
                    <a:pt x="54834" y="40822"/>
                    <a:pt x="54926" y="40639"/>
                    <a:pt x="55017" y="40427"/>
                  </a:cubicBezTo>
                  <a:cubicBezTo>
                    <a:pt x="55230" y="40001"/>
                    <a:pt x="55382" y="39606"/>
                    <a:pt x="55564" y="39211"/>
                  </a:cubicBezTo>
                  <a:cubicBezTo>
                    <a:pt x="55655" y="38998"/>
                    <a:pt x="55746" y="38785"/>
                    <a:pt x="55837" y="38573"/>
                  </a:cubicBezTo>
                  <a:cubicBezTo>
                    <a:pt x="56597" y="36749"/>
                    <a:pt x="57296" y="34895"/>
                    <a:pt x="57904" y="33071"/>
                  </a:cubicBezTo>
                  <a:cubicBezTo>
                    <a:pt x="57935" y="32980"/>
                    <a:pt x="57965" y="32889"/>
                    <a:pt x="57965" y="32797"/>
                  </a:cubicBezTo>
                  <a:cubicBezTo>
                    <a:pt x="58087" y="32493"/>
                    <a:pt x="58178" y="32159"/>
                    <a:pt x="58269" y="31855"/>
                  </a:cubicBezTo>
                  <a:cubicBezTo>
                    <a:pt x="58360" y="31582"/>
                    <a:pt x="58451" y="31278"/>
                    <a:pt x="58512" y="31004"/>
                  </a:cubicBezTo>
                  <a:cubicBezTo>
                    <a:pt x="58634" y="30578"/>
                    <a:pt x="58755" y="30153"/>
                    <a:pt x="58877" y="29727"/>
                  </a:cubicBezTo>
                  <a:cubicBezTo>
                    <a:pt x="58877" y="29697"/>
                    <a:pt x="58907" y="29636"/>
                    <a:pt x="58907" y="29575"/>
                  </a:cubicBezTo>
                  <a:cubicBezTo>
                    <a:pt x="58938" y="29515"/>
                    <a:pt x="58938" y="29484"/>
                    <a:pt x="58938" y="29423"/>
                  </a:cubicBezTo>
                  <a:lnTo>
                    <a:pt x="58968" y="29423"/>
                  </a:lnTo>
                  <a:cubicBezTo>
                    <a:pt x="58968" y="29332"/>
                    <a:pt x="58999" y="29271"/>
                    <a:pt x="59029" y="29180"/>
                  </a:cubicBezTo>
                  <a:cubicBezTo>
                    <a:pt x="59120" y="28785"/>
                    <a:pt x="59211" y="28360"/>
                    <a:pt x="59303" y="27964"/>
                  </a:cubicBezTo>
                  <a:cubicBezTo>
                    <a:pt x="59333" y="27812"/>
                    <a:pt x="59363" y="27691"/>
                    <a:pt x="59394" y="27539"/>
                  </a:cubicBezTo>
                  <a:cubicBezTo>
                    <a:pt x="59424" y="27387"/>
                    <a:pt x="59455" y="27205"/>
                    <a:pt x="59485" y="27053"/>
                  </a:cubicBezTo>
                  <a:cubicBezTo>
                    <a:pt x="59546" y="26870"/>
                    <a:pt x="59576" y="26657"/>
                    <a:pt x="59607" y="26475"/>
                  </a:cubicBezTo>
                  <a:cubicBezTo>
                    <a:pt x="59728" y="25928"/>
                    <a:pt x="59819" y="25381"/>
                    <a:pt x="59880" y="24864"/>
                  </a:cubicBezTo>
                  <a:cubicBezTo>
                    <a:pt x="59910" y="24682"/>
                    <a:pt x="59941" y="24499"/>
                    <a:pt x="59941" y="24317"/>
                  </a:cubicBezTo>
                  <a:cubicBezTo>
                    <a:pt x="60032" y="23679"/>
                    <a:pt x="60093" y="23040"/>
                    <a:pt x="60154" y="22402"/>
                  </a:cubicBezTo>
                  <a:cubicBezTo>
                    <a:pt x="60154" y="22250"/>
                    <a:pt x="60184" y="22098"/>
                    <a:pt x="60184" y="21946"/>
                  </a:cubicBezTo>
                  <a:cubicBezTo>
                    <a:pt x="60214" y="21308"/>
                    <a:pt x="60245" y="20700"/>
                    <a:pt x="60245" y="20092"/>
                  </a:cubicBezTo>
                  <a:cubicBezTo>
                    <a:pt x="60245" y="19818"/>
                    <a:pt x="60245" y="19575"/>
                    <a:pt x="60214" y="19302"/>
                  </a:cubicBezTo>
                  <a:cubicBezTo>
                    <a:pt x="60214" y="19059"/>
                    <a:pt x="60214" y="18785"/>
                    <a:pt x="60184" y="18542"/>
                  </a:cubicBezTo>
                  <a:cubicBezTo>
                    <a:pt x="59910" y="13891"/>
                    <a:pt x="58330" y="9758"/>
                    <a:pt x="55017" y="6475"/>
                  </a:cubicBezTo>
                  <a:cubicBezTo>
                    <a:pt x="54834" y="6323"/>
                    <a:pt x="54652" y="6140"/>
                    <a:pt x="54470" y="5958"/>
                  </a:cubicBezTo>
                  <a:cubicBezTo>
                    <a:pt x="54378" y="5897"/>
                    <a:pt x="54287" y="5806"/>
                    <a:pt x="54196" y="5715"/>
                  </a:cubicBezTo>
                  <a:cubicBezTo>
                    <a:pt x="53892" y="5472"/>
                    <a:pt x="53588" y="5229"/>
                    <a:pt x="53284" y="4985"/>
                  </a:cubicBezTo>
                  <a:cubicBezTo>
                    <a:pt x="52980" y="4742"/>
                    <a:pt x="52646" y="4529"/>
                    <a:pt x="52312" y="4286"/>
                  </a:cubicBezTo>
                  <a:cubicBezTo>
                    <a:pt x="52099" y="4134"/>
                    <a:pt x="51856" y="3982"/>
                    <a:pt x="51643" y="3861"/>
                  </a:cubicBezTo>
                  <a:cubicBezTo>
                    <a:pt x="51400" y="3709"/>
                    <a:pt x="51157" y="3557"/>
                    <a:pt x="50913" y="3435"/>
                  </a:cubicBezTo>
                  <a:cubicBezTo>
                    <a:pt x="50670" y="3283"/>
                    <a:pt x="50427" y="3131"/>
                    <a:pt x="50153" y="3010"/>
                  </a:cubicBezTo>
                  <a:cubicBezTo>
                    <a:pt x="50032" y="2949"/>
                    <a:pt x="49910" y="2888"/>
                    <a:pt x="49789" y="2827"/>
                  </a:cubicBezTo>
                  <a:cubicBezTo>
                    <a:pt x="49515" y="2675"/>
                    <a:pt x="49242" y="2554"/>
                    <a:pt x="48968" y="2432"/>
                  </a:cubicBezTo>
                  <a:cubicBezTo>
                    <a:pt x="48694" y="2311"/>
                    <a:pt x="48421" y="2189"/>
                    <a:pt x="48147" y="2067"/>
                  </a:cubicBezTo>
                  <a:cubicBezTo>
                    <a:pt x="47843" y="1946"/>
                    <a:pt x="47570" y="1824"/>
                    <a:pt x="47266" y="1703"/>
                  </a:cubicBezTo>
                  <a:cubicBezTo>
                    <a:pt x="47083" y="1642"/>
                    <a:pt x="46901" y="1581"/>
                    <a:pt x="46688" y="1490"/>
                  </a:cubicBezTo>
                  <a:cubicBezTo>
                    <a:pt x="46415" y="1399"/>
                    <a:pt x="46141" y="1308"/>
                    <a:pt x="45868" y="1216"/>
                  </a:cubicBezTo>
                  <a:cubicBezTo>
                    <a:pt x="45564" y="1125"/>
                    <a:pt x="45290" y="1034"/>
                    <a:pt x="45017" y="943"/>
                  </a:cubicBezTo>
                  <a:cubicBezTo>
                    <a:pt x="44287" y="730"/>
                    <a:pt x="43527" y="548"/>
                    <a:pt x="42828" y="426"/>
                  </a:cubicBezTo>
                  <a:cubicBezTo>
                    <a:pt x="42646" y="396"/>
                    <a:pt x="42463" y="365"/>
                    <a:pt x="42281" y="335"/>
                  </a:cubicBezTo>
                  <a:cubicBezTo>
                    <a:pt x="40913" y="92"/>
                    <a:pt x="39545" y="1"/>
                    <a:pt x="3823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0"/>
            <p:cNvSpPr/>
            <p:nvPr/>
          </p:nvSpPr>
          <p:spPr>
            <a:xfrm>
              <a:off x="3621150" y="1339975"/>
              <a:ext cx="753075" cy="1378475"/>
            </a:xfrm>
            <a:custGeom>
              <a:avLst/>
              <a:gdLst/>
              <a:ahLst/>
              <a:cxnLst/>
              <a:rect l="l" t="t" r="r" b="b"/>
              <a:pathLst>
                <a:path w="30123" h="55139" extrusionOk="0">
                  <a:moveTo>
                    <a:pt x="8025" y="1"/>
                  </a:moveTo>
                  <a:cubicBezTo>
                    <a:pt x="7904" y="1"/>
                    <a:pt x="7782" y="31"/>
                    <a:pt x="7660" y="31"/>
                  </a:cubicBezTo>
                  <a:lnTo>
                    <a:pt x="7265" y="31"/>
                  </a:lnTo>
                  <a:cubicBezTo>
                    <a:pt x="7113" y="61"/>
                    <a:pt x="6992" y="61"/>
                    <a:pt x="6840" y="61"/>
                  </a:cubicBezTo>
                  <a:cubicBezTo>
                    <a:pt x="6597" y="92"/>
                    <a:pt x="6323" y="122"/>
                    <a:pt x="6049" y="153"/>
                  </a:cubicBezTo>
                  <a:cubicBezTo>
                    <a:pt x="5654" y="213"/>
                    <a:pt x="5259" y="244"/>
                    <a:pt x="4864" y="335"/>
                  </a:cubicBezTo>
                  <a:cubicBezTo>
                    <a:pt x="4742" y="365"/>
                    <a:pt x="4621" y="365"/>
                    <a:pt x="4499" y="396"/>
                  </a:cubicBezTo>
                  <a:cubicBezTo>
                    <a:pt x="4378" y="426"/>
                    <a:pt x="4226" y="456"/>
                    <a:pt x="4074" y="487"/>
                  </a:cubicBezTo>
                  <a:cubicBezTo>
                    <a:pt x="3952" y="517"/>
                    <a:pt x="3831" y="548"/>
                    <a:pt x="3679" y="578"/>
                  </a:cubicBezTo>
                  <a:cubicBezTo>
                    <a:pt x="3435" y="639"/>
                    <a:pt x="3192" y="700"/>
                    <a:pt x="2919" y="791"/>
                  </a:cubicBezTo>
                  <a:cubicBezTo>
                    <a:pt x="2706" y="852"/>
                    <a:pt x="2493" y="912"/>
                    <a:pt x="2311" y="973"/>
                  </a:cubicBezTo>
                  <a:cubicBezTo>
                    <a:pt x="2250" y="973"/>
                    <a:pt x="2220" y="1004"/>
                    <a:pt x="2159" y="1004"/>
                  </a:cubicBezTo>
                  <a:cubicBezTo>
                    <a:pt x="1855" y="2736"/>
                    <a:pt x="1520" y="4833"/>
                    <a:pt x="1217" y="7174"/>
                  </a:cubicBezTo>
                  <a:cubicBezTo>
                    <a:pt x="1095" y="7964"/>
                    <a:pt x="1004" y="8815"/>
                    <a:pt x="913" y="9666"/>
                  </a:cubicBezTo>
                  <a:cubicBezTo>
                    <a:pt x="365" y="14469"/>
                    <a:pt x="1" y="20062"/>
                    <a:pt x="244" y="25654"/>
                  </a:cubicBezTo>
                  <a:cubicBezTo>
                    <a:pt x="274" y="26566"/>
                    <a:pt x="335" y="27478"/>
                    <a:pt x="426" y="28360"/>
                  </a:cubicBezTo>
                  <a:cubicBezTo>
                    <a:pt x="609" y="30639"/>
                    <a:pt x="882" y="32858"/>
                    <a:pt x="1308" y="35047"/>
                  </a:cubicBezTo>
                  <a:cubicBezTo>
                    <a:pt x="1490" y="35898"/>
                    <a:pt x="1672" y="36718"/>
                    <a:pt x="1885" y="37539"/>
                  </a:cubicBezTo>
                  <a:cubicBezTo>
                    <a:pt x="2524" y="40032"/>
                    <a:pt x="3375" y="42402"/>
                    <a:pt x="4469" y="44560"/>
                  </a:cubicBezTo>
                  <a:cubicBezTo>
                    <a:pt x="4742" y="45108"/>
                    <a:pt x="5046" y="45624"/>
                    <a:pt x="5350" y="46141"/>
                  </a:cubicBezTo>
                  <a:cubicBezTo>
                    <a:pt x="7873" y="50336"/>
                    <a:pt x="11521" y="53558"/>
                    <a:pt x="16658" y="55047"/>
                  </a:cubicBezTo>
                  <a:cubicBezTo>
                    <a:pt x="16779" y="55077"/>
                    <a:pt x="16901" y="55108"/>
                    <a:pt x="17022" y="55138"/>
                  </a:cubicBezTo>
                  <a:cubicBezTo>
                    <a:pt x="17053" y="55108"/>
                    <a:pt x="17083" y="55077"/>
                    <a:pt x="17083" y="55047"/>
                  </a:cubicBezTo>
                  <a:cubicBezTo>
                    <a:pt x="17478" y="54378"/>
                    <a:pt x="17904" y="53710"/>
                    <a:pt x="18299" y="53041"/>
                  </a:cubicBezTo>
                  <a:cubicBezTo>
                    <a:pt x="18420" y="52858"/>
                    <a:pt x="18512" y="52646"/>
                    <a:pt x="18633" y="52463"/>
                  </a:cubicBezTo>
                  <a:cubicBezTo>
                    <a:pt x="18876" y="52068"/>
                    <a:pt x="19089" y="51673"/>
                    <a:pt x="19332" y="51308"/>
                  </a:cubicBezTo>
                  <a:cubicBezTo>
                    <a:pt x="19424" y="51096"/>
                    <a:pt x="19545" y="50913"/>
                    <a:pt x="19667" y="50700"/>
                  </a:cubicBezTo>
                  <a:cubicBezTo>
                    <a:pt x="19879" y="50305"/>
                    <a:pt x="20092" y="49910"/>
                    <a:pt x="20335" y="49515"/>
                  </a:cubicBezTo>
                  <a:cubicBezTo>
                    <a:pt x="20427" y="49333"/>
                    <a:pt x="20548" y="49120"/>
                    <a:pt x="20670" y="48937"/>
                  </a:cubicBezTo>
                  <a:cubicBezTo>
                    <a:pt x="20761" y="48725"/>
                    <a:pt x="20883" y="48542"/>
                    <a:pt x="20974" y="48330"/>
                  </a:cubicBezTo>
                  <a:cubicBezTo>
                    <a:pt x="21186" y="47934"/>
                    <a:pt x="21399" y="47539"/>
                    <a:pt x="21612" y="47144"/>
                  </a:cubicBezTo>
                  <a:cubicBezTo>
                    <a:pt x="21794" y="46810"/>
                    <a:pt x="21977" y="46475"/>
                    <a:pt x="22159" y="46141"/>
                  </a:cubicBezTo>
                  <a:cubicBezTo>
                    <a:pt x="22190" y="46080"/>
                    <a:pt x="22190" y="46019"/>
                    <a:pt x="22220" y="45989"/>
                  </a:cubicBezTo>
                  <a:cubicBezTo>
                    <a:pt x="22281" y="45898"/>
                    <a:pt x="22311" y="45807"/>
                    <a:pt x="22372" y="45715"/>
                  </a:cubicBezTo>
                  <a:cubicBezTo>
                    <a:pt x="22433" y="45594"/>
                    <a:pt x="22493" y="45442"/>
                    <a:pt x="22585" y="45320"/>
                  </a:cubicBezTo>
                  <a:lnTo>
                    <a:pt x="22706" y="45016"/>
                  </a:lnTo>
                  <a:cubicBezTo>
                    <a:pt x="22767" y="44925"/>
                    <a:pt x="22828" y="44804"/>
                    <a:pt x="22889" y="44712"/>
                  </a:cubicBezTo>
                  <a:cubicBezTo>
                    <a:pt x="22889" y="44652"/>
                    <a:pt x="22919" y="44621"/>
                    <a:pt x="22949" y="44560"/>
                  </a:cubicBezTo>
                  <a:cubicBezTo>
                    <a:pt x="22980" y="44500"/>
                    <a:pt x="23041" y="44408"/>
                    <a:pt x="23071" y="44317"/>
                  </a:cubicBezTo>
                  <a:cubicBezTo>
                    <a:pt x="23618" y="43223"/>
                    <a:pt x="24135" y="42129"/>
                    <a:pt x="24621" y="41035"/>
                  </a:cubicBezTo>
                  <a:cubicBezTo>
                    <a:pt x="24712" y="40822"/>
                    <a:pt x="24804" y="40639"/>
                    <a:pt x="24895" y="40427"/>
                  </a:cubicBezTo>
                  <a:cubicBezTo>
                    <a:pt x="25077" y="40001"/>
                    <a:pt x="25260" y="39606"/>
                    <a:pt x="25442" y="39180"/>
                  </a:cubicBezTo>
                  <a:cubicBezTo>
                    <a:pt x="25533" y="38998"/>
                    <a:pt x="25624" y="38785"/>
                    <a:pt x="25715" y="38573"/>
                  </a:cubicBezTo>
                  <a:cubicBezTo>
                    <a:pt x="26475" y="36749"/>
                    <a:pt x="27174" y="34895"/>
                    <a:pt x="27782" y="33071"/>
                  </a:cubicBezTo>
                  <a:cubicBezTo>
                    <a:pt x="27813" y="32980"/>
                    <a:pt x="27843" y="32889"/>
                    <a:pt x="27843" y="32797"/>
                  </a:cubicBezTo>
                  <a:cubicBezTo>
                    <a:pt x="27965" y="32493"/>
                    <a:pt x="28056" y="32159"/>
                    <a:pt x="28147" y="31855"/>
                  </a:cubicBezTo>
                  <a:cubicBezTo>
                    <a:pt x="28238" y="31582"/>
                    <a:pt x="28329" y="31278"/>
                    <a:pt x="28390" y="31004"/>
                  </a:cubicBezTo>
                  <a:cubicBezTo>
                    <a:pt x="28512" y="30578"/>
                    <a:pt x="28633" y="30153"/>
                    <a:pt x="28755" y="29727"/>
                  </a:cubicBezTo>
                  <a:cubicBezTo>
                    <a:pt x="28755" y="29667"/>
                    <a:pt x="28785" y="29606"/>
                    <a:pt x="28785" y="29575"/>
                  </a:cubicBezTo>
                  <a:cubicBezTo>
                    <a:pt x="28816" y="29515"/>
                    <a:pt x="28816" y="29484"/>
                    <a:pt x="28816" y="29423"/>
                  </a:cubicBezTo>
                  <a:lnTo>
                    <a:pt x="28846" y="29423"/>
                  </a:lnTo>
                  <a:cubicBezTo>
                    <a:pt x="28846" y="29332"/>
                    <a:pt x="28877" y="29271"/>
                    <a:pt x="28907" y="29180"/>
                  </a:cubicBezTo>
                  <a:cubicBezTo>
                    <a:pt x="28998" y="28785"/>
                    <a:pt x="29089" y="28360"/>
                    <a:pt x="29181" y="27964"/>
                  </a:cubicBezTo>
                  <a:cubicBezTo>
                    <a:pt x="29211" y="27812"/>
                    <a:pt x="29241" y="27691"/>
                    <a:pt x="29272" y="27539"/>
                  </a:cubicBezTo>
                  <a:cubicBezTo>
                    <a:pt x="29302" y="27387"/>
                    <a:pt x="29333" y="27205"/>
                    <a:pt x="29363" y="27053"/>
                  </a:cubicBezTo>
                  <a:cubicBezTo>
                    <a:pt x="29424" y="26870"/>
                    <a:pt x="29454" y="26657"/>
                    <a:pt x="29485" y="26475"/>
                  </a:cubicBezTo>
                  <a:cubicBezTo>
                    <a:pt x="29606" y="25928"/>
                    <a:pt x="29697" y="25381"/>
                    <a:pt x="29758" y="24864"/>
                  </a:cubicBezTo>
                  <a:cubicBezTo>
                    <a:pt x="29788" y="24682"/>
                    <a:pt x="29819" y="24499"/>
                    <a:pt x="29819" y="24317"/>
                  </a:cubicBezTo>
                  <a:cubicBezTo>
                    <a:pt x="29910" y="23679"/>
                    <a:pt x="29971" y="23040"/>
                    <a:pt x="30032" y="22402"/>
                  </a:cubicBezTo>
                  <a:cubicBezTo>
                    <a:pt x="30032" y="22250"/>
                    <a:pt x="30062" y="22098"/>
                    <a:pt x="30062" y="21916"/>
                  </a:cubicBezTo>
                  <a:cubicBezTo>
                    <a:pt x="30092" y="21308"/>
                    <a:pt x="30123" y="20700"/>
                    <a:pt x="30123" y="20092"/>
                  </a:cubicBezTo>
                  <a:cubicBezTo>
                    <a:pt x="30123" y="19818"/>
                    <a:pt x="30123" y="19575"/>
                    <a:pt x="30092" y="19302"/>
                  </a:cubicBezTo>
                  <a:cubicBezTo>
                    <a:pt x="30092" y="19059"/>
                    <a:pt x="30092" y="18785"/>
                    <a:pt x="30062" y="18542"/>
                  </a:cubicBezTo>
                  <a:cubicBezTo>
                    <a:pt x="29788" y="13891"/>
                    <a:pt x="28208" y="9758"/>
                    <a:pt x="24895" y="6475"/>
                  </a:cubicBezTo>
                  <a:cubicBezTo>
                    <a:pt x="24712" y="6323"/>
                    <a:pt x="24530" y="6140"/>
                    <a:pt x="24348" y="5958"/>
                  </a:cubicBezTo>
                  <a:cubicBezTo>
                    <a:pt x="24256" y="5897"/>
                    <a:pt x="24165" y="5806"/>
                    <a:pt x="24074" y="5715"/>
                  </a:cubicBezTo>
                  <a:cubicBezTo>
                    <a:pt x="23770" y="5472"/>
                    <a:pt x="23466" y="5229"/>
                    <a:pt x="23162" y="4985"/>
                  </a:cubicBezTo>
                  <a:cubicBezTo>
                    <a:pt x="22858" y="4742"/>
                    <a:pt x="22524" y="4529"/>
                    <a:pt x="22190" y="4286"/>
                  </a:cubicBezTo>
                  <a:cubicBezTo>
                    <a:pt x="21977" y="4134"/>
                    <a:pt x="21734" y="3982"/>
                    <a:pt x="21521" y="3861"/>
                  </a:cubicBezTo>
                  <a:cubicBezTo>
                    <a:pt x="21278" y="3709"/>
                    <a:pt x="21035" y="3557"/>
                    <a:pt x="20791" y="3405"/>
                  </a:cubicBezTo>
                  <a:cubicBezTo>
                    <a:pt x="20548" y="3283"/>
                    <a:pt x="20305" y="3131"/>
                    <a:pt x="20031" y="3010"/>
                  </a:cubicBezTo>
                  <a:cubicBezTo>
                    <a:pt x="19910" y="2949"/>
                    <a:pt x="19788" y="2888"/>
                    <a:pt x="19667" y="2827"/>
                  </a:cubicBezTo>
                  <a:cubicBezTo>
                    <a:pt x="19393" y="2675"/>
                    <a:pt x="19120" y="2554"/>
                    <a:pt x="18846" y="2432"/>
                  </a:cubicBezTo>
                  <a:cubicBezTo>
                    <a:pt x="18572" y="2311"/>
                    <a:pt x="18299" y="2189"/>
                    <a:pt x="18025" y="2067"/>
                  </a:cubicBezTo>
                  <a:cubicBezTo>
                    <a:pt x="17721" y="1946"/>
                    <a:pt x="17448" y="1824"/>
                    <a:pt x="17144" y="1703"/>
                  </a:cubicBezTo>
                  <a:cubicBezTo>
                    <a:pt x="16961" y="1642"/>
                    <a:pt x="16779" y="1581"/>
                    <a:pt x="16566" y="1490"/>
                  </a:cubicBezTo>
                  <a:cubicBezTo>
                    <a:pt x="16293" y="1399"/>
                    <a:pt x="16019" y="1308"/>
                    <a:pt x="15746" y="1216"/>
                  </a:cubicBezTo>
                  <a:cubicBezTo>
                    <a:pt x="15442" y="1125"/>
                    <a:pt x="15168" y="1034"/>
                    <a:pt x="14895" y="943"/>
                  </a:cubicBezTo>
                  <a:cubicBezTo>
                    <a:pt x="14165" y="730"/>
                    <a:pt x="13436" y="548"/>
                    <a:pt x="12706" y="426"/>
                  </a:cubicBezTo>
                  <a:cubicBezTo>
                    <a:pt x="12524" y="396"/>
                    <a:pt x="12341" y="365"/>
                    <a:pt x="12159" y="335"/>
                  </a:cubicBezTo>
                  <a:cubicBezTo>
                    <a:pt x="10791" y="92"/>
                    <a:pt x="9423" y="1"/>
                    <a:pt x="8116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0"/>
            <p:cNvSpPr/>
            <p:nvPr/>
          </p:nvSpPr>
          <p:spPr>
            <a:xfrm>
              <a:off x="3314150" y="1618850"/>
              <a:ext cx="76775" cy="93500"/>
            </a:xfrm>
            <a:custGeom>
              <a:avLst/>
              <a:gdLst/>
              <a:ahLst/>
              <a:cxnLst/>
              <a:rect l="l" t="t" r="r" b="b"/>
              <a:pathLst>
                <a:path w="3071" h="3740" extrusionOk="0">
                  <a:moveTo>
                    <a:pt x="973" y="1"/>
                  </a:moveTo>
                  <a:cubicBezTo>
                    <a:pt x="639" y="396"/>
                    <a:pt x="305" y="821"/>
                    <a:pt x="1" y="1277"/>
                  </a:cubicBezTo>
                  <a:lnTo>
                    <a:pt x="1977" y="3739"/>
                  </a:lnTo>
                  <a:cubicBezTo>
                    <a:pt x="2311" y="3314"/>
                    <a:pt x="2676" y="2919"/>
                    <a:pt x="3071" y="261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0"/>
            <p:cNvSpPr/>
            <p:nvPr/>
          </p:nvSpPr>
          <p:spPr>
            <a:xfrm>
              <a:off x="2877225" y="2632550"/>
              <a:ext cx="80575" cy="83600"/>
            </a:xfrm>
            <a:custGeom>
              <a:avLst/>
              <a:gdLst/>
              <a:ahLst/>
              <a:cxnLst/>
              <a:rect l="l" t="t" r="r" b="b"/>
              <a:pathLst>
                <a:path w="3223" h="3344" extrusionOk="0">
                  <a:moveTo>
                    <a:pt x="487" y="0"/>
                  </a:moveTo>
                  <a:cubicBezTo>
                    <a:pt x="426" y="304"/>
                    <a:pt x="335" y="608"/>
                    <a:pt x="243" y="943"/>
                  </a:cubicBezTo>
                  <a:cubicBezTo>
                    <a:pt x="152" y="1247"/>
                    <a:pt x="91" y="1551"/>
                    <a:pt x="0" y="1855"/>
                  </a:cubicBezTo>
                  <a:lnTo>
                    <a:pt x="1216" y="3344"/>
                  </a:lnTo>
                  <a:lnTo>
                    <a:pt x="3222" y="33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0"/>
            <p:cNvSpPr/>
            <p:nvPr/>
          </p:nvSpPr>
          <p:spPr>
            <a:xfrm>
              <a:off x="2982075" y="2283750"/>
              <a:ext cx="405050" cy="432400"/>
            </a:xfrm>
            <a:custGeom>
              <a:avLst/>
              <a:gdLst/>
              <a:ahLst/>
              <a:cxnLst/>
              <a:rect l="l" t="t" r="r" b="b"/>
              <a:pathLst>
                <a:path w="16202" h="17296" extrusionOk="0">
                  <a:moveTo>
                    <a:pt x="578" y="1"/>
                  </a:moveTo>
                  <a:lnTo>
                    <a:pt x="274" y="852"/>
                  </a:lnTo>
                  <a:cubicBezTo>
                    <a:pt x="183" y="1125"/>
                    <a:pt x="92" y="1399"/>
                    <a:pt x="1" y="1673"/>
                  </a:cubicBezTo>
                  <a:lnTo>
                    <a:pt x="14104" y="17296"/>
                  </a:lnTo>
                  <a:lnTo>
                    <a:pt x="16202" y="17296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0"/>
            <p:cNvSpPr/>
            <p:nvPr/>
          </p:nvSpPr>
          <p:spPr>
            <a:xfrm>
              <a:off x="3127975" y="1406075"/>
              <a:ext cx="1246250" cy="1310075"/>
            </a:xfrm>
            <a:custGeom>
              <a:avLst/>
              <a:gdLst/>
              <a:ahLst/>
              <a:cxnLst/>
              <a:rect l="l" t="t" r="r" b="b"/>
              <a:pathLst>
                <a:path w="49850" h="52403" extrusionOk="0">
                  <a:moveTo>
                    <a:pt x="18147" y="1"/>
                  </a:moveTo>
                  <a:cubicBezTo>
                    <a:pt x="17904" y="123"/>
                    <a:pt x="17691" y="244"/>
                    <a:pt x="17448" y="396"/>
                  </a:cubicBezTo>
                  <a:cubicBezTo>
                    <a:pt x="17235" y="518"/>
                    <a:pt x="17022" y="670"/>
                    <a:pt x="16779" y="791"/>
                  </a:cubicBezTo>
                  <a:lnTo>
                    <a:pt x="16779" y="822"/>
                  </a:lnTo>
                  <a:lnTo>
                    <a:pt x="20640" y="7022"/>
                  </a:lnTo>
                  <a:lnTo>
                    <a:pt x="27600" y="18329"/>
                  </a:lnTo>
                  <a:lnTo>
                    <a:pt x="23406" y="27327"/>
                  </a:lnTo>
                  <a:lnTo>
                    <a:pt x="19971" y="23010"/>
                  </a:lnTo>
                  <a:lnTo>
                    <a:pt x="15047" y="16840"/>
                  </a:lnTo>
                  <a:cubicBezTo>
                    <a:pt x="14986" y="16962"/>
                    <a:pt x="14895" y="17053"/>
                    <a:pt x="14834" y="17174"/>
                  </a:cubicBezTo>
                  <a:cubicBezTo>
                    <a:pt x="14743" y="17296"/>
                    <a:pt x="14652" y="17387"/>
                    <a:pt x="14591" y="17509"/>
                  </a:cubicBezTo>
                  <a:cubicBezTo>
                    <a:pt x="14500" y="17600"/>
                    <a:pt x="14408" y="17691"/>
                    <a:pt x="14317" y="17813"/>
                  </a:cubicBezTo>
                  <a:cubicBezTo>
                    <a:pt x="14287" y="17843"/>
                    <a:pt x="14226" y="17904"/>
                    <a:pt x="14196" y="17934"/>
                  </a:cubicBezTo>
                  <a:lnTo>
                    <a:pt x="14044" y="18086"/>
                  </a:lnTo>
                  <a:lnTo>
                    <a:pt x="20153" y="25716"/>
                  </a:lnTo>
                  <a:lnTo>
                    <a:pt x="22676" y="28907"/>
                  </a:lnTo>
                  <a:lnTo>
                    <a:pt x="21035" y="32403"/>
                  </a:lnTo>
                  <a:lnTo>
                    <a:pt x="16931" y="41217"/>
                  </a:lnTo>
                  <a:lnTo>
                    <a:pt x="761" y="20731"/>
                  </a:lnTo>
                  <a:cubicBezTo>
                    <a:pt x="487" y="21247"/>
                    <a:pt x="244" y="21764"/>
                    <a:pt x="1" y="22311"/>
                  </a:cubicBezTo>
                  <a:lnTo>
                    <a:pt x="16202" y="42828"/>
                  </a:lnTo>
                  <a:lnTo>
                    <a:pt x="11734" y="52403"/>
                  </a:lnTo>
                  <a:lnTo>
                    <a:pt x="13466" y="52403"/>
                  </a:lnTo>
                  <a:lnTo>
                    <a:pt x="17600" y="43497"/>
                  </a:lnTo>
                  <a:lnTo>
                    <a:pt x="41886" y="43497"/>
                  </a:lnTo>
                  <a:cubicBezTo>
                    <a:pt x="41917" y="43436"/>
                    <a:pt x="41917" y="43375"/>
                    <a:pt x="41947" y="43345"/>
                  </a:cubicBezTo>
                  <a:cubicBezTo>
                    <a:pt x="42008" y="43254"/>
                    <a:pt x="42038" y="43163"/>
                    <a:pt x="42099" y="43071"/>
                  </a:cubicBezTo>
                  <a:cubicBezTo>
                    <a:pt x="42160" y="42950"/>
                    <a:pt x="42220" y="42798"/>
                    <a:pt x="42312" y="42676"/>
                  </a:cubicBezTo>
                  <a:lnTo>
                    <a:pt x="42433" y="42372"/>
                  </a:lnTo>
                  <a:cubicBezTo>
                    <a:pt x="42494" y="42281"/>
                    <a:pt x="42555" y="42160"/>
                    <a:pt x="42616" y="42068"/>
                  </a:cubicBezTo>
                  <a:cubicBezTo>
                    <a:pt x="42616" y="42008"/>
                    <a:pt x="42646" y="41977"/>
                    <a:pt x="42676" y="41916"/>
                  </a:cubicBezTo>
                  <a:lnTo>
                    <a:pt x="18329" y="41916"/>
                  </a:lnTo>
                  <a:lnTo>
                    <a:pt x="21612" y="34895"/>
                  </a:lnTo>
                  <a:lnTo>
                    <a:pt x="24105" y="29545"/>
                  </a:lnTo>
                  <a:lnTo>
                    <a:pt x="48117" y="28360"/>
                  </a:lnTo>
                  <a:cubicBezTo>
                    <a:pt x="48239" y="27934"/>
                    <a:pt x="48360" y="27509"/>
                    <a:pt x="48482" y="27083"/>
                  </a:cubicBezTo>
                  <a:cubicBezTo>
                    <a:pt x="48482" y="27023"/>
                    <a:pt x="48512" y="26962"/>
                    <a:pt x="48512" y="26931"/>
                  </a:cubicBezTo>
                  <a:cubicBezTo>
                    <a:pt x="48543" y="26871"/>
                    <a:pt x="48543" y="26810"/>
                    <a:pt x="48573" y="26779"/>
                  </a:cubicBezTo>
                  <a:lnTo>
                    <a:pt x="48573" y="26779"/>
                  </a:lnTo>
                  <a:lnTo>
                    <a:pt x="24834" y="27965"/>
                  </a:lnTo>
                  <a:lnTo>
                    <a:pt x="28998" y="18998"/>
                  </a:lnTo>
                  <a:lnTo>
                    <a:pt x="49850" y="17448"/>
                  </a:lnTo>
                  <a:cubicBezTo>
                    <a:pt x="49850" y="17174"/>
                    <a:pt x="49850" y="16931"/>
                    <a:pt x="49819" y="16658"/>
                  </a:cubicBezTo>
                  <a:cubicBezTo>
                    <a:pt x="49819" y="16415"/>
                    <a:pt x="49819" y="16141"/>
                    <a:pt x="49789" y="15898"/>
                  </a:cubicBezTo>
                  <a:lnTo>
                    <a:pt x="29758" y="17387"/>
                  </a:lnTo>
                  <a:lnTo>
                    <a:pt x="29758" y="17387"/>
                  </a:lnTo>
                  <a:lnTo>
                    <a:pt x="34834" y="6506"/>
                  </a:lnTo>
                  <a:cubicBezTo>
                    <a:pt x="35017" y="6110"/>
                    <a:pt x="34834" y="5655"/>
                    <a:pt x="34439" y="5472"/>
                  </a:cubicBezTo>
                  <a:cubicBezTo>
                    <a:pt x="34327" y="5420"/>
                    <a:pt x="34210" y="5396"/>
                    <a:pt x="34096" y="5396"/>
                  </a:cubicBezTo>
                  <a:cubicBezTo>
                    <a:pt x="33807" y="5396"/>
                    <a:pt x="33536" y="5554"/>
                    <a:pt x="33406" y="5837"/>
                  </a:cubicBezTo>
                  <a:lnTo>
                    <a:pt x="28390" y="16627"/>
                  </a:lnTo>
                  <a:lnTo>
                    <a:pt x="20944" y="4530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5" name="Google Shape;2965;p50"/>
          <p:cNvGrpSpPr/>
          <p:nvPr/>
        </p:nvGrpSpPr>
        <p:grpSpPr>
          <a:xfrm rot="899884" flipH="1">
            <a:off x="5683519" y="4240294"/>
            <a:ext cx="1384300" cy="1999133"/>
            <a:chOff x="73975" y="3697900"/>
            <a:chExt cx="1497025" cy="2161925"/>
          </a:xfrm>
        </p:grpSpPr>
        <p:sp>
          <p:nvSpPr>
            <p:cNvPr id="2966" name="Google Shape;2966;p50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0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0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0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0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1" name="Google Shape;2971;p50"/>
          <p:cNvGrpSpPr/>
          <p:nvPr/>
        </p:nvGrpSpPr>
        <p:grpSpPr>
          <a:xfrm rot="899884" flipH="1">
            <a:off x="7249525" y="4127124"/>
            <a:ext cx="1400436" cy="1615475"/>
            <a:chOff x="-1453400" y="848325"/>
            <a:chExt cx="1514475" cy="1747025"/>
          </a:xfrm>
        </p:grpSpPr>
        <p:sp>
          <p:nvSpPr>
            <p:cNvPr id="2972" name="Google Shape;2972;p50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0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0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0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0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7" name="Google Shape;2977;p50"/>
          <p:cNvGrpSpPr/>
          <p:nvPr/>
        </p:nvGrpSpPr>
        <p:grpSpPr>
          <a:xfrm rot="-899981" flipH="1">
            <a:off x="-211399" y="3437687"/>
            <a:ext cx="1083428" cy="2373412"/>
            <a:chOff x="8070325" y="645425"/>
            <a:chExt cx="1171775" cy="2566950"/>
          </a:xfrm>
        </p:grpSpPr>
        <p:sp>
          <p:nvSpPr>
            <p:cNvPr id="2978" name="Google Shape;2978;p50"/>
            <p:cNvSpPr/>
            <p:nvPr/>
          </p:nvSpPr>
          <p:spPr>
            <a:xfrm>
              <a:off x="8070325" y="645425"/>
              <a:ext cx="1171775" cy="2566950"/>
            </a:xfrm>
            <a:custGeom>
              <a:avLst/>
              <a:gdLst/>
              <a:ahLst/>
              <a:cxnLst/>
              <a:rect l="l" t="t" r="r" b="b"/>
              <a:pathLst>
                <a:path w="46871" h="102678" extrusionOk="0">
                  <a:moveTo>
                    <a:pt x="15928" y="1"/>
                  </a:moveTo>
                  <a:cubicBezTo>
                    <a:pt x="15685" y="457"/>
                    <a:pt x="15442" y="943"/>
                    <a:pt x="15198" y="1430"/>
                  </a:cubicBezTo>
                  <a:cubicBezTo>
                    <a:pt x="14712" y="2372"/>
                    <a:pt x="14256" y="3314"/>
                    <a:pt x="13800" y="4226"/>
                  </a:cubicBezTo>
                  <a:cubicBezTo>
                    <a:pt x="13587" y="4712"/>
                    <a:pt x="13375" y="5168"/>
                    <a:pt x="13162" y="5624"/>
                  </a:cubicBezTo>
                  <a:cubicBezTo>
                    <a:pt x="12979" y="5989"/>
                    <a:pt x="12797" y="6354"/>
                    <a:pt x="12645" y="6718"/>
                  </a:cubicBezTo>
                  <a:cubicBezTo>
                    <a:pt x="12280" y="7478"/>
                    <a:pt x="11976" y="8177"/>
                    <a:pt x="11642" y="8907"/>
                  </a:cubicBezTo>
                  <a:cubicBezTo>
                    <a:pt x="11642" y="8907"/>
                    <a:pt x="11642" y="8907"/>
                    <a:pt x="11642" y="8937"/>
                  </a:cubicBezTo>
                  <a:cubicBezTo>
                    <a:pt x="11642" y="8937"/>
                    <a:pt x="11612" y="8968"/>
                    <a:pt x="11612" y="8998"/>
                  </a:cubicBezTo>
                  <a:cubicBezTo>
                    <a:pt x="11551" y="9120"/>
                    <a:pt x="11490" y="9272"/>
                    <a:pt x="11429" y="9393"/>
                  </a:cubicBezTo>
                  <a:cubicBezTo>
                    <a:pt x="11399" y="9424"/>
                    <a:pt x="11399" y="9454"/>
                    <a:pt x="11369" y="9484"/>
                  </a:cubicBezTo>
                  <a:cubicBezTo>
                    <a:pt x="11369" y="9545"/>
                    <a:pt x="11369" y="9576"/>
                    <a:pt x="11338" y="9606"/>
                  </a:cubicBezTo>
                  <a:cubicBezTo>
                    <a:pt x="11338" y="9636"/>
                    <a:pt x="11308" y="9667"/>
                    <a:pt x="11308" y="9697"/>
                  </a:cubicBezTo>
                  <a:cubicBezTo>
                    <a:pt x="11247" y="9788"/>
                    <a:pt x="11217" y="9910"/>
                    <a:pt x="11156" y="10001"/>
                  </a:cubicBezTo>
                  <a:cubicBezTo>
                    <a:pt x="11125" y="10062"/>
                    <a:pt x="11095" y="10123"/>
                    <a:pt x="11095" y="10184"/>
                  </a:cubicBezTo>
                  <a:cubicBezTo>
                    <a:pt x="10426" y="11673"/>
                    <a:pt x="9818" y="13162"/>
                    <a:pt x="9241" y="14621"/>
                  </a:cubicBezTo>
                  <a:cubicBezTo>
                    <a:pt x="9575" y="14895"/>
                    <a:pt x="9970" y="15199"/>
                    <a:pt x="10335" y="15503"/>
                  </a:cubicBezTo>
                  <a:cubicBezTo>
                    <a:pt x="10426" y="15594"/>
                    <a:pt x="10517" y="15655"/>
                    <a:pt x="10609" y="15746"/>
                  </a:cubicBezTo>
                  <a:cubicBezTo>
                    <a:pt x="10700" y="15837"/>
                    <a:pt x="10791" y="15898"/>
                    <a:pt x="10882" y="15989"/>
                  </a:cubicBezTo>
                  <a:cubicBezTo>
                    <a:pt x="11065" y="16141"/>
                    <a:pt x="11247" y="16293"/>
                    <a:pt x="11429" y="16445"/>
                  </a:cubicBezTo>
                  <a:cubicBezTo>
                    <a:pt x="11642" y="16627"/>
                    <a:pt x="11824" y="16779"/>
                    <a:pt x="12007" y="16962"/>
                  </a:cubicBezTo>
                  <a:cubicBezTo>
                    <a:pt x="12128" y="17053"/>
                    <a:pt x="12250" y="17144"/>
                    <a:pt x="12372" y="17266"/>
                  </a:cubicBezTo>
                  <a:cubicBezTo>
                    <a:pt x="12645" y="17509"/>
                    <a:pt x="12949" y="17782"/>
                    <a:pt x="13253" y="18056"/>
                  </a:cubicBezTo>
                  <a:cubicBezTo>
                    <a:pt x="13496" y="18269"/>
                    <a:pt x="13739" y="18512"/>
                    <a:pt x="13983" y="18725"/>
                  </a:cubicBezTo>
                  <a:cubicBezTo>
                    <a:pt x="14043" y="18785"/>
                    <a:pt x="14074" y="18816"/>
                    <a:pt x="14135" y="18846"/>
                  </a:cubicBezTo>
                  <a:cubicBezTo>
                    <a:pt x="14347" y="19059"/>
                    <a:pt x="14530" y="19241"/>
                    <a:pt x="14742" y="19454"/>
                  </a:cubicBezTo>
                  <a:cubicBezTo>
                    <a:pt x="14773" y="19485"/>
                    <a:pt x="14803" y="19485"/>
                    <a:pt x="14803" y="19515"/>
                  </a:cubicBezTo>
                  <a:cubicBezTo>
                    <a:pt x="15016" y="19697"/>
                    <a:pt x="15168" y="19880"/>
                    <a:pt x="15350" y="20032"/>
                  </a:cubicBezTo>
                  <a:cubicBezTo>
                    <a:pt x="15442" y="20123"/>
                    <a:pt x="15533" y="20214"/>
                    <a:pt x="15624" y="20305"/>
                  </a:cubicBezTo>
                  <a:lnTo>
                    <a:pt x="15989" y="20670"/>
                  </a:lnTo>
                  <a:cubicBezTo>
                    <a:pt x="16141" y="20822"/>
                    <a:pt x="16323" y="21004"/>
                    <a:pt x="16475" y="21156"/>
                  </a:cubicBezTo>
                  <a:cubicBezTo>
                    <a:pt x="16627" y="21339"/>
                    <a:pt x="16779" y="21491"/>
                    <a:pt x="16931" y="21673"/>
                  </a:cubicBezTo>
                  <a:cubicBezTo>
                    <a:pt x="17053" y="21795"/>
                    <a:pt x="17174" y="21916"/>
                    <a:pt x="17296" y="22038"/>
                  </a:cubicBezTo>
                  <a:cubicBezTo>
                    <a:pt x="17630" y="22433"/>
                    <a:pt x="17964" y="22798"/>
                    <a:pt x="18299" y="23162"/>
                  </a:cubicBezTo>
                  <a:cubicBezTo>
                    <a:pt x="18360" y="23254"/>
                    <a:pt x="18420" y="23314"/>
                    <a:pt x="18451" y="23375"/>
                  </a:cubicBezTo>
                  <a:cubicBezTo>
                    <a:pt x="18512" y="23436"/>
                    <a:pt x="18572" y="23527"/>
                    <a:pt x="18633" y="23588"/>
                  </a:cubicBezTo>
                  <a:cubicBezTo>
                    <a:pt x="18755" y="23740"/>
                    <a:pt x="18876" y="23862"/>
                    <a:pt x="18967" y="24013"/>
                  </a:cubicBezTo>
                  <a:cubicBezTo>
                    <a:pt x="19059" y="24105"/>
                    <a:pt x="19150" y="24226"/>
                    <a:pt x="19211" y="24317"/>
                  </a:cubicBezTo>
                  <a:cubicBezTo>
                    <a:pt x="19271" y="24378"/>
                    <a:pt x="19332" y="24439"/>
                    <a:pt x="19363" y="24500"/>
                  </a:cubicBezTo>
                  <a:cubicBezTo>
                    <a:pt x="19454" y="24621"/>
                    <a:pt x="19545" y="24713"/>
                    <a:pt x="19606" y="24834"/>
                  </a:cubicBezTo>
                  <a:cubicBezTo>
                    <a:pt x="19727" y="24986"/>
                    <a:pt x="19849" y="25138"/>
                    <a:pt x="19940" y="25290"/>
                  </a:cubicBezTo>
                  <a:cubicBezTo>
                    <a:pt x="20031" y="25412"/>
                    <a:pt x="20122" y="25533"/>
                    <a:pt x="20214" y="25655"/>
                  </a:cubicBezTo>
                  <a:cubicBezTo>
                    <a:pt x="20396" y="25959"/>
                    <a:pt x="20578" y="26263"/>
                    <a:pt x="20761" y="26536"/>
                  </a:cubicBezTo>
                  <a:cubicBezTo>
                    <a:pt x="20852" y="26658"/>
                    <a:pt x="20913" y="26749"/>
                    <a:pt x="20974" y="26871"/>
                  </a:cubicBezTo>
                  <a:cubicBezTo>
                    <a:pt x="21034" y="26992"/>
                    <a:pt x="21126" y="27144"/>
                    <a:pt x="21186" y="27266"/>
                  </a:cubicBezTo>
                  <a:cubicBezTo>
                    <a:pt x="21186" y="27296"/>
                    <a:pt x="21217" y="27327"/>
                    <a:pt x="21217" y="27327"/>
                  </a:cubicBezTo>
                  <a:cubicBezTo>
                    <a:pt x="21247" y="27418"/>
                    <a:pt x="21308" y="27509"/>
                    <a:pt x="21338" y="27600"/>
                  </a:cubicBezTo>
                  <a:cubicBezTo>
                    <a:pt x="21369" y="27631"/>
                    <a:pt x="21369" y="27631"/>
                    <a:pt x="21399" y="27661"/>
                  </a:cubicBezTo>
                  <a:cubicBezTo>
                    <a:pt x="21399" y="27691"/>
                    <a:pt x="21399" y="27722"/>
                    <a:pt x="21429" y="27722"/>
                  </a:cubicBezTo>
                  <a:cubicBezTo>
                    <a:pt x="21429" y="27752"/>
                    <a:pt x="21429" y="27752"/>
                    <a:pt x="21429" y="27752"/>
                  </a:cubicBezTo>
                  <a:cubicBezTo>
                    <a:pt x="21460" y="27843"/>
                    <a:pt x="21490" y="27904"/>
                    <a:pt x="21551" y="27995"/>
                  </a:cubicBezTo>
                  <a:cubicBezTo>
                    <a:pt x="21581" y="28086"/>
                    <a:pt x="21612" y="28178"/>
                    <a:pt x="21673" y="28238"/>
                  </a:cubicBezTo>
                  <a:cubicBezTo>
                    <a:pt x="21673" y="28269"/>
                    <a:pt x="21673" y="28269"/>
                    <a:pt x="21673" y="28269"/>
                  </a:cubicBezTo>
                  <a:cubicBezTo>
                    <a:pt x="21733" y="28421"/>
                    <a:pt x="21794" y="28573"/>
                    <a:pt x="21825" y="28694"/>
                  </a:cubicBezTo>
                  <a:cubicBezTo>
                    <a:pt x="21885" y="28816"/>
                    <a:pt x="21916" y="28907"/>
                    <a:pt x="21946" y="28998"/>
                  </a:cubicBezTo>
                  <a:cubicBezTo>
                    <a:pt x="21977" y="29150"/>
                    <a:pt x="22037" y="29272"/>
                    <a:pt x="22068" y="29394"/>
                  </a:cubicBezTo>
                  <a:cubicBezTo>
                    <a:pt x="22098" y="29515"/>
                    <a:pt x="22129" y="29667"/>
                    <a:pt x="22159" y="29789"/>
                  </a:cubicBezTo>
                  <a:cubicBezTo>
                    <a:pt x="22189" y="29880"/>
                    <a:pt x="22189" y="29971"/>
                    <a:pt x="22220" y="30062"/>
                  </a:cubicBezTo>
                  <a:cubicBezTo>
                    <a:pt x="22220" y="30153"/>
                    <a:pt x="22250" y="30214"/>
                    <a:pt x="22250" y="30305"/>
                  </a:cubicBezTo>
                  <a:cubicBezTo>
                    <a:pt x="22281" y="30457"/>
                    <a:pt x="22281" y="30609"/>
                    <a:pt x="22311" y="30731"/>
                  </a:cubicBezTo>
                  <a:cubicBezTo>
                    <a:pt x="22311" y="30822"/>
                    <a:pt x="22311" y="30913"/>
                    <a:pt x="22311" y="31004"/>
                  </a:cubicBezTo>
                  <a:cubicBezTo>
                    <a:pt x="22311" y="31856"/>
                    <a:pt x="22068" y="32646"/>
                    <a:pt x="21581" y="33345"/>
                  </a:cubicBezTo>
                  <a:cubicBezTo>
                    <a:pt x="20381" y="35010"/>
                    <a:pt x="18754" y="35650"/>
                    <a:pt x="16959" y="35650"/>
                  </a:cubicBezTo>
                  <a:cubicBezTo>
                    <a:pt x="12299" y="35650"/>
                    <a:pt x="6513" y="31333"/>
                    <a:pt x="4165" y="29424"/>
                  </a:cubicBezTo>
                  <a:cubicBezTo>
                    <a:pt x="4013" y="29941"/>
                    <a:pt x="3891" y="30457"/>
                    <a:pt x="3739" y="30974"/>
                  </a:cubicBezTo>
                  <a:cubicBezTo>
                    <a:pt x="3618" y="31400"/>
                    <a:pt x="3496" y="31856"/>
                    <a:pt x="3405" y="32281"/>
                  </a:cubicBezTo>
                  <a:cubicBezTo>
                    <a:pt x="3314" y="32555"/>
                    <a:pt x="3253" y="32859"/>
                    <a:pt x="3192" y="33132"/>
                  </a:cubicBezTo>
                  <a:cubicBezTo>
                    <a:pt x="3162" y="33163"/>
                    <a:pt x="3162" y="33193"/>
                    <a:pt x="3162" y="33193"/>
                  </a:cubicBezTo>
                  <a:cubicBezTo>
                    <a:pt x="3101" y="33467"/>
                    <a:pt x="3040" y="33740"/>
                    <a:pt x="2979" y="34014"/>
                  </a:cubicBezTo>
                  <a:cubicBezTo>
                    <a:pt x="2949" y="34135"/>
                    <a:pt x="2919" y="34226"/>
                    <a:pt x="2888" y="34348"/>
                  </a:cubicBezTo>
                  <a:cubicBezTo>
                    <a:pt x="2797" y="34743"/>
                    <a:pt x="2706" y="35108"/>
                    <a:pt x="2615" y="35503"/>
                  </a:cubicBezTo>
                  <a:cubicBezTo>
                    <a:pt x="2554" y="35837"/>
                    <a:pt x="2463" y="36172"/>
                    <a:pt x="2402" y="36536"/>
                  </a:cubicBezTo>
                  <a:cubicBezTo>
                    <a:pt x="2341" y="36810"/>
                    <a:pt x="2280" y="37084"/>
                    <a:pt x="2219" y="37357"/>
                  </a:cubicBezTo>
                  <a:cubicBezTo>
                    <a:pt x="2067" y="38087"/>
                    <a:pt x="1915" y="38816"/>
                    <a:pt x="1763" y="39546"/>
                  </a:cubicBezTo>
                  <a:cubicBezTo>
                    <a:pt x="1703" y="39880"/>
                    <a:pt x="1642" y="40214"/>
                    <a:pt x="1581" y="40518"/>
                  </a:cubicBezTo>
                  <a:cubicBezTo>
                    <a:pt x="1520" y="40853"/>
                    <a:pt x="1460" y="41157"/>
                    <a:pt x="1429" y="41461"/>
                  </a:cubicBezTo>
                  <a:cubicBezTo>
                    <a:pt x="1308" y="42129"/>
                    <a:pt x="1186" y="42768"/>
                    <a:pt x="1095" y="43406"/>
                  </a:cubicBezTo>
                  <a:cubicBezTo>
                    <a:pt x="1064" y="43588"/>
                    <a:pt x="1034" y="43771"/>
                    <a:pt x="1004" y="43923"/>
                  </a:cubicBezTo>
                  <a:cubicBezTo>
                    <a:pt x="973" y="44105"/>
                    <a:pt x="943" y="44287"/>
                    <a:pt x="943" y="44470"/>
                  </a:cubicBezTo>
                  <a:cubicBezTo>
                    <a:pt x="943" y="44500"/>
                    <a:pt x="912" y="44500"/>
                    <a:pt x="912" y="44531"/>
                  </a:cubicBezTo>
                  <a:cubicBezTo>
                    <a:pt x="912" y="44561"/>
                    <a:pt x="912" y="44561"/>
                    <a:pt x="912" y="44561"/>
                  </a:cubicBezTo>
                  <a:cubicBezTo>
                    <a:pt x="912" y="44561"/>
                    <a:pt x="912" y="44561"/>
                    <a:pt x="912" y="44591"/>
                  </a:cubicBezTo>
                  <a:cubicBezTo>
                    <a:pt x="882" y="44895"/>
                    <a:pt x="821" y="45199"/>
                    <a:pt x="791" y="45473"/>
                  </a:cubicBezTo>
                  <a:cubicBezTo>
                    <a:pt x="791" y="45503"/>
                    <a:pt x="791" y="45534"/>
                    <a:pt x="760" y="45564"/>
                  </a:cubicBezTo>
                  <a:cubicBezTo>
                    <a:pt x="760" y="45777"/>
                    <a:pt x="730" y="45989"/>
                    <a:pt x="700" y="46172"/>
                  </a:cubicBezTo>
                  <a:cubicBezTo>
                    <a:pt x="669" y="46263"/>
                    <a:pt x="669" y="46324"/>
                    <a:pt x="669" y="46385"/>
                  </a:cubicBezTo>
                  <a:cubicBezTo>
                    <a:pt x="639" y="46506"/>
                    <a:pt x="639" y="46658"/>
                    <a:pt x="608" y="46780"/>
                  </a:cubicBezTo>
                  <a:cubicBezTo>
                    <a:pt x="517" y="47540"/>
                    <a:pt x="426" y="48269"/>
                    <a:pt x="365" y="48999"/>
                  </a:cubicBezTo>
                  <a:cubicBezTo>
                    <a:pt x="335" y="49272"/>
                    <a:pt x="304" y="49515"/>
                    <a:pt x="274" y="49759"/>
                  </a:cubicBezTo>
                  <a:cubicBezTo>
                    <a:pt x="244" y="50002"/>
                    <a:pt x="244" y="50245"/>
                    <a:pt x="213" y="50458"/>
                  </a:cubicBezTo>
                  <a:cubicBezTo>
                    <a:pt x="183" y="50822"/>
                    <a:pt x="153" y="51187"/>
                    <a:pt x="122" y="51521"/>
                  </a:cubicBezTo>
                  <a:cubicBezTo>
                    <a:pt x="608" y="51947"/>
                    <a:pt x="1125" y="52342"/>
                    <a:pt x="1672" y="52707"/>
                  </a:cubicBezTo>
                  <a:cubicBezTo>
                    <a:pt x="1794" y="52828"/>
                    <a:pt x="1915" y="52920"/>
                    <a:pt x="2067" y="53011"/>
                  </a:cubicBezTo>
                  <a:cubicBezTo>
                    <a:pt x="2189" y="53102"/>
                    <a:pt x="2341" y="53193"/>
                    <a:pt x="2493" y="53284"/>
                  </a:cubicBezTo>
                  <a:cubicBezTo>
                    <a:pt x="2615" y="53376"/>
                    <a:pt x="2736" y="53467"/>
                    <a:pt x="2858" y="53528"/>
                  </a:cubicBezTo>
                  <a:cubicBezTo>
                    <a:pt x="3162" y="53740"/>
                    <a:pt x="3466" y="53923"/>
                    <a:pt x="3770" y="54105"/>
                  </a:cubicBezTo>
                  <a:cubicBezTo>
                    <a:pt x="3891" y="54196"/>
                    <a:pt x="4043" y="54287"/>
                    <a:pt x="4165" y="54348"/>
                  </a:cubicBezTo>
                  <a:cubicBezTo>
                    <a:pt x="4469" y="54531"/>
                    <a:pt x="4803" y="54743"/>
                    <a:pt x="5107" y="54895"/>
                  </a:cubicBezTo>
                  <a:cubicBezTo>
                    <a:pt x="5472" y="55108"/>
                    <a:pt x="5806" y="55291"/>
                    <a:pt x="6140" y="55473"/>
                  </a:cubicBezTo>
                  <a:cubicBezTo>
                    <a:pt x="6688" y="55777"/>
                    <a:pt x="7265" y="56050"/>
                    <a:pt x="7812" y="56354"/>
                  </a:cubicBezTo>
                  <a:cubicBezTo>
                    <a:pt x="8268" y="56567"/>
                    <a:pt x="8724" y="56810"/>
                    <a:pt x="9180" y="57023"/>
                  </a:cubicBezTo>
                  <a:cubicBezTo>
                    <a:pt x="9210" y="57023"/>
                    <a:pt x="9241" y="57053"/>
                    <a:pt x="9241" y="57053"/>
                  </a:cubicBezTo>
                  <a:cubicBezTo>
                    <a:pt x="9393" y="57145"/>
                    <a:pt x="9575" y="57205"/>
                    <a:pt x="9727" y="57297"/>
                  </a:cubicBezTo>
                  <a:cubicBezTo>
                    <a:pt x="9758" y="57297"/>
                    <a:pt x="9818" y="57327"/>
                    <a:pt x="9879" y="57357"/>
                  </a:cubicBezTo>
                  <a:cubicBezTo>
                    <a:pt x="9940" y="57388"/>
                    <a:pt x="9970" y="57418"/>
                    <a:pt x="10031" y="57449"/>
                  </a:cubicBezTo>
                  <a:cubicBezTo>
                    <a:pt x="10092" y="57449"/>
                    <a:pt x="10122" y="57479"/>
                    <a:pt x="10183" y="57509"/>
                  </a:cubicBezTo>
                  <a:cubicBezTo>
                    <a:pt x="10213" y="57540"/>
                    <a:pt x="10244" y="57540"/>
                    <a:pt x="10274" y="57570"/>
                  </a:cubicBezTo>
                  <a:cubicBezTo>
                    <a:pt x="10335" y="57570"/>
                    <a:pt x="10365" y="57601"/>
                    <a:pt x="10426" y="57631"/>
                  </a:cubicBezTo>
                  <a:cubicBezTo>
                    <a:pt x="10487" y="57661"/>
                    <a:pt x="10578" y="57692"/>
                    <a:pt x="10639" y="57722"/>
                  </a:cubicBezTo>
                  <a:cubicBezTo>
                    <a:pt x="10730" y="57753"/>
                    <a:pt x="10791" y="57813"/>
                    <a:pt x="10882" y="57844"/>
                  </a:cubicBezTo>
                  <a:cubicBezTo>
                    <a:pt x="10913" y="57874"/>
                    <a:pt x="10973" y="57874"/>
                    <a:pt x="11034" y="57905"/>
                  </a:cubicBezTo>
                  <a:cubicBezTo>
                    <a:pt x="11217" y="57996"/>
                    <a:pt x="11399" y="58087"/>
                    <a:pt x="11581" y="58178"/>
                  </a:cubicBezTo>
                  <a:cubicBezTo>
                    <a:pt x="11794" y="58269"/>
                    <a:pt x="12037" y="58360"/>
                    <a:pt x="12250" y="58482"/>
                  </a:cubicBezTo>
                  <a:cubicBezTo>
                    <a:pt x="12432" y="58573"/>
                    <a:pt x="12645" y="58664"/>
                    <a:pt x="12828" y="58756"/>
                  </a:cubicBezTo>
                  <a:cubicBezTo>
                    <a:pt x="12979" y="58816"/>
                    <a:pt x="13131" y="58877"/>
                    <a:pt x="13283" y="58968"/>
                  </a:cubicBezTo>
                  <a:cubicBezTo>
                    <a:pt x="13314" y="58968"/>
                    <a:pt x="13344" y="58999"/>
                    <a:pt x="13375" y="58999"/>
                  </a:cubicBezTo>
                  <a:cubicBezTo>
                    <a:pt x="13527" y="59090"/>
                    <a:pt x="13679" y="59151"/>
                    <a:pt x="13831" y="59212"/>
                  </a:cubicBezTo>
                  <a:cubicBezTo>
                    <a:pt x="13891" y="59242"/>
                    <a:pt x="13952" y="59272"/>
                    <a:pt x="14043" y="59303"/>
                  </a:cubicBezTo>
                  <a:cubicBezTo>
                    <a:pt x="14408" y="59485"/>
                    <a:pt x="14773" y="59637"/>
                    <a:pt x="15138" y="59819"/>
                  </a:cubicBezTo>
                  <a:lnTo>
                    <a:pt x="15168" y="59819"/>
                  </a:lnTo>
                  <a:cubicBezTo>
                    <a:pt x="18056" y="61218"/>
                    <a:pt x="20487" y="62494"/>
                    <a:pt x="21733" y="63801"/>
                  </a:cubicBezTo>
                  <a:cubicBezTo>
                    <a:pt x="22129" y="64257"/>
                    <a:pt x="22433" y="64713"/>
                    <a:pt x="22524" y="65169"/>
                  </a:cubicBezTo>
                  <a:cubicBezTo>
                    <a:pt x="22645" y="65686"/>
                    <a:pt x="22585" y="66203"/>
                    <a:pt x="22281" y="66719"/>
                  </a:cubicBezTo>
                  <a:cubicBezTo>
                    <a:pt x="21794" y="67570"/>
                    <a:pt x="21004" y="68148"/>
                    <a:pt x="20001" y="68482"/>
                  </a:cubicBezTo>
                  <a:lnTo>
                    <a:pt x="19970" y="68482"/>
                  </a:lnTo>
                  <a:cubicBezTo>
                    <a:pt x="19879" y="68543"/>
                    <a:pt x="19788" y="68573"/>
                    <a:pt x="19697" y="68573"/>
                  </a:cubicBezTo>
                  <a:cubicBezTo>
                    <a:pt x="19606" y="68604"/>
                    <a:pt x="19515" y="68634"/>
                    <a:pt x="19423" y="68665"/>
                  </a:cubicBezTo>
                  <a:cubicBezTo>
                    <a:pt x="19332" y="68695"/>
                    <a:pt x="19241" y="68695"/>
                    <a:pt x="19180" y="68725"/>
                  </a:cubicBezTo>
                  <a:cubicBezTo>
                    <a:pt x="19059" y="68725"/>
                    <a:pt x="18967" y="68756"/>
                    <a:pt x="18846" y="68786"/>
                  </a:cubicBezTo>
                  <a:cubicBezTo>
                    <a:pt x="18785" y="68786"/>
                    <a:pt x="18694" y="68817"/>
                    <a:pt x="18603" y="68817"/>
                  </a:cubicBezTo>
                  <a:lnTo>
                    <a:pt x="18512" y="68817"/>
                  </a:lnTo>
                  <a:cubicBezTo>
                    <a:pt x="18420" y="68847"/>
                    <a:pt x="18299" y="68847"/>
                    <a:pt x="18208" y="68847"/>
                  </a:cubicBezTo>
                  <a:cubicBezTo>
                    <a:pt x="17782" y="68908"/>
                    <a:pt x="17356" y="68908"/>
                    <a:pt x="16901" y="68908"/>
                  </a:cubicBezTo>
                  <a:cubicBezTo>
                    <a:pt x="16110" y="68908"/>
                    <a:pt x="15259" y="68847"/>
                    <a:pt x="14347" y="68725"/>
                  </a:cubicBezTo>
                  <a:cubicBezTo>
                    <a:pt x="14074" y="68695"/>
                    <a:pt x="13770" y="68634"/>
                    <a:pt x="13496" y="68604"/>
                  </a:cubicBezTo>
                  <a:cubicBezTo>
                    <a:pt x="9393" y="67935"/>
                    <a:pt x="4803" y="66324"/>
                    <a:pt x="1824" y="65139"/>
                  </a:cubicBezTo>
                  <a:cubicBezTo>
                    <a:pt x="1794" y="65108"/>
                    <a:pt x="1763" y="65108"/>
                    <a:pt x="1733" y="65078"/>
                  </a:cubicBezTo>
                  <a:cubicBezTo>
                    <a:pt x="1064" y="64835"/>
                    <a:pt x="487" y="64592"/>
                    <a:pt x="1" y="64379"/>
                  </a:cubicBezTo>
                  <a:lnTo>
                    <a:pt x="1" y="64379"/>
                  </a:lnTo>
                  <a:cubicBezTo>
                    <a:pt x="213" y="67662"/>
                    <a:pt x="608" y="70397"/>
                    <a:pt x="1004" y="72525"/>
                  </a:cubicBezTo>
                  <a:cubicBezTo>
                    <a:pt x="1034" y="72646"/>
                    <a:pt x="1064" y="72768"/>
                    <a:pt x="1064" y="72859"/>
                  </a:cubicBezTo>
                  <a:cubicBezTo>
                    <a:pt x="1095" y="73011"/>
                    <a:pt x="1125" y="73163"/>
                    <a:pt x="1156" y="73315"/>
                  </a:cubicBezTo>
                  <a:cubicBezTo>
                    <a:pt x="1186" y="73376"/>
                    <a:pt x="1186" y="73437"/>
                    <a:pt x="1186" y="73497"/>
                  </a:cubicBezTo>
                  <a:cubicBezTo>
                    <a:pt x="1216" y="73589"/>
                    <a:pt x="1247" y="73710"/>
                    <a:pt x="1277" y="73801"/>
                  </a:cubicBezTo>
                  <a:cubicBezTo>
                    <a:pt x="1885" y="76780"/>
                    <a:pt x="2493" y="78330"/>
                    <a:pt x="2493" y="78330"/>
                  </a:cubicBezTo>
                  <a:lnTo>
                    <a:pt x="4408" y="81340"/>
                  </a:lnTo>
                  <a:lnTo>
                    <a:pt x="4833" y="82039"/>
                  </a:lnTo>
                  <a:lnTo>
                    <a:pt x="4894" y="82160"/>
                  </a:lnTo>
                  <a:lnTo>
                    <a:pt x="5685" y="83406"/>
                  </a:lnTo>
                  <a:lnTo>
                    <a:pt x="17083" y="101522"/>
                  </a:lnTo>
                  <a:lnTo>
                    <a:pt x="17812" y="102677"/>
                  </a:lnTo>
                  <a:lnTo>
                    <a:pt x="20609" y="100945"/>
                  </a:lnTo>
                  <a:lnTo>
                    <a:pt x="27235" y="96750"/>
                  </a:lnTo>
                  <a:lnTo>
                    <a:pt x="28238" y="96112"/>
                  </a:lnTo>
                  <a:lnTo>
                    <a:pt x="30214" y="94866"/>
                  </a:lnTo>
                  <a:lnTo>
                    <a:pt x="31521" y="94075"/>
                  </a:lnTo>
                  <a:lnTo>
                    <a:pt x="38573" y="89638"/>
                  </a:lnTo>
                  <a:lnTo>
                    <a:pt x="38755" y="89516"/>
                  </a:lnTo>
                  <a:lnTo>
                    <a:pt x="40214" y="88604"/>
                  </a:lnTo>
                  <a:lnTo>
                    <a:pt x="41035" y="88057"/>
                  </a:lnTo>
                  <a:lnTo>
                    <a:pt x="42190" y="87358"/>
                  </a:lnTo>
                  <a:lnTo>
                    <a:pt x="46871" y="84409"/>
                  </a:lnTo>
                  <a:lnTo>
                    <a:pt x="46871" y="35655"/>
                  </a:lnTo>
                  <a:cubicBezTo>
                    <a:pt x="45941" y="38731"/>
                    <a:pt x="44543" y="41002"/>
                    <a:pt x="42473" y="41002"/>
                  </a:cubicBezTo>
                  <a:cubicBezTo>
                    <a:pt x="41904" y="41002"/>
                    <a:pt x="41284" y="40831"/>
                    <a:pt x="40609" y="40457"/>
                  </a:cubicBezTo>
                  <a:cubicBezTo>
                    <a:pt x="39971" y="40154"/>
                    <a:pt x="39424" y="39698"/>
                    <a:pt x="38937" y="39181"/>
                  </a:cubicBezTo>
                  <a:cubicBezTo>
                    <a:pt x="38877" y="39090"/>
                    <a:pt x="38816" y="39029"/>
                    <a:pt x="38755" y="38938"/>
                  </a:cubicBezTo>
                  <a:cubicBezTo>
                    <a:pt x="38573" y="38725"/>
                    <a:pt x="38390" y="38482"/>
                    <a:pt x="38208" y="38239"/>
                  </a:cubicBezTo>
                  <a:cubicBezTo>
                    <a:pt x="35655" y="34591"/>
                    <a:pt x="35047" y="28086"/>
                    <a:pt x="35077" y="22433"/>
                  </a:cubicBezTo>
                  <a:cubicBezTo>
                    <a:pt x="35077" y="22129"/>
                    <a:pt x="35077" y="21825"/>
                    <a:pt x="35077" y="21551"/>
                  </a:cubicBezTo>
                  <a:cubicBezTo>
                    <a:pt x="35077" y="21491"/>
                    <a:pt x="35077" y="21430"/>
                    <a:pt x="35077" y="21369"/>
                  </a:cubicBezTo>
                  <a:cubicBezTo>
                    <a:pt x="35077" y="21096"/>
                    <a:pt x="35108" y="20792"/>
                    <a:pt x="35108" y="20518"/>
                  </a:cubicBezTo>
                  <a:cubicBezTo>
                    <a:pt x="35168" y="17965"/>
                    <a:pt x="35351" y="15685"/>
                    <a:pt x="35533" y="14074"/>
                  </a:cubicBezTo>
                  <a:cubicBezTo>
                    <a:pt x="34378" y="13101"/>
                    <a:pt x="33223" y="12190"/>
                    <a:pt x="32129" y="11339"/>
                  </a:cubicBezTo>
                  <a:cubicBezTo>
                    <a:pt x="31095" y="10518"/>
                    <a:pt x="30092" y="9728"/>
                    <a:pt x="29120" y="8998"/>
                  </a:cubicBezTo>
                  <a:cubicBezTo>
                    <a:pt x="28846" y="8785"/>
                    <a:pt x="28572" y="8603"/>
                    <a:pt x="28299" y="8390"/>
                  </a:cubicBezTo>
                  <a:cubicBezTo>
                    <a:pt x="28238" y="8360"/>
                    <a:pt x="28208" y="8329"/>
                    <a:pt x="28177" y="8299"/>
                  </a:cubicBezTo>
                  <a:cubicBezTo>
                    <a:pt x="27752" y="7995"/>
                    <a:pt x="27357" y="7691"/>
                    <a:pt x="26962" y="7387"/>
                  </a:cubicBezTo>
                  <a:cubicBezTo>
                    <a:pt x="26536" y="7114"/>
                    <a:pt x="26171" y="6810"/>
                    <a:pt x="25776" y="6536"/>
                  </a:cubicBezTo>
                  <a:cubicBezTo>
                    <a:pt x="25016" y="5989"/>
                    <a:pt x="24287" y="5472"/>
                    <a:pt x="23588" y="4986"/>
                  </a:cubicBezTo>
                  <a:cubicBezTo>
                    <a:pt x="23132" y="4682"/>
                    <a:pt x="22706" y="4378"/>
                    <a:pt x="22311" y="4104"/>
                  </a:cubicBezTo>
                  <a:cubicBezTo>
                    <a:pt x="22098" y="3952"/>
                    <a:pt x="21885" y="3831"/>
                    <a:pt x="21703" y="3679"/>
                  </a:cubicBezTo>
                  <a:cubicBezTo>
                    <a:pt x="21521" y="3588"/>
                    <a:pt x="21369" y="3466"/>
                    <a:pt x="21217" y="3375"/>
                  </a:cubicBezTo>
                  <a:cubicBezTo>
                    <a:pt x="21095" y="3284"/>
                    <a:pt x="21004" y="3223"/>
                    <a:pt x="20882" y="3132"/>
                  </a:cubicBezTo>
                  <a:cubicBezTo>
                    <a:pt x="19970" y="2554"/>
                    <a:pt x="19180" y="2037"/>
                    <a:pt x="18512" y="1612"/>
                  </a:cubicBezTo>
                  <a:cubicBezTo>
                    <a:pt x="18451" y="1551"/>
                    <a:pt x="18360" y="1490"/>
                    <a:pt x="18268" y="1430"/>
                  </a:cubicBezTo>
                  <a:cubicBezTo>
                    <a:pt x="17904" y="1186"/>
                    <a:pt x="17569" y="1004"/>
                    <a:pt x="17265" y="822"/>
                  </a:cubicBezTo>
                  <a:cubicBezTo>
                    <a:pt x="17174" y="761"/>
                    <a:pt x="17083" y="700"/>
                    <a:pt x="17022" y="670"/>
                  </a:cubicBezTo>
                  <a:cubicBezTo>
                    <a:pt x="16840" y="548"/>
                    <a:pt x="16688" y="457"/>
                    <a:pt x="16566" y="396"/>
                  </a:cubicBezTo>
                  <a:cubicBezTo>
                    <a:pt x="16536" y="366"/>
                    <a:pt x="16475" y="335"/>
                    <a:pt x="16414" y="305"/>
                  </a:cubicBezTo>
                  <a:cubicBezTo>
                    <a:pt x="16262" y="183"/>
                    <a:pt x="16141" y="123"/>
                    <a:pt x="16049" y="62"/>
                  </a:cubicBezTo>
                  <a:cubicBezTo>
                    <a:pt x="16019" y="31"/>
                    <a:pt x="15989" y="31"/>
                    <a:pt x="15958" y="31"/>
                  </a:cubicBezTo>
                  <a:cubicBezTo>
                    <a:pt x="15928" y="1"/>
                    <a:pt x="15928" y="1"/>
                    <a:pt x="1592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0"/>
            <p:cNvSpPr/>
            <p:nvPr/>
          </p:nvSpPr>
          <p:spPr>
            <a:xfrm>
              <a:off x="8073375" y="645425"/>
              <a:ext cx="917200" cy="1495500"/>
            </a:xfrm>
            <a:custGeom>
              <a:avLst/>
              <a:gdLst/>
              <a:ahLst/>
              <a:cxnLst/>
              <a:rect l="l" t="t" r="r" b="b"/>
              <a:pathLst>
                <a:path w="36688" h="59820" extrusionOk="0">
                  <a:moveTo>
                    <a:pt x="15806" y="1"/>
                  </a:moveTo>
                  <a:cubicBezTo>
                    <a:pt x="13192" y="5077"/>
                    <a:pt x="10973" y="9940"/>
                    <a:pt x="9119" y="14621"/>
                  </a:cubicBezTo>
                  <a:cubicBezTo>
                    <a:pt x="15897" y="20123"/>
                    <a:pt x="24803" y="28664"/>
                    <a:pt x="21459" y="33345"/>
                  </a:cubicBezTo>
                  <a:cubicBezTo>
                    <a:pt x="20259" y="35010"/>
                    <a:pt x="18632" y="35650"/>
                    <a:pt x="16837" y="35650"/>
                  </a:cubicBezTo>
                  <a:cubicBezTo>
                    <a:pt x="12177" y="35650"/>
                    <a:pt x="6391" y="31333"/>
                    <a:pt x="4043" y="29424"/>
                  </a:cubicBezTo>
                  <a:cubicBezTo>
                    <a:pt x="1702" y="37752"/>
                    <a:pt x="517" y="45169"/>
                    <a:pt x="0" y="51521"/>
                  </a:cubicBezTo>
                  <a:cubicBezTo>
                    <a:pt x="4134" y="55017"/>
                    <a:pt x="10243" y="57570"/>
                    <a:pt x="15016" y="59819"/>
                  </a:cubicBezTo>
                  <a:cubicBezTo>
                    <a:pt x="21186" y="58209"/>
                    <a:pt x="27630" y="53801"/>
                    <a:pt x="31976" y="43558"/>
                  </a:cubicBezTo>
                  <a:cubicBezTo>
                    <a:pt x="36688" y="32494"/>
                    <a:pt x="35198" y="20883"/>
                    <a:pt x="32007" y="11339"/>
                  </a:cubicBezTo>
                  <a:cubicBezTo>
                    <a:pt x="22736" y="4044"/>
                    <a:pt x="15806" y="1"/>
                    <a:pt x="1580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0"/>
            <p:cNvSpPr/>
            <p:nvPr/>
          </p:nvSpPr>
          <p:spPr>
            <a:xfrm>
              <a:off x="8191150" y="2696375"/>
              <a:ext cx="884550" cy="186950"/>
            </a:xfrm>
            <a:custGeom>
              <a:avLst/>
              <a:gdLst/>
              <a:ahLst/>
              <a:cxnLst/>
              <a:rect l="l" t="t" r="r" b="b"/>
              <a:pathLst>
                <a:path w="35382" h="7478" extrusionOk="0">
                  <a:moveTo>
                    <a:pt x="0" y="1"/>
                  </a:moveTo>
                  <a:lnTo>
                    <a:pt x="852" y="1368"/>
                  </a:lnTo>
                  <a:lnTo>
                    <a:pt x="33892" y="7478"/>
                  </a:lnTo>
                  <a:lnTo>
                    <a:pt x="35381" y="6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0"/>
            <p:cNvSpPr/>
            <p:nvPr/>
          </p:nvSpPr>
          <p:spPr>
            <a:xfrm>
              <a:off x="8093125" y="757775"/>
              <a:ext cx="1148975" cy="2089075"/>
            </a:xfrm>
            <a:custGeom>
              <a:avLst/>
              <a:gdLst/>
              <a:ahLst/>
              <a:cxnLst/>
              <a:rect l="l" t="t" r="r" b="b"/>
              <a:pathLst>
                <a:path w="45959" h="83563" extrusionOk="0">
                  <a:moveTo>
                    <a:pt x="8268" y="52529"/>
                  </a:moveTo>
                  <a:lnTo>
                    <a:pt x="8291" y="52534"/>
                  </a:lnTo>
                  <a:lnTo>
                    <a:pt x="8291" y="52534"/>
                  </a:lnTo>
                  <a:cubicBezTo>
                    <a:pt x="8284" y="52531"/>
                    <a:pt x="8276" y="52529"/>
                    <a:pt x="8268" y="52529"/>
                  </a:cubicBezTo>
                  <a:close/>
                  <a:moveTo>
                    <a:pt x="16583" y="0"/>
                  </a:moveTo>
                  <a:cubicBezTo>
                    <a:pt x="16494" y="0"/>
                    <a:pt x="16404" y="21"/>
                    <a:pt x="16323" y="66"/>
                  </a:cubicBezTo>
                  <a:cubicBezTo>
                    <a:pt x="16019" y="188"/>
                    <a:pt x="15928" y="553"/>
                    <a:pt x="16049" y="826"/>
                  </a:cubicBezTo>
                  <a:cubicBezTo>
                    <a:pt x="16110" y="978"/>
                    <a:pt x="18147" y="5051"/>
                    <a:pt x="21004" y="11708"/>
                  </a:cubicBezTo>
                  <a:lnTo>
                    <a:pt x="10730" y="4413"/>
                  </a:lnTo>
                  <a:cubicBezTo>
                    <a:pt x="10730" y="4443"/>
                    <a:pt x="10700" y="4474"/>
                    <a:pt x="10700" y="4474"/>
                  </a:cubicBezTo>
                  <a:cubicBezTo>
                    <a:pt x="10639" y="4626"/>
                    <a:pt x="10578" y="4747"/>
                    <a:pt x="10517" y="4899"/>
                  </a:cubicBezTo>
                  <a:cubicBezTo>
                    <a:pt x="10517" y="4930"/>
                    <a:pt x="10487" y="4960"/>
                    <a:pt x="10487" y="4990"/>
                  </a:cubicBezTo>
                  <a:cubicBezTo>
                    <a:pt x="10457" y="5021"/>
                    <a:pt x="10457" y="5082"/>
                    <a:pt x="10426" y="5112"/>
                  </a:cubicBezTo>
                  <a:cubicBezTo>
                    <a:pt x="10426" y="5142"/>
                    <a:pt x="10396" y="5173"/>
                    <a:pt x="10396" y="5203"/>
                  </a:cubicBezTo>
                  <a:cubicBezTo>
                    <a:pt x="10335" y="5294"/>
                    <a:pt x="10305" y="5416"/>
                    <a:pt x="10244" y="5507"/>
                  </a:cubicBezTo>
                  <a:lnTo>
                    <a:pt x="21855" y="13775"/>
                  </a:lnTo>
                  <a:cubicBezTo>
                    <a:pt x="23192" y="16936"/>
                    <a:pt x="24682" y="20614"/>
                    <a:pt x="26171" y="24626"/>
                  </a:cubicBezTo>
                  <a:lnTo>
                    <a:pt x="20274" y="22772"/>
                  </a:lnTo>
                  <a:lnTo>
                    <a:pt x="20274" y="22772"/>
                  </a:lnTo>
                  <a:cubicBezTo>
                    <a:pt x="20274" y="22802"/>
                    <a:pt x="20305" y="22802"/>
                    <a:pt x="20305" y="22833"/>
                  </a:cubicBezTo>
                  <a:cubicBezTo>
                    <a:pt x="20366" y="22924"/>
                    <a:pt x="20396" y="23015"/>
                    <a:pt x="20426" y="23106"/>
                  </a:cubicBezTo>
                  <a:cubicBezTo>
                    <a:pt x="20457" y="23106"/>
                    <a:pt x="20457" y="23137"/>
                    <a:pt x="20487" y="23167"/>
                  </a:cubicBezTo>
                  <a:cubicBezTo>
                    <a:pt x="20487" y="23197"/>
                    <a:pt x="20487" y="23228"/>
                    <a:pt x="20517" y="23228"/>
                  </a:cubicBezTo>
                  <a:cubicBezTo>
                    <a:pt x="20517" y="23258"/>
                    <a:pt x="20517" y="23258"/>
                    <a:pt x="20517" y="23258"/>
                  </a:cubicBezTo>
                  <a:cubicBezTo>
                    <a:pt x="20548" y="23349"/>
                    <a:pt x="20609" y="23410"/>
                    <a:pt x="20639" y="23501"/>
                  </a:cubicBezTo>
                  <a:cubicBezTo>
                    <a:pt x="20669" y="23592"/>
                    <a:pt x="20700" y="23684"/>
                    <a:pt x="20761" y="23744"/>
                  </a:cubicBezTo>
                  <a:cubicBezTo>
                    <a:pt x="20761" y="23775"/>
                    <a:pt x="20761" y="23775"/>
                    <a:pt x="20761" y="23775"/>
                  </a:cubicBezTo>
                  <a:cubicBezTo>
                    <a:pt x="20821" y="23927"/>
                    <a:pt x="20882" y="24079"/>
                    <a:pt x="20943" y="24200"/>
                  </a:cubicBezTo>
                  <a:lnTo>
                    <a:pt x="26718" y="26024"/>
                  </a:lnTo>
                  <a:cubicBezTo>
                    <a:pt x="28208" y="30067"/>
                    <a:pt x="29727" y="34444"/>
                    <a:pt x="31186" y="39064"/>
                  </a:cubicBezTo>
                  <a:lnTo>
                    <a:pt x="1976" y="29854"/>
                  </a:lnTo>
                  <a:cubicBezTo>
                    <a:pt x="1885" y="30249"/>
                    <a:pt x="1794" y="30614"/>
                    <a:pt x="1703" y="31009"/>
                  </a:cubicBezTo>
                  <a:lnTo>
                    <a:pt x="30730" y="40128"/>
                  </a:lnTo>
                  <a:lnTo>
                    <a:pt x="31642" y="40432"/>
                  </a:lnTo>
                  <a:cubicBezTo>
                    <a:pt x="32433" y="42985"/>
                    <a:pt x="33193" y="45629"/>
                    <a:pt x="33952" y="48304"/>
                  </a:cubicBezTo>
                  <a:lnTo>
                    <a:pt x="27083" y="46389"/>
                  </a:lnTo>
                  <a:lnTo>
                    <a:pt x="183" y="38912"/>
                  </a:lnTo>
                  <a:cubicBezTo>
                    <a:pt x="152" y="39094"/>
                    <a:pt x="122" y="39277"/>
                    <a:pt x="92" y="39429"/>
                  </a:cubicBezTo>
                  <a:cubicBezTo>
                    <a:pt x="61" y="39611"/>
                    <a:pt x="31" y="39793"/>
                    <a:pt x="31" y="39976"/>
                  </a:cubicBezTo>
                  <a:cubicBezTo>
                    <a:pt x="31" y="40006"/>
                    <a:pt x="0" y="40006"/>
                    <a:pt x="0" y="40037"/>
                  </a:cubicBezTo>
                  <a:cubicBezTo>
                    <a:pt x="0" y="40067"/>
                    <a:pt x="0" y="40067"/>
                    <a:pt x="0" y="40067"/>
                  </a:cubicBezTo>
                  <a:cubicBezTo>
                    <a:pt x="0" y="40067"/>
                    <a:pt x="0" y="40067"/>
                    <a:pt x="0" y="40097"/>
                  </a:cubicBezTo>
                  <a:lnTo>
                    <a:pt x="26293" y="47392"/>
                  </a:lnTo>
                  <a:lnTo>
                    <a:pt x="34317" y="49611"/>
                  </a:lnTo>
                  <a:cubicBezTo>
                    <a:pt x="35077" y="52438"/>
                    <a:pt x="35776" y="55295"/>
                    <a:pt x="36445" y="58183"/>
                  </a:cubicBezTo>
                  <a:cubicBezTo>
                    <a:pt x="36475" y="58395"/>
                    <a:pt x="36536" y="58608"/>
                    <a:pt x="36566" y="58821"/>
                  </a:cubicBezTo>
                  <a:lnTo>
                    <a:pt x="31369" y="57666"/>
                  </a:lnTo>
                  <a:lnTo>
                    <a:pt x="16900" y="54444"/>
                  </a:lnTo>
                  <a:lnTo>
                    <a:pt x="8291" y="52534"/>
                  </a:lnTo>
                  <a:lnTo>
                    <a:pt x="8291" y="52534"/>
                  </a:lnTo>
                  <a:cubicBezTo>
                    <a:pt x="8312" y="52543"/>
                    <a:pt x="8329" y="52559"/>
                    <a:pt x="8329" y="52559"/>
                  </a:cubicBezTo>
                  <a:cubicBezTo>
                    <a:pt x="8481" y="52651"/>
                    <a:pt x="8663" y="52711"/>
                    <a:pt x="8815" y="52803"/>
                  </a:cubicBezTo>
                  <a:cubicBezTo>
                    <a:pt x="8846" y="52803"/>
                    <a:pt x="8906" y="52833"/>
                    <a:pt x="8967" y="52863"/>
                  </a:cubicBezTo>
                  <a:cubicBezTo>
                    <a:pt x="9028" y="52894"/>
                    <a:pt x="9058" y="52924"/>
                    <a:pt x="9119" y="52955"/>
                  </a:cubicBezTo>
                  <a:cubicBezTo>
                    <a:pt x="9180" y="52955"/>
                    <a:pt x="9210" y="52985"/>
                    <a:pt x="9271" y="53015"/>
                  </a:cubicBezTo>
                  <a:cubicBezTo>
                    <a:pt x="9301" y="53046"/>
                    <a:pt x="9332" y="53046"/>
                    <a:pt x="9393" y="53046"/>
                  </a:cubicBezTo>
                  <a:cubicBezTo>
                    <a:pt x="9393" y="53076"/>
                    <a:pt x="9423" y="53076"/>
                    <a:pt x="9453" y="53107"/>
                  </a:cubicBezTo>
                  <a:cubicBezTo>
                    <a:pt x="9484" y="53107"/>
                    <a:pt x="9484" y="53107"/>
                    <a:pt x="9514" y="53137"/>
                  </a:cubicBezTo>
                  <a:cubicBezTo>
                    <a:pt x="9575" y="53167"/>
                    <a:pt x="9666" y="53198"/>
                    <a:pt x="9727" y="53228"/>
                  </a:cubicBezTo>
                  <a:cubicBezTo>
                    <a:pt x="9818" y="53259"/>
                    <a:pt x="9879" y="53319"/>
                    <a:pt x="9970" y="53350"/>
                  </a:cubicBezTo>
                  <a:cubicBezTo>
                    <a:pt x="10001" y="53350"/>
                    <a:pt x="10061" y="53380"/>
                    <a:pt x="10122" y="53411"/>
                  </a:cubicBezTo>
                  <a:cubicBezTo>
                    <a:pt x="10305" y="53502"/>
                    <a:pt x="10487" y="53593"/>
                    <a:pt x="10669" y="53654"/>
                  </a:cubicBezTo>
                  <a:cubicBezTo>
                    <a:pt x="10882" y="53775"/>
                    <a:pt x="11125" y="53866"/>
                    <a:pt x="11338" y="53988"/>
                  </a:cubicBezTo>
                  <a:cubicBezTo>
                    <a:pt x="11520" y="54079"/>
                    <a:pt x="11733" y="54170"/>
                    <a:pt x="11916" y="54231"/>
                  </a:cubicBezTo>
                  <a:cubicBezTo>
                    <a:pt x="12067" y="54322"/>
                    <a:pt x="12219" y="54383"/>
                    <a:pt x="12371" y="54474"/>
                  </a:cubicBezTo>
                  <a:cubicBezTo>
                    <a:pt x="12432" y="54505"/>
                    <a:pt x="12493" y="54505"/>
                    <a:pt x="12523" y="54535"/>
                  </a:cubicBezTo>
                  <a:cubicBezTo>
                    <a:pt x="12645" y="54596"/>
                    <a:pt x="12736" y="54626"/>
                    <a:pt x="12858" y="54687"/>
                  </a:cubicBezTo>
                  <a:cubicBezTo>
                    <a:pt x="12888" y="54687"/>
                    <a:pt x="12888" y="54718"/>
                    <a:pt x="12919" y="54718"/>
                  </a:cubicBezTo>
                  <a:cubicBezTo>
                    <a:pt x="12979" y="54748"/>
                    <a:pt x="13040" y="54778"/>
                    <a:pt x="13131" y="54809"/>
                  </a:cubicBezTo>
                  <a:lnTo>
                    <a:pt x="14803" y="55173"/>
                  </a:lnTo>
                  <a:lnTo>
                    <a:pt x="27083" y="57909"/>
                  </a:lnTo>
                  <a:lnTo>
                    <a:pt x="36840" y="60067"/>
                  </a:lnTo>
                  <a:cubicBezTo>
                    <a:pt x="36901" y="60341"/>
                    <a:pt x="36962" y="60614"/>
                    <a:pt x="37022" y="60857"/>
                  </a:cubicBezTo>
                  <a:cubicBezTo>
                    <a:pt x="37569" y="63532"/>
                    <a:pt x="38086" y="66207"/>
                    <a:pt x="38512" y="68882"/>
                  </a:cubicBezTo>
                  <a:lnTo>
                    <a:pt x="19089" y="63988"/>
                  </a:lnTo>
                  <a:lnTo>
                    <a:pt x="19058" y="63988"/>
                  </a:lnTo>
                  <a:cubicBezTo>
                    <a:pt x="18967" y="64019"/>
                    <a:pt x="18876" y="64049"/>
                    <a:pt x="18785" y="64079"/>
                  </a:cubicBezTo>
                  <a:cubicBezTo>
                    <a:pt x="18694" y="64110"/>
                    <a:pt x="18603" y="64140"/>
                    <a:pt x="18511" y="64171"/>
                  </a:cubicBezTo>
                  <a:cubicBezTo>
                    <a:pt x="18420" y="64171"/>
                    <a:pt x="18329" y="64201"/>
                    <a:pt x="18268" y="64231"/>
                  </a:cubicBezTo>
                  <a:cubicBezTo>
                    <a:pt x="18147" y="64231"/>
                    <a:pt x="18055" y="64262"/>
                    <a:pt x="17934" y="64292"/>
                  </a:cubicBezTo>
                  <a:cubicBezTo>
                    <a:pt x="17873" y="64292"/>
                    <a:pt x="17782" y="64323"/>
                    <a:pt x="17691" y="64323"/>
                  </a:cubicBezTo>
                  <a:lnTo>
                    <a:pt x="17600" y="64323"/>
                  </a:lnTo>
                  <a:cubicBezTo>
                    <a:pt x="17508" y="64353"/>
                    <a:pt x="17387" y="64353"/>
                    <a:pt x="17296" y="64353"/>
                  </a:cubicBezTo>
                  <a:cubicBezTo>
                    <a:pt x="16870" y="64414"/>
                    <a:pt x="16444" y="64414"/>
                    <a:pt x="15989" y="64414"/>
                  </a:cubicBezTo>
                  <a:lnTo>
                    <a:pt x="38725" y="70128"/>
                  </a:lnTo>
                  <a:cubicBezTo>
                    <a:pt x="39028" y="72043"/>
                    <a:pt x="39272" y="73958"/>
                    <a:pt x="39484" y="75842"/>
                  </a:cubicBezTo>
                  <a:cubicBezTo>
                    <a:pt x="39545" y="76238"/>
                    <a:pt x="39576" y="76633"/>
                    <a:pt x="39636" y="77028"/>
                  </a:cubicBezTo>
                  <a:cubicBezTo>
                    <a:pt x="39636" y="77089"/>
                    <a:pt x="39636" y="77180"/>
                    <a:pt x="39636" y="77241"/>
                  </a:cubicBezTo>
                  <a:lnTo>
                    <a:pt x="39332" y="77180"/>
                  </a:lnTo>
                  <a:lnTo>
                    <a:pt x="37569" y="76754"/>
                  </a:lnTo>
                  <a:lnTo>
                    <a:pt x="31430" y="75326"/>
                  </a:lnTo>
                  <a:lnTo>
                    <a:pt x="30244" y="75052"/>
                  </a:lnTo>
                  <a:lnTo>
                    <a:pt x="22463" y="73228"/>
                  </a:lnTo>
                  <a:lnTo>
                    <a:pt x="20183" y="72712"/>
                  </a:lnTo>
                  <a:lnTo>
                    <a:pt x="7751" y="69824"/>
                  </a:lnTo>
                  <a:lnTo>
                    <a:pt x="7599" y="69794"/>
                  </a:lnTo>
                  <a:lnTo>
                    <a:pt x="92" y="68031"/>
                  </a:lnTo>
                  <a:lnTo>
                    <a:pt x="92" y="68031"/>
                  </a:lnTo>
                  <a:cubicBezTo>
                    <a:pt x="122" y="68152"/>
                    <a:pt x="152" y="68274"/>
                    <a:pt x="152" y="68365"/>
                  </a:cubicBezTo>
                  <a:cubicBezTo>
                    <a:pt x="183" y="68517"/>
                    <a:pt x="213" y="68669"/>
                    <a:pt x="244" y="68821"/>
                  </a:cubicBezTo>
                  <a:cubicBezTo>
                    <a:pt x="274" y="68882"/>
                    <a:pt x="274" y="68943"/>
                    <a:pt x="274" y="69003"/>
                  </a:cubicBezTo>
                  <a:cubicBezTo>
                    <a:pt x="304" y="69095"/>
                    <a:pt x="335" y="69216"/>
                    <a:pt x="335" y="69307"/>
                  </a:cubicBezTo>
                  <a:lnTo>
                    <a:pt x="365" y="69307"/>
                  </a:lnTo>
                  <a:lnTo>
                    <a:pt x="6839" y="70797"/>
                  </a:lnTo>
                  <a:lnTo>
                    <a:pt x="7113" y="70858"/>
                  </a:lnTo>
                  <a:lnTo>
                    <a:pt x="22159" y="74384"/>
                  </a:lnTo>
                  <a:lnTo>
                    <a:pt x="24439" y="74900"/>
                  </a:lnTo>
                  <a:lnTo>
                    <a:pt x="30183" y="76238"/>
                  </a:lnTo>
                  <a:lnTo>
                    <a:pt x="31369" y="76511"/>
                  </a:lnTo>
                  <a:lnTo>
                    <a:pt x="35867" y="77575"/>
                  </a:lnTo>
                  <a:lnTo>
                    <a:pt x="37630" y="77970"/>
                  </a:lnTo>
                  <a:lnTo>
                    <a:pt x="39758" y="78487"/>
                  </a:lnTo>
                  <a:cubicBezTo>
                    <a:pt x="39880" y="79733"/>
                    <a:pt x="39971" y="80979"/>
                    <a:pt x="40062" y="82226"/>
                  </a:cubicBezTo>
                  <a:cubicBezTo>
                    <a:pt x="40092" y="82651"/>
                    <a:pt x="40123" y="83107"/>
                    <a:pt x="40123" y="83563"/>
                  </a:cubicBezTo>
                  <a:lnTo>
                    <a:pt x="41278" y="82864"/>
                  </a:lnTo>
                  <a:cubicBezTo>
                    <a:pt x="41217" y="82165"/>
                    <a:pt x="41187" y="81466"/>
                    <a:pt x="41126" y="80767"/>
                  </a:cubicBezTo>
                  <a:cubicBezTo>
                    <a:pt x="41065" y="79885"/>
                    <a:pt x="41004" y="78973"/>
                    <a:pt x="40913" y="78092"/>
                  </a:cubicBezTo>
                  <a:lnTo>
                    <a:pt x="44743" y="74748"/>
                  </a:lnTo>
                  <a:lnTo>
                    <a:pt x="45077" y="74444"/>
                  </a:lnTo>
                  <a:lnTo>
                    <a:pt x="45959" y="73654"/>
                  </a:lnTo>
                  <a:lnTo>
                    <a:pt x="45959" y="72104"/>
                  </a:lnTo>
                  <a:lnTo>
                    <a:pt x="45746" y="72286"/>
                  </a:lnTo>
                  <a:lnTo>
                    <a:pt x="44317" y="73563"/>
                  </a:lnTo>
                  <a:lnTo>
                    <a:pt x="41247" y="76268"/>
                  </a:lnTo>
                  <a:lnTo>
                    <a:pt x="40761" y="76663"/>
                  </a:lnTo>
                  <a:cubicBezTo>
                    <a:pt x="40761" y="76602"/>
                    <a:pt x="40761" y="76542"/>
                    <a:pt x="40761" y="76511"/>
                  </a:cubicBezTo>
                  <a:cubicBezTo>
                    <a:pt x="40700" y="76116"/>
                    <a:pt x="40670" y="75721"/>
                    <a:pt x="40609" y="75326"/>
                  </a:cubicBezTo>
                  <a:cubicBezTo>
                    <a:pt x="40396" y="73502"/>
                    <a:pt x="40153" y="71648"/>
                    <a:pt x="39849" y="69824"/>
                  </a:cubicBezTo>
                  <a:lnTo>
                    <a:pt x="44317" y="65356"/>
                  </a:lnTo>
                  <a:lnTo>
                    <a:pt x="45959" y="63715"/>
                  </a:lnTo>
                  <a:lnTo>
                    <a:pt x="45959" y="62043"/>
                  </a:lnTo>
                  <a:lnTo>
                    <a:pt x="45320" y="62681"/>
                  </a:lnTo>
                  <a:lnTo>
                    <a:pt x="43466" y="64566"/>
                  </a:lnTo>
                  <a:lnTo>
                    <a:pt x="39636" y="68396"/>
                  </a:lnTo>
                  <a:cubicBezTo>
                    <a:pt x="39241" y="66025"/>
                    <a:pt x="38785" y="63684"/>
                    <a:pt x="38299" y="61344"/>
                  </a:cubicBezTo>
                  <a:cubicBezTo>
                    <a:pt x="38208" y="60857"/>
                    <a:pt x="38117" y="60341"/>
                    <a:pt x="37995" y="59854"/>
                  </a:cubicBezTo>
                  <a:lnTo>
                    <a:pt x="38876" y="58851"/>
                  </a:lnTo>
                  <a:lnTo>
                    <a:pt x="45959" y="50736"/>
                  </a:lnTo>
                  <a:lnTo>
                    <a:pt x="45959" y="48973"/>
                  </a:lnTo>
                  <a:lnTo>
                    <a:pt x="37691" y="58426"/>
                  </a:lnTo>
                  <a:cubicBezTo>
                    <a:pt x="37022" y="55417"/>
                    <a:pt x="36262" y="52408"/>
                    <a:pt x="35472" y="49459"/>
                  </a:cubicBezTo>
                  <a:lnTo>
                    <a:pt x="45959" y="37970"/>
                  </a:lnTo>
                  <a:lnTo>
                    <a:pt x="45959" y="36237"/>
                  </a:lnTo>
                  <a:lnTo>
                    <a:pt x="35107" y="48122"/>
                  </a:lnTo>
                  <a:cubicBezTo>
                    <a:pt x="34378" y="45477"/>
                    <a:pt x="33618" y="42863"/>
                    <a:pt x="32828" y="40310"/>
                  </a:cubicBezTo>
                  <a:lnTo>
                    <a:pt x="38056" y="34687"/>
                  </a:lnTo>
                  <a:cubicBezTo>
                    <a:pt x="37965" y="34596"/>
                    <a:pt x="37904" y="34535"/>
                    <a:pt x="37843" y="34444"/>
                  </a:cubicBezTo>
                  <a:cubicBezTo>
                    <a:pt x="37661" y="34231"/>
                    <a:pt x="37478" y="33988"/>
                    <a:pt x="37296" y="33745"/>
                  </a:cubicBezTo>
                  <a:lnTo>
                    <a:pt x="32402" y="39033"/>
                  </a:lnTo>
                  <a:cubicBezTo>
                    <a:pt x="32250" y="38456"/>
                    <a:pt x="32068" y="37909"/>
                    <a:pt x="31885" y="37362"/>
                  </a:cubicBezTo>
                  <a:cubicBezTo>
                    <a:pt x="30578" y="33319"/>
                    <a:pt x="29211" y="29459"/>
                    <a:pt x="27904" y="25872"/>
                  </a:cubicBezTo>
                  <a:lnTo>
                    <a:pt x="33861" y="18334"/>
                  </a:lnTo>
                  <a:lnTo>
                    <a:pt x="34165" y="17939"/>
                  </a:lnTo>
                  <a:cubicBezTo>
                    <a:pt x="34165" y="17635"/>
                    <a:pt x="34165" y="17331"/>
                    <a:pt x="34165" y="17057"/>
                  </a:cubicBezTo>
                  <a:cubicBezTo>
                    <a:pt x="34165" y="16997"/>
                    <a:pt x="34165" y="16936"/>
                    <a:pt x="34165" y="16875"/>
                  </a:cubicBezTo>
                  <a:cubicBezTo>
                    <a:pt x="34165" y="16602"/>
                    <a:pt x="34196" y="16298"/>
                    <a:pt x="34196" y="16024"/>
                  </a:cubicBezTo>
                  <a:lnTo>
                    <a:pt x="34196" y="16024"/>
                  </a:lnTo>
                  <a:lnTo>
                    <a:pt x="33648" y="16723"/>
                  </a:lnTo>
                  <a:lnTo>
                    <a:pt x="27417" y="24596"/>
                  </a:lnTo>
                  <a:cubicBezTo>
                    <a:pt x="25898" y="20553"/>
                    <a:pt x="24439" y="16875"/>
                    <a:pt x="23101" y="13684"/>
                  </a:cubicBezTo>
                  <a:lnTo>
                    <a:pt x="28208" y="4504"/>
                  </a:lnTo>
                  <a:cubicBezTo>
                    <a:pt x="27934" y="4291"/>
                    <a:pt x="27660" y="4109"/>
                    <a:pt x="27387" y="3896"/>
                  </a:cubicBezTo>
                  <a:cubicBezTo>
                    <a:pt x="27357" y="3866"/>
                    <a:pt x="27296" y="3835"/>
                    <a:pt x="27265" y="3805"/>
                  </a:cubicBezTo>
                  <a:lnTo>
                    <a:pt x="22524" y="12316"/>
                  </a:lnTo>
                  <a:cubicBezTo>
                    <a:pt x="19423" y="4990"/>
                    <a:pt x="17174" y="461"/>
                    <a:pt x="17113" y="309"/>
                  </a:cubicBezTo>
                  <a:cubicBezTo>
                    <a:pt x="17006" y="117"/>
                    <a:pt x="16795" y="0"/>
                    <a:pt x="1658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0"/>
            <p:cNvSpPr/>
            <p:nvPr/>
          </p:nvSpPr>
          <p:spPr>
            <a:xfrm>
              <a:off x="8113650" y="2272350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0" y="1"/>
                  </a:moveTo>
                  <a:lnTo>
                    <a:pt x="0" y="31"/>
                  </a:lnTo>
                  <a:lnTo>
                    <a:pt x="91" y="62"/>
                  </a:lnTo>
                  <a:cubicBezTo>
                    <a:pt x="61" y="31"/>
                    <a:pt x="30" y="31"/>
                    <a:pt x="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3" name="Google Shape;2983;p50"/>
          <p:cNvGrpSpPr/>
          <p:nvPr/>
        </p:nvGrpSpPr>
        <p:grpSpPr>
          <a:xfrm rot="-899884" flipH="1">
            <a:off x="1387209" y="4441540"/>
            <a:ext cx="1571898" cy="1838928"/>
            <a:chOff x="5066475" y="570200"/>
            <a:chExt cx="1699900" cy="1988675"/>
          </a:xfrm>
        </p:grpSpPr>
        <p:sp>
          <p:nvSpPr>
            <p:cNvPr id="2984" name="Google Shape;2984;p50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0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0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0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0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9" name="Google Shape;2989;p50"/>
          <p:cNvGrpSpPr/>
          <p:nvPr/>
        </p:nvGrpSpPr>
        <p:grpSpPr>
          <a:xfrm rot="-1800050" flipH="1">
            <a:off x="3136419" y="4314321"/>
            <a:ext cx="1908234" cy="2256175"/>
            <a:chOff x="4223750" y="3614125"/>
            <a:chExt cx="2063900" cy="2440225"/>
          </a:xfrm>
        </p:grpSpPr>
        <p:sp>
          <p:nvSpPr>
            <p:cNvPr id="2990" name="Google Shape;2990;p50"/>
            <p:cNvSpPr/>
            <p:nvPr/>
          </p:nvSpPr>
          <p:spPr>
            <a:xfrm>
              <a:off x="4223750" y="3614125"/>
              <a:ext cx="2063900" cy="2399200"/>
            </a:xfrm>
            <a:custGeom>
              <a:avLst/>
              <a:gdLst/>
              <a:ahLst/>
              <a:cxnLst/>
              <a:rect l="l" t="t" r="r" b="b"/>
              <a:pathLst>
                <a:path w="82556" h="95968" extrusionOk="0">
                  <a:moveTo>
                    <a:pt x="13077" y="1"/>
                  </a:moveTo>
                  <a:cubicBezTo>
                    <a:pt x="11008" y="1"/>
                    <a:pt x="8746" y="649"/>
                    <a:pt x="6262" y="2167"/>
                  </a:cubicBezTo>
                  <a:cubicBezTo>
                    <a:pt x="5897" y="2349"/>
                    <a:pt x="5593" y="2592"/>
                    <a:pt x="5289" y="2805"/>
                  </a:cubicBezTo>
                  <a:cubicBezTo>
                    <a:pt x="4864" y="3078"/>
                    <a:pt x="4499" y="3382"/>
                    <a:pt x="4165" y="3717"/>
                  </a:cubicBezTo>
                  <a:cubicBezTo>
                    <a:pt x="4073" y="3808"/>
                    <a:pt x="3982" y="3869"/>
                    <a:pt x="3891" y="3960"/>
                  </a:cubicBezTo>
                  <a:lnTo>
                    <a:pt x="3922" y="3960"/>
                  </a:lnTo>
                  <a:cubicBezTo>
                    <a:pt x="456" y="7303"/>
                    <a:pt x="0" y="11832"/>
                    <a:pt x="1156" y="16726"/>
                  </a:cubicBezTo>
                  <a:cubicBezTo>
                    <a:pt x="1216" y="16908"/>
                    <a:pt x="1247" y="17121"/>
                    <a:pt x="1307" y="17334"/>
                  </a:cubicBezTo>
                  <a:cubicBezTo>
                    <a:pt x="1307" y="17364"/>
                    <a:pt x="1307" y="17364"/>
                    <a:pt x="1307" y="17364"/>
                  </a:cubicBezTo>
                  <a:cubicBezTo>
                    <a:pt x="1368" y="17516"/>
                    <a:pt x="1399" y="17668"/>
                    <a:pt x="1429" y="17820"/>
                  </a:cubicBezTo>
                  <a:cubicBezTo>
                    <a:pt x="1459" y="17881"/>
                    <a:pt x="1459" y="17942"/>
                    <a:pt x="1490" y="18003"/>
                  </a:cubicBezTo>
                  <a:cubicBezTo>
                    <a:pt x="2463" y="21468"/>
                    <a:pt x="4165" y="25054"/>
                    <a:pt x="6019" y="28459"/>
                  </a:cubicBezTo>
                  <a:lnTo>
                    <a:pt x="6049" y="28459"/>
                  </a:lnTo>
                  <a:cubicBezTo>
                    <a:pt x="6080" y="28520"/>
                    <a:pt x="6110" y="28580"/>
                    <a:pt x="6140" y="28641"/>
                  </a:cubicBezTo>
                  <a:cubicBezTo>
                    <a:pt x="6292" y="28945"/>
                    <a:pt x="6475" y="29219"/>
                    <a:pt x="6627" y="29523"/>
                  </a:cubicBezTo>
                  <a:cubicBezTo>
                    <a:pt x="6657" y="29583"/>
                    <a:pt x="6718" y="29675"/>
                    <a:pt x="6748" y="29766"/>
                  </a:cubicBezTo>
                  <a:cubicBezTo>
                    <a:pt x="9970" y="35389"/>
                    <a:pt x="13496" y="40435"/>
                    <a:pt x="15016" y="43535"/>
                  </a:cubicBezTo>
                  <a:cubicBezTo>
                    <a:pt x="15046" y="43626"/>
                    <a:pt x="15107" y="43717"/>
                    <a:pt x="15138" y="43809"/>
                  </a:cubicBezTo>
                  <a:cubicBezTo>
                    <a:pt x="15198" y="43930"/>
                    <a:pt x="15229" y="44021"/>
                    <a:pt x="15290" y="44143"/>
                  </a:cubicBezTo>
                  <a:cubicBezTo>
                    <a:pt x="15320" y="44234"/>
                    <a:pt x="15381" y="44325"/>
                    <a:pt x="15411" y="44416"/>
                  </a:cubicBezTo>
                  <a:cubicBezTo>
                    <a:pt x="15441" y="44508"/>
                    <a:pt x="15472" y="44568"/>
                    <a:pt x="15472" y="44629"/>
                  </a:cubicBezTo>
                  <a:cubicBezTo>
                    <a:pt x="15502" y="44660"/>
                    <a:pt x="15502" y="44720"/>
                    <a:pt x="15533" y="44751"/>
                  </a:cubicBezTo>
                  <a:cubicBezTo>
                    <a:pt x="15654" y="45085"/>
                    <a:pt x="15715" y="45389"/>
                    <a:pt x="15745" y="45663"/>
                  </a:cubicBezTo>
                  <a:cubicBezTo>
                    <a:pt x="16141" y="50891"/>
                    <a:pt x="9606" y="53535"/>
                    <a:pt x="8815" y="58946"/>
                  </a:cubicBezTo>
                  <a:cubicBezTo>
                    <a:pt x="8785" y="59037"/>
                    <a:pt x="8785" y="59128"/>
                    <a:pt x="8785" y="59219"/>
                  </a:cubicBezTo>
                  <a:cubicBezTo>
                    <a:pt x="8754" y="59401"/>
                    <a:pt x="8754" y="59553"/>
                    <a:pt x="8724" y="59736"/>
                  </a:cubicBezTo>
                  <a:cubicBezTo>
                    <a:pt x="8724" y="59888"/>
                    <a:pt x="8724" y="60040"/>
                    <a:pt x="8724" y="60192"/>
                  </a:cubicBezTo>
                  <a:cubicBezTo>
                    <a:pt x="8724" y="60253"/>
                    <a:pt x="8724" y="60313"/>
                    <a:pt x="8724" y="60405"/>
                  </a:cubicBezTo>
                  <a:cubicBezTo>
                    <a:pt x="8937" y="65055"/>
                    <a:pt x="14226" y="69949"/>
                    <a:pt x="17296" y="73961"/>
                  </a:cubicBezTo>
                  <a:cubicBezTo>
                    <a:pt x="17448" y="74174"/>
                    <a:pt x="17600" y="74386"/>
                    <a:pt x="17752" y="74599"/>
                  </a:cubicBezTo>
                  <a:cubicBezTo>
                    <a:pt x="17873" y="74782"/>
                    <a:pt x="17995" y="74934"/>
                    <a:pt x="18116" y="75116"/>
                  </a:cubicBezTo>
                  <a:cubicBezTo>
                    <a:pt x="18815" y="76180"/>
                    <a:pt x="19302" y="77183"/>
                    <a:pt x="19393" y="78064"/>
                  </a:cubicBezTo>
                  <a:cubicBezTo>
                    <a:pt x="19697" y="81286"/>
                    <a:pt x="17265" y="83414"/>
                    <a:pt x="15897" y="86454"/>
                  </a:cubicBezTo>
                  <a:cubicBezTo>
                    <a:pt x="15806" y="86666"/>
                    <a:pt x="15715" y="86879"/>
                    <a:pt x="15624" y="87092"/>
                  </a:cubicBezTo>
                  <a:cubicBezTo>
                    <a:pt x="15593" y="87153"/>
                    <a:pt x="15563" y="87213"/>
                    <a:pt x="15533" y="87305"/>
                  </a:cubicBezTo>
                  <a:cubicBezTo>
                    <a:pt x="15502" y="87396"/>
                    <a:pt x="15472" y="87517"/>
                    <a:pt x="15441" y="87609"/>
                  </a:cubicBezTo>
                  <a:cubicBezTo>
                    <a:pt x="15441" y="87639"/>
                    <a:pt x="15411" y="87700"/>
                    <a:pt x="15411" y="87730"/>
                  </a:cubicBezTo>
                  <a:cubicBezTo>
                    <a:pt x="15168" y="88460"/>
                    <a:pt x="15046" y="89280"/>
                    <a:pt x="15016" y="90162"/>
                  </a:cubicBezTo>
                  <a:cubicBezTo>
                    <a:pt x="14955" y="92198"/>
                    <a:pt x="15715" y="94235"/>
                    <a:pt x="16657" y="95967"/>
                  </a:cubicBezTo>
                  <a:lnTo>
                    <a:pt x="82555" y="95967"/>
                  </a:lnTo>
                  <a:cubicBezTo>
                    <a:pt x="82494" y="94934"/>
                    <a:pt x="82282" y="93992"/>
                    <a:pt x="82008" y="93171"/>
                  </a:cubicBezTo>
                  <a:cubicBezTo>
                    <a:pt x="81066" y="90283"/>
                    <a:pt x="79090" y="88581"/>
                    <a:pt x="77114" y="87153"/>
                  </a:cubicBezTo>
                  <a:cubicBezTo>
                    <a:pt x="76051" y="86393"/>
                    <a:pt x="74956" y="85694"/>
                    <a:pt x="74044" y="84934"/>
                  </a:cubicBezTo>
                  <a:cubicBezTo>
                    <a:pt x="73467" y="84478"/>
                    <a:pt x="72950" y="83961"/>
                    <a:pt x="72525" y="83414"/>
                  </a:cubicBezTo>
                  <a:cubicBezTo>
                    <a:pt x="72281" y="83171"/>
                    <a:pt x="72099" y="82867"/>
                    <a:pt x="71917" y="82593"/>
                  </a:cubicBezTo>
                  <a:cubicBezTo>
                    <a:pt x="71005" y="80982"/>
                    <a:pt x="71430" y="78794"/>
                    <a:pt x="72190" y="76241"/>
                  </a:cubicBezTo>
                  <a:cubicBezTo>
                    <a:pt x="72798" y="74356"/>
                    <a:pt x="73558" y="72289"/>
                    <a:pt x="74196" y="70131"/>
                  </a:cubicBezTo>
                  <a:cubicBezTo>
                    <a:pt x="74622" y="68581"/>
                    <a:pt x="74987" y="67000"/>
                    <a:pt x="75108" y="65420"/>
                  </a:cubicBezTo>
                  <a:cubicBezTo>
                    <a:pt x="75199" y="64174"/>
                    <a:pt x="75169" y="62897"/>
                    <a:pt x="74895" y="61681"/>
                  </a:cubicBezTo>
                  <a:lnTo>
                    <a:pt x="74895" y="61651"/>
                  </a:lnTo>
                  <a:cubicBezTo>
                    <a:pt x="74865" y="61438"/>
                    <a:pt x="74804" y="61225"/>
                    <a:pt x="74744" y="61012"/>
                  </a:cubicBezTo>
                  <a:cubicBezTo>
                    <a:pt x="74713" y="60891"/>
                    <a:pt x="74683" y="60769"/>
                    <a:pt x="74622" y="60648"/>
                  </a:cubicBezTo>
                  <a:cubicBezTo>
                    <a:pt x="74592" y="60496"/>
                    <a:pt x="74561" y="60374"/>
                    <a:pt x="74500" y="60222"/>
                  </a:cubicBezTo>
                  <a:cubicBezTo>
                    <a:pt x="74470" y="60131"/>
                    <a:pt x="74440" y="60040"/>
                    <a:pt x="74409" y="59949"/>
                  </a:cubicBezTo>
                  <a:cubicBezTo>
                    <a:pt x="74348" y="59827"/>
                    <a:pt x="74288" y="59705"/>
                    <a:pt x="74257" y="59584"/>
                  </a:cubicBezTo>
                  <a:cubicBezTo>
                    <a:pt x="73923" y="58824"/>
                    <a:pt x="73497" y="58064"/>
                    <a:pt x="72950" y="57335"/>
                  </a:cubicBezTo>
                  <a:cubicBezTo>
                    <a:pt x="72616" y="56879"/>
                    <a:pt x="72312" y="56483"/>
                    <a:pt x="71977" y="56119"/>
                  </a:cubicBezTo>
                  <a:cubicBezTo>
                    <a:pt x="71704" y="55845"/>
                    <a:pt x="71461" y="55602"/>
                    <a:pt x="71218" y="55359"/>
                  </a:cubicBezTo>
                  <a:cubicBezTo>
                    <a:pt x="71005" y="55176"/>
                    <a:pt x="70822" y="54994"/>
                    <a:pt x="70610" y="54842"/>
                  </a:cubicBezTo>
                  <a:cubicBezTo>
                    <a:pt x="70154" y="54447"/>
                    <a:pt x="69667" y="54143"/>
                    <a:pt x="69181" y="53869"/>
                  </a:cubicBezTo>
                  <a:cubicBezTo>
                    <a:pt x="67783" y="53079"/>
                    <a:pt x="66385" y="52775"/>
                    <a:pt x="65017" y="52654"/>
                  </a:cubicBezTo>
                  <a:cubicBezTo>
                    <a:pt x="64652" y="52593"/>
                    <a:pt x="64287" y="52593"/>
                    <a:pt x="63892" y="52593"/>
                  </a:cubicBezTo>
                  <a:lnTo>
                    <a:pt x="63102" y="52593"/>
                  </a:lnTo>
                  <a:cubicBezTo>
                    <a:pt x="62950" y="52593"/>
                    <a:pt x="62768" y="52593"/>
                    <a:pt x="62585" y="52623"/>
                  </a:cubicBezTo>
                  <a:cubicBezTo>
                    <a:pt x="61350" y="52669"/>
                    <a:pt x="60168" y="52786"/>
                    <a:pt x="59073" y="52786"/>
                  </a:cubicBezTo>
                  <a:cubicBezTo>
                    <a:pt x="57284" y="52786"/>
                    <a:pt x="55730" y="52475"/>
                    <a:pt x="54561" y="51043"/>
                  </a:cubicBezTo>
                  <a:cubicBezTo>
                    <a:pt x="54105" y="50496"/>
                    <a:pt x="53831" y="49675"/>
                    <a:pt x="53649" y="48611"/>
                  </a:cubicBezTo>
                  <a:cubicBezTo>
                    <a:pt x="53618" y="48520"/>
                    <a:pt x="53618" y="48398"/>
                    <a:pt x="53588" y="48307"/>
                  </a:cubicBezTo>
                  <a:cubicBezTo>
                    <a:pt x="53588" y="48246"/>
                    <a:pt x="53588" y="48216"/>
                    <a:pt x="53558" y="48155"/>
                  </a:cubicBezTo>
                  <a:cubicBezTo>
                    <a:pt x="53558" y="48064"/>
                    <a:pt x="53558" y="47942"/>
                    <a:pt x="53527" y="47851"/>
                  </a:cubicBezTo>
                  <a:cubicBezTo>
                    <a:pt x="53497" y="47547"/>
                    <a:pt x="53467" y="47213"/>
                    <a:pt x="53436" y="46878"/>
                  </a:cubicBezTo>
                  <a:cubicBezTo>
                    <a:pt x="53436" y="46666"/>
                    <a:pt x="53436" y="46483"/>
                    <a:pt x="53406" y="46301"/>
                  </a:cubicBezTo>
                  <a:cubicBezTo>
                    <a:pt x="53406" y="46179"/>
                    <a:pt x="53406" y="46058"/>
                    <a:pt x="53406" y="45967"/>
                  </a:cubicBezTo>
                  <a:cubicBezTo>
                    <a:pt x="53406" y="45602"/>
                    <a:pt x="53375" y="45268"/>
                    <a:pt x="53375" y="44903"/>
                  </a:cubicBezTo>
                  <a:lnTo>
                    <a:pt x="53375" y="44508"/>
                  </a:lnTo>
                  <a:cubicBezTo>
                    <a:pt x="53406" y="42350"/>
                    <a:pt x="53558" y="39857"/>
                    <a:pt x="53710" y="37304"/>
                  </a:cubicBezTo>
                  <a:cubicBezTo>
                    <a:pt x="53740" y="36970"/>
                    <a:pt x="53770" y="36635"/>
                    <a:pt x="53801" y="36270"/>
                  </a:cubicBezTo>
                  <a:cubicBezTo>
                    <a:pt x="53831" y="35571"/>
                    <a:pt x="53862" y="34872"/>
                    <a:pt x="53922" y="34173"/>
                  </a:cubicBezTo>
                  <a:cubicBezTo>
                    <a:pt x="54044" y="31772"/>
                    <a:pt x="54105" y="29371"/>
                    <a:pt x="54044" y="27121"/>
                  </a:cubicBezTo>
                  <a:cubicBezTo>
                    <a:pt x="54044" y="26969"/>
                    <a:pt x="54014" y="26817"/>
                    <a:pt x="54014" y="26665"/>
                  </a:cubicBezTo>
                  <a:cubicBezTo>
                    <a:pt x="54014" y="26361"/>
                    <a:pt x="53983" y="26058"/>
                    <a:pt x="53953" y="25754"/>
                  </a:cubicBezTo>
                  <a:cubicBezTo>
                    <a:pt x="53953" y="25602"/>
                    <a:pt x="53953" y="25450"/>
                    <a:pt x="53922" y="25298"/>
                  </a:cubicBezTo>
                  <a:cubicBezTo>
                    <a:pt x="53862" y="24447"/>
                    <a:pt x="53740" y="23595"/>
                    <a:pt x="53588" y="22805"/>
                  </a:cubicBezTo>
                  <a:cubicBezTo>
                    <a:pt x="53588" y="22653"/>
                    <a:pt x="53558" y="22532"/>
                    <a:pt x="53527" y="22380"/>
                  </a:cubicBezTo>
                  <a:cubicBezTo>
                    <a:pt x="53406" y="21863"/>
                    <a:pt x="53284" y="21407"/>
                    <a:pt x="53132" y="20951"/>
                  </a:cubicBezTo>
                  <a:cubicBezTo>
                    <a:pt x="53071" y="20708"/>
                    <a:pt x="52980" y="20495"/>
                    <a:pt x="52889" y="20282"/>
                  </a:cubicBezTo>
                  <a:cubicBezTo>
                    <a:pt x="52859" y="20191"/>
                    <a:pt x="52828" y="20070"/>
                    <a:pt x="52767" y="19978"/>
                  </a:cubicBezTo>
                  <a:cubicBezTo>
                    <a:pt x="52767" y="19978"/>
                    <a:pt x="52767" y="19948"/>
                    <a:pt x="52737" y="19918"/>
                  </a:cubicBezTo>
                  <a:cubicBezTo>
                    <a:pt x="52707" y="19826"/>
                    <a:pt x="52676" y="19735"/>
                    <a:pt x="52615" y="19644"/>
                  </a:cubicBezTo>
                  <a:cubicBezTo>
                    <a:pt x="52585" y="19553"/>
                    <a:pt x="52524" y="19462"/>
                    <a:pt x="52494" y="19340"/>
                  </a:cubicBezTo>
                  <a:cubicBezTo>
                    <a:pt x="52433" y="19249"/>
                    <a:pt x="52372" y="19158"/>
                    <a:pt x="52311" y="19067"/>
                  </a:cubicBezTo>
                  <a:cubicBezTo>
                    <a:pt x="52281" y="18975"/>
                    <a:pt x="52220" y="18884"/>
                    <a:pt x="52159" y="18793"/>
                  </a:cubicBezTo>
                  <a:cubicBezTo>
                    <a:pt x="52099" y="18702"/>
                    <a:pt x="52038" y="18611"/>
                    <a:pt x="51977" y="18550"/>
                  </a:cubicBezTo>
                  <a:cubicBezTo>
                    <a:pt x="51916" y="18459"/>
                    <a:pt x="51856" y="18367"/>
                    <a:pt x="51795" y="18276"/>
                  </a:cubicBezTo>
                  <a:cubicBezTo>
                    <a:pt x="51673" y="18155"/>
                    <a:pt x="51552" y="18003"/>
                    <a:pt x="51430" y="17881"/>
                  </a:cubicBezTo>
                  <a:cubicBezTo>
                    <a:pt x="51339" y="17790"/>
                    <a:pt x="51248" y="17729"/>
                    <a:pt x="51156" y="17638"/>
                  </a:cubicBezTo>
                  <a:cubicBezTo>
                    <a:pt x="51096" y="17577"/>
                    <a:pt x="51035" y="17516"/>
                    <a:pt x="50944" y="17456"/>
                  </a:cubicBezTo>
                  <a:cubicBezTo>
                    <a:pt x="50883" y="17395"/>
                    <a:pt x="50792" y="17334"/>
                    <a:pt x="50731" y="17304"/>
                  </a:cubicBezTo>
                  <a:cubicBezTo>
                    <a:pt x="50670" y="17243"/>
                    <a:pt x="50609" y="17212"/>
                    <a:pt x="50579" y="17182"/>
                  </a:cubicBezTo>
                  <a:cubicBezTo>
                    <a:pt x="50488" y="17152"/>
                    <a:pt x="50397" y="17091"/>
                    <a:pt x="50336" y="17060"/>
                  </a:cubicBezTo>
                  <a:cubicBezTo>
                    <a:pt x="50245" y="17000"/>
                    <a:pt x="50153" y="16969"/>
                    <a:pt x="50093" y="16908"/>
                  </a:cubicBezTo>
                  <a:cubicBezTo>
                    <a:pt x="50001" y="16878"/>
                    <a:pt x="49941" y="16848"/>
                    <a:pt x="49849" y="16817"/>
                  </a:cubicBezTo>
                  <a:cubicBezTo>
                    <a:pt x="49515" y="16635"/>
                    <a:pt x="49181" y="16483"/>
                    <a:pt x="48846" y="16392"/>
                  </a:cubicBezTo>
                  <a:cubicBezTo>
                    <a:pt x="48786" y="16361"/>
                    <a:pt x="48725" y="16331"/>
                    <a:pt x="48664" y="16331"/>
                  </a:cubicBezTo>
                  <a:cubicBezTo>
                    <a:pt x="48299" y="16209"/>
                    <a:pt x="47934" y="16118"/>
                    <a:pt x="47570" y="16057"/>
                  </a:cubicBezTo>
                  <a:cubicBezTo>
                    <a:pt x="47448" y="16057"/>
                    <a:pt x="47296" y="16027"/>
                    <a:pt x="47175" y="16027"/>
                  </a:cubicBezTo>
                  <a:lnTo>
                    <a:pt x="46263" y="16027"/>
                  </a:lnTo>
                  <a:cubicBezTo>
                    <a:pt x="46172" y="16057"/>
                    <a:pt x="46111" y="16057"/>
                    <a:pt x="46020" y="16057"/>
                  </a:cubicBezTo>
                  <a:cubicBezTo>
                    <a:pt x="45928" y="16088"/>
                    <a:pt x="45837" y="16088"/>
                    <a:pt x="45776" y="16118"/>
                  </a:cubicBezTo>
                  <a:cubicBezTo>
                    <a:pt x="45594" y="16149"/>
                    <a:pt x="45442" y="16179"/>
                    <a:pt x="45290" y="16240"/>
                  </a:cubicBezTo>
                  <a:cubicBezTo>
                    <a:pt x="44865" y="16331"/>
                    <a:pt x="44469" y="16513"/>
                    <a:pt x="44105" y="16726"/>
                  </a:cubicBezTo>
                  <a:cubicBezTo>
                    <a:pt x="44044" y="16756"/>
                    <a:pt x="43983" y="16756"/>
                    <a:pt x="43953" y="16787"/>
                  </a:cubicBezTo>
                  <a:cubicBezTo>
                    <a:pt x="43801" y="16878"/>
                    <a:pt x="43649" y="16969"/>
                    <a:pt x="43527" y="17060"/>
                  </a:cubicBezTo>
                  <a:lnTo>
                    <a:pt x="43314" y="17182"/>
                  </a:lnTo>
                  <a:cubicBezTo>
                    <a:pt x="42433" y="17790"/>
                    <a:pt x="41643" y="18550"/>
                    <a:pt x="40822" y="19279"/>
                  </a:cubicBezTo>
                  <a:cubicBezTo>
                    <a:pt x="40761" y="19340"/>
                    <a:pt x="40700" y="19401"/>
                    <a:pt x="40640" y="19462"/>
                  </a:cubicBezTo>
                  <a:cubicBezTo>
                    <a:pt x="40457" y="19644"/>
                    <a:pt x="40275" y="19796"/>
                    <a:pt x="40092" y="19978"/>
                  </a:cubicBezTo>
                  <a:cubicBezTo>
                    <a:pt x="40062" y="20009"/>
                    <a:pt x="40001" y="20070"/>
                    <a:pt x="39940" y="20100"/>
                  </a:cubicBezTo>
                  <a:cubicBezTo>
                    <a:pt x="39940" y="20130"/>
                    <a:pt x="39910" y="20161"/>
                    <a:pt x="39880" y="20191"/>
                  </a:cubicBezTo>
                  <a:cubicBezTo>
                    <a:pt x="39728" y="20313"/>
                    <a:pt x="39606" y="20404"/>
                    <a:pt x="39484" y="20526"/>
                  </a:cubicBezTo>
                  <a:cubicBezTo>
                    <a:pt x="39454" y="20556"/>
                    <a:pt x="39424" y="20586"/>
                    <a:pt x="39393" y="20617"/>
                  </a:cubicBezTo>
                  <a:cubicBezTo>
                    <a:pt x="39333" y="20647"/>
                    <a:pt x="39241" y="20708"/>
                    <a:pt x="39181" y="20769"/>
                  </a:cubicBezTo>
                  <a:lnTo>
                    <a:pt x="39150" y="20799"/>
                  </a:lnTo>
                  <a:cubicBezTo>
                    <a:pt x="39059" y="20860"/>
                    <a:pt x="38968" y="20921"/>
                    <a:pt x="38907" y="21012"/>
                  </a:cubicBezTo>
                  <a:lnTo>
                    <a:pt x="38877" y="21012"/>
                  </a:lnTo>
                  <a:cubicBezTo>
                    <a:pt x="38755" y="21103"/>
                    <a:pt x="38664" y="21164"/>
                    <a:pt x="38542" y="21255"/>
                  </a:cubicBezTo>
                  <a:cubicBezTo>
                    <a:pt x="38542" y="21255"/>
                    <a:pt x="38512" y="21255"/>
                    <a:pt x="38512" y="21285"/>
                  </a:cubicBezTo>
                  <a:lnTo>
                    <a:pt x="38481" y="21285"/>
                  </a:lnTo>
                  <a:cubicBezTo>
                    <a:pt x="38451" y="21316"/>
                    <a:pt x="38421" y="21346"/>
                    <a:pt x="38390" y="21346"/>
                  </a:cubicBezTo>
                  <a:cubicBezTo>
                    <a:pt x="38299" y="21407"/>
                    <a:pt x="38208" y="21468"/>
                    <a:pt x="38147" y="21498"/>
                  </a:cubicBezTo>
                  <a:cubicBezTo>
                    <a:pt x="38056" y="21559"/>
                    <a:pt x="37965" y="21620"/>
                    <a:pt x="37843" y="21650"/>
                  </a:cubicBezTo>
                  <a:cubicBezTo>
                    <a:pt x="37752" y="21711"/>
                    <a:pt x="37661" y="21741"/>
                    <a:pt x="37570" y="21802"/>
                  </a:cubicBezTo>
                  <a:cubicBezTo>
                    <a:pt x="37478" y="21863"/>
                    <a:pt x="37357" y="21893"/>
                    <a:pt x="37235" y="21954"/>
                  </a:cubicBezTo>
                  <a:cubicBezTo>
                    <a:pt x="37174" y="21954"/>
                    <a:pt x="37083" y="21985"/>
                    <a:pt x="37022" y="22015"/>
                  </a:cubicBezTo>
                  <a:cubicBezTo>
                    <a:pt x="36931" y="22045"/>
                    <a:pt x="36810" y="22076"/>
                    <a:pt x="36718" y="22106"/>
                  </a:cubicBezTo>
                  <a:cubicBezTo>
                    <a:pt x="36627" y="22136"/>
                    <a:pt x="36536" y="22136"/>
                    <a:pt x="36415" y="22167"/>
                  </a:cubicBezTo>
                  <a:cubicBezTo>
                    <a:pt x="36354" y="22167"/>
                    <a:pt x="36263" y="22167"/>
                    <a:pt x="36171" y="22197"/>
                  </a:cubicBezTo>
                  <a:lnTo>
                    <a:pt x="35807" y="22197"/>
                  </a:lnTo>
                  <a:cubicBezTo>
                    <a:pt x="35594" y="22197"/>
                    <a:pt x="35381" y="22197"/>
                    <a:pt x="35138" y="22167"/>
                  </a:cubicBezTo>
                  <a:cubicBezTo>
                    <a:pt x="34956" y="22106"/>
                    <a:pt x="34743" y="22045"/>
                    <a:pt x="34530" y="21924"/>
                  </a:cubicBezTo>
                  <a:cubicBezTo>
                    <a:pt x="34500" y="21924"/>
                    <a:pt x="34439" y="21893"/>
                    <a:pt x="34408" y="21863"/>
                  </a:cubicBezTo>
                  <a:cubicBezTo>
                    <a:pt x="34317" y="21802"/>
                    <a:pt x="34196" y="21741"/>
                    <a:pt x="34074" y="21650"/>
                  </a:cubicBezTo>
                  <a:cubicBezTo>
                    <a:pt x="34044" y="21620"/>
                    <a:pt x="34013" y="21589"/>
                    <a:pt x="33983" y="21559"/>
                  </a:cubicBezTo>
                  <a:cubicBezTo>
                    <a:pt x="33922" y="21529"/>
                    <a:pt x="33861" y="21468"/>
                    <a:pt x="33800" y="21437"/>
                  </a:cubicBezTo>
                  <a:cubicBezTo>
                    <a:pt x="33770" y="21377"/>
                    <a:pt x="33709" y="21346"/>
                    <a:pt x="33679" y="21285"/>
                  </a:cubicBezTo>
                  <a:cubicBezTo>
                    <a:pt x="33649" y="21255"/>
                    <a:pt x="33618" y="21225"/>
                    <a:pt x="33588" y="21194"/>
                  </a:cubicBezTo>
                  <a:cubicBezTo>
                    <a:pt x="33527" y="21133"/>
                    <a:pt x="33466" y="21103"/>
                    <a:pt x="33405" y="21042"/>
                  </a:cubicBezTo>
                  <a:cubicBezTo>
                    <a:pt x="33405" y="21012"/>
                    <a:pt x="33405" y="21012"/>
                    <a:pt x="33375" y="21012"/>
                  </a:cubicBezTo>
                  <a:cubicBezTo>
                    <a:pt x="33284" y="20921"/>
                    <a:pt x="33193" y="20799"/>
                    <a:pt x="33132" y="20708"/>
                  </a:cubicBezTo>
                  <a:cubicBezTo>
                    <a:pt x="32980" y="20526"/>
                    <a:pt x="32828" y="20343"/>
                    <a:pt x="32676" y="20161"/>
                  </a:cubicBezTo>
                  <a:cubicBezTo>
                    <a:pt x="32615" y="20100"/>
                    <a:pt x="32585" y="20039"/>
                    <a:pt x="32554" y="19978"/>
                  </a:cubicBezTo>
                  <a:cubicBezTo>
                    <a:pt x="32493" y="19918"/>
                    <a:pt x="32433" y="19857"/>
                    <a:pt x="32402" y="19796"/>
                  </a:cubicBezTo>
                  <a:cubicBezTo>
                    <a:pt x="32281" y="19644"/>
                    <a:pt x="32159" y="19492"/>
                    <a:pt x="32068" y="19310"/>
                  </a:cubicBezTo>
                  <a:cubicBezTo>
                    <a:pt x="31886" y="19067"/>
                    <a:pt x="31703" y="18793"/>
                    <a:pt x="31521" y="18519"/>
                  </a:cubicBezTo>
                  <a:cubicBezTo>
                    <a:pt x="31490" y="18459"/>
                    <a:pt x="31460" y="18398"/>
                    <a:pt x="31399" y="18337"/>
                  </a:cubicBezTo>
                  <a:cubicBezTo>
                    <a:pt x="31186" y="17972"/>
                    <a:pt x="30943" y="17608"/>
                    <a:pt x="30731" y="17243"/>
                  </a:cubicBezTo>
                  <a:cubicBezTo>
                    <a:pt x="30670" y="17152"/>
                    <a:pt x="30609" y="17060"/>
                    <a:pt x="30548" y="16969"/>
                  </a:cubicBezTo>
                  <a:cubicBezTo>
                    <a:pt x="30457" y="16787"/>
                    <a:pt x="30335" y="16604"/>
                    <a:pt x="30214" y="16422"/>
                  </a:cubicBezTo>
                  <a:cubicBezTo>
                    <a:pt x="30123" y="16240"/>
                    <a:pt x="30001" y="16057"/>
                    <a:pt x="29910" y="15875"/>
                  </a:cubicBezTo>
                  <a:cubicBezTo>
                    <a:pt x="29819" y="15723"/>
                    <a:pt x="29727" y="15571"/>
                    <a:pt x="29636" y="15419"/>
                  </a:cubicBezTo>
                  <a:cubicBezTo>
                    <a:pt x="29393" y="15024"/>
                    <a:pt x="29150" y="14598"/>
                    <a:pt x="28907" y="14173"/>
                  </a:cubicBezTo>
                  <a:cubicBezTo>
                    <a:pt x="28724" y="13869"/>
                    <a:pt x="28542" y="13535"/>
                    <a:pt x="28329" y="13231"/>
                  </a:cubicBezTo>
                  <a:cubicBezTo>
                    <a:pt x="28208" y="12987"/>
                    <a:pt x="28056" y="12744"/>
                    <a:pt x="27904" y="12501"/>
                  </a:cubicBezTo>
                  <a:cubicBezTo>
                    <a:pt x="27569" y="11924"/>
                    <a:pt x="27205" y="11346"/>
                    <a:pt x="26840" y="10769"/>
                  </a:cubicBezTo>
                  <a:cubicBezTo>
                    <a:pt x="26657" y="10495"/>
                    <a:pt x="26475" y="10221"/>
                    <a:pt x="26293" y="9917"/>
                  </a:cubicBezTo>
                  <a:cubicBezTo>
                    <a:pt x="26262" y="9887"/>
                    <a:pt x="26262" y="9857"/>
                    <a:pt x="26232" y="9826"/>
                  </a:cubicBezTo>
                  <a:cubicBezTo>
                    <a:pt x="26050" y="9583"/>
                    <a:pt x="25898" y="9310"/>
                    <a:pt x="25715" y="9066"/>
                  </a:cubicBezTo>
                  <a:cubicBezTo>
                    <a:pt x="25533" y="8793"/>
                    <a:pt x="25350" y="8519"/>
                    <a:pt x="25138" y="8246"/>
                  </a:cubicBezTo>
                  <a:cubicBezTo>
                    <a:pt x="24955" y="7942"/>
                    <a:pt x="24743" y="7668"/>
                    <a:pt x="24530" y="7395"/>
                  </a:cubicBezTo>
                  <a:cubicBezTo>
                    <a:pt x="24439" y="7486"/>
                    <a:pt x="24347" y="7547"/>
                    <a:pt x="24256" y="7607"/>
                  </a:cubicBezTo>
                  <a:cubicBezTo>
                    <a:pt x="24195" y="7638"/>
                    <a:pt x="24135" y="7699"/>
                    <a:pt x="24074" y="7729"/>
                  </a:cubicBezTo>
                  <a:cubicBezTo>
                    <a:pt x="23983" y="7790"/>
                    <a:pt x="23922" y="7820"/>
                    <a:pt x="23831" y="7851"/>
                  </a:cubicBezTo>
                  <a:cubicBezTo>
                    <a:pt x="23831" y="7881"/>
                    <a:pt x="23800" y="7881"/>
                    <a:pt x="23800" y="7881"/>
                  </a:cubicBezTo>
                  <a:cubicBezTo>
                    <a:pt x="23709" y="7942"/>
                    <a:pt x="23648" y="7972"/>
                    <a:pt x="23557" y="8003"/>
                  </a:cubicBezTo>
                  <a:cubicBezTo>
                    <a:pt x="23466" y="8033"/>
                    <a:pt x="23375" y="8094"/>
                    <a:pt x="23284" y="8124"/>
                  </a:cubicBezTo>
                  <a:cubicBezTo>
                    <a:pt x="23132" y="8185"/>
                    <a:pt x="22949" y="8246"/>
                    <a:pt x="22797" y="8306"/>
                  </a:cubicBezTo>
                  <a:cubicBezTo>
                    <a:pt x="22706" y="8337"/>
                    <a:pt x="22645" y="8367"/>
                    <a:pt x="22554" y="8398"/>
                  </a:cubicBezTo>
                  <a:cubicBezTo>
                    <a:pt x="22493" y="8398"/>
                    <a:pt x="22402" y="8428"/>
                    <a:pt x="22341" y="8458"/>
                  </a:cubicBezTo>
                  <a:lnTo>
                    <a:pt x="22250" y="8458"/>
                  </a:lnTo>
                  <a:cubicBezTo>
                    <a:pt x="22129" y="8489"/>
                    <a:pt x="22037" y="8519"/>
                    <a:pt x="21946" y="8550"/>
                  </a:cubicBezTo>
                  <a:cubicBezTo>
                    <a:pt x="21885" y="8550"/>
                    <a:pt x="21794" y="8580"/>
                    <a:pt x="21733" y="8580"/>
                  </a:cubicBezTo>
                  <a:cubicBezTo>
                    <a:pt x="21703" y="8580"/>
                    <a:pt x="21673" y="8580"/>
                    <a:pt x="21642" y="8610"/>
                  </a:cubicBezTo>
                  <a:lnTo>
                    <a:pt x="21490" y="8610"/>
                  </a:lnTo>
                  <a:cubicBezTo>
                    <a:pt x="21429" y="8641"/>
                    <a:pt x="21399" y="8641"/>
                    <a:pt x="21338" y="8641"/>
                  </a:cubicBezTo>
                  <a:lnTo>
                    <a:pt x="21277" y="8641"/>
                  </a:lnTo>
                  <a:cubicBezTo>
                    <a:pt x="21186" y="8671"/>
                    <a:pt x="21065" y="8671"/>
                    <a:pt x="20974" y="8671"/>
                  </a:cubicBezTo>
                  <a:cubicBezTo>
                    <a:pt x="20943" y="8702"/>
                    <a:pt x="20913" y="8702"/>
                    <a:pt x="20882" y="8702"/>
                  </a:cubicBezTo>
                  <a:cubicBezTo>
                    <a:pt x="20761" y="8702"/>
                    <a:pt x="20639" y="8702"/>
                    <a:pt x="20518" y="8732"/>
                  </a:cubicBezTo>
                  <a:cubicBezTo>
                    <a:pt x="20400" y="8736"/>
                    <a:pt x="20288" y="8738"/>
                    <a:pt x="20182" y="8738"/>
                  </a:cubicBezTo>
                  <a:cubicBezTo>
                    <a:pt x="19544" y="8738"/>
                    <a:pt x="19119" y="8671"/>
                    <a:pt x="19119" y="8671"/>
                  </a:cubicBezTo>
                  <a:cubicBezTo>
                    <a:pt x="20396" y="7881"/>
                    <a:pt x="21338" y="5814"/>
                    <a:pt x="21855" y="4264"/>
                  </a:cubicBezTo>
                  <a:cubicBezTo>
                    <a:pt x="19361" y="1751"/>
                    <a:pt x="16478" y="1"/>
                    <a:pt x="13077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0"/>
            <p:cNvSpPr/>
            <p:nvPr/>
          </p:nvSpPr>
          <p:spPr>
            <a:xfrm>
              <a:off x="4321025" y="3614125"/>
              <a:ext cx="1272825" cy="1154425"/>
            </a:xfrm>
            <a:custGeom>
              <a:avLst/>
              <a:gdLst/>
              <a:ahLst/>
              <a:cxnLst/>
              <a:rect l="l" t="t" r="r" b="b"/>
              <a:pathLst>
                <a:path w="50913" h="46177" extrusionOk="0">
                  <a:moveTo>
                    <a:pt x="9186" y="1"/>
                  </a:moveTo>
                  <a:cubicBezTo>
                    <a:pt x="7117" y="1"/>
                    <a:pt x="4855" y="649"/>
                    <a:pt x="2371" y="2167"/>
                  </a:cubicBezTo>
                  <a:cubicBezTo>
                    <a:pt x="1459" y="2714"/>
                    <a:pt x="669" y="3322"/>
                    <a:pt x="0" y="3960"/>
                  </a:cubicBezTo>
                  <a:cubicBezTo>
                    <a:pt x="3838" y="16780"/>
                    <a:pt x="15330" y="46176"/>
                    <a:pt x="40217" y="46176"/>
                  </a:cubicBezTo>
                  <a:cubicBezTo>
                    <a:pt x="43121" y="46176"/>
                    <a:pt x="46207" y="45776"/>
                    <a:pt x="49484" y="44903"/>
                  </a:cubicBezTo>
                  <a:cubicBezTo>
                    <a:pt x="49484" y="44751"/>
                    <a:pt x="49484" y="44629"/>
                    <a:pt x="49515" y="44508"/>
                  </a:cubicBezTo>
                  <a:cubicBezTo>
                    <a:pt x="49515" y="42350"/>
                    <a:pt x="49667" y="39887"/>
                    <a:pt x="49819" y="37304"/>
                  </a:cubicBezTo>
                  <a:cubicBezTo>
                    <a:pt x="50366" y="28884"/>
                    <a:pt x="50913" y="19492"/>
                    <a:pt x="46445" y="17060"/>
                  </a:cubicBezTo>
                  <a:cubicBezTo>
                    <a:pt x="45099" y="16321"/>
                    <a:pt x="43925" y="16019"/>
                    <a:pt x="42876" y="16019"/>
                  </a:cubicBezTo>
                  <a:cubicBezTo>
                    <a:pt x="38128" y="16019"/>
                    <a:pt x="35936" y="22218"/>
                    <a:pt x="31886" y="22218"/>
                  </a:cubicBezTo>
                  <a:cubicBezTo>
                    <a:pt x="31678" y="22218"/>
                    <a:pt x="31465" y="22201"/>
                    <a:pt x="31247" y="22167"/>
                  </a:cubicBezTo>
                  <a:cubicBezTo>
                    <a:pt x="28481" y="21711"/>
                    <a:pt x="25350" y="13687"/>
                    <a:pt x="20639" y="7425"/>
                  </a:cubicBezTo>
                  <a:cubicBezTo>
                    <a:pt x="19168" y="8533"/>
                    <a:pt x="17271" y="8720"/>
                    <a:pt x="16158" y="8720"/>
                  </a:cubicBezTo>
                  <a:cubicBezTo>
                    <a:pt x="15592" y="8720"/>
                    <a:pt x="15228" y="8671"/>
                    <a:pt x="15228" y="8671"/>
                  </a:cubicBezTo>
                  <a:cubicBezTo>
                    <a:pt x="16505" y="7881"/>
                    <a:pt x="17447" y="5814"/>
                    <a:pt x="17964" y="4264"/>
                  </a:cubicBezTo>
                  <a:cubicBezTo>
                    <a:pt x="15470" y="1751"/>
                    <a:pt x="12587" y="1"/>
                    <a:pt x="918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0"/>
            <p:cNvSpPr/>
            <p:nvPr/>
          </p:nvSpPr>
          <p:spPr>
            <a:xfrm>
              <a:off x="4665250" y="60535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cubicBezTo>
                    <a:pt x="0" y="0"/>
                    <a:pt x="0" y="31"/>
                    <a:pt x="3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0"/>
            <p:cNvSpPr/>
            <p:nvPr/>
          </p:nvSpPr>
          <p:spPr>
            <a:xfrm>
              <a:off x="4252625" y="3741250"/>
              <a:ext cx="1568450" cy="2272075"/>
            </a:xfrm>
            <a:custGeom>
              <a:avLst/>
              <a:gdLst/>
              <a:ahLst/>
              <a:cxnLst/>
              <a:rect l="l" t="t" r="r" b="b"/>
              <a:pathLst>
                <a:path w="62738" h="90883" extrusionOk="0">
                  <a:moveTo>
                    <a:pt x="38937" y="14893"/>
                  </a:moveTo>
                  <a:lnTo>
                    <a:pt x="38927" y="14918"/>
                  </a:lnTo>
                  <a:lnTo>
                    <a:pt x="38927" y="14918"/>
                  </a:lnTo>
                  <a:cubicBezTo>
                    <a:pt x="38941" y="14909"/>
                    <a:pt x="38954" y="14900"/>
                    <a:pt x="38968" y="14893"/>
                  </a:cubicBezTo>
                  <a:close/>
                  <a:moveTo>
                    <a:pt x="7973" y="1"/>
                  </a:moveTo>
                  <a:cubicBezTo>
                    <a:pt x="7888" y="1"/>
                    <a:pt x="7802" y="20"/>
                    <a:pt x="7721" y="60"/>
                  </a:cubicBezTo>
                  <a:cubicBezTo>
                    <a:pt x="7417" y="212"/>
                    <a:pt x="7265" y="577"/>
                    <a:pt x="7417" y="881"/>
                  </a:cubicBezTo>
                  <a:cubicBezTo>
                    <a:pt x="7478" y="1003"/>
                    <a:pt x="9758" y="5927"/>
                    <a:pt x="13557" y="13556"/>
                  </a:cubicBezTo>
                  <a:lnTo>
                    <a:pt x="7995" y="12766"/>
                  </a:lnTo>
                  <a:lnTo>
                    <a:pt x="1" y="11641"/>
                  </a:lnTo>
                  <a:lnTo>
                    <a:pt x="1" y="11641"/>
                  </a:lnTo>
                  <a:cubicBezTo>
                    <a:pt x="61" y="11823"/>
                    <a:pt x="92" y="12036"/>
                    <a:pt x="152" y="12249"/>
                  </a:cubicBezTo>
                  <a:cubicBezTo>
                    <a:pt x="152" y="12279"/>
                    <a:pt x="152" y="12279"/>
                    <a:pt x="152" y="12279"/>
                  </a:cubicBezTo>
                  <a:cubicBezTo>
                    <a:pt x="213" y="12431"/>
                    <a:pt x="244" y="12583"/>
                    <a:pt x="274" y="12735"/>
                  </a:cubicBezTo>
                  <a:cubicBezTo>
                    <a:pt x="304" y="12796"/>
                    <a:pt x="304" y="12857"/>
                    <a:pt x="335" y="12918"/>
                  </a:cubicBezTo>
                  <a:lnTo>
                    <a:pt x="8633" y="14103"/>
                  </a:lnTo>
                  <a:lnTo>
                    <a:pt x="14226" y="14893"/>
                  </a:lnTo>
                  <a:cubicBezTo>
                    <a:pt x="15654" y="17781"/>
                    <a:pt x="17296" y="21003"/>
                    <a:pt x="19059" y="24468"/>
                  </a:cubicBezTo>
                  <a:lnTo>
                    <a:pt x="14469" y="24103"/>
                  </a:lnTo>
                  <a:lnTo>
                    <a:pt x="4894" y="23374"/>
                  </a:lnTo>
                  <a:lnTo>
                    <a:pt x="4864" y="23374"/>
                  </a:lnTo>
                  <a:cubicBezTo>
                    <a:pt x="4925" y="23435"/>
                    <a:pt x="4955" y="23495"/>
                    <a:pt x="4985" y="23556"/>
                  </a:cubicBezTo>
                  <a:cubicBezTo>
                    <a:pt x="5137" y="23860"/>
                    <a:pt x="5320" y="24134"/>
                    <a:pt x="5472" y="24438"/>
                  </a:cubicBezTo>
                  <a:cubicBezTo>
                    <a:pt x="5502" y="24498"/>
                    <a:pt x="5563" y="24590"/>
                    <a:pt x="5593" y="24681"/>
                  </a:cubicBezTo>
                  <a:lnTo>
                    <a:pt x="15411" y="25410"/>
                  </a:lnTo>
                  <a:lnTo>
                    <a:pt x="19727" y="25745"/>
                  </a:lnTo>
                  <a:cubicBezTo>
                    <a:pt x="21217" y="28602"/>
                    <a:pt x="22797" y="31611"/>
                    <a:pt x="24439" y="34711"/>
                  </a:cubicBezTo>
                  <a:cubicBezTo>
                    <a:pt x="25229" y="36170"/>
                    <a:pt x="26019" y="37660"/>
                    <a:pt x="26810" y="39149"/>
                  </a:cubicBezTo>
                  <a:lnTo>
                    <a:pt x="13831" y="38389"/>
                  </a:lnTo>
                  <a:lnTo>
                    <a:pt x="13831" y="38389"/>
                  </a:lnTo>
                  <a:cubicBezTo>
                    <a:pt x="13831" y="38420"/>
                    <a:pt x="13861" y="38420"/>
                    <a:pt x="13861" y="38450"/>
                  </a:cubicBezTo>
                  <a:cubicBezTo>
                    <a:pt x="13891" y="38541"/>
                    <a:pt x="13952" y="38632"/>
                    <a:pt x="13983" y="38724"/>
                  </a:cubicBezTo>
                  <a:cubicBezTo>
                    <a:pt x="14043" y="38845"/>
                    <a:pt x="14074" y="38936"/>
                    <a:pt x="14135" y="39058"/>
                  </a:cubicBezTo>
                  <a:cubicBezTo>
                    <a:pt x="14165" y="39149"/>
                    <a:pt x="14226" y="39240"/>
                    <a:pt x="14256" y="39331"/>
                  </a:cubicBezTo>
                  <a:cubicBezTo>
                    <a:pt x="14286" y="39423"/>
                    <a:pt x="14317" y="39483"/>
                    <a:pt x="14317" y="39544"/>
                  </a:cubicBezTo>
                  <a:cubicBezTo>
                    <a:pt x="14347" y="39575"/>
                    <a:pt x="14347" y="39635"/>
                    <a:pt x="14378" y="39666"/>
                  </a:cubicBezTo>
                  <a:lnTo>
                    <a:pt x="27509" y="40426"/>
                  </a:lnTo>
                  <a:cubicBezTo>
                    <a:pt x="29302" y="43678"/>
                    <a:pt x="31156" y="47022"/>
                    <a:pt x="33041" y="50365"/>
                  </a:cubicBezTo>
                  <a:cubicBezTo>
                    <a:pt x="33588" y="51338"/>
                    <a:pt x="34165" y="52280"/>
                    <a:pt x="34712" y="53253"/>
                  </a:cubicBezTo>
                  <a:lnTo>
                    <a:pt x="7660" y="53861"/>
                  </a:lnTo>
                  <a:cubicBezTo>
                    <a:pt x="7630" y="53952"/>
                    <a:pt x="7630" y="54043"/>
                    <a:pt x="7630" y="54134"/>
                  </a:cubicBezTo>
                  <a:cubicBezTo>
                    <a:pt x="7599" y="54286"/>
                    <a:pt x="7599" y="54468"/>
                    <a:pt x="7569" y="54651"/>
                  </a:cubicBezTo>
                  <a:cubicBezTo>
                    <a:pt x="7569" y="54803"/>
                    <a:pt x="7569" y="54955"/>
                    <a:pt x="7569" y="55107"/>
                  </a:cubicBezTo>
                  <a:lnTo>
                    <a:pt x="35411" y="54468"/>
                  </a:lnTo>
                  <a:cubicBezTo>
                    <a:pt x="37904" y="58785"/>
                    <a:pt x="40336" y="62827"/>
                    <a:pt x="42706" y="66627"/>
                  </a:cubicBezTo>
                  <a:lnTo>
                    <a:pt x="16141" y="68876"/>
                  </a:lnTo>
                  <a:cubicBezTo>
                    <a:pt x="16293" y="69089"/>
                    <a:pt x="16445" y="69301"/>
                    <a:pt x="16597" y="69514"/>
                  </a:cubicBezTo>
                  <a:cubicBezTo>
                    <a:pt x="16718" y="69697"/>
                    <a:pt x="16840" y="69849"/>
                    <a:pt x="16961" y="70031"/>
                  </a:cubicBezTo>
                  <a:lnTo>
                    <a:pt x="43436" y="67782"/>
                  </a:lnTo>
                  <a:cubicBezTo>
                    <a:pt x="45837" y="71642"/>
                    <a:pt x="48147" y="75168"/>
                    <a:pt x="50397" y="78451"/>
                  </a:cubicBezTo>
                  <a:lnTo>
                    <a:pt x="14742" y="81369"/>
                  </a:lnTo>
                  <a:cubicBezTo>
                    <a:pt x="14651" y="81581"/>
                    <a:pt x="14560" y="81794"/>
                    <a:pt x="14469" y="82007"/>
                  </a:cubicBezTo>
                  <a:cubicBezTo>
                    <a:pt x="14438" y="82068"/>
                    <a:pt x="14408" y="82128"/>
                    <a:pt x="14378" y="82220"/>
                  </a:cubicBezTo>
                  <a:cubicBezTo>
                    <a:pt x="14347" y="82311"/>
                    <a:pt x="14317" y="82432"/>
                    <a:pt x="14286" y="82524"/>
                  </a:cubicBezTo>
                  <a:cubicBezTo>
                    <a:pt x="14286" y="82554"/>
                    <a:pt x="14256" y="82615"/>
                    <a:pt x="14256" y="82645"/>
                  </a:cubicBezTo>
                  <a:lnTo>
                    <a:pt x="51217" y="79636"/>
                  </a:lnTo>
                  <a:cubicBezTo>
                    <a:pt x="54166" y="83891"/>
                    <a:pt x="56992" y="87630"/>
                    <a:pt x="59667" y="90882"/>
                  </a:cubicBezTo>
                  <a:lnTo>
                    <a:pt x="61278" y="90882"/>
                  </a:lnTo>
                  <a:cubicBezTo>
                    <a:pt x="58330" y="87326"/>
                    <a:pt x="55260" y="83253"/>
                    <a:pt x="52220" y="78846"/>
                  </a:cubicBezTo>
                  <a:lnTo>
                    <a:pt x="62737" y="47508"/>
                  </a:lnTo>
                  <a:lnTo>
                    <a:pt x="61947" y="47508"/>
                  </a:lnTo>
                  <a:cubicBezTo>
                    <a:pt x="61795" y="47508"/>
                    <a:pt x="61613" y="47508"/>
                    <a:pt x="61430" y="47538"/>
                  </a:cubicBezTo>
                  <a:lnTo>
                    <a:pt x="51339" y="77599"/>
                  </a:lnTo>
                  <a:cubicBezTo>
                    <a:pt x="49029" y="74195"/>
                    <a:pt x="46688" y="70639"/>
                    <a:pt x="44409" y="66961"/>
                  </a:cubicBezTo>
                  <a:lnTo>
                    <a:pt x="52524" y="43739"/>
                  </a:lnTo>
                  <a:cubicBezTo>
                    <a:pt x="52524" y="43678"/>
                    <a:pt x="52494" y="43587"/>
                    <a:pt x="52494" y="43526"/>
                  </a:cubicBezTo>
                  <a:cubicBezTo>
                    <a:pt x="52463" y="43435"/>
                    <a:pt x="52463" y="43313"/>
                    <a:pt x="52433" y="43222"/>
                  </a:cubicBezTo>
                  <a:cubicBezTo>
                    <a:pt x="52433" y="43161"/>
                    <a:pt x="52433" y="43131"/>
                    <a:pt x="52433" y="43070"/>
                  </a:cubicBezTo>
                  <a:cubicBezTo>
                    <a:pt x="52403" y="42979"/>
                    <a:pt x="52403" y="42857"/>
                    <a:pt x="52372" y="42766"/>
                  </a:cubicBezTo>
                  <a:cubicBezTo>
                    <a:pt x="52342" y="42462"/>
                    <a:pt x="52312" y="42128"/>
                    <a:pt x="52281" y="41793"/>
                  </a:cubicBezTo>
                  <a:cubicBezTo>
                    <a:pt x="52281" y="41581"/>
                    <a:pt x="52281" y="41398"/>
                    <a:pt x="52251" y="41216"/>
                  </a:cubicBezTo>
                  <a:cubicBezTo>
                    <a:pt x="52251" y="41094"/>
                    <a:pt x="52251" y="40973"/>
                    <a:pt x="52251" y="40882"/>
                  </a:cubicBezTo>
                  <a:cubicBezTo>
                    <a:pt x="52251" y="40851"/>
                    <a:pt x="52251" y="40821"/>
                    <a:pt x="52251" y="40790"/>
                  </a:cubicBezTo>
                  <a:lnTo>
                    <a:pt x="43558" y="65624"/>
                  </a:lnTo>
                  <a:cubicBezTo>
                    <a:pt x="41156" y="61733"/>
                    <a:pt x="38755" y="57721"/>
                    <a:pt x="36445" y="53739"/>
                  </a:cubicBezTo>
                  <a:lnTo>
                    <a:pt x="40548" y="41003"/>
                  </a:lnTo>
                  <a:lnTo>
                    <a:pt x="49789" y="12371"/>
                  </a:lnTo>
                  <a:cubicBezTo>
                    <a:pt x="49728" y="12310"/>
                    <a:pt x="49637" y="12249"/>
                    <a:pt x="49576" y="12219"/>
                  </a:cubicBezTo>
                  <a:cubicBezTo>
                    <a:pt x="49515" y="12158"/>
                    <a:pt x="49454" y="12127"/>
                    <a:pt x="49424" y="12097"/>
                  </a:cubicBezTo>
                  <a:cubicBezTo>
                    <a:pt x="49333" y="12067"/>
                    <a:pt x="49272" y="12006"/>
                    <a:pt x="49181" y="11975"/>
                  </a:cubicBezTo>
                  <a:cubicBezTo>
                    <a:pt x="49090" y="11915"/>
                    <a:pt x="48998" y="11884"/>
                    <a:pt x="48938" y="11823"/>
                  </a:cubicBezTo>
                  <a:cubicBezTo>
                    <a:pt x="48846" y="11793"/>
                    <a:pt x="48786" y="11763"/>
                    <a:pt x="48694" y="11732"/>
                  </a:cubicBezTo>
                  <a:lnTo>
                    <a:pt x="39302" y="40851"/>
                  </a:lnTo>
                  <a:lnTo>
                    <a:pt x="35594" y="52280"/>
                  </a:lnTo>
                  <a:cubicBezTo>
                    <a:pt x="33162" y="48085"/>
                    <a:pt x="30822" y="43860"/>
                    <a:pt x="28603" y="39757"/>
                  </a:cubicBezTo>
                  <a:lnTo>
                    <a:pt x="29393" y="37842"/>
                  </a:lnTo>
                  <a:lnTo>
                    <a:pt x="38927" y="14918"/>
                  </a:lnTo>
                  <a:lnTo>
                    <a:pt x="38927" y="14918"/>
                  </a:lnTo>
                  <a:cubicBezTo>
                    <a:pt x="38881" y="14949"/>
                    <a:pt x="38839" y="14991"/>
                    <a:pt x="38816" y="15015"/>
                  </a:cubicBezTo>
                  <a:cubicBezTo>
                    <a:pt x="38785" y="15045"/>
                    <a:pt x="38755" y="15076"/>
                    <a:pt x="38725" y="15106"/>
                  </a:cubicBezTo>
                  <a:cubicBezTo>
                    <a:pt x="38573" y="15228"/>
                    <a:pt x="38451" y="15319"/>
                    <a:pt x="38329" y="15441"/>
                  </a:cubicBezTo>
                  <a:cubicBezTo>
                    <a:pt x="38299" y="15471"/>
                    <a:pt x="38269" y="15501"/>
                    <a:pt x="38238" y="15532"/>
                  </a:cubicBezTo>
                  <a:cubicBezTo>
                    <a:pt x="38178" y="15562"/>
                    <a:pt x="38086" y="15623"/>
                    <a:pt x="38026" y="15684"/>
                  </a:cubicBezTo>
                  <a:lnTo>
                    <a:pt x="37995" y="15714"/>
                  </a:lnTo>
                  <a:cubicBezTo>
                    <a:pt x="37904" y="15775"/>
                    <a:pt x="37813" y="15836"/>
                    <a:pt x="37752" y="15927"/>
                  </a:cubicBezTo>
                  <a:lnTo>
                    <a:pt x="37722" y="15927"/>
                  </a:lnTo>
                  <a:cubicBezTo>
                    <a:pt x="37600" y="16018"/>
                    <a:pt x="37478" y="16109"/>
                    <a:pt x="37357" y="16170"/>
                  </a:cubicBezTo>
                  <a:cubicBezTo>
                    <a:pt x="37326" y="16200"/>
                    <a:pt x="37326" y="16200"/>
                    <a:pt x="37326" y="16200"/>
                  </a:cubicBezTo>
                  <a:cubicBezTo>
                    <a:pt x="37205" y="16292"/>
                    <a:pt x="37083" y="16352"/>
                    <a:pt x="36992" y="16413"/>
                  </a:cubicBezTo>
                  <a:lnTo>
                    <a:pt x="28299" y="37234"/>
                  </a:lnTo>
                  <a:lnTo>
                    <a:pt x="27843" y="38359"/>
                  </a:lnTo>
                  <a:cubicBezTo>
                    <a:pt x="27448" y="37660"/>
                    <a:pt x="27083" y="36991"/>
                    <a:pt x="26718" y="36292"/>
                  </a:cubicBezTo>
                  <a:cubicBezTo>
                    <a:pt x="24621" y="32401"/>
                    <a:pt x="22645" y="28663"/>
                    <a:pt x="20822" y="25137"/>
                  </a:cubicBezTo>
                  <a:lnTo>
                    <a:pt x="28481" y="10334"/>
                  </a:lnTo>
                  <a:cubicBezTo>
                    <a:pt x="28238" y="9939"/>
                    <a:pt x="27995" y="9513"/>
                    <a:pt x="27752" y="9088"/>
                  </a:cubicBezTo>
                  <a:lnTo>
                    <a:pt x="20122" y="23799"/>
                  </a:lnTo>
                  <a:cubicBezTo>
                    <a:pt x="18360" y="20365"/>
                    <a:pt x="16749" y="17173"/>
                    <a:pt x="15320" y="14316"/>
                  </a:cubicBezTo>
                  <a:lnTo>
                    <a:pt x="21399" y="3313"/>
                  </a:lnTo>
                  <a:lnTo>
                    <a:pt x="21399" y="3313"/>
                  </a:lnTo>
                  <a:cubicBezTo>
                    <a:pt x="21277" y="3343"/>
                    <a:pt x="21186" y="3343"/>
                    <a:pt x="21095" y="3373"/>
                  </a:cubicBezTo>
                  <a:cubicBezTo>
                    <a:pt x="20882" y="3434"/>
                    <a:pt x="20670" y="3465"/>
                    <a:pt x="20487" y="3495"/>
                  </a:cubicBezTo>
                  <a:cubicBezTo>
                    <a:pt x="20426" y="3525"/>
                    <a:pt x="20396" y="3525"/>
                    <a:pt x="20335" y="3525"/>
                  </a:cubicBezTo>
                  <a:cubicBezTo>
                    <a:pt x="20274" y="3556"/>
                    <a:pt x="20244" y="3556"/>
                    <a:pt x="20183" y="3556"/>
                  </a:cubicBezTo>
                  <a:lnTo>
                    <a:pt x="20122" y="3556"/>
                  </a:lnTo>
                  <a:cubicBezTo>
                    <a:pt x="20031" y="3586"/>
                    <a:pt x="19910" y="3586"/>
                    <a:pt x="19819" y="3586"/>
                  </a:cubicBezTo>
                  <a:lnTo>
                    <a:pt x="14651" y="12978"/>
                  </a:lnTo>
                  <a:cubicBezTo>
                    <a:pt x="10913" y="5440"/>
                    <a:pt x="8633" y="577"/>
                    <a:pt x="8542" y="364"/>
                  </a:cubicBezTo>
                  <a:cubicBezTo>
                    <a:pt x="8430" y="142"/>
                    <a:pt x="8205" y="1"/>
                    <a:pt x="797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0"/>
            <p:cNvSpPr/>
            <p:nvPr/>
          </p:nvSpPr>
          <p:spPr>
            <a:xfrm>
              <a:off x="5804325" y="5103700"/>
              <a:ext cx="291825" cy="909625"/>
            </a:xfrm>
            <a:custGeom>
              <a:avLst/>
              <a:gdLst/>
              <a:ahLst/>
              <a:cxnLst/>
              <a:rect l="l" t="t" r="r" b="b"/>
              <a:pathLst>
                <a:path w="11673" h="36385" extrusionOk="0">
                  <a:moveTo>
                    <a:pt x="11034" y="1"/>
                  </a:moveTo>
                  <a:lnTo>
                    <a:pt x="1" y="36384"/>
                  </a:lnTo>
                  <a:lnTo>
                    <a:pt x="1277" y="36384"/>
                  </a:lnTo>
                  <a:lnTo>
                    <a:pt x="11672" y="2098"/>
                  </a:lnTo>
                  <a:lnTo>
                    <a:pt x="11672" y="2068"/>
                  </a:lnTo>
                  <a:cubicBezTo>
                    <a:pt x="11642" y="1855"/>
                    <a:pt x="11581" y="1642"/>
                    <a:pt x="11521" y="1429"/>
                  </a:cubicBezTo>
                  <a:cubicBezTo>
                    <a:pt x="11490" y="1308"/>
                    <a:pt x="11460" y="1186"/>
                    <a:pt x="11399" y="1065"/>
                  </a:cubicBezTo>
                  <a:cubicBezTo>
                    <a:pt x="11369" y="913"/>
                    <a:pt x="11338" y="791"/>
                    <a:pt x="11277" y="639"/>
                  </a:cubicBezTo>
                  <a:cubicBezTo>
                    <a:pt x="11247" y="548"/>
                    <a:pt x="11217" y="457"/>
                    <a:pt x="11186" y="366"/>
                  </a:cubicBezTo>
                  <a:cubicBezTo>
                    <a:pt x="11125" y="244"/>
                    <a:pt x="11065" y="122"/>
                    <a:pt x="110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5" name="Google Shape;2995;p50"/>
          <p:cNvGrpSpPr/>
          <p:nvPr/>
        </p:nvGrpSpPr>
        <p:grpSpPr>
          <a:xfrm flipH="1">
            <a:off x="1087200" y="4051173"/>
            <a:ext cx="1181801" cy="2901742"/>
            <a:chOff x="6344600" y="2810350"/>
            <a:chExt cx="1278175" cy="3138375"/>
          </a:xfrm>
        </p:grpSpPr>
        <p:sp>
          <p:nvSpPr>
            <p:cNvPr id="2996" name="Google Shape;2996;p50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0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0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0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0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0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0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0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0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0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0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0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0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0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0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0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0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0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0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0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0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0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0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0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0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0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0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0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4" name="Google Shape;3024;p50"/>
          <p:cNvGrpSpPr/>
          <p:nvPr/>
        </p:nvGrpSpPr>
        <p:grpSpPr>
          <a:xfrm rot="-1800050">
            <a:off x="4402867" y="4368935"/>
            <a:ext cx="1972168" cy="1713032"/>
            <a:chOff x="2117325" y="3825425"/>
            <a:chExt cx="2133050" cy="1852775"/>
          </a:xfrm>
        </p:grpSpPr>
        <p:sp>
          <p:nvSpPr>
            <p:cNvPr id="3025" name="Google Shape;3025;p50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0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0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0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0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0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1" name="Google Shape;3031;p50"/>
          <p:cNvGrpSpPr/>
          <p:nvPr/>
        </p:nvGrpSpPr>
        <p:grpSpPr>
          <a:xfrm>
            <a:off x="7331535" y="406969"/>
            <a:ext cx="1489422" cy="1368346"/>
            <a:chOff x="2742975" y="2066925"/>
            <a:chExt cx="1743750" cy="1602000"/>
          </a:xfrm>
        </p:grpSpPr>
        <p:sp>
          <p:nvSpPr>
            <p:cNvPr id="3032" name="Google Shape;3032;p50"/>
            <p:cNvSpPr/>
            <p:nvPr/>
          </p:nvSpPr>
          <p:spPr>
            <a:xfrm>
              <a:off x="2747975" y="2071925"/>
              <a:ext cx="1733750" cy="1591175"/>
            </a:xfrm>
            <a:custGeom>
              <a:avLst/>
              <a:gdLst/>
              <a:ahLst/>
              <a:cxnLst/>
              <a:rect l="l" t="t" r="r" b="b"/>
              <a:pathLst>
                <a:path w="69350" h="63647" extrusionOk="0">
                  <a:moveTo>
                    <a:pt x="19247" y="11475"/>
                  </a:moveTo>
                  <a:lnTo>
                    <a:pt x="16679" y="12976"/>
                  </a:lnTo>
                  <a:cubicBezTo>
                    <a:pt x="16612" y="12943"/>
                    <a:pt x="16512" y="12876"/>
                    <a:pt x="16445" y="12843"/>
                  </a:cubicBezTo>
                  <a:cubicBezTo>
                    <a:pt x="16445" y="12810"/>
                    <a:pt x="16479" y="12810"/>
                    <a:pt x="16479" y="12776"/>
                  </a:cubicBezTo>
                  <a:cubicBezTo>
                    <a:pt x="16779" y="12409"/>
                    <a:pt x="17079" y="12009"/>
                    <a:pt x="17346" y="11575"/>
                  </a:cubicBezTo>
                  <a:lnTo>
                    <a:pt x="19080" y="11475"/>
                  </a:lnTo>
                  <a:close/>
                  <a:moveTo>
                    <a:pt x="14911" y="11842"/>
                  </a:moveTo>
                  <a:lnTo>
                    <a:pt x="14944" y="11876"/>
                  </a:lnTo>
                  <a:cubicBezTo>
                    <a:pt x="15078" y="12009"/>
                    <a:pt x="15178" y="12176"/>
                    <a:pt x="15311" y="12309"/>
                  </a:cubicBezTo>
                  <a:cubicBezTo>
                    <a:pt x="15378" y="12376"/>
                    <a:pt x="15411" y="12443"/>
                    <a:pt x="15478" y="12476"/>
                  </a:cubicBezTo>
                  <a:lnTo>
                    <a:pt x="15378" y="12476"/>
                  </a:lnTo>
                  <a:cubicBezTo>
                    <a:pt x="15078" y="12476"/>
                    <a:pt x="14978" y="12710"/>
                    <a:pt x="14811" y="13110"/>
                  </a:cubicBezTo>
                  <a:cubicBezTo>
                    <a:pt x="14777" y="13177"/>
                    <a:pt x="14744" y="13277"/>
                    <a:pt x="14677" y="13410"/>
                  </a:cubicBezTo>
                  <a:cubicBezTo>
                    <a:pt x="14644" y="13477"/>
                    <a:pt x="14611" y="13577"/>
                    <a:pt x="14611" y="13610"/>
                  </a:cubicBezTo>
                  <a:cubicBezTo>
                    <a:pt x="14544" y="13610"/>
                    <a:pt x="14477" y="13577"/>
                    <a:pt x="14377" y="13577"/>
                  </a:cubicBezTo>
                  <a:cubicBezTo>
                    <a:pt x="14277" y="13544"/>
                    <a:pt x="14177" y="13544"/>
                    <a:pt x="14077" y="13510"/>
                  </a:cubicBezTo>
                  <a:cubicBezTo>
                    <a:pt x="13977" y="13477"/>
                    <a:pt x="13843" y="13477"/>
                    <a:pt x="13710" y="13443"/>
                  </a:cubicBezTo>
                  <a:cubicBezTo>
                    <a:pt x="13810" y="13377"/>
                    <a:pt x="13877" y="13277"/>
                    <a:pt x="13943" y="13210"/>
                  </a:cubicBezTo>
                  <a:cubicBezTo>
                    <a:pt x="14044" y="13043"/>
                    <a:pt x="14177" y="12843"/>
                    <a:pt x="14310" y="12676"/>
                  </a:cubicBezTo>
                  <a:cubicBezTo>
                    <a:pt x="14477" y="12409"/>
                    <a:pt x="14677" y="12109"/>
                    <a:pt x="14911" y="11842"/>
                  </a:cubicBezTo>
                  <a:close/>
                  <a:moveTo>
                    <a:pt x="33658" y="1"/>
                  </a:moveTo>
                  <a:cubicBezTo>
                    <a:pt x="33524" y="1"/>
                    <a:pt x="33391" y="67"/>
                    <a:pt x="33257" y="167"/>
                  </a:cubicBezTo>
                  <a:cubicBezTo>
                    <a:pt x="32156" y="834"/>
                    <a:pt x="31022" y="1668"/>
                    <a:pt x="29821" y="2636"/>
                  </a:cubicBezTo>
                  <a:cubicBezTo>
                    <a:pt x="29821" y="2636"/>
                    <a:pt x="29655" y="2636"/>
                    <a:pt x="29621" y="2602"/>
                  </a:cubicBezTo>
                  <a:cubicBezTo>
                    <a:pt x="27253" y="2336"/>
                    <a:pt x="25352" y="2202"/>
                    <a:pt x="23584" y="2202"/>
                  </a:cubicBezTo>
                  <a:cubicBezTo>
                    <a:pt x="23150" y="2202"/>
                    <a:pt x="22683" y="2202"/>
                    <a:pt x="22216" y="2235"/>
                  </a:cubicBezTo>
                  <a:cubicBezTo>
                    <a:pt x="22083" y="2235"/>
                    <a:pt x="22016" y="2202"/>
                    <a:pt x="21949" y="2102"/>
                  </a:cubicBezTo>
                  <a:cubicBezTo>
                    <a:pt x="21782" y="1768"/>
                    <a:pt x="21549" y="1502"/>
                    <a:pt x="21182" y="1168"/>
                  </a:cubicBezTo>
                  <a:cubicBezTo>
                    <a:pt x="20815" y="834"/>
                    <a:pt x="20348" y="601"/>
                    <a:pt x="19914" y="468"/>
                  </a:cubicBezTo>
                  <a:cubicBezTo>
                    <a:pt x="19714" y="434"/>
                    <a:pt x="19547" y="401"/>
                    <a:pt x="19381" y="401"/>
                  </a:cubicBezTo>
                  <a:cubicBezTo>
                    <a:pt x="18513" y="401"/>
                    <a:pt x="17880" y="968"/>
                    <a:pt x="17713" y="1869"/>
                  </a:cubicBezTo>
                  <a:cubicBezTo>
                    <a:pt x="17679" y="2135"/>
                    <a:pt x="17613" y="2436"/>
                    <a:pt x="17613" y="2736"/>
                  </a:cubicBezTo>
                  <a:cubicBezTo>
                    <a:pt x="17613" y="2836"/>
                    <a:pt x="17613" y="2969"/>
                    <a:pt x="17613" y="3003"/>
                  </a:cubicBezTo>
                  <a:cubicBezTo>
                    <a:pt x="17579" y="3036"/>
                    <a:pt x="17446" y="3069"/>
                    <a:pt x="17313" y="3103"/>
                  </a:cubicBezTo>
                  <a:lnTo>
                    <a:pt x="16979" y="3169"/>
                  </a:lnTo>
                  <a:cubicBezTo>
                    <a:pt x="16645" y="3270"/>
                    <a:pt x="16278" y="3370"/>
                    <a:pt x="15912" y="3470"/>
                  </a:cubicBezTo>
                  <a:cubicBezTo>
                    <a:pt x="15811" y="3503"/>
                    <a:pt x="15711" y="3536"/>
                    <a:pt x="15645" y="3536"/>
                  </a:cubicBezTo>
                  <a:cubicBezTo>
                    <a:pt x="15511" y="3536"/>
                    <a:pt x="15378" y="3470"/>
                    <a:pt x="15244" y="3336"/>
                  </a:cubicBezTo>
                  <a:cubicBezTo>
                    <a:pt x="14711" y="2803"/>
                    <a:pt x="14044" y="2536"/>
                    <a:pt x="13243" y="2536"/>
                  </a:cubicBezTo>
                  <a:cubicBezTo>
                    <a:pt x="13076" y="2536"/>
                    <a:pt x="12876" y="2536"/>
                    <a:pt x="12709" y="2569"/>
                  </a:cubicBezTo>
                  <a:cubicBezTo>
                    <a:pt x="11975" y="2669"/>
                    <a:pt x="11475" y="3036"/>
                    <a:pt x="11242" y="3737"/>
                  </a:cubicBezTo>
                  <a:cubicBezTo>
                    <a:pt x="11108" y="4137"/>
                    <a:pt x="11008" y="4604"/>
                    <a:pt x="11008" y="5138"/>
                  </a:cubicBezTo>
                  <a:cubicBezTo>
                    <a:pt x="10975" y="5538"/>
                    <a:pt x="10975" y="5538"/>
                    <a:pt x="10641" y="5638"/>
                  </a:cubicBezTo>
                  <a:cubicBezTo>
                    <a:pt x="8873" y="6238"/>
                    <a:pt x="7172" y="6939"/>
                    <a:pt x="5304" y="7739"/>
                  </a:cubicBezTo>
                  <a:cubicBezTo>
                    <a:pt x="5070" y="7839"/>
                    <a:pt x="4904" y="7906"/>
                    <a:pt x="4704" y="7906"/>
                  </a:cubicBezTo>
                  <a:cubicBezTo>
                    <a:pt x="4537" y="7906"/>
                    <a:pt x="4403" y="7873"/>
                    <a:pt x="4203" y="7773"/>
                  </a:cubicBezTo>
                  <a:cubicBezTo>
                    <a:pt x="3936" y="7639"/>
                    <a:pt x="3703" y="7539"/>
                    <a:pt x="3469" y="7539"/>
                  </a:cubicBezTo>
                  <a:cubicBezTo>
                    <a:pt x="3202" y="7539"/>
                    <a:pt x="2969" y="7639"/>
                    <a:pt x="2802" y="7839"/>
                  </a:cubicBezTo>
                  <a:cubicBezTo>
                    <a:pt x="2602" y="8073"/>
                    <a:pt x="2502" y="8473"/>
                    <a:pt x="2569" y="8974"/>
                  </a:cubicBezTo>
                  <a:lnTo>
                    <a:pt x="2569" y="9040"/>
                  </a:lnTo>
                  <a:cubicBezTo>
                    <a:pt x="2569" y="9040"/>
                    <a:pt x="2569" y="9107"/>
                    <a:pt x="2569" y="9107"/>
                  </a:cubicBezTo>
                  <a:cubicBezTo>
                    <a:pt x="2502" y="9140"/>
                    <a:pt x="2435" y="9207"/>
                    <a:pt x="2369" y="9240"/>
                  </a:cubicBezTo>
                  <a:cubicBezTo>
                    <a:pt x="2202" y="9341"/>
                    <a:pt x="2035" y="9441"/>
                    <a:pt x="1868" y="9441"/>
                  </a:cubicBezTo>
                  <a:cubicBezTo>
                    <a:pt x="1801" y="9441"/>
                    <a:pt x="1701" y="9407"/>
                    <a:pt x="1601" y="9341"/>
                  </a:cubicBezTo>
                  <a:cubicBezTo>
                    <a:pt x="1535" y="9274"/>
                    <a:pt x="1435" y="9274"/>
                    <a:pt x="1334" y="9274"/>
                  </a:cubicBezTo>
                  <a:cubicBezTo>
                    <a:pt x="1234" y="9240"/>
                    <a:pt x="1168" y="9240"/>
                    <a:pt x="1068" y="9240"/>
                  </a:cubicBezTo>
                  <a:cubicBezTo>
                    <a:pt x="467" y="9240"/>
                    <a:pt x="67" y="9641"/>
                    <a:pt x="34" y="10275"/>
                  </a:cubicBezTo>
                  <a:cubicBezTo>
                    <a:pt x="0" y="10908"/>
                    <a:pt x="67" y="11509"/>
                    <a:pt x="200" y="12076"/>
                  </a:cubicBezTo>
                  <a:cubicBezTo>
                    <a:pt x="234" y="12276"/>
                    <a:pt x="300" y="12409"/>
                    <a:pt x="400" y="12543"/>
                  </a:cubicBezTo>
                  <a:cubicBezTo>
                    <a:pt x="400" y="12610"/>
                    <a:pt x="434" y="12676"/>
                    <a:pt x="434" y="12743"/>
                  </a:cubicBezTo>
                  <a:cubicBezTo>
                    <a:pt x="601" y="13377"/>
                    <a:pt x="767" y="13877"/>
                    <a:pt x="1001" y="14377"/>
                  </a:cubicBezTo>
                  <a:cubicBezTo>
                    <a:pt x="1034" y="14478"/>
                    <a:pt x="1168" y="14778"/>
                    <a:pt x="1435" y="14778"/>
                  </a:cubicBezTo>
                  <a:cubicBezTo>
                    <a:pt x="1635" y="14778"/>
                    <a:pt x="1768" y="14644"/>
                    <a:pt x="1868" y="14578"/>
                  </a:cubicBezTo>
                  <a:cubicBezTo>
                    <a:pt x="2135" y="14311"/>
                    <a:pt x="2402" y="14011"/>
                    <a:pt x="2602" y="13744"/>
                  </a:cubicBezTo>
                  <a:cubicBezTo>
                    <a:pt x="2735" y="13610"/>
                    <a:pt x="2836" y="13477"/>
                    <a:pt x="2936" y="13343"/>
                  </a:cubicBezTo>
                  <a:cubicBezTo>
                    <a:pt x="2969" y="13310"/>
                    <a:pt x="3002" y="13277"/>
                    <a:pt x="3036" y="13210"/>
                  </a:cubicBezTo>
                  <a:cubicBezTo>
                    <a:pt x="3069" y="13177"/>
                    <a:pt x="3102" y="13143"/>
                    <a:pt x="3136" y="13110"/>
                  </a:cubicBezTo>
                  <a:lnTo>
                    <a:pt x="3336" y="13343"/>
                  </a:lnTo>
                  <a:cubicBezTo>
                    <a:pt x="3603" y="13677"/>
                    <a:pt x="3870" y="14011"/>
                    <a:pt x="4136" y="14311"/>
                  </a:cubicBezTo>
                  <a:cubicBezTo>
                    <a:pt x="4237" y="14444"/>
                    <a:pt x="4403" y="14578"/>
                    <a:pt x="4570" y="14578"/>
                  </a:cubicBezTo>
                  <a:cubicBezTo>
                    <a:pt x="4770" y="14578"/>
                    <a:pt x="4904" y="14444"/>
                    <a:pt x="5004" y="14311"/>
                  </a:cubicBezTo>
                  <a:cubicBezTo>
                    <a:pt x="5104" y="14177"/>
                    <a:pt x="5204" y="14044"/>
                    <a:pt x="5304" y="13910"/>
                  </a:cubicBezTo>
                  <a:cubicBezTo>
                    <a:pt x="5337" y="13844"/>
                    <a:pt x="5404" y="13777"/>
                    <a:pt x="5437" y="13710"/>
                  </a:cubicBezTo>
                  <a:lnTo>
                    <a:pt x="6038" y="12910"/>
                  </a:lnTo>
                  <a:cubicBezTo>
                    <a:pt x="6038" y="12910"/>
                    <a:pt x="6105" y="12976"/>
                    <a:pt x="6105" y="13010"/>
                  </a:cubicBezTo>
                  <a:cubicBezTo>
                    <a:pt x="6205" y="13143"/>
                    <a:pt x="6271" y="13243"/>
                    <a:pt x="6371" y="13377"/>
                  </a:cubicBezTo>
                  <a:cubicBezTo>
                    <a:pt x="6538" y="13610"/>
                    <a:pt x="6705" y="13844"/>
                    <a:pt x="6905" y="14111"/>
                  </a:cubicBezTo>
                  <a:cubicBezTo>
                    <a:pt x="7039" y="14277"/>
                    <a:pt x="7172" y="14411"/>
                    <a:pt x="7372" y="14411"/>
                  </a:cubicBezTo>
                  <a:cubicBezTo>
                    <a:pt x="7572" y="14411"/>
                    <a:pt x="7706" y="14277"/>
                    <a:pt x="7839" y="14144"/>
                  </a:cubicBezTo>
                  <a:cubicBezTo>
                    <a:pt x="8073" y="13910"/>
                    <a:pt x="8306" y="13644"/>
                    <a:pt x="8506" y="13377"/>
                  </a:cubicBezTo>
                  <a:cubicBezTo>
                    <a:pt x="8640" y="13210"/>
                    <a:pt x="8740" y="13077"/>
                    <a:pt x="8873" y="12943"/>
                  </a:cubicBezTo>
                  <a:cubicBezTo>
                    <a:pt x="8907" y="12876"/>
                    <a:pt x="8940" y="12843"/>
                    <a:pt x="8973" y="12810"/>
                  </a:cubicBezTo>
                  <a:cubicBezTo>
                    <a:pt x="9040" y="12743"/>
                    <a:pt x="9073" y="12676"/>
                    <a:pt x="9107" y="12643"/>
                  </a:cubicBezTo>
                  <a:cubicBezTo>
                    <a:pt x="9140" y="12676"/>
                    <a:pt x="9140" y="12676"/>
                    <a:pt x="9173" y="12710"/>
                  </a:cubicBezTo>
                  <a:cubicBezTo>
                    <a:pt x="9207" y="12743"/>
                    <a:pt x="9207" y="12776"/>
                    <a:pt x="9240" y="12810"/>
                  </a:cubicBezTo>
                  <a:lnTo>
                    <a:pt x="9440" y="13077"/>
                  </a:lnTo>
                  <a:cubicBezTo>
                    <a:pt x="9607" y="13310"/>
                    <a:pt x="9774" y="13544"/>
                    <a:pt x="9941" y="13744"/>
                  </a:cubicBezTo>
                  <a:cubicBezTo>
                    <a:pt x="10074" y="13877"/>
                    <a:pt x="10207" y="14011"/>
                    <a:pt x="10374" y="14011"/>
                  </a:cubicBezTo>
                  <a:cubicBezTo>
                    <a:pt x="10541" y="14011"/>
                    <a:pt x="10674" y="13877"/>
                    <a:pt x="10808" y="13744"/>
                  </a:cubicBezTo>
                  <a:cubicBezTo>
                    <a:pt x="10908" y="13677"/>
                    <a:pt x="10975" y="13577"/>
                    <a:pt x="11075" y="13443"/>
                  </a:cubicBezTo>
                  <a:lnTo>
                    <a:pt x="11208" y="13243"/>
                  </a:lnTo>
                  <a:cubicBezTo>
                    <a:pt x="11475" y="12943"/>
                    <a:pt x="11709" y="12643"/>
                    <a:pt x="11942" y="12309"/>
                  </a:cubicBezTo>
                  <a:cubicBezTo>
                    <a:pt x="11942" y="12309"/>
                    <a:pt x="11942" y="12276"/>
                    <a:pt x="11942" y="12276"/>
                  </a:cubicBezTo>
                  <a:cubicBezTo>
                    <a:pt x="11975" y="12276"/>
                    <a:pt x="11975" y="12309"/>
                    <a:pt x="11975" y="12309"/>
                  </a:cubicBezTo>
                  <a:cubicBezTo>
                    <a:pt x="12276" y="12643"/>
                    <a:pt x="12576" y="12976"/>
                    <a:pt x="12909" y="13277"/>
                  </a:cubicBezTo>
                  <a:cubicBezTo>
                    <a:pt x="12943" y="13343"/>
                    <a:pt x="13009" y="13377"/>
                    <a:pt x="13043" y="13410"/>
                  </a:cubicBezTo>
                  <a:cubicBezTo>
                    <a:pt x="12776" y="13477"/>
                    <a:pt x="12709" y="13677"/>
                    <a:pt x="12643" y="13910"/>
                  </a:cubicBezTo>
                  <a:lnTo>
                    <a:pt x="12576" y="14077"/>
                  </a:lnTo>
                  <a:cubicBezTo>
                    <a:pt x="12509" y="14311"/>
                    <a:pt x="12442" y="14544"/>
                    <a:pt x="12376" y="14778"/>
                  </a:cubicBezTo>
                  <a:cubicBezTo>
                    <a:pt x="12376" y="14811"/>
                    <a:pt x="12376" y="14844"/>
                    <a:pt x="12376" y="14844"/>
                  </a:cubicBezTo>
                  <a:cubicBezTo>
                    <a:pt x="12376" y="14844"/>
                    <a:pt x="12342" y="14844"/>
                    <a:pt x="12276" y="14811"/>
                  </a:cubicBezTo>
                  <a:lnTo>
                    <a:pt x="12109" y="14744"/>
                  </a:lnTo>
                  <a:cubicBezTo>
                    <a:pt x="11909" y="14678"/>
                    <a:pt x="11709" y="14611"/>
                    <a:pt x="11508" y="14544"/>
                  </a:cubicBezTo>
                  <a:cubicBezTo>
                    <a:pt x="11375" y="14511"/>
                    <a:pt x="11275" y="14478"/>
                    <a:pt x="11208" y="14478"/>
                  </a:cubicBezTo>
                  <a:cubicBezTo>
                    <a:pt x="10875" y="14478"/>
                    <a:pt x="10775" y="14778"/>
                    <a:pt x="10708" y="14945"/>
                  </a:cubicBezTo>
                  <a:cubicBezTo>
                    <a:pt x="10641" y="15145"/>
                    <a:pt x="10574" y="15345"/>
                    <a:pt x="10474" y="15545"/>
                  </a:cubicBezTo>
                  <a:cubicBezTo>
                    <a:pt x="10408" y="15745"/>
                    <a:pt x="10341" y="15945"/>
                    <a:pt x="10274" y="16145"/>
                  </a:cubicBezTo>
                  <a:cubicBezTo>
                    <a:pt x="10241" y="16212"/>
                    <a:pt x="10207" y="16312"/>
                    <a:pt x="10174" y="16379"/>
                  </a:cubicBezTo>
                  <a:cubicBezTo>
                    <a:pt x="10141" y="16346"/>
                    <a:pt x="10041" y="16346"/>
                    <a:pt x="9974" y="16312"/>
                  </a:cubicBezTo>
                  <a:lnTo>
                    <a:pt x="9707" y="16245"/>
                  </a:lnTo>
                  <a:cubicBezTo>
                    <a:pt x="9507" y="16179"/>
                    <a:pt x="9273" y="16112"/>
                    <a:pt x="9073" y="16079"/>
                  </a:cubicBezTo>
                  <a:cubicBezTo>
                    <a:pt x="8907" y="16045"/>
                    <a:pt x="8806" y="16045"/>
                    <a:pt x="8740" y="16045"/>
                  </a:cubicBezTo>
                  <a:cubicBezTo>
                    <a:pt x="8373" y="16045"/>
                    <a:pt x="8273" y="16279"/>
                    <a:pt x="8173" y="16546"/>
                  </a:cubicBezTo>
                  <a:cubicBezTo>
                    <a:pt x="8073" y="16846"/>
                    <a:pt x="7973" y="17113"/>
                    <a:pt x="7906" y="17380"/>
                  </a:cubicBezTo>
                  <a:lnTo>
                    <a:pt x="7806" y="17680"/>
                  </a:lnTo>
                  <a:cubicBezTo>
                    <a:pt x="7772" y="17780"/>
                    <a:pt x="7739" y="17880"/>
                    <a:pt x="7706" y="17913"/>
                  </a:cubicBezTo>
                  <a:cubicBezTo>
                    <a:pt x="7672" y="17913"/>
                    <a:pt x="7572" y="17880"/>
                    <a:pt x="7472" y="17847"/>
                  </a:cubicBezTo>
                  <a:cubicBezTo>
                    <a:pt x="7372" y="17813"/>
                    <a:pt x="7239" y="17780"/>
                    <a:pt x="7139" y="17747"/>
                  </a:cubicBezTo>
                  <a:cubicBezTo>
                    <a:pt x="6972" y="17713"/>
                    <a:pt x="6805" y="17646"/>
                    <a:pt x="6638" y="17613"/>
                  </a:cubicBezTo>
                  <a:cubicBezTo>
                    <a:pt x="6505" y="17580"/>
                    <a:pt x="6405" y="17580"/>
                    <a:pt x="6305" y="17580"/>
                  </a:cubicBezTo>
                  <a:cubicBezTo>
                    <a:pt x="5938" y="17580"/>
                    <a:pt x="5838" y="17880"/>
                    <a:pt x="5804" y="18113"/>
                  </a:cubicBezTo>
                  <a:cubicBezTo>
                    <a:pt x="5704" y="18414"/>
                    <a:pt x="5638" y="18747"/>
                    <a:pt x="5537" y="19047"/>
                  </a:cubicBezTo>
                  <a:lnTo>
                    <a:pt x="5471" y="19314"/>
                  </a:lnTo>
                  <a:cubicBezTo>
                    <a:pt x="5471" y="19314"/>
                    <a:pt x="5237" y="19248"/>
                    <a:pt x="5137" y="19214"/>
                  </a:cubicBezTo>
                  <a:cubicBezTo>
                    <a:pt x="4870" y="19114"/>
                    <a:pt x="4603" y="19047"/>
                    <a:pt x="4337" y="18981"/>
                  </a:cubicBezTo>
                  <a:cubicBezTo>
                    <a:pt x="4237" y="18947"/>
                    <a:pt x="4170" y="18947"/>
                    <a:pt x="4103" y="18947"/>
                  </a:cubicBezTo>
                  <a:cubicBezTo>
                    <a:pt x="3936" y="18947"/>
                    <a:pt x="3803" y="19014"/>
                    <a:pt x="3770" y="19081"/>
                  </a:cubicBezTo>
                  <a:cubicBezTo>
                    <a:pt x="3669" y="19181"/>
                    <a:pt x="3603" y="19348"/>
                    <a:pt x="3636" y="19548"/>
                  </a:cubicBezTo>
                  <a:cubicBezTo>
                    <a:pt x="3669" y="20182"/>
                    <a:pt x="3736" y="20815"/>
                    <a:pt x="3870" y="21382"/>
                  </a:cubicBezTo>
                  <a:cubicBezTo>
                    <a:pt x="3936" y="21549"/>
                    <a:pt x="4003" y="21683"/>
                    <a:pt x="4103" y="21749"/>
                  </a:cubicBezTo>
                  <a:cubicBezTo>
                    <a:pt x="4136" y="21816"/>
                    <a:pt x="4136" y="21883"/>
                    <a:pt x="4170" y="21950"/>
                  </a:cubicBezTo>
                  <a:cubicBezTo>
                    <a:pt x="4337" y="22350"/>
                    <a:pt x="4670" y="22550"/>
                    <a:pt x="5104" y="22550"/>
                  </a:cubicBezTo>
                  <a:cubicBezTo>
                    <a:pt x="5137" y="22550"/>
                    <a:pt x="5204" y="22550"/>
                    <a:pt x="5271" y="22517"/>
                  </a:cubicBezTo>
                  <a:cubicBezTo>
                    <a:pt x="5537" y="22483"/>
                    <a:pt x="5771" y="22450"/>
                    <a:pt x="6038" y="22383"/>
                  </a:cubicBezTo>
                  <a:lnTo>
                    <a:pt x="6105" y="22383"/>
                  </a:lnTo>
                  <a:cubicBezTo>
                    <a:pt x="7205" y="22150"/>
                    <a:pt x="8306" y="21816"/>
                    <a:pt x="9340" y="21483"/>
                  </a:cubicBezTo>
                  <a:cubicBezTo>
                    <a:pt x="9674" y="21382"/>
                    <a:pt x="9974" y="21282"/>
                    <a:pt x="10274" y="21182"/>
                  </a:cubicBezTo>
                  <a:lnTo>
                    <a:pt x="10875" y="21016"/>
                  </a:lnTo>
                  <a:cubicBezTo>
                    <a:pt x="13443" y="20248"/>
                    <a:pt x="16112" y="19448"/>
                    <a:pt x="18680" y="18514"/>
                  </a:cubicBezTo>
                  <a:cubicBezTo>
                    <a:pt x="19080" y="18347"/>
                    <a:pt x="19481" y="18214"/>
                    <a:pt x="19881" y="18047"/>
                  </a:cubicBezTo>
                  <a:lnTo>
                    <a:pt x="20148" y="17947"/>
                  </a:lnTo>
                  <a:lnTo>
                    <a:pt x="20215" y="17947"/>
                  </a:lnTo>
                  <a:cubicBezTo>
                    <a:pt x="21415" y="17947"/>
                    <a:pt x="22616" y="18113"/>
                    <a:pt x="23784" y="18247"/>
                  </a:cubicBezTo>
                  <a:cubicBezTo>
                    <a:pt x="24084" y="18314"/>
                    <a:pt x="24418" y="18347"/>
                    <a:pt x="24718" y="18380"/>
                  </a:cubicBezTo>
                  <a:lnTo>
                    <a:pt x="24785" y="18380"/>
                  </a:lnTo>
                  <a:cubicBezTo>
                    <a:pt x="24818" y="18380"/>
                    <a:pt x="24885" y="18380"/>
                    <a:pt x="24951" y="18414"/>
                  </a:cubicBezTo>
                  <a:cubicBezTo>
                    <a:pt x="24651" y="18947"/>
                    <a:pt x="24451" y="19481"/>
                    <a:pt x="24251" y="19981"/>
                  </a:cubicBezTo>
                  <a:cubicBezTo>
                    <a:pt x="24217" y="20115"/>
                    <a:pt x="24184" y="20115"/>
                    <a:pt x="24117" y="20115"/>
                  </a:cubicBezTo>
                  <a:lnTo>
                    <a:pt x="24017" y="20115"/>
                  </a:lnTo>
                  <a:cubicBezTo>
                    <a:pt x="23784" y="20048"/>
                    <a:pt x="23550" y="20048"/>
                    <a:pt x="23350" y="20015"/>
                  </a:cubicBezTo>
                  <a:cubicBezTo>
                    <a:pt x="23217" y="19981"/>
                    <a:pt x="23117" y="19981"/>
                    <a:pt x="22983" y="19948"/>
                  </a:cubicBezTo>
                  <a:lnTo>
                    <a:pt x="22783" y="19948"/>
                  </a:lnTo>
                  <a:cubicBezTo>
                    <a:pt x="22616" y="19948"/>
                    <a:pt x="22483" y="19981"/>
                    <a:pt x="22316" y="20048"/>
                  </a:cubicBezTo>
                  <a:cubicBezTo>
                    <a:pt x="22049" y="20148"/>
                    <a:pt x="21949" y="20315"/>
                    <a:pt x="21916" y="20415"/>
                  </a:cubicBezTo>
                  <a:cubicBezTo>
                    <a:pt x="21882" y="20549"/>
                    <a:pt x="21882" y="20749"/>
                    <a:pt x="22083" y="20982"/>
                  </a:cubicBezTo>
                  <a:cubicBezTo>
                    <a:pt x="22149" y="21049"/>
                    <a:pt x="22249" y="21116"/>
                    <a:pt x="22316" y="21149"/>
                  </a:cubicBezTo>
                  <a:cubicBezTo>
                    <a:pt x="22349" y="21182"/>
                    <a:pt x="22349" y="21182"/>
                    <a:pt x="22349" y="21182"/>
                  </a:cubicBezTo>
                  <a:cubicBezTo>
                    <a:pt x="22116" y="21316"/>
                    <a:pt x="21983" y="21483"/>
                    <a:pt x="21983" y="21683"/>
                  </a:cubicBezTo>
                  <a:cubicBezTo>
                    <a:pt x="21983" y="21883"/>
                    <a:pt x="22083" y="22083"/>
                    <a:pt x="22349" y="22283"/>
                  </a:cubicBezTo>
                  <a:cubicBezTo>
                    <a:pt x="22383" y="22316"/>
                    <a:pt x="22416" y="22316"/>
                    <a:pt x="22450" y="22316"/>
                  </a:cubicBezTo>
                  <a:cubicBezTo>
                    <a:pt x="22283" y="22450"/>
                    <a:pt x="22083" y="22617"/>
                    <a:pt x="22149" y="22917"/>
                  </a:cubicBezTo>
                  <a:cubicBezTo>
                    <a:pt x="22216" y="23351"/>
                    <a:pt x="22616" y="23417"/>
                    <a:pt x="22883" y="23484"/>
                  </a:cubicBezTo>
                  <a:lnTo>
                    <a:pt x="23050" y="23484"/>
                  </a:lnTo>
                  <a:lnTo>
                    <a:pt x="23083" y="23517"/>
                  </a:lnTo>
                  <a:cubicBezTo>
                    <a:pt x="23584" y="23584"/>
                    <a:pt x="24051" y="23584"/>
                    <a:pt x="24484" y="23584"/>
                  </a:cubicBezTo>
                  <a:lnTo>
                    <a:pt x="25252" y="23584"/>
                  </a:lnTo>
                  <a:cubicBezTo>
                    <a:pt x="26019" y="23584"/>
                    <a:pt x="26619" y="23250"/>
                    <a:pt x="26986" y="22583"/>
                  </a:cubicBezTo>
                  <a:cubicBezTo>
                    <a:pt x="27019" y="22517"/>
                    <a:pt x="27053" y="22450"/>
                    <a:pt x="27120" y="22383"/>
                  </a:cubicBezTo>
                  <a:cubicBezTo>
                    <a:pt x="27153" y="22283"/>
                    <a:pt x="27220" y="22183"/>
                    <a:pt x="27286" y="22083"/>
                  </a:cubicBezTo>
                  <a:lnTo>
                    <a:pt x="27386" y="21883"/>
                  </a:lnTo>
                  <a:cubicBezTo>
                    <a:pt x="27820" y="21082"/>
                    <a:pt x="28254" y="20215"/>
                    <a:pt x="28621" y="19348"/>
                  </a:cubicBezTo>
                  <a:cubicBezTo>
                    <a:pt x="28687" y="19214"/>
                    <a:pt x="28687" y="19214"/>
                    <a:pt x="28721" y="19214"/>
                  </a:cubicBezTo>
                  <a:cubicBezTo>
                    <a:pt x="28754" y="19214"/>
                    <a:pt x="28787" y="19248"/>
                    <a:pt x="28821" y="19248"/>
                  </a:cubicBezTo>
                  <a:cubicBezTo>
                    <a:pt x="29788" y="19548"/>
                    <a:pt x="30755" y="19915"/>
                    <a:pt x="31689" y="20248"/>
                  </a:cubicBezTo>
                  <a:lnTo>
                    <a:pt x="32156" y="20448"/>
                  </a:lnTo>
                  <a:cubicBezTo>
                    <a:pt x="32323" y="20482"/>
                    <a:pt x="32357" y="20549"/>
                    <a:pt x="32357" y="20749"/>
                  </a:cubicBezTo>
                  <a:cubicBezTo>
                    <a:pt x="32323" y="21583"/>
                    <a:pt x="32156" y="22350"/>
                    <a:pt x="31990" y="23250"/>
                  </a:cubicBezTo>
                  <a:cubicBezTo>
                    <a:pt x="31956" y="23351"/>
                    <a:pt x="31956" y="23384"/>
                    <a:pt x="31790" y="23384"/>
                  </a:cubicBezTo>
                  <a:lnTo>
                    <a:pt x="30789" y="23384"/>
                  </a:lnTo>
                  <a:cubicBezTo>
                    <a:pt x="30455" y="23384"/>
                    <a:pt x="30155" y="23451"/>
                    <a:pt x="29855" y="23551"/>
                  </a:cubicBezTo>
                  <a:cubicBezTo>
                    <a:pt x="29488" y="23651"/>
                    <a:pt x="29388" y="23884"/>
                    <a:pt x="29388" y="24084"/>
                  </a:cubicBezTo>
                  <a:cubicBezTo>
                    <a:pt x="29388" y="24251"/>
                    <a:pt x="29421" y="24485"/>
                    <a:pt x="29721" y="24651"/>
                  </a:cubicBezTo>
                  <a:cubicBezTo>
                    <a:pt x="29821" y="24718"/>
                    <a:pt x="29888" y="24752"/>
                    <a:pt x="29988" y="24818"/>
                  </a:cubicBezTo>
                  <a:cubicBezTo>
                    <a:pt x="29755" y="24985"/>
                    <a:pt x="29621" y="25219"/>
                    <a:pt x="29655" y="25419"/>
                  </a:cubicBezTo>
                  <a:cubicBezTo>
                    <a:pt x="29655" y="25652"/>
                    <a:pt x="29855" y="25852"/>
                    <a:pt x="30155" y="25986"/>
                  </a:cubicBezTo>
                  <a:cubicBezTo>
                    <a:pt x="30255" y="26052"/>
                    <a:pt x="30355" y="26086"/>
                    <a:pt x="30422" y="26119"/>
                  </a:cubicBezTo>
                  <a:cubicBezTo>
                    <a:pt x="30422" y="26153"/>
                    <a:pt x="30389" y="26153"/>
                    <a:pt x="30355" y="26186"/>
                  </a:cubicBezTo>
                  <a:cubicBezTo>
                    <a:pt x="30188" y="26386"/>
                    <a:pt x="30122" y="26620"/>
                    <a:pt x="30188" y="26820"/>
                  </a:cubicBezTo>
                  <a:cubicBezTo>
                    <a:pt x="30255" y="27020"/>
                    <a:pt x="30422" y="27153"/>
                    <a:pt x="30722" y="27220"/>
                  </a:cubicBezTo>
                  <a:cubicBezTo>
                    <a:pt x="30789" y="27220"/>
                    <a:pt x="30889" y="27253"/>
                    <a:pt x="30989" y="27253"/>
                  </a:cubicBezTo>
                  <a:cubicBezTo>
                    <a:pt x="31122" y="27253"/>
                    <a:pt x="31256" y="27220"/>
                    <a:pt x="31423" y="27187"/>
                  </a:cubicBezTo>
                  <a:cubicBezTo>
                    <a:pt x="31556" y="27187"/>
                    <a:pt x="31723" y="27153"/>
                    <a:pt x="31890" y="27120"/>
                  </a:cubicBezTo>
                  <a:cubicBezTo>
                    <a:pt x="32223" y="27053"/>
                    <a:pt x="32557" y="26986"/>
                    <a:pt x="32890" y="26920"/>
                  </a:cubicBezTo>
                  <a:cubicBezTo>
                    <a:pt x="33724" y="26820"/>
                    <a:pt x="34291" y="26353"/>
                    <a:pt x="34625" y="25585"/>
                  </a:cubicBezTo>
                  <a:cubicBezTo>
                    <a:pt x="34792" y="25152"/>
                    <a:pt x="34992" y="24685"/>
                    <a:pt x="35192" y="24251"/>
                  </a:cubicBezTo>
                  <a:cubicBezTo>
                    <a:pt x="35459" y="23651"/>
                    <a:pt x="35759" y="23017"/>
                    <a:pt x="35959" y="22350"/>
                  </a:cubicBezTo>
                  <a:cubicBezTo>
                    <a:pt x="35993" y="22316"/>
                    <a:pt x="35993" y="22283"/>
                    <a:pt x="35993" y="22283"/>
                  </a:cubicBezTo>
                  <a:lnTo>
                    <a:pt x="36059" y="22283"/>
                  </a:lnTo>
                  <a:cubicBezTo>
                    <a:pt x="36126" y="22350"/>
                    <a:pt x="36193" y="22383"/>
                    <a:pt x="36293" y="22417"/>
                  </a:cubicBezTo>
                  <a:cubicBezTo>
                    <a:pt x="36326" y="22450"/>
                    <a:pt x="36393" y="22450"/>
                    <a:pt x="36426" y="22483"/>
                  </a:cubicBezTo>
                  <a:cubicBezTo>
                    <a:pt x="37327" y="22950"/>
                    <a:pt x="38194" y="23484"/>
                    <a:pt x="39028" y="23984"/>
                  </a:cubicBezTo>
                  <a:cubicBezTo>
                    <a:pt x="39295" y="24151"/>
                    <a:pt x="39562" y="24318"/>
                    <a:pt x="39829" y="24485"/>
                  </a:cubicBezTo>
                  <a:cubicBezTo>
                    <a:pt x="42264" y="25919"/>
                    <a:pt x="44232" y="27987"/>
                    <a:pt x="45666" y="30556"/>
                  </a:cubicBezTo>
                  <a:cubicBezTo>
                    <a:pt x="45800" y="30789"/>
                    <a:pt x="45933" y="31023"/>
                    <a:pt x="45933" y="31089"/>
                  </a:cubicBezTo>
                  <a:cubicBezTo>
                    <a:pt x="45900" y="31156"/>
                    <a:pt x="45666" y="31256"/>
                    <a:pt x="45466" y="31356"/>
                  </a:cubicBezTo>
                  <a:lnTo>
                    <a:pt x="45366" y="31390"/>
                  </a:lnTo>
                  <a:cubicBezTo>
                    <a:pt x="45099" y="31523"/>
                    <a:pt x="44899" y="31590"/>
                    <a:pt x="44732" y="31590"/>
                  </a:cubicBezTo>
                  <a:cubicBezTo>
                    <a:pt x="44565" y="31590"/>
                    <a:pt x="44365" y="31556"/>
                    <a:pt x="44132" y="31223"/>
                  </a:cubicBezTo>
                  <a:cubicBezTo>
                    <a:pt x="43965" y="30989"/>
                    <a:pt x="43698" y="30856"/>
                    <a:pt x="43431" y="30756"/>
                  </a:cubicBezTo>
                  <a:cubicBezTo>
                    <a:pt x="43331" y="30723"/>
                    <a:pt x="43231" y="30689"/>
                    <a:pt x="43098" y="30689"/>
                  </a:cubicBezTo>
                  <a:cubicBezTo>
                    <a:pt x="42964" y="30689"/>
                    <a:pt x="42831" y="30723"/>
                    <a:pt x="42731" y="30823"/>
                  </a:cubicBezTo>
                  <a:cubicBezTo>
                    <a:pt x="42497" y="31056"/>
                    <a:pt x="42564" y="31323"/>
                    <a:pt x="42631" y="31490"/>
                  </a:cubicBezTo>
                  <a:cubicBezTo>
                    <a:pt x="42631" y="31523"/>
                    <a:pt x="42664" y="31590"/>
                    <a:pt x="42664" y="31623"/>
                  </a:cubicBezTo>
                  <a:lnTo>
                    <a:pt x="42464" y="31623"/>
                  </a:lnTo>
                  <a:cubicBezTo>
                    <a:pt x="42064" y="31623"/>
                    <a:pt x="41897" y="31790"/>
                    <a:pt x="41830" y="31890"/>
                  </a:cubicBezTo>
                  <a:cubicBezTo>
                    <a:pt x="41763" y="32023"/>
                    <a:pt x="41697" y="32257"/>
                    <a:pt x="41897" y="32591"/>
                  </a:cubicBezTo>
                  <a:cubicBezTo>
                    <a:pt x="41963" y="32724"/>
                    <a:pt x="42030" y="32857"/>
                    <a:pt x="42130" y="32957"/>
                  </a:cubicBezTo>
                  <a:cubicBezTo>
                    <a:pt x="41930" y="33058"/>
                    <a:pt x="41797" y="33191"/>
                    <a:pt x="41730" y="33391"/>
                  </a:cubicBezTo>
                  <a:cubicBezTo>
                    <a:pt x="41663" y="33658"/>
                    <a:pt x="41897" y="33925"/>
                    <a:pt x="42064" y="34092"/>
                  </a:cubicBezTo>
                  <a:cubicBezTo>
                    <a:pt x="42097" y="34158"/>
                    <a:pt x="42164" y="34192"/>
                    <a:pt x="42230" y="34258"/>
                  </a:cubicBezTo>
                  <a:cubicBezTo>
                    <a:pt x="42897" y="34725"/>
                    <a:pt x="43531" y="35126"/>
                    <a:pt x="44232" y="35459"/>
                  </a:cubicBezTo>
                  <a:cubicBezTo>
                    <a:pt x="44632" y="35626"/>
                    <a:pt x="44999" y="35726"/>
                    <a:pt x="45399" y="35726"/>
                  </a:cubicBezTo>
                  <a:cubicBezTo>
                    <a:pt x="45699" y="35726"/>
                    <a:pt x="46000" y="35659"/>
                    <a:pt x="46333" y="35526"/>
                  </a:cubicBezTo>
                  <a:cubicBezTo>
                    <a:pt x="46567" y="35459"/>
                    <a:pt x="46800" y="35359"/>
                    <a:pt x="47034" y="35292"/>
                  </a:cubicBezTo>
                  <a:cubicBezTo>
                    <a:pt x="47434" y="35159"/>
                    <a:pt x="47834" y="34992"/>
                    <a:pt x="48235" y="34825"/>
                  </a:cubicBezTo>
                  <a:cubicBezTo>
                    <a:pt x="48301" y="34792"/>
                    <a:pt x="48368" y="34792"/>
                    <a:pt x="48401" y="34792"/>
                  </a:cubicBezTo>
                  <a:cubicBezTo>
                    <a:pt x="48435" y="34792"/>
                    <a:pt x="48468" y="34792"/>
                    <a:pt x="48535" y="34926"/>
                  </a:cubicBezTo>
                  <a:cubicBezTo>
                    <a:pt x="49002" y="35893"/>
                    <a:pt x="49502" y="36860"/>
                    <a:pt x="50003" y="37828"/>
                  </a:cubicBezTo>
                  <a:cubicBezTo>
                    <a:pt x="50036" y="37894"/>
                    <a:pt x="50036" y="37928"/>
                    <a:pt x="50069" y="37928"/>
                  </a:cubicBezTo>
                  <a:cubicBezTo>
                    <a:pt x="50036" y="37928"/>
                    <a:pt x="50036" y="37961"/>
                    <a:pt x="49936" y="37994"/>
                  </a:cubicBezTo>
                  <a:cubicBezTo>
                    <a:pt x="49302" y="38261"/>
                    <a:pt x="48735" y="38495"/>
                    <a:pt x="48201" y="38662"/>
                  </a:cubicBezTo>
                  <a:cubicBezTo>
                    <a:pt x="48168" y="38695"/>
                    <a:pt x="48135" y="38695"/>
                    <a:pt x="48068" y="38695"/>
                  </a:cubicBezTo>
                  <a:cubicBezTo>
                    <a:pt x="48001" y="38695"/>
                    <a:pt x="47934" y="38695"/>
                    <a:pt x="47834" y="38628"/>
                  </a:cubicBezTo>
                  <a:cubicBezTo>
                    <a:pt x="47501" y="38428"/>
                    <a:pt x="47100" y="38195"/>
                    <a:pt x="46600" y="37961"/>
                  </a:cubicBezTo>
                  <a:cubicBezTo>
                    <a:pt x="46367" y="37861"/>
                    <a:pt x="46133" y="37794"/>
                    <a:pt x="45933" y="37794"/>
                  </a:cubicBezTo>
                  <a:lnTo>
                    <a:pt x="45833" y="37794"/>
                  </a:lnTo>
                  <a:cubicBezTo>
                    <a:pt x="45566" y="37828"/>
                    <a:pt x="45433" y="37928"/>
                    <a:pt x="45399" y="38028"/>
                  </a:cubicBezTo>
                  <a:cubicBezTo>
                    <a:pt x="45333" y="38128"/>
                    <a:pt x="45266" y="38261"/>
                    <a:pt x="45333" y="38495"/>
                  </a:cubicBezTo>
                  <a:cubicBezTo>
                    <a:pt x="45433" y="38728"/>
                    <a:pt x="45566" y="38895"/>
                    <a:pt x="45699" y="39062"/>
                  </a:cubicBezTo>
                  <a:lnTo>
                    <a:pt x="45766" y="39129"/>
                  </a:lnTo>
                  <a:cubicBezTo>
                    <a:pt x="45766" y="39129"/>
                    <a:pt x="45766" y="39162"/>
                    <a:pt x="45800" y="39162"/>
                  </a:cubicBezTo>
                  <a:cubicBezTo>
                    <a:pt x="45566" y="39195"/>
                    <a:pt x="45232" y="39229"/>
                    <a:pt x="45099" y="39629"/>
                  </a:cubicBezTo>
                  <a:cubicBezTo>
                    <a:pt x="44966" y="39996"/>
                    <a:pt x="45166" y="40263"/>
                    <a:pt x="45333" y="40463"/>
                  </a:cubicBezTo>
                  <a:cubicBezTo>
                    <a:pt x="45366" y="40530"/>
                    <a:pt x="45433" y="40563"/>
                    <a:pt x="45466" y="40596"/>
                  </a:cubicBezTo>
                  <a:lnTo>
                    <a:pt x="45499" y="40596"/>
                  </a:lnTo>
                  <a:cubicBezTo>
                    <a:pt x="45299" y="40730"/>
                    <a:pt x="45199" y="40863"/>
                    <a:pt x="45166" y="40997"/>
                  </a:cubicBezTo>
                  <a:cubicBezTo>
                    <a:pt x="45132" y="41163"/>
                    <a:pt x="45199" y="41330"/>
                    <a:pt x="45333" y="41497"/>
                  </a:cubicBezTo>
                  <a:cubicBezTo>
                    <a:pt x="45466" y="41697"/>
                    <a:pt x="45633" y="41830"/>
                    <a:pt x="45833" y="41931"/>
                  </a:cubicBezTo>
                  <a:cubicBezTo>
                    <a:pt x="46033" y="42064"/>
                    <a:pt x="46233" y="42164"/>
                    <a:pt x="46467" y="42264"/>
                  </a:cubicBezTo>
                  <a:cubicBezTo>
                    <a:pt x="46567" y="42297"/>
                    <a:pt x="46700" y="42364"/>
                    <a:pt x="46834" y="42431"/>
                  </a:cubicBezTo>
                  <a:cubicBezTo>
                    <a:pt x="47234" y="42631"/>
                    <a:pt x="47668" y="42731"/>
                    <a:pt x="48101" y="42731"/>
                  </a:cubicBezTo>
                  <a:cubicBezTo>
                    <a:pt x="48501" y="42731"/>
                    <a:pt x="48968" y="42631"/>
                    <a:pt x="49402" y="42431"/>
                  </a:cubicBezTo>
                  <a:cubicBezTo>
                    <a:pt x="49736" y="42297"/>
                    <a:pt x="50036" y="42164"/>
                    <a:pt x="50336" y="41997"/>
                  </a:cubicBezTo>
                  <a:lnTo>
                    <a:pt x="50836" y="41764"/>
                  </a:lnTo>
                  <a:cubicBezTo>
                    <a:pt x="50970" y="41730"/>
                    <a:pt x="51137" y="41664"/>
                    <a:pt x="51137" y="41630"/>
                  </a:cubicBezTo>
                  <a:cubicBezTo>
                    <a:pt x="51170" y="41664"/>
                    <a:pt x="51237" y="41830"/>
                    <a:pt x="51270" y="41964"/>
                  </a:cubicBezTo>
                  <a:cubicBezTo>
                    <a:pt x="51604" y="42798"/>
                    <a:pt x="51837" y="43565"/>
                    <a:pt x="52037" y="44332"/>
                  </a:cubicBezTo>
                  <a:cubicBezTo>
                    <a:pt x="51804" y="44766"/>
                    <a:pt x="51670" y="45233"/>
                    <a:pt x="51537" y="45767"/>
                  </a:cubicBezTo>
                  <a:lnTo>
                    <a:pt x="51504" y="45833"/>
                  </a:lnTo>
                  <a:cubicBezTo>
                    <a:pt x="51504" y="45867"/>
                    <a:pt x="51504" y="45867"/>
                    <a:pt x="51504" y="45900"/>
                  </a:cubicBezTo>
                  <a:cubicBezTo>
                    <a:pt x="50836" y="48002"/>
                    <a:pt x="49869" y="49469"/>
                    <a:pt x="48501" y="50603"/>
                  </a:cubicBezTo>
                  <a:cubicBezTo>
                    <a:pt x="46567" y="52205"/>
                    <a:pt x="44232" y="53072"/>
                    <a:pt x="41563" y="53105"/>
                  </a:cubicBezTo>
                  <a:lnTo>
                    <a:pt x="41230" y="53105"/>
                  </a:lnTo>
                  <a:cubicBezTo>
                    <a:pt x="39362" y="53105"/>
                    <a:pt x="37494" y="52772"/>
                    <a:pt x="35892" y="52438"/>
                  </a:cubicBezTo>
                  <a:cubicBezTo>
                    <a:pt x="32957" y="51771"/>
                    <a:pt x="30389" y="50870"/>
                    <a:pt x="28120" y="49669"/>
                  </a:cubicBezTo>
                  <a:cubicBezTo>
                    <a:pt x="25185" y="48135"/>
                    <a:pt x="22983" y="45733"/>
                    <a:pt x="21616" y="42564"/>
                  </a:cubicBezTo>
                  <a:cubicBezTo>
                    <a:pt x="21182" y="41497"/>
                    <a:pt x="20848" y="40363"/>
                    <a:pt x="20582" y="39362"/>
                  </a:cubicBezTo>
                  <a:cubicBezTo>
                    <a:pt x="20548" y="39229"/>
                    <a:pt x="20515" y="39129"/>
                    <a:pt x="20481" y="38995"/>
                  </a:cubicBezTo>
                  <a:cubicBezTo>
                    <a:pt x="20381" y="38662"/>
                    <a:pt x="20315" y="38295"/>
                    <a:pt x="20148" y="37961"/>
                  </a:cubicBezTo>
                  <a:cubicBezTo>
                    <a:pt x="19948" y="37461"/>
                    <a:pt x="19681" y="37261"/>
                    <a:pt x="19181" y="37261"/>
                  </a:cubicBezTo>
                  <a:lnTo>
                    <a:pt x="19047" y="37261"/>
                  </a:lnTo>
                  <a:cubicBezTo>
                    <a:pt x="18780" y="37261"/>
                    <a:pt x="18513" y="37361"/>
                    <a:pt x="18313" y="37561"/>
                  </a:cubicBezTo>
                  <a:cubicBezTo>
                    <a:pt x="18280" y="37527"/>
                    <a:pt x="18247" y="37527"/>
                    <a:pt x="18213" y="37527"/>
                  </a:cubicBezTo>
                  <a:cubicBezTo>
                    <a:pt x="18146" y="37494"/>
                    <a:pt x="18080" y="37494"/>
                    <a:pt x="18046" y="37494"/>
                  </a:cubicBezTo>
                  <a:lnTo>
                    <a:pt x="16812" y="37494"/>
                  </a:lnTo>
                  <a:cubicBezTo>
                    <a:pt x="16479" y="37494"/>
                    <a:pt x="16178" y="37494"/>
                    <a:pt x="15845" y="37527"/>
                  </a:cubicBezTo>
                  <a:cubicBezTo>
                    <a:pt x="15411" y="37527"/>
                    <a:pt x="14978" y="37561"/>
                    <a:pt x="14544" y="37661"/>
                  </a:cubicBezTo>
                  <a:cubicBezTo>
                    <a:pt x="14377" y="37661"/>
                    <a:pt x="14177" y="37728"/>
                    <a:pt x="14077" y="37894"/>
                  </a:cubicBezTo>
                  <a:cubicBezTo>
                    <a:pt x="13977" y="38061"/>
                    <a:pt x="14010" y="38261"/>
                    <a:pt x="14077" y="38428"/>
                  </a:cubicBezTo>
                  <a:cubicBezTo>
                    <a:pt x="14077" y="38495"/>
                    <a:pt x="14110" y="38561"/>
                    <a:pt x="14144" y="38628"/>
                  </a:cubicBezTo>
                  <a:cubicBezTo>
                    <a:pt x="14244" y="38862"/>
                    <a:pt x="14344" y="39095"/>
                    <a:pt x="14444" y="39329"/>
                  </a:cubicBezTo>
                  <a:cubicBezTo>
                    <a:pt x="14711" y="39929"/>
                    <a:pt x="14978" y="40563"/>
                    <a:pt x="15278" y="41197"/>
                  </a:cubicBezTo>
                  <a:cubicBezTo>
                    <a:pt x="15311" y="41230"/>
                    <a:pt x="15344" y="41297"/>
                    <a:pt x="15378" y="41330"/>
                  </a:cubicBezTo>
                  <a:cubicBezTo>
                    <a:pt x="15378" y="41363"/>
                    <a:pt x="15411" y="41397"/>
                    <a:pt x="15411" y="41397"/>
                  </a:cubicBezTo>
                  <a:cubicBezTo>
                    <a:pt x="15378" y="41430"/>
                    <a:pt x="15344" y="41497"/>
                    <a:pt x="15211" y="41564"/>
                  </a:cubicBezTo>
                  <a:lnTo>
                    <a:pt x="15144" y="41597"/>
                  </a:lnTo>
                  <a:cubicBezTo>
                    <a:pt x="14644" y="41931"/>
                    <a:pt x="14144" y="42264"/>
                    <a:pt x="13643" y="42631"/>
                  </a:cubicBezTo>
                  <a:cubicBezTo>
                    <a:pt x="13410" y="42798"/>
                    <a:pt x="13210" y="42965"/>
                    <a:pt x="13176" y="43198"/>
                  </a:cubicBezTo>
                  <a:cubicBezTo>
                    <a:pt x="13143" y="43398"/>
                    <a:pt x="13310" y="43598"/>
                    <a:pt x="13543" y="43832"/>
                  </a:cubicBezTo>
                  <a:cubicBezTo>
                    <a:pt x="13677" y="43965"/>
                    <a:pt x="13810" y="44099"/>
                    <a:pt x="13977" y="44232"/>
                  </a:cubicBezTo>
                  <a:lnTo>
                    <a:pt x="14244" y="44466"/>
                  </a:lnTo>
                  <a:cubicBezTo>
                    <a:pt x="14644" y="44799"/>
                    <a:pt x="15078" y="45166"/>
                    <a:pt x="15511" y="45500"/>
                  </a:cubicBezTo>
                  <a:cubicBezTo>
                    <a:pt x="15645" y="45633"/>
                    <a:pt x="15645" y="45633"/>
                    <a:pt x="15578" y="45800"/>
                  </a:cubicBezTo>
                  <a:cubicBezTo>
                    <a:pt x="15244" y="46300"/>
                    <a:pt x="14944" y="46834"/>
                    <a:pt x="14544" y="47535"/>
                  </a:cubicBezTo>
                  <a:cubicBezTo>
                    <a:pt x="14410" y="47801"/>
                    <a:pt x="14277" y="48068"/>
                    <a:pt x="14377" y="48335"/>
                  </a:cubicBezTo>
                  <a:cubicBezTo>
                    <a:pt x="14444" y="48569"/>
                    <a:pt x="14711" y="48735"/>
                    <a:pt x="14978" y="48869"/>
                  </a:cubicBezTo>
                  <a:cubicBezTo>
                    <a:pt x="15978" y="49336"/>
                    <a:pt x="16779" y="49736"/>
                    <a:pt x="17646" y="50136"/>
                  </a:cubicBezTo>
                  <a:cubicBezTo>
                    <a:pt x="17780" y="50203"/>
                    <a:pt x="17813" y="50270"/>
                    <a:pt x="17780" y="50437"/>
                  </a:cubicBezTo>
                  <a:cubicBezTo>
                    <a:pt x="17713" y="50904"/>
                    <a:pt x="17646" y="51371"/>
                    <a:pt x="17579" y="51838"/>
                  </a:cubicBezTo>
                  <a:cubicBezTo>
                    <a:pt x="17546" y="52138"/>
                    <a:pt x="17513" y="52471"/>
                    <a:pt x="17446" y="52772"/>
                  </a:cubicBezTo>
                  <a:cubicBezTo>
                    <a:pt x="17346" y="53505"/>
                    <a:pt x="17446" y="53672"/>
                    <a:pt x="18146" y="53806"/>
                  </a:cubicBezTo>
                  <a:cubicBezTo>
                    <a:pt x="18213" y="53839"/>
                    <a:pt x="18280" y="53839"/>
                    <a:pt x="18347" y="53839"/>
                  </a:cubicBezTo>
                  <a:lnTo>
                    <a:pt x="19247" y="54006"/>
                  </a:lnTo>
                  <a:cubicBezTo>
                    <a:pt x="19981" y="54106"/>
                    <a:pt x="20682" y="54239"/>
                    <a:pt x="21415" y="54339"/>
                  </a:cubicBezTo>
                  <a:cubicBezTo>
                    <a:pt x="21616" y="54373"/>
                    <a:pt x="21649" y="54406"/>
                    <a:pt x="21649" y="54573"/>
                  </a:cubicBezTo>
                  <a:cubicBezTo>
                    <a:pt x="21682" y="54873"/>
                    <a:pt x="21716" y="55173"/>
                    <a:pt x="21749" y="55474"/>
                  </a:cubicBezTo>
                  <a:cubicBezTo>
                    <a:pt x="21749" y="55740"/>
                    <a:pt x="21782" y="56041"/>
                    <a:pt x="21816" y="56307"/>
                  </a:cubicBezTo>
                  <a:cubicBezTo>
                    <a:pt x="21849" y="56674"/>
                    <a:pt x="21916" y="56975"/>
                    <a:pt x="21983" y="57275"/>
                  </a:cubicBezTo>
                  <a:cubicBezTo>
                    <a:pt x="22083" y="57542"/>
                    <a:pt x="22283" y="57708"/>
                    <a:pt x="22583" y="57708"/>
                  </a:cubicBezTo>
                  <a:lnTo>
                    <a:pt x="22616" y="57708"/>
                  </a:lnTo>
                  <a:cubicBezTo>
                    <a:pt x="22616" y="57708"/>
                    <a:pt x="22816" y="57675"/>
                    <a:pt x="22883" y="57675"/>
                  </a:cubicBezTo>
                  <a:lnTo>
                    <a:pt x="23851" y="57575"/>
                  </a:lnTo>
                  <a:cubicBezTo>
                    <a:pt x="24551" y="57508"/>
                    <a:pt x="25252" y="57442"/>
                    <a:pt x="25952" y="57375"/>
                  </a:cubicBezTo>
                  <a:lnTo>
                    <a:pt x="26286" y="57375"/>
                  </a:lnTo>
                  <a:cubicBezTo>
                    <a:pt x="26319" y="57408"/>
                    <a:pt x="26352" y="57542"/>
                    <a:pt x="26386" y="57675"/>
                  </a:cubicBezTo>
                  <a:cubicBezTo>
                    <a:pt x="26386" y="57675"/>
                    <a:pt x="26686" y="58843"/>
                    <a:pt x="26753" y="59109"/>
                  </a:cubicBezTo>
                  <a:cubicBezTo>
                    <a:pt x="26853" y="59443"/>
                    <a:pt x="26953" y="59710"/>
                    <a:pt x="27086" y="59943"/>
                  </a:cubicBezTo>
                  <a:cubicBezTo>
                    <a:pt x="27253" y="60244"/>
                    <a:pt x="27386" y="60477"/>
                    <a:pt x="27753" y="60477"/>
                  </a:cubicBezTo>
                  <a:cubicBezTo>
                    <a:pt x="27853" y="60477"/>
                    <a:pt x="27920" y="60477"/>
                    <a:pt x="28020" y="60444"/>
                  </a:cubicBezTo>
                  <a:cubicBezTo>
                    <a:pt x="28087" y="60444"/>
                    <a:pt x="28154" y="60444"/>
                    <a:pt x="28187" y="60410"/>
                  </a:cubicBezTo>
                  <a:lnTo>
                    <a:pt x="28287" y="60410"/>
                  </a:lnTo>
                  <a:cubicBezTo>
                    <a:pt x="29221" y="60244"/>
                    <a:pt x="30155" y="60010"/>
                    <a:pt x="31022" y="59777"/>
                  </a:cubicBezTo>
                  <a:lnTo>
                    <a:pt x="31323" y="59710"/>
                  </a:lnTo>
                  <a:lnTo>
                    <a:pt x="31456" y="59710"/>
                  </a:lnTo>
                  <a:cubicBezTo>
                    <a:pt x="31489" y="59710"/>
                    <a:pt x="31523" y="59710"/>
                    <a:pt x="31589" y="59843"/>
                  </a:cubicBezTo>
                  <a:cubicBezTo>
                    <a:pt x="31689" y="60144"/>
                    <a:pt x="31823" y="60444"/>
                    <a:pt x="31956" y="60744"/>
                  </a:cubicBezTo>
                  <a:cubicBezTo>
                    <a:pt x="32056" y="60977"/>
                    <a:pt x="32156" y="61211"/>
                    <a:pt x="32257" y="61444"/>
                  </a:cubicBezTo>
                  <a:cubicBezTo>
                    <a:pt x="32423" y="61878"/>
                    <a:pt x="32590" y="62245"/>
                    <a:pt x="32990" y="62245"/>
                  </a:cubicBezTo>
                  <a:cubicBezTo>
                    <a:pt x="33124" y="62245"/>
                    <a:pt x="33324" y="62178"/>
                    <a:pt x="33624" y="62078"/>
                  </a:cubicBezTo>
                  <a:cubicBezTo>
                    <a:pt x="34291" y="61845"/>
                    <a:pt x="34925" y="61645"/>
                    <a:pt x="35559" y="61411"/>
                  </a:cubicBezTo>
                  <a:lnTo>
                    <a:pt x="36326" y="61144"/>
                  </a:lnTo>
                  <a:cubicBezTo>
                    <a:pt x="36426" y="61111"/>
                    <a:pt x="36526" y="61078"/>
                    <a:pt x="36560" y="61078"/>
                  </a:cubicBezTo>
                  <a:cubicBezTo>
                    <a:pt x="36560" y="61078"/>
                    <a:pt x="36660" y="61178"/>
                    <a:pt x="36693" y="61278"/>
                  </a:cubicBezTo>
                  <a:cubicBezTo>
                    <a:pt x="36860" y="61478"/>
                    <a:pt x="37060" y="61711"/>
                    <a:pt x="37227" y="61945"/>
                  </a:cubicBezTo>
                  <a:cubicBezTo>
                    <a:pt x="37494" y="62312"/>
                    <a:pt x="37794" y="62712"/>
                    <a:pt x="38061" y="63079"/>
                  </a:cubicBezTo>
                  <a:cubicBezTo>
                    <a:pt x="38361" y="63446"/>
                    <a:pt x="38561" y="63646"/>
                    <a:pt x="38861" y="63646"/>
                  </a:cubicBezTo>
                  <a:cubicBezTo>
                    <a:pt x="39061" y="63646"/>
                    <a:pt x="39295" y="63513"/>
                    <a:pt x="39628" y="63279"/>
                  </a:cubicBezTo>
                  <a:cubicBezTo>
                    <a:pt x="40329" y="62812"/>
                    <a:pt x="41029" y="62245"/>
                    <a:pt x="41697" y="61711"/>
                  </a:cubicBezTo>
                  <a:lnTo>
                    <a:pt x="41963" y="61511"/>
                  </a:lnTo>
                  <a:cubicBezTo>
                    <a:pt x="41997" y="61478"/>
                    <a:pt x="42064" y="61411"/>
                    <a:pt x="42097" y="61411"/>
                  </a:cubicBezTo>
                  <a:cubicBezTo>
                    <a:pt x="42130" y="61411"/>
                    <a:pt x="42164" y="61478"/>
                    <a:pt x="42230" y="61511"/>
                  </a:cubicBezTo>
                  <a:lnTo>
                    <a:pt x="42497" y="61811"/>
                  </a:lnTo>
                  <a:cubicBezTo>
                    <a:pt x="42864" y="62112"/>
                    <a:pt x="43198" y="62445"/>
                    <a:pt x="43531" y="62745"/>
                  </a:cubicBezTo>
                  <a:cubicBezTo>
                    <a:pt x="43831" y="63012"/>
                    <a:pt x="44032" y="63179"/>
                    <a:pt x="44265" y="63179"/>
                  </a:cubicBezTo>
                  <a:cubicBezTo>
                    <a:pt x="44499" y="63179"/>
                    <a:pt x="44699" y="63012"/>
                    <a:pt x="44966" y="62712"/>
                  </a:cubicBezTo>
                  <a:cubicBezTo>
                    <a:pt x="45599" y="62045"/>
                    <a:pt x="46200" y="61344"/>
                    <a:pt x="46834" y="60644"/>
                  </a:cubicBezTo>
                  <a:cubicBezTo>
                    <a:pt x="46900" y="60544"/>
                    <a:pt x="46934" y="60544"/>
                    <a:pt x="46934" y="60544"/>
                  </a:cubicBezTo>
                  <a:cubicBezTo>
                    <a:pt x="46934" y="60544"/>
                    <a:pt x="46967" y="60544"/>
                    <a:pt x="47067" y="60611"/>
                  </a:cubicBezTo>
                  <a:cubicBezTo>
                    <a:pt x="47601" y="60977"/>
                    <a:pt x="48168" y="61344"/>
                    <a:pt x="48902" y="61811"/>
                  </a:cubicBezTo>
                  <a:cubicBezTo>
                    <a:pt x="49235" y="62012"/>
                    <a:pt x="49435" y="62112"/>
                    <a:pt x="49636" y="62112"/>
                  </a:cubicBezTo>
                  <a:cubicBezTo>
                    <a:pt x="49936" y="62112"/>
                    <a:pt x="50103" y="61878"/>
                    <a:pt x="50336" y="61511"/>
                  </a:cubicBezTo>
                  <a:lnTo>
                    <a:pt x="51137" y="60277"/>
                  </a:lnTo>
                  <a:cubicBezTo>
                    <a:pt x="51437" y="59843"/>
                    <a:pt x="51704" y="59410"/>
                    <a:pt x="51971" y="59009"/>
                  </a:cubicBezTo>
                  <a:cubicBezTo>
                    <a:pt x="52004" y="58909"/>
                    <a:pt x="52037" y="58909"/>
                    <a:pt x="52037" y="58909"/>
                  </a:cubicBezTo>
                  <a:cubicBezTo>
                    <a:pt x="52037" y="58909"/>
                    <a:pt x="52071" y="58909"/>
                    <a:pt x="52171" y="58943"/>
                  </a:cubicBezTo>
                  <a:cubicBezTo>
                    <a:pt x="52538" y="59176"/>
                    <a:pt x="52938" y="59476"/>
                    <a:pt x="53305" y="59743"/>
                  </a:cubicBezTo>
                  <a:cubicBezTo>
                    <a:pt x="53472" y="59877"/>
                    <a:pt x="53672" y="60010"/>
                    <a:pt x="53839" y="60110"/>
                  </a:cubicBezTo>
                  <a:cubicBezTo>
                    <a:pt x="54139" y="60344"/>
                    <a:pt x="54339" y="60444"/>
                    <a:pt x="54506" y="60444"/>
                  </a:cubicBezTo>
                  <a:cubicBezTo>
                    <a:pt x="54839" y="60444"/>
                    <a:pt x="54939" y="60077"/>
                    <a:pt x="55073" y="59677"/>
                  </a:cubicBezTo>
                  <a:lnTo>
                    <a:pt x="55140" y="59343"/>
                  </a:lnTo>
                  <a:cubicBezTo>
                    <a:pt x="55340" y="58676"/>
                    <a:pt x="55506" y="57975"/>
                    <a:pt x="55673" y="57308"/>
                  </a:cubicBezTo>
                  <a:cubicBezTo>
                    <a:pt x="55707" y="57241"/>
                    <a:pt x="55707" y="57208"/>
                    <a:pt x="55707" y="57208"/>
                  </a:cubicBezTo>
                  <a:cubicBezTo>
                    <a:pt x="55740" y="57208"/>
                    <a:pt x="55773" y="57208"/>
                    <a:pt x="55840" y="57241"/>
                  </a:cubicBezTo>
                  <a:cubicBezTo>
                    <a:pt x="56707" y="57475"/>
                    <a:pt x="57575" y="57675"/>
                    <a:pt x="58242" y="57842"/>
                  </a:cubicBezTo>
                  <a:cubicBezTo>
                    <a:pt x="58475" y="57909"/>
                    <a:pt x="58642" y="57942"/>
                    <a:pt x="58742" y="57942"/>
                  </a:cubicBezTo>
                  <a:cubicBezTo>
                    <a:pt x="59309" y="57942"/>
                    <a:pt x="59376" y="57408"/>
                    <a:pt x="59409" y="57008"/>
                  </a:cubicBezTo>
                  <a:lnTo>
                    <a:pt x="59443" y="56408"/>
                  </a:lnTo>
                  <a:cubicBezTo>
                    <a:pt x="59509" y="55674"/>
                    <a:pt x="59609" y="54906"/>
                    <a:pt x="59709" y="54139"/>
                  </a:cubicBezTo>
                  <a:lnTo>
                    <a:pt x="59709" y="54006"/>
                  </a:lnTo>
                  <a:cubicBezTo>
                    <a:pt x="59709" y="53939"/>
                    <a:pt x="59743" y="53839"/>
                    <a:pt x="59743" y="53839"/>
                  </a:cubicBezTo>
                  <a:cubicBezTo>
                    <a:pt x="59743" y="53839"/>
                    <a:pt x="59810" y="53806"/>
                    <a:pt x="60076" y="53772"/>
                  </a:cubicBezTo>
                  <a:cubicBezTo>
                    <a:pt x="60343" y="53772"/>
                    <a:pt x="60643" y="53739"/>
                    <a:pt x="60944" y="53739"/>
                  </a:cubicBezTo>
                  <a:cubicBezTo>
                    <a:pt x="61411" y="53706"/>
                    <a:pt x="61878" y="53672"/>
                    <a:pt x="62311" y="53639"/>
                  </a:cubicBezTo>
                  <a:cubicBezTo>
                    <a:pt x="63045" y="53572"/>
                    <a:pt x="63212" y="53405"/>
                    <a:pt x="63212" y="52672"/>
                  </a:cubicBezTo>
                  <a:cubicBezTo>
                    <a:pt x="63212" y="52004"/>
                    <a:pt x="63179" y="51337"/>
                    <a:pt x="63145" y="50670"/>
                  </a:cubicBezTo>
                  <a:cubicBezTo>
                    <a:pt x="63145" y="50270"/>
                    <a:pt x="63112" y="49870"/>
                    <a:pt x="63112" y="49469"/>
                  </a:cubicBezTo>
                  <a:cubicBezTo>
                    <a:pt x="63112" y="49336"/>
                    <a:pt x="63079" y="49202"/>
                    <a:pt x="63112" y="49169"/>
                  </a:cubicBezTo>
                  <a:cubicBezTo>
                    <a:pt x="63112" y="49136"/>
                    <a:pt x="63279" y="49102"/>
                    <a:pt x="63379" y="49069"/>
                  </a:cubicBezTo>
                  <a:cubicBezTo>
                    <a:pt x="63679" y="49002"/>
                    <a:pt x="64013" y="48902"/>
                    <a:pt x="64313" y="48835"/>
                  </a:cubicBezTo>
                  <a:cubicBezTo>
                    <a:pt x="64813" y="48702"/>
                    <a:pt x="65313" y="48569"/>
                    <a:pt x="65814" y="48435"/>
                  </a:cubicBezTo>
                  <a:cubicBezTo>
                    <a:pt x="66081" y="48335"/>
                    <a:pt x="66281" y="48268"/>
                    <a:pt x="66381" y="48102"/>
                  </a:cubicBezTo>
                  <a:cubicBezTo>
                    <a:pt x="66481" y="47901"/>
                    <a:pt x="66414" y="47701"/>
                    <a:pt x="66314" y="47434"/>
                  </a:cubicBezTo>
                  <a:cubicBezTo>
                    <a:pt x="66081" y="46701"/>
                    <a:pt x="65814" y="46000"/>
                    <a:pt x="65547" y="45300"/>
                  </a:cubicBezTo>
                  <a:lnTo>
                    <a:pt x="65347" y="44766"/>
                  </a:lnTo>
                  <a:cubicBezTo>
                    <a:pt x="65313" y="44599"/>
                    <a:pt x="65247" y="44466"/>
                    <a:pt x="65247" y="44432"/>
                  </a:cubicBezTo>
                  <a:cubicBezTo>
                    <a:pt x="65280" y="44399"/>
                    <a:pt x="65414" y="44332"/>
                    <a:pt x="65547" y="44232"/>
                  </a:cubicBezTo>
                  <a:lnTo>
                    <a:pt x="65914" y="44032"/>
                  </a:lnTo>
                  <a:cubicBezTo>
                    <a:pt x="66548" y="43698"/>
                    <a:pt x="67181" y="43332"/>
                    <a:pt x="67849" y="42931"/>
                  </a:cubicBezTo>
                  <a:cubicBezTo>
                    <a:pt x="68416" y="42598"/>
                    <a:pt x="68482" y="42431"/>
                    <a:pt x="68149" y="41764"/>
                  </a:cubicBezTo>
                  <a:cubicBezTo>
                    <a:pt x="67982" y="41464"/>
                    <a:pt x="67849" y="41163"/>
                    <a:pt x="67648" y="40863"/>
                  </a:cubicBezTo>
                  <a:cubicBezTo>
                    <a:pt x="67348" y="40329"/>
                    <a:pt x="67048" y="39762"/>
                    <a:pt x="66681" y="39195"/>
                  </a:cubicBezTo>
                  <a:cubicBezTo>
                    <a:pt x="66648" y="39129"/>
                    <a:pt x="66648" y="39095"/>
                    <a:pt x="66648" y="39095"/>
                  </a:cubicBezTo>
                  <a:cubicBezTo>
                    <a:pt x="66648" y="39095"/>
                    <a:pt x="66648" y="39062"/>
                    <a:pt x="66714" y="39028"/>
                  </a:cubicBezTo>
                  <a:cubicBezTo>
                    <a:pt x="66815" y="38928"/>
                    <a:pt x="66948" y="38862"/>
                    <a:pt x="67048" y="38762"/>
                  </a:cubicBezTo>
                  <a:lnTo>
                    <a:pt x="67648" y="38295"/>
                  </a:lnTo>
                  <a:cubicBezTo>
                    <a:pt x="68049" y="37994"/>
                    <a:pt x="68482" y="37661"/>
                    <a:pt x="68883" y="37361"/>
                  </a:cubicBezTo>
                  <a:cubicBezTo>
                    <a:pt x="69316" y="37027"/>
                    <a:pt x="69350" y="36760"/>
                    <a:pt x="69016" y="36327"/>
                  </a:cubicBezTo>
                  <a:cubicBezTo>
                    <a:pt x="68916" y="36226"/>
                    <a:pt x="68816" y="36093"/>
                    <a:pt x="68716" y="35993"/>
                  </a:cubicBezTo>
                  <a:lnTo>
                    <a:pt x="68649" y="35893"/>
                  </a:lnTo>
                  <a:cubicBezTo>
                    <a:pt x="68082" y="35226"/>
                    <a:pt x="67448" y="34559"/>
                    <a:pt x="66581" y="33691"/>
                  </a:cubicBezTo>
                  <a:cubicBezTo>
                    <a:pt x="66481" y="33591"/>
                    <a:pt x="66481" y="33591"/>
                    <a:pt x="66581" y="33424"/>
                  </a:cubicBezTo>
                  <a:cubicBezTo>
                    <a:pt x="67248" y="32557"/>
                    <a:pt x="67882" y="31657"/>
                    <a:pt x="68516" y="30789"/>
                  </a:cubicBezTo>
                  <a:lnTo>
                    <a:pt x="68582" y="30656"/>
                  </a:lnTo>
                  <a:cubicBezTo>
                    <a:pt x="68916" y="30222"/>
                    <a:pt x="68883" y="29989"/>
                    <a:pt x="68482" y="29588"/>
                  </a:cubicBezTo>
                  <a:cubicBezTo>
                    <a:pt x="67982" y="29155"/>
                    <a:pt x="67482" y="28788"/>
                    <a:pt x="67015" y="28421"/>
                  </a:cubicBezTo>
                  <a:lnTo>
                    <a:pt x="66681" y="28154"/>
                  </a:lnTo>
                  <a:cubicBezTo>
                    <a:pt x="66147" y="27787"/>
                    <a:pt x="65614" y="27387"/>
                    <a:pt x="65113" y="27020"/>
                  </a:cubicBezTo>
                  <a:cubicBezTo>
                    <a:pt x="64947" y="26920"/>
                    <a:pt x="64947" y="26886"/>
                    <a:pt x="65013" y="26753"/>
                  </a:cubicBezTo>
                  <a:cubicBezTo>
                    <a:pt x="65080" y="26586"/>
                    <a:pt x="65147" y="26419"/>
                    <a:pt x="65213" y="26253"/>
                  </a:cubicBezTo>
                  <a:cubicBezTo>
                    <a:pt x="65280" y="26086"/>
                    <a:pt x="65347" y="25919"/>
                    <a:pt x="65414" y="25752"/>
                  </a:cubicBezTo>
                  <a:cubicBezTo>
                    <a:pt x="65580" y="25452"/>
                    <a:pt x="65714" y="25152"/>
                    <a:pt x="65847" y="24818"/>
                  </a:cubicBezTo>
                  <a:cubicBezTo>
                    <a:pt x="65981" y="24518"/>
                    <a:pt x="66147" y="24184"/>
                    <a:pt x="66281" y="23884"/>
                  </a:cubicBezTo>
                  <a:cubicBezTo>
                    <a:pt x="66481" y="23451"/>
                    <a:pt x="66381" y="23217"/>
                    <a:pt x="65981" y="22984"/>
                  </a:cubicBezTo>
                  <a:cubicBezTo>
                    <a:pt x="65914" y="22950"/>
                    <a:pt x="65847" y="22917"/>
                    <a:pt x="65780" y="22917"/>
                  </a:cubicBezTo>
                  <a:lnTo>
                    <a:pt x="64780" y="22450"/>
                  </a:lnTo>
                  <a:cubicBezTo>
                    <a:pt x="64046" y="22116"/>
                    <a:pt x="63312" y="21783"/>
                    <a:pt x="62612" y="21416"/>
                  </a:cubicBezTo>
                  <a:cubicBezTo>
                    <a:pt x="62511" y="21382"/>
                    <a:pt x="62411" y="21349"/>
                    <a:pt x="62345" y="21316"/>
                  </a:cubicBezTo>
                  <a:cubicBezTo>
                    <a:pt x="62278" y="21282"/>
                    <a:pt x="62211" y="21249"/>
                    <a:pt x="62178" y="21249"/>
                  </a:cubicBezTo>
                  <a:cubicBezTo>
                    <a:pt x="62178" y="21216"/>
                    <a:pt x="62245" y="21016"/>
                    <a:pt x="62311" y="20749"/>
                  </a:cubicBezTo>
                  <a:cubicBezTo>
                    <a:pt x="62378" y="20448"/>
                    <a:pt x="62478" y="20115"/>
                    <a:pt x="62578" y="19781"/>
                  </a:cubicBezTo>
                  <a:cubicBezTo>
                    <a:pt x="62645" y="19514"/>
                    <a:pt x="62745" y="19248"/>
                    <a:pt x="62812" y="18981"/>
                  </a:cubicBezTo>
                  <a:cubicBezTo>
                    <a:pt x="62912" y="18580"/>
                    <a:pt x="63012" y="18280"/>
                    <a:pt x="62878" y="18080"/>
                  </a:cubicBezTo>
                  <a:cubicBezTo>
                    <a:pt x="62745" y="17880"/>
                    <a:pt x="62478" y="17813"/>
                    <a:pt x="62044" y="17747"/>
                  </a:cubicBezTo>
                  <a:cubicBezTo>
                    <a:pt x="61577" y="17646"/>
                    <a:pt x="61077" y="17546"/>
                    <a:pt x="60577" y="17446"/>
                  </a:cubicBezTo>
                  <a:cubicBezTo>
                    <a:pt x="60143" y="17380"/>
                    <a:pt x="59676" y="17280"/>
                    <a:pt x="59209" y="17179"/>
                  </a:cubicBezTo>
                  <a:cubicBezTo>
                    <a:pt x="59142" y="17179"/>
                    <a:pt x="58976" y="17146"/>
                    <a:pt x="58909" y="17113"/>
                  </a:cubicBezTo>
                  <a:cubicBezTo>
                    <a:pt x="58909" y="17079"/>
                    <a:pt x="58909" y="17046"/>
                    <a:pt x="58942" y="17013"/>
                  </a:cubicBezTo>
                  <a:lnTo>
                    <a:pt x="58942" y="16846"/>
                  </a:lnTo>
                  <a:cubicBezTo>
                    <a:pt x="58976" y="15912"/>
                    <a:pt x="58976" y="14911"/>
                    <a:pt x="58909" y="13910"/>
                  </a:cubicBezTo>
                  <a:cubicBezTo>
                    <a:pt x="58876" y="13410"/>
                    <a:pt x="58742" y="13243"/>
                    <a:pt x="58242" y="13210"/>
                  </a:cubicBezTo>
                  <a:cubicBezTo>
                    <a:pt x="57775" y="13143"/>
                    <a:pt x="57408" y="13143"/>
                    <a:pt x="57074" y="13143"/>
                  </a:cubicBezTo>
                  <a:lnTo>
                    <a:pt x="55240" y="13143"/>
                  </a:lnTo>
                  <a:cubicBezTo>
                    <a:pt x="55006" y="13143"/>
                    <a:pt x="54773" y="13143"/>
                    <a:pt x="54572" y="13110"/>
                  </a:cubicBezTo>
                  <a:lnTo>
                    <a:pt x="54472" y="13110"/>
                  </a:lnTo>
                  <a:cubicBezTo>
                    <a:pt x="54472" y="13110"/>
                    <a:pt x="54472" y="13077"/>
                    <a:pt x="54472" y="13010"/>
                  </a:cubicBezTo>
                  <a:cubicBezTo>
                    <a:pt x="54439" y="12509"/>
                    <a:pt x="54406" y="12009"/>
                    <a:pt x="54372" y="11409"/>
                  </a:cubicBezTo>
                  <a:cubicBezTo>
                    <a:pt x="54339" y="11175"/>
                    <a:pt x="54306" y="10942"/>
                    <a:pt x="54306" y="10708"/>
                  </a:cubicBezTo>
                  <a:cubicBezTo>
                    <a:pt x="54272" y="10408"/>
                    <a:pt x="54239" y="10108"/>
                    <a:pt x="54206" y="9774"/>
                  </a:cubicBezTo>
                  <a:cubicBezTo>
                    <a:pt x="54172" y="9407"/>
                    <a:pt x="53972" y="9207"/>
                    <a:pt x="53572" y="9207"/>
                  </a:cubicBezTo>
                  <a:lnTo>
                    <a:pt x="52304" y="9174"/>
                  </a:lnTo>
                  <a:lnTo>
                    <a:pt x="49736" y="9174"/>
                  </a:lnTo>
                  <a:cubicBezTo>
                    <a:pt x="49636" y="9207"/>
                    <a:pt x="49536" y="9207"/>
                    <a:pt x="49469" y="9207"/>
                  </a:cubicBezTo>
                  <a:cubicBezTo>
                    <a:pt x="49335" y="9207"/>
                    <a:pt x="49235" y="9174"/>
                    <a:pt x="49169" y="9107"/>
                  </a:cubicBezTo>
                  <a:cubicBezTo>
                    <a:pt x="49069" y="9007"/>
                    <a:pt x="49002" y="8807"/>
                    <a:pt x="48968" y="8573"/>
                  </a:cubicBezTo>
                  <a:cubicBezTo>
                    <a:pt x="48968" y="8440"/>
                    <a:pt x="48935" y="8306"/>
                    <a:pt x="48902" y="8206"/>
                  </a:cubicBezTo>
                  <a:cubicBezTo>
                    <a:pt x="48635" y="7272"/>
                    <a:pt x="48401" y="6472"/>
                    <a:pt x="48101" y="5705"/>
                  </a:cubicBezTo>
                  <a:cubicBezTo>
                    <a:pt x="48001" y="5404"/>
                    <a:pt x="47901" y="5138"/>
                    <a:pt x="47501" y="5138"/>
                  </a:cubicBezTo>
                  <a:cubicBezTo>
                    <a:pt x="47401" y="5138"/>
                    <a:pt x="47301" y="5138"/>
                    <a:pt x="47167" y="5171"/>
                  </a:cubicBezTo>
                  <a:cubicBezTo>
                    <a:pt x="47134" y="5171"/>
                    <a:pt x="47100" y="5204"/>
                    <a:pt x="47067" y="5204"/>
                  </a:cubicBezTo>
                  <a:lnTo>
                    <a:pt x="46967" y="5204"/>
                  </a:lnTo>
                  <a:cubicBezTo>
                    <a:pt x="46166" y="5371"/>
                    <a:pt x="45399" y="5571"/>
                    <a:pt x="44632" y="5771"/>
                  </a:cubicBezTo>
                  <a:cubicBezTo>
                    <a:pt x="44198" y="5905"/>
                    <a:pt x="43765" y="6005"/>
                    <a:pt x="43331" y="6105"/>
                  </a:cubicBezTo>
                  <a:cubicBezTo>
                    <a:pt x="43198" y="6138"/>
                    <a:pt x="43098" y="6172"/>
                    <a:pt x="43064" y="6172"/>
                  </a:cubicBezTo>
                  <a:cubicBezTo>
                    <a:pt x="43031" y="6138"/>
                    <a:pt x="42998" y="6038"/>
                    <a:pt x="42931" y="5905"/>
                  </a:cubicBezTo>
                  <a:lnTo>
                    <a:pt x="42631" y="5238"/>
                  </a:lnTo>
                  <a:cubicBezTo>
                    <a:pt x="42297" y="4504"/>
                    <a:pt x="41997" y="3803"/>
                    <a:pt x="41663" y="3069"/>
                  </a:cubicBezTo>
                  <a:cubicBezTo>
                    <a:pt x="41396" y="2502"/>
                    <a:pt x="41263" y="2202"/>
                    <a:pt x="40863" y="2202"/>
                  </a:cubicBezTo>
                  <a:cubicBezTo>
                    <a:pt x="40663" y="2202"/>
                    <a:pt x="40462" y="2269"/>
                    <a:pt x="40095" y="2369"/>
                  </a:cubicBezTo>
                  <a:cubicBezTo>
                    <a:pt x="39428" y="2536"/>
                    <a:pt x="38761" y="2803"/>
                    <a:pt x="38127" y="3003"/>
                  </a:cubicBezTo>
                  <a:cubicBezTo>
                    <a:pt x="37727" y="3169"/>
                    <a:pt x="37293" y="3303"/>
                    <a:pt x="36860" y="3470"/>
                  </a:cubicBezTo>
                  <a:cubicBezTo>
                    <a:pt x="36760" y="3503"/>
                    <a:pt x="36626" y="3536"/>
                    <a:pt x="36560" y="3570"/>
                  </a:cubicBezTo>
                  <a:cubicBezTo>
                    <a:pt x="36460" y="3603"/>
                    <a:pt x="36359" y="3636"/>
                    <a:pt x="36326" y="3636"/>
                  </a:cubicBezTo>
                  <a:cubicBezTo>
                    <a:pt x="36293" y="3636"/>
                    <a:pt x="36226" y="3503"/>
                    <a:pt x="36159" y="3370"/>
                  </a:cubicBezTo>
                  <a:lnTo>
                    <a:pt x="35993" y="3136"/>
                  </a:lnTo>
                  <a:cubicBezTo>
                    <a:pt x="35792" y="2836"/>
                    <a:pt x="35626" y="2536"/>
                    <a:pt x="35425" y="2235"/>
                  </a:cubicBezTo>
                  <a:cubicBezTo>
                    <a:pt x="35025" y="1635"/>
                    <a:pt x="34658" y="1001"/>
                    <a:pt x="34225" y="434"/>
                  </a:cubicBezTo>
                  <a:cubicBezTo>
                    <a:pt x="34024" y="201"/>
                    <a:pt x="33891" y="1"/>
                    <a:pt x="33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0"/>
            <p:cNvSpPr/>
            <p:nvPr/>
          </p:nvSpPr>
          <p:spPr>
            <a:xfrm>
              <a:off x="2742975" y="2066925"/>
              <a:ext cx="1743750" cy="1602000"/>
            </a:xfrm>
            <a:custGeom>
              <a:avLst/>
              <a:gdLst/>
              <a:ahLst/>
              <a:cxnLst/>
              <a:rect l="l" t="t" r="r" b="b"/>
              <a:pathLst>
                <a:path w="69750" h="64080" extrusionOk="0">
                  <a:moveTo>
                    <a:pt x="18580" y="11909"/>
                  </a:moveTo>
                  <a:lnTo>
                    <a:pt x="18580" y="11909"/>
                  </a:lnTo>
                  <a:cubicBezTo>
                    <a:pt x="18280" y="12109"/>
                    <a:pt x="17946" y="12309"/>
                    <a:pt x="17613" y="12476"/>
                  </a:cubicBezTo>
                  <a:lnTo>
                    <a:pt x="17079" y="12810"/>
                  </a:lnTo>
                  <a:cubicBezTo>
                    <a:pt x="17279" y="12543"/>
                    <a:pt x="17479" y="12276"/>
                    <a:pt x="17646" y="11976"/>
                  </a:cubicBezTo>
                  <a:lnTo>
                    <a:pt x="18246" y="11942"/>
                  </a:lnTo>
                  <a:lnTo>
                    <a:pt x="18580" y="11909"/>
                  </a:lnTo>
                  <a:close/>
                  <a:moveTo>
                    <a:pt x="15111" y="12376"/>
                  </a:moveTo>
                  <a:cubicBezTo>
                    <a:pt x="15178" y="12443"/>
                    <a:pt x="15211" y="12476"/>
                    <a:pt x="15278" y="12543"/>
                  </a:cubicBezTo>
                  <a:cubicBezTo>
                    <a:pt x="15044" y="12676"/>
                    <a:pt x="14944" y="12943"/>
                    <a:pt x="14811" y="13243"/>
                  </a:cubicBezTo>
                  <a:cubicBezTo>
                    <a:pt x="14777" y="13310"/>
                    <a:pt x="14744" y="13410"/>
                    <a:pt x="14711" y="13510"/>
                  </a:cubicBezTo>
                  <a:cubicBezTo>
                    <a:pt x="14677" y="13543"/>
                    <a:pt x="14677" y="13543"/>
                    <a:pt x="14677" y="13577"/>
                  </a:cubicBezTo>
                  <a:lnTo>
                    <a:pt x="14610" y="13577"/>
                  </a:lnTo>
                  <a:cubicBezTo>
                    <a:pt x="14510" y="13543"/>
                    <a:pt x="14410" y="13510"/>
                    <a:pt x="14310" y="13510"/>
                  </a:cubicBezTo>
                  <a:cubicBezTo>
                    <a:pt x="14444" y="13343"/>
                    <a:pt x="14544" y="13176"/>
                    <a:pt x="14677" y="13010"/>
                  </a:cubicBezTo>
                  <a:cubicBezTo>
                    <a:pt x="14811" y="12776"/>
                    <a:pt x="14977" y="12576"/>
                    <a:pt x="15111" y="12376"/>
                  </a:cubicBezTo>
                  <a:close/>
                  <a:moveTo>
                    <a:pt x="33858" y="434"/>
                  </a:moveTo>
                  <a:cubicBezTo>
                    <a:pt x="33991" y="434"/>
                    <a:pt x="34091" y="534"/>
                    <a:pt x="34224" y="734"/>
                  </a:cubicBezTo>
                  <a:cubicBezTo>
                    <a:pt x="34892" y="1635"/>
                    <a:pt x="35425" y="2569"/>
                    <a:pt x="36026" y="3470"/>
                  </a:cubicBezTo>
                  <a:cubicBezTo>
                    <a:pt x="36293" y="3903"/>
                    <a:pt x="36359" y="4037"/>
                    <a:pt x="36526" y="4037"/>
                  </a:cubicBezTo>
                  <a:cubicBezTo>
                    <a:pt x="36626" y="4037"/>
                    <a:pt x="36793" y="3970"/>
                    <a:pt x="37127" y="3870"/>
                  </a:cubicBezTo>
                  <a:cubicBezTo>
                    <a:pt x="38194" y="3503"/>
                    <a:pt x="39261" y="3069"/>
                    <a:pt x="40362" y="2769"/>
                  </a:cubicBezTo>
                  <a:cubicBezTo>
                    <a:pt x="40696" y="2669"/>
                    <a:pt x="40896" y="2602"/>
                    <a:pt x="41063" y="2602"/>
                  </a:cubicBezTo>
                  <a:cubicBezTo>
                    <a:pt x="41330" y="2602"/>
                    <a:pt x="41430" y="2802"/>
                    <a:pt x="41663" y="3369"/>
                  </a:cubicBezTo>
                  <a:cubicBezTo>
                    <a:pt x="42097" y="4303"/>
                    <a:pt x="42530" y="5237"/>
                    <a:pt x="42931" y="6171"/>
                  </a:cubicBezTo>
                  <a:cubicBezTo>
                    <a:pt x="43064" y="6472"/>
                    <a:pt x="43097" y="6572"/>
                    <a:pt x="43264" y="6572"/>
                  </a:cubicBezTo>
                  <a:cubicBezTo>
                    <a:pt x="43331" y="6572"/>
                    <a:pt x="43431" y="6538"/>
                    <a:pt x="43564" y="6505"/>
                  </a:cubicBezTo>
                  <a:cubicBezTo>
                    <a:pt x="44799" y="6238"/>
                    <a:pt x="46000" y="5871"/>
                    <a:pt x="47200" y="5638"/>
                  </a:cubicBezTo>
                  <a:cubicBezTo>
                    <a:pt x="47267" y="5604"/>
                    <a:pt x="47334" y="5604"/>
                    <a:pt x="47401" y="5571"/>
                  </a:cubicBezTo>
                  <a:cubicBezTo>
                    <a:pt x="47534" y="5571"/>
                    <a:pt x="47634" y="5538"/>
                    <a:pt x="47701" y="5538"/>
                  </a:cubicBezTo>
                  <a:cubicBezTo>
                    <a:pt x="47901" y="5538"/>
                    <a:pt x="47968" y="5638"/>
                    <a:pt x="48101" y="5971"/>
                  </a:cubicBezTo>
                  <a:cubicBezTo>
                    <a:pt x="48435" y="6772"/>
                    <a:pt x="48668" y="7639"/>
                    <a:pt x="48902" y="8473"/>
                  </a:cubicBezTo>
                  <a:cubicBezTo>
                    <a:pt x="49002" y="8807"/>
                    <a:pt x="48968" y="9240"/>
                    <a:pt x="49235" y="9474"/>
                  </a:cubicBezTo>
                  <a:cubicBezTo>
                    <a:pt x="49335" y="9574"/>
                    <a:pt x="49502" y="9607"/>
                    <a:pt x="49669" y="9607"/>
                  </a:cubicBezTo>
                  <a:cubicBezTo>
                    <a:pt x="49836" y="9607"/>
                    <a:pt x="50069" y="9574"/>
                    <a:pt x="50236" y="9574"/>
                  </a:cubicBezTo>
                  <a:lnTo>
                    <a:pt x="50269" y="9574"/>
                  </a:lnTo>
                  <a:cubicBezTo>
                    <a:pt x="51303" y="9607"/>
                    <a:pt x="52337" y="9607"/>
                    <a:pt x="53371" y="9607"/>
                  </a:cubicBezTo>
                  <a:lnTo>
                    <a:pt x="53772" y="9607"/>
                  </a:lnTo>
                  <a:cubicBezTo>
                    <a:pt x="54039" y="9607"/>
                    <a:pt x="54172" y="9741"/>
                    <a:pt x="54205" y="10008"/>
                  </a:cubicBezTo>
                  <a:cubicBezTo>
                    <a:pt x="54239" y="10541"/>
                    <a:pt x="54305" y="11108"/>
                    <a:pt x="54339" y="11642"/>
                  </a:cubicBezTo>
                  <a:cubicBezTo>
                    <a:pt x="54406" y="12176"/>
                    <a:pt x="54439" y="12709"/>
                    <a:pt x="54472" y="13243"/>
                  </a:cubicBezTo>
                  <a:cubicBezTo>
                    <a:pt x="54472" y="13443"/>
                    <a:pt x="54539" y="13543"/>
                    <a:pt x="54772" y="13543"/>
                  </a:cubicBezTo>
                  <a:cubicBezTo>
                    <a:pt x="55273" y="13543"/>
                    <a:pt x="55807" y="13577"/>
                    <a:pt x="56340" y="13577"/>
                  </a:cubicBezTo>
                  <a:cubicBezTo>
                    <a:pt x="56540" y="13577"/>
                    <a:pt x="56741" y="13577"/>
                    <a:pt x="56941" y="13543"/>
                  </a:cubicBezTo>
                  <a:lnTo>
                    <a:pt x="57274" y="13543"/>
                  </a:lnTo>
                  <a:cubicBezTo>
                    <a:pt x="57641" y="13543"/>
                    <a:pt x="58041" y="13577"/>
                    <a:pt x="58408" y="13610"/>
                  </a:cubicBezTo>
                  <a:cubicBezTo>
                    <a:pt x="58809" y="13643"/>
                    <a:pt x="58875" y="13710"/>
                    <a:pt x="58909" y="14110"/>
                  </a:cubicBezTo>
                  <a:cubicBezTo>
                    <a:pt x="58975" y="15111"/>
                    <a:pt x="58975" y="16079"/>
                    <a:pt x="58942" y="17046"/>
                  </a:cubicBezTo>
                  <a:cubicBezTo>
                    <a:pt x="58909" y="17480"/>
                    <a:pt x="58842" y="17480"/>
                    <a:pt x="59376" y="17613"/>
                  </a:cubicBezTo>
                  <a:cubicBezTo>
                    <a:pt x="60310" y="17780"/>
                    <a:pt x="61277" y="17947"/>
                    <a:pt x="62211" y="18147"/>
                  </a:cubicBezTo>
                  <a:cubicBezTo>
                    <a:pt x="63012" y="18313"/>
                    <a:pt x="63012" y="18347"/>
                    <a:pt x="62812" y="19147"/>
                  </a:cubicBezTo>
                  <a:cubicBezTo>
                    <a:pt x="62645" y="19714"/>
                    <a:pt x="62445" y="20315"/>
                    <a:pt x="62311" y="20915"/>
                  </a:cubicBezTo>
                  <a:cubicBezTo>
                    <a:pt x="62078" y="21683"/>
                    <a:pt x="62111" y="21549"/>
                    <a:pt x="62711" y="21816"/>
                  </a:cubicBezTo>
                  <a:cubicBezTo>
                    <a:pt x="63746" y="22316"/>
                    <a:pt x="64813" y="22783"/>
                    <a:pt x="65847" y="23284"/>
                  </a:cubicBezTo>
                  <a:cubicBezTo>
                    <a:pt x="65914" y="23317"/>
                    <a:pt x="66014" y="23350"/>
                    <a:pt x="66081" y="23384"/>
                  </a:cubicBezTo>
                  <a:cubicBezTo>
                    <a:pt x="66414" y="23584"/>
                    <a:pt x="66447" y="23651"/>
                    <a:pt x="66281" y="24018"/>
                  </a:cubicBezTo>
                  <a:cubicBezTo>
                    <a:pt x="66014" y="24651"/>
                    <a:pt x="65714" y="25252"/>
                    <a:pt x="65447" y="25886"/>
                  </a:cubicBezTo>
                  <a:cubicBezTo>
                    <a:pt x="65280" y="26219"/>
                    <a:pt x="65180" y="26553"/>
                    <a:pt x="65013" y="26886"/>
                  </a:cubicBezTo>
                  <a:cubicBezTo>
                    <a:pt x="64913" y="27120"/>
                    <a:pt x="64980" y="27253"/>
                    <a:pt x="65180" y="27387"/>
                  </a:cubicBezTo>
                  <a:cubicBezTo>
                    <a:pt x="65814" y="27854"/>
                    <a:pt x="66447" y="28321"/>
                    <a:pt x="67081" y="28788"/>
                  </a:cubicBezTo>
                  <a:cubicBezTo>
                    <a:pt x="67582" y="29155"/>
                    <a:pt x="68082" y="29555"/>
                    <a:pt x="68549" y="29955"/>
                  </a:cubicBezTo>
                  <a:cubicBezTo>
                    <a:pt x="68849" y="30255"/>
                    <a:pt x="68883" y="30389"/>
                    <a:pt x="68616" y="30756"/>
                  </a:cubicBezTo>
                  <a:cubicBezTo>
                    <a:pt x="67949" y="31690"/>
                    <a:pt x="67315" y="32590"/>
                    <a:pt x="66614" y="33491"/>
                  </a:cubicBezTo>
                  <a:cubicBezTo>
                    <a:pt x="66447" y="33725"/>
                    <a:pt x="66447" y="33858"/>
                    <a:pt x="66648" y="34058"/>
                  </a:cubicBezTo>
                  <a:cubicBezTo>
                    <a:pt x="67348" y="34759"/>
                    <a:pt x="68049" y="35459"/>
                    <a:pt x="68682" y="36226"/>
                  </a:cubicBezTo>
                  <a:cubicBezTo>
                    <a:pt x="68816" y="36393"/>
                    <a:pt x="68916" y="36527"/>
                    <a:pt x="69049" y="36660"/>
                  </a:cubicBezTo>
                  <a:cubicBezTo>
                    <a:pt x="69316" y="36994"/>
                    <a:pt x="69283" y="37127"/>
                    <a:pt x="68949" y="37394"/>
                  </a:cubicBezTo>
                  <a:cubicBezTo>
                    <a:pt x="68382" y="37827"/>
                    <a:pt x="67815" y="38261"/>
                    <a:pt x="67248" y="38728"/>
                  </a:cubicBezTo>
                  <a:cubicBezTo>
                    <a:pt x="67115" y="38828"/>
                    <a:pt x="66948" y="38962"/>
                    <a:pt x="66781" y="39062"/>
                  </a:cubicBezTo>
                  <a:cubicBezTo>
                    <a:pt x="66581" y="39195"/>
                    <a:pt x="66581" y="39329"/>
                    <a:pt x="66714" y="39529"/>
                  </a:cubicBezTo>
                  <a:cubicBezTo>
                    <a:pt x="67048" y="40062"/>
                    <a:pt x="67381" y="40629"/>
                    <a:pt x="67682" y="41163"/>
                  </a:cubicBezTo>
                  <a:cubicBezTo>
                    <a:pt x="67848" y="41463"/>
                    <a:pt x="68015" y="41764"/>
                    <a:pt x="68182" y="42064"/>
                  </a:cubicBezTo>
                  <a:cubicBezTo>
                    <a:pt x="68449" y="42631"/>
                    <a:pt x="68449" y="42664"/>
                    <a:pt x="67915" y="42964"/>
                  </a:cubicBezTo>
                  <a:cubicBezTo>
                    <a:pt x="67181" y="43431"/>
                    <a:pt x="66414" y="43832"/>
                    <a:pt x="65647" y="44265"/>
                  </a:cubicBezTo>
                  <a:cubicBezTo>
                    <a:pt x="65180" y="44532"/>
                    <a:pt x="65180" y="44532"/>
                    <a:pt x="65380" y="45033"/>
                  </a:cubicBezTo>
                  <a:cubicBezTo>
                    <a:pt x="65680" y="45933"/>
                    <a:pt x="66014" y="46801"/>
                    <a:pt x="66314" y="47701"/>
                  </a:cubicBezTo>
                  <a:cubicBezTo>
                    <a:pt x="66514" y="48202"/>
                    <a:pt x="66481" y="48302"/>
                    <a:pt x="65947" y="48435"/>
                  </a:cubicBezTo>
                  <a:cubicBezTo>
                    <a:pt x="65147" y="48669"/>
                    <a:pt x="64313" y="48869"/>
                    <a:pt x="63512" y="49102"/>
                  </a:cubicBezTo>
                  <a:cubicBezTo>
                    <a:pt x="63078" y="49202"/>
                    <a:pt x="63078" y="49202"/>
                    <a:pt x="63078" y="49669"/>
                  </a:cubicBezTo>
                  <a:cubicBezTo>
                    <a:pt x="63112" y="50737"/>
                    <a:pt x="63212" y="51804"/>
                    <a:pt x="63212" y="52872"/>
                  </a:cubicBezTo>
                  <a:cubicBezTo>
                    <a:pt x="63178" y="53505"/>
                    <a:pt x="63145" y="53572"/>
                    <a:pt x="62511" y="53639"/>
                  </a:cubicBezTo>
                  <a:cubicBezTo>
                    <a:pt x="61744" y="53705"/>
                    <a:pt x="61010" y="53739"/>
                    <a:pt x="60243" y="53772"/>
                  </a:cubicBezTo>
                  <a:cubicBezTo>
                    <a:pt x="59676" y="53839"/>
                    <a:pt x="59743" y="53906"/>
                    <a:pt x="59676" y="54339"/>
                  </a:cubicBezTo>
                  <a:cubicBezTo>
                    <a:pt x="59576" y="55273"/>
                    <a:pt x="59476" y="56241"/>
                    <a:pt x="59376" y="57175"/>
                  </a:cubicBezTo>
                  <a:cubicBezTo>
                    <a:pt x="59342" y="57742"/>
                    <a:pt x="59276" y="57942"/>
                    <a:pt x="58942" y="57942"/>
                  </a:cubicBezTo>
                  <a:cubicBezTo>
                    <a:pt x="58842" y="57942"/>
                    <a:pt x="58675" y="57908"/>
                    <a:pt x="58475" y="57842"/>
                  </a:cubicBezTo>
                  <a:cubicBezTo>
                    <a:pt x="57675" y="57675"/>
                    <a:pt x="56907" y="57475"/>
                    <a:pt x="56107" y="57241"/>
                  </a:cubicBezTo>
                  <a:cubicBezTo>
                    <a:pt x="56040" y="57208"/>
                    <a:pt x="55973" y="57208"/>
                    <a:pt x="55907" y="57208"/>
                  </a:cubicBezTo>
                  <a:cubicBezTo>
                    <a:pt x="55773" y="57208"/>
                    <a:pt x="55706" y="57275"/>
                    <a:pt x="55673" y="57475"/>
                  </a:cubicBezTo>
                  <a:cubicBezTo>
                    <a:pt x="55473" y="58242"/>
                    <a:pt x="55273" y="59043"/>
                    <a:pt x="55039" y="59810"/>
                  </a:cubicBezTo>
                  <a:cubicBezTo>
                    <a:pt x="54939" y="60243"/>
                    <a:pt x="54873" y="60444"/>
                    <a:pt x="54706" y="60444"/>
                  </a:cubicBezTo>
                  <a:cubicBezTo>
                    <a:pt x="54572" y="60444"/>
                    <a:pt x="54406" y="60344"/>
                    <a:pt x="54139" y="60143"/>
                  </a:cubicBezTo>
                  <a:cubicBezTo>
                    <a:pt x="53605" y="59776"/>
                    <a:pt x="53038" y="59343"/>
                    <a:pt x="52471" y="58976"/>
                  </a:cubicBezTo>
                  <a:cubicBezTo>
                    <a:pt x="52371" y="58943"/>
                    <a:pt x="52304" y="58909"/>
                    <a:pt x="52237" y="58909"/>
                  </a:cubicBezTo>
                  <a:cubicBezTo>
                    <a:pt x="52137" y="58909"/>
                    <a:pt x="52071" y="58976"/>
                    <a:pt x="51970" y="59076"/>
                  </a:cubicBezTo>
                  <a:cubicBezTo>
                    <a:pt x="51604" y="59676"/>
                    <a:pt x="51237" y="60277"/>
                    <a:pt x="50836" y="60877"/>
                  </a:cubicBezTo>
                  <a:cubicBezTo>
                    <a:pt x="50670" y="61111"/>
                    <a:pt x="50536" y="61378"/>
                    <a:pt x="50369" y="61611"/>
                  </a:cubicBezTo>
                  <a:cubicBezTo>
                    <a:pt x="50136" y="61978"/>
                    <a:pt x="50002" y="62111"/>
                    <a:pt x="49836" y="62111"/>
                  </a:cubicBezTo>
                  <a:cubicBezTo>
                    <a:pt x="49669" y="62111"/>
                    <a:pt x="49502" y="62045"/>
                    <a:pt x="49235" y="61845"/>
                  </a:cubicBezTo>
                  <a:cubicBezTo>
                    <a:pt x="48601" y="61444"/>
                    <a:pt x="47968" y="61077"/>
                    <a:pt x="47367" y="60644"/>
                  </a:cubicBezTo>
                  <a:cubicBezTo>
                    <a:pt x="47267" y="60577"/>
                    <a:pt x="47200" y="60544"/>
                    <a:pt x="47134" y="60544"/>
                  </a:cubicBezTo>
                  <a:cubicBezTo>
                    <a:pt x="47034" y="60544"/>
                    <a:pt x="46967" y="60610"/>
                    <a:pt x="46867" y="60710"/>
                  </a:cubicBezTo>
                  <a:cubicBezTo>
                    <a:pt x="46266" y="61411"/>
                    <a:pt x="45633" y="62111"/>
                    <a:pt x="44999" y="62779"/>
                  </a:cubicBezTo>
                  <a:cubicBezTo>
                    <a:pt x="44765" y="63046"/>
                    <a:pt x="44632" y="63179"/>
                    <a:pt x="44465" y="63179"/>
                  </a:cubicBezTo>
                  <a:cubicBezTo>
                    <a:pt x="44298" y="63179"/>
                    <a:pt x="44132" y="63046"/>
                    <a:pt x="43865" y="62812"/>
                  </a:cubicBezTo>
                  <a:cubicBezTo>
                    <a:pt x="43431" y="62412"/>
                    <a:pt x="42997" y="61978"/>
                    <a:pt x="42564" y="61578"/>
                  </a:cubicBezTo>
                  <a:cubicBezTo>
                    <a:pt x="42430" y="61444"/>
                    <a:pt x="42364" y="61378"/>
                    <a:pt x="42297" y="61378"/>
                  </a:cubicBezTo>
                  <a:cubicBezTo>
                    <a:pt x="42230" y="61378"/>
                    <a:pt x="42163" y="61444"/>
                    <a:pt x="42030" y="61544"/>
                  </a:cubicBezTo>
                  <a:cubicBezTo>
                    <a:pt x="41263" y="62145"/>
                    <a:pt x="40496" y="62779"/>
                    <a:pt x="39695" y="63346"/>
                  </a:cubicBezTo>
                  <a:cubicBezTo>
                    <a:pt x="39395" y="63546"/>
                    <a:pt x="39195" y="63646"/>
                    <a:pt x="39061" y="63646"/>
                  </a:cubicBezTo>
                  <a:cubicBezTo>
                    <a:pt x="38861" y="63646"/>
                    <a:pt x="38728" y="63479"/>
                    <a:pt x="38427" y="63146"/>
                  </a:cubicBezTo>
                  <a:cubicBezTo>
                    <a:pt x="37960" y="62545"/>
                    <a:pt x="37527" y="61945"/>
                    <a:pt x="37060" y="61344"/>
                  </a:cubicBezTo>
                  <a:cubicBezTo>
                    <a:pt x="36926" y="61144"/>
                    <a:pt x="36860" y="61077"/>
                    <a:pt x="36760" y="61077"/>
                  </a:cubicBezTo>
                  <a:cubicBezTo>
                    <a:pt x="36693" y="61077"/>
                    <a:pt x="36593" y="61111"/>
                    <a:pt x="36426" y="61144"/>
                  </a:cubicBezTo>
                  <a:cubicBezTo>
                    <a:pt x="35559" y="61478"/>
                    <a:pt x="34658" y="61778"/>
                    <a:pt x="33757" y="62078"/>
                  </a:cubicBezTo>
                  <a:cubicBezTo>
                    <a:pt x="33491" y="62178"/>
                    <a:pt x="33324" y="62212"/>
                    <a:pt x="33190" y="62212"/>
                  </a:cubicBezTo>
                  <a:cubicBezTo>
                    <a:pt x="32924" y="62212"/>
                    <a:pt x="32857" y="62045"/>
                    <a:pt x="32657" y="61578"/>
                  </a:cubicBezTo>
                  <a:cubicBezTo>
                    <a:pt x="32423" y="61044"/>
                    <a:pt x="32190" y="60510"/>
                    <a:pt x="31990" y="59977"/>
                  </a:cubicBezTo>
                  <a:cubicBezTo>
                    <a:pt x="31889" y="59776"/>
                    <a:pt x="31823" y="59710"/>
                    <a:pt x="31656" y="59710"/>
                  </a:cubicBezTo>
                  <a:lnTo>
                    <a:pt x="31456" y="59710"/>
                  </a:lnTo>
                  <a:cubicBezTo>
                    <a:pt x="30455" y="59977"/>
                    <a:pt x="29488" y="60210"/>
                    <a:pt x="28454" y="60410"/>
                  </a:cubicBezTo>
                  <a:cubicBezTo>
                    <a:pt x="28387" y="60410"/>
                    <a:pt x="28287" y="60444"/>
                    <a:pt x="28220" y="60444"/>
                  </a:cubicBezTo>
                  <a:cubicBezTo>
                    <a:pt x="28120" y="60444"/>
                    <a:pt x="28020" y="60477"/>
                    <a:pt x="27953" y="60477"/>
                  </a:cubicBezTo>
                  <a:cubicBezTo>
                    <a:pt x="27720" y="60477"/>
                    <a:pt x="27620" y="60377"/>
                    <a:pt x="27486" y="60077"/>
                  </a:cubicBezTo>
                  <a:cubicBezTo>
                    <a:pt x="27320" y="59810"/>
                    <a:pt x="27253" y="59543"/>
                    <a:pt x="27153" y="59243"/>
                  </a:cubicBezTo>
                  <a:cubicBezTo>
                    <a:pt x="27019" y="58776"/>
                    <a:pt x="26919" y="58275"/>
                    <a:pt x="26786" y="57808"/>
                  </a:cubicBezTo>
                  <a:cubicBezTo>
                    <a:pt x="26686" y="57441"/>
                    <a:pt x="26652" y="57341"/>
                    <a:pt x="26419" y="57341"/>
                  </a:cubicBezTo>
                  <a:cubicBezTo>
                    <a:pt x="26352" y="57341"/>
                    <a:pt x="26252" y="57375"/>
                    <a:pt x="26152" y="57375"/>
                  </a:cubicBezTo>
                  <a:cubicBezTo>
                    <a:pt x="25118" y="57475"/>
                    <a:pt x="24084" y="57575"/>
                    <a:pt x="23083" y="57675"/>
                  </a:cubicBezTo>
                  <a:cubicBezTo>
                    <a:pt x="22983" y="57675"/>
                    <a:pt x="22916" y="57708"/>
                    <a:pt x="22816" y="57708"/>
                  </a:cubicBezTo>
                  <a:lnTo>
                    <a:pt x="22783" y="57708"/>
                  </a:lnTo>
                  <a:cubicBezTo>
                    <a:pt x="22583" y="57708"/>
                    <a:pt x="22449" y="57608"/>
                    <a:pt x="22383" y="57408"/>
                  </a:cubicBezTo>
                  <a:cubicBezTo>
                    <a:pt x="22316" y="57108"/>
                    <a:pt x="22249" y="56808"/>
                    <a:pt x="22216" y="56507"/>
                  </a:cubicBezTo>
                  <a:cubicBezTo>
                    <a:pt x="22183" y="55907"/>
                    <a:pt x="22116" y="55340"/>
                    <a:pt x="22049" y="54773"/>
                  </a:cubicBezTo>
                  <a:cubicBezTo>
                    <a:pt x="22049" y="54506"/>
                    <a:pt x="21916" y="54373"/>
                    <a:pt x="21649" y="54339"/>
                  </a:cubicBezTo>
                  <a:cubicBezTo>
                    <a:pt x="20648" y="54206"/>
                    <a:pt x="19647" y="54006"/>
                    <a:pt x="18647" y="53872"/>
                  </a:cubicBezTo>
                  <a:cubicBezTo>
                    <a:pt x="18547" y="53839"/>
                    <a:pt x="18480" y="53839"/>
                    <a:pt x="18380" y="53806"/>
                  </a:cubicBezTo>
                  <a:cubicBezTo>
                    <a:pt x="17813" y="53705"/>
                    <a:pt x="17779" y="53605"/>
                    <a:pt x="17846" y="53005"/>
                  </a:cubicBezTo>
                  <a:cubicBezTo>
                    <a:pt x="17980" y="52238"/>
                    <a:pt x="18080" y="51437"/>
                    <a:pt x="18180" y="50670"/>
                  </a:cubicBezTo>
                  <a:cubicBezTo>
                    <a:pt x="18246" y="50403"/>
                    <a:pt x="18180" y="50270"/>
                    <a:pt x="17913" y="50136"/>
                  </a:cubicBezTo>
                  <a:cubicBezTo>
                    <a:pt x="17046" y="49736"/>
                    <a:pt x="16145" y="49302"/>
                    <a:pt x="15278" y="48869"/>
                  </a:cubicBezTo>
                  <a:cubicBezTo>
                    <a:pt x="14711" y="48602"/>
                    <a:pt x="14610" y="48402"/>
                    <a:pt x="14944" y="47835"/>
                  </a:cubicBezTo>
                  <a:cubicBezTo>
                    <a:pt x="15244" y="47268"/>
                    <a:pt x="15578" y="46667"/>
                    <a:pt x="15945" y="46100"/>
                  </a:cubicBezTo>
                  <a:cubicBezTo>
                    <a:pt x="16078" y="45867"/>
                    <a:pt x="16078" y="45733"/>
                    <a:pt x="15845" y="45533"/>
                  </a:cubicBezTo>
                  <a:cubicBezTo>
                    <a:pt x="15311" y="45133"/>
                    <a:pt x="14811" y="44699"/>
                    <a:pt x="14310" y="44265"/>
                  </a:cubicBezTo>
                  <a:cubicBezTo>
                    <a:pt x="14143" y="44132"/>
                    <a:pt x="14010" y="43999"/>
                    <a:pt x="13877" y="43865"/>
                  </a:cubicBezTo>
                  <a:cubicBezTo>
                    <a:pt x="13476" y="43465"/>
                    <a:pt x="13476" y="43365"/>
                    <a:pt x="13943" y="42998"/>
                  </a:cubicBezTo>
                  <a:cubicBezTo>
                    <a:pt x="14477" y="42631"/>
                    <a:pt x="15011" y="42297"/>
                    <a:pt x="15544" y="41930"/>
                  </a:cubicBezTo>
                  <a:cubicBezTo>
                    <a:pt x="15945" y="41664"/>
                    <a:pt x="15845" y="41664"/>
                    <a:pt x="15678" y="41297"/>
                  </a:cubicBezTo>
                  <a:cubicBezTo>
                    <a:pt x="15244" y="40463"/>
                    <a:pt x="14911" y="39595"/>
                    <a:pt x="14544" y="38761"/>
                  </a:cubicBezTo>
                  <a:cubicBezTo>
                    <a:pt x="14510" y="38695"/>
                    <a:pt x="14477" y="38628"/>
                    <a:pt x="14477" y="38561"/>
                  </a:cubicBezTo>
                  <a:cubicBezTo>
                    <a:pt x="14377" y="38228"/>
                    <a:pt x="14444" y="38128"/>
                    <a:pt x="14777" y="38061"/>
                  </a:cubicBezTo>
                  <a:cubicBezTo>
                    <a:pt x="15178" y="37994"/>
                    <a:pt x="15611" y="37928"/>
                    <a:pt x="16045" y="37928"/>
                  </a:cubicBezTo>
                  <a:lnTo>
                    <a:pt x="18346" y="37928"/>
                  </a:lnTo>
                  <a:cubicBezTo>
                    <a:pt x="18447" y="37928"/>
                    <a:pt x="18480" y="37961"/>
                    <a:pt x="18547" y="37994"/>
                  </a:cubicBezTo>
                  <a:cubicBezTo>
                    <a:pt x="18713" y="37794"/>
                    <a:pt x="18947" y="37694"/>
                    <a:pt x="19247" y="37661"/>
                  </a:cubicBezTo>
                  <a:lnTo>
                    <a:pt x="19381" y="37661"/>
                  </a:lnTo>
                  <a:cubicBezTo>
                    <a:pt x="19781" y="37661"/>
                    <a:pt x="19981" y="37794"/>
                    <a:pt x="20181" y="38228"/>
                  </a:cubicBezTo>
                  <a:cubicBezTo>
                    <a:pt x="20348" y="38695"/>
                    <a:pt x="20448" y="39162"/>
                    <a:pt x="20581" y="39629"/>
                  </a:cubicBezTo>
                  <a:cubicBezTo>
                    <a:pt x="20882" y="40696"/>
                    <a:pt x="21182" y="41797"/>
                    <a:pt x="21649" y="42831"/>
                  </a:cubicBezTo>
                  <a:cubicBezTo>
                    <a:pt x="23016" y="46000"/>
                    <a:pt x="25151" y="48435"/>
                    <a:pt x="28220" y="50070"/>
                  </a:cubicBezTo>
                  <a:cubicBezTo>
                    <a:pt x="30722" y="51370"/>
                    <a:pt x="33324" y="52238"/>
                    <a:pt x="36059" y="52838"/>
                  </a:cubicBezTo>
                  <a:cubicBezTo>
                    <a:pt x="37827" y="53205"/>
                    <a:pt x="39595" y="53539"/>
                    <a:pt x="41430" y="53539"/>
                  </a:cubicBezTo>
                  <a:lnTo>
                    <a:pt x="41763" y="53539"/>
                  </a:lnTo>
                  <a:cubicBezTo>
                    <a:pt x="44398" y="53472"/>
                    <a:pt x="46800" y="52671"/>
                    <a:pt x="48835" y="50970"/>
                  </a:cubicBezTo>
                  <a:cubicBezTo>
                    <a:pt x="50369" y="49703"/>
                    <a:pt x="51303" y="48035"/>
                    <a:pt x="51870" y="46167"/>
                  </a:cubicBezTo>
                  <a:cubicBezTo>
                    <a:pt x="51904" y="46133"/>
                    <a:pt x="51904" y="46067"/>
                    <a:pt x="51937" y="46033"/>
                  </a:cubicBezTo>
                  <a:cubicBezTo>
                    <a:pt x="52037" y="45500"/>
                    <a:pt x="52171" y="44999"/>
                    <a:pt x="52437" y="44566"/>
                  </a:cubicBezTo>
                  <a:cubicBezTo>
                    <a:pt x="52271" y="43732"/>
                    <a:pt x="52004" y="42898"/>
                    <a:pt x="51670" y="42097"/>
                  </a:cubicBezTo>
                  <a:cubicBezTo>
                    <a:pt x="51537" y="41764"/>
                    <a:pt x="51503" y="41630"/>
                    <a:pt x="51370" y="41630"/>
                  </a:cubicBezTo>
                  <a:cubicBezTo>
                    <a:pt x="51270" y="41630"/>
                    <a:pt x="51170" y="41697"/>
                    <a:pt x="50970" y="41797"/>
                  </a:cubicBezTo>
                  <a:cubicBezTo>
                    <a:pt x="50469" y="41997"/>
                    <a:pt x="50002" y="42231"/>
                    <a:pt x="49535" y="42431"/>
                  </a:cubicBezTo>
                  <a:cubicBezTo>
                    <a:pt x="49102" y="42631"/>
                    <a:pt x="48701" y="42731"/>
                    <a:pt x="48301" y="42731"/>
                  </a:cubicBezTo>
                  <a:cubicBezTo>
                    <a:pt x="47901" y="42731"/>
                    <a:pt x="47501" y="42631"/>
                    <a:pt x="47100" y="42431"/>
                  </a:cubicBezTo>
                  <a:cubicBezTo>
                    <a:pt x="46800" y="42264"/>
                    <a:pt x="46433" y="42164"/>
                    <a:pt x="46133" y="41964"/>
                  </a:cubicBezTo>
                  <a:cubicBezTo>
                    <a:pt x="45966" y="41864"/>
                    <a:pt x="45799" y="41730"/>
                    <a:pt x="45699" y="41597"/>
                  </a:cubicBezTo>
                  <a:cubicBezTo>
                    <a:pt x="45499" y="41330"/>
                    <a:pt x="45533" y="41130"/>
                    <a:pt x="45833" y="40963"/>
                  </a:cubicBezTo>
                  <a:cubicBezTo>
                    <a:pt x="45899" y="40930"/>
                    <a:pt x="45966" y="40963"/>
                    <a:pt x="46000" y="40863"/>
                  </a:cubicBezTo>
                  <a:cubicBezTo>
                    <a:pt x="45933" y="40696"/>
                    <a:pt x="45766" y="40629"/>
                    <a:pt x="45666" y="40529"/>
                  </a:cubicBezTo>
                  <a:cubicBezTo>
                    <a:pt x="45533" y="40329"/>
                    <a:pt x="45399" y="40162"/>
                    <a:pt x="45466" y="39929"/>
                  </a:cubicBezTo>
                  <a:cubicBezTo>
                    <a:pt x="45566" y="39629"/>
                    <a:pt x="45833" y="39595"/>
                    <a:pt x="46066" y="39595"/>
                  </a:cubicBezTo>
                  <a:cubicBezTo>
                    <a:pt x="46100" y="39595"/>
                    <a:pt x="46133" y="39562"/>
                    <a:pt x="46166" y="39562"/>
                  </a:cubicBezTo>
                  <a:cubicBezTo>
                    <a:pt x="46233" y="39562"/>
                    <a:pt x="46266" y="39595"/>
                    <a:pt x="46333" y="39595"/>
                  </a:cubicBezTo>
                  <a:cubicBezTo>
                    <a:pt x="46366" y="39362"/>
                    <a:pt x="46200" y="39295"/>
                    <a:pt x="46100" y="39195"/>
                  </a:cubicBezTo>
                  <a:cubicBezTo>
                    <a:pt x="45966" y="39028"/>
                    <a:pt x="45799" y="38862"/>
                    <a:pt x="45733" y="38628"/>
                  </a:cubicBezTo>
                  <a:cubicBezTo>
                    <a:pt x="45666" y="38395"/>
                    <a:pt x="45766" y="38228"/>
                    <a:pt x="46033" y="38194"/>
                  </a:cubicBezTo>
                  <a:lnTo>
                    <a:pt x="46133" y="38194"/>
                  </a:lnTo>
                  <a:cubicBezTo>
                    <a:pt x="46333" y="38194"/>
                    <a:pt x="46533" y="38261"/>
                    <a:pt x="46700" y="38361"/>
                  </a:cubicBezTo>
                  <a:cubicBezTo>
                    <a:pt x="47134" y="38561"/>
                    <a:pt x="47534" y="38761"/>
                    <a:pt x="47934" y="38995"/>
                  </a:cubicBezTo>
                  <a:cubicBezTo>
                    <a:pt x="48068" y="39062"/>
                    <a:pt x="48168" y="39128"/>
                    <a:pt x="48268" y="39128"/>
                  </a:cubicBezTo>
                  <a:cubicBezTo>
                    <a:pt x="48335" y="39128"/>
                    <a:pt x="48401" y="39095"/>
                    <a:pt x="48468" y="39062"/>
                  </a:cubicBezTo>
                  <a:cubicBezTo>
                    <a:pt x="49068" y="38862"/>
                    <a:pt x="49669" y="38628"/>
                    <a:pt x="50236" y="38395"/>
                  </a:cubicBezTo>
                  <a:cubicBezTo>
                    <a:pt x="50436" y="38294"/>
                    <a:pt x="50536" y="38194"/>
                    <a:pt x="50403" y="37961"/>
                  </a:cubicBezTo>
                  <a:cubicBezTo>
                    <a:pt x="49902" y="36960"/>
                    <a:pt x="49402" y="35993"/>
                    <a:pt x="48902" y="35025"/>
                  </a:cubicBezTo>
                  <a:cubicBezTo>
                    <a:pt x="48835" y="34859"/>
                    <a:pt x="48735" y="34792"/>
                    <a:pt x="48601" y="34792"/>
                  </a:cubicBezTo>
                  <a:cubicBezTo>
                    <a:pt x="48535" y="34792"/>
                    <a:pt x="48468" y="34792"/>
                    <a:pt x="48368" y="34859"/>
                  </a:cubicBezTo>
                  <a:cubicBezTo>
                    <a:pt x="47734" y="35092"/>
                    <a:pt x="47100" y="35326"/>
                    <a:pt x="46433" y="35559"/>
                  </a:cubicBezTo>
                  <a:cubicBezTo>
                    <a:pt x="46166" y="35659"/>
                    <a:pt x="45866" y="35726"/>
                    <a:pt x="45599" y="35726"/>
                  </a:cubicBezTo>
                  <a:cubicBezTo>
                    <a:pt x="45232" y="35726"/>
                    <a:pt x="44865" y="35626"/>
                    <a:pt x="44532" y="35459"/>
                  </a:cubicBezTo>
                  <a:cubicBezTo>
                    <a:pt x="43831" y="35159"/>
                    <a:pt x="43164" y="34759"/>
                    <a:pt x="42564" y="34292"/>
                  </a:cubicBezTo>
                  <a:cubicBezTo>
                    <a:pt x="42497" y="34225"/>
                    <a:pt x="42464" y="34192"/>
                    <a:pt x="42397" y="34158"/>
                  </a:cubicBezTo>
                  <a:cubicBezTo>
                    <a:pt x="41963" y="33725"/>
                    <a:pt x="42030" y="33458"/>
                    <a:pt x="42630" y="33258"/>
                  </a:cubicBezTo>
                  <a:cubicBezTo>
                    <a:pt x="42497" y="33057"/>
                    <a:pt x="42364" y="32891"/>
                    <a:pt x="42264" y="32690"/>
                  </a:cubicBezTo>
                  <a:cubicBezTo>
                    <a:pt x="42030" y="32290"/>
                    <a:pt x="42197" y="32023"/>
                    <a:pt x="42664" y="32023"/>
                  </a:cubicBezTo>
                  <a:lnTo>
                    <a:pt x="42697" y="32023"/>
                  </a:lnTo>
                  <a:cubicBezTo>
                    <a:pt x="42797" y="32023"/>
                    <a:pt x="42897" y="32057"/>
                    <a:pt x="42997" y="32057"/>
                  </a:cubicBezTo>
                  <a:cubicBezTo>
                    <a:pt x="43031" y="32057"/>
                    <a:pt x="43097" y="32057"/>
                    <a:pt x="43131" y="32023"/>
                  </a:cubicBezTo>
                  <a:cubicBezTo>
                    <a:pt x="43164" y="31857"/>
                    <a:pt x="43064" y="31756"/>
                    <a:pt x="43031" y="31623"/>
                  </a:cubicBezTo>
                  <a:cubicBezTo>
                    <a:pt x="42964" y="31490"/>
                    <a:pt x="42931" y="31323"/>
                    <a:pt x="43064" y="31189"/>
                  </a:cubicBezTo>
                  <a:cubicBezTo>
                    <a:pt x="43131" y="31123"/>
                    <a:pt x="43198" y="31089"/>
                    <a:pt x="43298" y="31089"/>
                  </a:cubicBezTo>
                  <a:cubicBezTo>
                    <a:pt x="43364" y="31089"/>
                    <a:pt x="43464" y="31123"/>
                    <a:pt x="43564" y="31156"/>
                  </a:cubicBezTo>
                  <a:cubicBezTo>
                    <a:pt x="43798" y="31256"/>
                    <a:pt x="44031" y="31356"/>
                    <a:pt x="44165" y="31556"/>
                  </a:cubicBezTo>
                  <a:cubicBezTo>
                    <a:pt x="44398" y="31857"/>
                    <a:pt x="44632" y="31990"/>
                    <a:pt x="44932" y="31990"/>
                  </a:cubicBezTo>
                  <a:cubicBezTo>
                    <a:pt x="45132" y="31990"/>
                    <a:pt x="45399" y="31923"/>
                    <a:pt x="45666" y="31790"/>
                  </a:cubicBezTo>
                  <a:cubicBezTo>
                    <a:pt x="46467" y="31390"/>
                    <a:pt x="46467" y="31423"/>
                    <a:pt x="46033" y="30656"/>
                  </a:cubicBezTo>
                  <a:cubicBezTo>
                    <a:pt x="44599" y="28087"/>
                    <a:pt x="42664" y="26019"/>
                    <a:pt x="40162" y="24518"/>
                  </a:cubicBezTo>
                  <a:cubicBezTo>
                    <a:pt x="39028" y="23817"/>
                    <a:pt x="37894" y="23117"/>
                    <a:pt x="36726" y="22516"/>
                  </a:cubicBezTo>
                  <a:cubicBezTo>
                    <a:pt x="36593" y="22450"/>
                    <a:pt x="36459" y="22383"/>
                    <a:pt x="36359" y="22316"/>
                  </a:cubicBezTo>
                  <a:cubicBezTo>
                    <a:pt x="36293" y="22283"/>
                    <a:pt x="36226" y="22250"/>
                    <a:pt x="36193" y="22250"/>
                  </a:cubicBezTo>
                  <a:cubicBezTo>
                    <a:pt x="36092" y="22250"/>
                    <a:pt x="36026" y="22350"/>
                    <a:pt x="35992" y="22483"/>
                  </a:cubicBezTo>
                  <a:cubicBezTo>
                    <a:pt x="35592" y="23584"/>
                    <a:pt x="35058" y="24618"/>
                    <a:pt x="34625" y="25719"/>
                  </a:cubicBezTo>
                  <a:cubicBezTo>
                    <a:pt x="34325" y="26419"/>
                    <a:pt x="33824" y="26820"/>
                    <a:pt x="33057" y="26920"/>
                  </a:cubicBezTo>
                  <a:cubicBezTo>
                    <a:pt x="32557" y="26986"/>
                    <a:pt x="32056" y="27120"/>
                    <a:pt x="31556" y="27186"/>
                  </a:cubicBezTo>
                  <a:cubicBezTo>
                    <a:pt x="31456" y="27220"/>
                    <a:pt x="31322" y="27220"/>
                    <a:pt x="31189" y="27220"/>
                  </a:cubicBezTo>
                  <a:lnTo>
                    <a:pt x="30955" y="27220"/>
                  </a:lnTo>
                  <a:cubicBezTo>
                    <a:pt x="30555" y="27120"/>
                    <a:pt x="30455" y="26820"/>
                    <a:pt x="30722" y="26519"/>
                  </a:cubicBezTo>
                  <a:cubicBezTo>
                    <a:pt x="30789" y="26419"/>
                    <a:pt x="30889" y="26353"/>
                    <a:pt x="31022" y="26252"/>
                  </a:cubicBezTo>
                  <a:cubicBezTo>
                    <a:pt x="30822" y="26152"/>
                    <a:pt x="30622" y="26119"/>
                    <a:pt x="30455" y="26019"/>
                  </a:cubicBezTo>
                  <a:cubicBezTo>
                    <a:pt x="29955" y="25752"/>
                    <a:pt x="29921" y="25452"/>
                    <a:pt x="30388" y="25118"/>
                  </a:cubicBezTo>
                  <a:cubicBezTo>
                    <a:pt x="30455" y="25085"/>
                    <a:pt x="30522" y="25052"/>
                    <a:pt x="30622" y="24985"/>
                  </a:cubicBezTo>
                  <a:cubicBezTo>
                    <a:pt x="30388" y="24885"/>
                    <a:pt x="30222" y="24785"/>
                    <a:pt x="30021" y="24685"/>
                  </a:cubicBezTo>
                  <a:cubicBezTo>
                    <a:pt x="29888" y="24585"/>
                    <a:pt x="29788" y="24485"/>
                    <a:pt x="29788" y="24284"/>
                  </a:cubicBezTo>
                  <a:cubicBezTo>
                    <a:pt x="29821" y="24084"/>
                    <a:pt x="29955" y="23984"/>
                    <a:pt x="30122" y="23917"/>
                  </a:cubicBezTo>
                  <a:cubicBezTo>
                    <a:pt x="30388" y="23851"/>
                    <a:pt x="30689" y="23817"/>
                    <a:pt x="30989" y="23784"/>
                  </a:cubicBezTo>
                  <a:lnTo>
                    <a:pt x="32023" y="23784"/>
                  </a:lnTo>
                  <a:cubicBezTo>
                    <a:pt x="32223" y="23784"/>
                    <a:pt x="32356" y="23717"/>
                    <a:pt x="32390" y="23484"/>
                  </a:cubicBezTo>
                  <a:cubicBezTo>
                    <a:pt x="32557" y="22650"/>
                    <a:pt x="32723" y="21816"/>
                    <a:pt x="32757" y="20949"/>
                  </a:cubicBezTo>
                  <a:cubicBezTo>
                    <a:pt x="32790" y="20715"/>
                    <a:pt x="32690" y="20548"/>
                    <a:pt x="32423" y="20448"/>
                  </a:cubicBezTo>
                  <a:cubicBezTo>
                    <a:pt x="31322" y="20015"/>
                    <a:pt x="30222" y="19614"/>
                    <a:pt x="29087" y="19247"/>
                  </a:cubicBezTo>
                  <a:cubicBezTo>
                    <a:pt x="29021" y="19247"/>
                    <a:pt x="28954" y="19214"/>
                    <a:pt x="28921" y="19214"/>
                  </a:cubicBezTo>
                  <a:cubicBezTo>
                    <a:pt x="28787" y="19214"/>
                    <a:pt x="28687" y="19281"/>
                    <a:pt x="28620" y="19481"/>
                  </a:cubicBezTo>
                  <a:cubicBezTo>
                    <a:pt x="28220" y="20415"/>
                    <a:pt x="27753" y="21282"/>
                    <a:pt x="27286" y="22183"/>
                  </a:cubicBezTo>
                  <a:cubicBezTo>
                    <a:pt x="27219" y="22350"/>
                    <a:pt x="27086" y="22516"/>
                    <a:pt x="26986" y="22683"/>
                  </a:cubicBezTo>
                  <a:cubicBezTo>
                    <a:pt x="26652" y="23284"/>
                    <a:pt x="26119" y="23584"/>
                    <a:pt x="25452" y="23584"/>
                  </a:cubicBezTo>
                  <a:lnTo>
                    <a:pt x="24684" y="23584"/>
                  </a:lnTo>
                  <a:cubicBezTo>
                    <a:pt x="24217" y="23584"/>
                    <a:pt x="23784" y="23584"/>
                    <a:pt x="23317" y="23517"/>
                  </a:cubicBezTo>
                  <a:cubicBezTo>
                    <a:pt x="23250" y="23484"/>
                    <a:pt x="23217" y="23484"/>
                    <a:pt x="23150" y="23484"/>
                  </a:cubicBezTo>
                  <a:cubicBezTo>
                    <a:pt x="22916" y="23417"/>
                    <a:pt x="22616" y="23384"/>
                    <a:pt x="22549" y="23084"/>
                  </a:cubicBezTo>
                  <a:cubicBezTo>
                    <a:pt x="22483" y="22783"/>
                    <a:pt x="22783" y="22717"/>
                    <a:pt x="22983" y="22583"/>
                  </a:cubicBezTo>
                  <a:cubicBezTo>
                    <a:pt x="22950" y="22383"/>
                    <a:pt x="22783" y="22383"/>
                    <a:pt x="22683" y="22316"/>
                  </a:cubicBezTo>
                  <a:cubicBezTo>
                    <a:pt x="22283" y="22016"/>
                    <a:pt x="22283" y="21749"/>
                    <a:pt x="22716" y="21516"/>
                  </a:cubicBezTo>
                  <a:cubicBezTo>
                    <a:pt x="22783" y="21482"/>
                    <a:pt x="22850" y="21482"/>
                    <a:pt x="22916" y="21449"/>
                  </a:cubicBezTo>
                  <a:cubicBezTo>
                    <a:pt x="22783" y="21249"/>
                    <a:pt x="22583" y="21182"/>
                    <a:pt x="22416" y="21015"/>
                  </a:cubicBezTo>
                  <a:cubicBezTo>
                    <a:pt x="22216" y="20782"/>
                    <a:pt x="22249" y="20548"/>
                    <a:pt x="22583" y="20415"/>
                  </a:cubicBezTo>
                  <a:cubicBezTo>
                    <a:pt x="22716" y="20382"/>
                    <a:pt x="22850" y="20348"/>
                    <a:pt x="22983" y="20348"/>
                  </a:cubicBezTo>
                  <a:cubicBezTo>
                    <a:pt x="23050" y="20348"/>
                    <a:pt x="23083" y="20348"/>
                    <a:pt x="23150" y="20382"/>
                  </a:cubicBezTo>
                  <a:cubicBezTo>
                    <a:pt x="23483" y="20415"/>
                    <a:pt x="23850" y="20448"/>
                    <a:pt x="24184" y="20515"/>
                  </a:cubicBezTo>
                  <a:lnTo>
                    <a:pt x="24317" y="20515"/>
                  </a:lnTo>
                  <a:cubicBezTo>
                    <a:pt x="24484" y="20515"/>
                    <a:pt x="24584" y="20448"/>
                    <a:pt x="24651" y="20248"/>
                  </a:cubicBezTo>
                  <a:cubicBezTo>
                    <a:pt x="24884" y="19648"/>
                    <a:pt x="25085" y="19081"/>
                    <a:pt x="25418" y="18514"/>
                  </a:cubicBezTo>
                  <a:cubicBezTo>
                    <a:pt x="25251" y="18380"/>
                    <a:pt x="25085" y="18380"/>
                    <a:pt x="24918" y="18380"/>
                  </a:cubicBezTo>
                  <a:cubicBezTo>
                    <a:pt x="23417" y="18180"/>
                    <a:pt x="21916" y="17947"/>
                    <a:pt x="20415" y="17947"/>
                  </a:cubicBezTo>
                  <a:lnTo>
                    <a:pt x="20315" y="17947"/>
                  </a:lnTo>
                  <a:cubicBezTo>
                    <a:pt x="19814" y="18113"/>
                    <a:pt x="19314" y="18313"/>
                    <a:pt x="18780" y="18514"/>
                  </a:cubicBezTo>
                  <a:cubicBezTo>
                    <a:pt x="16045" y="19514"/>
                    <a:pt x="13243" y="20348"/>
                    <a:pt x="10407" y="21182"/>
                  </a:cubicBezTo>
                  <a:cubicBezTo>
                    <a:pt x="9040" y="21616"/>
                    <a:pt x="7672" y="22083"/>
                    <a:pt x="6271" y="22383"/>
                  </a:cubicBezTo>
                  <a:cubicBezTo>
                    <a:pt x="6004" y="22416"/>
                    <a:pt x="5737" y="22483"/>
                    <a:pt x="5437" y="22516"/>
                  </a:cubicBezTo>
                  <a:cubicBezTo>
                    <a:pt x="5404" y="22516"/>
                    <a:pt x="5337" y="22550"/>
                    <a:pt x="5304" y="22550"/>
                  </a:cubicBezTo>
                  <a:cubicBezTo>
                    <a:pt x="4937" y="22550"/>
                    <a:pt x="4670" y="22383"/>
                    <a:pt x="4570" y="22083"/>
                  </a:cubicBezTo>
                  <a:cubicBezTo>
                    <a:pt x="4503" y="21983"/>
                    <a:pt x="4503" y="21883"/>
                    <a:pt x="4503" y="21783"/>
                  </a:cubicBezTo>
                  <a:cubicBezTo>
                    <a:pt x="4403" y="21783"/>
                    <a:pt x="4336" y="21716"/>
                    <a:pt x="4270" y="21516"/>
                  </a:cubicBezTo>
                  <a:cubicBezTo>
                    <a:pt x="4136" y="20949"/>
                    <a:pt x="4070" y="20348"/>
                    <a:pt x="4036" y="19748"/>
                  </a:cubicBezTo>
                  <a:cubicBezTo>
                    <a:pt x="4003" y="19481"/>
                    <a:pt x="4103" y="19348"/>
                    <a:pt x="4303" y="19348"/>
                  </a:cubicBezTo>
                  <a:cubicBezTo>
                    <a:pt x="4370" y="19348"/>
                    <a:pt x="4403" y="19348"/>
                    <a:pt x="4470" y="19381"/>
                  </a:cubicBezTo>
                  <a:cubicBezTo>
                    <a:pt x="4837" y="19448"/>
                    <a:pt x="5204" y="19581"/>
                    <a:pt x="5537" y="19714"/>
                  </a:cubicBezTo>
                  <a:cubicBezTo>
                    <a:pt x="5604" y="19714"/>
                    <a:pt x="5671" y="19748"/>
                    <a:pt x="5737" y="19748"/>
                  </a:cubicBezTo>
                  <a:lnTo>
                    <a:pt x="5838" y="19748"/>
                  </a:lnTo>
                  <a:cubicBezTo>
                    <a:pt x="5938" y="19281"/>
                    <a:pt x="6071" y="18847"/>
                    <a:pt x="6171" y="18380"/>
                  </a:cubicBezTo>
                  <a:cubicBezTo>
                    <a:pt x="6271" y="18080"/>
                    <a:pt x="6338" y="17980"/>
                    <a:pt x="6505" y="17980"/>
                  </a:cubicBezTo>
                  <a:cubicBezTo>
                    <a:pt x="6571" y="17980"/>
                    <a:pt x="6671" y="17980"/>
                    <a:pt x="6772" y="18013"/>
                  </a:cubicBezTo>
                  <a:cubicBezTo>
                    <a:pt x="7072" y="18080"/>
                    <a:pt x="7339" y="18180"/>
                    <a:pt x="7605" y="18280"/>
                  </a:cubicBezTo>
                  <a:cubicBezTo>
                    <a:pt x="7772" y="18313"/>
                    <a:pt x="7872" y="18347"/>
                    <a:pt x="7939" y="18347"/>
                  </a:cubicBezTo>
                  <a:cubicBezTo>
                    <a:pt x="8072" y="18347"/>
                    <a:pt x="8106" y="18247"/>
                    <a:pt x="8206" y="17947"/>
                  </a:cubicBezTo>
                  <a:cubicBezTo>
                    <a:pt x="8306" y="17580"/>
                    <a:pt x="8406" y="17213"/>
                    <a:pt x="8539" y="16846"/>
                  </a:cubicBezTo>
                  <a:cubicBezTo>
                    <a:pt x="8673" y="16546"/>
                    <a:pt x="8740" y="16445"/>
                    <a:pt x="8940" y="16445"/>
                  </a:cubicBezTo>
                  <a:cubicBezTo>
                    <a:pt x="9006" y="16445"/>
                    <a:pt x="9107" y="16445"/>
                    <a:pt x="9207" y="16479"/>
                  </a:cubicBezTo>
                  <a:cubicBezTo>
                    <a:pt x="9507" y="16546"/>
                    <a:pt x="9807" y="16646"/>
                    <a:pt x="10107" y="16712"/>
                  </a:cubicBezTo>
                  <a:cubicBezTo>
                    <a:pt x="10241" y="16746"/>
                    <a:pt x="10341" y="16779"/>
                    <a:pt x="10407" y="16779"/>
                  </a:cubicBezTo>
                  <a:cubicBezTo>
                    <a:pt x="10508" y="16779"/>
                    <a:pt x="10574" y="16679"/>
                    <a:pt x="10641" y="16445"/>
                  </a:cubicBezTo>
                  <a:cubicBezTo>
                    <a:pt x="10808" y="16045"/>
                    <a:pt x="10941" y="15612"/>
                    <a:pt x="11108" y="15211"/>
                  </a:cubicBezTo>
                  <a:cubicBezTo>
                    <a:pt x="11175" y="15011"/>
                    <a:pt x="11241" y="14911"/>
                    <a:pt x="11408" y="14911"/>
                  </a:cubicBezTo>
                  <a:cubicBezTo>
                    <a:pt x="11475" y="14911"/>
                    <a:pt x="11542" y="14911"/>
                    <a:pt x="11642" y="14944"/>
                  </a:cubicBezTo>
                  <a:cubicBezTo>
                    <a:pt x="11909" y="15011"/>
                    <a:pt x="12142" y="15111"/>
                    <a:pt x="12409" y="15211"/>
                  </a:cubicBezTo>
                  <a:cubicBezTo>
                    <a:pt x="12476" y="15245"/>
                    <a:pt x="12542" y="15245"/>
                    <a:pt x="12576" y="15245"/>
                  </a:cubicBezTo>
                  <a:cubicBezTo>
                    <a:pt x="12676" y="15245"/>
                    <a:pt x="12742" y="15178"/>
                    <a:pt x="12776" y="15011"/>
                  </a:cubicBezTo>
                  <a:cubicBezTo>
                    <a:pt x="12843" y="14744"/>
                    <a:pt x="12943" y="14477"/>
                    <a:pt x="13043" y="14177"/>
                  </a:cubicBezTo>
                  <a:cubicBezTo>
                    <a:pt x="13143" y="13877"/>
                    <a:pt x="13176" y="13810"/>
                    <a:pt x="13410" y="13810"/>
                  </a:cubicBezTo>
                  <a:lnTo>
                    <a:pt x="13576" y="13810"/>
                  </a:lnTo>
                  <a:cubicBezTo>
                    <a:pt x="13910" y="13844"/>
                    <a:pt x="14210" y="13910"/>
                    <a:pt x="14544" y="13977"/>
                  </a:cubicBezTo>
                  <a:cubicBezTo>
                    <a:pt x="14644" y="14010"/>
                    <a:pt x="14744" y="14010"/>
                    <a:pt x="14811" y="14010"/>
                  </a:cubicBezTo>
                  <a:cubicBezTo>
                    <a:pt x="14944" y="14010"/>
                    <a:pt x="14977" y="13944"/>
                    <a:pt x="15077" y="13677"/>
                  </a:cubicBezTo>
                  <a:cubicBezTo>
                    <a:pt x="15311" y="13110"/>
                    <a:pt x="15378" y="12876"/>
                    <a:pt x="15578" y="12876"/>
                  </a:cubicBezTo>
                  <a:cubicBezTo>
                    <a:pt x="15711" y="12876"/>
                    <a:pt x="15945" y="13010"/>
                    <a:pt x="16378" y="13176"/>
                  </a:cubicBezTo>
                  <a:cubicBezTo>
                    <a:pt x="16512" y="13210"/>
                    <a:pt x="16679" y="13277"/>
                    <a:pt x="16812" y="13377"/>
                  </a:cubicBezTo>
                  <a:cubicBezTo>
                    <a:pt x="16812" y="13377"/>
                    <a:pt x="16845" y="13410"/>
                    <a:pt x="16879" y="13410"/>
                  </a:cubicBezTo>
                  <a:cubicBezTo>
                    <a:pt x="17779" y="12910"/>
                    <a:pt x="18647" y="12376"/>
                    <a:pt x="19547" y="11842"/>
                  </a:cubicBezTo>
                  <a:cubicBezTo>
                    <a:pt x="19714" y="11742"/>
                    <a:pt x="19881" y="11675"/>
                    <a:pt x="20048" y="11475"/>
                  </a:cubicBezTo>
                  <a:cubicBezTo>
                    <a:pt x="19848" y="11475"/>
                    <a:pt x="19681" y="11442"/>
                    <a:pt x="19514" y="11442"/>
                  </a:cubicBezTo>
                  <a:cubicBezTo>
                    <a:pt x="19447" y="11442"/>
                    <a:pt x="19347" y="11442"/>
                    <a:pt x="19280" y="11475"/>
                  </a:cubicBezTo>
                  <a:cubicBezTo>
                    <a:pt x="18647" y="11509"/>
                    <a:pt x="18013" y="11542"/>
                    <a:pt x="17412" y="11575"/>
                  </a:cubicBezTo>
                  <a:cubicBezTo>
                    <a:pt x="17146" y="12009"/>
                    <a:pt x="16845" y="12443"/>
                    <a:pt x="16545" y="12843"/>
                  </a:cubicBezTo>
                  <a:cubicBezTo>
                    <a:pt x="16478" y="12910"/>
                    <a:pt x="16412" y="12976"/>
                    <a:pt x="16345" y="12976"/>
                  </a:cubicBezTo>
                  <a:cubicBezTo>
                    <a:pt x="16278" y="12976"/>
                    <a:pt x="16178" y="12943"/>
                    <a:pt x="16112" y="12876"/>
                  </a:cubicBezTo>
                  <a:cubicBezTo>
                    <a:pt x="15978" y="12709"/>
                    <a:pt x="15811" y="12543"/>
                    <a:pt x="15678" y="12376"/>
                  </a:cubicBezTo>
                  <a:cubicBezTo>
                    <a:pt x="15478" y="12176"/>
                    <a:pt x="15311" y="11976"/>
                    <a:pt x="15111" y="11709"/>
                  </a:cubicBezTo>
                  <a:cubicBezTo>
                    <a:pt x="14644" y="12242"/>
                    <a:pt x="14344" y="12776"/>
                    <a:pt x="13977" y="13277"/>
                  </a:cubicBezTo>
                  <a:cubicBezTo>
                    <a:pt x="13810" y="13477"/>
                    <a:pt x="13710" y="13577"/>
                    <a:pt x="13610" y="13577"/>
                  </a:cubicBezTo>
                  <a:cubicBezTo>
                    <a:pt x="13510" y="13577"/>
                    <a:pt x="13410" y="13510"/>
                    <a:pt x="13243" y="13343"/>
                  </a:cubicBezTo>
                  <a:cubicBezTo>
                    <a:pt x="12943" y="13010"/>
                    <a:pt x="12642" y="12709"/>
                    <a:pt x="12342" y="12376"/>
                  </a:cubicBezTo>
                  <a:cubicBezTo>
                    <a:pt x="12275" y="12309"/>
                    <a:pt x="12209" y="12276"/>
                    <a:pt x="12142" y="12276"/>
                  </a:cubicBezTo>
                  <a:cubicBezTo>
                    <a:pt x="12075" y="12276"/>
                    <a:pt x="12042" y="12309"/>
                    <a:pt x="11975" y="12409"/>
                  </a:cubicBezTo>
                  <a:cubicBezTo>
                    <a:pt x="11675" y="12776"/>
                    <a:pt x="11408" y="13143"/>
                    <a:pt x="11108" y="13510"/>
                  </a:cubicBezTo>
                  <a:cubicBezTo>
                    <a:pt x="11041" y="13610"/>
                    <a:pt x="10941" y="13710"/>
                    <a:pt x="10841" y="13810"/>
                  </a:cubicBezTo>
                  <a:cubicBezTo>
                    <a:pt x="10741" y="13944"/>
                    <a:pt x="10641" y="14010"/>
                    <a:pt x="10574" y="14010"/>
                  </a:cubicBezTo>
                  <a:cubicBezTo>
                    <a:pt x="10508" y="14010"/>
                    <a:pt x="10407" y="13944"/>
                    <a:pt x="10307" y="13810"/>
                  </a:cubicBezTo>
                  <a:cubicBezTo>
                    <a:pt x="10074" y="13510"/>
                    <a:pt x="9840" y="13176"/>
                    <a:pt x="9607" y="12876"/>
                  </a:cubicBezTo>
                  <a:cubicBezTo>
                    <a:pt x="9507" y="12776"/>
                    <a:pt x="9473" y="12676"/>
                    <a:pt x="9307" y="12576"/>
                  </a:cubicBezTo>
                  <a:cubicBezTo>
                    <a:pt x="9173" y="12676"/>
                    <a:pt x="9040" y="12843"/>
                    <a:pt x="8906" y="13010"/>
                  </a:cubicBezTo>
                  <a:cubicBezTo>
                    <a:pt x="8573" y="13410"/>
                    <a:pt x="8239" y="13810"/>
                    <a:pt x="7872" y="14211"/>
                  </a:cubicBezTo>
                  <a:cubicBezTo>
                    <a:pt x="7772" y="14344"/>
                    <a:pt x="7672" y="14411"/>
                    <a:pt x="7572" y="14411"/>
                  </a:cubicBezTo>
                  <a:cubicBezTo>
                    <a:pt x="7472" y="14411"/>
                    <a:pt x="7372" y="14344"/>
                    <a:pt x="7272" y="14177"/>
                  </a:cubicBezTo>
                  <a:cubicBezTo>
                    <a:pt x="6972" y="13810"/>
                    <a:pt x="6738" y="13443"/>
                    <a:pt x="6471" y="13110"/>
                  </a:cubicBezTo>
                  <a:cubicBezTo>
                    <a:pt x="6405" y="13010"/>
                    <a:pt x="6371" y="12876"/>
                    <a:pt x="6204" y="12810"/>
                  </a:cubicBezTo>
                  <a:cubicBezTo>
                    <a:pt x="5971" y="13143"/>
                    <a:pt x="5704" y="13477"/>
                    <a:pt x="5471" y="13777"/>
                  </a:cubicBezTo>
                  <a:cubicBezTo>
                    <a:pt x="5337" y="13977"/>
                    <a:pt x="5204" y="14177"/>
                    <a:pt x="5037" y="14377"/>
                  </a:cubicBezTo>
                  <a:cubicBezTo>
                    <a:pt x="4937" y="14511"/>
                    <a:pt x="4870" y="14577"/>
                    <a:pt x="4770" y="14577"/>
                  </a:cubicBezTo>
                  <a:cubicBezTo>
                    <a:pt x="4670" y="14577"/>
                    <a:pt x="4603" y="14511"/>
                    <a:pt x="4470" y="14377"/>
                  </a:cubicBezTo>
                  <a:cubicBezTo>
                    <a:pt x="4103" y="13944"/>
                    <a:pt x="3736" y="13477"/>
                    <a:pt x="3369" y="13010"/>
                  </a:cubicBezTo>
                  <a:cubicBezTo>
                    <a:pt x="3169" y="13110"/>
                    <a:pt x="3102" y="13277"/>
                    <a:pt x="2969" y="13410"/>
                  </a:cubicBezTo>
                  <a:cubicBezTo>
                    <a:pt x="2635" y="13810"/>
                    <a:pt x="2335" y="14244"/>
                    <a:pt x="1935" y="14611"/>
                  </a:cubicBezTo>
                  <a:cubicBezTo>
                    <a:pt x="1801" y="14711"/>
                    <a:pt x="1735" y="14778"/>
                    <a:pt x="1635" y="14778"/>
                  </a:cubicBezTo>
                  <a:cubicBezTo>
                    <a:pt x="1534" y="14778"/>
                    <a:pt x="1468" y="14678"/>
                    <a:pt x="1368" y="14511"/>
                  </a:cubicBezTo>
                  <a:cubicBezTo>
                    <a:pt x="1168" y="13977"/>
                    <a:pt x="1001" y="13443"/>
                    <a:pt x="834" y="12910"/>
                  </a:cubicBezTo>
                  <a:cubicBezTo>
                    <a:pt x="801" y="12810"/>
                    <a:pt x="801" y="12709"/>
                    <a:pt x="801" y="12643"/>
                  </a:cubicBezTo>
                  <a:cubicBezTo>
                    <a:pt x="701" y="12543"/>
                    <a:pt x="634" y="12409"/>
                    <a:pt x="600" y="12242"/>
                  </a:cubicBezTo>
                  <a:cubicBezTo>
                    <a:pt x="467" y="11675"/>
                    <a:pt x="434" y="11075"/>
                    <a:pt x="434" y="10508"/>
                  </a:cubicBezTo>
                  <a:cubicBezTo>
                    <a:pt x="467" y="9941"/>
                    <a:pt x="801" y="9674"/>
                    <a:pt x="1268" y="9674"/>
                  </a:cubicBezTo>
                  <a:lnTo>
                    <a:pt x="1501" y="9674"/>
                  </a:lnTo>
                  <a:cubicBezTo>
                    <a:pt x="1568" y="9674"/>
                    <a:pt x="1635" y="9674"/>
                    <a:pt x="1701" y="9741"/>
                  </a:cubicBezTo>
                  <a:cubicBezTo>
                    <a:pt x="1835" y="9807"/>
                    <a:pt x="1968" y="9841"/>
                    <a:pt x="2068" y="9841"/>
                  </a:cubicBezTo>
                  <a:cubicBezTo>
                    <a:pt x="2368" y="9841"/>
                    <a:pt x="2602" y="9641"/>
                    <a:pt x="2869" y="9507"/>
                  </a:cubicBezTo>
                  <a:cubicBezTo>
                    <a:pt x="3036" y="9407"/>
                    <a:pt x="2969" y="9274"/>
                    <a:pt x="2969" y="9140"/>
                  </a:cubicBezTo>
                  <a:cubicBezTo>
                    <a:pt x="2869" y="8406"/>
                    <a:pt x="3169" y="7973"/>
                    <a:pt x="3669" y="7973"/>
                  </a:cubicBezTo>
                  <a:cubicBezTo>
                    <a:pt x="3836" y="7973"/>
                    <a:pt x="4070" y="8039"/>
                    <a:pt x="4303" y="8140"/>
                  </a:cubicBezTo>
                  <a:cubicBezTo>
                    <a:pt x="4537" y="8273"/>
                    <a:pt x="4703" y="8306"/>
                    <a:pt x="4904" y="8306"/>
                  </a:cubicBezTo>
                  <a:cubicBezTo>
                    <a:pt x="5137" y="8306"/>
                    <a:pt x="5337" y="8240"/>
                    <a:pt x="5604" y="8140"/>
                  </a:cubicBezTo>
                  <a:cubicBezTo>
                    <a:pt x="7339" y="7406"/>
                    <a:pt x="9107" y="6672"/>
                    <a:pt x="10908" y="6038"/>
                  </a:cubicBezTo>
                  <a:cubicBezTo>
                    <a:pt x="11375" y="5905"/>
                    <a:pt x="11375" y="5905"/>
                    <a:pt x="11408" y="5371"/>
                  </a:cubicBezTo>
                  <a:cubicBezTo>
                    <a:pt x="11408" y="4904"/>
                    <a:pt x="11475" y="4437"/>
                    <a:pt x="11642" y="4003"/>
                  </a:cubicBezTo>
                  <a:cubicBezTo>
                    <a:pt x="11842" y="3403"/>
                    <a:pt x="12309" y="3069"/>
                    <a:pt x="12943" y="2969"/>
                  </a:cubicBezTo>
                  <a:cubicBezTo>
                    <a:pt x="13109" y="2969"/>
                    <a:pt x="13276" y="2936"/>
                    <a:pt x="13443" y="2936"/>
                  </a:cubicBezTo>
                  <a:cubicBezTo>
                    <a:pt x="14143" y="2936"/>
                    <a:pt x="14777" y="3169"/>
                    <a:pt x="15311" y="3703"/>
                  </a:cubicBezTo>
                  <a:cubicBezTo>
                    <a:pt x="15478" y="3870"/>
                    <a:pt x="15645" y="3937"/>
                    <a:pt x="15845" y="3937"/>
                  </a:cubicBezTo>
                  <a:cubicBezTo>
                    <a:pt x="15945" y="3937"/>
                    <a:pt x="16045" y="3937"/>
                    <a:pt x="16178" y="3870"/>
                  </a:cubicBezTo>
                  <a:cubicBezTo>
                    <a:pt x="16645" y="3736"/>
                    <a:pt x="17112" y="3636"/>
                    <a:pt x="17579" y="3503"/>
                  </a:cubicBezTo>
                  <a:cubicBezTo>
                    <a:pt x="18013" y="3403"/>
                    <a:pt x="18013" y="3403"/>
                    <a:pt x="18046" y="2936"/>
                  </a:cubicBezTo>
                  <a:cubicBezTo>
                    <a:pt x="18046" y="2669"/>
                    <a:pt x="18080" y="2402"/>
                    <a:pt x="18113" y="2135"/>
                  </a:cubicBezTo>
                  <a:cubicBezTo>
                    <a:pt x="18246" y="1301"/>
                    <a:pt x="18847" y="801"/>
                    <a:pt x="19581" y="801"/>
                  </a:cubicBezTo>
                  <a:cubicBezTo>
                    <a:pt x="19747" y="801"/>
                    <a:pt x="19881" y="834"/>
                    <a:pt x="20048" y="868"/>
                  </a:cubicBezTo>
                  <a:cubicBezTo>
                    <a:pt x="20515" y="1001"/>
                    <a:pt x="20915" y="1235"/>
                    <a:pt x="21249" y="1535"/>
                  </a:cubicBezTo>
                  <a:cubicBezTo>
                    <a:pt x="21515" y="1802"/>
                    <a:pt x="21782" y="2069"/>
                    <a:pt x="21982" y="2402"/>
                  </a:cubicBezTo>
                  <a:cubicBezTo>
                    <a:pt x="22082" y="2569"/>
                    <a:pt x="22216" y="2636"/>
                    <a:pt x="22416" y="2636"/>
                  </a:cubicBezTo>
                  <a:lnTo>
                    <a:pt x="22449" y="2636"/>
                  </a:lnTo>
                  <a:cubicBezTo>
                    <a:pt x="22883" y="2602"/>
                    <a:pt x="23350" y="2602"/>
                    <a:pt x="23784" y="2602"/>
                  </a:cubicBezTo>
                  <a:cubicBezTo>
                    <a:pt x="25785" y="2602"/>
                    <a:pt x="27787" y="2769"/>
                    <a:pt x="29788" y="3036"/>
                  </a:cubicBezTo>
                  <a:cubicBezTo>
                    <a:pt x="29888" y="3036"/>
                    <a:pt x="29988" y="3069"/>
                    <a:pt x="30088" y="3069"/>
                  </a:cubicBezTo>
                  <a:cubicBezTo>
                    <a:pt x="31189" y="2169"/>
                    <a:pt x="32356" y="1301"/>
                    <a:pt x="33557" y="534"/>
                  </a:cubicBezTo>
                  <a:cubicBezTo>
                    <a:pt x="33691" y="467"/>
                    <a:pt x="33791" y="434"/>
                    <a:pt x="33858" y="434"/>
                  </a:cubicBezTo>
                  <a:close/>
                  <a:moveTo>
                    <a:pt x="33858" y="0"/>
                  </a:moveTo>
                  <a:cubicBezTo>
                    <a:pt x="33657" y="0"/>
                    <a:pt x="33491" y="100"/>
                    <a:pt x="33357" y="201"/>
                  </a:cubicBezTo>
                  <a:cubicBezTo>
                    <a:pt x="32256" y="868"/>
                    <a:pt x="31156" y="1668"/>
                    <a:pt x="29955" y="2636"/>
                  </a:cubicBezTo>
                  <a:cubicBezTo>
                    <a:pt x="29921" y="2636"/>
                    <a:pt x="29888" y="2602"/>
                    <a:pt x="29821" y="2602"/>
                  </a:cubicBezTo>
                  <a:cubicBezTo>
                    <a:pt x="27486" y="2335"/>
                    <a:pt x="25552" y="2202"/>
                    <a:pt x="23784" y="2202"/>
                  </a:cubicBezTo>
                  <a:lnTo>
                    <a:pt x="22349" y="2202"/>
                  </a:lnTo>
                  <a:cubicBezTo>
                    <a:pt x="22149" y="1868"/>
                    <a:pt x="21882" y="1568"/>
                    <a:pt x="21515" y="1235"/>
                  </a:cubicBezTo>
                  <a:cubicBezTo>
                    <a:pt x="21115" y="868"/>
                    <a:pt x="20648" y="601"/>
                    <a:pt x="20148" y="467"/>
                  </a:cubicBezTo>
                  <a:cubicBezTo>
                    <a:pt x="19948" y="434"/>
                    <a:pt x="19781" y="401"/>
                    <a:pt x="19581" y="401"/>
                  </a:cubicBezTo>
                  <a:cubicBezTo>
                    <a:pt x="18613" y="401"/>
                    <a:pt x="17879" y="1034"/>
                    <a:pt x="17713" y="2035"/>
                  </a:cubicBezTo>
                  <a:cubicBezTo>
                    <a:pt x="17646" y="2335"/>
                    <a:pt x="17613" y="2636"/>
                    <a:pt x="17613" y="2936"/>
                  </a:cubicBezTo>
                  <a:cubicBezTo>
                    <a:pt x="17613" y="2969"/>
                    <a:pt x="17613" y="3003"/>
                    <a:pt x="17613" y="3069"/>
                  </a:cubicBezTo>
                  <a:cubicBezTo>
                    <a:pt x="17579" y="3069"/>
                    <a:pt x="17513" y="3069"/>
                    <a:pt x="17479" y="3103"/>
                  </a:cubicBezTo>
                  <a:cubicBezTo>
                    <a:pt x="17346" y="3136"/>
                    <a:pt x="17246" y="3169"/>
                    <a:pt x="17146" y="3169"/>
                  </a:cubicBezTo>
                  <a:cubicBezTo>
                    <a:pt x="16779" y="3269"/>
                    <a:pt x="16412" y="3369"/>
                    <a:pt x="16045" y="3470"/>
                  </a:cubicBezTo>
                  <a:cubicBezTo>
                    <a:pt x="15978" y="3503"/>
                    <a:pt x="15911" y="3536"/>
                    <a:pt x="15845" y="3536"/>
                  </a:cubicBezTo>
                  <a:cubicBezTo>
                    <a:pt x="15811" y="3536"/>
                    <a:pt x="15745" y="3536"/>
                    <a:pt x="15611" y="3403"/>
                  </a:cubicBezTo>
                  <a:cubicBezTo>
                    <a:pt x="15011" y="2802"/>
                    <a:pt x="14277" y="2536"/>
                    <a:pt x="13443" y="2536"/>
                  </a:cubicBezTo>
                  <a:cubicBezTo>
                    <a:pt x="13243" y="2536"/>
                    <a:pt x="13076" y="2536"/>
                    <a:pt x="12876" y="2569"/>
                  </a:cubicBezTo>
                  <a:cubicBezTo>
                    <a:pt x="12075" y="2669"/>
                    <a:pt x="11508" y="3103"/>
                    <a:pt x="11241" y="3870"/>
                  </a:cubicBezTo>
                  <a:cubicBezTo>
                    <a:pt x="11075" y="4303"/>
                    <a:pt x="11008" y="4770"/>
                    <a:pt x="10975" y="5338"/>
                  </a:cubicBezTo>
                  <a:cubicBezTo>
                    <a:pt x="10975" y="5438"/>
                    <a:pt x="10975" y="5538"/>
                    <a:pt x="10975" y="5571"/>
                  </a:cubicBezTo>
                  <a:cubicBezTo>
                    <a:pt x="10908" y="5604"/>
                    <a:pt x="10841" y="5638"/>
                    <a:pt x="10774" y="5671"/>
                  </a:cubicBezTo>
                  <a:cubicBezTo>
                    <a:pt x="8973" y="6272"/>
                    <a:pt x="7305" y="6972"/>
                    <a:pt x="5437" y="7739"/>
                  </a:cubicBezTo>
                  <a:cubicBezTo>
                    <a:pt x="5237" y="7839"/>
                    <a:pt x="5070" y="7906"/>
                    <a:pt x="4904" y="7906"/>
                  </a:cubicBezTo>
                  <a:cubicBezTo>
                    <a:pt x="4770" y="7906"/>
                    <a:pt x="4637" y="7873"/>
                    <a:pt x="4503" y="7773"/>
                  </a:cubicBezTo>
                  <a:cubicBezTo>
                    <a:pt x="4203" y="7639"/>
                    <a:pt x="3936" y="7539"/>
                    <a:pt x="3669" y="7539"/>
                  </a:cubicBezTo>
                  <a:cubicBezTo>
                    <a:pt x="3336" y="7539"/>
                    <a:pt x="3069" y="7673"/>
                    <a:pt x="2869" y="7906"/>
                  </a:cubicBezTo>
                  <a:cubicBezTo>
                    <a:pt x="2602" y="8206"/>
                    <a:pt x="2502" y="8640"/>
                    <a:pt x="2569" y="9207"/>
                  </a:cubicBezTo>
                  <a:cubicBezTo>
                    <a:pt x="2535" y="9207"/>
                    <a:pt x="2502" y="9240"/>
                    <a:pt x="2468" y="9240"/>
                  </a:cubicBezTo>
                  <a:cubicBezTo>
                    <a:pt x="2335" y="9340"/>
                    <a:pt x="2168" y="9440"/>
                    <a:pt x="2068" y="9440"/>
                  </a:cubicBezTo>
                  <a:cubicBezTo>
                    <a:pt x="2035" y="9440"/>
                    <a:pt x="2001" y="9440"/>
                    <a:pt x="1935" y="9374"/>
                  </a:cubicBezTo>
                  <a:cubicBezTo>
                    <a:pt x="1801" y="9307"/>
                    <a:pt x="1668" y="9274"/>
                    <a:pt x="1601" y="9274"/>
                  </a:cubicBezTo>
                  <a:lnTo>
                    <a:pt x="1568" y="9274"/>
                  </a:lnTo>
                  <a:cubicBezTo>
                    <a:pt x="1468" y="9240"/>
                    <a:pt x="1368" y="9240"/>
                    <a:pt x="1268" y="9240"/>
                  </a:cubicBezTo>
                  <a:cubicBezTo>
                    <a:pt x="567" y="9240"/>
                    <a:pt x="67" y="9707"/>
                    <a:pt x="33" y="10475"/>
                  </a:cubicBezTo>
                  <a:cubicBezTo>
                    <a:pt x="0" y="11108"/>
                    <a:pt x="67" y="11742"/>
                    <a:pt x="200" y="12309"/>
                  </a:cubicBezTo>
                  <a:cubicBezTo>
                    <a:pt x="234" y="12509"/>
                    <a:pt x="300" y="12676"/>
                    <a:pt x="400" y="12810"/>
                  </a:cubicBezTo>
                  <a:cubicBezTo>
                    <a:pt x="400" y="12876"/>
                    <a:pt x="434" y="12943"/>
                    <a:pt x="434" y="13010"/>
                  </a:cubicBezTo>
                  <a:cubicBezTo>
                    <a:pt x="567" y="13510"/>
                    <a:pt x="767" y="14110"/>
                    <a:pt x="1001" y="14678"/>
                  </a:cubicBezTo>
                  <a:cubicBezTo>
                    <a:pt x="1134" y="15011"/>
                    <a:pt x="1368" y="15178"/>
                    <a:pt x="1635" y="15178"/>
                  </a:cubicBezTo>
                  <a:cubicBezTo>
                    <a:pt x="1901" y="15178"/>
                    <a:pt x="2068" y="15044"/>
                    <a:pt x="2202" y="14911"/>
                  </a:cubicBezTo>
                  <a:cubicBezTo>
                    <a:pt x="2502" y="14644"/>
                    <a:pt x="2735" y="14344"/>
                    <a:pt x="2969" y="14077"/>
                  </a:cubicBezTo>
                  <a:cubicBezTo>
                    <a:pt x="3069" y="13944"/>
                    <a:pt x="3169" y="13810"/>
                    <a:pt x="3302" y="13677"/>
                  </a:cubicBezTo>
                  <a:cubicBezTo>
                    <a:pt x="3302" y="13677"/>
                    <a:pt x="3336" y="13643"/>
                    <a:pt x="3336" y="13643"/>
                  </a:cubicBezTo>
                  <a:cubicBezTo>
                    <a:pt x="3336" y="13643"/>
                    <a:pt x="3369" y="13677"/>
                    <a:pt x="3369" y="13677"/>
                  </a:cubicBezTo>
                  <a:cubicBezTo>
                    <a:pt x="3636" y="14010"/>
                    <a:pt x="3903" y="14344"/>
                    <a:pt x="4170" y="14644"/>
                  </a:cubicBezTo>
                  <a:cubicBezTo>
                    <a:pt x="4270" y="14778"/>
                    <a:pt x="4470" y="15011"/>
                    <a:pt x="4770" y="15011"/>
                  </a:cubicBezTo>
                  <a:cubicBezTo>
                    <a:pt x="5070" y="15011"/>
                    <a:pt x="5270" y="14744"/>
                    <a:pt x="5371" y="14644"/>
                  </a:cubicBezTo>
                  <a:cubicBezTo>
                    <a:pt x="5471" y="14511"/>
                    <a:pt x="5571" y="14377"/>
                    <a:pt x="5671" y="14244"/>
                  </a:cubicBezTo>
                  <a:cubicBezTo>
                    <a:pt x="5704" y="14177"/>
                    <a:pt x="5771" y="14110"/>
                    <a:pt x="5804" y="14044"/>
                  </a:cubicBezTo>
                  <a:cubicBezTo>
                    <a:pt x="5938" y="13844"/>
                    <a:pt x="6104" y="13643"/>
                    <a:pt x="6238" y="13477"/>
                  </a:cubicBezTo>
                  <a:cubicBezTo>
                    <a:pt x="6271" y="13543"/>
                    <a:pt x="6338" y="13610"/>
                    <a:pt x="6405" y="13677"/>
                  </a:cubicBezTo>
                  <a:cubicBezTo>
                    <a:pt x="6571" y="13944"/>
                    <a:pt x="6738" y="14177"/>
                    <a:pt x="6938" y="14444"/>
                  </a:cubicBezTo>
                  <a:cubicBezTo>
                    <a:pt x="7038" y="14544"/>
                    <a:pt x="7239" y="14811"/>
                    <a:pt x="7572" y="14811"/>
                  </a:cubicBezTo>
                  <a:cubicBezTo>
                    <a:pt x="7839" y="14811"/>
                    <a:pt x="8039" y="14644"/>
                    <a:pt x="8173" y="14477"/>
                  </a:cubicBezTo>
                  <a:cubicBezTo>
                    <a:pt x="8439" y="14244"/>
                    <a:pt x="8640" y="13977"/>
                    <a:pt x="8873" y="13710"/>
                  </a:cubicBezTo>
                  <a:cubicBezTo>
                    <a:pt x="8973" y="13543"/>
                    <a:pt x="9107" y="13410"/>
                    <a:pt x="9240" y="13277"/>
                  </a:cubicBezTo>
                  <a:cubicBezTo>
                    <a:pt x="9273" y="13243"/>
                    <a:pt x="9273" y="13210"/>
                    <a:pt x="9307" y="13176"/>
                  </a:cubicBezTo>
                  <a:cubicBezTo>
                    <a:pt x="9373" y="13243"/>
                    <a:pt x="9407" y="13343"/>
                    <a:pt x="9473" y="13410"/>
                  </a:cubicBezTo>
                  <a:cubicBezTo>
                    <a:pt x="9640" y="13643"/>
                    <a:pt x="9807" y="13844"/>
                    <a:pt x="9974" y="14077"/>
                  </a:cubicBezTo>
                  <a:cubicBezTo>
                    <a:pt x="10107" y="14244"/>
                    <a:pt x="10307" y="14411"/>
                    <a:pt x="10574" y="14411"/>
                  </a:cubicBezTo>
                  <a:cubicBezTo>
                    <a:pt x="10841" y="14411"/>
                    <a:pt x="11008" y="14244"/>
                    <a:pt x="11141" y="14110"/>
                  </a:cubicBezTo>
                  <a:cubicBezTo>
                    <a:pt x="11241" y="14010"/>
                    <a:pt x="11341" y="13877"/>
                    <a:pt x="11408" y="13777"/>
                  </a:cubicBezTo>
                  <a:lnTo>
                    <a:pt x="11442" y="13744"/>
                  </a:lnTo>
                  <a:lnTo>
                    <a:pt x="11575" y="13577"/>
                  </a:lnTo>
                  <a:cubicBezTo>
                    <a:pt x="11775" y="13310"/>
                    <a:pt x="11975" y="13076"/>
                    <a:pt x="12175" y="12810"/>
                  </a:cubicBezTo>
                  <a:cubicBezTo>
                    <a:pt x="12409" y="13076"/>
                    <a:pt x="12642" y="13310"/>
                    <a:pt x="12876" y="13577"/>
                  </a:cubicBezTo>
                  <a:cubicBezTo>
                    <a:pt x="12742" y="13710"/>
                    <a:pt x="12676" y="13910"/>
                    <a:pt x="12642" y="14077"/>
                  </a:cubicBezTo>
                  <a:lnTo>
                    <a:pt x="12576" y="14211"/>
                  </a:lnTo>
                  <a:cubicBezTo>
                    <a:pt x="12542" y="14411"/>
                    <a:pt x="12476" y="14577"/>
                    <a:pt x="12409" y="14778"/>
                  </a:cubicBezTo>
                  <a:lnTo>
                    <a:pt x="12409" y="14744"/>
                  </a:lnTo>
                  <a:cubicBezTo>
                    <a:pt x="12175" y="14678"/>
                    <a:pt x="11975" y="14611"/>
                    <a:pt x="11742" y="14544"/>
                  </a:cubicBezTo>
                  <a:cubicBezTo>
                    <a:pt x="11608" y="14511"/>
                    <a:pt x="11508" y="14477"/>
                    <a:pt x="11408" y="14477"/>
                  </a:cubicBezTo>
                  <a:cubicBezTo>
                    <a:pt x="10941" y="14477"/>
                    <a:pt x="10774" y="14878"/>
                    <a:pt x="10708" y="15078"/>
                  </a:cubicBezTo>
                  <a:cubicBezTo>
                    <a:pt x="10641" y="15278"/>
                    <a:pt x="10541" y="15478"/>
                    <a:pt x="10474" y="15712"/>
                  </a:cubicBezTo>
                  <a:cubicBezTo>
                    <a:pt x="10407" y="15878"/>
                    <a:pt x="10341" y="16079"/>
                    <a:pt x="10274" y="16279"/>
                  </a:cubicBezTo>
                  <a:cubicBezTo>
                    <a:pt x="10274" y="16279"/>
                    <a:pt x="10241" y="16312"/>
                    <a:pt x="10241" y="16312"/>
                  </a:cubicBezTo>
                  <a:lnTo>
                    <a:pt x="10207" y="16312"/>
                  </a:lnTo>
                  <a:cubicBezTo>
                    <a:pt x="10141" y="16279"/>
                    <a:pt x="10041" y="16279"/>
                    <a:pt x="9974" y="16245"/>
                  </a:cubicBezTo>
                  <a:cubicBezTo>
                    <a:pt x="9740" y="16179"/>
                    <a:pt x="9540" y="16112"/>
                    <a:pt x="9307" y="16079"/>
                  </a:cubicBezTo>
                  <a:cubicBezTo>
                    <a:pt x="9140" y="16045"/>
                    <a:pt x="9040" y="16012"/>
                    <a:pt x="8940" y="16012"/>
                  </a:cubicBezTo>
                  <a:cubicBezTo>
                    <a:pt x="8406" y="16012"/>
                    <a:pt x="8239" y="16445"/>
                    <a:pt x="8173" y="16679"/>
                  </a:cubicBezTo>
                  <a:cubicBezTo>
                    <a:pt x="8072" y="16979"/>
                    <a:pt x="7972" y="17246"/>
                    <a:pt x="7872" y="17513"/>
                  </a:cubicBezTo>
                  <a:cubicBezTo>
                    <a:pt x="7872" y="17613"/>
                    <a:pt x="7839" y="17746"/>
                    <a:pt x="7806" y="17846"/>
                  </a:cubicBezTo>
                  <a:lnTo>
                    <a:pt x="7772" y="17880"/>
                  </a:lnTo>
                  <a:cubicBezTo>
                    <a:pt x="7772" y="17880"/>
                    <a:pt x="7739" y="17880"/>
                    <a:pt x="7739" y="17846"/>
                  </a:cubicBezTo>
                  <a:cubicBezTo>
                    <a:pt x="7605" y="17846"/>
                    <a:pt x="7505" y="17813"/>
                    <a:pt x="7405" y="17746"/>
                  </a:cubicBezTo>
                  <a:cubicBezTo>
                    <a:pt x="7239" y="17713"/>
                    <a:pt x="7038" y="17646"/>
                    <a:pt x="6872" y="17613"/>
                  </a:cubicBezTo>
                  <a:cubicBezTo>
                    <a:pt x="6705" y="17580"/>
                    <a:pt x="6605" y="17580"/>
                    <a:pt x="6505" y="17580"/>
                  </a:cubicBezTo>
                  <a:cubicBezTo>
                    <a:pt x="5971" y="17580"/>
                    <a:pt x="5838" y="18047"/>
                    <a:pt x="5771" y="18247"/>
                  </a:cubicBezTo>
                  <a:cubicBezTo>
                    <a:pt x="5704" y="18580"/>
                    <a:pt x="5604" y="18914"/>
                    <a:pt x="5537" y="19247"/>
                  </a:cubicBezTo>
                  <a:cubicBezTo>
                    <a:pt x="5471" y="19247"/>
                    <a:pt x="5437" y="19247"/>
                    <a:pt x="5404" y="19214"/>
                  </a:cubicBezTo>
                  <a:cubicBezTo>
                    <a:pt x="5137" y="19114"/>
                    <a:pt x="4837" y="19047"/>
                    <a:pt x="4570" y="18981"/>
                  </a:cubicBezTo>
                  <a:cubicBezTo>
                    <a:pt x="4470" y="18947"/>
                    <a:pt x="4403" y="18947"/>
                    <a:pt x="4303" y="18947"/>
                  </a:cubicBezTo>
                  <a:cubicBezTo>
                    <a:pt x="4036" y="18947"/>
                    <a:pt x="3903" y="19047"/>
                    <a:pt x="3803" y="19147"/>
                  </a:cubicBezTo>
                  <a:cubicBezTo>
                    <a:pt x="3669" y="19281"/>
                    <a:pt x="3603" y="19514"/>
                    <a:pt x="3603" y="19781"/>
                  </a:cubicBezTo>
                  <a:cubicBezTo>
                    <a:pt x="3636" y="20415"/>
                    <a:pt x="3736" y="21049"/>
                    <a:pt x="3869" y="21616"/>
                  </a:cubicBezTo>
                  <a:cubicBezTo>
                    <a:pt x="3936" y="21849"/>
                    <a:pt x="4003" y="21983"/>
                    <a:pt x="4103" y="22049"/>
                  </a:cubicBezTo>
                  <a:cubicBezTo>
                    <a:pt x="4136" y="22116"/>
                    <a:pt x="4136" y="22183"/>
                    <a:pt x="4170" y="22250"/>
                  </a:cubicBezTo>
                  <a:cubicBezTo>
                    <a:pt x="4370" y="22683"/>
                    <a:pt x="4770" y="22950"/>
                    <a:pt x="5304" y="22950"/>
                  </a:cubicBezTo>
                  <a:lnTo>
                    <a:pt x="5504" y="22950"/>
                  </a:lnTo>
                  <a:cubicBezTo>
                    <a:pt x="5771" y="22917"/>
                    <a:pt x="6004" y="22850"/>
                    <a:pt x="6271" y="22783"/>
                  </a:cubicBezTo>
                  <a:lnTo>
                    <a:pt x="6338" y="22783"/>
                  </a:lnTo>
                  <a:cubicBezTo>
                    <a:pt x="7472" y="22550"/>
                    <a:pt x="8539" y="22216"/>
                    <a:pt x="9607" y="21883"/>
                  </a:cubicBezTo>
                  <a:cubicBezTo>
                    <a:pt x="9907" y="21783"/>
                    <a:pt x="10241" y="21683"/>
                    <a:pt x="10541" y="21582"/>
                  </a:cubicBezTo>
                  <a:lnTo>
                    <a:pt x="11108" y="21416"/>
                  </a:lnTo>
                  <a:cubicBezTo>
                    <a:pt x="13676" y="20648"/>
                    <a:pt x="16345" y="19848"/>
                    <a:pt x="18947" y="18914"/>
                  </a:cubicBezTo>
                  <a:cubicBezTo>
                    <a:pt x="19347" y="18747"/>
                    <a:pt x="19747" y="18580"/>
                    <a:pt x="20181" y="18447"/>
                  </a:cubicBezTo>
                  <a:lnTo>
                    <a:pt x="20381" y="18347"/>
                  </a:lnTo>
                  <a:lnTo>
                    <a:pt x="20415" y="18347"/>
                  </a:lnTo>
                  <a:cubicBezTo>
                    <a:pt x="21582" y="18380"/>
                    <a:pt x="22783" y="18514"/>
                    <a:pt x="23950" y="18680"/>
                  </a:cubicBezTo>
                  <a:cubicBezTo>
                    <a:pt x="24251" y="18714"/>
                    <a:pt x="24518" y="18747"/>
                    <a:pt x="24818" y="18780"/>
                  </a:cubicBezTo>
                  <a:cubicBezTo>
                    <a:pt x="24584" y="19214"/>
                    <a:pt x="24417" y="19681"/>
                    <a:pt x="24251" y="20115"/>
                  </a:cubicBezTo>
                  <a:cubicBezTo>
                    <a:pt x="24017" y="20048"/>
                    <a:pt x="23784" y="20015"/>
                    <a:pt x="23550" y="20015"/>
                  </a:cubicBezTo>
                  <a:cubicBezTo>
                    <a:pt x="23450" y="19981"/>
                    <a:pt x="23317" y="19981"/>
                    <a:pt x="23217" y="19948"/>
                  </a:cubicBezTo>
                  <a:lnTo>
                    <a:pt x="22983" y="19948"/>
                  </a:lnTo>
                  <a:cubicBezTo>
                    <a:pt x="22816" y="19948"/>
                    <a:pt x="22616" y="19981"/>
                    <a:pt x="22449" y="20048"/>
                  </a:cubicBezTo>
                  <a:cubicBezTo>
                    <a:pt x="22049" y="20181"/>
                    <a:pt x="21949" y="20415"/>
                    <a:pt x="21916" y="20582"/>
                  </a:cubicBezTo>
                  <a:cubicBezTo>
                    <a:pt x="21849" y="20715"/>
                    <a:pt x="21849" y="20982"/>
                    <a:pt x="22116" y="21316"/>
                  </a:cubicBezTo>
                  <a:cubicBezTo>
                    <a:pt x="22149" y="21349"/>
                    <a:pt x="22183" y="21349"/>
                    <a:pt x="22216" y="21382"/>
                  </a:cubicBezTo>
                  <a:cubicBezTo>
                    <a:pt x="22049" y="21516"/>
                    <a:pt x="21982" y="21683"/>
                    <a:pt x="21982" y="21883"/>
                  </a:cubicBezTo>
                  <a:cubicBezTo>
                    <a:pt x="21949" y="22116"/>
                    <a:pt x="22082" y="22350"/>
                    <a:pt x="22316" y="22550"/>
                  </a:cubicBezTo>
                  <a:cubicBezTo>
                    <a:pt x="22183" y="22683"/>
                    <a:pt x="22082" y="22883"/>
                    <a:pt x="22149" y="23150"/>
                  </a:cubicBezTo>
                  <a:cubicBezTo>
                    <a:pt x="22249" y="23717"/>
                    <a:pt x="22750" y="23817"/>
                    <a:pt x="23016" y="23884"/>
                  </a:cubicBezTo>
                  <a:lnTo>
                    <a:pt x="23083" y="23884"/>
                  </a:lnTo>
                  <a:cubicBezTo>
                    <a:pt x="23117" y="23884"/>
                    <a:pt x="23150" y="23884"/>
                    <a:pt x="23217" y="23917"/>
                  </a:cubicBezTo>
                  <a:lnTo>
                    <a:pt x="23250" y="23917"/>
                  </a:lnTo>
                  <a:cubicBezTo>
                    <a:pt x="23750" y="23984"/>
                    <a:pt x="24251" y="23984"/>
                    <a:pt x="24684" y="23984"/>
                  </a:cubicBezTo>
                  <a:lnTo>
                    <a:pt x="25452" y="23984"/>
                  </a:lnTo>
                  <a:cubicBezTo>
                    <a:pt x="26285" y="23984"/>
                    <a:pt x="26953" y="23617"/>
                    <a:pt x="27353" y="22883"/>
                  </a:cubicBezTo>
                  <a:cubicBezTo>
                    <a:pt x="27386" y="22817"/>
                    <a:pt x="27453" y="22750"/>
                    <a:pt x="27486" y="22717"/>
                  </a:cubicBezTo>
                  <a:cubicBezTo>
                    <a:pt x="27553" y="22617"/>
                    <a:pt x="27620" y="22483"/>
                    <a:pt x="27653" y="22383"/>
                  </a:cubicBezTo>
                  <a:lnTo>
                    <a:pt x="27753" y="22183"/>
                  </a:lnTo>
                  <a:cubicBezTo>
                    <a:pt x="28187" y="21382"/>
                    <a:pt x="28620" y="20515"/>
                    <a:pt x="28987" y="19648"/>
                  </a:cubicBezTo>
                  <a:cubicBezTo>
                    <a:pt x="29955" y="19948"/>
                    <a:pt x="30889" y="20315"/>
                    <a:pt x="31823" y="20648"/>
                  </a:cubicBezTo>
                  <a:lnTo>
                    <a:pt x="32290" y="20815"/>
                  </a:lnTo>
                  <a:cubicBezTo>
                    <a:pt x="32323" y="20849"/>
                    <a:pt x="32356" y="20849"/>
                    <a:pt x="32356" y="20849"/>
                  </a:cubicBezTo>
                  <a:cubicBezTo>
                    <a:pt x="32356" y="20849"/>
                    <a:pt x="32356" y="20882"/>
                    <a:pt x="32356" y="20949"/>
                  </a:cubicBezTo>
                  <a:cubicBezTo>
                    <a:pt x="32323" y="21716"/>
                    <a:pt x="32156" y="22516"/>
                    <a:pt x="31990" y="23384"/>
                  </a:cubicBezTo>
                  <a:cubicBezTo>
                    <a:pt x="31889" y="23350"/>
                    <a:pt x="31823" y="23350"/>
                    <a:pt x="31756" y="23350"/>
                  </a:cubicBezTo>
                  <a:cubicBezTo>
                    <a:pt x="31589" y="23350"/>
                    <a:pt x="31422" y="23384"/>
                    <a:pt x="31256" y="23384"/>
                  </a:cubicBezTo>
                  <a:lnTo>
                    <a:pt x="30989" y="23384"/>
                  </a:lnTo>
                  <a:cubicBezTo>
                    <a:pt x="30622" y="23384"/>
                    <a:pt x="30288" y="23450"/>
                    <a:pt x="29988" y="23551"/>
                  </a:cubicBezTo>
                  <a:cubicBezTo>
                    <a:pt x="29621" y="23651"/>
                    <a:pt x="29388" y="23917"/>
                    <a:pt x="29388" y="24284"/>
                  </a:cubicBezTo>
                  <a:cubicBezTo>
                    <a:pt x="29354" y="24451"/>
                    <a:pt x="29421" y="24818"/>
                    <a:pt x="29821" y="25052"/>
                  </a:cubicBezTo>
                  <a:lnTo>
                    <a:pt x="29855" y="25052"/>
                  </a:lnTo>
                  <a:cubicBezTo>
                    <a:pt x="29688" y="25252"/>
                    <a:pt x="29621" y="25419"/>
                    <a:pt x="29621" y="25619"/>
                  </a:cubicBezTo>
                  <a:cubicBezTo>
                    <a:pt x="29655" y="25952"/>
                    <a:pt x="29888" y="26186"/>
                    <a:pt x="30255" y="26386"/>
                  </a:cubicBezTo>
                  <a:lnTo>
                    <a:pt x="30288" y="26386"/>
                  </a:lnTo>
                  <a:cubicBezTo>
                    <a:pt x="30088" y="26686"/>
                    <a:pt x="30155" y="26953"/>
                    <a:pt x="30188" y="27086"/>
                  </a:cubicBezTo>
                  <a:cubicBezTo>
                    <a:pt x="30222" y="27253"/>
                    <a:pt x="30388" y="27520"/>
                    <a:pt x="30855" y="27620"/>
                  </a:cubicBezTo>
                  <a:cubicBezTo>
                    <a:pt x="30955" y="27653"/>
                    <a:pt x="31089" y="27653"/>
                    <a:pt x="31189" y="27653"/>
                  </a:cubicBezTo>
                  <a:cubicBezTo>
                    <a:pt x="31322" y="27653"/>
                    <a:pt x="31489" y="27620"/>
                    <a:pt x="31656" y="27620"/>
                  </a:cubicBezTo>
                  <a:cubicBezTo>
                    <a:pt x="31789" y="27587"/>
                    <a:pt x="31956" y="27553"/>
                    <a:pt x="32123" y="27520"/>
                  </a:cubicBezTo>
                  <a:cubicBezTo>
                    <a:pt x="32457" y="27453"/>
                    <a:pt x="32790" y="27387"/>
                    <a:pt x="33124" y="27320"/>
                  </a:cubicBezTo>
                  <a:cubicBezTo>
                    <a:pt x="34024" y="27220"/>
                    <a:pt x="34658" y="26719"/>
                    <a:pt x="34992" y="25852"/>
                  </a:cubicBezTo>
                  <a:cubicBezTo>
                    <a:pt x="35192" y="25419"/>
                    <a:pt x="35392" y="24985"/>
                    <a:pt x="35559" y="24551"/>
                  </a:cubicBezTo>
                  <a:cubicBezTo>
                    <a:pt x="35826" y="23984"/>
                    <a:pt x="36092" y="23384"/>
                    <a:pt x="36326" y="22783"/>
                  </a:cubicBezTo>
                  <a:cubicBezTo>
                    <a:pt x="36326" y="22783"/>
                    <a:pt x="36359" y="22783"/>
                    <a:pt x="36393" y="22817"/>
                  </a:cubicBezTo>
                  <a:cubicBezTo>
                    <a:pt x="36426" y="22817"/>
                    <a:pt x="36493" y="22850"/>
                    <a:pt x="36526" y="22883"/>
                  </a:cubicBezTo>
                  <a:cubicBezTo>
                    <a:pt x="37427" y="23317"/>
                    <a:pt x="38294" y="23851"/>
                    <a:pt x="39128" y="24384"/>
                  </a:cubicBezTo>
                  <a:cubicBezTo>
                    <a:pt x="39395" y="24551"/>
                    <a:pt x="39662" y="24685"/>
                    <a:pt x="39929" y="24851"/>
                  </a:cubicBezTo>
                  <a:cubicBezTo>
                    <a:pt x="42330" y="26286"/>
                    <a:pt x="44265" y="28321"/>
                    <a:pt x="45666" y="30856"/>
                  </a:cubicBezTo>
                  <a:cubicBezTo>
                    <a:pt x="45766" y="30989"/>
                    <a:pt x="45833" y="31123"/>
                    <a:pt x="45866" y="31223"/>
                  </a:cubicBezTo>
                  <a:cubicBezTo>
                    <a:pt x="45799" y="31256"/>
                    <a:pt x="45666" y="31323"/>
                    <a:pt x="45566" y="31356"/>
                  </a:cubicBezTo>
                  <a:lnTo>
                    <a:pt x="45466" y="31390"/>
                  </a:lnTo>
                  <a:cubicBezTo>
                    <a:pt x="45232" y="31523"/>
                    <a:pt x="45066" y="31556"/>
                    <a:pt x="44899" y="31556"/>
                  </a:cubicBezTo>
                  <a:cubicBezTo>
                    <a:pt x="44799" y="31556"/>
                    <a:pt x="44665" y="31556"/>
                    <a:pt x="44498" y="31289"/>
                  </a:cubicBezTo>
                  <a:cubicBezTo>
                    <a:pt x="44298" y="31023"/>
                    <a:pt x="43998" y="30889"/>
                    <a:pt x="43698" y="30756"/>
                  </a:cubicBezTo>
                  <a:cubicBezTo>
                    <a:pt x="43598" y="30722"/>
                    <a:pt x="43464" y="30689"/>
                    <a:pt x="43298" y="30689"/>
                  </a:cubicBezTo>
                  <a:cubicBezTo>
                    <a:pt x="43097" y="30689"/>
                    <a:pt x="42931" y="30756"/>
                    <a:pt x="42764" y="30889"/>
                  </a:cubicBezTo>
                  <a:cubicBezTo>
                    <a:pt x="42530" y="31123"/>
                    <a:pt x="42530" y="31423"/>
                    <a:pt x="42564" y="31623"/>
                  </a:cubicBezTo>
                  <a:cubicBezTo>
                    <a:pt x="42163" y="31623"/>
                    <a:pt x="41930" y="31823"/>
                    <a:pt x="41830" y="31990"/>
                  </a:cubicBezTo>
                  <a:cubicBezTo>
                    <a:pt x="41730" y="32190"/>
                    <a:pt x="41663" y="32457"/>
                    <a:pt x="41897" y="32891"/>
                  </a:cubicBezTo>
                  <a:cubicBezTo>
                    <a:pt x="41930" y="32957"/>
                    <a:pt x="41963" y="33024"/>
                    <a:pt x="42030" y="33091"/>
                  </a:cubicBezTo>
                  <a:cubicBezTo>
                    <a:pt x="41897" y="33224"/>
                    <a:pt x="41763" y="33358"/>
                    <a:pt x="41730" y="33524"/>
                  </a:cubicBezTo>
                  <a:cubicBezTo>
                    <a:pt x="41630" y="33958"/>
                    <a:pt x="41997" y="34325"/>
                    <a:pt x="42097" y="34425"/>
                  </a:cubicBezTo>
                  <a:cubicBezTo>
                    <a:pt x="42163" y="34492"/>
                    <a:pt x="42230" y="34558"/>
                    <a:pt x="42297" y="34592"/>
                  </a:cubicBezTo>
                  <a:cubicBezTo>
                    <a:pt x="42964" y="35092"/>
                    <a:pt x="43665" y="35526"/>
                    <a:pt x="44332" y="35859"/>
                  </a:cubicBezTo>
                  <a:cubicBezTo>
                    <a:pt x="44765" y="36026"/>
                    <a:pt x="45166" y="36126"/>
                    <a:pt x="45599" y="36126"/>
                  </a:cubicBezTo>
                  <a:cubicBezTo>
                    <a:pt x="45933" y="36126"/>
                    <a:pt x="46266" y="36060"/>
                    <a:pt x="46600" y="35926"/>
                  </a:cubicBezTo>
                  <a:cubicBezTo>
                    <a:pt x="46833" y="35859"/>
                    <a:pt x="47067" y="35759"/>
                    <a:pt x="47300" y="35693"/>
                  </a:cubicBezTo>
                  <a:cubicBezTo>
                    <a:pt x="47701" y="35526"/>
                    <a:pt x="48101" y="35392"/>
                    <a:pt x="48501" y="35226"/>
                  </a:cubicBezTo>
                  <a:lnTo>
                    <a:pt x="48535" y="35226"/>
                  </a:lnTo>
                  <a:cubicBezTo>
                    <a:pt x="49068" y="36260"/>
                    <a:pt x="49535" y="37194"/>
                    <a:pt x="49969" y="38028"/>
                  </a:cubicBezTo>
                  <a:cubicBezTo>
                    <a:pt x="49402" y="38294"/>
                    <a:pt x="48835" y="38495"/>
                    <a:pt x="48335" y="38695"/>
                  </a:cubicBezTo>
                  <a:lnTo>
                    <a:pt x="48268" y="38695"/>
                  </a:lnTo>
                  <a:cubicBezTo>
                    <a:pt x="48268" y="38695"/>
                    <a:pt x="48201" y="38661"/>
                    <a:pt x="48134" y="38628"/>
                  </a:cubicBezTo>
                  <a:cubicBezTo>
                    <a:pt x="47767" y="38428"/>
                    <a:pt x="47401" y="38228"/>
                    <a:pt x="46867" y="37961"/>
                  </a:cubicBezTo>
                  <a:cubicBezTo>
                    <a:pt x="46600" y="37861"/>
                    <a:pt x="46366" y="37794"/>
                    <a:pt x="46133" y="37794"/>
                  </a:cubicBezTo>
                  <a:lnTo>
                    <a:pt x="46000" y="37794"/>
                  </a:lnTo>
                  <a:cubicBezTo>
                    <a:pt x="45733" y="37794"/>
                    <a:pt x="45533" y="37928"/>
                    <a:pt x="45399" y="38094"/>
                  </a:cubicBezTo>
                  <a:cubicBezTo>
                    <a:pt x="45299" y="38294"/>
                    <a:pt x="45266" y="38528"/>
                    <a:pt x="45332" y="38761"/>
                  </a:cubicBezTo>
                  <a:cubicBezTo>
                    <a:pt x="45399" y="38962"/>
                    <a:pt x="45499" y="39095"/>
                    <a:pt x="45599" y="39228"/>
                  </a:cubicBezTo>
                  <a:cubicBezTo>
                    <a:pt x="45399" y="39295"/>
                    <a:pt x="45199" y="39462"/>
                    <a:pt x="45066" y="39762"/>
                  </a:cubicBezTo>
                  <a:cubicBezTo>
                    <a:pt x="44899" y="40263"/>
                    <a:pt x="45199" y="40596"/>
                    <a:pt x="45366" y="40796"/>
                  </a:cubicBezTo>
                  <a:cubicBezTo>
                    <a:pt x="45266" y="40896"/>
                    <a:pt x="45199" y="41030"/>
                    <a:pt x="45166" y="41163"/>
                  </a:cubicBezTo>
                  <a:cubicBezTo>
                    <a:pt x="45099" y="41397"/>
                    <a:pt x="45166" y="41597"/>
                    <a:pt x="45366" y="41830"/>
                  </a:cubicBezTo>
                  <a:cubicBezTo>
                    <a:pt x="45499" y="42064"/>
                    <a:pt x="45733" y="42197"/>
                    <a:pt x="45899" y="42297"/>
                  </a:cubicBezTo>
                  <a:cubicBezTo>
                    <a:pt x="46133" y="42431"/>
                    <a:pt x="46333" y="42531"/>
                    <a:pt x="46567" y="42631"/>
                  </a:cubicBezTo>
                  <a:cubicBezTo>
                    <a:pt x="46700" y="42698"/>
                    <a:pt x="46800" y="42731"/>
                    <a:pt x="46934" y="42798"/>
                  </a:cubicBezTo>
                  <a:cubicBezTo>
                    <a:pt x="47367" y="43031"/>
                    <a:pt x="47801" y="43131"/>
                    <a:pt x="48301" y="43131"/>
                  </a:cubicBezTo>
                  <a:cubicBezTo>
                    <a:pt x="48735" y="43131"/>
                    <a:pt x="49202" y="43031"/>
                    <a:pt x="49702" y="42831"/>
                  </a:cubicBezTo>
                  <a:cubicBezTo>
                    <a:pt x="50002" y="42698"/>
                    <a:pt x="50336" y="42531"/>
                    <a:pt x="50636" y="42397"/>
                  </a:cubicBezTo>
                  <a:cubicBezTo>
                    <a:pt x="50803" y="42331"/>
                    <a:pt x="50970" y="42231"/>
                    <a:pt x="51137" y="42164"/>
                  </a:cubicBezTo>
                  <a:cubicBezTo>
                    <a:pt x="51170" y="42164"/>
                    <a:pt x="51203" y="42131"/>
                    <a:pt x="51237" y="42131"/>
                  </a:cubicBezTo>
                  <a:cubicBezTo>
                    <a:pt x="51237" y="42164"/>
                    <a:pt x="51270" y="42197"/>
                    <a:pt x="51270" y="42264"/>
                  </a:cubicBezTo>
                  <a:cubicBezTo>
                    <a:pt x="51604" y="43031"/>
                    <a:pt x="51837" y="43798"/>
                    <a:pt x="52004" y="44499"/>
                  </a:cubicBezTo>
                  <a:cubicBezTo>
                    <a:pt x="51770" y="44933"/>
                    <a:pt x="51637" y="45400"/>
                    <a:pt x="51503" y="45933"/>
                  </a:cubicBezTo>
                  <a:lnTo>
                    <a:pt x="51503" y="45967"/>
                  </a:lnTo>
                  <a:cubicBezTo>
                    <a:pt x="51503" y="46000"/>
                    <a:pt x="51503" y="46033"/>
                    <a:pt x="51470" y="46033"/>
                  </a:cubicBezTo>
                  <a:cubicBezTo>
                    <a:pt x="50836" y="48101"/>
                    <a:pt x="49902" y="49536"/>
                    <a:pt x="48568" y="50637"/>
                  </a:cubicBezTo>
                  <a:cubicBezTo>
                    <a:pt x="46667" y="52204"/>
                    <a:pt x="44365" y="53038"/>
                    <a:pt x="41763" y="53105"/>
                  </a:cubicBezTo>
                  <a:lnTo>
                    <a:pt x="41430" y="53105"/>
                  </a:lnTo>
                  <a:cubicBezTo>
                    <a:pt x="39562" y="53105"/>
                    <a:pt x="37727" y="52771"/>
                    <a:pt x="36159" y="52438"/>
                  </a:cubicBezTo>
                  <a:cubicBezTo>
                    <a:pt x="33190" y="51771"/>
                    <a:pt x="30689" y="50870"/>
                    <a:pt x="28420" y="49703"/>
                  </a:cubicBezTo>
                  <a:cubicBezTo>
                    <a:pt x="25485" y="48135"/>
                    <a:pt x="23383" y="45833"/>
                    <a:pt x="22016" y="42664"/>
                  </a:cubicBezTo>
                  <a:cubicBezTo>
                    <a:pt x="21582" y="41630"/>
                    <a:pt x="21249" y="40496"/>
                    <a:pt x="20982" y="39495"/>
                  </a:cubicBezTo>
                  <a:cubicBezTo>
                    <a:pt x="20948" y="39395"/>
                    <a:pt x="20915" y="39262"/>
                    <a:pt x="20882" y="39162"/>
                  </a:cubicBezTo>
                  <a:cubicBezTo>
                    <a:pt x="20782" y="38795"/>
                    <a:pt x="20715" y="38428"/>
                    <a:pt x="20548" y="38061"/>
                  </a:cubicBezTo>
                  <a:cubicBezTo>
                    <a:pt x="20315" y="37494"/>
                    <a:pt x="19948" y="37227"/>
                    <a:pt x="19381" y="37227"/>
                  </a:cubicBezTo>
                  <a:cubicBezTo>
                    <a:pt x="19314" y="37227"/>
                    <a:pt x="19280" y="37260"/>
                    <a:pt x="19214" y="37260"/>
                  </a:cubicBezTo>
                  <a:cubicBezTo>
                    <a:pt x="18947" y="37260"/>
                    <a:pt x="18680" y="37360"/>
                    <a:pt x="18447" y="37527"/>
                  </a:cubicBezTo>
                  <a:cubicBezTo>
                    <a:pt x="18346" y="37494"/>
                    <a:pt x="18280" y="37494"/>
                    <a:pt x="18246" y="37494"/>
                  </a:cubicBezTo>
                  <a:lnTo>
                    <a:pt x="16045" y="37494"/>
                  </a:lnTo>
                  <a:cubicBezTo>
                    <a:pt x="15611" y="37527"/>
                    <a:pt x="15144" y="37561"/>
                    <a:pt x="14711" y="37627"/>
                  </a:cubicBezTo>
                  <a:cubicBezTo>
                    <a:pt x="14510" y="37661"/>
                    <a:pt x="14244" y="37727"/>
                    <a:pt x="14110" y="37994"/>
                  </a:cubicBezTo>
                  <a:cubicBezTo>
                    <a:pt x="13943" y="38228"/>
                    <a:pt x="14010" y="38461"/>
                    <a:pt x="14077" y="38661"/>
                  </a:cubicBezTo>
                  <a:cubicBezTo>
                    <a:pt x="14077" y="38761"/>
                    <a:pt x="14110" y="38862"/>
                    <a:pt x="14143" y="38928"/>
                  </a:cubicBezTo>
                  <a:cubicBezTo>
                    <a:pt x="14244" y="39162"/>
                    <a:pt x="14344" y="39362"/>
                    <a:pt x="14444" y="39595"/>
                  </a:cubicBezTo>
                  <a:cubicBezTo>
                    <a:pt x="14711" y="40229"/>
                    <a:pt x="14977" y="40863"/>
                    <a:pt x="15311" y="41463"/>
                  </a:cubicBezTo>
                  <a:cubicBezTo>
                    <a:pt x="15311" y="41497"/>
                    <a:pt x="15344" y="41530"/>
                    <a:pt x="15344" y="41563"/>
                  </a:cubicBezTo>
                  <a:cubicBezTo>
                    <a:pt x="15344" y="41563"/>
                    <a:pt x="15311" y="41563"/>
                    <a:pt x="15311" y="41597"/>
                  </a:cubicBezTo>
                  <a:lnTo>
                    <a:pt x="15211" y="41630"/>
                  </a:lnTo>
                  <a:cubicBezTo>
                    <a:pt x="14711" y="41964"/>
                    <a:pt x="14210" y="42297"/>
                    <a:pt x="13710" y="42664"/>
                  </a:cubicBezTo>
                  <a:cubicBezTo>
                    <a:pt x="13443" y="42864"/>
                    <a:pt x="13176" y="43065"/>
                    <a:pt x="13176" y="43365"/>
                  </a:cubicBezTo>
                  <a:cubicBezTo>
                    <a:pt x="13143" y="43665"/>
                    <a:pt x="13343" y="43898"/>
                    <a:pt x="13576" y="44165"/>
                  </a:cubicBezTo>
                  <a:cubicBezTo>
                    <a:pt x="13743" y="44332"/>
                    <a:pt x="13877" y="44466"/>
                    <a:pt x="14043" y="44566"/>
                  </a:cubicBezTo>
                  <a:lnTo>
                    <a:pt x="14310" y="44832"/>
                  </a:lnTo>
                  <a:cubicBezTo>
                    <a:pt x="14711" y="45166"/>
                    <a:pt x="15144" y="45533"/>
                    <a:pt x="15578" y="45867"/>
                  </a:cubicBezTo>
                  <a:cubicBezTo>
                    <a:pt x="15278" y="46367"/>
                    <a:pt x="14944" y="46934"/>
                    <a:pt x="14577" y="47634"/>
                  </a:cubicBezTo>
                  <a:cubicBezTo>
                    <a:pt x="14410" y="47901"/>
                    <a:pt x="14277" y="48235"/>
                    <a:pt x="14377" y="48568"/>
                  </a:cubicBezTo>
                  <a:cubicBezTo>
                    <a:pt x="14477" y="48935"/>
                    <a:pt x="14777" y="49102"/>
                    <a:pt x="15077" y="49269"/>
                  </a:cubicBezTo>
                  <a:cubicBezTo>
                    <a:pt x="16045" y="49703"/>
                    <a:pt x="16879" y="50136"/>
                    <a:pt x="17746" y="50537"/>
                  </a:cubicBezTo>
                  <a:lnTo>
                    <a:pt x="17779" y="50537"/>
                  </a:lnTo>
                  <a:cubicBezTo>
                    <a:pt x="17779" y="50570"/>
                    <a:pt x="17779" y="50570"/>
                    <a:pt x="17779" y="50603"/>
                  </a:cubicBezTo>
                  <a:cubicBezTo>
                    <a:pt x="17713" y="51070"/>
                    <a:pt x="17646" y="51537"/>
                    <a:pt x="17579" y="52004"/>
                  </a:cubicBezTo>
                  <a:cubicBezTo>
                    <a:pt x="17546" y="52304"/>
                    <a:pt x="17479" y="52638"/>
                    <a:pt x="17446" y="52938"/>
                  </a:cubicBezTo>
                  <a:cubicBezTo>
                    <a:pt x="17312" y="53772"/>
                    <a:pt x="17513" y="54039"/>
                    <a:pt x="18313" y="54239"/>
                  </a:cubicBezTo>
                  <a:cubicBezTo>
                    <a:pt x="18380" y="54239"/>
                    <a:pt x="18447" y="54239"/>
                    <a:pt x="18513" y="54273"/>
                  </a:cubicBezTo>
                  <a:lnTo>
                    <a:pt x="18580" y="54273"/>
                  </a:lnTo>
                  <a:lnTo>
                    <a:pt x="19381" y="54406"/>
                  </a:lnTo>
                  <a:cubicBezTo>
                    <a:pt x="20114" y="54506"/>
                    <a:pt x="20848" y="54639"/>
                    <a:pt x="21582" y="54740"/>
                  </a:cubicBezTo>
                  <a:cubicBezTo>
                    <a:pt x="21615" y="54740"/>
                    <a:pt x="21615" y="54773"/>
                    <a:pt x="21649" y="54773"/>
                  </a:cubicBezTo>
                  <a:cubicBezTo>
                    <a:pt x="21649" y="55073"/>
                    <a:pt x="21682" y="55373"/>
                    <a:pt x="21716" y="55674"/>
                  </a:cubicBezTo>
                  <a:cubicBezTo>
                    <a:pt x="21749" y="55974"/>
                    <a:pt x="21782" y="56241"/>
                    <a:pt x="21816" y="56541"/>
                  </a:cubicBezTo>
                  <a:cubicBezTo>
                    <a:pt x="21849" y="56908"/>
                    <a:pt x="21882" y="57208"/>
                    <a:pt x="21982" y="57508"/>
                  </a:cubicBezTo>
                  <a:cubicBezTo>
                    <a:pt x="22116" y="57908"/>
                    <a:pt x="22383" y="58109"/>
                    <a:pt x="22783" y="58109"/>
                  </a:cubicBezTo>
                  <a:lnTo>
                    <a:pt x="22850" y="58109"/>
                  </a:lnTo>
                  <a:cubicBezTo>
                    <a:pt x="22916" y="58109"/>
                    <a:pt x="23016" y="58109"/>
                    <a:pt x="23117" y="58075"/>
                  </a:cubicBezTo>
                  <a:lnTo>
                    <a:pt x="24051" y="58009"/>
                  </a:lnTo>
                  <a:cubicBezTo>
                    <a:pt x="24751" y="57908"/>
                    <a:pt x="25485" y="57842"/>
                    <a:pt x="26185" y="57775"/>
                  </a:cubicBezTo>
                  <a:lnTo>
                    <a:pt x="26319" y="57775"/>
                  </a:lnTo>
                  <a:cubicBezTo>
                    <a:pt x="26352" y="57808"/>
                    <a:pt x="26352" y="57875"/>
                    <a:pt x="26386" y="57908"/>
                  </a:cubicBezTo>
                  <a:cubicBezTo>
                    <a:pt x="26419" y="58142"/>
                    <a:pt x="26486" y="58375"/>
                    <a:pt x="26552" y="58609"/>
                  </a:cubicBezTo>
                  <a:cubicBezTo>
                    <a:pt x="26619" y="58842"/>
                    <a:pt x="26686" y="59109"/>
                    <a:pt x="26752" y="59343"/>
                  </a:cubicBezTo>
                  <a:cubicBezTo>
                    <a:pt x="26853" y="59710"/>
                    <a:pt x="26953" y="60010"/>
                    <a:pt x="27086" y="60243"/>
                  </a:cubicBezTo>
                  <a:cubicBezTo>
                    <a:pt x="27253" y="60577"/>
                    <a:pt x="27453" y="60877"/>
                    <a:pt x="27953" y="60877"/>
                  </a:cubicBezTo>
                  <a:cubicBezTo>
                    <a:pt x="28053" y="60877"/>
                    <a:pt x="28120" y="60877"/>
                    <a:pt x="28254" y="60844"/>
                  </a:cubicBezTo>
                  <a:cubicBezTo>
                    <a:pt x="28320" y="60844"/>
                    <a:pt x="28387" y="60844"/>
                    <a:pt x="28454" y="60811"/>
                  </a:cubicBezTo>
                  <a:lnTo>
                    <a:pt x="28520" y="60811"/>
                  </a:lnTo>
                  <a:cubicBezTo>
                    <a:pt x="29454" y="60644"/>
                    <a:pt x="30388" y="60410"/>
                    <a:pt x="31289" y="60177"/>
                  </a:cubicBezTo>
                  <a:lnTo>
                    <a:pt x="31556" y="60110"/>
                  </a:lnTo>
                  <a:lnTo>
                    <a:pt x="31589" y="60110"/>
                  </a:lnTo>
                  <a:cubicBezTo>
                    <a:pt x="31723" y="60444"/>
                    <a:pt x="31856" y="60744"/>
                    <a:pt x="31956" y="61044"/>
                  </a:cubicBezTo>
                  <a:cubicBezTo>
                    <a:pt x="32056" y="61278"/>
                    <a:pt x="32156" y="61511"/>
                    <a:pt x="32256" y="61745"/>
                  </a:cubicBezTo>
                  <a:cubicBezTo>
                    <a:pt x="32457" y="62178"/>
                    <a:pt x="32623" y="62645"/>
                    <a:pt x="33190" y="62645"/>
                  </a:cubicBezTo>
                  <a:cubicBezTo>
                    <a:pt x="33391" y="62645"/>
                    <a:pt x="33624" y="62578"/>
                    <a:pt x="33891" y="62478"/>
                  </a:cubicBezTo>
                  <a:cubicBezTo>
                    <a:pt x="34525" y="62245"/>
                    <a:pt x="35192" y="62045"/>
                    <a:pt x="35826" y="61811"/>
                  </a:cubicBezTo>
                  <a:lnTo>
                    <a:pt x="36559" y="61544"/>
                  </a:lnTo>
                  <a:cubicBezTo>
                    <a:pt x="36593" y="61544"/>
                    <a:pt x="36660" y="61511"/>
                    <a:pt x="36693" y="61511"/>
                  </a:cubicBezTo>
                  <a:cubicBezTo>
                    <a:pt x="36693" y="61544"/>
                    <a:pt x="36726" y="61578"/>
                    <a:pt x="36726" y="61578"/>
                  </a:cubicBezTo>
                  <a:cubicBezTo>
                    <a:pt x="36893" y="61811"/>
                    <a:pt x="37060" y="62045"/>
                    <a:pt x="37260" y="62245"/>
                  </a:cubicBezTo>
                  <a:cubicBezTo>
                    <a:pt x="37527" y="62645"/>
                    <a:pt x="37827" y="63012"/>
                    <a:pt x="38094" y="63412"/>
                  </a:cubicBezTo>
                  <a:cubicBezTo>
                    <a:pt x="38394" y="63746"/>
                    <a:pt x="38628" y="64080"/>
                    <a:pt x="39061" y="64080"/>
                  </a:cubicBezTo>
                  <a:cubicBezTo>
                    <a:pt x="39328" y="64080"/>
                    <a:pt x="39595" y="63913"/>
                    <a:pt x="39929" y="63679"/>
                  </a:cubicBezTo>
                  <a:cubicBezTo>
                    <a:pt x="40662" y="63179"/>
                    <a:pt x="41330" y="62612"/>
                    <a:pt x="41997" y="62078"/>
                  </a:cubicBezTo>
                  <a:lnTo>
                    <a:pt x="42264" y="61878"/>
                  </a:lnTo>
                  <a:lnTo>
                    <a:pt x="42564" y="62145"/>
                  </a:lnTo>
                  <a:cubicBezTo>
                    <a:pt x="42897" y="62478"/>
                    <a:pt x="43264" y="62812"/>
                    <a:pt x="43598" y="63112"/>
                  </a:cubicBezTo>
                  <a:cubicBezTo>
                    <a:pt x="43865" y="63346"/>
                    <a:pt x="44132" y="63579"/>
                    <a:pt x="44465" y="63579"/>
                  </a:cubicBezTo>
                  <a:cubicBezTo>
                    <a:pt x="44799" y="63579"/>
                    <a:pt x="45066" y="63346"/>
                    <a:pt x="45299" y="63046"/>
                  </a:cubicBezTo>
                  <a:cubicBezTo>
                    <a:pt x="45933" y="62378"/>
                    <a:pt x="46533" y="61711"/>
                    <a:pt x="47167" y="61011"/>
                  </a:cubicBezTo>
                  <a:cubicBezTo>
                    <a:pt x="47667" y="61344"/>
                    <a:pt x="48268" y="61745"/>
                    <a:pt x="49002" y="62212"/>
                  </a:cubicBezTo>
                  <a:cubicBezTo>
                    <a:pt x="49302" y="62378"/>
                    <a:pt x="49569" y="62545"/>
                    <a:pt x="49836" y="62545"/>
                  </a:cubicBezTo>
                  <a:cubicBezTo>
                    <a:pt x="50269" y="62545"/>
                    <a:pt x="50503" y="62178"/>
                    <a:pt x="50703" y="61845"/>
                  </a:cubicBezTo>
                  <a:cubicBezTo>
                    <a:pt x="50803" y="61678"/>
                    <a:pt x="50903" y="61544"/>
                    <a:pt x="51003" y="61378"/>
                  </a:cubicBezTo>
                  <a:lnTo>
                    <a:pt x="51203" y="61077"/>
                  </a:lnTo>
                  <a:cubicBezTo>
                    <a:pt x="51303" y="60911"/>
                    <a:pt x="51403" y="60744"/>
                    <a:pt x="51537" y="60577"/>
                  </a:cubicBezTo>
                  <a:cubicBezTo>
                    <a:pt x="51770" y="60177"/>
                    <a:pt x="52037" y="59776"/>
                    <a:pt x="52304" y="59376"/>
                  </a:cubicBezTo>
                  <a:cubicBezTo>
                    <a:pt x="52671" y="59576"/>
                    <a:pt x="53005" y="59843"/>
                    <a:pt x="53371" y="60110"/>
                  </a:cubicBezTo>
                  <a:cubicBezTo>
                    <a:pt x="53538" y="60243"/>
                    <a:pt x="53738" y="60377"/>
                    <a:pt x="53905" y="60477"/>
                  </a:cubicBezTo>
                  <a:cubicBezTo>
                    <a:pt x="54205" y="60710"/>
                    <a:pt x="54439" y="60844"/>
                    <a:pt x="54706" y="60844"/>
                  </a:cubicBezTo>
                  <a:cubicBezTo>
                    <a:pt x="55206" y="60844"/>
                    <a:pt x="55340" y="60344"/>
                    <a:pt x="55440" y="59910"/>
                  </a:cubicBezTo>
                  <a:lnTo>
                    <a:pt x="55540" y="59610"/>
                  </a:lnTo>
                  <a:cubicBezTo>
                    <a:pt x="55706" y="58976"/>
                    <a:pt x="55873" y="58309"/>
                    <a:pt x="56040" y="57642"/>
                  </a:cubicBezTo>
                  <a:cubicBezTo>
                    <a:pt x="56707" y="57842"/>
                    <a:pt x="57441" y="58042"/>
                    <a:pt x="58375" y="58242"/>
                  </a:cubicBezTo>
                  <a:cubicBezTo>
                    <a:pt x="58642" y="58309"/>
                    <a:pt x="58809" y="58342"/>
                    <a:pt x="58942" y="58342"/>
                  </a:cubicBezTo>
                  <a:cubicBezTo>
                    <a:pt x="59709" y="58342"/>
                    <a:pt x="59776" y="57642"/>
                    <a:pt x="59809" y="57241"/>
                  </a:cubicBezTo>
                  <a:lnTo>
                    <a:pt x="59876" y="56641"/>
                  </a:lnTo>
                  <a:cubicBezTo>
                    <a:pt x="59943" y="55874"/>
                    <a:pt x="60010" y="55106"/>
                    <a:pt x="60110" y="54373"/>
                  </a:cubicBezTo>
                  <a:cubicBezTo>
                    <a:pt x="60110" y="54339"/>
                    <a:pt x="60110" y="54273"/>
                    <a:pt x="60110" y="54239"/>
                  </a:cubicBezTo>
                  <a:cubicBezTo>
                    <a:pt x="60110" y="54239"/>
                    <a:pt x="60110" y="54239"/>
                    <a:pt x="60110" y="54206"/>
                  </a:cubicBezTo>
                  <a:lnTo>
                    <a:pt x="60276" y="54206"/>
                  </a:lnTo>
                  <a:cubicBezTo>
                    <a:pt x="60577" y="54172"/>
                    <a:pt x="60843" y="54172"/>
                    <a:pt x="61144" y="54139"/>
                  </a:cubicBezTo>
                  <a:cubicBezTo>
                    <a:pt x="61611" y="54106"/>
                    <a:pt x="62078" y="54072"/>
                    <a:pt x="62545" y="54039"/>
                  </a:cubicBezTo>
                  <a:cubicBezTo>
                    <a:pt x="63345" y="53972"/>
                    <a:pt x="63612" y="53705"/>
                    <a:pt x="63612" y="52872"/>
                  </a:cubicBezTo>
                  <a:cubicBezTo>
                    <a:pt x="63612" y="52204"/>
                    <a:pt x="63579" y="51537"/>
                    <a:pt x="63545" y="50870"/>
                  </a:cubicBezTo>
                  <a:cubicBezTo>
                    <a:pt x="63545" y="50470"/>
                    <a:pt x="63512" y="50070"/>
                    <a:pt x="63512" y="49669"/>
                  </a:cubicBezTo>
                  <a:cubicBezTo>
                    <a:pt x="63512" y="49603"/>
                    <a:pt x="63512" y="49569"/>
                    <a:pt x="63512" y="49536"/>
                  </a:cubicBezTo>
                  <a:cubicBezTo>
                    <a:pt x="63545" y="49502"/>
                    <a:pt x="63579" y="49502"/>
                    <a:pt x="63612" y="49502"/>
                  </a:cubicBezTo>
                  <a:cubicBezTo>
                    <a:pt x="63946" y="49402"/>
                    <a:pt x="64246" y="49336"/>
                    <a:pt x="64546" y="49236"/>
                  </a:cubicBezTo>
                  <a:cubicBezTo>
                    <a:pt x="65046" y="49102"/>
                    <a:pt x="65547" y="48969"/>
                    <a:pt x="66047" y="48835"/>
                  </a:cubicBezTo>
                  <a:cubicBezTo>
                    <a:pt x="66314" y="48769"/>
                    <a:pt x="66614" y="48669"/>
                    <a:pt x="66748" y="48402"/>
                  </a:cubicBezTo>
                  <a:cubicBezTo>
                    <a:pt x="66914" y="48101"/>
                    <a:pt x="66814" y="47801"/>
                    <a:pt x="66714" y="47568"/>
                  </a:cubicBezTo>
                  <a:cubicBezTo>
                    <a:pt x="66481" y="46867"/>
                    <a:pt x="66214" y="46167"/>
                    <a:pt x="65980" y="45466"/>
                  </a:cubicBezTo>
                  <a:lnTo>
                    <a:pt x="65747" y="44899"/>
                  </a:lnTo>
                  <a:cubicBezTo>
                    <a:pt x="65747" y="44832"/>
                    <a:pt x="65714" y="44766"/>
                    <a:pt x="65680" y="44732"/>
                  </a:cubicBezTo>
                  <a:cubicBezTo>
                    <a:pt x="65747" y="44699"/>
                    <a:pt x="65780" y="44666"/>
                    <a:pt x="65847" y="44632"/>
                  </a:cubicBezTo>
                  <a:lnTo>
                    <a:pt x="66214" y="44432"/>
                  </a:lnTo>
                  <a:cubicBezTo>
                    <a:pt x="66848" y="44065"/>
                    <a:pt x="67482" y="43698"/>
                    <a:pt x="68149" y="43331"/>
                  </a:cubicBezTo>
                  <a:cubicBezTo>
                    <a:pt x="68883" y="42898"/>
                    <a:pt x="68883" y="42564"/>
                    <a:pt x="68549" y="41897"/>
                  </a:cubicBezTo>
                  <a:cubicBezTo>
                    <a:pt x="68349" y="41497"/>
                    <a:pt x="68182" y="41230"/>
                    <a:pt x="68049" y="40963"/>
                  </a:cubicBezTo>
                  <a:cubicBezTo>
                    <a:pt x="67748" y="40429"/>
                    <a:pt x="67415" y="39896"/>
                    <a:pt x="67115" y="39362"/>
                  </a:cubicBezTo>
                  <a:cubicBezTo>
                    <a:pt x="67215" y="39262"/>
                    <a:pt x="67315" y="39195"/>
                    <a:pt x="67381" y="39128"/>
                  </a:cubicBezTo>
                  <a:lnTo>
                    <a:pt x="67515" y="39028"/>
                  </a:lnTo>
                  <a:lnTo>
                    <a:pt x="67915" y="38728"/>
                  </a:lnTo>
                  <a:cubicBezTo>
                    <a:pt x="68349" y="38395"/>
                    <a:pt x="68782" y="38061"/>
                    <a:pt x="69216" y="37727"/>
                  </a:cubicBezTo>
                  <a:cubicBezTo>
                    <a:pt x="69716" y="37327"/>
                    <a:pt x="69750" y="36927"/>
                    <a:pt x="69383" y="36426"/>
                  </a:cubicBezTo>
                  <a:cubicBezTo>
                    <a:pt x="69283" y="36293"/>
                    <a:pt x="69183" y="36160"/>
                    <a:pt x="69083" y="36060"/>
                  </a:cubicBezTo>
                  <a:lnTo>
                    <a:pt x="68983" y="35959"/>
                  </a:lnTo>
                  <a:cubicBezTo>
                    <a:pt x="68449" y="35292"/>
                    <a:pt x="67815" y="34625"/>
                    <a:pt x="66948" y="33758"/>
                  </a:cubicBezTo>
                  <a:cubicBezTo>
                    <a:pt x="67615" y="32891"/>
                    <a:pt x="68249" y="31990"/>
                    <a:pt x="68849" y="31123"/>
                  </a:cubicBezTo>
                  <a:lnTo>
                    <a:pt x="68949" y="30989"/>
                  </a:lnTo>
                  <a:cubicBezTo>
                    <a:pt x="69350" y="30456"/>
                    <a:pt x="69283" y="30089"/>
                    <a:pt x="68816" y="29655"/>
                  </a:cubicBezTo>
                  <a:cubicBezTo>
                    <a:pt x="68315" y="29221"/>
                    <a:pt x="67815" y="28821"/>
                    <a:pt x="67348" y="28454"/>
                  </a:cubicBezTo>
                  <a:lnTo>
                    <a:pt x="66981" y="28221"/>
                  </a:lnTo>
                  <a:cubicBezTo>
                    <a:pt x="66481" y="27820"/>
                    <a:pt x="65947" y="27420"/>
                    <a:pt x="65413" y="27053"/>
                  </a:cubicBezTo>
                  <a:cubicBezTo>
                    <a:pt x="65480" y="26886"/>
                    <a:pt x="65547" y="26719"/>
                    <a:pt x="65614" y="26519"/>
                  </a:cubicBezTo>
                  <a:cubicBezTo>
                    <a:pt x="65680" y="26386"/>
                    <a:pt x="65747" y="26219"/>
                    <a:pt x="65814" y="26052"/>
                  </a:cubicBezTo>
                  <a:cubicBezTo>
                    <a:pt x="65947" y="25719"/>
                    <a:pt x="66114" y="25419"/>
                    <a:pt x="66247" y="25118"/>
                  </a:cubicBezTo>
                  <a:cubicBezTo>
                    <a:pt x="66381" y="24785"/>
                    <a:pt x="66514" y="24485"/>
                    <a:pt x="66648" y="24184"/>
                  </a:cubicBezTo>
                  <a:cubicBezTo>
                    <a:pt x="66914" y="23617"/>
                    <a:pt x="66781" y="23317"/>
                    <a:pt x="66281" y="23017"/>
                  </a:cubicBezTo>
                  <a:cubicBezTo>
                    <a:pt x="66214" y="22983"/>
                    <a:pt x="66147" y="22950"/>
                    <a:pt x="66047" y="22917"/>
                  </a:cubicBezTo>
                  <a:lnTo>
                    <a:pt x="66014" y="22883"/>
                  </a:lnTo>
                  <a:lnTo>
                    <a:pt x="65046" y="22450"/>
                  </a:lnTo>
                  <a:cubicBezTo>
                    <a:pt x="64346" y="22116"/>
                    <a:pt x="63612" y="21783"/>
                    <a:pt x="62878" y="21449"/>
                  </a:cubicBezTo>
                  <a:cubicBezTo>
                    <a:pt x="62778" y="21382"/>
                    <a:pt x="62711" y="21349"/>
                    <a:pt x="62645" y="21316"/>
                  </a:cubicBezTo>
                  <a:lnTo>
                    <a:pt x="62611" y="21316"/>
                  </a:lnTo>
                  <a:cubicBezTo>
                    <a:pt x="62645" y="21249"/>
                    <a:pt x="62678" y="21149"/>
                    <a:pt x="62678" y="21015"/>
                  </a:cubicBezTo>
                  <a:cubicBezTo>
                    <a:pt x="62778" y="20682"/>
                    <a:pt x="62878" y="20382"/>
                    <a:pt x="62978" y="20048"/>
                  </a:cubicBezTo>
                  <a:cubicBezTo>
                    <a:pt x="63045" y="19781"/>
                    <a:pt x="63145" y="19514"/>
                    <a:pt x="63212" y="19247"/>
                  </a:cubicBezTo>
                  <a:cubicBezTo>
                    <a:pt x="63312" y="18814"/>
                    <a:pt x="63412" y="18480"/>
                    <a:pt x="63245" y="18180"/>
                  </a:cubicBezTo>
                  <a:cubicBezTo>
                    <a:pt x="63045" y="17880"/>
                    <a:pt x="62711" y="17813"/>
                    <a:pt x="62278" y="17746"/>
                  </a:cubicBezTo>
                  <a:cubicBezTo>
                    <a:pt x="61811" y="17646"/>
                    <a:pt x="61310" y="17546"/>
                    <a:pt x="60810" y="17446"/>
                  </a:cubicBezTo>
                  <a:cubicBezTo>
                    <a:pt x="60376" y="17379"/>
                    <a:pt x="59909" y="17279"/>
                    <a:pt x="59476" y="17179"/>
                  </a:cubicBezTo>
                  <a:lnTo>
                    <a:pt x="59342" y="17179"/>
                  </a:lnTo>
                  <a:cubicBezTo>
                    <a:pt x="59342" y="17146"/>
                    <a:pt x="59342" y="17113"/>
                    <a:pt x="59342" y="17079"/>
                  </a:cubicBezTo>
                  <a:cubicBezTo>
                    <a:pt x="59376" y="16112"/>
                    <a:pt x="59376" y="15111"/>
                    <a:pt x="59309" y="14110"/>
                  </a:cubicBezTo>
                  <a:cubicBezTo>
                    <a:pt x="59276" y="13477"/>
                    <a:pt x="59042" y="13243"/>
                    <a:pt x="58442" y="13210"/>
                  </a:cubicBezTo>
                  <a:cubicBezTo>
                    <a:pt x="57975" y="13143"/>
                    <a:pt x="57608" y="13143"/>
                    <a:pt x="57274" y="13143"/>
                  </a:cubicBezTo>
                  <a:lnTo>
                    <a:pt x="55440" y="13143"/>
                  </a:lnTo>
                  <a:cubicBezTo>
                    <a:pt x="55239" y="13143"/>
                    <a:pt x="55073" y="13110"/>
                    <a:pt x="54873" y="13110"/>
                  </a:cubicBezTo>
                  <a:cubicBezTo>
                    <a:pt x="54839" y="12609"/>
                    <a:pt x="54806" y="12076"/>
                    <a:pt x="54772" y="11609"/>
                  </a:cubicBezTo>
                  <a:cubicBezTo>
                    <a:pt x="54739" y="11375"/>
                    <a:pt x="54706" y="11142"/>
                    <a:pt x="54706" y="10908"/>
                  </a:cubicBezTo>
                  <a:cubicBezTo>
                    <a:pt x="54672" y="10608"/>
                    <a:pt x="54639" y="10274"/>
                    <a:pt x="54606" y="9974"/>
                  </a:cubicBezTo>
                  <a:cubicBezTo>
                    <a:pt x="54572" y="9474"/>
                    <a:pt x="54272" y="9207"/>
                    <a:pt x="53772" y="9207"/>
                  </a:cubicBezTo>
                  <a:lnTo>
                    <a:pt x="53371" y="9207"/>
                  </a:lnTo>
                  <a:cubicBezTo>
                    <a:pt x="53071" y="9174"/>
                    <a:pt x="52771" y="9174"/>
                    <a:pt x="52504" y="9174"/>
                  </a:cubicBezTo>
                  <a:lnTo>
                    <a:pt x="49902" y="9174"/>
                  </a:lnTo>
                  <a:cubicBezTo>
                    <a:pt x="49802" y="9174"/>
                    <a:pt x="49736" y="9207"/>
                    <a:pt x="49635" y="9207"/>
                  </a:cubicBezTo>
                  <a:cubicBezTo>
                    <a:pt x="49569" y="9207"/>
                    <a:pt x="49535" y="9174"/>
                    <a:pt x="49502" y="9174"/>
                  </a:cubicBezTo>
                  <a:cubicBezTo>
                    <a:pt x="49435" y="9107"/>
                    <a:pt x="49402" y="8907"/>
                    <a:pt x="49369" y="8740"/>
                  </a:cubicBezTo>
                  <a:cubicBezTo>
                    <a:pt x="49369" y="8607"/>
                    <a:pt x="49335" y="8473"/>
                    <a:pt x="49302" y="8373"/>
                  </a:cubicBezTo>
                  <a:cubicBezTo>
                    <a:pt x="49035" y="7406"/>
                    <a:pt x="48802" y="6605"/>
                    <a:pt x="48501" y="5805"/>
                  </a:cubicBezTo>
                  <a:cubicBezTo>
                    <a:pt x="48401" y="5538"/>
                    <a:pt x="48234" y="5137"/>
                    <a:pt x="47701" y="5137"/>
                  </a:cubicBezTo>
                  <a:cubicBezTo>
                    <a:pt x="47601" y="5137"/>
                    <a:pt x="47467" y="5137"/>
                    <a:pt x="47334" y="5171"/>
                  </a:cubicBezTo>
                  <a:cubicBezTo>
                    <a:pt x="47300" y="5171"/>
                    <a:pt x="47234" y="5204"/>
                    <a:pt x="47200" y="5204"/>
                  </a:cubicBezTo>
                  <a:lnTo>
                    <a:pt x="47134" y="5204"/>
                  </a:lnTo>
                  <a:cubicBezTo>
                    <a:pt x="46333" y="5371"/>
                    <a:pt x="45533" y="5571"/>
                    <a:pt x="44765" y="5771"/>
                  </a:cubicBezTo>
                  <a:cubicBezTo>
                    <a:pt x="44332" y="5905"/>
                    <a:pt x="43898" y="6005"/>
                    <a:pt x="43464" y="6105"/>
                  </a:cubicBezTo>
                  <a:cubicBezTo>
                    <a:pt x="43431" y="6105"/>
                    <a:pt x="43398" y="6138"/>
                    <a:pt x="43364" y="6138"/>
                  </a:cubicBezTo>
                  <a:cubicBezTo>
                    <a:pt x="43331" y="6105"/>
                    <a:pt x="43331" y="6071"/>
                    <a:pt x="43331" y="6038"/>
                  </a:cubicBezTo>
                  <a:lnTo>
                    <a:pt x="43031" y="5404"/>
                  </a:lnTo>
                  <a:cubicBezTo>
                    <a:pt x="42731" y="4670"/>
                    <a:pt x="42397" y="3937"/>
                    <a:pt x="42063" y="3203"/>
                  </a:cubicBezTo>
                  <a:cubicBezTo>
                    <a:pt x="41797" y="2602"/>
                    <a:pt x="41596" y="2202"/>
                    <a:pt x="41029" y="2202"/>
                  </a:cubicBezTo>
                  <a:cubicBezTo>
                    <a:pt x="40829" y="2202"/>
                    <a:pt x="40596" y="2269"/>
                    <a:pt x="40262" y="2369"/>
                  </a:cubicBezTo>
                  <a:lnTo>
                    <a:pt x="40229" y="2369"/>
                  </a:lnTo>
                  <a:cubicBezTo>
                    <a:pt x="39562" y="2569"/>
                    <a:pt x="38894" y="2802"/>
                    <a:pt x="38261" y="3036"/>
                  </a:cubicBezTo>
                  <a:cubicBezTo>
                    <a:pt x="37860" y="3169"/>
                    <a:pt x="37427" y="3336"/>
                    <a:pt x="36993" y="3470"/>
                  </a:cubicBezTo>
                  <a:cubicBezTo>
                    <a:pt x="36860" y="3503"/>
                    <a:pt x="36760" y="3536"/>
                    <a:pt x="36693" y="3570"/>
                  </a:cubicBezTo>
                  <a:cubicBezTo>
                    <a:pt x="36660" y="3570"/>
                    <a:pt x="36626" y="3603"/>
                    <a:pt x="36593" y="3603"/>
                  </a:cubicBezTo>
                  <a:cubicBezTo>
                    <a:pt x="36593" y="3570"/>
                    <a:pt x="36559" y="3503"/>
                    <a:pt x="36526" y="3470"/>
                  </a:cubicBezTo>
                  <a:cubicBezTo>
                    <a:pt x="36459" y="3403"/>
                    <a:pt x="36426" y="3303"/>
                    <a:pt x="36359" y="3236"/>
                  </a:cubicBezTo>
                  <a:cubicBezTo>
                    <a:pt x="36159" y="2936"/>
                    <a:pt x="35992" y="2636"/>
                    <a:pt x="35792" y="2335"/>
                  </a:cubicBezTo>
                  <a:cubicBezTo>
                    <a:pt x="35425" y="1735"/>
                    <a:pt x="35025" y="1101"/>
                    <a:pt x="34558" y="501"/>
                  </a:cubicBezTo>
                  <a:cubicBezTo>
                    <a:pt x="34425" y="301"/>
                    <a:pt x="34224" y="0"/>
                    <a:pt x="3385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0"/>
            <p:cNvSpPr/>
            <p:nvPr/>
          </p:nvSpPr>
          <p:spPr>
            <a:xfrm>
              <a:off x="2761300" y="2333775"/>
              <a:ext cx="425350" cy="102275"/>
            </a:xfrm>
            <a:custGeom>
              <a:avLst/>
              <a:gdLst/>
              <a:ahLst/>
              <a:cxnLst/>
              <a:rect l="l" t="t" r="r" b="b"/>
              <a:pathLst>
                <a:path w="17014" h="4091" extrusionOk="0">
                  <a:moveTo>
                    <a:pt x="16413" y="1"/>
                  </a:moveTo>
                  <a:cubicBezTo>
                    <a:pt x="16212" y="1"/>
                    <a:pt x="16012" y="1"/>
                    <a:pt x="15812" y="34"/>
                  </a:cubicBezTo>
                  <a:cubicBezTo>
                    <a:pt x="13877" y="167"/>
                    <a:pt x="11943" y="434"/>
                    <a:pt x="10008" y="601"/>
                  </a:cubicBezTo>
                  <a:cubicBezTo>
                    <a:pt x="7606" y="801"/>
                    <a:pt x="5171" y="1101"/>
                    <a:pt x="2770" y="1368"/>
                  </a:cubicBezTo>
                  <a:cubicBezTo>
                    <a:pt x="2002" y="1468"/>
                    <a:pt x="1235" y="1568"/>
                    <a:pt x="468" y="1702"/>
                  </a:cubicBezTo>
                  <a:cubicBezTo>
                    <a:pt x="68" y="1769"/>
                    <a:pt x="1" y="1869"/>
                    <a:pt x="101" y="2236"/>
                  </a:cubicBezTo>
                  <a:cubicBezTo>
                    <a:pt x="268" y="2769"/>
                    <a:pt x="435" y="3303"/>
                    <a:pt x="635" y="3837"/>
                  </a:cubicBezTo>
                  <a:cubicBezTo>
                    <a:pt x="728" y="4006"/>
                    <a:pt x="812" y="4090"/>
                    <a:pt x="914" y="4090"/>
                  </a:cubicBezTo>
                  <a:cubicBezTo>
                    <a:pt x="994" y="4090"/>
                    <a:pt x="1085" y="4039"/>
                    <a:pt x="1202" y="3937"/>
                  </a:cubicBezTo>
                  <a:cubicBezTo>
                    <a:pt x="1602" y="3570"/>
                    <a:pt x="1902" y="3136"/>
                    <a:pt x="2236" y="2736"/>
                  </a:cubicBezTo>
                  <a:cubicBezTo>
                    <a:pt x="2369" y="2603"/>
                    <a:pt x="2436" y="2436"/>
                    <a:pt x="2636" y="2336"/>
                  </a:cubicBezTo>
                  <a:cubicBezTo>
                    <a:pt x="3003" y="2803"/>
                    <a:pt x="3370" y="3270"/>
                    <a:pt x="3737" y="3703"/>
                  </a:cubicBezTo>
                  <a:cubicBezTo>
                    <a:pt x="3870" y="3837"/>
                    <a:pt x="3962" y="3903"/>
                    <a:pt x="4045" y="3903"/>
                  </a:cubicBezTo>
                  <a:cubicBezTo>
                    <a:pt x="4129" y="3903"/>
                    <a:pt x="4204" y="3837"/>
                    <a:pt x="4304" y="3703"/>
                  </a:cubicBezTo>
                  <a:cubicBezTo>
                    <a:pt x="4471" y="3503"/>
                    <a:pt x="4604" y="3303"/>
                    <a:pt x="4738" y="3103"/>
                  </a:cubicBezTo>
                  <a:cubicBezTo>
                    <a:pt x="4971" y="2803"/>
                    <a:pt x="5238" y="2469"/>
                    <a:pt x="5471" y="2136"/>
                  </a:cubicBezTo>
                  <a:cubicBezTo>
                    <a:pt x="5638" y="2202"/>
                    <a:pt x="5672" y="2336"/>
                    <a:pt x="5738" y="2402"/>
                  </a:cubicBezTo>
                  <a:cubicBezTo>
                    <a:pt x="6005" y="2769"/>
                    <a:pt x="6272" y="3136"/>
                    <a:pt x="6539" y="3503"/>
                  </a:cubicBezTo>
                  <a:cubicBezTo>
                    <a:pt x="6659" y="3658"/>
                    <a:pt x="6753" y="3733"/>
                    <a:pt x="6847" y="3733"/>
                  </a:cubicBezTo>
                  <a:cubicBezTo>
                    <a:pt x="6936" y="3733"/>
                    <a:pt x="7026" y="3666"/>
                    <a:pt x="7139" y="3537"/>
                  </a:cubicBezTo>
                  <a:cubicBezTo>
                    <a:pt x="7506" y="3136"/>
                    <a:pt x="7840" y="2736"/>
                    <a:pt x="8173" y="2336"/>
                  </a:cubicBezTo>
                  <a:cubicBezTo>
                    <a:pt x="8307" y="2169"/>
                    <a:pt x="8440" y="2002"/>
                    <a:pt x="8607" y="1902"/>
                  </a:cubicBezTo>
                  <a:cubicBezTo>
                    <a:pt x="8740" y="2002"/>
                    <a:pt x="8774" y="2102"/>
                    <a:pt x="8874" y="2202"/>
                  </a:cubicBezTo>
                  <a:cubicBezTo>
                    <a:pt x="9107" y="2502"/>
                    <a:pt x="9341" y="2836"/>
                    <a:pt x="9574" y="3136"/>
                  </a:cubicBezTo>
                  <a:cubicBezTo>
                    <a:pt x="9674" y="3253"/>
                    <a:pt x="9758" y="3311"/>
                    <a:pt x="9845" y="3311"/>
                  </a:cubicBezTo>
                  <a:cubicBezTo>
                    <a:pt x="9933" y="3311"/>
                    <a:pt x="10025" y="3253"/>
                    <a:pt x="10141" y="3136"/>
                  </a:cubicBezTo>
                  <a:cubicBezTo>
                    <a:pt x="10208" y="3036"/>
                    <a:pt x="10308" y="2936"/>
                    <a:pt x="10375" y="2836"/>
                  </a:cubicBezTo>
                  <a:cubicBezTo>
                    <a:pt x="10675" y="2469"/>
                    <a:pt x="10942" y="2102"/>
                    <a:pt x="11242" y="1735"/>
                  </a:cubicBezTo>
                  <a:cubicBezTo>
                    <a:pt x="11297" y="1644"/>
                    <a:pt x="11352" y="1592"/>
                    <a:pt x="11418" y="1592"/>
                  </a:cubicBezTo>
                  <a:cubicBezTo>
                    <a:pt x="11472" y="1592"/>
                    <a:pt x="11534" y="1627"/>
                    <a:pt x="11609" y="1702"/>
                  </a:cubicBezTo>
                  <a:cubicBezTo>
                    <a:pt x="11909" y="2035"/>
                    <a:pt x="12210" y="2336"/>
                    <a:pt x="12510" y="2669"/>
                  </a:cubicBezTo>
                  <a:cubicBezTo>
                    <a:pt x="12685" y="2828"/>
                    <a:pt x="12792" y="2912"/>
                    <a:pt x="12888" y="2912"/>
                  </a:cubicBezTo>
                  <a:cubicBezTo>
                    <a:pt x="12994" y="2912"/>
                    <a:pt x="13087" y="2812"/>
                    <a:pt x="13244" y="2603"/>
                  </a:cubicBezTo>
                  <a:cubicBezTo>
                    <a:pt x="13611" y="2102"/>
                    <a:pt x="13911" y="1568"/>
                    <a:pt x="14378" y="1035"/>
                  </a:cubicBezTo>
                  <a:cubicBezTo>
                    <a:pt x="14578" y="1302"/>
                    <a:pt x="14745" y="1502"/>
                    <a:pt x="14945" y="1702"/>
                  </a:cubicBezTo>
                  <a:cubicBezTo>
                    <a:pt x="15078" y="1869"/>
                    <a:pt x="15245" y="2035"/>
                    <a:pt x="15412" y="2202"/>
                  </a:cubicBezTo>
                  <a:cubicBezTo>
                    <a:pt x="15462" y="2252"/>
                    <a:pt x="15529" y="2286"/>
                    <a:pt x="15600" y="2286"/>
                  </a:cubicBezTo>
                  <a:cubicBezTo>
                    <a:pt x="15670" y="2286"/>
                    <a:pt x="15745" y="2252"/>
                    <a:pt x="15812" y="2169"/>
                  </a:cubicBezTo>
                  <a:cubicBezTo>
                    <a:pt x="16179" y="1702"/>
                    <a:pt x="16546" y="1168"/>
                    <a:pt x="16846" y="634"/>
                  </a:cubicBezTo>
                  <a:cubicBezTo>
                    <a:pt x="17013" y="334"/>
                    <a:pt x="16813" y="34"/>
                    <a:pt x="1641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0"/>
            <p:cNvSpPr/>
            <p:nvPr/>
          </p:nvSpPr>
          <p:spPr>
            <a:xfrm>
              <a:off x="2843200" y="2389175"/>
              <a:ext cx="328425" cy="222525"/>
            </a:xfrm>
            <a:custGeom>
              <a:avLst/>
              <a:gdLst/>
              <a:ahLst/>
              <a:cxnLst/>
              <a:rect l="l" t="t" r="r" b="b"/>
              <a:pathLst>
                <a:path w="13137" h="8901" extrusionOk="0">
                  <a:moveTo>
                    <a:pt x="11549" y="0"/>
                  </a:moveTo>
                  <a:cubicBezTo>
                    <a:pt x="11358" y="0"/>
                    <a:pt x="11318" y="212"/>
                    <a:pt x="11068" y="787"/>
                  </a:cubicBezTo>
                  <a:cubicBezTo>
                    <a:pt x="10975" y="1044"/>
                    <a:pt x="10947" y="1121"/>
                    <a:pt x="10801" y="1121"/>
                  </a:cubicBezTo>
                  <a:cubicBezTo>
                    <a:pt x="10738" y="1121"/>
                    <a:pt x="10654" y="1107"/>
                    <a:pt x="10535" y="1087"/>
                  </a:cubicBezTo>
                  <a:cubicBezTo>
                    <a:pt x="10201" y="1020"/>
                    <a:pt x="9901" y="954"/>
                    <a:pt x="9567" y="920"/>
                  </a:cubicBezTo>
                  <a:cubicBezTo>
                    <a:pt x="9494" y="914"/>
                    <a:pt x="9433" y="910"/>
                    <a:pt x="9382" y="910"/>
                  </a:cubicBezTo>
                  <a:cubicBezTo>
                    <a:pt x="9153" y="910"/>
                    <a:pt x="9115" y="987"/>
                    <a:pt x="9034" y="1287"/>
                  </a:cubicBezTo>
                  <a:cubicBezTo>
                    <a:pt x="8934" y="1587"/>
                    <a:pt x="8834" y="1854"/>
                    <a:pt x="8767" y="2121"/>
                  </a:cubicBezTo>
                  <a:cubicBezTo>
                    <a:pt x="8743" y="2287"/>
                    <a:pt x="8669" y="2352"/>
                    <a:pt x="8557" y="2352"/>
                  </a:cubicBezTo>
                  <a:cubicBezTo>
                    <a:pt x="8511" y="2352"/>
                    <a:pt x="8458" y="2341"/>
                    <a:pt x="8400" y="2321"/>
                  </a:cubicBezTo>
                  <a:cubicBezTo>
                    <a:pt x="8166" y="2221"/>
                    <a:pt x="7900" y="2121"/>
                    <a:pt x="7633" y="2054"/>
                  </a:cubicBezTo>
                  <a:cubicBezTo>
                    <a:pt x="7538" y="2026"/>
                    <a:pt x="7465" y="2011"/>
                    <a:pt x="7405" y="2011"/>
                  </a:cubicBezTo>
                  <a:cubicBezTo>
                    <a:pt x="7256" y="2011"/>
                    <a:pt x="7195" y="2106"/>
                    <a:pt x="7099" y="2321"/>
                  </a:cubicBezTo>
                  <a:cubicBezTo>
                    <a:pt x="6932" y="2722"/>
                    <a:pt x="6799" y="3155"/>
                    <a:pt x="6665" y="3555"/>
                  </a:cubicBezTo>
                  <a:cubicBezTo>
                    <a:pt x="6556" y="3797"/>
                    <a:pt x="6518" y="3879"/>
                    <a:pt x="6392" y="3879"/>
                  </a:cubicBezTo>
                  <a:cubicBezTo>
                    <a:pt x="6326" y="3879"/>
                    <a:pt x="6236" y="3857"/>
                    <a:pt x="6098" y="3822"/>
                  </a:cubicBezTo>
                  <a:cubicBezTo>
                    <a:pt x="5798" y="3756"/>
                    <a:pt x="5498" y="3656"/>
                    <a:pt x="5198" y="3589"/>
                  </a:cubicBezTo>
                  <a:cubicBezTo>
                    <a:pt x="5083" y="3562"/>
                    <a:pt x="4994" y="3548"/>
                    <a:pt x="4922" y="3548"/>
                  </a:cubicBezTo>
                  <a:cubicBezTo>
                    <a:pt x="4722" y="3548"/>
                    <a:pt x="4653" y="3662"/>
                    <a:pt x="4530" y="3956"/>
                  </a:cubicBezTo>
                  <a:cubicBezTo>
                    <a:pt x="4397" y="4323"/>
                    <a:pt x="4297" y="4690"/>
                    <a:pt x="4197" y="5057"/>
                  </a:cubicBezTo>
                  <a:cubicBezTo>
                    <a:pt x="4111" y="5335"/>
                    <a:pt x="4080" y="5435"/>
                    <a:pt x="3945" y="5435"/>
                  </a:cubicBezTo>
                  <a:cubicBezTo>
                    <a:pt x="3870" y="5435"/>
                    <a:pt x="3763" y="5404"/>
                    <a:pt x="3596" y="5357"/>
                  </a:cubicBezTo>
                  <a:cubicBezTo>
                    <a:pt x="3330" y="5290"/>
                    <a:pt x="3063" y="5190"/>
                    <a:pt x="2763" y="5123"/>
                  </a:cubicBezTo>
                  <a:cubicBezTo>
                    <a:pt x="2656" y="5097"/>
                    <a:pt x="2574" y="5082"/>
                    <a:pt x="2508" y="5082"/>
                  </a:cubicBezTo>
                  <a:cubicBezTo>
                    <a:pt x="2325" y="5082"/>
                    <a:pt x="2269" y="5196"/>
                    <a:pt x="2195" y="5490"/>
                  </a:cubicBezTo>
                  <a:cubicBezTo>
                    <a:pt x="2062" y="5924"/>
                    <a:pt x="1929" y="6391"/>
                    <a:pt x="1829" y="6858"/>
                  </a:cubicBezTo>
                  <a:cubicBezTo>
                    <a:pt x="1789" y="6868"/>
                    <a:pt x="1756" y="6872"/>
                    <a:pt x="1727" y="6872"/>
                  </a:cubicBezTo>
                  <a:cubicBezTo>
                    <a:pt x="1656" y="6872"/>
                    <a:pt x="1609" y="6848"/>
                    <a:pt x="1562" y="6824"/>
                  </a:cubicBezTo>
                  <a:cubicBezTo>
                    <a:pt x="1195" y="6691"/>
                    <a:pt x="828" y="6558"/>
                    <a:pt x="461" y="6491"/>
                  </a:cubicBezTo>
                  <a:cubicBezTo>
                    <a:pt x="403" y="6478"/>
                    <a:pt x="350" y="6471"/>
                    <a:pt x="303" y="6471"/>
                  </a:cubicBezTo>
                  <a:cubicBezTo>
                    <a:pt x="104" y="6471"/>
                    <a:pt x="0" y="6589"/>
                    <a:pt x="27" y="6858"/>
                  </a:cubicBezTo>
                  <a:cubicBezTo>
                    <a:pt x="61" y="7458"/>
                    <a:pt x="127" y="8059"/>
                    <a:pt x="261" y="8626"/>
                  </a:cubicBezTo>
                  <a:cubicBezTo>
                    <a:pt x="303" y="8818"/>
                    <a:pt x="373" y="8901"/>
                    <a:pt x="488" y="8901"/>
                  </a:cubicBezTo>
                  <a:cubicBezTo>
                    <a:pt x="552" y="8901"/>
                    <a:pt x="631" y="8874"/>
                    <a:pt x="728" y="8826"/>
                  </a:cubicBezTo>
                  <a:cubicBezTo>
                    <a:pt x="928" y="8726"/>
                    <a:pt x="1128" y="8592"/>
                    <a:pt x="1362" y="8459"/>
                  </a:cubicBezTo>
                  <a:cubicBezTo>
                    <a:pt x="3296" y="7291"/>
                    <a:pt x="5198" y="6057"/>
                    <a:pt x="7132" y="4823"/>
                  </a:cubicBezTo>
                  <a:cubicBezTo>
                    <a:pt x="8800" y="3789"/>
                    <a:pt x="10468" y="2722"/>
                    <a:pt x="12103" y="1654"/>
                  </a:cubicBezTo>
                  <a:cubicBezTo>
                    <a:pt x="12369" y="1487"/>
                    <a:pt x="12603" y="1321"/>
                    <a:pt x="12836" y="1154"/>
                  </a:cubicBezTo>
                  <a:cubicBezTo>
                    <a:pt x="13137" y="920"/>
                    <a:pt x="13137" y="687"/>
                    <a:pt x="12803" y="487"/>
                  </a:cubicBezTo>
                  <a:cubicBezTo>
                    <a:pt x="12670" y="387"/>
                    <a:pt x="12503" y="320"/>
                    <a:pt x="12369" y="286"/>
                  </a:cubicBezTo>
                  <a:cubicBezTo>
                    <a:pt x="11915" y="116"/>
                    <a:pt x="11691" y="0"/>
                    <a:pt x="1154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0"/>
            <p:cNvSpPr/>
            <p:nvPr/>
          </p:nvSpPr>
          <p:spPr>
            <a:xfrm>
              <a:off x="3243325" y="2431025"/>
              <a:ext cx="868975" cy="771675"/>
            </a:xfrm>
            <a:custGeom>
              <a:avLst/>
              <a:gdLst/>
              <a:ahLst/>
              <a:cxnLst/>
              <a:rect l="l" t="t" r="r" b="b"/>
              <a:pathLst>
                <a:path w="34759" h="30867" extrusionOk="0">
                  <a:moveTo>
                    <a:pt x="11371" y="1"/>
                  </a:moveTo>
                  <a:cubicBezTo>
                    <a:pt x="10692" y="1"/>
                    <a:pt x="10004" y="38"/>
                    <a:pt x="9307" y="114"/>
                  </a:cubicBezTo>
                  <a:cubicBezTo>
                    <a:pt x="6738" y="380"/>
                    <a:pt x="4270" y="981"/>
                    <a:pt x="1935" y="2082"/>
                  </a:cubicBezTo>
                  <a:cubicBezTo>
                    <a:pt x="1368" y="2348"/>
                    <a:pt x="834" y="2615"/>
                    <a:pt x="267" y="2882"/>
                  </a:cubicBezTo>
                  <a:cubicBezTo>
                    <a:pt x="167" y="2949"/>
                    <a:pt x="0" y="3016"/>
                    <a:pt x="67" y="3216"/>
                  </a:cubicBezTo>
                  <a:cubicBezTo>
                    <a:pt x="100" y="3383"/>
                    <a:pt x="267" y="3383"/>
                    <a:pt x="401" y="3383"/>
                  </a:cubicBezTo>
                  <a:cubicBezTo>
                    <a:pt x="1902" y="3383"/>
                    <a:pt x="3403" y="3616"/>
                    <a:pt x="4904" y="3816"/>
                  </a:cubicBezTo>
                  <a:cubicBezTo>
                    <a:pt x="5071" y="3816"/>
                    <a:pt x="5237" y="3816"/>
                    <a:pt x="5404" y="3950"/>
                  </a:cubicBezTo>
                  <a:cubicBezTo>
                    <a:pt x="5071" y="4517"/>
                    <a:pt x="4870" y="5084"/>
                    <a:pt x="4637" y="5684"/>
                  </a:cubicBezTo>
                  <a:cubicBezTo>
                    <a:pt x="4557" y="5870"/>
                    <a:pt x="4478" y="5971"/>
                    <a:pt x="4314" y="5971"/>
                  </a:cubicBezTo>
                  <a:cubicBezTo>
                    <a:pt x="4272" y="5971"/>
                    <a:pt x="4224" y="5965"/>
                    <a:pt x="4170" y="5951"/>
                  </a:cubicBezTo>
                  <a:cubicBezTo>
                    <a:pt x="3836" y="5884"/>
                    <a:pt x="3469" y="5851"/>
                    <a:pt x="3136" y="5818"/>
                  </a:cubicBezTo>
                  <a:cubicBezTo>
                    <a:pt x="3053" y="5804"/>
                    <a:pt x="2970" y="5796"/>
                    <a:pt x="2890" y="5796"/>
                  </a:cubicBezTo>
                  <a:cubicBezTo>
                    <a:pt x="2776" y="5796"/>
                    <a:pt x="2667" y="5812"/>
                    <a:pt x="2569" y="5851"/>
                  </a:cubicBezTo>
                  <a:cubicBezTo>
                    <a:pt x="2235" y="5984"/>
                    <a:pt x="2202" y="6218"/>
                    <a:pt x="2402" y="6451"/>
                  </a:cubicBezTo>
                  <a:cubicBezTo>
                    <a:pt x="2569" y="6618"/>
                    <a:pt x="2769" y="6685"/>
                    <a:pt x="2902" y="6885"/>
                  </a:cubicBezTo>
                  <a:cubicBezTo>
                    <a:pt x="2836" y="6918"/>
                    <a:pt x="2769" y="6918"/>
                    <a:pt x="2702" y="6952"/>
                  </a:cubicBezTo>
                  <a:cubicBezTo>
                    <a:pt x="2269" y="7185"/>
                    <a:pt x="2269" y="7452"/>
                    <a:pt x="2669" y="7752"/>
                  </a:cubicBezTo>
                  <a:cubicBezTo>
                    <a:pt x="2769" y="7819"/>
                    <a:pt x="2936" y="7819"/>
                    <a:pt x="2969" y="8019"/>
                  </a:cubicBezTo>
                  <a:cubicBezTo>
                    <a:pt x="2769" y="8153"/>
                    <a:pt x="2469" y="8219"/>
                    <a:pt x="2535" y="8520"/>
                  </a:cubicBezTo>
                  <a:cubicBezTo>
                    <a:pt x="2602" y="8820"/>
                    <a:pt x="2902" y="8853"/>
                    <a:pt x="3136" y="8920"/>
                  </a:cubicBezTo>
                  <a:lnTo>
                    <a:pt x="3303" y="8920"/>
                  </a:lnTo>
                  <a:cubicBezTo>
                    <a:pt x="3770" y="9009"/>
                    <a:pt x="4237" y="9024"/>
                    <a:pt x="4704" y="9024"/>
                  </a:cubicBezTo>
                  <a:cubicBezTo>
                    <a:pt x="4937" y="9024"/>
                    <a:pt x="5171" y="9020"/>
                    <a:pt x="5404" y="9020"/>
                  </a:cubicBezTo>
                  <a:cubicBezTo>
                    <a:pt x="6105" y="9020"/>
                    <a:pt x="6638" y="8753"/>
                    <a:pt x="6972" y="8119"/>
                  </a:cubicBezTo>
                  <a:cubicBezTo>
                    <a:pt x="7072" y="7952"/>
                    <a:pt x="7205" y="7786"/>
                    <a:pt x="7272" y="7619"/>
                  </a:cubicBezTo>
                  <a:cubicBezTo>
                    <a:pt x="7739" y="6718"/>
                    <a:pt x="8206" y="5851"/>
                    <a:pt x="8606" y="4917"/>
                  </a:cubicBezTo>
                  <a:cubicBezTo>
                    <a:pt x="8678" y="4725"/>
                    <a:pt x="8768" y="4654"/>
                    <a:pt x="8899" y="4654"/>
                  </a:cubicBezTo>
                  <a:cubicBezTo>
                    <a:pt x="8950" y="4654"/>
                    <a:pt x="9008" y="4665"/>
                    <a:pt x="9073" y="4683"/>
                  </a:cubicBezTo>
                  <a:cubicBezTo>
                    <a:pt x="10208" y="5050"/>
                    <a:pt x="11308" y="5451"/>
                    <a:pt x="12409" y="5884"/>
                  </a:cubicBezTo>
                  <a:cubicBezTo>
                    <a:pt x="12676" y="5984"/>
                    <a:pt x="12776" y="6151"/>
                    <a:pt x="12743" y="6385"/>
                  </a:cubicBezTo>
                  <a:cubicBezTo>
                    <a:pt x="12709" y="7252"/>
                    <a:pt x="12543" y="8086"/>
                    <a:pt x="12376" y="8920"/>
                  </a:cubicBezTo>
                  <a:cubicBezTo>
                    <a:pt x="12342" y="9153"/>
                    <a:pt x="12209" y="9220"/>
                    <a:pt x="11976" y="9220"/>
                  </a:cubicBezTo>
                  <a:lnTo>
                    <a:pt x="10975" y="9220"/>
                  </a:lnTo>
                  <a:cubicBezTo>
                    <a:pt x="10675" y="9253"/>
                    <a:pt x="10374" y="9287"/>
                    <a:pt x="10108" y="9353"/>
                  </a:cubicBezTo>
                  <a:cubicBezTo>
                    <a:pt x="9941" y="9420"/>
                    <a:pt x="9807" y="9520"/>
                    <a:pt x="9774" y="9720"/>
                  </a:cubicBezTo>
                  <a:cubicBezTo>
                    <a:pt x="9774" y="9921"/>
                    <a:pt x="9874" y="10021"/>
                    <a:pt x="10007" y="10121"/>
                  </a:cubicBezTo>
                  <a:cubicBezTo>
                    <a:pt x="10208" y="10221"/>
                    <a:pt x="10374" y="10321"/>
                    <a:pt x="10608" y="10421"/>
                  </a:cubicBezTo>
                  <a:cubicBezTo>
                    <a:pt x="10508" y="10488"/>
                    <a:pt x="10441" y="10521"/>
                    <a:pt x="10374" y="10554"/>
                  </a:cubicBezTo>
                  <a:cubicBezTo>
                    <a:pt x="9907" y="10888"/>
                    <a:pt x="9941" y="11188"/>
                    <a:pt x="10441" y="11455"/>
                  </a:cubicBezTo>
                  <a:cubicBezTo>
                    <a:pt x="10608" y="11522"/>
                    <a:pt x="10808" y="11588"/>
                    <a:pt x="11008" y="11688"/>
                  </a:cubicBezTo>
                  <a:cubicBezTo>
                    <a:pt x="10875" y="11789"/>
                    <a:pt x="10775" y="11855"/>
                    <a:pt x="10708" y="11955"/>
                  </a:cubicBezTo>
                  <a:cubicBezTo>
                    <a:pt x="10441" y="12256"/>
                    <a:pt x="10541" y="12556"/>
                    <a:pt x="10941" y="12656"/>
                  </a:cubicBezTo>
                  <a:cubicBezTo>
                    <a:pt x="11000" y="12666"/>
                    <a:pt x="11059" y="12670"/>
                    <a:pt x="11117" y="12670"/>
                  </a:cubicBezTo>
                  <a:cubicBezTo>
                    <a:pt x="11259" y="12670"/>
                    <a:pt x="11400" y="12646"/>
                    <a:pt x="11542" y="12622"/>
                  </a:cubicBezTo>
                  <a:cubicBezTo>
                    <a:pt x="12042" y="12522"/>
                    <a:pt x="12543" y="12422"/>
                    <a:pt x="13043" y="12356"/>
                  </a:cubicBezTo>
                  <a:cubicBezTo>
                    <a:pt x="13810" y="12256"/>
                    <a:pt x="14311" y="11855"/>
                    <a:pt x="14611" y="11155"/>
                  </a:cubicBezTo>
                  <a:cubicBezTo>
                    <a:pt x="15044" y="10054"/>
                    <a:pt x="15578" y="9020"/>
                    <a:pt x="15978" y="7919"/>
                  </a:cubicBezTo>
                  <a:cubicBezTo>
                    <a:pt x="16022" y="7766"/>
                    <a:pt x="16066" y="7684"/>
                    <a:pt x="16157" y="7684"/>
                  </a:cubicBezTo>
                  <a:cubicBezTo>
                    <a:pt x="16205" y="7684"/>
                    <a:pt x="16265" y="7707"/>
                    <a:pt x="16345" y="7752"/>
                  </a:cubicBezTo>
                  <a:cubicBezTo>
                    <a:pt x="16445" y="7819"/>
                    <a:pt x="16579" y="7886"/>
                    <a:pt x="16712" y="7952"/>
                  </a:cubicBezTo>
                  <a:cubicBezTo>
                    <a:pt x="17880" y="8553"/>
                    <a:pt x="19014" y="9253"/>
                    <a:pt x="20148" y="9954"/>
                  </a:cubicBezTo>
                  <a:cubicBezTo>
                    <a:pt x="22650" y="11455"/>
                    <a:pt x="24585" y="13523"/>
                    <a:pt x="26019" y="16092"/>
                  </a:cubicBezTo>
                  <a:cubicBezTo>
                    <a:pt x="26453" y="16859"/>
                    <a:pt x="26453" y="16826"/>
                    <a:pt x="25652" y="17226"/>
                  </a:cubicBezTo>
                  <a:cubicBezTo>
                    <a:pt x="25383" y="17346"/>
                    <a:pt x="25140" y="17425"/>
                    <a:pt x="24915" y="17425"/>
                  </a:cubicBezTo>
                  <a:cubicBezTo>
                    <a:pt x="24639" y="17425"/>
                    <a:pt x="24390" y="17305"/>
                    <a:pt x="24151" y="16992"/>
                  </a:cubicBezTo>
                  <a:cubicBezTo>
                    <a:pt x="24017" y="16792"/>
                    <a:pt x="23784" y="16692"/>
                    <a:pt x="23550" y="16592"/>
                  </a:cubicBezTo>
                  <a:cubicBezTo>
                    <a:pt x="23467" y="16559"/>
                    <a:pt x="23375" y="16534"/>
                    <a:pt x="23288" y="16534"/>
                  </a:cubicBezTo>
                  <a:cubicBezTo>
                    <a:pt x="23200" y="16534"/>
                    <a:pt x="23117" y="16559"/>
                    <a:pt x="23050" y="16625"/>
                  </a:cubicBezTo>
                  <a:cubicBezTo>
                    <a:pt x="22917" y="16759"/>
                    <a:pt x="22950" y="16926"/>
                    <a:pt x="23017" y="17059"/>
                  </a:cubicBezTo>
                  <a:cubicBezTo>
                    <a:pt x="23050" y="17192"/>
                    <a:pt x="23150" y="17293"/>
                    <a:pt x="23117" y="17459"/>
                  </a:cubicBezTo>
                  <a:cubicBezTo>
                    <a:pt x="23061" y="17482"/>
                    <a:pt x="23009" y="17489"/>
                    <a:pt x="22959" y="17489"/>
                  </a:cubicBezTo>
                  <a:cubicBezTo>
                    <a:pt x="22857" y="17489"/>
                    <a:pt x="22761" y="17459"/>
                    <a:pt x="22650" y="17459"/>
                  </a:cubicBezTo>
                  <a:cubicBezTo>
                    <a:pt x="22183" y="17459"/>
                    <a:pt x="22016" y="17726"/>
                    <a:pt x="22250" y="18126"/>
                  </a:cubicBezTo>
                  <a:cubicBezTo>
                    <a:pt x="22350" y="18327"/>
                    <a:pt x="22483" y="18493"/>
                    <a:pt x="22616" y="18694"/>
                  </a:cubicBezTo>
                  <a:cubicBezTo>
                    <a:pt x="22016" y="18894"/>
                    <a:pt x="21949" y="19161"/>
                    <a:pt x="22383" y="19561"/>
                  </a:cubicBezTo>
                  <a:cubicBezTo>
                    <a:pt x="22450" y="19628"/>
                    <a:pt x="22483" y="19661"/>
                    <a:pt x="22550" y="19728"/>
                  </a:cubicBezTo>
                  <a:cubicBezTo>
                    <a:pt x="23150" y="20161"/>
                    <a:pt x="23817" y="20595"/>
                    <a:pt x="24518" y="20895"/>
                  </a:cubicBezTo>
                  <a:cubicBezTo>
                    <a:pt x="24874" y="21064"/>
                    <a:pt x="25231" y="21148"/>
                    <a:pt x="25587" y="21148"/>
                  </a:cubicBezTo>
                  <a:cubicBezTo>
                    <a:pt x="25865" y="21148"/>
                    <a:pt x="26142" y="21097"/>
                    <a:pt x="26419" y="20995"/>
                  </a:cubicBezTo>
                  <a:cubicBezTo>
                    <a:pt x="27086" y="20728"/>
                    <a:pt x="27720" y="20528"/>
                    <a:pt x="28354" y="20261"/>
                  </a:cubicBezTo>
                  <a:cubicBezTo>
                    <a:pt x="28443" y="20228"/>
                    <a:pt x="28517" y="20209"/>
                    <a:pt x="28581" y="20209"/>
                  </a:cubicBezTo>
                  <a:cubicBezTo>
                    <a:pt x="28710" y="20209"/>
                    <a:pt x="28799" y="20284"/>
                    <a:pt x="28888" y="20461"/>
                  </a:cubicBezTo>
                  <a:cubicBezTo>
                    <a:pt x="29388" y="21429"/>
                    <a:pt x="29888" y="22396"/>
                    <a:pt x="30389" y="23397"/>
                  </a:cubicBezTo>
                  <a:cubicBezTo>
                    <a:pt x="30522" y="23630"/>
                    <a:pt x="30422" y="23730"/>
                    <a:pt x="30222" y="23831"/>
                  </a:cubicBezTo>
                  <a:cubicBezTo>
                    <a:pt x="29621" y="24064"/>
                    <a:pt x="29054" y="24298"/>
                    <a:pt x="28454" y="24498"/>
                  </a:cubicBezTo>
                  <a:cubicBezTo>
                    <a:pt x="28384" y="24533"/>
                    <a:pt x="28323" y="24547"/>
                    <a:pt x="28263" y="24547"/>
                  </a:cubicBezTo>
                  <a:cubicBezTo>
                    <a:pt x="28153" y="24547"/>
                    <a:pt x="28051" y="24496"/>
                    <a:pt x="27920" y="24431"/>
                  </a:cubicBezTo>
                  <a:cubicBezTo>
                    <a:pt x="27520" y="24197"/>
                    <a:pt x="27120" y="23997"/>
                    <a:pt x="26686" y="23797"/>
                  </a:cubicBezTo>
                  <a:cubicBezTo>
                    <a:pt x="26486" y="23697"/>
                    <a:pt x="26252" y="23630"/>
                    <a:pt x="26019" y="23630"/>
                  </a:cubicBezTo>
                  <a:cubicBezTo>
                    <a:pt x="25752" y="23664"/>
                    <a:pt x="25652" y="23831"/>
                    <a:pt x="25719" y="24064"/>
                  </a:cubicBezTo>
                  <a:cubicBezTo>
                    <a:pt x="25785" y="24298"/>
                    <a:pt x="25952" y="24464"/>
                    <a:pt x="26086" y="24631"/>
                  </a:cubicBezTo>
                  <a:cubicBezTo>
                    <a:pt x="26186" y="24731"/>
                    <a:pt x="26352" y="24798"/>
                    <a:pt x="26319" y="24998"/>
                  </a:cubicBezTo>
                  <a:lnTo>
                    <a:pt x="26052" y="24998"/>
                  </a:lnTo>
                  <a:cubicBezTo>
                    <a:pt x="25819" y="25031"/>
                    <a:pt x="25552" y="25065"/>
                    <a:pt x="25452" y="25332"/>
                  </a:cubicBezTo>
                  <a:cubicBezTo>
                    <a:pt x="25385" y="25598"/>
                    <a:pt x="25519" y="25765"/>
                    <a:pt x="25652" y="25965"/>
                  </a:cubicBezTo>
                  <a:cubicBezTo>
                    <a:pt x="25752" y="26065"/>
                    <a:pt x="25919" y="26132"/>
                    <a:pt x="25986" y="26299"/>
                  </a:cubicBezTo>
                  <a:cubicBezTo>
                    <a:pt x="25952" y="26366"/>
                    <a:pt x="25885" y="26366"/>
                    <a:pt x="25819" y="26399"/>
                  </a:cubicBezTo>
                  <a:cubicBezTo>
                    <a:pt x="25519" y="26566"/>
                    <a:pt x="25485" y="26766"/>
                    <a:pt x="25685" y="27033"/>
                  </a:cubicBezTo>
                  <a:cubicBezTo>
                    <a:pt x="25785" y="27166"/>
                    <a:pt x="25952" y="27300"/>
                    <a:pt x="26119" y="27400"/>
                  </a:cubicBezTo>
                  <a:cubicBezTo>
                    <a:pt x="26419" y="27567"/>
                    <a:pt x="26786" y="27700"/>
                    <a:pt x="27086" y="27867"/>
                  </a:cubicBezTo>
                  <a:cubicBezTo>
                    <a:pt x="27486" y="28075"/>
                    <a:pt x="27878" y="28167"/>
                    <a:pt x="28266" y="28167"/>
                  </a:cubicBezTo>
                  <a:cubicBezTo>
                    <a:pt x="28688" y="28167"/>
                    <a:pt x="29105" y="28058"/>
                    <a:pt x="29521" y="27867"/>
                  </a:cubicBezTo>
                  <a:cubicBezTo>
                    <a:pt x="29988" y="27667"/>
                    <a:pt x="30455" y="27433"/>
                    <a:pt x="30956" y="27233"/>
                  </a:cubicBezTo>
                  <a:cubicBezTo>
                    <a:pt x="31155" y="27140"/>
                    <a:pt x="31275" y="27084"/>
                    <a:pt x="31360" y="27084"/>
                  </a:cubicBezTo>
                  <a:cubicBezTo>
                    <a:pt x="31488" y="27084"/>
                    <a:pt x="31536" y="27212"/>
                    <a:pt x="31656" y="27533"/>
                  </a:cubicBezTo>
                  <a:cubicBezTo>
                    <a:pt x="32023" y="28434"/>
                    <a:pt x="32323" y="29368"/>
                    <a:pt x="32524" y="30335"/>
                  </a:cubicBezTo>
                  <a:cubicBezTo>
                    <a:pt x="32524" y="30435"/>
                    <a:pt x="32557" y="30569"/>
                    <a:pt x="32590" y="30669"/>
                  </a:cubicBezTo>
                  <a:cubicBezTo>
                    <a:pt x="32646" y="30799"/>
                    <a:pt x="32712" y="30867"/>
                    <a:pt x="32789" y="30867"/>
                  </a:cubicBezTo>
                  <a:cubicBezTo>
                    <a:pt x="32849" y="30867"/>
                    <a:pt x="32917" y="30824"/>
                    <a:pt x="32991" y="30735"/>
                  </a:cubicBezTo>
                  <a:cubicBezTo>
                    <a:pt x="33124" y="30535"/>
                    <a:pt x="33224" y="30335"/>
                    <a:pt x="33324" y="30135"/>
                  </a:cubicBezTo>
                  <a:cubicBezTo>
                    <a:pt x="33691" y="29435"/>
                    <a:pt x="33991" y="28667"/>
                    <a:pt x="34191" y="27867"/>
                  </a:cubicBezTo>
                  <a:cubicBezTo>
                    <a:pt x="34725" y="25598"/>
                    <a:pt x="34758" y="23330"/>
                    <a:pt x="34425" y="21062"/>
                  </a:cubicBezTo>
                  <a:cubicBezTo>
                    <a:pt x="34091" y="18760"/>
                    <a:pt x="33324" y="16559"/>
                    <a:pt x="32357" y="14457"/>
                  </a:cubicBezTo>
                  <a:cubicBezTo>
                    <a:pt x="31456" y="12456"/>
                    <a:pt x="30155" y="10754"/>
                    <a:pt x="28721" y="9120"/>
                  </a:cubicBezTo>
                  <a:cubicBezTo>
                    <a:pt x="26553" y="6618"/>
                    <a:pt x="24151" y="4450"/>
                    <a:pt x="21282" y="2782"/>
                  </a:cubicBezTo>
                  <a:cubicBezTo>
                    <a:pt x="18152" y="993"/>
                    <a:pt x="14881" y="1"/>
                    <a:pt x="1137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0"/>
            <p:cNvSpPr/>
            <p:nvPr/>
          </p:nvSpPr>
          <p:spPr>
            <a:xfrm>
              <a:off x="2753800" y="2087175"/>
              <a:ext cx="1642025" cy="1489450"/>
            </a:xfrm>
            <a:custGeom>
              <a:avLst/>
              <a:gdLst/>
              <a:ahLst/>
              <a:cxnLst/>
              <a:rect l="l" t="t" r="r" b="b"/>
              <a:pathLst>
                <a:path w="65681" h="59578" extrusionOk="0">
                  <a:moveTo>
                    <a:pt x="19156" y="1"/>
                  </a:moveTo>
                  <a:cubicBezTo>
                    <a:pt x="18403" y="1"/>
                    <a:pt x="17820" y="488"/>
                    <a:pt x="17680" y="1325"/>
                  </a:cubicBezTo>
                  <a:cubicBezTo>
                    <a:pt x="17647" y="1592"/>
                    <a:pt x="17613" y="1859"/>
                    <a:pt x="17613" y="2126"/>
                  </a:cubicBezTo>
                  <a:cubicBezTo>
                    <a:pt x="17580" y="2593"/>
                    <a:pt x="17580" y="2559"/>
                    <a:pt x="17146" y="2693"/>
                  </a:cubicBezTo>
                  <a:cubicBezTo>
                    <a:pt x="16679" y="2826"/>
                    <a:pt x="16212" y="2926"/>
                    <a:pt x="15745" y="3060"/>
                  </a:cubicBezTo>
                  <a:cubicBezTo>
                    <a:pt x="15621" y="3109"/>
                    <a:pt x="15506" y="3136"/>
                    <a:pt x="15397" y="3136"/>
                  </a:cubicBezTo>
                  <a:cubicBezTo>
                    <a:pt x="15213" y="3136"/>
                    <a:pt x="15045" y="3061"/>
                    <a:pt x="14878" y="2893"/>
                  </a:cubicBezTo>
                  <a:cubicBezTo>
                    <a:pt x="14327" y="2342"/>
                    <a:pt x="13685" y="2132"/>
                    <a:pt x="12971" y="2132"/>
                  </a:cubicBezTo>
                  <a:cubicBezTo>
                    <a:pt x="12820" y="2132"/>
                    <a:pt x="12667" y="2142"/>
                    <a:pt x="12510" y="2159"/>
                  </a:cubicBezTo>
                  <a:cubicBezTo>
                    <a:pt x="11876" y="2259"/>
                    <a:pt x="11409" y="2593"/>
                    <a:pt x="11209" y="3193"/>
                  </a:cubicBezTo>
                  <a:cubicBezTo>
                    <a:pt x="11042" y="3627"/>
                    <a:pt x="10975" y="4094"/>
                    <a:pt x="10975" y="4561"/>
                  </a:cubicBezTo>
                  <a:cubicBezTo>
                    <a:pt x="10942" y="5061"/>
                    <a:pt x="10942" y="5095"/>
                    <a:pt x="10475" y="5228"/>
                  </a:cubicBezTo>
                  <a:cubicBezTo>
                    <a:pt x="8674" y="5862"/>
                    <a:pt x="6906" y="6596"/>
                    <a:pt x="5171" y="7330"/>
                  </a:cubicBezTo>
                  <a:cubicBezTo>
                    <a:pt x="4921" y="7437"/>
                    <a:pt x="4709" y="7506"/>
                    <a:pt x="4490" y="7506"/>
                  </a:cubicBezTo>
                  <a:cubicBezTo>
                    <a:pt x="4299" y="7506"/>
                    <a:pt x="4103" y="7454"/>
                    <a:pt x="3870" y="7330"/>
                  </a:cubicBezTo>
                  <a:cubicBezTo>
                    <a:pt x="3631" y="7206"/>
                    <a:pt x="3416" y="7148"/>
                    <a:pt x="3231" y="7148"/>
                  </a:cubicBezTo>
                  <a:cubicBezTo>
                    <a:pt x="2718" y="7148"/>
                    <a:pt x="2438" y="7595"/>
                    <a:pt x="2536" y="8330"/>
                  </a:cubicBezTo>
                  <a:cubicBezTo>
                    <a:pt x="2536" y="8464"/>
                    <a:pt x="2603" y="8597"/>
                    <a:pt x="2436" y="8697"/>
                  </a:cubicBezTo>
                  <a:cubicBezTo>
                    <a:pt x="2180" y="8837"/>
                    <a:pt x="1941" y="9024"/>
                    <a:pt x="1662" y="9024"/>
                  </a:cubicBezTo>
                  <a:cubicBezTo>
                    <a:pt x="1540" y="9024"/>
                    <a:pt x="1410" y="8989"/>
                    <a:pt x="1268" y="8897"/>
                  </a:cubicBezTo>
                  <a:cubicBezTo>
                    <a:pt x="1202" y="8864"/>
                    <a:pt x="1135" y="8864"/>
                    <a:pt x="1068" y="8864"/>
                  </a:cubicBezTo>
                  <a:cubicBezTo>
                    <a:pt x="992" y="8851"/>
                    <a:pt x="918" y="8845"/>
                    <a:pt x="848" y="8845"/>
                  </a:cubicBezTo>
                  <a:cubicBezTo>
                    <a:pt x="364" y="8845"/>
                    <a:pt x="30" y="9140"/>
                    <a:pt x="1" y="9665"/>
                  </a:cubicBezTo>
                  <a:cubicBezTo>
                    <a:pt x="1" y="10265"/>
                    <a:pt x="34" y="10832"/>
                    <a:pt x="167" y="11432"/>
                  </a:cubicBezTo>
                  <a:cubicBezTo>
                    <a:pt x="268" y="11833"/>
                    <a:pt x="468" y="12000"/>
                    <a:pt x="868" y="12033"/>
                  </a:cubicBezTo>
                  <a:cubicBezTo>
                    <a:pt x="1035" y="12033"/>
                    <a:pt x="1168" y="12033"/>
                    <a:pt x="1302" y="12000"/>
                  </a:cubicBezTo>
                  <a:cubicBezTo>
                    <a:pt x="3136" y="11866"/>
                    <a:pt x="4971" y="11666"/>
                    <a:pt x="6839" y="11533"/>
                  </a:cubicBezTo>
                  <a:cubicBezTo>
                    <a:pt x="9274" y="11332"/>
                    <a:pt x="11742" y="11132"/>
                    <a:pt x="14211" y="10932"/>
                  </a:cubicBezTo>
                  <a:cubicBezTo>
                    <a:pt x="15745" y="10832"/>
                    <a:pt x="17280" y="10732"/>
                    <a:pt x="18847" y="10665"/>
                  </a:cubicBezTo>
                  <a:cubicBezTo>
                    <a:pt x="18925" y="10654"/>
                    <a:pt x="19003" y="10650"/>
                    <a:pt x="19083" y="10650"/>
                  </a:cubicBezTo>
                  <a:cubicBezTo>
                    <a:pt x="19244" y="10650"/>
                    <a:pt x="19415" y="10665"/>
                    <a:pt x="19615" y="10665"/>
                  </a:cubicBezTo>
                  <a:cubicBezTo>
                    <a:pt x="19448" y="10865"/>
                    <a:pt x="19281" y="10932"/>
                    <a:pt x="19114" y="11032"/>
                  </a:cubicBezTo>
                  <a:cubicBezTo>
                    <a:pt x="17446" y="12000"/>
                    <a:pt x="15812" y="13000"/>
                    <a:pt x="14144" y="13968"/>
                  </a:cubicBezTo>
                  <a:cubicBezTo>
                    <a:pt x="11309" y="15635"/>
                    <a:pt x="8640" y="17537"/>
                    <a:pt x="5805" y="19271"/>
                  </a:cubicBezTo>
                  <a:cubicBezTo>
                    <a:pt x="5304" y="19572"/>
                    <a:pt x="4837" y="19939"/>
                    <a:pt x="4370" y="20339"/>
                  </a:cubicBezTo>
                  <a:cubicBezTo>
                    <a:pt x="4070" y="20639"/>
                    <a:pt x="4004" y="20939"/>
                    <a:pt x="4137" y="21273"/>
                  </a:cubicBezTo>
                  <a:cubicBezTo>
                    <a:pt x="4251" y="21558"/>
                    <a:pt x="4487" y="21721"/>
                    <a:pt x="4844" y="21721"/>
                  </a:cubicBezTo>
                  <a:cubicBezTo>
                    <a:pt x="4905" y="21721"/>
                    <a:pt x="4969" y="21716"/>
                    <a:pt x="5038" y="21706"/>
                  </a:cubicBezTo>
                  <a:cubicBezTo>
                    <a:pt x="5304" y="21673"/>
                    <a:pt x="5571" y="21606"/>
                    <a:pt x="5838" y="21573"/>
                  </a:cubicBezTo>
                  <a:cubicBezTo>
                    <a:pt x="7239" y="21273"/>
                    <a:pt x="8607" y="20806"/>
                    <a:pt x="9974" y="20372"/>
                  </a:cubicBezTo>
                  <a:cubicBezTo>
                    <a:pt x="12810" y="19538"/>
                    <a:pt x="15612" y="18704"/>
                    <a:pt x="18347" y="17704"/>
                  </a:cubicBezTo>
                  <a:cubicBezTo>
                    <a:pt x="19715" y="17203"/>
                    <a:pt x="21082" y="16636"/>
                    <a:pt x="22483" y="16236"/>
                  </a:cubicBezTo>
                  <a:cubicBezTo>
                    <a:pt x="23818" y="15836"/>
                    <a:pt x="25119" y="15402"/>
                    <a:pt x="26486" y="15135"/>
                  </a:cubicBezTo>
                  <a:cubicBezTo>
                    <a:pt x="28010" y="14871"/>
                    <a:pt x="29509" y="14762"/>
                    <a:pt x="31027" y="14762"/>
                  </a:cubicBezTo>
                  <a:cubicBezTo>
                    <a:pt x="31236" y="14762"/>
                    <a:pt x="31446" y="14764"/>
                    <a:pt x="31657" y="14768"/>
                  </a:cubicBezTo>
                  <a:cubicBezTo>
                    <a:pt x="32524" y="14802"/>
                    <a:pt x="33358" y="14835"/>
                    <a:pt x="34192" y="15002"/>
                  </a:cubicBezTo>
                  <a:cubicBezTo>
                    <a:pt x="37127" y="15602"/>
                    <a:pt x="39862" y="16670"/>
                    <a:pt x="42364" y="18337"/>
                  </a:cubicBezTo>
                  <a:cubicBezTo>
                    <a:pt x="45100" y="20139"/>
                    <a:pt x="47501" y="22274"/>
                    <a:pt x="49369" y="25009"/>
                  </a:cubicBezTo>
                  <a:cubicBezTo>
                    <a:pt x="50370" y="26477"/>
                    <a:pt x="51237" y="28044"/>
                    <a:pt x="52004" y="29679"/>
                  </a:cubicBezTo>
                  <a:cubicBezTo>
                    <a:pt x="53372" y="32714"/>
                    <a:pt x="54106" y="35917"/>
                    <a:pt x="53939" y="39252"/>
                  </a:cubicBezTo>
                  <a:cubicBezTo>
                    <a:pt x="53906" y="39920"/>
                    <a:pt x="53839" y="40553"/>
                    <a:pt x="53606" y="41187"/>
                  </a:cubicBezTo>
                  <a:cubicBezTo>
                    <a:pt x="53305" y="41888"/>
                    <a:pt x="53005" y="42621"/>
                    <a:pt x="52471" y="43122"/>
                  </a:cubicBezTo>
                  <a:cubicBezTo>
                    <a:pt x="51871" y="43722"/>
                    <a:pt x="51671" y="44456"/>
                    <a:pt x="51504" y="45223"/>
                  </a:cubicBezTo>
                  <a:cubicBezTo>
                    <a:pt x="51471" y="45257"/>
                    <a:pt x="51471" y="45323"/>
                    <a:pt x="51437" y="45357"/>
                  </a:cubicBezTo>
                  <a:cubicBezTo>
                    <a:pt x="50870" y="47225"/>
                    <a:pt x="49936" y="48893"/>
                    <a:pt x="48402" y="50160"/>
                  </a:cubicBezTo>
                  <a:cubicBezTo>
                    <a:pt x="46367" y="51861"/>
                    <a:pt x="43965" y="52662"/>
                    <a:pt x="41330" y="52729"/>
                  </a:cubicBezTo>
                  <a:cubicBezTo>
                    <a:pt x="41241" y="52730"/>
                    <a:pt x="41151" y="52731"/>
                    <a:pt x="41061" y="52731"/>
                  </a:cubicBezTo>
                  <a:cubicBezTo>
                    <a:pt x="39219" y="52731"/>
                    <a:pt x="37408" y="52410"/>
                    <a:pt x="35626" y="52028"/>
                  </a:cubicBezTo>
                  <a:cubicBezTo>
                    <a:pt x="32891" y="51428"/>
                    <a:pt x="30289" y="50560"/>
                    <a:pt x="27787" y="49260"/>
                  </a:cubicBezTo>
                  <a:cubicBezTo>
                    <a:pt x="24718" y="47625"/>
                    <a:pt x="22583" y="45190"/>
                    <a:pt x="21216" y="42021"/>
                  </a:cubicBezTo>
                  <a:cubicBezTo>
                    <a:pt x="20749" y="40987"/>
                    <a:pt x="20449" y="39886"/>
                    <a:pt x="20148" y="38785"/>
                  </a:cubicBezTo>
                  <a:cubicBezTo>
                    <a:pt x="20015" y="38352"/>
                    <a:pt x="19915" y="37851"/>
                    <a:pt x="19748" y="37418"/>
                  </a:cubicBezTo>
                  <a:cubicBezTo>
                    <a:pt x="19567" y="36995"/>
                    <a:pt x="19359" y="36846"/>
                    <a:pt x="18950" y="36846"/>
                  </a:cubicBezTo>
                  <a:cubicBezTo>
                    <a:pt x="18907" y="36846"/>
                    <a:pt x="18862" y="36847"/>
                    <a:pt x="18814" y="36851"/>
                  </a:cubicBezTo>
                  <a:cubicBezTo>
                    <a:pt x="18481" y="36884"/>
                    <a:pt x="18214" y="37017"/>
                    <a:pt x="18014" y="37284"/>
                  </a:cubicBezTo>
                  <a:cubicBezTo>
                    <a:pt x="17747" y="37585"/>
                    <a:pt x="17547" y="37918"/>
                    <a:pt x="17380" y="38252"/>
                  </a:cubicBezTo>
                  <a:cubicBezTo>
                    <a:pt x="16613" y="39886"/>
                    <a:pt x="16346" y="41621"/>
                    <a:pt x="16613" y="43389"/>
                  </a:cubicBezTo>
                  <a:cubicBezTo>
                    <a:pt x="16913" y="45423"/>
                    <a:pt x="17680" y="47325"/>
                    <a:pt x="18814" y="49059"/>
                  </a:cubicBezTo>
                  <a:cubicBezTo>
                    <a:pt x="20715" y="51928"/>
                    <a:pt x="23151" y="54230"/>
                    <a:pt x="26219" y="55831"/>
                  </a:cubicBezTo>
                  <a:cubicBezTo>
                    <a:pt x="27387" y="56431"/>
                    <a:pt x="28621" y="56932"/>
                    <a:pt x="29822" y="57432"/>
                  </a:cubicBezTo>
                  <a:cubicBezTo>
                    <a:pt x="33153" y="58775"/>
                    <a:pt x="36550" y="59578"/>
                    <a:pt x="40081" y="59578"/>
                  </a:cubicBezTo>
                  <a:cubicBezTo>
                    <a:pt x="40934" y="59578"/>
                    <a:pt x="41795" y="59531"/>
                    <a:pt x="42664" y="59433"/>
                  </a:cubicBezTo>
                  <a:cubicBezTo>
                    <a:pt x="45166" y="59167"/>
                    <a:pt x="47635" y="58700"/>
                    <a:pt x="50036" y="57899"/>
                  </a:cubicBezTo>
                  <a:cubicBezTo>
                    <a:pt x="54540" y="56365"/>
                    <a:pt x="58242" y="53763"/>
                    <a:pt x="60978" y="49793"/>
                  </a:cubicBezTo>
                  <a:cubicBezTo>
                    <a:pt x="63713" y="45824"/>
                    <a:pt x="65314" y="41454"/>
                    <a:pt x="65547" y="36617"/>
                  </a:cubicBezTo>
                  <a:cubicBezTo>
                    <a:pt x="65681" y="33782"/>
                    <a:pt x="65347" y="30980"/>
                    <a:pt x="64580" y="28244"/>
                  </a:cubicBezTo>
                  <a:cubicBezTo>
                    <a:pt x="63346" y="23975"/>
                    <a:pt x="61078" y="20305"/>
                    <a:pt x="58042" y="17103"/>
                  </a:cubicBezTo>
                  <a:cubicBezTo>
                    <a:pt x="55841" y="14802"/>
                    <a:pt x="53472" y="12767"/>
                    <a:pt x="50904" y="10932"/>
                  </a:cubicBezTo>
                  <a:cubicBezTo>
                    <a:pt x="46734" y="7963"/>
                    <a:pt x="42164" y="5762"/>
                    <a:pt x="37294" y="4127"/>
                  </a:cubicBezTo>
                  <a:cubicBezTo>
                    <a:pt x="34692" y="3260"/>
                    <a:pt x="32057" y="2559"/>
                    <a:pt x="29355" y="2226"/>
                  </a:cubicBezTo>
                  <a:cubicBezTo>
                    <a:pt x="27351" y="1979"/>
                    <a:pt x="25347" y="1800"/>
                    <a:pt x="23325" y="1800"/>
                  </a:cubicBezTo>
                  <a:cubicBezTo>
                    <a:pt x="22890" y="1800"/>
                    <a:pt x="22454" y="1808"/>
                    <a:pt x="22016" y="1826"/>
                  </a:cubicBezTo>
                  <a:cubicBezTo>
                    <a:pt x="21783" y="1826"/>
                    <a:pt x="21649" y="1792"/>
                    <a:pt x="21549" y="1592"/>
                  </a:cubicBezTo>
                  <a:cubicBezTo>
                    <a:pt x="21349" y="1259"/>
                    <a:pt x="21082" y="992"/>
                    <a:pt x="20816" y="725"/>
                  </a:cubicBezTo>
                  <a:cubicBezTo>
                    <a:pt x="20482" y="425"/>
                    <a:pt x="20082" y="191"/>
                    <a:pt x="19615" y="58"/>
                  </a:cubicBezTo>
                  <a:cubicBezTo>
                    <a:pt x="19457" y="20"/>
                    <a:pt x="19303" y="1"/>
                    <a:pt x="19156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0"/>
            <p:cNvSpPr/>
            <p:nvPr/>
          </p:nvSpPr>
          <p:spPr>
            <a:xfrm>
              <a:off x="3079875" y="2077450"/>
              <a:ext cx="1396025" cy="1580600"/>
            </a:xfrm>
            <a:custGeom>
              <a:avLst/>
              <a:gdLst/>
              <a:ahLst/>
              <a:cxnLst/>
              <a:rect l="l" t="t" r="r" b="b"/>
              <a:pathLst>
                <a:path w="55841" h="63224" extrusionOk="0">
                  <a:moveTo>
                    <a:pt x="20377" y="1"/>
                  </a:moveTo>
                  <a:cubicBezTo>
                    <a:pt x="20307" y="1"/>
                    <a:pt x="20227" y="38"/>
                    <a:pt x="20115" y="113"/>
                  </a:cubicBezTo>
                  <a:cubicBezTo>
                    <a:pt x="18880" y="880"/>
                    <a:pt x="17713" y="1748"/>
                    <a:pt x="16612" y="2648"/>
                  </a:cubicBezTo>
                  <a:cubicBezTo>
                    <a:pt x="16445" y="2782"/>
                    <a:pt x="16312" y="2915"/>
                    <a:pt x="16379" y="3115"/>
                  </a:cubicBezTo>
                  <a:cubicBezTo>
                    <a:pt x="16412" y="3315"/>
                    <a:pt x="16646" y="3349"/>
                    <a:pt x="16779" y="3382"/>
                  </a:cubicBezTo>
                  <a:cubicBezTo>
                    <a:pt x="17413" y="3516"/>
                    <a:pt x="18047" y="3682"/>
                    <a:pt x="18714" y="3816"/>
                  </a:cubicBezTo>
                  <a:cubicBezTo>
                    <a:pt x="20315" y="4149"/>
                    <a:pt x="21949" y="4450"/>
                    <a:pt x="23550" y="4883"/>
                  </a:cubicBezTo>
                  <a:cubicBezTo>
                    <a:pt x="25785" y="5517"/>
                    <a:pt x="27920" y="6418"/>
                    <a:pt x="30055" y="7318"/>
                  </a:cubicBezTo>
                  <a:cubicBezTo>
                    <a:pt x="33491" y="8753"/>
                    <a:pt x="36660" y="10621"/>
                    <a:pt x="39495" y="13022"/>
                  </a:cubicBezTo>
                  <a:cubicBezTo>
                    <a:pt x="42230" y="15324"/>
                    <a:pt x="44699" y="17859"/>
                    <a:pt x="46834" y="20728"/>
                  </a:cubicBezTo>
                  <a:cubicBezTo>
                    <a:pt x="48135" y="22462"/>
                    <a:pt x="49269" y="24297"/>
                    <a:pt x="50003" y="26365"/>
                  </a:cubicBezTo>
                  <a:cubicBezTo>
                    <a:pt x="50870" y="28700"/>
                    <a:pt x="51504" y="31102"/>
                    <a:pt x="51871" y="33570"/>
                  </a:cubicBezTo>
                  <a:cubicBezTo>
                    <a:pt x="52071" y="34705"/>
                    <a:pt x="52138" y="35839"/>
                    <a:pt x="52071" y="37006"/>
                  </a:cubicBezTo>
                  <a:cubicBezTo>
                    <a:pt x="51971" y="38807"/>
                    <a:pt x="51637" y="40575"/>
                    <a:pt x="51170" y="42310"/>
                  </a:cubicBezTo>
                  <a:cubicBezTo>
                    <a:pt x="50703" y="44011"/>
                    <a:pt x="50103" y="45646"/>
                    <a:pt x="49169" y="47147"/>
                  </a:cubicBezTo>
                  <a:cubicBezTo>
                    <a:pt x="48535" y="48181"/>
                    <a:pt x="47868" y="49248"/>
                    <a:pt x="47101" y="50216"/>
                  </a:cubicBezTo>
                  <a:cubicBezTo>
                    <a:pt x="45666" y="52184"/>
                    <a:pt x="44032" y="53952"/>
                    <a:pt x="41964" y="55286"/>
                  </a:cubicBezTo>
                  <a:cubicBezTo>
                    <a:pt x="41130" y="55820"/>
                    <a:pt x="40262" y="56320"/>
                    <a:pt x="39328" y="56720"/>
                  </a:cubicBezTo>
                  <a:cubicBezTo>
                    <a:pt x="37627" y="57487"/>
                    <a:pt x="35959" y="58288"/>
                    <a:pt x="34125" y="58755"/>
                  </a:cubicBezTo>
                  <a:cubicBezTo>
                    <a:pt x="33291" y="58989"/>
                    <a:pt x="32423" y="59122"/>
                    <a:pt x="31556" y="59255"/>
                  </a:cubicBezTo>
                  <a:cubicBezTo>
                    <a:pt x="30055" y="59489"/>
                    <a:pt x="28521" y="59656"/>
                    <a:pt x="26986" y="59656"/>
                  </a:cubicBezTo>
                  <a:cubicBezTo>
                    <a:pt x="25285" y="59656"/>
                    <a:pt x="23617" y="59422"/>
                    <a:pt x="21949" y="59022"/>
                  </a:cubicBezTo>
                  <a:cubicBezTo>
                    <a:pt x="20048" y="58555"/>
                    <a:pt x="18213" y="57854"/>
                    <a:pt x="16379" y="57221"/>
                  </a:cubicBezTo>
                  <a:cubicBezTo>
                    <a:pt x="15044" y="56720"/>
                    <a:pt x="13777" y="56120"/>
                    <a:pt x="12609" y="55319"/>
                  </a:cubicBezTo>
                  <a:cubicBezTo>
                    <a:pt x="11709" y="54719"/>
                    <a:pt x="10775" y="54085"/>
                    <a:pt x="9841" y="53451"/>
                  </a:cubicBezTo>
                  <a:cubicBezTo>
                    <a:pt x="8840" y="52751"/>
                    <a:pt x="7939" y="51950"/>
                    <a:pt x="7205" y="50949"/>
                  </a:cubicBezTo>
                  <a:cubicBezTo>
                    <a:pt x="6238" y="49682"/>
                    <a:pt x="5404" y="48314"/>
                    <a:pt x="4837" y="46813"/>
                  </a:cubicBezTo>
                  <a:cubicBezTo>
                    <a:pt x="3970" y="44411"/>
                    <a:pt x="3670" y="42010"/>
                    <a:pt x="4437" y="39541"/>
                  </a:cubicBezTo>
                  <a:cubicBezTo>
                    <a:pt x="4604" y="38974"/>
                    <a:pt x="4804" y="38407"/>
                    <a:pt x="5071" y="37873"/>
                  </a:cubicBezTo>
                  <a:cubicBezTo>
                    <a:pt x="5171" y="37640"/>
                    <a:pt x="5104" y="37540"/>
                    <a:pt x="4870" y="37507"/>
                  </a:cubicBezTo>
                  <a:cubicBezTo>
                    <a:pt x="4848" y="37495"/>
                    <a:pt x="4826" y="37492"/>
                    <a:pt x="4804" y="37492"/>
                  </a:cubicBezTo>
                  <a:cubicBezTo>
                    <a:pt x="4759" y="37492"/>
                    <a:pt x="4715" y="37507"/>
                    <a:pt x="4670" y="37507"/>
                  </a:cubicBezTo>
                  <a:cubicBezTo>
                    <a:pt x="4203" y="37507"/>
                    <a:pt x="3736" y="37492"/>
                    <a:pt x="3269" y="37492"/>
                  </a:cubicBezTo>
                  <a:cubicBezTo>
                    <a:pt x="3036" y="37492"/>
                    <a:pt x="2802" y="37495"/>
                    <a:pt x="2569" y="37507"/>
                  </a:cubicBezTo>
                  <a:cubicBezTo>
                    <a:pt x="2135" y="37507"/>
                    <a:pt x="1702" y="37573"/>
                    <a:pt x="1301" y="37640"/>
                  </a:cubicBezTo>
                  <a:cubicBezTo>
                    <a:pt x="968" y="37673"/>
                    <a:pt x="901" y="37807"/>
                    <a:pt x="1001" y="38140"/>
                  </a:cubicBezTo>
                  <a:cubicBezTo>
                    <a:pt x="1001" y="38207"/>
                    <a:pt x="1034" y="38274"/>
                    <a:pt x="1068" y="38340"/>
                  </a:cubicBezTo>
                  <a:cubicBezTo>
                    <a:pt x="1435" y="39174"/>
                    <a:pt x="1768" y="40042"/>
                    <a:pt x="2202" y="40876"/>
                  </a:cubicBezTo>
                  <a:cubicBezTo>
                    <a:pt x="2369" y="41209"/>
                    <a:pt x="2502" y="41243"/>
                    <a:pt x="2068" y="41509"/>
                  </a:cubicBezTo>
                  <a:cubicBezTo>
                    <a:pt x="1535" y="41876"/>
                    <a:pt x="1001" y="42210"/>
                    <a:pt x="467" y="42577"/>
                  </a:cubicBezTo>
                  <a:cubicBezTo>
                    <a:pt x="0" y="42910"/>
                    <a:pt x="0" y="43044"/>
                    <a:pt x="401" y="43444"/>
                  </a:cubicBezTo>
                  <a:cubicBezTo>
                    <a:pt x="534" y="43578"/>
                    <a:pt x="667" y="43711"/>
                    <a:pt x="834" y="43844"/>
                  </a:cubicBezTo>
                  <a:cubicBezTo>
                    <a:pt x="1335" y="44278"/>
                    <a:pt x="1835" y="44712"/>
                    <a:pt x="2369" y="45112"/>
                  </a:cubicBezTo>
                  <a:cubicBezTo>
                    <a:pt x="2602" y="45312"/>
                    <a:pt x="2602" y="45446"/>
                    <a:pt x="2469" y="45679"/>
                  </a:cubicBezTo>
                  <a:cubicBezTo>
                    <a:pt x="2102" y="46246"/>
                    <a:pt x="1768" y="46813"/>
                    <a:pt x="1468" y="47414"/>
                  </a:cubicBezTo>
                  <a:cubicBezTo>
                    <a:pt x="1134" y="47981"/>
                    <a:pt x="1235" y="48181"/>
                    <a:pt x="1802" y="48448"/>
                  </a:cubicBezTo>
                  <a:cubicBezTo>
                    <a:pt x="2669" y="48881"/>
                    <a:pt x="3570" y="49315"/>
                    <a:pt x="4437" y="49715"/>
                  </a:cubicBezTo>
                  <a:cubicBezTo>
                    <a:pt x="4704" y="49849"/>
                    <a:pt x="4770" y="49982"/>
                    <a:pt x="4704" y="50249"/>
                  </a:cubicBezTo>
                  <a:cubicBezTo>
                    <a:pt x="4604" y="51016"/>
                    <a:pt x="4504" y="51817"/>
                    <a:pt x="4370" y="52584"/>
                  </a:cubicBezTo>
                  <a:cubicBezTo>
                    <a:pt x="4303" y="53184"/>
                    <a:pt x="4337" y="53284"/>
                    <a:pt x="4904" y="53385"/>
                  </a:cubicBezTo>
                  <a:cubicBezTo>
                    <a:pt x="5004" y="53418"/>
                    <a:pt x="5071" y="53418"/>
                    <a:pt x="5171" y="53451"/>
                  </a:cubicBezTo>
                  <a:cubicBezTo>
                    <a:pt x="6171" y="53585"/>
                    <a:pt x="7172" y="53785"/>
                    <a:pt x="8173" y="53918"/>
                  </a:cubicBezTo>
                  <a:cubicBezTo>
                    <a:pt x="8440" y="53952"/>
                    <a:pt x="8573" y="54052"/>
                    <a:pt x="8573" y="54319"/>
                  </a:cubicBezTo>
                  <a:cubicBezTo>
                    <a:pt x="8640" y="54919"/>
                    <a:pt x="8707" y="55486"/>
                    <a:pt x="8740" y="56086"/>
                  </a:cubicBezTo>
                  <a:cubicBezTo>
                    <a:pt x="8773" y="56387"/>
                    <a:pt x="8840" y="56687"/>
                    <a:pt x="8907" y="56987"/>
                  </a:cubicBezTo>
                  <a:cubicBezTo>
                    <a:pt x="8973" y="57187"/>
                    <a:pt x="9107" y="57287"/>
                    <a:pt x="9340" y="57287"/>
                  </a:cubicBezTo>
                  <a:cubicBezTo>
                    <a:pt x="9440" y="57254"/>
                    <a:pt x="9507" y="57254"/>
                    <a:pt x="9607" y="57254"/>
                  </a:cubicBezTo>
                  <a:cubicBezTo>
                    <a:pt x="10608" y="57154"/>
                    <a:pt x="11642" y="57054"/>
                    <a:pt x="12676" y="56954"/>
                  </a:cubicBezTo>
                  <a:cubicBezTo>
                    <a:pt x="12782" y="56947"/>
                    <a:pt x="12865" y="56941"/>
                    <a:pt x="12932" y="56941"/>
                  </a:cubicBezTo>
                  <a:cubicBezTo>
                    <a:pt x="13182" y="56941"/>
                    <a:pt x="13205" y="57019"/>
                    <a:pt x="13310" y="57387"/>
                  </a:cubicBezTo>
                  <a:cubicBezTo>
                    <a:pt x="13443" y="57854"/>
                    <a:pt x="13543" y="58355"/>
                    <a:pt x="13677" y="58822"/>
                  </a:cubicBezTo>
                  <a:cubicBezTo>
                    <a:pt x="13777" y="59089"/>
                    <a:pt x="13844" y="59389"/>
                    <a:pt x="14010" y="59656"/>
                  </a:cubicBezTo>
                  <a:cubicBezTo>
                    <a:pt x="14166" y="59942"/>
                    <a:pt x="14262" y="60046"/>
                    <a:pt x="14502" y="60046"/>
                  </a:cubicBezTo>
                  <a:cubicBezTo>
                    <a:pt x="14570" y="60046"/>
                    <a:pt x="14649" y="60037"/>
                    <a:pt x="14744" y="60023"/>
                  </a:cubicBezTo>
                  <a:cubicBezTo>
                    <a:pt x="14811" y="60023"/>
                    <a:pt x="14911" y="59989"/>
                    <a:pt x="14978" y="59989"/>
                  </a:cubicBezTo>
                  <a:cubicBezTo>
                    <a:pt x="16012" y="59789"/>
                    <a:pt x="16979" y="59556"/>
                    <a:pt x="17980" y="59289"/>
                  </a:cubicBezTo>
                  <a:cubicBezTo>
                    <a:pt x="18051" y="59273"/>
                    <a:pt x="18112" y="59265"/>
                    <a:pt x="18166" y="59265"/>
                  </a:cubicBezTo>
                  <a:cubicBezTo>
                    <a:pt x="18341" y="59265"/>
                    <a:pt x="18437" y="59352"/>
                    <a:pt x="18514" y="59556"/>
                  </a:cubicBezTo>
                  <a:cubicBezTo>
                    <a:pt x="18714" y="60089"/>
                    <a:pt x="18947" y="60623"/>
                    <a:pt x="19181" y="61157"/>
                  </a:cubicBezTo>
                  <a:cubicBezTo>
                    <a:pt x="19373" y="61627"/>
                    <a:pt x="19456" y="61810"/>
                    <a:pt x="19693" y="61810"/>
                  </a:cubicBezTo>
                  <a:cubicBezTo>
                    <a:pt x="19826" y="61810"/>
                    <a:pt x="20006" y="61753"/>
                    <a:pt x="20281" y="61657"/>
                  </a:cubicBezTo>
                  <a:cubicBezTo>
                    <a:pt x="21182" y="61357"/>
                    <a:pt x="22083" y="61057"/>
                    <a:pt x="22950" y="60723"/>
                  </a:cubicBezTo>
                  <a:cubicBezTo>
                    <a:pt x="23105" y="60671"/>
                    <a:pt x="23200" y="60640"/>
                    <a:pt x="23272" y="60640"/>
                  </a:cubicBezTo>
                  <a:cubicBezTo>
                    <a:pt x="23385" y="60640"/>
                    <a:pt x="23441" y="60719"/>
                    <a:pt x="23584" y="60923"/>
                  </a:cubicBezTo>
                  <a:cubicBezTo>
                    <a:pt x="24051" y="61524"/>
                    <a:pt x="24484" y="62124"/>
                    <a:pt x="24951" y="62725"/>
                  </a:cubicBezTo>
                  <a:cubicBezTo>
                    <a:pt x="25221" y="63066"/>
                    <a:pt x="25374" y="63223"/>
                    <a:pt x="25562" y="63223"/>
                  </a:cubicBezTo>
                  <a:cubicBezTo>
                    <a:pt x="25724" y="63223"/>
                    <a:pt x="25911" y="63107"/>
                    <a:pt x="26219" y="62891"/>
                  </a:cubicBezTo>
                  <a:cubicBezTo>
                    <a:pt x="27020" y="62358"/>
                    <a:pt x="27787" y="61724"/>
                    <a:pt x="28554" y="61123"/>
                  </a:cubicBezTo>
                  <a:cubicBezTo>
                    <a:pt x="28683" y="61011"/>
                    <a:pt x="28750" y="60952"/>
                    <a:pt x="28814" y="60952"/>
                  </a:cubicBezTo>
                  <a:cubicBezTo>
                    <a:pt x="28883" y="60952"/>
                    <a:pt x="28950" y="61019"/>
                    <a:pt x="29088" y="61157"/>
                  </a:cubicBezTo>
                  <a:cubicBezTo>
                    <a:pt x="29521" y="61557"/>
                    <a:pt x="29955" y="61991"/>
                    <a:pt x="30389" y="62391"/>
                  </a:cubicBezTo>
                  <a:cubicBezTo>
                    <a:pt x="30651" y="62620"/>
                    <a:pt x="30817" y="62737"/>
                    <a:pt x="30973" y="62737"/>
                  </a:cubicBezTo>
                  <a:cubicBezTo>
                    <a:pt x="31134" y="62737"/>
                    <a:pt x="31285" y="62612"/>
                    <a:pt x="31523" y="62358"/>
                  </a:cubicBezTo>
                  <a:cubicBezTo>
                    <a:pt x="32157" y="61690"/>
                    <a:pt x="32790" y="60990"/>
                    <a:pt x="33391" y="60289"/>
                  </a:cubicBezTo>
                  <a:cubicBezTo>
                    <a:pt x="33483" y="60179"/>
                    <a:pt x="33564" y="60130"/>
                    <a:pt x="33653" y="60130"/>
                  </a:cubicBezTo>
                  <a:cubicBezTo>
                    <a:pt x="33725" y="60130"/>
                    <a:pt x="33801" y="60163"/>
                    <a:pt x="33891" y="60223"/>
                  </a:cubicBezTo>
                  <a:cubicBezTo>
                    <a:pt x="34492" y="60623"/>
                    <a:pt x="35125" y="61023"/>
                    <a:pt x="35759" y="61424"/>
                  </a:cubicBezTo>
                  <a:cubicBezTo>
                    <a:pt x="36040" y="61601"/>
                    <a:pt x="36216" y="61700"/>
                    <a:pt x="36360" y="61700"/>
                  </a:cubicBezTo>
                  <a:cubicBezTo>
                    <a:pt x="36540" y="61700"/>
                    <a:pt x="36670" y="61543"/>
                    <a:pt x="36893" y="61190"/>
                  </a:cubicBezTo>
                  <a:cubicBezTo>
                    <a:pt x="37060" y="60957"/>
                    <a:pt x="37194" y="60690"/>
                    <a:pt x="37360" y="60456"/>
                  </a:cubicBezTo>
                  <a:cubicBezTo>
                    <a:pt x="37761" y="59856"/>
                    <a:pt x="38128" y="59255"/>
                    <a:pt x="38494" y="58655"/>
                  </a:cubicBezTo>
                  <a:cubicBezTo>
                    <a:pt x="38575" y="58535"/>
                    <a:pt x="38655" y="58475"/>
                    <a:pt x="38756" y="58475"/>
                  </a:cubicBezTo>
                  <a:cubicBezTo>
                    <a:pt x="38824" y="58475"/>
                    <a:pt x="38901" y="58502"/>
                    <a:pt x="38995" y="58555"/>
                  </a:cubicBezTo>
                  <a:cubicBezTo>
                    <a:pt x="39562" y="58922"/>
                    <a:pt x="40129" y="59355"/>
                    <a:pt x="40663" y="59722"/>
                  </a:cubicBezTo>
                  <a:cubicBezTo>
                    <a:pt x="40929" y="59905"/>
                    <a:pt x="41095" y="60004"/>
                    <a:pt x="41213" y="60004"/>
                  </a:cubicBezTo>
                  <a:cubicBezTo>
                    <a:pt x="41376" y="60004"/>
                    <a:pt x="41447" y="59814"/>
                    <a:pt x="41563" y="59389"/>
                  </a:cubicBezTo>
                  <a:cubicBezTo>
                    <a:pt x="41797" y="58622"/>
                    <a:pt x="41997" y="57821"/>
                    <a:pt x="42197" y="57054"/>
                  </a:cubicBezTo>
                  <a:cubicBezTo>
                    <a:pt x="42245" y="56862"/>
                    <a:pt x="42310" y="56791"/>
                    <a:pt x="42442" y="56791"/>
                  </a:cubicBezTo>
                  <a:cubicBezTo>
                    <a:pt x="42494" y="56791"/>
                    <a:pt x="42556" y="56802"/>
                    <a:pt x="42631" y="56820"/>
                  </a:cubicBezTo>
                  <a:cubicBezTo>
                    <a:pt x="43398" y="57020"/>
                    <a:pt x="44199" y="57221"/>
                    <a:pt x="44999" y="57421"/>
                  </a:cubicBezTo>
                  <a:cubicBezTo>
                    <a:pt x="45204" y="57467"/>
                    <a:pt x="45359" y="57496"/>
                    <a:pt x="45479" y="57496"/>
                  </a:cubicBezTo>
                  <a:cubicBezTo>
                    <a:pt x="45786" y="57496"/>
                    <a:pt x="45852" y="57307"/>
                    <a:pt x="45900" y="56754"/>
                  </a:cubicBezTo>
                  <a:cubicBezTo>
                    <a:pt x="46000" y="55820"/>
                    <a:pt x="46100" y="54852"/>
                    <a:pt x="46200" y="53885"/>
                  </a:cubicBezTo>
                  <a:cubicBezTo>
                    <a:pt x="46267" y="53485"/>
                    <a:pt x="46200" y="53418"/>
                    <a:pt x="46767" y="53351"/>
                  </a:cubicBezTo>
                  <a:cubicBezTo>
                    <a:pt x="47534" y="53318"/>
                    <a:pt x="48268" y="53284"/>
                    <a:pt x="49035" y="53218"/>
                  </a:cubicBezTo>
                  <a:cubicBezTo>
                    <a:pt x="49669" y="53151"/>
                    <a:pt x="49702" y="53084"/>
                    <a:pt x="49736" y="52451"/>
                  </a:cubicBezTo>
                  <a:cubicBezTo>
                    <a:pt x="49736" y="51383"/>
                    <a:pt x="49636" y="50316"/>
                    <a:pt x="49602" y="49248"/>
                  </a:cubicBezTo>
                  <a:cubicBezTo>
                    <a:pt x="49602" y="48781"/>
                    <a:pt x="49602" y="48781"/>
                    <a:pt x="50036" y="48681"/>
                  </a:cubicBezTo>
                  <a:cubicBezTo>
                    <a:pt x="50837" y="48448"/>
                    <a:pt x="51671" y="48248"/>
                    <a:pt x="52471" y="48014"/>
                  </a:cubicBezTo>
                  <a:cubicBezTo>
                    <a:pt x="53005" y="47847"/>
                    <a:pt x="53038" y="47781"/>
                    <a:pt x="52838" y="47280"/>
                  </a:cubicBezTo>
                  <a:cubicBezTo>
                    <a:pt x="52538" y="46380"/>
                    <a:pt x="52204" y="45512"/>
                    <a:pt x="51904" y="44612"/>
                  </a:cubicBezTo>
                  <a:cubicBezTo>
                    <a:pt x="51704" y="44111"/>
                    <a:pt x="51704" y="44111"/>
                    <a:pt x="52171" y="43844"/>
                  </a:cubicBezTo>
                  <a:cubicBezTo>
                    <a:pt x="52938" y="43411"/>
                    <a:pt x="53705" y="42977"/>
                    <a:pt x="54439" y="42543"/>
                  </a:cubicBezTo>
                  <a:cubicBezTo>
                    <a:pt x="54973" y="42243"/>
                    <a:pt x="54973" y="42210"/>
                    <a:pt x="54706" y="41643"/>
                  </a:cubicBezTo>
                  <a:cubicBezTo>
                    <a:pt x="54539" y="41343"/>
                    <a:pt x="54372" y="41042"/>
                    <a:pt x="54206" y="40742"/>
                  </a:cubicBezTo>
                  <a:cubicBezTo>
                    <a:pt x="53905" y="40208"/>
                    <a:pt x="53572" y="39641"/>
                    <a:pt x="53238" y="39108"/>
                  </a:cubicBezTo>
                  <a:cubicBezTo>
                    <a:pt x="53105" y="38908"/>
                    <a:pt x="53105" y="38774"/>
                    <a:pt x="53305" y="38641"/>
                  </a:cubicBezTo>
                  <a:cubicBezTo>
                    <a:pt x="53472" y="38541"/>
                    <a:pt x="53605" y="38407"/>
                    <a:pt x="53772" y="38307"/>
                  </a:cubicBezTo>
                  <a:cubicBezTo>
                    <a:pt x="54339" y="37840"/>
                    <a:pt x="54906" y="37406"/>
                    <a:pt x="55473" y="36973"/>
                  </a:cubicBezTo>
                  <a:cubicBezTo>
                    <a:pt x="55807" y="36706"/>
                    <a:pt x="55840" y="36573"/>
                    <a:pt x="55573" y="36239"/>
                  </a:cubicBezTo>
                  <a:cubicBezTo>
                    <a:pt x="55440" y="36106"/>
                    <a:pt x="55340" y="35939"/>
                    <a:pt x="55206" y="35805"/>
                  </a:cubicBezTo>
                  <a:cubicBezTo>
                    <a:pt x="54573" y="35038"/>
                    <a:pt x="53872" y="34338"/>
                    <a:pt x="53172" y="33637"/>
                  </a:cubicBezTo>
                  <a:cubicBezTo>
                    <a:pt x="52971" y="33437"/>
                    <a:pt x="52971" y="33304"/>
                    <a:pt x="53138" y="33070"/>
                  </a:cubicBezTo>
                  <a:cubicBezTo>
                    <a:pt x="53839" y="32169"/>
                    <a:pt x="54473" y="31269"/>
                    <a:pt x="55140" y="30335"/>
                  </a:cubicBezTo>
                  <a:cubicBezTo>
                    <a:pt x="55407" y="29968"/>
                    <a:pt x="55373" y="29834"/>
                    <a:pt x="55040" y="29534"/>
                  </a:cubicBezTo>
                  <a:cubicBezTo>
                    <a:pt x="54606" y="29134"/>
                    <a:pt x="54106" y="28734"/>
                    <a:pt x="53605" y="28367"/>
                  </a:cubicBezTo>
                  <a:cubicBezTo>
                    <a:pt x="52971" y="27900"/>
                    <a:pt x="52338" y="27433"/>
                    <a:pt x="51704" y="26966"/>
                  </a:cubicBezTo>
                  <a:cubicBezTo>
                    <a:pt x="51504" y="26832"/>
                    <a:pt x="51437" y="26699"/>
                    <a:pt x="51537" y="26465"/>
                  </a:cubicBezTo>
                  <a:cubicBezTo>
                    <a:pt x="51704" y="26132"/>
                    <a:pt x="51804" y="25798"/>
                    <a:pt x="51971" y="25465"/>
                  </a:cubicBezTo>
                  <a:cubicBezTo>
                    <a:pt x="52238" y="24831"/>
                    <a:pt x="52538" y="24197"/>
                    <a:pt x="52805" y="23597"/>
                  </a:cubicBezTo>
                  <a:cubicBezTo>
                    <a:pt x="52971" y="23230"/>
                    <a:pt x="52938" y="23130"/>
                    <a:pt x="52605" y="22963"/>
                  </a:cubicBezTo>
                  <a:cubicBezTo>
                    <a:pt x="52538" y="22929"/>
                    <a:pt x="52438" y="22896"/>
                    <a:pt x="52371" y="22863"/>
                  </a:cubicBezTo>
                  <a:cubicBezTo>
                    <a:pt x="51337" y="22362"/>
                    <a:pt x="50270" y="21895"/>
                    <a:pt x="49235" y="21395"/>
                  </a:cubicBezTo>
                  <a:cubicBezTo>
                    <a:pt x="48635" y="21128"/>
                    <a:pt x="48602" y="21262"/>
                    <a:pt x="48802" y="20494"/>
                  </a:cubicBezTo>
                  <a:cubicBezTo>
                    <a:pt x="48969" y="19894"/>
                    <a:pt x="49169" y="19293"/>
                    <a:pt x="49336" y="18726"/>
                  </a:cubicBezTo>
                  <a:cubicBezTo>
                    <a:pt x="49536" y="17926"/>
                    <a:pt x="49536" y="17892"/>
                    <a:pt x="48735" y="17726"/>
                  </a:cubicBezTo>
                  <a:cubicBezTo>
                    <a:pt x="47801" y="17526"/>
                    <a:pt x="46834" y="17359"/>
                    <a:pt x="45900" y="17192"/>
                  </a:cubicBezTo>
                  <a:cubicBezTo>
                    <a:pt x="45366" y="17059"/>
                    <a:pt x="45433" y="17059"/>
                    <a:pt x="45433" y="16625"/>
                  </a:cubicBezTo>
                  <a:cubicBezTo>
                    <a:pt x="45499" y="15658"/>
                    <a:pt x="45499" y="14690"/>
                    <a:pt x="45433" y="13689"/>
                  </a:cubicBezTo>
                  <a:cubicBezTo>
                    <a:pt x="45399" y="13289"/>
                    <a:pt x="45333" y="13222"/>
                    <a:pt x="44932" y="13189"/>
                  </a:cubicBezTo>
                  <a:cubicBezTo>
                    <a:pt x="44432" y="13156"/>
                    <a:pt x="43932" y="13122"/>
                    <a:pt x="43465" y="13122"/>
                  </a:cubicBezTo>
                  <a:cubicBezTo>
                    <a:pt x="43220" y="13134"/>
                    <a:pt x="42975" y="13137"/>
                    <a:pt x="42732" y="13137"/>
                  </a:cubicBezTo>
                  <a:cubicBezTo>
                    <a:pt x="42245" y="13137"/>
                    <a:pt x="41763" y="13122"/>
                    <a:pt x="41296" y="13122"/>
                  </a:cubicBezTo>
                  <a:cubicBezTo>
                    <a:pt x="41063" y="13122"/>
                    <a:pt x="40996" y="13022"/>
                    <a:pt x="40996" y="12822"/>
                  </a:cubicBezTo>
                  <a:cubicBezTo>
                    <a:pt x="40963" y="12288"/>
                    <a:pt x="40930" y="11755"/>
                    <a:pt x="40863" y="11221"/>
                  </a:cubicBezTo>
                  <a:cubicBezTo>
                    <a:pt x="40829" y="10687"/>
                    <a:pt x="40763" y="10120"/>
                    <a:pt x="40729" y="9587"/>
                  </a:cubicBezTo>
                  <a:cubicBezTo>
                    <a:pt x="40696" y="9286"/>
                    <a:pt x="40563" y="9186"/>
                    <a:pt x="40296" y="9186"/>
                  </a:cubicBezTo>
                  <a:lnTo>
                    <a:pt x="39895" y="9186"/>
                  </a:lnTo>
                  <a:cubicBezTo>
                    <a:pt x="38861" y="9186"/>
                    <a:pt x="37827" y="9186"/>
                    <a:pt x="36793" y="9153"/>
                  </a:cubicBezTo>
                  <a:cubicBezTo>
                    <a:pt x="36598" y="9153"/>
                    <a:pt x="36383" y="9191"/>
                    <a:pt x="36190" y="9191"/>
                  </a:cubicBezTo>
                  <a:cubicBezTo>
                    <a:pt x="36021" y="9191"/>
                    <a:pt x="35868" y="9162"/>
                    <a:pt x="35759" y="9053"/>
                  </a:cubicBezTo>
                  <a:cubicBezTo>
                    <a:pt x="35492" y="8819"/>
                    <a:pt x="35526" y="8386"/>
                    <a:pt x="35426" y="8052"/>
                  </a:cubicBezTo>
                  <a:cubicBezTo>
                    <a:pt x="35192" y="7218"/>
                    <a:pt x="34959" y="6351"/>
                    <a:pt x="34625" y="5550"/>
                  </a:cubicBezTo>
                  <a:cubicBezTo>
                    <a:pt x="34499" y="5222"/>
                    <a:pt x="34430" y="5123"/>
                    <a:pt x="34202" y="5123"/>
                  </a:cubicBezTo>
                  <a:cubicBezTo>
                    <a:pt x="34129" y="5123"/>
                    <a:pt x="34039" y="5134"/>
                    <a:pt x="33925" y="5150"/>
                  </a:cubicBezTo>
                  <a:cubicBezTo>
                    <a:pt x="33858" y="5183"/>
                    <a:pt x="33791" y="5183"/>
                    <a:pt x="33724" y="5217"/>
                  </a:cubicBezTo>
                  <a:cubicBezTo>
                    <a:pt x="32524" y="5450"/>
                    <a:pt x="31323" y="5817"/>
                    <a:pt x="30088" y="6084"/>
                  </a:cubicBezTo>
                  <a:cubicBezTo>
                    <a:pt x="29948" y="6116"/>
                    <a:pt x="29853" y="6138"/>
                    <a:pt x="29782" y="6138"/>
                  </a:cubicBezTo>
                  <a:cubicBezTo>
                    <a:pt x="29634" y="6138"/>
                    <a:pt x="29590" y="6043"/>
                    <a:pt x="29455" y="5750"/>
                  </a:cubicBezTo>
                  <a:cubicBezTo>
                    <a:pt x="29054" y="4816"/>
                    <a:pt x="28621" y="3882"/>
                    <a:pt x="28187" y="2948"/>
                  </a:cubicBezTo>
                  <a:cubicBezTo>
                    <a:pt x="27930" y="2391"/>
                    <a:pt x="27838" y="2192"/>
                    <a:pt x="27565" y="2192"/>
                  </a:cubicBezTo>
                  <a:cubicBezTo>
                    <a:pt x="27414" y="2192"/>
                    <a:pt x="27208" y="2253"/>
                    <a:pt x="26886" y="2348"/>
                  </a:cubicBezTo>
                  <a:cubicBezTo>
                    <a:pt x="25785" y="2648"/>
                    <a:pt x="24718" y="3082"/>
                    <a:pt x="23651" y="3449"/>
                  </a:cubicBezTo>
                  <a:cubicBezTo>
                    <a:pt x="23307" y="3549"/>
                    <a:pt x="23148" y="3631"/>
                    <a:pt x="23038" y="3631"/>
                  </a:cubicBezTo>
                  <a:cubicBezTo>
                    <a:pt x="22893" y="3631"/>
                    <a:pt x="22835" y="3486"/>
                    <a:pt x="22550" y="3049"/>
                  </a:cubicBezTo>
                  <a:cubicBezTo>
                    <a:pt x="21949" y="2148"/>
                    <a:pt x="21416" y="1181"/>
                    <a:pt x="20748" y="313"/>
                  </a:cubicBezTo>
                  <a:cubicBezTo>
                    <a:pt x="20582" y="105"/>
                    <a:pt x="20493" y="1"/>
                    <a:pt x="2037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0"/>
            <p:cNvSpPr/>
            <p:nvPr/>
          </p:nvSpPr>
          <p:spPr>
            <a:xfrm>
              <a:off x="3206625" y="2139250"/>
              <a:ext cx="69250" cy="61950"/>
            </a:xfrm>
            <a:custGeom>
              <a:avLst/>
              <a:gdLst/>
              <a:ahLst/>
              <a:cxnLst/>
              <a:rect l="l" t="t" r="r" b="b"/>
              <a:pathLst>
                <a:path w="2770" h="2478" extrusionOk="0">
                  <a:moveTo>
                    <a:pt x="1430" y="0"/>
                  </a:moveTo>
                  <a:cubicBezTo>
                    <a:pt x="1118" y="0"/>
                    <a:pt x="797" y="85"/>
                    <a:pt x="568" y="243"/>
                  </a:cubicBezTo>
                  <a:cubicBezTo>
                    <a:pt x="167" y="543"/>
                    <a:pt x="1" y="1144"/>
                    <a:pt x="201" y="1677"/>
                  </a:cubicBezTo>
                  <a:cubicBezTo>
                    <a:pt x="368" y="2211"/>
                    <a:pt x="701" y="2478"/>
                    <a:pt x="1201" y="2478"/>
                  </a:cubicBezTo>
                  <a:cubicBezTo>
                    <a:pt x="2069" y="2445"/>
                    <a:pt x="2769" y="1511"/>
                    <a:pt x="2536" y="710"/>
                  </a:cubicBezTo>
                  <a:cubicBezTo>
                    <a:pt x="2469" y="510"/>
                    <a:pt x="2336" y="343"/>
                    <a:pt x="2169" y="210"/>
                  </a:cubicBezTo>
                  <a:cubicBezTo>
                    <a:pt x="1980" y="68"/>
                    <a:pt x="1709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0"/>
            <p:cNvSpPr/>
            <p:nvPr/>
          </p:nvSpPr>
          <p:spPr>
            <a:xfrm>
              <a:off x="3051525" y="2182000"/>
              <a:ext cx="55050" cy="55075"/>
            </a:xfrm>
            <a:custGeom>
              <a:avLst/>
              <a:gdLst/>
              <a:ahLst/>
              <a:cxnLst/>
              <a:rect l="l" t="t" r="r" b="b"/>
              <a:pathLst>
                <a:path w="2202" h="2203" extrusionOk="0">
                  <a:moveTo>
                    <a:pt x="1168" y="1"/>
                  </a:moveTo>
                  <a:cubicBezTo>
                    <a:pt x="467" y="1"/>
                    <a:pt x="0" y="434"/>
                    <a:pt x="0" y="1068"/>
                  </a:cubicBezTo>
                  <a:cubicBezTo>
                    <a:pt x="0" y="1735"/>
                    <a:pt x="434" y="2202"/>
                    <a:pt x="1068" y="2202"/>
                  </a:cubicBezTo>
                  <a:cubicBezTo>
                    <a:pt x="1735" y="2202"/>
                    <a:pt x="2202" y="1635"/>
                    <a:pt x="2202" y="901"/>
                  </a:cubicBezTo>
                  <a:cubicBezTo>
                    <a:pt x="2202" y="368"/>
                    <a:pt x="1768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0"/>
            <p:cNvSpPr/>
            <p:nvPr/>
          </p:nvSpPr>
          <p:spPr>
            <a:xfrm>
              <a:off x="4219850" y="2880725"/>
              <a:ext cx="22550" cy="77700"/>
            </a:xfrm>
            <a:custGeom>
              <a:avLst/>
              <a:gdLst/>
              <a:ahLst/>
              <a:cxnLst/>
              <a:rect l="l" t="t" r="r" b="b"/>
              <a:pathLst>
                <a:path w="902" h="3108" extrusionOk="0">
                  <a:moveTo>
                    <a:pt x="432" y="1"/>
                  </a:moveTo>
                  <a:cubicBezTo>
                    <a:pt x="411" y="1"/>
                    <a:pt x="390" y="2"/>
                    <a:pt x="367" y="5"/>
                  </a:cubicBezTo>
                  <a:cubicBezTo>
                    <a:pt x="134" y="5"/>
                    <a:pt x="1" y="172"/>
                    <a:pt x="1" y="505"/>
                  </a:cubicBezTo>
                  <a:cubicBezTo>
                    <a:pt x="1" y="839"/>
                    <a:pt x="1" y="1173"/>
                    <a:pt x="1" y="1473"/>
                  </a:cubicBezTo>
                  <a:cubicBezTo>
                    <a:pt x="1" y="1873"/>
                    <a:pt x="1" y="2240"/>
                    <a:pt x="34" y="2607"/>
                  </a:cubicBezTo>
                  <a:cubicBezTo>
                    <a:pt x="34" y="2940"/>
                    <a:pt x="167" y="3107"/>
                    <a:pt x="434" y="3107"/>
                  </a:cubicBezTo>
                  <a:cubicBezTo>
                    <a:pt x="668" y="3107"/>
                    <a:pt x="834" y="2940"/>
                    <a:pt x="868" y="2640"/>
                  </a:cubicBezTo>
                  <a:cubicBezTo>
                    <a:pt x="901" y="2440"/>
                    <a:pt x="901" y="2240"/>
                    <a:pt x="868" y="2040"/>
                  </a:cubicBezTo>
                  <a:cubicBezTo>
                    <a:pt x="868" y="1506"/>
                    <a:pt x="868" y="1006"/>
                    <a:pt x="834" y="505"/>
                  </a:cubicBezTo>
                  <a:cubicBezTo>
                    <a:pt x="804" y="169"/>
                    <a:pt x="661" y="1"/>
                    <a:pt x="43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0"/>
            <p:cNvSpPr/>
            <p:nvPr/>
          </p:nvSpPr>
          <p:spPr>
            <a:xfrm>
              <a:off x="4294075" y="2968300"/>
              <a:ext cx="30050" cy="70025"/>
            </a:xfrm>
            <a:custGeom>
              <a:avLst/>
              <a:gdLst/>
              <a:ahLst/>
              <a:cxnLst/>
              <a:rect l="l" t="t" r="r" b="b"/>
              <a:pathLst>
                <a:path w="1202" h="2801" extrusionOk="0">
                  <a:moveTo>
                    <a:pt x="770" y="0"/>
                  </a:moveTo>
                  <a:cubicBezTo>
                    <a:pt x="546" y="0"/>
                    <a:pt x="428" y="169"/>
                    <a:pt x="367" y="505"/>
                  </a:cubicBezTo>
                  <a:cubicBezTo>
                    <a:pt x="267" y="1005"/>
                    <a:pt x="167" y="1472"/>
                    <a:pt x="67" y="1973"/>
                  </a:cubicBezTo>
                  <a:cubicBezTo>
                    <a:pt x="34" y="2139"/>
                    <a:pt x="0" y="2306"/>
                    <a:pt x="34" y="2473"/>
                  </a:cubicBezTo>
                  <a:cubicBezTo>
                    <a:pt x="76" y="2683"/>
                    <a:pt x="237" y="2800"/>
                    <a:pt x="417" y="2800"/>
                  </a:cubicBezTo>
                  <a:cubicBezTo>
                    <a:pt x="523" y="2800"/>
                    <a:pt x="635" y="2760"/>
                    <a:pt x="734" y="2673"/>
                  </a:cubicBezTo>
                  <a:cubicBezTo>
                    <a:pt x="801" y="2573"/>
                    <a:pt x="868" y="2473"/>
                    <a:pt x="901" y="2373"/>
                  </a:cubicBezTo>
                  <a:cubicBezTo>
                    <a:pt x="1001" y="1772"/>
                    <a:pt x="1134" y="1172"/>
                    <a:pt x="1201" y="638"/>
                  </a:cubicBezTo>
                  <a:cubicBezTo>
                    <a:pt x="1201" y="238"/>
                    <a:pt x="1068" y="38"/>
                    <a:pt x="834" y="5"/>
                  </a:cubicBezTo>
                  <a:cubicBezTo>
                    <a:pt x="812" y="2"/>
                    <a:pt x="791" y="0"/>
                    <a:pt x="77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0"/>
            <p:cNvSpPr/>
            <p:nvPr/>
          </p:nvSpPr>
          <p:spPr>
            <a:xfrm>
              <a:off x="3470150" y="3416225"/>
              <a:ext cx="65900" cy="38550"/>
            </a:xfrm>
            <a:custGeom>
              <a:avLst/>
              <a:gdLst/>
              <a:ahLst/>
              <a:cxnLst/>
              <a:rect l="l" t="t" r="r" b="b"/>
              <a:pathLst>
                <a:path w="2636" h="1542" extrusionOk="0">
                  <a:moveTo>
                    <a:pt x="493" y="0"/>
                  </a:moveTo>
                  <a:cubicBezTo>
                    <a:pt x="308" y="0"/>
                    <a:pt x="167" y="89"/>
                    <a:pt x="101" y="267"/>
                  </a:cubicBezTo>
                  <a:cubicBezTo>
                    <a:pt x="0" y="501"/>
                    <a:pt x="101" y="734"/>
                    <a:pt x="434" y="868"/>
                  </a:cubicBezTo>
                  <a:cubicBezTo>
                    <a:pt x="901" y="1068"/>
                    <a:pt x="1335" y="1268"/>
                    <a:pt x="1802" y="1468"/>
                  </a:cubicBezTo>
                  <a:cubicBezTo>
                    <a:pt x="1902" y="1501"/>
                    <a:pt x="2035" y="1535"/>
                    <a:pt x="2102" y="1535"/>
                  </a:cubicBezTo>
                  <a:cubicBezTo>
                    <a:pt x="2136" y="1539"/>
                    <a:pt x="2168" y="1541"/>
                    <a:pt x="2199" y="1541"/>
                  </a:cubicBezTo>
                  <a:cubicBezTo>
                    <a:pt x="2409" y="1541"/>
                    <a:pt x="2540" y="1443"/>
                    <a:pt x="2569" y="1268"/>
                  </a:cubicBezTo>
                  <a:cubicBezTo>
                    <a:pt x="2636" y="1001"/>
                    <a:pt x="2502" y="868"/>
                    <a:pt x="2302" y="768"/>
                  </a:cubicBezTo>
                  <a:cubicBezTo>
                    <a:pt x="1802" y="534"/>
                    <a:pt x="1301" y="301"/>
                    <a:pt x="801" y="67"/>
                  </a:cubicBezTo>
                  <a:cubicBezTo>
                    <a:pt x="690" y="23"/>
                    <a:pt x="586" y="0"/>
                    <a:pt x="49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0"/>
            <p:cNvSpPr/>
            <p:nvPr/>
          </p:nvSpPr>
          <p:spPr>
            <a:xfrm>
              <a:off x="4184825" y="3257425"/>
              <a:ext cx="43400" cy="58400"/>
            </a:xfrm>
            <a:custGeom>
              <a:avLst/>
              <a:gdLst/>
              <a:ahLst/>
              <a:cxnLst/>
              <a:rect l="l" t="t" r="r" b="b"/>
              <a:pathLst>
                <a:path w="1736" h="2336" extrusionOk="0">
                  <a:moveTo>
                    <a:pt x="1287" y="1"/>
                  </a:moveTo>
                  <a:cubicBezTo>
                    <a:pt x="1168" y="1"/>
                    <a:pt x="1069" y="68"/>
                    <a:pt x="1001" y="181"/>
                  </a:cubicBezTo>
                  <a:cubicBezTo>
                    <a:pt x="701" y="682"/>
                    <a:pt x="401" y="1182"/>
                    <a:pt x="101" y="1716"/>
                  </a:cubicBezTo>
                  <a:cubicBezTo>
                    <a:pt x="1" y="1949"/>
                    <a:pt x="101" y="2183"/>
                    <a:pt x="267" y="2283"/>
                  </a:cubicBezTo>
                  <a:cubicBezTo>
                    <a:pt x="336" y="2317"/>
                    <a:pt x="410" y="2336"/>
                    <a:pt x="482" y="2336"/>
                  </a:cubicBezTo>
                  <a:cubicBezTo>
                    <a:pt x="621" y="2336"/>
                    <a:pt x="759" y="2269"/>
                    <a:pt x="868" y="2116"/>
                  </a:cubicBezTo>
                  <a:cubicBezTo>
                    <a:pt x="1168" y="1649"/>
                    <a:pt x="1435" y="1149"/>
                    <a:pt x="1668" y="648"/>
                  </a:cubicBezTo>
                  <a:cubicBezTo>
                    <a:pt x="1702" y="582"/>
                    <a:pt x="1702" y="515"/>
                    <a:pt x="1735" y="448"/>
                  </a:cubicBezTo>
                  <a:cubicBezTo>
                    <a:pt x="1735" y="248"/>
                    <a:pt x="1635" y="115"/>
                    <a:pt x="1468" y="48"/>
                  </a:cubicBezTo>
                  <a:cubicBezTo>
                    <a:pt x="1404" y="16"/>
                    <a:pt x="1343" y="1"/>
                    <a:pt x="128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0"/>
            <p:cNvSpPr/>
            <p:nvPr/>
          </p:nvSpPr>
          <p:spPr>
            <a:xfrm>
              <a:off x="3657775" y="2241900"/>
              <a:ext cx="60900" cy="36150"/>
            </a:xfrm>
            <a:custGeom>
              <a:avLst/>
              <a:gdLst/>
              <a:ahLst/>
              <a:cxnLst/>
              <a:rect l="l" t="t" r="r" b="b"/>
              <a:pathLst>
                <a:path w="2436" h="1446" extrusionOk="0">
                  <a:moveTo>
                    <a:pt x="496" y="0"/>
                  </a:moveTo>
                  <a:cubicBezTo>
                    <a:pt x="319" y="0"/>
                    <a:pt x="174" y="93"/>
                    <a:pt x="101" y="240"/>
                  </a:cubicBezTo>
                  <a:cubicBezTo>
                    <a:pt x="1" y="473"/>
                    <a:pt x="101" y="674"/>
                    <a:pt x="401" y="807"/>
                  </a:cubicBezTo>
                  <a:cubicBezTo>
                    <a:pt x="835" y="1007"/>
                    <a:pt x="1235" y="1207"/>
                    <a:pt x="1669" y="1374"/>
                  </a:cubicBezTo>
                  <a:cubicBezTo>
                    <a:pt x="1735" y="1407"/>
                    <a:pt x="1835" y="1441"/>
                    <a:pt x="1869" y="1441"/>
                  </a:cubicBezTo>
                  <a:cubicBezTo>
                    <a:pt x="1896" y="1444"/>
                    <a:pt x="1923" y="1446"/>
                    <a:pt x="1949" y="1446"/>
                  </a:cubicBezTo>
                  <a:cubicBezTo>
                    <a:pt x="2176" y="1446"/>
                    <a:pt x="2343" y="1320"/>
                    <a:pt x="2403" y="1141"/>
                  </a:cubicBezTo>
                  <a:cubicBezTo>
                    <a:pt x="2436" y="907"/>
                    <a:pt x="2336" y="740"/>
                    <a:pt x="2136" y="640"/>
                  </a:cubicBezTo>
                  <a:cubicBezTo>
                    <a:pt x="1669" y="440"/>
                    <a:pt x="1202" y="240"/>
                    <a:pt x="701" y="40"/>
                  </a:cubicBezTo>
                  <a:cubicBezTo>
                    <a:pt x="630" y="13"/>
                    <a:pt x="561" y="0"/>
                    <a:pt x="49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0"/>
            <p:cNvSpPr/>
            <p:nvPr/>
          </p:nvSpPr>
          <p:spPr>
            <a:xfrm>
              <a:off x="3472650" y="2207850"/>
              <a:ext cx="60075" cy="31850"/>
            </a:xfrm>
            <a:custGeom>
              <a:avLst/>
              <a:gdLst/>
              <a:ahLst/>
              <a:cxnLst/>
              <a:rect l="l" t="t" r="r" b="b"/>
              <a:pathLst>
                <a:path w="2403" h="1274" extrusionOk="0">
                  <a:moveTo>
                    <a:pt x="534" y="1"/>
                  </a:moveTo>
                  <a:cubicBezTo>
                    <a:pt x="234" y="1"/>
                    <a:pt x="67" y="67"/>
                    <a:pt x="34" y="334"/>
                  </a:cubicBezTo>
                  <a:cubicBezTo>
                    <a:pt x="1" y="568"/>
                    <a:pt x="101" y="735"/>
                    <a:pt x="334" y="801"/>
                  </a:cubicBezTo>
                  <a:cubicBezTo>
                    <a:pt x="801" y="935"/>
                    <a:pt x="1301" y="1102"/>
                    <a:pt x="1802" y="1235"/>
                  </a:cubicBezTo>
                  <a:cubicBezTo>
                    <a:pt x="1872" y="1261"/>
                    <a:pt x="1937" y="1274"/>
                    <a:pt x="1996" y="1274"/>
                  </a:cubicBezTo>
                  <a:cubicBezTo>
                    <a:pt x="2164" y="1274"/>
                    <a:pt x="2286" y="1174"/>
                    <a:pt x="2336" y="1001"/>
                  </a:cubicBezTo>
                  <a:cubicBezTo>
                    <a:pt x="2402" y="801"/>
                    <a:pt x="2336" y="568"/>
                    <a:pt x="2102" y="468"/>
                  </a:cubicBezTo>
                  <a:cubicBezTo>
                    <a:pt x="1568" y="201"/>
                    <a:pt x="1035" y="101"/>
                    <a:pt x="534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0"/>
            <p:cNvSpPr/>
            <p:nvPr/>
          </p:nvSpPr>
          <p:spPr>
            <a:xfrm>
              <a:off x="3779525" y="2396325"/>
              <a:ext cx="55075" cy="38550"/>
            </a:xfrm>
            <a:custGeom>
              <a:avLst/>
              <a:gdLst/>
              <a:ahLst/>
              <a:cxnLst/>
              <a:rect l="l" t="t" r="r" b="b"/>
              <a:pathLst>
                <a:path w="2203" h="1542" extrusionOk="0">
                  <a:moveTo>
                    <a:pt x="468" y="0"/>
                  </a:moveTo>
                  <a:cubicBezTo>
                    <a:pt x="168" y="0"/>
                    <a:pt x="1" y="167"/>
                    <a:pt x="1" y="401"/>
                  </a:cubicBezTo>
                  <a:cubicBezTo>
                    <a:pt x="1" y="601"/>
                    <a:pt x="134" y="734"/>
                    <a:pt x="268" y="834"/>
                  </a:cubicBezTo>
                  <a:cubicBezTo>
                    <a:pt x="668" y="1035"/>
                    <a:pt x="1068" y="1235"/>
                    <a:pt x="1435" y="1468"/>
                  </a:cubicBezTo>
                  <a:cubicBezTo>
                    <a:pt x="1502" y="1502"/>
                    <a:pt x="1602" y="1535"/>
                    <a:pt x="1702" y="1535"/>
                  </a:cubicBezTo>
                  <a:cubicBezTo>
                    <a:pt x="1724" y="1539"/>
                    <a:pt x="1745" y="1541"/>
                    <a:pt x="1767" y="1541"/>
                  </a:cubicBezTo>
                  <a:cubicBezTo>
                    <a:pt x="1910" y="1541"/>
                    <a:pt x="2044" y="1447"/>
                    <a:pt x="2102" y="1301"/>
                  </a:cubicBezTo>
                  <a:cubicBezTo>
                    <a:pt x="2203" y="1135"/>
                    <a:pt x="2169" y="1001"/>
                    <a:pt x="2036" y="834"/>
                  </a:cubicBezTo>
                  <a:cubicBezTo>
                    <a:pt x="2002" y="801"/>
                    <a:pt x="1902" y="734"/>
                    <a:pt x="1836" y="701"/>
                  </a:cubicBezTo>
                  <a:cubicBezTo>
                    <a:pt x="1469" y="501"/>
                    <a:pt x="1068" y="301"/>
                    <a:pt x="668" y="67"/>
                  </a:cubicBezTo>
                  <a:cubicBezTo>
                    <a:pt x="601" y="34"/>
                    <a:pt x="501" y="34"/>
                    <a:pt x="46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0"/>
            <p:cNvSpPr/>
            <p:nvPr/>
          </p:nvSpPr>
          <p:spPr>
            <a:xfrm>
              <a:off x="4182325" y="2648975"/>
              <a:ext cx="41550" cy="53500"/>
            </a:xfrm>
            <a:custGeom>
              <a:avLst/>
              <a:gdLst/>
              <a:ahLst/>
              <a:cxnLst/>
              <a:rect l="l" t="t" r="r" b="b"/>
              <a:pathLst>
                <a:path w="1662" h="2140" extrusionOk="0">
                  <a:moveTo>
                    <a:pt x="448" y="0"/>
                  </a:moveTo>
                  <a:cubicBezTo>
                    <a:pt x="375" y="0"/>
                    <a:pt x="303" y="23"/>
                    <a:pt x="234" y="68"/>
                  </a:cubicBezTo>
                  <a:cubicBezTo>
                    <a:pt x="34" y="202"/>
                    <a:pt x="0" y="402"/>
                    <a:pt x="101" y="602"/>
                  </a:cubicBezTo>
                  <a:cubicBezTo>
                    <a:pt x="301" y="1036"/>
                    <a:pt x="534" y="1436"/>
                    <a:pt x="768" y="1870"/>
                  </a:cubicBezTo>
                  <a:cubicBezTo>
                    <a:pt x="834" y="2036"/>
                    <a:pt x="968" y="2137"/>
                    <a:pt x="1168" y="2137"/>
                  </a:cubicBezTo>
                  <a:cubicBezTo>
                    <a:pt x="1183" y="2138"/>
                    <a:pt x="1198" y="2139"/>
                    <a:pt x="1213" y="2139"/>
                  </a:cubicBezTo>
                  <a:cubicBezTo>
                    <a:pt x="1488" y="2139"/>
                    <a:pt x="1662" y="1853"/>
                    <a:pt x="1535" y="1536"/>
                  </a:cubicBezTo>
                  <a:cubicBezTo>
                    <a:pt x="1335" y="1069"/>
                    <a:pt x="1101" y="635"/>
                    <a:pt x="834" y="235"/>
                  </a:cubicBezTo>
                  <a:cubicBezTo>
                    <a:pt x="725" y="82"/>
                    <a:pt x="587" y="0"/>
                    <a:pt x="44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0"/>
            <p:cNvSpPr/>
            <p:nvPr/>
          </p:nvSpPr>
          <p:spPr>
            <a:xfrm>
              <a:off x="3586900" y="3482775"/>
              <a:ext cx="57575" cy="33225"/>
            </a:xfrm>
            <a:custGeom>
              <a:avLst/>
              <a:gdLst/>
              <a:ahLst/>
              <a:cxnLst/>
              <a:rect l="l" t="t" r="r" b="b"/>
              <a:pathLst>
                <a:path w="2303" h="1329" extrusionOk="0">
                  <a:moveTo>
                    <a:pt x="495" y="1"/>
                  </a:moveTo>
                  <a:cubicBezTo>
                    <a:pt x="261" y="1"/>
                    <a:pt x="126" y="103"/>
                    <a:pt x="67" y="307"/>
                  </a:cubicBezTo>
                  <a:cubicBezTo>
                    <a:pt x="0" y="541"/>
                    <a:pt x="134" y="707"/>
                    <a:pt x="334" y="807"/>
                  </a:cubicBezTo>
                  <a:cubicBezTo>
                    <a:pt x="768" y="1008"/>
                    <a:pt x="1201" y="1174"/>
                    <a:pt x="1668" y="1308"/>
                  </a:cubicBezTo>
                  <a:cubicBezTo>
                    <a:pt x="1723" y="1321"/>
                    <a:pt x="1775" y="1328"/>
                    <a:pt x="1823" y="1328"/>
                  </a:cubicBezTo>
                  <a:cubicBezTo>
                    <a:pt x="2013" y="1328"/>
                    <a:pt x="2156" y="1227"/>
                    <a:pt x="2235" y="1041"/>
                  </a:cubicBezTo>
                  <a:cubicBezTo>
                    <a:pt x="2302" y="841"/>
                    <a:pt x="2202" y="641"/>
                    <a:pt x="1935" y="507"/>
                  </a:cubicBezTo>
                  <a:cubicBezTo>
                    <a:pt x="1602" y="374"/>
                    <a:pt x="1268" y="240"/>
                    <a:pt x="934" y="140"/>
                  </a:cubicBezTo>
                  <a:cubicBezTo>
                    <a:pt x="801" y="74"/>
                    <a:pt x="668" y="40"/>
                    <a:pt x="601" y="7"/>
                  </a:cubicBezTo>
                  <a:cubicBezTo>
                    <a:pt x="563" y="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0"/>
            <p:cNvSpPr/>
            <p:nvPr/>
          </p:nvSpPr>
          <p:spPr>
            <a:xfrm>
              <a:off x="3979675" y="2486525"/>
              <a:ext cx="52575" cy="40250"/>
            </a:xfrm>
            <a:custGeom>
              <a:avLst/>
              <a:gdLst/>
              <a:ahLst/>
              <a:cxnLst/>
              <a:rect l="l" t="t" r="r" b="b"/>
              <a:pathLst>
                <a:path w="2103" h="1610" extrusionOk="0">
                  <a:moveTo>
                    <a:pt x="475" y="1"/>
                  </a:moveTo>
                  <a:cubicBezTo>
                    <a:pt x="334" y="1"/>
                    <a:pt x="216" y="73"/>
                    <a:pt x="134" y="195"/>
                  </a:cubicBezTo>
                  <a:cubicBezTo>
                    <a:pt x="1" y="395"/>
                    <a:pt x="34" y="595"/>
                    <a:pt x="301" y="796"/>
                  </a:cubicBezTo>
                  <a:cubicBezTo>
                    <a:pt x="634" y="1029"/>
                    <a:pt x="935" y="1263"/>
                    <a:pt x="1268" y="1463"/>
                  </a:cubicBezTo>
                  <a:cubicBezTo>
                    <a:pt x="1368" y="1529"/>
                    <a:pt x="1502" y="1596"/>
                    <a:pt x="1602" y="1596"/>
                  </a:cubicBezTo>
                  <a:cubicBezTo>
                    <a:pt x="1637" y="1605"/>
                    <a:pt x="1672" y="1609"/>
                    <a:pt x="1706" y="1609"/>
                  </a:cubicBezTo>
                  <a:cubicBezTo>
                    <a:pt x="1927" y="1609"/>
                    <a:pt x="2102" y="1432"/>
                    <a:pt x="2102" y="1229"/>
                  </a:cubicBezTo>
                  <a:cubicBezTo>
                    <a:pt x="2102" y="1062"/>
                    <a:pt x="2002" y="929"/>
                    <a:pt x="1869" y="829"/>
                  </a:cubicBezTo>
                  <a:cubicBezTo>
                    <a:pt x="1502" y="595"/>
                    <a:pt x="1135" y="329"/>
                    <a:pt x="768" y="95"/>
                  </a:cubicBezTo>
                  <a:cubicBezTo>
                    <a:pt x="664" y="30"/>
                    <a:pt x="565" y="1"/>
                    <a:pt x="47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0"/>
            <p:cNvSpPr/>
            <p:nvPr/>
          </p:nvSpPr>
          <p:spPr>
            <a:xfrm>
              <a:off x="4219850" y="3130400"/>
              <a:ext cx="30875" cy="55000"/>
            </a:xfrm>
            <a:custGeom>
              <a:avLst/>
              <a:gdLst/>
              <a:ahLst/>
              <a:cxnLst/>
              <a:rect l="l" t="t" r="r" b="b"/>
              <a:pathLst>
                <a:path w="1235" h="2200" extrusionOk="0">
                  <a:moveTo>
                    <a:pt x="790" y="1"/>
                  </a:moveTo>
                  <a:cubicBezTo>
                    <a:pt x="643" y="1"/>
                    <a:pt x="510" y="82"/>
                    <a:pt x="434" y="259"/>
                  </a:cubicBezTo>
                  <a:cubicBezTo>
                    <a:pt x="267" y="726"/>
                    <a:pt x="101" y="1226"/>
                    <a:pt x="34" y="1726"/>
                  </a:cubicBezTo>
                  <a:cubicBezTo>
                    <a:pt x="1" y="1960"/>
                    <a:pt x="101" y="2127"/>
                    <a:pt x="334" y="2193"/>
                  </a:cubicBezTo>
                  <a:cubicBezTo>
                    <a:pt x="367" y="2198"/>
                    <a:pt x="399" y="2200"/>
                    <a:pt x="430" y="2200"/>
                  </a:cubicBezTo>
                  <a:cubicBezTo>
                    <a:pt x="641" y="2200"/>
                    <a:pt x="776" y="2097"/>
                    <a:pt x="834" y="1893"/>
                  </a:cubicBezTo>
                  <a:cubicBezTo>
                    <a:pt x="968" y="1426"/>
                    <a:pt x="1101" y="959"/>
                    <a:pt x="1201" y="559"/>
                  </a:cubicBezTo>
                  <a:cubicBezTo>
                    <a:pt x="1235" y="259"/>
                    <a:pt x="1135" y="59"/>
                    <a:pt x="935" y="25"/>
                  </a:cubicBezTo>
                  <a:cubicBezTo>
                    <a:pt x="886" y="9"/>
                    <a:pt x="837" y="1"/>
                    <a:pt x="79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0"/>
            <p:cNvSpPr/>
            <p:nvPr/>
          </p:nvSpPr>
          <p:spPr>
            <a:xfrm>
              <a:off x="4038900" y="2573775"/>
              <a:ext cx="50875" cy="41900"/>
            </a:xfrm>
            <a:custGeom>
              <a:avLst/>
              <a:gdLst/>
              <a:ahLst/>
              <a:cxnLst/>
              <a:rect l="l" t="t" r="r" b="b"/>
              <a:pathLst>
                <a:path w="2035" h="1676" extrusionOk="0">
                  <a:moveTo>
                    <a:pt x="426" y="1"/>
                  </a:moveTo>
                  <a:cubicBezTo>
                    <a:pt x="295" y="1"/>
                    <a:pt x="176" y="61"/>
                    <a:pt x="100" y="174"/>
                  </a:cubicBezTo>
                  <a:cubicBezTo>
                    <a:pt x="0" y="341"/>
                    <a:pt x="33" y="575"/>
                    <a:pt x="234" y="775"/>
                  </a:cubicBezTo>
                  <a:cubicBezTo>
                    <a:pt x="567" y="1042"/>
                    <a:pt x="867" y="1275"/>
                    <a:pt x="1201" y="1542"/>
                  </a:cubicBezTo>
                  <a:cubicBezTo>
                    <a:pt x="1301" y="1609"/>
                    <a:pt x="1434" y="1675"/>
                    <a:pt x="1534" y="1675"/>
                  </a:cubicBezTo>
                  <a:cubicBezTo>
                    <a:pt x="1768" y="1675"/>
                    <a:pt x="1868" y="1609"/>
                    <a:pt x="1935" y="1442"/>
                  </a:cubicBezTo>
                  <a:cubicBezTo>
                    <a:pt x="2035" y="1242"/>
                    <a:pt x="1968" y="1108"/>
                    <a:pt x="1835" y="975"/>
                  </a:cubicBezTo>
                  <a:cubicBezTo>
                    <a:pt x="1501" y="641"/>
                    <a:pt x="1134" y="374"/>
                    <a:pt x="734" y="108"/>
                  </a:cubicBezTo>
                  <a:cubicBezTo>
                    <a:pt x="633" y="36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0"/>
            <p:cNvSpPr/>
            <p:nvPr/>
          </p:nvSpPr>
          <p:spPr>
            <a:xfrm>
              <a:off x="3691975" y="2305750"/>
              <a:ext cx="55900" cy="34725"/>
            </a:xfrm>
            <a:custGeom>
              <a:avLst/>
              <a:gdLst/>
              <a:ahLst/>
              <a:cxnLst/>
              <a:rect l="l" t="t" r="r" b="b"/>
              <a:pathLst>
                <a:path w="2236" h="1389" extrusionOk="0">
                  <a:moveTo>
                    <a:pt x="479" y="1"/>
                  </a:moveTo>
                  <a:cubicBezTo>
                    <a:pt x="290" y="1"/>
                    <a:pt x="147" y="102"/>
                    <a:pt x="67" y="288"/>
                  </a:cubicBezTo>
                  <a:cubicBezTo>
                    <a:pt x="0" y="488"/>
                    <a:pt x="101" y="688"/>
                    <a:pt x="367" y="821"/>
                  </a:cubicBezTo>
                  <a:cubicBezTo>
                    <a:pt x="734" y="988"/>
                    <a:pt x="1101" y="1155"/>
                    <a:pt x="1468" y="1322"/>
                  </a:cubicBezTo>
                  <a:cubicBezTo>
                    <a:pt x="1568" y="1355"/>
                    <a:pt x="1635" y="1355"/>
                    <a:pt x="1702" y="1389"/>
                  </a:cubicBezTo>
                  <a:cubicBezTo>
                    <a:pt x="1935" y="1389"/>
                    <a:pt x="2102" y="1322"/>
                    <a:pt x="2169" y="1122"/>
                  </a:cubicBezTo>
                  <a:cubicBezTo>
                    <a:pt x="2235" y="888"/>
                    <a:pt x="2169" y="721"/>
                    <a:pt x="2002" y="621"/>
                  </a:cubicBezTo>
                  <a:cubicBezTo>
                    <a:pt x="1568" y="388"/>
                    <a:pt x="1101" y="188"/>
                    <a:pt x="634" y="21"/>
                  </a:cubicBezTo>
                  <a:cubicBezTo>
                    <a:pt x="580" y="7"/>
                    <a:pt x="528" y="1"/>
                    <a:pt x="47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0"/>
            <p:cNvSpPr/>
            <p:nvPr/>
          </p:nvSpPr>
          <p:spPr>
            <a:xfrm>
              <a:off x="3999700" y="3434750"/>
              <a:ext cx="52550" cy="36225"/>
            </a:xfrm>
            <a:custGeom>
              <a:avLst/>
              <a:gdLst/>
              <a:ahLst/>
              <a:cxnLst/>
              <a:rect l="l" t="t" r="r" b="b"/>
              <a:pathLst>
                <a:path w="2102" h="1449" extrusionOk="0">
                  <a:moveTo>
                    <a:pt x="1708" y="1"/>
                  </a:moveTo>
                  <a:cubicBezTo>
                    <a:pt x="1663" y="1"/>
                    <a:pt x="1615" y="9"/>
                    <a:pt x="1568" y="27"/>
                  </a:cubicBezTo>
                  <a:cubicBezTo>
                    <a:pt x="1134" y="227"/>
                    <a:pt x="734" y="427"/>
                    <a:pt x="334" y="660"/>
                  </a:cubicBezTo>
                  <a:cubicBezTo>
                    <a:pt x="67" y="794"/>
                    <a:pt x="0" y="1061"/>
                    <a:pt x="134" y="1261"/>
                  </a:cubicBezTo>
                  <a:cubicBezTo>
                    <a:pt x="219" y="1389"/>
                    <a:pt x="332" y="1449"/>
                    <a:pt x="473" y="1449"/>
                  </a:cubicBezTo>
                  <a:cubicBezTo>
                    <a:pt x="551" y="1449"/>
                    <a:pt x="638" y="1430"/>
                    <a:pt x="734" y="1394"/>
                  </a:cubicBezTo>
                  <a:cubicBezTo>
                    <a:pt x="1101" y="1194"/>
                    <a:pt x="1468" y="994"/>
                    <a:pt x="1835" y="827"/>
                  </a:cubicBezTo>
                  <a:cubicBezTo>
                    <a:pt x="1968" y="727"/>
                    <a:pt x="2102" y="594"/>
                    <a:pt x="2102" y="427"/>
                  </a:cubicBezTo>
                  <a:cubicBezTo>
                    <a:pt x="2102" y="180"/>
                    <a:pt x="1921" y="1"/>
                    <a:pt x="170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0"/>
            <p:cNvSpPr/>
            <p:nvPr/>
          </p:nvSpPr>
          <p:spPr>
            <a:xfrm>
              <a:off x="4259150" y="2763175"/>
              <a:ext cx="37450" cy="51000"/>
            </a:xfrm>
            <a:custGeom>
              <a:avLst/>
              <a:gdLst/>
              <a:ahLst/>
              <a:cxnLst/>
              <a:rect l="l" t="t" r="r" b="b"/>
              <a:pathLst>
                <a:path w="1498" h="2040" extrusionOk="0">
                  <a:moveTo>
                    <a:pt x="418" y="1"/>
                  </a:moveTo>
                  <a:cubicBezTo>
                    <a:pt x="174" y="1"/>
                    <a:pt x="0" y="252"/>
                    <a:pt x="63" y="504"/>
                  </a:cubicBezTo>
                  <a:cubicBezTo>
                    <a:pt x="230" y="971"/>
                    <a:pt x="397" y="1405"/>
                    <a:pt x="663" y="1805"/>
                  </a:cubicBezTo>
                  <a:cubicBezTo>
                    <a:pt x="773" y="1958"/>
                    <a:pt x="911" y="2040"/>
                    <a:pt x="1041" y="2040"/>
                  </a:cubicBezTo>
                  <a:cubicBezTo>
                    <a:pt x="1108" y="2040"/>
                    <a:pt x="1173" y="2018"/>
                    <a:pt x="1231" y="1972"/>
                  </a:cubicBezTo>
                  <a:cubicBezTo>
                    <a:pt x="1464" y="1838"/>
                    <a:pt x="1497" y="1638"/>
                    <a:pt x="1397" y="1438"/>
                  </a:cubicBezTo>
                  <a:cubicBezTo>
                    <a:pt x="1231" y="1038"/>
                    <a:pt x="997" y="604"/>
                    <a:pt x="797" y="204"/>
                  </a:cubicBezTo>
                  <a:cubicBezTo>
                    <a:pt x="730" y="70"/>
                    <a:pt x="597" y="4"/>
                    <a:pt x="463" y="4"/>
                  </a:cubicBezTo>
                  <a:cubicBezTo>
                    <a:pt x="448" y="2"/>
                    <a:pt x="433" y="1"/>
                    <a:pt x="41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0"/>
            <p:cNvSpPr/>
            <p:nvPr/>
          </p:nvSpPr>
          <p:spPr>
            <a:xfrm>
              <a:off x="3679475" y="3469600"/>
              <a:ext cx="54225" cy="26000"/>
            </a:xfrm>
            <a:custGeom>
              <a:avLst/>
              <a:gdLst/>
              <a:ahLst/>
              <a:cxnLst/>
              <a:rect l="l" t="t" r="r" b="b"/>
              <a:pathLst>
                <a:path w="2169" h="1040" extrusionOk="0">
                  <a:moveTo>
                    <a:pt x="601" y="0"/>
                  </a:moveTo>
                  <a:cubicBezTo>
                    <a:pt x="467" y="34"/>
                    <a:pt x="367" y="34"/>
                    <a:pt x="267" y="67"/>
                  </a:cubicBezTo>
                  <a:cubicBezTo>
                    <a:pt x="100" y="134"/>
                    <a:pt x="0" y="267"/>
                    <a:pt x="0" y="434"/>
                  </a:cubicBezTo>
                  <a:cubicBezTo>
                    <a:pt x="0" y="634"/>
                    <a:pt x="100" y="801"/>
                    <a:pt x="267" y="834"/>
                  </a:cubicBezTo>
                  <a:cubicBezTo>
                    <a:pt x="734" y="934"/>
                    <a:pt x="1234" y="1001"/>
                    <a:pt x="1701" y="1034"/>
                  </a:cubicBezTo>
                  <a:cubicBezTo>
                    <a:pt x="1725" y="1038"/>
                    <a:pt x="1748" y="1039"/>
                    <a:pt x="1771" y="1039"/>
                  </a:cubicBezTo>
                  <a:cubicBezTo>
                    <a:pt x="1967" y="1039"/>
                    <a:pt x="2105" y="910"/>
                    <a:pt x="2135" y="701"/>
                  </a:cubicBezTo>
                  <a:cubicBezTo>
                    <a:pt x="2168" y="434"/>
                    <a:pt x="2035" y="300"/>
                    <a:pt x="1801" y="234"/>
                  </a:cubicBezTo>
                  <a:cubicBezTo>
                    <a:pt x="1401" y="167"/>
                    <a:pt x="1001" y="100"/>
                    <a:pt x="60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0"/>
            <p:cNvSpPr/>
            <p:nvPr/>
          </p:nvSpPr>
          <p:spPr>
            <a:xfrm>
              <a:off x="3825400" y="3492950"/>
              <a:ext cx="55075" cy="25975"/>
            </a:xfrm>
            <a:custGeom>
              <a:avLst/>
              <a:gdLst/>
              <a:ahLst/>
              <a:cxnLst/>
              <a:rect l="l" t="t" r="r" b="b"/>
              <a:pathLst>
                <a:path w="2203" h="1039" extrusionOk="0">
                  <a:moveTo>
                    <a:pt x="1635" y="0"/>
                  </a:moveTo>
                  <a:cubicBezTo>
                    <a:pt x="1235" y="67"/>
                    <a:pt x="768" y="67"/>
                    <a:pt x="368" y="200"/>
                  </a:cubicBezTo>
                  <a:cubicBezTo>
                    <a:pt x="134" y="300"/>
                    <a:pt x="1" y="434"/>
                    <a:pt x="34" y="667"/>
                  </a:cubicBezTo>
                  <a:cubicBezTo>
                    <a:pt x="64" y="881"/>
                    <a:pt x="234" y="1039"/>
                    <a:pt x="467" y="1039"/>
                  </a:cubicBezTo>
                  <a:cubicBezTo>
                    <a:pt x="489" y="1039"/>
                    <a:pt x="511" y="1037"/>
                    <a:pt x="534" y="1034"/>
                  </a:cubicBezTo>
                  <a:cubicBezTo>
                    <a:pt x="968" y="968"/>
                    <a:pt x="1368" y="901"/>
                    <a:pt x="1802" y="801"/>
                  </a:cubicBezTo>
                  <a:cubicBezTo>
                    <a:pt x="2069" y="734"/>
                    <a:pt x="2202" y="534"/>
                    <a:pt x="2169" y="334"/>
                  </a:cubicBezTo>
                  <a:cubicBezTo>
                    <a:pt x="2135" y="100"/>
                    <a:pt x="1969" y="0"/>
                    <a:pt x="16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0"/>
            <p:cNvSpPr/>
            <p:nvPr/>
          </p:nvSpPr>
          <p:spPr>
            <a:xfrm>
              <a:off x="3943825" y="2376625"/>
              <a:ext cx="47550" cy="38650"/>
            </a:xfrm>
            <a:custGeom>
              <a:avLst/>
              <a:gdLst/>
              <a:ahLst/>
              <a:cxnLst/>
              <a:rect l="l" t="t" r="r" b="b"/>
              <a:pathLst>
                <a:path w="1902" h="1546" extrusionOk="0">
                  <a:moveTo>
                    <a:pt x="376" y="0"/>
                  </a:moveTo>
                  <a:cubicBezTo>
                    <a:pt x="266" y="0"/>
                    <a:pt x="152" y="84"/>
                    <a:pt x="100" y="188"/>
                  </a:cubicBezTo>
                  <a:cubicBezTo>
                    <a:pt x="0" y="355"/>
                    <a:pt x="0" y="522"/>
                    <a:pt x="100" y="622"/>
                  </a:cubicBezTo>
                  <a:cubicBezTo>
                    <a:pt x="501" y="989"/>
                    <a:pt x="901" y="1322"/>
                    <a:pt x="1368" y="1522"/>
                  </a:cubicBezTo>
                  <a:cubicBezTo>
                    <a:pt x="1411" y="1538"/>
                    <a:pt x="1454" y="1546"/>
                    <a:pt x="1495" y="1546"/>
                  </a:cubicBezTo>
                  <a:cubicBezTo>
                    <a:pt x="1714" y="1546"/>
                    <a:pt x="1902" y="1341"/>
                    <a:pt x="1902" y="1089"/>
                  </a:cubicBezTo>
                  <a:cubicBezTo>
                    <a:pt x="1868" y="1055"/>
                    <a:pt x="1868" y="955"/>
                    <a:pt x="1835" y="922"/>
                  </a:cubicBezTo>
                  <a:cubicBezTo>
                    <a:pt x="1435" y="522"/>
                    <a:pt x="1001" y="221"/>
                    <a:pt x="467" y="21"/>
                  </a:cubicBezTo>
                  <a:cubicBezTo>
                    <a:pt x="438" y="7"/>
                    <a:pt x="407" y="0"/>
                    <a:pt x="37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0"/>
            <p:cNvSpPr/>
            <p:nvPr/>
          </p:nvSpPr>
          <p:spPr>
            <a:xfrm>
              <a:off x="3910475" y="3447750"/>
              <a:ext cx="53375" cy="27850"/>
            </a:xfrm>
            <a:custGeom>
              <a:avLst/>
              <a:gdLst/>
              <a:ahLst/>
              <a:cxnLst/>
              <a:rect l="l" t="t" r="r" b="b"/>
              <a:pathLst>
                <a:path w="2135" h="1114" extrusionOk="0">
                  <a:moveTo>
                    <a:pt x="1741" y="1"/>
                  </a:moveTo>
                  <a:cubicBezTo>
                    <a:pt x="1717" y="1"/>
                    <a:pt x="1693" y="3"/>
                    <a:pt x="1668" y="7"/>
                  </a:cubicBezTo>
                  <a:cubicBezTo>
                    <a:pt x="1201" y="74"/>
                    <a:pt x="734" y="140"/>
                    <a:pt x="300" y="340"/>
                  </a:cubicBezTo>
                  <a:cubicBezTo>
                    <a:pt x="100" y="441"/>
                    <a:pt x="0" y="607"/>
                    <a:pt x="67" y="807"/>
                  </a:cubicBezTo>
                  <a:cubicBezTo>
                    <a:pt x="125" y="1012"/>
                    <a:pt x="260" y="1114"/>
                    <a:pt x="516" y="1114"/>
                  </a:cubicBezTo>
                  <a:cubicBezTo>
                    <a:pt x="553" y="1114"/>
                    <a:pt x="592" y="1112"/>
                    <a:pt x="634" y="1108"/>
                  </a:cubicBezTo>
                  <a:cubicBezTo>
                    <a:pt x="967" y="1008"/>
                    <a:pt x="1434" y="908"/>
                    <a:pt x="1868" y="774"/>
                  </a:cubicBezTo>
                  <a:cubicBezTo>
                    <a:pt x="2068" y="707"/>
                    <a:pt x="2135" y="507"/>
                    <a:pt x="2102" y="307"/>
                  </a:cubicBezTo>
                  <a:cubicBezTo>
                    <a:pt x="2043" y="103"/>
                    <a:pt x="1908" y="1"/>
                    <a:pt x="174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0"/>
            <p:cNvSpPr/>
            <p:nvPr/>
          </p:nvSpPr>
          <p:spPr>
            <a:xfrm>
              <a:off x="3541025" y="2279425"/>
              <a:ext cx="53400" cy="30200"/>
            </a:xfrm>
            <a:custGeom>
              <a:avLst/>
              <a:gdLst/>
              <a:ahLst/>
              <a:cxnLst/>
              <a:rect l="l" t="t" r="r" b="b"/>
              <a:pathLst>
                <a:path w="2136" h="1208" extrusionOk="0">
                  <a:moveTo>
                    <a:pt x="460" y="0"/>
                  </a:moveTo>
                  <a:cubicBezTo>
                    <a:pt x="294" y="0"/>
                    <a:pt x="159" y="99"/>
                    <a:pt x="101" y="273"/>
                  </a:cubicBezTo>
                  <a:cubicBezTo>
                    <a:pt x="1" y="473"/>
                    <a:pt x="68" y="640"/>
                    <a:pt x="268" y="740"/>
                  </a:cubicBezTo>
                  <a:cubicBezTo>
                    <a:pt x="668" y="1007"/>
                    <a:pt x="1168" y="1074"/>
                    <a:pt x="1535" y="1207"/>
                  </a:cubicBezTo>
                  <a:cubicBezTo>
                    <a:pt x="1802" y="1207"/>
                    <a:pt x="2002" y="1141"/>
                    <a:pt x="2069" y="940"/>
                  </a:cubicBezTo>
                  <a:cubicBezTo>
                    <a:pt x="2136" y="707"/>
                    <a:pt x="2069" y="507"/>
                    <a:pt x="1835" y="440"/>
                  </a:cubicBezTo>
                  <a:cubicBezTo>
                    <a:pt x="1402" y="273"/>
                    <a:pt x="968" y="140"/>
                    <a:pt x="535" y="6"/>
                  </a:cubicBezTo>
                  <a:cubicBezTo>
                    <a:pt x="509" y="2"/>
                    <a:pt x="484" y="0"/>
                    <a:pt x="46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0"/>
            <p:cNvSpPr/>
            <p:nvPr/>
          </p:nvSpPr>
          <p:spPr>
            <a:xfrm>
              <a:off x="3225800" y="3149900"/>
              <a:ext cx="32550" cy="50325"/>
            </a:xfrm>
            <a:custGeom>
              <a:avLst/>
              <a:gdLst/>
              <a:ahLst/>
              <a:cxnLst/>
              <a:rect l="l" t="t" r="r" b="b"/>
              <a:pathLst>
                <a:path w="1302" h="2013" extrusionOk="0">
                  <a:moveTo>
                    <a:pt x="370" y="0"/>
                  </a:moveTo>
                  <a:cubicBezTo>
                    <a:pt x="327" y="0"/>
                    <a:pt x="282" y="5"/>
                    <a:pt x="234" y="12"/>
                  </a:cubicBezTo>
                  <a:cubicBezTo>
                    <a:pt x="68" y="79"/>
                    <a:pt x="1" y="246"/>
                    <a:pt x="1" y="479"/>
                  </a:cubicBezTo>
                  <a:cubicBezTo>
                    <a:pt x="168" y="913"/>
                    <a:pt x="268" y="1413"/>
                    <a:pt x="535" y="1847"/>
                  </a:cubicBezTo>
                  <a:cubicBezTo>
                    <a:pt x="603" y="1961"/>
                    <a:pt x="718" y="2013"/>
                    <a:pt x="837" y="2013"/>
                  </a:cubicBezTo>
                  <a:cubicBezTo>
                    <a:pt x="893" y="2013"/>
                    <a:pt x="949" y="2002"/>
                    <a:pt x="1002" y="1980"/>
                  </a:cubicBezTo>
                  <a:cubicBezTo>
                    <a:pt x="1202" y="1880"/>
                    <a:pt x="1302" y="1714"/>
                    <a:pt x="1268" y="1513"/>
                  </a:cubicBezTo>
                  <a:cubicBezTo>
                    <a:pt x="1168" y="1046"/>
                    <a:pt x="968" y="579"/>
                    <a:pt x="701" y="146"/>
                  </a:cubicBezTo>
                  <a:cubicBezTo>
                    <a:pt x="625" y="44"/>
                    <a:pt x="509" y="0"/>
                    <a:pt x="37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0"/>
            <p:cNvSpPr/>
            <p:nvPr/>
          </p:nvSpPr>
          <p:spPr>
            <a:xfrm>
              <a:off x="3282525" y="3256575"/>
              <a:ext cx="41700" cy="42775"/>
            </a:xfrm>
            <a:custGeom>
              <a:avLst/>
              <a:gdLst/>
              <a:ahLst/>
              <a:cxnLst/>
              <a:rect l="l" t="t" r="r" b="b"/>
              <a:pathLst>
                <a:path w="1668" h="1711" extrusionOk="0">
                  <a:moveTo>
                    <a:pt x="460" y="0"/>
                  </a:moveTo>
                  <a:cubicBezTo>
                    <a:pt x="363" y="0"/>
                    <a:pt x="267" y="60"/>
                    <a:pt x="200" y="149"/>
                  </a:cubicBezTo>
                  <a:cubicBezTo>
                    <a:pt x="67" y="282"/>
                    <a:pt x="0" y="449"/>
                    <a:pt x="100" y="616"/>
                  </a:cubicBezTo>
                  <a:cubicBezTo>
                    <a:pt x="400" y="982"/>
                    <a:pt x="701" y="1349"/>
                    <a:pt x="1101" y="1650"/>
                  </a:cubicBezTo>
                  <a:cubicBezTo>
                    <a:pt x="1159" y="1691"/>
                    <a:pt x="1224" y="1710"/>
                    <a:pt x="1288" y="1710"/>
                  </a:cubicBezTo>
                  <a:cubicBezTo>
                    <a:pt x="1480" y="1710"/>
                    <a:pt x="1668" y="1541"/>
                    <a:pt x="1668" y="1316"/>
                  </a:cubicBezTo>
                  <a:cubicBezTo>
                    <a:pt x="1668" y="1283"/>
                    <a:pt x="1668" y="1249"/>
                    <a:pt x="1668" y="1216"/>
                  </a:cubicBezTo>
                  <a:cubicBezTo>
                    <a:pt x="1401" y="749"/>
                    <a:pt x="1068" y="315"/>
                    <a:pt x="601" y="48"/>
                  </a:cubicBezTo>
                  <a:cubicBezTo>
                    <a:pt x="556" y="15"/>
                    <a:pt x="508" y="0"/>
                    <a:pt x="46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0"/>
            <p:cNvSpPr/>
            <p:nvPr/>
          </p:nvSpPr>
          <p:spPr>
            <a:xfrm>
              <a:off x="3361750" y="3359525"/>
              <a:ext cx="47550" cy="35950"/>
            </a:xfrm>
            <a:custGeom>
              <a:avLst/>
              <a:gdLst/>
              <a:ahLst/>
              <a:cxnLst/>
              <a:rect l="l" t="t" r="r" b="b"/>
              <a:pathLst>
                <a:path w="1902" h="1438" extrusionOk="0">
                  <a:moveTo>
                    <a:pt x="500" y="0"/>
                  </a:moveTo>
                  <a:cubicBezTo>
                    <a:pt x="267" y="33"/>
                    <a:pt x="133" y="100"/>
                    <a:pt x="67" y="267"/>
                  </a:cubicBezTo>
                  <a:cubicBezTo>
                    <a:pt x="0" y="467"/>
                    <a:pt x="33" y="667"/>
                    <a:pt x="234" y="767"/>
                  </a:cubicBezTo>
                  <a:cubicBezTo>
                    <a:pt x="534" y="1001"/>
                    <a:pt x="867" y="1168"/>
                    <a:pt x="1201" y="1368"/>
                  </a:cubicBezTo>
                  <a:cubicBezTo>
                    <a:pt x="1295" y="1415"/>
                    <a:pt x="1386" y="1437"/>
                    <a:pt x="1467" y="1437"/>
                  </a:cubicBezTo>
                  <a:cubicBezTo>
                    <a:pt x="1616" y="1437"/>
                    <a:pt x="1737" y="1364"/>
                    <a:pt x="1801" y="1234"/>
                  </a:cubicBezTo>
                  <a:cubicBezTo>
                    <a:pt x="1901" y="1034"/>
                    <a:pt x="1868" y="834"/>
                    <a:pt x="1635" y="667"/>
                  </a:cubicBezTo>
                  <a:cubicBezTo>
                    <a:pt x="1334" y="467"/>
                    <a:pt x="1034" y="300"/>
                    <a:pt x="767" y="100"/>
                  </a:cubicBezTo>
                  <a:cubicBezTo>
                    <a:pt x="667" y="67"/>
                    <a:pt x="567" y="33"/>
                    <a:pt x="50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0"/>
            <p:cNvSpPr/>
            <p:nvPr/>
          </p:nvSpPr>
          <p:spPr>
            <a:xfrm>
              <a:off x="4073925" y="3332825"/>
              <a:ext cx="45050" cy="42550"/>
            </a:xfrm>
            <a:custGeom>
              <a:avLst/>
              <a:gdLst/>
              <a:ahLst/>
              <a:cxnLst/>
              <a:rect l="l" t="t" r="r" b="b"/>
              <a:pathLst>
                <a:path w="1802" h="1702" extrusionOk="0">
                  <a:moveTo>
                    <a:pt x="1339" y="1"/>
                  </a:moveTo>
                  <a:cubicBezTo>
                    <a:pt x="1251" y="1"/>
                    <a:pt x="1168" y="34"/>
                    <a:pt x="1101" y="101"/>
                  </a:cubicBezTo>
                  <a:cubicBezTo>
                    <a:pt x="867" y="301"/>
                    <a:pt x="701" y="501"/>
                    <a:pt x="500" y="668"/>
                  </a:cubicBezTo>
                  <a:cubicBezTo>
                    <a:pt x="367" y="801"/>
                    <a:pt x="200" y="935"/>
                    <a:pt x="133" y="1101"/>
                  </a:cubicBezTo>
                  <a:cubicBezTo>
                    <a:pt x="0" y="1402"/>
                    <a:pt x="167" y="1702"/>
                    <a:pt x="500" y="1702"/>
                  </a:cubicBezTo>
                  <a:cubicBezTo>
                    <a:pt x="534" y="1702"/>
                    <a:pt x="600" y="1702"/>
                    <a:pt x="634" y="1668"/>
                  </a:cubicBezTo>
                  <a:cubicBezTo>
                    <a:pt x="1067" y="1368"/>
                    <a:pt x="1468" y="1001"/>
                    <a:pt x="1735" y="534"/>
                  </a:cubicBezTo>
                  <a:cubicBezTo>
                    <a:pt x="1801" y="401"/>
                    <a:pt x="1768" y="201"/>
                    <a:pt x="1601" y="101"/>
                  </a:cubicBezTo>
                  <a:cubicBezTo>
                    <a:pt x="1518" y="34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0"/>
            <p:cNvSpPr/>
            <p:nvPr/>
          </p:nvSpPr>
          <p:spPr>
            <a:xfrm>
              <a:off x="4168150" y="2577475"/>
              <a:ext cx="38375" cy="41325"/>
            </a:xfrm>
            <a:custGeom>
              <a:avLst/>
              <a:gdLst/>
              <a:ahLst/>
              <a:cxnLst/>
              <a:rect l="l" t="t" r="r" b="b"/>
              <a:pathLst>
                <a:path w="1535" h="1653" extrusionOk="0">
                  <a:moveTo>
                    <a:pt x="435" y="0"/>
                  </a:moveTo>
                  <a:cubicBezTo>
                    <a:pt x="316" y="0"/>
                    <a:pt x="207" y="62"/>
                    <a:pt x="134" y="160"/>
                  </a:cubicBezTo>
                  <a:cubicBezTo>
                    <a:pt x="34" y="260"/>
                    <a:pt x="0" y="427"/>
                    <a:pt x="67" y="560"/>
                  </a:cubicBezTo>
                  <a:cubicBezTo>
                    <a:pt x="301" y="927"/>
                    <a:pt x="534" y="1261"/>
                    <a:pt x="834" y="1527"/>
                  </a:cubicBezTo>
                  <a:cubicBezTo>
                    <a:pt x="915" y="1608"/>
                    <a:pt x="1008" y="1652"/>
                    <a:pt x="1106" y="1652"/>
                  </a:cubicBezTo>
                  <a:cubicBezTo>
                    <a:pt x="1170" y="1652"/>
                    <a:pt x="1236" y="1634"/>
                    <a:pt x="1301" y="1594"/>
                  </a:cubicBezTo>
                  <a:cubicBezTo>
                    <a:pt x="1468" y="1527"/>
                    <a:pt x="1535" y="1394"/>
                    <a:pt x="1535" y="1261"/>
                  </a:cubicBezTo>
                  <a:cubicBezTo>
                    <a:pt x="1501" y="994"/>
                    <a:pt x="801" y="93"/>
                    <a:pt x="567" y="26"/>
                  </a:cubicBezTo>
                  <a:cubicBezTo>
                    <a:pt x="523" y="8"/>
                    <a:pt x="478" y="0"/>
                    <a:pt x="4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0"/>
            <p:cNvSpPr/>
            <p:nvPr/>
          </p:nvSpPr>
          <p:spPr>
            <a:xfrm>
              <a:off x="3204950" y="2154400"/>
              <a:ext cx="44225" cy="46375"/>
            </a:xfrm>
            <a:custGeom>
              <a:avLst/>
              <a:gdLst/>
              <a:ahLst/>
              <a:cxnLst/>
              <a:rect l="l" t="t" r="r" b="b"/>
              <a:pathLst>
                <a:path w="1769" h="1855" extrusionOk="0">
                  <a:moveTo>
                    <a:pt x="774" y="0"/>
                  </a:moveTo>
                  <a:cubicBezTo>
                    <a:pt x="696" y="0"/>
                    <a:pt x="616" y="13"/>
                    <a:pt x="535" y="37"/>
                  </a:cubicBezTo>
                  <a:cubicBezTo>
                    <a:pt x="201" y="137"/>
                    <a:pt x="1" y="404"/>
                    <a:pt x="1" y="838"/>
                  </a:cubicBezTo>
                  <a:cubicBezTo>
                    <a:pt x="1" y="1005"/>
                    <a:pt x="34" y="1171"/>
                    <a:pt x="101" y="1338"/>
                  </a:cubicBezTo>
                  <a:cubicBezTo>
                    <a:pt x="234" y="1670"/>
                    <a:pt x="512" y="1855"/>
                    <a:pt x="821" y="1855"/>
                  </a:cubicBezTo>
                  <a:cubicBezTo>
                    <a:pt x="979" y="1855"/>
                    <a:pt x="1144" y="1806"/>
                    <a:pt x="1302" y="1705"/>
                  </a:cubicBezTo>
                  <a:cubicBezTo>
                    <a:pt x="1702" y="1405"/>
                    <a:pt x="1769" y="838"/>
                    <a:pt x="1435" y="371"/>
                  </a:cubicBezTo>
                  <a:cubicBezTo>
                    <a:pt x="1234" y="119"/>
                    <a:pt x="1013" y="0"/>
                    <a:pt x="77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0"/>
            <p:cNvSpPr/>
            <p:nvPr/>
          </p:nvSpPr>
          <p:spPr>
            <a:xfrm>
              <a:off x="3044000" y="2193250"/>
              <a:ext cx="39225" cy="45300"/>
            </a:xfrm>
            <a:custGeom>
              <a:avLst/>
              <a:gdLst/>
              <a:ahLst/>
              <a:cxnLst/>
              <a:rect l="l" t="t" r="r" b="b"/>
              <a:pathLst>
                <a:path w="1569" h="1812" extrusionOk="0">
                  <a:moveTo>
                    <a:pt x="734" y="0"/>
                  </a:moveTo>
                  <a:cubicBezTo>
                    <a:pt x="681" y="0"/>
                    <a:pt x="626" y="6"/>
                    <a:pt x="568" y="18"/>
                  </a:cubicBezTo>
                  <a:cubicBezTo>
                    <a:pt x="234" y="118"/>
                    <a:pt x="101" y="351"/>
                    <a:pt x="34" y="651"/>
                  </a:cubicBezTo>
                  <a:cubicBezTo>
                    <a:pt x="1" y="885"/>
                    <a:pt x="34" y="1118"/>
                    <a:pt x="168" y="1352"/>
                  </a:cubicBezTo>
                  <a:cubicBezTo>
                    <a:pt x="333" y="1627"/>
                    <a:pt x="589" y="1811"/>
                    <a:pt x="842" y="1811"/>
                  </a:cubicBezTo>
                  <a:cubicBezTo>
                    <a:pt x="895" y="1811"/>
                    <a:pt x="949" y="1803"/>
                    <a:pt x="1002" y="1786"/>
                  </a:cubicBezTo>
                  <a:cubicBezTo>
                    <a:pt x="1335" y="1686"/>
                    <a:pt x="1569" y="1385"/>
                    <a:pt x="1569" y="952"/>
                  </a:cubicBezTo>
                  <a:cubicBezTo>
                    <a:pt x="1569" y="718"/>
                    <a:pt x="1502" y="485"/>
                    <a:pt x="1335" y="318"/>
                  </a:cubicBezTo>
                  <a:cubicBezTo>
                    <a:pt x="1170" y="125"/>
                    <a:pt x="982" y="0"/>
                    <a:pt x="73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8" name="Google Shape;3068;p50"/>
          <p:cNvSpPr txBox="1">
            <a:spLocks noGrp="1"/>
          </p:cNvSpPr>
          <p:nvPr>
            <p:ph type="ctrTitle"/>
          </p:nvPr>
        </p:nvSpPr>
        <p:spPr>
          <a:xfrm>
            <a:off x="430642" y="153430"/>
            <a:ext cx="4534200" cy="10312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Snatch the words</a:t>
            </a:r>
          </a:p>
        </p:txBody>
      </p:sp>
      <p:sp>
        <p:nvSpPr>
          <p:cNvPr id="4" name="Google Shape;6184;p75">
            <a:extLst>
              <a:ext uri="{FF2B5EF4-FFF2-40B4-BE49-F238E27FC236}">
                <a16:creationId xmlns:a16="http://schemas.microsoft.com/office/drawing/2014/main" id="{5DC579FB-8B1D-734C-7441-504A19601043}"/>
              </a:ext>
            </a:extLst>
          </p:cNvPr>
          <p:cNvSpPr txBox="1">
            <a:spLocks/>
          </p:cNvSpPr>
          <p:nvPr/>
        </p:nvSpPr>
        <p:spPr>
          <a:xfrm>
            <a:off x="432506" y="1281105"/>
            <a:ext cx="8583881" cy="268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South Pacific Volcanic Eruption Impact on Tonga</a:t>
            </a:r>
          </a:p>
          <a:p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• Volcanic _________ caused ash and gas cloud visible from 20km.</a:t>
            </a:r>
          </a:p>
          <a:p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• Tsunami _______ Tonga's capital, destroyed hundreds of homes.</a:t>
            </a:r>
          </a:p>
          <a:p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• Over twenty people on small islands remain _________.</a:t>
            </a:r>
          </a:p>
          <a:p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• New Zealand sent two ships to assist _________.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46495B-3C75-7495-737B-D05763DE703B}"/>
              </a:ext>
            </a:extLst>
          </p:cNvPr>
          <p:cNvSpPr txBox="1"/>
          <p:nvPr/>
        </p:nvSpPr>
        <p:spPr>
          <a:xfrm>
            <a:off x="1939462" y="2389532"/>
            <a:ext cx="5531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flooded</a:t>
            </a:r>
            <a:endParaRPr lang="en-VN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0E8CA-1A17-A839-0ADC-940558C4DDC7}"/>
              </a:ext>
            </a:extLst>
          </p:cNvPr>
          <p:cNvSpPr txBox="1"/>
          <p:nvPr/>
        </p:nvSpPr>
        <p:spPr>
          <a:xfrm>
            <a:off x="1939462" y="1649038"/>
            <a:ext cx="1554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eruption</a:t>
            </a:r>
            <a:endParaRPr lang="en-VN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557B9-C25A-33BE-D254-133BEF28A30A}"/>
              </a:ext>
            </a:extLst>
          </p:cNvPr>
          <p:cNvSpPr txBox="1"/>
          <p:nvPr/>
        </p:nvSpPr>
        <p:spPr>
          <a:xfrm>
            <a:off x="6875410" y="3048307"/>
            <a:ext cx="1554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missing</a:t>
            </a:r>
            <a:endParaRPr lang="en-VN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1A1037-D7B7-2590-C59A-6DB787990FBD}"/>
              </a:ext>
            </a:extLst>
          </p:cNvPr>
          <p:cNvSpPr txBox="1"/>
          <p:nvPr/>
        </p:nvSpPr>
        <p:spPr>
          <a:xfrm>
            <a:off x="5908482" y="3491971"/>
            <a:ext cx="1554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victims</a:t>
            </a:r>
            <a:endParaRPr lang="en-V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2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p50"/>
          <p:cNvSpPr/>
          <p:nvPr/>
        </p:nvSpPr>
        <p:spPr>
          <a:xfrm rot="-899981" flipH="1">
            <a:off x="-568781" y="3368007"/>
            <a:ext cx="4481901" cy="3320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0" name="Google Shape;2940;p50"/>
          <p:cNvGrpSpPr/>
          <p:nvPr/>
        </p:nvGrpSpPr>
        <p:grpSpPr>
          <a:xfrm flipH="1">
            <a:off x="432111" y="4406736"/>
            <a:ext cx="1115165" cy="1763727"/>
            <a:chOff x="8081725" y="3865850"/>
            <a:chExt cx="1205975" cy="1907350"/>
          </a:xfrm>
        </p:grpSpPr>
        <p:sp>
          <p:nvSpPr>
            <p:cNvPr id="2941" name="Google Shape;2941;p50"/>
            <p:cNvSpPr/>
            <p:nvPr/>
          </p:nvSpPr>
          <p:spPr>
            <a:xfrm>
              <a:off x="8124275" y="3865850"/>
              <a:ext cx="1163425" cy="1902775"/>
            </a:xfrm>
            <a:custGeom>
              <a:avLst/>
              <a:gdLst/>
              <a:ahLst/>
              <a:cxnLst/>
              <a:rect l="l" t="t" r="r" b="b"/>
              <a:pathLst>
                <a:path w="46537" h="76111" extrusionOk="0">
                  <a:moveTo>
                    <a:pt x="30943" y="0"/>
                  </a:moveTo>
                  <a:cubicBezTo>
                    <a:pt x="30639" y="0"/>
                    <a:pt x="30336" y="0"/>
                    <a:pt x="30062" y="31"/>
                  </a:cubicBezTo>
                  <a:cubicBezTo>
                    <a:pt x="29150" y="61"/>
                    <a:pt x="28299" y="152"/>
                    <a:pt x="27448" y="244"/>
                  </a:cubicBezTo>
                  <a:cubicBezTo>
                    <a:pt x="26232" y="396"/>
                    <a:pt x="25107" y="578"/>
                    <a:pt x="24013" y="821"/>
                  </a:cubicBezTo>
                  <a:cubicBezTo>
                    <a:pt x="23010" y="1064"/>
                    <a:pt x="22038" y="1338"/>
                    <a:pt x="21095" y="1672"/>
                  </a:cubicBezTo>
                  <a:cubicBezTo>
                    <a:pt x="21034" y="1703"/>
                    <a:pt x="20974" y="1703"/>
                    <a:pt x="20882" y="1733"/>
                  </a:cubicBezTo>
                  <a:cubicBezTo>
                    <a:pt x="20366" y="1915"/>
                    <a:pt x="19879" y="2128"/>
                    <a:pt x="19393" y="2341"/>
                  </a:cubicBezTo>
                  <a:cubicBezTo>
                    <a:pt x="17539" y="3101"/>
                    <a:pt x="15867" y="4104"/>
                    <a:pt x="14347" y="5228"/>
                  </a:cubicBezTo>
                  <a:cubicBezTo>
                    <a:pt x="14195" y="5350"/>
                    <a:pt x="14043" y="5441"/>
                    <a:pt x="13922" y="5563"/>
                  </a:cubicBezTo>
                  <a:cubicBezTo>
                    <a:pt x="13770" y="5654"/>
                    <a:pt x="13648" y="5776"/>
                    <a:pt x="13496" y="5897"/>
                  </a:cubicBezTo>
                  <a:cubicBezTo>
                    <a:pt x="13253" y="6080"/>
                    <a:pt x="13010" y="6292"/>
                    <a:pt x="12767" y="6505"/>
                  </a:cubicBezTo>
                  <a:cubicBezTo>
                    <a:pt x="11308" y="7812"/>
                    <a:pt x="9970" y="9301"/>
                    <a:pt x="8846" y="10912"/>
                  </a:cubicBezTo>
                  <a:cubicBezTo>
                    <a:pt x="8755" y="11004"/>
                    <a:pt x="8694" y="11095"/>
                    <a:pt x="8633" y="11186"/>
                  </a:cubicBezTo>
                  <a:cubicBezTo>
                    <a:pt x="8359" y="11551"/>
                    <a:pt x="8116" y="11916"/>
                    <a:pt x="7903" y="12280"/>
                  </a:cubicBezTo>
                  <a:cubicBezTo>
                    <a:pt x="7660" y="12645"/>
                    <a:pt x="7448" y="12979"/>
                    <a:pt x="7235" y="13344"/>
                  </a:cubicBezTo>
                  <a:cubicBezTo>
                    <a:pt x="6840" y="14013"/>
                    <a:pt x="6475" y="14712"/>
                    <a:pt x="6141" y="15411"/>
                  </a:cubicBezTo>
                  <a:cubicBezTo>
                    <a:pt x="5958" y="15715"/>
                    <a:pt x="5806" y="16049"/>
                    <a:pt x="5654" y="16384"/>
                  </a:cubicBezTo>
                  <a:cubicBezTo>
                    <a:pt x="5441" y="16870"/>
                    <a:pt x="5198" y="17387"/>
                    <a:pt x="4986" y="17903"/>
                  </a:cubicBezTo>
                  <a:cubicBezTo>
                    <a:pt x="4834" y="18238"/>
                    <a:pt x="4712" y="18572"/>
                    <a:pt x="4590" y="18906"/>
                  </a:cubicBezTo>
                  <a:cubicBezTo>
                    <a:pt x="4408" y="19332"/>
                    <a:pt x="4256" y="19727"/>
                    <a:pt x="4134" y="20122"/>
                  </a:cubicBezTo>
                  <a:cubicBezTo>
                    <a:pt x="4104" y="20153"/>
                    <a:pt x="4104" y="20183"/>
                    <a:pt x="4104" y="20213"/>
                  </a:cubicBezTo>
                  <a:cubicBezTo>
                    <a:pt x="3496" y="21855"/>
                    <a:pt x="2979" y="23557"/>
                    <a:pt x="2554" y="25320"/>
                  </a:cubicBezTo>
                  <a:cubicBezTo>
                    <a:pt x="2371" y="26049"/>
                    <a:pt x="2189" y="26809"/>
                    <a:pt x="2037" y="27569"/>
                  </a:cubicBezTo>
                  <a:cubicBezTo>
                    <a:pt x="1946" y="27964"/>
                    <a:pt x="1855" y="28360"/>
                    <a:pt x="1794" y="28755"/>
                  </a:cubicBezTo>
                  <a:cubicBezTo>
                    <a:pt x="1764" y="28846"/>
                    <a:pt x="1764" y="28907"/>
                    <a:pt x="1733" y="28967"/>
                  </a:cubicBezTo>
                  <a:cubicBezTo>
                    <a:pt x="1642" y="29454"/>
                    <a:pt x="1551" y="29970"/>
                    <a:pt x="1460" y="30457"/>
                  </a:cubicBezTo>
                  <a:cubicBezTo>
                    <a:pt x="1399" y="30852"/>
                    <a:pt x="1338" y="31277"/>
                    <a:pt x="1277" y="31703"/>
                  </a:cubicBezTo>
                  <a:cubicBezTo>
                    <a:pt x="1216" y="31977"/>
                    <a:pt x="1186" y="32281"/>
                    <a:pt x="1125" y="32554"/>
                  </a:cubicBezTo>
                  <a:cubicBezTo>
                    <a:pt x="1064" y="32980"/>
                    <a:pt x="1034" y="33405"/>
                    <a:pt x="973" y="33800"/>
                  </a:cubicBezTo>
                  <a:cubicBezTo>
                    <a:pt x="791" y="35107"/>
                    <a:pt x="639" y="36414"/>
                    <a:pt x="517" y="37721"/>
                  </a:cubicBezTo>
                  <a:cubicBezTo>
                    <a:pt x="457" y="38451"/>
                    <a:pt x="396" y="39180"/>
                    <a:pt x="335" y="39940"/>
                  </a:cubicBezTo>
                  <a:cubicBezTo>
                    <a:pt x="274" y="40882"/>
                    <a:pt x="213" y="41825"/>
                    <a:pt x="183" y="42767"/>
                  </a:cubicBezTo>
                  <a:cubicBezTo>
                    <a:pt x="183" y="42919"/>
                    <a:pt x="153" y="43071"/>
                    <a:pt x="153" y="43223"/>
                  </a:cubicBezTo>
                  <a:cubicBezTo>
                    <a:pt x="153" y="43527"/>
                    <a:pt x="122" y="43831"/>
                    <a:pt x="122" y="44135"/>
                  </a:cubicBezTo>
                  <a:cubicBezTo>
                    <a:pt x="92" y="44712"/>
                    <a:pt x="92" y="45320"/>
                    <a:pt x="61" y="45898"/>
                  </a:cubicBezTo>
                  <a:cubicBezTo>
                    <a:pt x="61" y="46354"/>
                    <a:pt x="31" y="46840"/>
                    <a:pt x="31" y="47296"/>
                  </a:cubicBezTo>
                  <a:cubicBezTo>
                    <a:pt x="1" y="50153"/>
                    <a:pt x="31" y="52950"/>
                    <a:pt x="153" y="55594"/>
                  </a:cubicBezTo>
                  <a:cubicBezTo>
                    <a:pt x="153" y="56050"/>
                    <a:pt x="183" y="56506"/>
                    <a:pt x="213" y="56992"/>
                  </a:cubicBezTo>
                  <a:cubicBezTo>
                    <a:pt x="244" y="57874"/>
                    <a:pt x="305" y="58755"/>
                    <a:pt x="335" y="59606"/>
                  </a:cubicBezTo>
                  <a:cubicBezTo>
                    <a:pt x="365" y="59789"/>
                    <a:pt x="365" y="59971"/>
                    <a:pt x="365" y="60184"/>
                  </a:cubicBezTo>
                  <a:cubicBezTo>
                    <a:pt x="426" y="60670"/>
                    <a:pt x="457" y="61187"/>
                    <a:pt x="487" y="61673"/>
                  </a:cubicBezTo>
                  <a:cubicBezTo>
                    <a:pt x="761" y="65594"/>
                    <a:pt x="1125" y="68877"/>
                    <a:pt x="1429" y="71156"/>
                  </a:cubicBezTo>
                  <a:cubicBezTo>
                    <a:pt x="1581" y="72555"/>
                    <a:pt x="1733" y="73558"/>
                    <a:pt x="1824" y="74105"/>
                  </a:cubicBezTo>
                  <a:cubicBezTo>
                    <a:pt x="1824" y="74166"/>
                    <a:pt x="1824" y="74196"/>
                    <a:pt x="1855" y="74257"/>
                  </a:cubicBezTo>
                  <a:cubicBezTo>
                    <a:pt x="1885" y="74470"/>
                    <a:pt x="1885" y="74591"/>
                    <a:pt x="1885" y="74591"/>
                  </a:cubicBezTo>
                  <a:lnTo>
                    <a:pt x="3101" y="74622"/>
                  </a:lnTo>
                  <a:lnTo>
                    <a:pt x="4590" y="74682"/>
                  </a:lnTo>
                  <a:lnTo>
                    <a:pt x="22463" y="75290"/>
                  </a:lnTo>
                  <a:lnTo>
                    <a:pt x="23496" y="75321"/>
                  </a:lnTo>
                  <a:lnTo>
                    <a:pt x="23952" y="75351"/>
                  </a:lnTo>
                  <a:lnTo>
                    <a:pt x="24773" y="75351"/>
                  </a:lnTo>
                  <a:lnTo>
                    <a:pt x="46536" y="76111"/>
                  </a:lnTo>
                  <a:lnTo>
                    <a:pt x="46536" y="5684"/>
                  </a:lnTo>
                  <a:cubicBezTo>
                    <a:pt x="46324" y="5472"/>
                    <a:pt x="46111" y="5259"/>
                    <a:pt x="45898" y="5046"/>
                  </a:cubicBezTo>
                  <a:cubicBezTo>
                    <a:pt x="44074" y="3374"/>
                    <a:pt x="41916" y="2067"/>
                    <a:pt x="39363" y="1186"/>
                  </a:cubicBezTo>
                  <a:cubicBezTo>
                    <a:pt x="38573" y="912"/>
                    <a:pt x="37752" y="700"/>
                    <a:pt x="36901" y="517"/>
                  </a:cubicBezTo>
                  <a:cubicBezTo>
                    <a:pt x="35320" y="183"/>
                    <a:pt x="33618" y="0"/>
                    <a:pt x="3176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0"/>
            <p:cNvSpPr/>
            <p:nvPr/>
          </p:nvSpPr>
          <p:spPr>
            <a:xfrm>
              <a:off x="8081725" y="3918275"/>
              <a:ext cx="1205975" cy="1854925"/>
            </a:xfrm>
            <a:custGeom>
              <a:avLst/>
              <a:gdLst/>
              <a:ahLst/>
              <a:cxnLst/>
              <a:rect l="l" t="t" r="r" b="b"/>
              <a:pathLst>
                <a:path w="48239" h="74197" extrusionOk="0">
                  <a:moveTo>
                    <a:pt x="30974" y="1"/>
                  </a:moveTo>
                  <a:cubicBezTo>
                    <a:pt x="30670" y="31"/>
                    <a:pt x="30366" y="31"/>
                    <a:pt x="30092" y="31"/>
                  </a:cubicBezTo>
                  <a:cubicBezTo>
                    <a:pt x="27904" y="153"/>
                    <a:pt x="25898" y="426"/>
                    <a:pt x="24043" y="852"/>
                  </a:cubicBezTo>
                  <a:cubicBezTo>
                    <a:pt x="23891" y="882"/>
                    <a:pt x="23770" y="913"/>
                    <a:pt x="23618" y="943"/>
                  </a:cubicBezTo>
                  <a:cubicBezTo>
                    <a:pt x="22676" y="1186"/>
                    <a:pt x="21794" y="1460"/>
                    <a:pt x="20913" y="1764"/>
                  </a:cubicBezTo>
                  <a:cubicBezTo>
                    <a:pt x="20396" y="1946"/>
                    <a:pt x="19910" y="2128"/>
                    <a:pt x="19423" y="2341"/>
                  </a:cubicBezTo>
                  <a:cubicBezTo>
                    <a:pt x="17964" y="2949"/>
                    <a:pt x="16597" y="3709"/>
                    <a:pt x="15350" y="4530"/>
                  </a:cubicBezTo>
                  <a:cubicBezTo>
                    <a:pt x="15016" y="4773"/>
                    <a:pt x="14682" y="5016"/>
                    <a:pt x="14378" y="5259"/>
                  </a:cubicBezTo>
                  <a:cubicBezTo>
                    <a:pt x="14226" y="5350"/>
                    <a:pt x="14074" y="5472"/>
                    <a:pt x="13952" y="5563"/>
                  </a:cubicBezTo>
                  <a:cubicBezTo>
                    <a:pt x="13800" y="5685"/>
                    <a:pt x="13679" y="5776"/>
                    <a:pt x="13527" y="5897"/>
                  </a:cubicBezTo>
                  <a:cubicBezTo>
                    <a:pt x="12463" y="6779"/>
                    <a:pt x="11460" y="7752"/>
                    <a:pt x="10548" y="8815"/>
                  </a:cubicBezTo>
                  <a:cubicBezTo>
                    <a:pt x="10153" y="9241"/>
                    <a:pt x="9788" y="9697"/>
                    <a:pt x="9423" y="10153"/>
                  </a:cubicBezTo>
                  <a:cubicBezTo>
                    <a:pt x="9180" y="10487"/>
                    <a:pt x="8906" y="10852"/>
                    <a:pt x="8663" y="11186"/>
                  </a:cubicBezTo>
                  <a:cubicBezTo>
                    <a:pt x="8663" y="11186"/>
                    <a:pt x="8663" y="11217"/>
                    <a:pt x="8663" y="11217"/>
                  </a:cubicBezTo>
                  <a:cubicBezTo>
                    <a:pt x="7721" y="12524"/>
                    <a:pt x="6900" y="13922"/>
                    <a:pt x="6171" y="15411"/>
                  </a:cubicBezTo>
                  <a:cubicBezTo>
                    <a:pt x="5988" y="15746"/>
                    <a:pt x="5836" y="16050"/>
                    <a:pt x="5684" y="16384"/>
                  </a:cubicBezTo>
                  <a:cubicBezTo>
                    <a:pt x="5563" y="16688"/>
                    <a:pt x="5411" y="16992"/>
                    <a:pt x="5289" y="17296"/>
                  </a:cubicBezTo>
                  <a:cubicBezTo>
                    <a:pt x="4165" y="19819"/>
                    <a:pt x="3283" y="22524"/>
                    <a:pt x="2584" y="25320"/>
                  </a:cubicBezTo>
                  <a:cubicBezTo>
                    <a:pt x="2402" y="26080"/>
                    <a:pt x="2219" y="26810"/>
                    <a:pt x="2067" y="27570"/>
                  </a:cubicBezTo>
                  <a:cubicBezTo>
                    <a:pt x="1976" y="27965"/>
                    <a:pt x="1885" y="28360"/>
                    <a:pt x="1824" y="28785"/>
                  </a:cubicBezTo>
                  <a:cubicBezTo>
                    <a:pt x="1794" y="28846"/>
                    <a:pt x="1794" y="28907"/>
                    <a:pt x="1763" y="28998"/>
                  </a:cubicBezTo>
                  <a:cubicBezTo>
                    <a:pt x="1551" y="30184"/>
                    <a:pt x="1338" y="31369"/>
                    <a:pt x="1186" y="32585"/>
                  </a:cubicBezTo>
                  <a:cubicBezTo>
                    <a:pt x="1125" y="32980"/>
                    <a:pt x="1064" y="33405"/>
                    <a:pt x="1004" y="33801"/>
                  </a:cubicBezTo>
                  <a:cubicBezTo>
                    <a:pt x="730" y="35837"/>
                    <a:pt x="517" y="37904"/>
                    <a:pt x="365" y="39941"/>
                  </a:cubicBezTo>
                  <a:cubicBezTo>
                    <a:pt x="304" y="40883"/>
                    <a:pt x="244" y="41825"/>
                    <a:pt x="213" y="42767"/>
                  </a:cubicBezTo>
                  <a:cubicBezTo>
                    <a:pt x="213" y="42919"/>
                    <a:pt x="183" y="43071"/>
                    <a:pt x="183" y="43254"/>
                  </a:cubicBezTo>
                  <a:cubicBezTo>
                    <a:pt x="183" y="43558"/>
                    <a:pt x="152" y="43831"/>
                    <a:pt x="152" y="44135"/>
                  </a:cubicBezTo>
                  <a:cubicBezTo>
                    <a:pt x="0" y="48117"/>
                    <a:pt x="31" y="51977"/>
                    <a:pt x="183" y="55594"/>
                  </a:cubicBezTo>
                  <a:cubicBezTo>
                    <a:pt x="183" y="56050"/>
                    <a:pt x="213" y="56536"/>
                    <a:pt x="244" y="56992"/>
                  </a:cubicBezTo>
                  <a:cubicBezTo>
                    <a:pt x="274" y="57874"/>
                    <a:pt x="335" y="58755"/>
                    <a:pt x="365" y="59606"/>
                  </a:cubicBezTo>
                  <a:cubicBezTo>
                    <a:pt x="669" y="64439"/>
                    <a:pt x="1125" y="68482"/>
                    <a:pt x="1459" y="71157"/>
                  </a:cubicBezTo>
                  <a:cubicBezTo>
                    <a:pt x="1642" y="72555"/>
                    <a:pt x="1763" y="73588"/>
                    <a:pt x="1855" y="74136"/>
                  </a:cubicBezTo>
                  <a:cubicBezTo>
                    <a:pt x="1855" y="74136"/>
                    <a:pt x="1855" y="74166"/>
                    <a:pt x="1855" y="74196"/>
                  </a:cubicBezTo>
                  <a:lnTo>
                    <a:pt x="48238" y="74196"/>
                  </a:lnTo>
                  <a:lnTo>
                    <a:pt x="48238" y="7600"/>
                  </a:lnTo>
                  <a:cubicBezTo>
                    <a:pt x="47722" y="6901"/>
                    <a:pt x="47175" y="6262"/>
                    <a:pt x="46567" y="5685"/>
                  </a:cubicBezTo>
                  <a:cubicBezTo>
                    <a:pt x="46293" y="5411"/>
                    <a:pt x="46020" y="5138"/>
                    <a:pt x="45716" y="4864"/>
                  </a:cubicBezTo>
                  <a:cubicBezTo>
                    <a:pt x="44196" y="3527"/>
                    <a:pt x="42463" y="2432"/>
                    <a:pt x="40518" y="1612"/>
                  </a:cubicBezTo>
                  <a:cubicBezTo>
                    <a:pt x="40092" y="1429"/>
                    <a:pt x="39636" y="1277"/>
                    <a:pt x="39211" y="1125"/>
                  </a:cubicBezTo>
                  <a:cubicBezTo>
                    <a:pt x="36962" y="396"/>
                    <a:pt x="34439" y="1"/>
                    <a:pt x="3161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0"/>
            <p:cNvSpPr/>
            <p:nvPr/>
          </p:nvSpPr>
          <p:spPr>
            <a:xfrm>
              <a:off x="8103000" y="3918275"/>
              <a:ext cx="1184700" cy="947600"/>
            </a:xfrm>
            <a:custGeom>
              <a:avLst/>
              <a:gdLst/>
              <a:ahLst/>
              <a:cxnLst/>
              <a:rect l="l" t="t" r="r" b="b"/>
              <a:pathLst>
                <a:path w="47388" h="37904" extrusionOk="0">
                  <a:moveTo>
                    <a:pt x="30123" y="1"/>
                  </a:moveTo>
                  <a:cubicBezTo>
                    <a:pt x="29819" y="31"/>
                    <a:pt x="29515" y="31"/>
                    <a:pt x="29241" y="31"/>
                  </a:cubicBezTo>
                  <a:cubicBezTo>
                    <a:pt x="27053" y="153"/>
                    <a:pt x="25047" y="426"/>
                    <a:pt x="23192" y="852"/>
                  </a:cubicBezTo>
                  <a:cubicBezTo>
                    <a:pt x="23040" y="882"/>
                    <a:pt x="22919" y="913"/>
                    <a:pt x="22767" y="943"/>
                  </a:cubicBezTo>
                  <a:cubicBezTo>
                    <a:pt x="21825" y="1186"/>
                    <a:pt x="20943" y="1460"/>
                    <a:pt x="20062" y="1764"/>
                  </a:cubicBezTo>
                  <a:cubicBezTo>
                    <a:pt x="19545" y="1946"/>
                    <a:pt x="19059" y="2128"/>
                    <a:pt x="18572" y="2341"/>
                  </a:cubicBezTo>
                  <a:cubicBezTo>
                    <a:pt x="17113" y="2949"/>
                    <a:pt x="15746" y="3709"/>
                    <a:pt x="14499" y="4530"/>
                  </a:cubicBezTo>
                  <a:cubicBezTo>
                    <a:pt x="14165" y="4773"/>
                    <a:pt x="13831" y="5016"/>
                    <a:pt x="13527" y="5229"/>
                  </a:cubicBezTo>
                  <a:cubicBezTo>
                    <a:pt x="13375" y="5350"/>
                    <a:pt x="13223" y="5472"/>
                    <a:pt x="13101" y="5563"/>
                  </a:cubicBezTo>
                  <a:cubicBezTo>
                    <a:pt x="12949" y="5685"/>
                    <a:pt x="12828" y="5776"/>
                    <a:pt x="12676" y="5897"/>
                  </a:cubicBezTo>
                  <a:cubicBezTo>
                    <a:pt x="11612" y="6779"/>
                    <a:pt x="10609" y="7752"/>
                    <a:pt x="9697" y="8815"/>
                  </a:cubicBezTo>
                  <a:cubicBezTo>
                    <a:pt x="9302" y="9241"/>
                    <a:pt x="8937" y="9697"/>
                    <a:pt x="8572" y="10153"/>
                  </a:cubicBezTo>
                  <a:cubicBezTo>
                    <a:pt x="8329" y="10487"/>
                    <a:pt x="8055" y="10852"/>
                    <a:pt x="7812" y="11186"/>
                  </a:cubicBezTo>
                  <a:cubicBezTo>
                    <a:pt x="7812" y="11186"/>
                    <a:pt x="7812" y="11217"/>
                    <a:pt x="7812" y="11217"/>
                  </a:cubicBezTo>
                  <a:cubicBezTo>
                    <a:pt x="6870" y="12524"/>
                    <a:pt x="6049" y="13922"/>
                    <a:pt x="5320" y="15411"/>
                  </a:cubicBezTo>
                  <a:cubicBezTo>
                    <a:pt x="5137" y="15746"/>
                    <a:pt x="4985" y="16050"/>
                    <a:pt x="4833" y="16384"/>
                  </a:cubicBezTo>
                  <a:cubicBezTo>
                    <a:pt x="4712" y="16688"/>
                    <a:pt x="4560" y="16992"/>
                    <a:pt x="4438" y="17296"/>
                  </a:cubicBezTo>
                  <a:cubicBezTo>
                    <a:pt x="3314" y="19819"/>
                    <a:pt x="2432" y="22524"/>
                    <a:pt x="1733" y="25320"/>
                  </a:cubicBezTo>
                  <a:cubicBezTo>
                    <a:pt x="1551" y="26050"/>
                    <a:pt x="1368" y="26810"/>
                    <a:pt x="1216" y="27570"/>
                  </a:cubicBezTo>
                  <a:cubicBezTo>
                    <a:pt x="1125" y="27965"/>
                    <a:pt x="1034" y="28360"/>
                    <a:pt x="973" y="28785"/>
                  </a:cubicBezTo>
                  <a:cubicBezTo>
                    <a:pt x="943" y="28846"/>
                    <a:pt x="943" y="28907"/>
                    <a:pt x="912" y="28998"/>
                  </a:cubicBezTo>
                  <a:cubicBezTo>
                    <a:pt x="700" y="30184"/>
                    <a:pt x="487" y="31369"/>
                    <a:pt x="335" y="32585"/>
                  </a:cubicBezTo>
                  <a:cubicBezTo>
                    <a:pt x="274" y="32980"/>
                    <a:pt x="213" y="33405"/>
                    <a:pt x="153" y="33801"/>
                  </a:cubicBezTo>
                  <a:cubicBezTo>
                    <a:pt x="92" y="34226"/>
                    <a:pt x="31" y="34652"/>
                    <a:pt x="1" y="35047"/>
                  </a:cubicBezTo>
                  <a:cubicBezTo>
                    <a:pt x="426" y="35260"/>
                    <a:pt x="882" y="35442"/>
                    <a:pt x="1368" y="35624"/>
                  </a:cubicBezTo>
                  <a:cubicBezTo>
                    <a:pt x="4621" y="36810"/>
                    <a:pt x="8906" y="37904"/>
                    <a:pt x="13739" y="37904"/>
                  </a:cubicBezTo>
                  <a:cubicBezTo>
                    <a:pt x="14378" y="37904"/>
                    <a:pt x="15016" y="37904"/>
                    <a:pt x="15654" y="37843"/>
                  </a:cubicBezTo>
                  <a:cubicBezTo>
                    <a:pt x="16201" y="37813"/>
                    <a:pt x="16718" y="37782"/>
                    <a:pt x="17265" y="37722"/>
                  </a:cubicBezTo>
                  <a:cubicBezTo>
                    <a:pt x="18420" y="37600"/>
                    <a:pt x="19606" y="37387"/>
                    <a:pt x="20822" y="37114"/>
                  </a:cubicBezTo>
                  <a:cubicBezTo>
                    <a:pt x="23466" y="36506"/>
                    <a:pt x="26202" y="35472"/>
                    <a:pt x="28968" y="33922"/>
                  </a:cubicBezTo>
                  <a:cubicBezTo>
                    <a:pt x="29332" y="33740"/>
                    <a:pt x="29667" y="33527"/>
                    <a:pt x="30031" y="33314"/>
                  </a:cubicBezTo>
                  <a:cubicBezTo>
                    <a:pt x="30153" y="33253"/>
                    <a:pt x="30244" y="33162"/>
                    <a:pt x="30366" y="33102"/>
                  </a:cubicBezTo>
                  <a:cubicBezTo>
                    <a:pt x="30822" y="32828"/>
                    <a:pt x="31247" y="32524"/>
                    <a:pt x="31703" y="32220"/>
                  </a:cubicBezTo>
                  <a:cubicBezTo>
                    <a:pt x="34165" y="30518"/>
                    <a:pt x="36597" y="28360"/>
                    <a:pt x="38998" y="25685"/>
                  </a:cubicBezTo>
                  <a:cubicBezTo>
                    <a:pt x="39029" y="25624"/>
                    <a:pt x="39059" y="25594"/>
                    <a:pt x="39089" y="25563"/>
                  </a:cubicBezTo>
                  <a:cubicBezTo>
                    <a:pt x="39393" y="25229"/>
                    <a:pt x="39697" y="24864"/>
                    <a:pt x="40001" y="24530"/>
                  </a:cubicBezTo>
                  <a:cubicBezTo>
                    <a:pt x="40457" y="23952"/>
                    <a:pt x="40944" y="23345"/>
                    <a:pt x="41430" y="22737"/>
                  </a:cubicBezTo>
                  <a:cubicBezTo>
                    <a:pt x="41734" y="22311"/>
                    <a:pt x="42068" y="21855"/>
                    <a:pt x="42372" y="21430"/>
                  </a:cubicBezTo>
                  <a:cubicBezTo>
                    <a:pt x="42433" y="21369"/>
                    <a:pt x="42463" y="21308"/>
                    <a:pt x="42494" y="21247"/>
                  </a:cubicBezTo>
                  <a:cubicBezTo>
                    <a:pt x="44074" y="19028"/>
                    <a:pt x="45290" y="17022"/>
                    <a:pt x="46172" y="15168"/>
                  </a:cubicBezTo>
                  <a:cubicBezTo>
                    <a:pt x="46202" y="15107"/>
                    <a:pt x="46232" y="15047"/>
                    <a:pt x="46232" y="14986"/>
                  </a:cubicBezTo>
                  <a:cubicBezTo>
                    <a:pt x="46506" y="14439"/>
                    <a:pt x="46719" y="13922"/>
                    <a:pt x="46932" y="13405"/>
                  </a:cubicBezTo>
                  <a:cubicBezTo>
                    <a:pt x="47023" y="13162"/>
                    <a:pt x="47083" y="12919"/>
                    <a:pt x="47175" y="12706"/>
                  </a:cubicBezTo>
                  <a:cubicBezTo>
                    <a:pt x="47266" y="12463"/>
                    <a:pt x="47327" y="12250"/>
                    <a:pt x="47387" y="12037"/>
                  </a:cubicBezTo>
                  <a:lnTo>
                    <a:pt x="47387" y="7600"/>
                  </a:lnTo>
                  <a:cubicBezTo>
                    <a:pt x="46871" y="6901"/>
                    <a:pt x="46324" y="6262"/>
                    <a:pt x="45716" y="5685"/>
                  </a:cubicBezTo>
                  <a:cubicBezTo>
                    <a:pt x="45442" y="5381"/>
                    <a:pt x="45169" y="5138"/>
                    <a:pt x="44865" y="4864"/>
                  </a:cubicBezTo>
                  <a:cubicBezTo>
                    <a:pt x="43345" y="3527"/>
                    <a:pt x="41643" y="2432"/>
                    <a:pt x="39667" y="1612"/>
                  </a:cubicBezTo>
                  <a:cubicBezTo>
                    <a:pt x="39241" y="1429"/>
                    <a:pt x="38785" y="1277"/>
                    <a:pt x="38360" y="1125"/>
                  </a:cubicBezTo>
                  <a:cubicBezTo>
                    <a:pt x="36111" y="396"/>
                    <a:pt x="33588" y="1"/>
                    <a:pt x="3076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0"/>
            <p:cNvSpPr/>
            <p:nvPr/>
          </p:nvSpPr>
          <p:spPr>
            <a:xfrm>
              <a:off x="8085525" y="4048975"/>
              <a:ext cx="1202175" cy="1724225"/>
            </a:xfrm>
            <a:custGeom>
              <a:avLst/>
              <a:gdLst/>
              <a:ahLst/>
              <a:cxnLst/>
              <a:rect l="l" t="t" r="r" b="b"/>
              <a:pathLst>
                <a:path w="48087" h="68969" extrusionOk="0">
                  <a:moveTo>
                    <a:pt x="14226" y="1"/>
                  </a:moveTo>
                  <a:cubicBezTo>
                    <a:pt x="14074" y="122"/>
                    <a:pt x="13922" y="244"/>
                    <a:pt x="13800" y="335"/>
                  </a:cubicBezTo>
                  <a:cubicBezTo>
                    <a:pt x="13648" y="457"/>
                    <a:pt x="13527" y="548"/>
                    <a:pt x="13375" y="669"/>
                  </a:cubicBezTo>
                  <a:lnTo>
                    <a:pt x="22007" y="7904"/>
                  </a:lnTo>
                  <a:lnTo>
                    <a:pt x="24013" y="9575"/>
                  </a:lnTo>
                  <a:lnTo>
                    <a:pt x="31886" y="16171"/>
                  </a:lnTo>
                  <a:cubicBezTo>
                    <a:pt x="31886" y="16658"/>
                    <a:pt x="31855" y="17144"/>
                    <a:pt x="31825" y="17630"/>
                  </a:cubicBezTo>
                  <a:cubicBezTo>
                    <a:pt x="31794" y="18025"/>
                    <a:pt x="31764" y="18420"/>
                    <a:pt x="31734" y="18846"/>
                  </a:cubicBezTo>
                  <a:cubicBezTo>
                    <a:pt x="31612" y="20974"/>
                    <a:pt x="31430" y="23314"/>
                    <a:pt x="31247" y="25776"/>
                  </a:cubicBezTo>
                  <a:cubicBezTo>
                    <a:pt x="31186" y="26445"/>
                    <a:pt x="31126" y="27174"/>
                    <a:pt x="31065" y="27874"/>
                  </a:cubicBezTo>
                  <a:cubicBezTo>
                    <a:pt x="31065" y="28025"/>
                    <a:pt x="31034" y="28147"/>
                    <a:pt x="31034" y="28299"/>
                  </a:cubicBezTo>
                  <a:lnTo>
                    <a:pt x="30730" y="28086"/>
                  </a:lnTo>
                  <a:lnTo>
                    <a:pt x="29271" y="27022"/>
                  </a:lnTo>
                  <a:lnTo>
                    <a:pt x="13223" y="15411"/>
                  </a:lnTo>
                  <a:lnTo>
                    <a:pt x="10973" y="13800"/>
                  </a:lnTo>
                  <a:lnTo>
                    <a:pt x="6536" y="10578"/>
                  </a:lnTo>
                  <a:lnTo>
                    <a:pt x="6019" y="10183"/>
                  </a:lnTo>
                  <a:cubicBezTo>
                    <a:pt x="5836" y="10518"/>
                    <a:pt x="5684" y="10822"/>
                    <a:pt x="5532" y="11156"/>
                  </a:cubicBezTo>
                  <a:lnTo>
                    <a:pt x="6140" y="11581"/>
                  </a:lnTo>
                  <a:lnTo>
                    <a:pt x="8511" y="13314"/>
                  </a:lnTo>
                  <a:lnTo>
                    <a:pt x="10730" y="14955"/>
                  </a:lnTo>
                  <a:lnTo>
                    <a:pt x="28238" y="27661"/>
                  </a:lnTo>
                  <a:lnTo>
                    <a:pt x="29667" y="28694"/>
                  </a:lnTo>
                  <a:lnTo>
                    <a:pt x="30913" y="29606"/>
                  </a:lnTo>
                  <a:cubicBezTo>
                    <a:pt x="30913" y="29667"/>
                    <a:pt x="30913" y="29697"/>
                    <a:pt x="30913" y="29728"/>
                  </a:cubicBezTo>
                  <a:cubicBezTo>
                    <a:pt x="30518" y="34074"/>
                    <a:pt x="30062" y="38178"/>
                    <a:pt x="29575" y="42038"/>
                  </a:cubicBezTo>
                  <a:lnTo>
                    <a:pt x="16353" y="32615"/>
                  </a:lnTo>
                  <a:lnTo>
                    <a:pt x="3010" y="23132"/>
                  </a:lnTo>
                  <a:lnTo>
                    <a:pt x="1915" y="22342"/>
                  </a:lnTo>
                  <a:cubicBezTo>
                    <a:pt x="1824" y="22737"/>
                    <a:pt x="1733" y="23132"/>
                    <a:pt x="1672" y="23527"/>
                  </a:cubicBezTo>
                  <a:lnTo>
                    <a:pt x="2827" y="24378"/>
                  </a:lnTo>
                  <a:lnTo>
                    <a:pt x="14438" y="32676"/>
                  </a:lnTo>
                  <a:lnTo>
                    <a:pt x="29393" y="43375"/>
                  </a:lnTo>
                  <a:cubicBezTo>
                    <a:pt x="28785" y="47874"/>
                    <a:pt x="28116" y="52008"/>
                    <a:pt x="27357" y="55685"/>
                  </a:cubicBezTo>
                  <a:lnTo>
                    <a:pt x="1611" y="38573"/>
                  </a:lnTo>
                  <a:lnTo>
                    <a:pt x="61" y="37539"/>
                  </a:lnTo>
                  <a:cubicBezTo>
                    <a:pt x="31" y="37995"/>
                    <a:pt x="31" y="38451"/>
                    <a:pt x="0" y="38907"/>
                  </a:cubicBezTo>
                  <a:lnTo>
                    <a:pt x="1581" y="39971"/>
                  </a:lnTo>
                  <a:lnTo>
                    <a:pt x="27083" y="57023"/>
                  </a:lnTo>
                  <a:cubicBezTo>
                    <a:pt x="26323" y="60549"/>
                    <a:pt x="25502" y="63619"/>
                    <a:pt x="24651" y="66202"/>
                  </a:cubicBezTo>
                  <a:lnTo>
                    <a:pt x="1915" y="52859"/>
                  </a:lnTo>
                  <a:lnTo>
                    <a:pt x="92" y="51764"/>
                  </a:lnTo>
                  <a:lnTo>
                    <a:pt x="92" y="51764"/>
                  </a:lnTo>
                  <a:cubicBezTo>
                    <a:pt x="122" y="52251"/>
                    <a:pt x="152" y="52767"/>
                    <a:pt x="152" y="53254"/>
                  </a:cubicBezTo>
                  <a:lnTo>
                    <a:pt x="2037" y="54348"/>
                  </a:lnTo>
                  <a:lnTo>
                    <a:pt x="24195" y="67449"/>
                  </a:lnTo>
                  <a:cubicBezTo>
                    <a:pt x="24135" y="67631"/>
                    <a:pt x="24074" y="67783"/>
                    <a:pt x="24013" y="67965"/>
                  </a:cubicBezTo>
                  <a:cubicBezTo>
                    <a:pt x="23891" y="68300"/>
                    <a:pt x="23770" y="68634"/>
                    <a:pt x="23618" y="68968"/>
                  </a:cubicBezTo>
                  <a:lnTo>
                    <a:pt x="25138" y="68968"/>
                  </a:lnTo>
                  <a:cubicBezTo>
                    <a:pt x="25259" y="68664"/>
                    <a:pt x="25381" y="68330"/>
                    <a:pt x="25502" y="68026"/>
                  </a:cubicBezTo>
                  <a:cubicBezTo>
                    <a:pt x="25502" y="67996"/>
                    <a:pt x="25502" y="67965"/>
                    <a:pt x="25533" y="67935"/>
                  </a:cubicBezTo>
                  <a:lnTo>
                    <a:pt x="48086" y="65929"/>
                  </a:lnTo>
                  <a:lnTo>
                    <a:pt x="48086" y="64531"/>
                  </a:lnTo>
                  <a:lnTo>
                    <a:pt x="26019" y="66506"/>
                  </a:lnTo>
                  <a:cubicBezTo>
                    <a:pt x="26901" y="63801"/>
                    <a:pt x="27752" y="60579"/>
                    <a:pt x="28512" y="56901"/>
                  </a:cubicBezTo>
                  <a:lnTo>
                    <a:pt x="48086" y="51096"/>
                  </a:lnTo>
                  <a:lnTo>
                    <a:pt x="48086" y="49698"/>
                  </a:lnTo>
                  <a:lnTo>
                    <a:pt x="28816" y="55412"/>
                  </a:lnTo>
                  <a:cubicBezTo>
                    <a:pt x="29484" y="51856"/>
                    <a:pt x="30123" y="47904"/>
                    <a:pt x="30700" y="43588"/>
                  </a:cubicBezTo>
                  <a:lnTo>
                    <a:pt x="48086" y="36871"/>
                  </a:lnTo>
                  <a:lnTo>
                    <a:pt x="48086" y="35533"/>
                  </a:lnTo>
                  <a:lnTo>
                    <a:pt x="30882" y="42159"/>
                  </a:lnTo>
                  <a:cubicBezTo>
                    <a:pt x="31338" y="38330"/>
                    <a:pt x="31794" y="34257"/>
                    <a:pt x="32159" y="29910"/>
                  </a:cubicBezTo>
                  <a:lnTo>
                    <a:pt x="32159" y="29788"/>
                  </a:lnTo>
                  <a:lnTo>
                    <a:pt x="48086" y="22038"/>
                  </a:lnTo>
                  <a:lnTo>
                    <a:pt x="48086" y="20700"/>
                  </a:lnTo>
                  <a:lnTo>
                    <a:pt x="32281" y="28360"/>
                  </a:lnTo>
                  <a:cubicBezTo>
                    <a:pt x="32311" y="27904"/>
                    <a:pt x="32372" y="27448"/>
                    <a:pt x="32402" y="26992"/>
                  </a:cubicBezTo>
                  <a:cubicBezTo>
                    <a:pt x="32463" y="26293"/>
                    <a:pt x="32493" y="25624"/>
                    <a:pt x="32554" y="24925"/>
                  </a:cubicBezTo>
                  <a:cubicBezTo>
                    <a:pt x="32706" y="22858"/>
                    <a:pt x="32858" y="20883"/>
                    <a:pt x="32949" y="19059"/>
                  </a:cubicBezTo>
                  <a:cubicBezTo>
                    <a:pt x="32980" y="18664"/>
                    <a:pt x="33010" y="18269"/>
                    <a:pt x="33041" y="17873"/>
                  </a:cubicBezTo>
                  <a:cubicBezTo>
                    <a:pt x="33041" y="17326"/>
                    <a:pt x="33071" y="16840"/>
                    <a:pt x="33101" y="16323"/>
                  </a:cubicBezTo>
                  <a:lnTo>
                    <a:pt x="39667" y="13223"/>
                  </a:lnTo>
                  <a:lnTo>
                    <a:pt x="41369" y="12402"/>
                  </a:lnTo>
                  <a:lnTo>
                    <a:pt x="41673" y="12250"/>
                  </a:lnTo>
                  <a:lnTo>
                    <a:pt x="42828" y="11703"/>
                  </a:lnTo>
                  <a:lnTo>
                    <a:pt x="43314" y="11490"/>
                  </a:lnTo>
                  <a:lnTo>
                    <a:pt x="46962" y="9758"/>
                  </a:lnTo>
                  <a:lnTo>
                    <a:pt x="47205" y="9636"/>
                  </a:lnTo>
                  <a:lnTo>
                    <a:pt x="48086" y="9211"/>
                  </a:lnTo>
                  <a:lnTo>
                    <a:pt x="48086" y="7964"/>
                  </a:lnTo>
                  <a:lnTo>
                    <a:pt x="47631" y="8177"/>
                  </a:lnTo>
                  <a:lnTo>
                    <a:pt x="46445" y="8724"/>
                  </a:lnTo>
                  <a:lnTo>
                    <a:pt x="42676" y="10518"/>
                  </a:lnTo>
                  <a:lnTo>
                    <a:pt x="41551" y="11065"/>
                  </a:lnTo>
                  <a:lnTo>
                    <a:pt x="39606" y="11977"/>
                  </a:lnTo>
                  <a:lnTo>
                    <a:pt x="37873" y="12797"/>
                  </a:lnTo>
                  <a:lnTo>
                    <a:pt x="33193" y="15016"/>
                  </a:lnTo>
                  <a:cubicBezTo>
                    <a:pt x="33253" y="13831"/>
                    <a:pt x="33284" y="12737"/>
                    <a:pt x="33345" y="11733"/>
                  </a:cubicBezTo>
                  <a:cubicBezTo>
                    <a:pt x="33345" y="11308"/>
                    <a:pt x="33375" y="10913"/>
                    <a:pt x="33375" y="10548"/>
                  </a:cubicBezTo>
                  <a:cubicBezTo>
                    <a:pt x="33497" y="7904"/>
                    <a:pt x="33527" y="6353"/>
                    <a:pt x="33527" y="6293"/>
                  </a:cubicBezTo>
                  <a:cubicBezTo>
                    <a:pt x="33527" y="6019"/>
                    <a:pt x="33253" y="5776"/>
                    <a:pt x="32949" y="5746"/>
                  </a:cubicBezTo>
                  <a:cubicBezTo>
                    <a:pt x="32928" y="5744"/>
                    <a:pt x="32907" y="5743"/>
                    <a:pt x="32886" y="5743"/>
                  </a:cubicBezTo>
                  <a:cubicBezTo>
                    <a:pt x="32581" y="5743"/>
                    <a:pt x="32341" y="5945"/>
                    <a:pt x="32341" y="6201"/>
                  </a:cubicBezTo>
                  <a:cubicBezTo>
                    <a:pt x="32341" y="6232"/>
                    <a:pt x="32311" y="7721"/>
                    <a:pt x="32189" y="10244"/>
                  </a:cubicBezTo>
                  <a:cubicBezTo>
                    <a:pt x="32159" y="10639"/>
                    <a:pt x="32159" y="11034"/>
                    <a:pt x="32129" y="11460"/>
                  </a:cubicBezTo>
                  <a:cubicBezTo>
                    <a:pt x="32098" y="12463"/>
                    <a:pt x="32038" y="13588"/>
                    <a:pt x="31977" y="14803"/>
                  </a:cubicBezTo>
                  <a:lnTo>
                    <a:pt x="26323" y="10122"/>
                  </a:lnTo>
                  <a:lnTo>
                    <a:pt x="24317" y="8420"/>
                  </a:lnTo>
                  <a:lnTo>
                    <a:pt x="14226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5" name="Google Shape;2945;p50"/>
          <p:cNvSpPr/>
          <p:nvPr/>
        </p:nvSpPr>
        <p:spPr>
          <a:xfrm rot="-899981" flipH="1">
            <a:off x="4693655" y="2993220"/>
            <a:ext cx="4481901" cy="3320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6" name="Google Shape;2946;p50"/>
          <p:cNvGrpSpPr/>
          <p:nvPr/>
        </p:nvGrpSpPr>
        <p:grpSpPr>
          <a:xfrm rot="-899884" flipH="1">
            <a:off x="8204759" y="2998355"/>
            <a:ext cx="1887406" cy="2376457"/>
            <a:chOff x="214550" y="172025"/>
            <a:chExt cx="2041100" cy="2569975"/>
          </a:xfrm>
        </p:grpSpPr>
        <p:sp>
          <p:nvSpPr>
            <p:cNvPr id="2947" name="Google Shape;2947;p50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0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0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0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0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2" name="Google Shape;2952;p50"/>
          <p:cNvGrpSpPr/>
          <p:nvPr/>
        </p:nvGrpSpPr>
        <p:grpSpPr>
          <a:xfrm flipH="1">
            <a:off x="6632927" y="4160502"/>
            <a:ext cx="1571898" cy="1838211"/>
            <a:chOff x="-2073475" y="3186500"/>
            <a:chExt cx="1699900" cy="1987900"/>
          </a:xfrm>
        </p:grpSpPr>
        <p:sp>
          <p:nvSpPr>
            <p:cNvPr id="2953" name="Google Shape;2953;p50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0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0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0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0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50"/>
          <p:cNvGrpSpPr/>
          <p:nvPr/>
        </p:nvGrpSpPr>
        <p:grpSpPr>
          <a:xfrm rot="899981" flipH="1">
            <a:off x="2691127" y="4710690"/>
            <a:ext cx="1392569" cy="1274543"/>
            <a:chOff x="2868100" y="1339975"/>
            <a:chExt cx="1506125" cy="1378475"/>
          </a:xfrm>
        </p:grpSpPr>
        <p:sp>
          <p:nvSpPr>
            <p:cNvPr id="2959" name="Google Shape;2959;p50"/>
            <p:cNvSpPr/>
            <p:nvPr/>
          </p:nvSpPr>
          <p:spPr>
            <a:xfrm>
              <a:off x="2868100" y="1339975"/>
              <a:ext cx="1506125" cy="1378475"/>
            </a:xfrm>
            <a:custGeom>
              <a:avLst/>
              <a:gdLst/>
              <a:ahLst/>
              <a:cxnLst/>
              <a:rect l="l" t="t" r="r" b="b"/>
              <a:pathLst>
                <a:path w="60245" h="55139" extrusionOk="0">
                  <a:moveTo>
                    <a:pt x="23612" y="12674"/>
                  </a:moveTo>
                  <a:cubicBezTo>
                    <a:pt x="24107" y="12674"/>
                    <a:pt x="24585" y="12792"/>
                    <a:pt x="25016" y="13040"/>
                  </a:cubicBezTo>
                  <a:cubicBezTo>
                    <a:pt x="26749" y="14043"/>
                    <a:pt x="26992" y="16809"/>
                    <a:pt x="25594" y="19241"/>
                  </a:cubicBezTo>
                  <a:cubicBezTo>
                    <a:pt x="25533" y="19332"/>
                    <a:pt x="25503" y="19393"/>
                    <a:pt x="25442" y="19484"/>
                  </a:cubicBezTo>
                  <a:cubicBezTo>
                    <a:pt x="25381" y="19606"/>
                    <a:pt x="25290" y="19697"/>
                    <a:pt x="25229" y="19818"/>
                  </a:cubicBezTo>
                  <a:cubicBezTo>
                    <a:pt x="25138" y="19940"/>
                    <a:pt x="25047" y="20031"/>
                    <a:pt x="24986" y="20153"/>
                  </a:cubicBezTo>
                  <a:cubicBezTo>
                    <a:pt x="24895" y="20244"/>
                    <a:pt x="24803" y="20366"/>
                    <a:pt x="24712" y="20457"/>
                  </a:cubicBezTo>
                  <a:cubicBezTo>
                    <a:pt x="24682" y="20487"/>
                    <a:pt x="24621" y="20548"/>
                    <a:pt x="24591" y="20578"/>
                  </a:cubicBezTo>
                  <a:lnTo>
                    <a:pt x="24439" y="20730"/>
                  </a:lnTo>
                  <a:cubicBezTo>
                    <a:pt x="23480" y="21669"/>
                    <a:pt x="22335" y="22206"/>
                    <a:pt x="21278" y="22206"/>
                  </a:cubicBezTo>
                  <a:cubicBezTo>
                    <a:pt x="20795" y="22206"/>
                    <a:pt x="20330" y="22094"/>
                    <a:pt x="19910" y="21855"/>
                  </a:cubicBezTo>
                  <a:cubicBezTo>
                    <a:pt x="18177" y="20852"/>
                    <a:pt x="17934" y="18086"/>
                    <a:pt x="19332" y="15624"/>
                  </a:cubicBezTo>
                  <a:cubicBezTo>
                    <a:pt x="19484" y="15381"/>
                    <a:pt x="19636" y="15138"/>
                    <a:pt x="19819" y="14925"/>
                  </a:cubicBezTo>
                  <a:cubicBezTo>
                    <a:pt x="19971" y="14682"/>
                    <a:pt x="20153" y="14499"/>
                    <a:pt x="20335" y="14286"/>
                  </a:cubicBezTo>
                  <a:lnTo>
                    <a:pt x="20366" y="14286"/>
                  </a:lnTo>
                  <a:cubicBezTo>
                    <a:pt x="20426" y="14195"/>
                    <a:pt x="20518" y="14104"/>
                    <a:pt x="20609" y="14013"/>
                  </a:cubicBezTo>
                  <a:cubicBezTo>
                    <a:pt x="20700" y="13922"/>
                    <a:pt x="20791" y="13831"/>
                    <a:pt x="20913" y="13770"/>
                  </a:cubicBezTo>
                  <a:cubicBezTo>
                    <a:pt x="21756" y="13064"/>
                    <a:pt x="22713" y="12674"/>
                    <a:pt x="23612" y="12674"/>
                  </a:cubicBezTo>
                  <a:close/>
                  <a:moveTo>
                    <a:pt x="38147" y="1"/>
                  </a:moveTo>
                  <a:cubicBezTo>
                    <a:pt x="38026" y="31"/>
                    <a:pt x="37904" y="31"/>
                    <a:pt x="37782" y="31"/>
                  </a:cubicBezTo>
                  <a:cubicBezTo>
                    <a:pt x="37661" y="31"/>
                    <a:pt x="37509" y="31"/>
                    <a:pt x="37387" y="61"/>
                  </a:cubicBezTo>
                  <a:lnTo>
                    <a:pt x="36962" y="61"/>
                  </a:lnTo>
                  <a:cubicBezTo>
                    <a:pt x="36719" y="92"/>
                    <a:pt x="36445" y="122"/>
                    <a:pt x="36171" y="153"/>
                  </a:cubicBezTo>
                  <a:cubicBezTo>
                    <a:pt x="35776" y="213"/>
                    <a:pt x="35381" y="274"/>
                    <a:pt x="34986" y="335"/>
                  </a:cubicBezTo>
                  <a:cubicBezTo>
                    <a:pt x="34864" y="365"/>
                    <a:pt x="34743" y="365"/>
                    <a:pt x="34621" y="396"/>
                  </a:cubicBezTo>
                  <a:cubicBezTo>
                    <a:pt x="34500" y="426"/>
                    <a:pt x="34348" y="456"/>
                    <a:pt x="34196" y="487"/>
                  </a:cubicBezTo>
                  <a:cubicBezTo>
                    <a:pt x="34074" y="517"/>
                    <a:pt x="33953" y="548"/>
                    <a:pt x="33801" y="578"/>
                  </a:cubicBezTo>
                  <a:cubicBezTo>
                    <a:pt x="33557" y="639"/>
                    <a:pt x="33314" y="700"/>
                    <a:pt x="33041" y="791"/>
                  </a:cubicBezTo>
                  <a:cubicBezTo>
                    <a:pt x="32828" y="852"/>
                    <a:pt x="32615" y="912"/>
                    <a:pt x="32433" y="973"/>
                  </a:cubicBezTo>
                  <a:cubicBezTo>
                    <a:pt x="32372" y="1004"/>
                    <a:pt x="32342" y="1004"/>
                    <a:pt x="32281" y="1004"/>
                  </a:cubicBezTo>
                  <a:cubicBezTo>
                    <a:pt x="31004" y="1429"/>
                    <a:pt x="29758" y="1976"/>
                    <a:pt x="28542" y="2645"/>
                  </a:cubicBezTo>
                  <a:cubicBezTo>
                    <a:pt x="28299" y="2767"/>
                    <a:pt x="28086" y="2888"/>
                    <a:pt x="27843" y="3040"/>
                  </a:cubicBezTo>
                  <a:cubicBezTo>
                    <a:pt x="27630" y="3162"/>
                    <a:pt x="27417" y="3314"/>
                    <a:pt x="27174" y="3435"/>
                  </a:cubicBezTo>
                  <a:lnTo>
                    <a:pt x="27205" y="3466"/>
                  </a:lnTo>
                  <a:cubicBezTo>
                    <a:pt x="24135" y="5381"/>
                    <a:pt x="21369" y="7995"/>
                    <a:pt x="18815" y="11156"/>
                  </a:cubicBezTo>
                  <a:cubicBezTo>
                    <a:pt x="18481" y="11581"/>
                    <a:pt x="18147" y="11976"/>
                    <a:pt x="17843" y="12432"/>
                  </a:cubicBezTo>
                  <a:cubicBezTo>
                    <a:pt x="16597" y="14043"/>
                    <a:pt x="15442" y="15776"/>
                    <a:pt x="14317" y="17630"/>
                  </a:cubicBezTo>
                  <a:cubicBezTo>
                    <a:pt x="13192" y="19454"/>
                    <a:pt x="12159" y="21399"/>
                    <a:pt x="11156" y="23375"/>
                  </a:cubicBezTo>
                  <a:cubicBezTo>
                    <a:pt x="10882" y="23891"/>
                    <a:pt x="10639" y="24408"/>
                    <a:pt x="10396" y="24955"/>
                  </a:cubicBezTo>
                  <a:cubicBezTo>
                    <a:pt x="8420" y="29028"/>
                    <a:pt x="6688" y="33375"/>
                    <a:pt x="5137" y="37752"/>
                  </a:cubicBezTo>
                  <a:lnTo>
                    <a:pt x="4833" y="38603"/>
                  </a:lnTo>
                  <a:cubicBezTo>
                    <a:pt x="4742" y="38876"/>
                    <a:pt x="4651" y="39150"/>
                    <a:pt x="4560" y="39424"/>
                  </a:cubicBezTo>
                  <a:cubicBezTo>
                    <a:pt x="3131" y="43588"/>
                    <a:pt x="1915" y="47752"/>
                    <a:pt x="852" y="51703"/>
                  </a:cubicBezTo>
                  <a:cubicBezTo>
                    <a:pt x="791" y="52007"/>
                    <a:pt x="700" y="52311"/>
                    <a:pt x="608" y="52646"/>
                  </a:cubicBezTo>
                  <a:cubicBezTo>
                    <a:pt x="517" y="52950"/>
                    <a:pt x="456" y="53254"/>
                    <a:pt x="365" y="53558"/>
                  </a:cubicBezTo>
                  <a:cubicBezTo>
                    <a:pt x="244" y="54044"/>
                    <a:pt x="122" y="54561"/>
                    <a:pt x="1" y="55047"/>
                  </a:cubicBezTo>
                  <a:lnTo>
                    <a:pt x="46780" y="55047"/>
                  </a:lnTo>
                  <a:cubicBezTo>
                    <a:pt x="46901" y="55077"/>
                    <a:pt x="47023" y="55108"/>
                    <a:pt x="47144" y="55138"/>
                  </a:cubicBezTo>
                  <a:cubicBezTo>
                    <a:pt x="47175" y="55108"/>
                    <a:pt x="47175" y="55077"/>
                    <a:pt x="47205" y="55047"/>
                  </a:cubicBezTo>
                  <a:cubicBezTo>
                    <a:pt x="47600" y="54378"/>
                    <a:pt x="48026" y="53710"/>
                    <a:pt x="48421" y="53041"/>
                  </a:cubicBezTo>
                  <a:cubicBezTo>
                    <a:pt x="48542" y="52858"/>
                    <a:pt x="48634" y="52646"/>
                    <a:pt x="48755" y="52463"/>
                  </a:cubicBezTo>
                  <a:cubicBezTo>
                    <a:pt x="48998" y="52068"/>
                    <a:pt x="49211" y="51673"/>
                    <a:pt x="49454" y="51308"/>
                  </a:cubicBezTo>
                  <a:cubicBezTo>
                    <a:pt x="49546" y="51096"/>
                    <a:pt x="49667" y="50913"/>
                    <a:pt x="49789" y="50700"/>
                  </a:cubicBezTo>
                  <a:cubicBezTo>
                    <a:pt x="50001" y="50305"/>
                    <a:pt x="50214" y="49910"/>
                    <a:pt x="50457" y="49515"/>
                  </a:cubicBezTo>
                  <a:cubicBezTo>
                    <a:pt x="50549" y="49333"/>
                    <a:pt x="50670" y="49120"/>
                    <a:pt x="50792" y="48937"/>
                  </a:cubicBezTo>
                  <a:cubicBezTo>
                    <a:pt x="50883" y="48725"/>
                    <a:pt x="51005" y="48542"/>
                    <a:pt x="51096" y="48330"/>
                  </a:cubicBezTo>
                  <a:cubicBezTo>
                    <a:pt x="51308" y="47934"/>
                    <a:pt x="51552" y="47539"/>
                    <a:pt x="51734" y="47144"/>
                  </a:cubicBezTo>
                  <a:cubicBezTo>
                    <a:pt x="51916" y="46810"/>
                    <a:pt x="52099" y="46475"/>
                    <a:pt x="52281" y="46141"/>
                  </a:cubicBezTo>
                  <a:cubicBezTo>
                    <a:pt x="52312" y="46080"/>
                    <a:pt x="52312" y="46019"/>
                    <a:pt x="52342" y="45989"/>
                  </a:cubicBezTo>
                  <a:cubicBezTo>
                    <a:pt x="52403" y="45898"/>
                    <a:pt x="52433" y="45807"/>
                    <a:pt x="52494" y="45715"/>
                  </a:cubicBezTo>
                  <a:cubicBezTo>
                    <a:pt x="52555" y="45594"/>
                    <a:pt x="52615" y="45442"/>
                    <a:pt x="52707" y="45320"/>
                  </a:cubicBezTo>
                  <a:lnTo>
                    <a:pt x="52828" y="45016"/>
                  </a:lnTo>
                  <a:cubicBezTo>
                    <a:pt x="52889" y="44925"/>
                    <a:pt x="52950" y="44804"/>
                    <a:pt x="53011" y="44712"/>
                  </a:cubicBezTo>
                  <a:cubicBezTo>
                    <a:pt x="53011" y="44652"/>
                    <a:pt x="53041" y="44621"/>
                    <a:pt x="53071" y="44560"/>
                  </a:cubicBezTo>
                  <a:cubicBezTo>
                    <a:pt x="53102" y="44500"/>
                    <a:pt x="53163" y="44408"/>
                    <a:pt x="53193" y="44317"/>
                  </a:cubicBezTo>
                  <a:cubicBezTo>
                    <a:pt x="53740" y="43223"/>
                    <a:pt x="54257" y="42129"/>
                    <a:pt x="54743" y="41035"/>
                  </a:cubicBezTo>
                  <a:cubicBezTo>
                    <a:pt x="54834" y="40822"/>
                    <a:pt x="54926" y="40639"/>
                    <a:pt x="55017" y="40427"/>
                  </a:cubicBezTo>
                  <a:cubicBezTo>
                    <a:pt x="55230" y="40001"/>
                    <a:pt x="55382" y="39606"/>
                    <a:pt x="55564" y="39211"/>
                  </a:cubicBezTo>
                  <a:cubicBezTo>
                    <a:pt x="55655" y="38998"/>
                    <a:pt x="55746" y="38785"/>
                    <a:pt x="55837" y="38573"/>
                  </a:cubicBezTo>
                  <a:cubicBezTo>
                    <a:pt x="56597" y="36749"/>
                    <a:pt x="57296" y="34895"/>
                    <a:pt x="57904" y="33071"/>
                  </a:cubicBezTo>
                  <a:cubicBezTo>
                    <a:pt x="57935" y="32980"/>
                    <a:pt x="57965" y="32889"/>
                    <a:pt x="57965" y="32797"/>
                  </a:cubicBezTo>
                  <a:cubicBezTo>
                    <a:pt x="58087" y="32493"/>
                    <a:pt x="58178" y="32159"/>
                    <a:pt x="58269" y="31855"/>
                  </a:cubicBezTo>
                  <a:cubicBezTo>
                    <a:pt x="58360" y="31582"/>
                    <a:pt x="58451" y="31278"/>
                    <a:pt x="58512" y="31004"/>
                  </a:cubicBezTo>
                  <a:cubicBezTo>
                    <a:pt x="58634" y="30578"/>
                    <a:pt x="58755" y="30153"/>
                    <a:pt x="58877" y="29727"/>
                  </a:cubicBezTo>
                  <a:cubicBezTo>
                    <a:pt x="58877" y="29697"/>
                    <a:pt x="58907" y="29636"/>
                    <a:pt x="58907" y="29575"/>
                  </a:cubicBezTo>
                  <a:cubicBezTo>
                    <a:pt x="58938" y="29515"/>
                    <a:pt x="58938" y="29484"/>
                    <a:pt x="58938" y="29423"/>
                  </a:cubicBezTo>
                  <a:lnTo>
                    <a:pt x="58968" y="29423"/>
                  </a:lnTo>
                  <a:cubicBezTo>
                    <a:pt x="58968" y="29332"/>
                    <a:pt x="58999" y="29271"/>
                    <a:pt x="59029" y="29180"/>
                  </a:cubicBezTo>
                  <a:cubicBezTo>
                    <a:pt x="59120" y="28785"/>
                    <a:pt x="59211" y="28360"/>
                    <a:pt x="59303" y="27964"/>
                  </a:cubicBezTo>
                  <a:cubicBezTo>
                    <a:pt x="59333" y="27812"/>
                    <a:pt x="59363" y="27691"/>
                    <a:pt x="59394" y="27539"/>
                  </a:cubicBezTo>
                  <a:cubicBezTo>
                    <a:pt x="59424" y="27387"/>
                    <a:pt x="59455" y="27205"/>
                    <a:pt x="59485" y="27053"/>
                  </a:cubicBezTo>
                  <a:cubicBezTo>
                    <a:pt x="59546" y="26870"/>
                    <a:pt x="59576" y="26657"/>
                    <a:pt x="59607" y="26475"/>
                  </a:cubicBezTo>
                  <a:cubicBezTo>
                    <a:pt x="59728" y="25928"/>
                    <a:pt x="59819" y="25381"/>
                    <a:pt x="59880" y="24864"/>
                  </a:cubicBezTo>
                  <a:cubicBezTo>
                    <a:pt x="59910" y="24682"/>
                    <a:pt x="59941" y="24499"/>
                    <a:pt x="59941" y="24317"/>
                  </a:cubicBezTo>
                  <a:cubicBezTo>
                    <a:pt x="60032" y="23679"/>
                    <a:pt x="60093" y="23040"/>
                    <a:pt x="60154" y="22402"/>
                  </a:cubicBezTo>
                  <a:cubicBezTo>
                    <a:pt x="60154" y="22250"/>
                    <a:pt x="60184" y="22098"/>
                    <a:pt x="60184" y="21946"/>
                  </a:cubicBezTo>
                  <a:cubicBezTo>
                    <a:pt x="60214" y="21308"/>
                    <a:pt x="60245" y="20700"/>
                    <a:pt x="60245" y="20092"/>
                  </a:cubicBezTo>
                  <a:cubicBezTo>
                    <a:pt x="60245" y="19818"/>
                    <a:pt x="60245" y="19575"/>
                    <a:pt x="60214" y="19302"/>
                  </a:cubicBezTo>
                  <a:cubicBezTo>
                    <a:pt x="60214" y="19059"/>
                    <a:pt x="60214" y="18785"/>
                    <a:pt x="60184" y="18542"/>
                  </a:cubicBezTo>
                  <a:cubicBezTo>
                    <a:pt x="59910" y="13891"/>
                    <a:pt x="58330" y="9758"/>
                    <a:pt x="55017" y="6475"/>
                  </a:cubicBezTo>
                  <a:cubicBezTo>
                    <a:pt x="54834" y="6323"/>
                    <a:pt x="54652" y="6140"/>
                    <a:pt x="54470" y="5958"/>
                  </a:cubicBezTo>
                  <a:cubicBezTo>
                    <a:pt x="54378" y="5897"/>
                    <a:pt x="54287" y="5806"/>
                    <a:pt x="54196" y="5715"/>
                  </a:cubicBezTo>
                  <a:cubicBezTo>
                    <a:pt x="53892" y="5472"/>
                    <a:pt x="53588" y="5229"/>
                    <a:pt x="53284" y="4985"/>
                  </a:cubicBezTo>
                  <a:cubicBezTo>
                    <a:pt x="52980" y="4742"/>
                    <a:pt x="52646" y="4529"/>
                    <a:pt x="52312" y="4286"/>
                  </a:cubicBezTo>
                  <a:cubicBezTo>
                    <a:pt x="52099" y="4134"/>
                    <a:pt x="51856" y="3982"/>
                    <a:pt x="51643" y="3861"/>
                  </a:cubicBezTo>
                  <a:cubicBezTo>
                    <a:pt x="51400" y="3709"/>
                    <a:pt x="51157" y="3557"/>
                    <a:pt x="50913" y="3435"/>
                  </a:cubicBezTo>
                  <a:cubicBezTo>
                    <a:pt x="50670" y="3283"/>
                    <a:pt x="50427" y="3131"/>
                    <a:pt x="50153" y="3010"/>
                  </a:cubicBezTo>
                  <a:cubicBezTo>
                    <a:pt x="50032" y="2949"/>
                    <a:pt x="49910" y="2888"/>
                    <a:pt x="49789" y="2827"/>
                  </a:cubicBezTo>
                  <a:cubicBezTo>
                    <a:pt x="49515" y="2675"/>
                    <a:pt x="49242" y="2554"/>
                    <a:pt x="48968" y="2432"/>
                  </a:cubicBezTo>
                  <a:cubicBezTo>
                    <a:pt x="48694" y="2311"/>
                    <a:pt x="48421" y="2189"/>
                    <a:pt x="48147" y="2067"/>
                  </a:cubicBezTo>
                  <a:cubicBezTo>
                    <a:pt x="47843" y="1946"/>
                    <a:pt x="47570" y="1824"/>
                    <a:pt x="47266" y="1703"/>
                  </a:cubicBezTo>
                  <a:cubicBezTo>
                    <a:pt x="47083" y="1642"/>
                    <a:pt x="46901" y="1581"/>
                    <a:pt x="46688" y="1490"/>
                  </a:cubicBezTo>
                  <a:cubicBezTo>
                    <a:pt x="46415" y="1399"/>
                    <a:pt x="46141" y="1308"/>
                    <a:pt x="45868" y="1216"/>
                  </a:cubicBezTo>
                  <a:cubicBezTo>
                    <a:pt x="45564" y="1125"/>
                    <a:pt x="45290" y="1034"/>
                    <a:pt x="45017" y="943"/>
                  </a:cubicBezTo>
                  <a:cubicBezTo>
                    <a:pt x="44287" y="730"/>
                    <a:pt x="43527" y="548"/>
                    <a:pt x="42828" y="426"/>
                  </a:cubicBezTo>
                  <a:cubicBezTo>
                    <a:pt x="42646" y="396"/>
                    <a:pt x="42463" y="365"/>
                    <a:pt x="42281" y="335"/>
                  </a:cubicBezTo>
                  <a:cubicBezTo>
                    <a:pt x="40913" y="92"/>
                    <a:pt x="39545" y="1"/>
                    <a:pt x="3823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0"/>
            <p:cNvSpPr/>
            <p:nvPr/>
          </p:nvSpPr>
          <p:spPr>
            <a:xfrm>
              <a:off x="3621150" y="1339975"/>
              <a:ext cx="753075" cy="1378475"/>
            </a:xfrm>
            <a:custGeom>
              <a:avLst/>
              <a:gdLst/>
              <a:ahLst/>
              <a:cxnLst/>
              <a:rect l="l" t="t" r="r" b="b"/>
              <a:pathLst>
                <a:path w="30123" h="55139" extrusionOk="0">
                  <a:moveTo>
                    <a:pt x="8025" y="1"/>
                  </a:moveTo>
                  <a:cubicBezTo>
                    <a:pt x="7904" y="1"/>
                    <a:pt x="7782" y="31"/>
                    <a:pt x="7660" y="31"/>
                  </a:cubicBezTo>
                  <a:lnTo>
                    <a:pt x="7265" y="31"/>
                  </a:lnTo>
                  <a:cubicBezTo>
                    <a:pt x="7113" y="61"/>
                    <a:pt x="6992" y="61"/>
                    <a:pt x="6840" y="61"/>
                  </a:cubicBezTo>
                  <a:cubicBezTo>
                    <a:pt x="6597" y="92"/>
                    <a:pt x="6323" y="122"/>
                    <a:pt x="6049" y="153"/>
                  </a:cubicBezTo>
                  <a:cubicBezTo>
                    <a:pt x="5654" y="213"/>
                    <a:pt x="5259" y="244"/>
                    <a:pt x="4864" y="335"/>
                  </a:cubicBezTo>
                  <a:cubicBezTo>
                    <a:pt x="4742" y="365"/>
                    <a:pt x="4621" y="365"/>
                    <a:pt x="4499" y="396"/>
                  </a:cubicBezTo>
                  <a:cubicBezTo>
                    <a:pt x="4378" y="426"/>
                    <a:pt x="4226" y="456"/>
                    <a:pt x="4074" y="487"/>
                  </a:cubicBezTo>
                  <a:cubicBezTo>
                    <a:pt x="3952" y="517"/>
                    <a:pt x="3831" y="548"/>
                    <a:pt x="3679" y="578"/>
                  </a:cubicBezTo>
                  <a:cubicBezTo>
                    <a:pt x="3435" y="639"/>
                    <a:pt x="3192" y="700"/>
                    <a:pt x="2919" y="791"/>
                  </a:cubicBezTo>
                  <a:cubicBezTo>
                    <a:pt x="2706" y="852"/>
                    <a:pt x="2493" y="912"/>
                    <a:pt x="2311" y="973"/>
                  </a:cubicBezTo>
                  <a:cubicBezTo>
                    <a:pt x="2250" y="973"/>
                    <a:pt x="2220" y="1004"/>
                    <a:pt x="2159" y="1004"/>
                  </a:cubicBezTo>
                  <a:cubicBezTo>
                    <a:pt x="1855" y="2736"/>
                    <a:pt x="1520" y="4833"/>
                    <a:pt x="1217" y="7174"/>
                  </a:cubicBezTo>
                  <a:cubicBezTo>
                    <a:pt x="1095" y="7964"/>
                    <a:pt x="1004" y="8815"/>
                    <a:pt x="913" y="9666"/>
                  </a:cubicBezTo>
                  <a:cubicBezTo>
                    <a:pt x="365" y="14469"/>
                    <a:pt x="1" y="20062"/>
                    <a:pt x="244" y="25654"/>
                  </a:cubicBezTo>
                  <a:cubicBezTo>
                    <a:pt x="274" y="26566"/>
                    <a:pt x="335" y="27478"/>
                    <a:pt x="426" y="28360"/>
                  </a:cubicBezTo>
                  <a:cubicBezTo>
                    <a:pt x="609" y="30639"/>
                    <a:pt x="882" y="32858"/>
                    <a:pt x="1308" y="35047"/>
                  </a:cubicBezTo>
                  <a:cubicBezTo>
                    <a:pt x="1490" y="35898"/>
                    <a:pt x="1672" y="36718"/>
                    <a:pt x="1885" y="37539"/>
                  </a:cubicBezTo>
                  <a:cubicBezTo>
                    <a:pt x="2524" y="40032"/>
                    <a:pt x="3375" y="42402"/>
                    <a:pt x="4469" y="44560"/>
                  </a:cubicBezTo>
                  <a:cubicBezTo>
                    <a:pt x="4742" y="45108"/>
                    <a:pt x="5046" y="45624"/>
                    <a:pt x="5350" y="46141"/>
                  </a:cubicBezTo>
                  <a:cubicBezTo>
                    <a:pt x="7873" y="50336"/>
                    <a:pt x="11521" y="53558"/>
                    <a:pt x="16658" y="55047"/>
                  </a:cubicBezTo>
                  <a:cubicBezTo>
                    <a:pt x="16779" y="55077"/>
                    <a:pt x="16901" y="55108"/>
                    <a:pt x="17022" y="55138"/>
                  </a:cubicBezTo>
                  <a:cubicBezTo>
                    <a:pt x="17053" y="55108"/>
                    <a:pt x="17083" y="55077"/>
                    <a:pt x="17083" y="55047"/>
                  </a:cubicBezTo>
                  <a:cubicBezTo>
                    <a:pt x="17478" y="54378"/>
                    <a:pt x="17904" y="53710"/>
                    <a:pt x="18299" y="53041"/>
                  </a:cubicBezTo>
                  <a:cubicBezTo>
                    <a:pt x="18420" y="52858"/>
                    <a:pt x="18512" y="52646"/>
                    <a:pt x="18633" y="52463"/>
                  </a:cubicBezTo>
                  <a:cubicBezTo>
                    <a:pt x="18876" y="52068"/>
                    <a:pt x="19089" y="51673"/>
                    <a:pt x="19332" y="51308"/>
                  </a:cubicBezTo>
                  <a:cubicBezTo>
                    <a:pt x="19424" y="51096"/>
                    <a:pt x="19545" y="50913"/>
                    <a:pt x="19667" y="50700"/>
                  </a:cubicBezTo>
                  <a:cubicBezTo>
                    <a:pt x="19879" y="50305"/>
                    <a:pt x="20092" y="49910"/>
                    <a:pt x="20335" y="49515"/>
                  </a:cubicBezTo>
                  <a:cubicBezTo>
                    <a:pt x="20427" y="49333"/>
                    <a:pt x="20548" y="49120"/>
                    <a:pt x="20670" y="48937"/>
                  </a:cubicBezTo>
                  <a:cubicBezTo>
                    <a:pt x="20761" y="48725"/>
                    <a:pt x="20883" y="48542"/>
                    <a:pt x="20974" y="48330"/>
                  </a:cubicBezTo>
                  <a:cubicBezTo>
                    <a:pt x="21186" y="47934"/>
                    <a:pt x="21399" y="47539"/>
                    <a:pt x="21612" y="47144"/>
                  </a:cubicBezTo>
                  <a:cubicBezTo>
                    <a:pt x="21794" y="46810"/>
                    <a:pt x="21977" y="46475"/>
                    <a:pt x="22159" y="46141"/>
                  </a:cubicBezTo>
                  <a:cubicBezTo>
                    <a:pt x="22190" y="46080"/>
                    <a:pt x="22190" y="46019"/>
                    <a:pt x="22220" y="45989"/>
                  </a:cubicBezTo>
                  <a:cubicBezTo>
                    <a:pt x="22281" y="45898"/>
                    <a:pt x="22311" y="45807"/>
                    <a:pt x="22372" y="45715"/>
                  </a:cubicBezTo>
                  <a:cubicBezTo>
                    <a:pt x="22433" y="45594"/>
                    <a:pt x="22493" y="45442"/>
                    <a:pt x="22585" y="45320"/>
                  </a:cubicBezTo>
                  <a:lnTo>
                    <a:pt x="22706" y="45016"/>
                  </a:lnTo>
                  <a:cubicBezTo>
                    <a:pt x="22767" y="44925"/>
                    <a:pt x="22828" y="44804"/>
                    <a:pt x="22889" y="44712"/>
                  </a:cubicBezTo>
                  <a:cubicBezTo>
                    <a:pt x="22889" y="44652"/>
                    <a:pt x="22919" y="44621"/>
                    <a:pt x="22949" y="44560"/>
                  </a:cubicBezTo>
                  <a:cubicBezTo>
                    <a:pt x="22980" y="44500"/>
                    <a:pt x="23041" y="44408"/>
                    <a:pt x="23071" y="44317"/>
                  </a:cubicBezTo>
                  <a:cubicBezTo>
                    <a:pt x="23618" y="43223"/>
                    <a:pt x="24135" y="42129"/>
                    <a:pt x="24621" y="41035"/>
                  </a:cubicBezTo>
                  <a:cubicBezTo>
                    <a:pt x="24712" y="40822"/>
                    <a:pt x="24804" y="40639"/>
                    <a:pt x="24895" y="40427"/>
                  </a:cubicBezTo>
                  <a:cubicBezTo>
                    <a:pt x="25077" y="40001"/>
                    <a:pt x="25260" y="39606"/>
                    <a:pt x="25442" y="39180"/>
                  </a:cubicBezTo>
                  <a:cubicBezTo>
                    <a:pt x="25533" y="38998"/>
                    <a:pt x="25624" y="38785"/>
                    <a:pt x="25715" y="38573"/>
                  </a:cubicBezTo>
                  <a:cubicBezTo>
                    <a:pt x="26475" y="36749"/>
                    <a:pt x="27174" y="34895"/>
                    <a:pt x="27782" y="33071"/>
                  </a:cubicBezTo>
                  <a:cubicBezTo>
                    <a:pt x="27813" y="32980"/>
                    <a:pt x="27843" y="32889"/>
                    <a:pt x="27843" y="32797"/>
                  </a:cubicBezTo>
                  <a:cubicBezTo>
                    <a:pt x="27965" y="32493"/>
                    <a:pt x="28056" y="32159"/>
                    <a:pt x="28147" y="31855"/>
                  </a:cubicBezTo>
                  <a:cubicBezTo>
                    <a:pt x="28238" y="31582"/>
                    <a:pt x="28329" y="31278"/>
                    <a:pt x="28390" y="31004"/>
                  </a:cubicBezTo>
                  <a:cubicBezTo>
                    <a:pt x="28512" y="30578"/>
                    <a:pt x="28633" y="30153"/>
                    <a:pt x="28755" y="29727"/>
                  </a:cubicBezTo>
                  <a:cubicBezTo>
                    <a:pt x="28755" y="29667"/>
                    <a:pt x="28785" y="29606"/>
                    <a:pt x="28785" y="29575"/>
                  </a:cubicBezTo>
                  <a:cubicBezTo>
                    <a:pt x="28816" y="29515"/>
                    <a:pt x="28816" y="29484"/>
                    <a:pt x="28816" y="29423"/>
                  </a:cubicBezTo>
                  <a:lnTo>
                    <a:pt x="28846" y="29423"/>
                  </a:lnTo>
                  <a:cubicBezTo>
                    <a:pt x="28846" y="29332"/>
                    <a:pt x="28877" y="29271"/>
                    <a:pt x="28907" y="29180"/>
                  </a:cubicBezTo>
                  <a:cubicBezTo>
                    <a:pt x="28998" y="28785"/>
                    <a:pt x="29089" y="28360"/>
                    <a:pt x="29181" y="27964"/>
                  </a:cubicBezTo>
                  <a:cubicBezTo>
                    <a:pt x="29211" y="27812"/>
                    <a:pt x="29241" y="27691"/>
                    <a:pt x="29272" y="27539"/>
                  </a:cubicBezTo>
                  <a:cubicBezTo>
                    <a:pt x="29302" y="27387"/>
                    <a:pt x="29333" y="27205"/>
                    <a:pt x="29363" y="27053"/>
                  </a:cubicBezTo>
                  <a:cubicBezTo>
                    <a:pt x="29424" y="26870"/>
                    <a:pt x="29454" y="26657"/>
                    <a:pt x="29485" y="26475"/>
                  </a:cubicBezTo>
                  <a:cubicBezTo>
                    <a:pt x="29606" y="25928"/>
                    <a:pt x="29697" y="25381"/>
                    <a:pt x="29758" y="24864"/>
                  </a:cubicBezTo>
                  <a:cubicBezTo>
                    <a:pt x="29788" y="24682"/>
                    <a:pt x="29819" y="24499"/>
                    <a:pt x="29819" y="24317"/>
                  </a:cubicBezTo>
                  <a:cubicBezTo>
                    <a:pt x="29910" y="23679"/>
                    <a:pt x="29971" y="23040"/>
                    <a:pt x="30032" y="22402"/>
                  </a:cubicBezTo>
                  <a:cubicBezTo>
                    <a:pt x="30032" y="22250"/>
                    <a:pt x="30062" y="22098"/>
                    <a:pt x="30062" y="21916"/>
                  </a:cubicBezTo>
                  <a:cubicBezTo>
                    <a:pt x="30092" y="21308"/>
                    <a:pt x="30123" y="20700"/>
                    <a:pt x="30123" y="20092"/>
                  </a:cubicBezTo>
                  <a:cubicBezTo>
                    <a:pt x="30123" y="19818"/>
                    <a:pt x="30123" y="19575"/>
                    <a:pt x="30092" y="19302"/>
                  </a:cubicBezTo>
                  <a:cubicBezTo>
                    <a:pt x="30092" y="19059"/>
                    <a:pt x="30092" y="18785"/>
                    <a:pt x="30062" y="18542"/>
                  </a:cubicBezTo>
                  <a:cubicBezTo>
                    <a:pt x="29788" y="13891"/>
                    <a:pt x="28208" y="9758"/>
                    <a:pt x="24895" y="6475"/>
                  </a:cubicBezTo>
                  <a:cubicBezTo>
                    <a:pt x="24712" y="6323"/>
                    <a:pt x="24530" y="6140"/>
                    <a:pt x="24348" y="5958"/>
                  </a:cubicBezTo>
                  <a:cubicBezTo>
                    <a:pt x="24256" y="5897"/>
                    <a:pt x="24165" y="5806"/>
                    <a:pt x="24074" y="5715"/>
                  </a:cubicBezTo>
                  <a:cubicBezTo>
                    <a:pt x="23770" y="5472"/>
                    <a:pt x="23466" y="5229"/>
                    <a:pt x="23162" y="4985"/>
                  </a:cubicBezTo>
                  <a:cubicBezTo>
                    <a:pt x="22858" y="4742"/>
                    <a:pt x="22524" y="4529"/>
                    <a:pt x="22190" y="4286"/>
                  </a:cubicBezTo>
                  <a:cubicBezTo>
                    <a:pt x="21977" y="4134"/>
                    <a:pt x="21734" y="3982"/>
                    <a:pt x="21521" y="3861"/>
                  </a:cubicBezTo>
                  <a:cubicBezTo>
                    <a:pt x="21278" y="3709"/>
                    <a:pt x="21035" y="3557"/>
                    <a:pt x="20791" y="3405"/>
                  </a:cubicBezTo>
                  <a:cubicBezTo>
                    <a:pt x="20548" y="3283"/>
                    <a:pt x="20305" y="3131"/>
                    <a:pt x="20031" y="3010"/>
                  </a:cubicBezTo>
                  <a:cubicBezTo>
                    <a:pt x="19910" y="2949"/>
                    <a:pt x="19788" y="2888"/>
                    <a:pt x="19667" y="2827"/>
                  </a:cubicBezTo>
                  <a:cubicBezTo>
                    <a:pt x="19393" y="2675"/>
                    <a:pt x="19120" y="2554"/>
                    <a:pt x="18846" y="2432"/>
                  </a:cubicBezTo>
                  <a:cubicBezTo>
                    <a:pt x="18572" y="2311"/>
                    <a:pt x="18299" y="2189"/>
                    <a:pt x="18025" y="2067"/>
                  </a:cubicBezTo>
                  <a:cubicBezTo>
                    <a:pt x="17721" y="1946"/>
                    <a:pt x="17448" y="1824"/>
                    <a:pt x="17144" y="1703"/>
                  </a:cubicBezTo>
                  <a:cubicBezTo>
                    <a:pt x="16961" y="1642"/>
                    <a:pt x="16779" y="1581"/>
                    <a:pt x="16566" y="1490"/>
                  </a:cubicBezTo>
                  <a:cubicBezTo>
                    <a:pt x="16293" y="1399"/>
                    <a:pt x="16019" y="1308"/>
                    <a:pt x="15746" y="1216"/>
                  </a:cubicBezTo>
                  <a:cubicBezTo>
                    <a:pt x="15442" y="1125"/>
                    <a:pt x="15168" y="1034"/>
                    <a:pt x="14895" y="943"/>
                  </a:cubicBezTo>
                  <a:cubicBezTo>
                    <a:pt x="14165" y="730"/>
                    <a:pt x="13436" y="548"/>
                    <a:pt x="12706" y="426"/>
                  </a:cubicBezTo>
                  <a:cubicBezTo>
                    <a:pt x="12524" y="396"/>
                    <a:pt x="12341" y="365"/>
                    <a:pt x="12159" y="335"/>
                  </a:cubicBezTo>
                  <a:cubicBezTo>
                    <a:pt x="10791" y="92"/>
                    <a:pt x="9423" y="1"/>
                    <a:pt x="8116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0"/>
            <p:cNvSpPr/>
            <p:nvPr/>
          </p:nvSpPr>
          <p:spPr>
            <a:xfrm>
              <a:off x="3314150" y="1618850"/>
              <a:ext cx="76775" cy="93500"/>
            </a:xfrm>
            <a:custGeom>
              <a:avLst/>
              <a:gdLst/>
              <a:ahLst/>
              <a:cxnLst/>
              <a:rect l="l" t="t" r="r" b="b"/>
              <a:pathLst>
                <a:path w="3071" h="3740" extrusionOk="0">
                  <a:moveTo>
                    <a:pt x="973" y="1"/>
                  </a:moveTo>
                  <a:cubicBezTo>
                    <a:pt x="639" y="396"/>
                    <a:pt x="305" y="821"/>
                    <a:pt x="1" y="1277"/>
                  </a:cubicBezTo>
                  <a:lnTo>
                    <a:pt x="1977" y="3739"/>
                  </a:lnTo>
                  <a:cubicBezTo>
                    <a:pt x="2311" y="3314"/>
                    <a:pt x="2676" y="2919"/>
                    <a:pt x="3071" y="261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0"/>
            <p:cNvSpPr/>
            <p:nvPr/>
          </p:nvSpPr>
          <p:spPr>
            <a:xfrm>
              <a:off x="2877225" y="2632550"/>
              <a:ext cx="80575" cy="83600"/>
            </a:xfrm>
            <a:custGeom>
              <a:avLst/>
              <a:gdLst/>
              <a:ahLst/>
              <a:cxnLst/>
              <a:rect l="l" t="t" r="r" b="b"/>
              <a:pathLst>
                <a:path w="3223" h="3344" extrusionOk="0">
                  <a:moveTo>
                    <a:pt x="487" y="0"/>
                  </a:moveTo>
                  <a:cubicBezTo>
                    <a:pt x="426" y="304"/>
                    <a:pt x="335" y="608"/>
                    <a:pt x="243" y="943"/>
                  </a:cubicBezTo>
                  <a:cubicBezTo>
                    <a:pt x="152" y="1247"/>
                    <a:pt x="91" y="1551"/>
                    <a:pt x="0" y="1855"/>
                  </a:cubicBezTo>
                  <a:lnTo>
                    <a:pt x="1216" y="3344"/>
                  </a:lnTo>
                  <a:lnTo>
                    <a:pt x="3222" y="33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0"/>
            <p:cNvSpPr/>
            <p:nvPr/>
          </p:nvSpPr>
          <p:spPr>
            <a:xfrm>
              <a:off x="2982075" y="2283750"/>
              <a:ext cx="405050" cy="432400"/>
            </a:xfrm>
            <a:custGeom>
              <a:avLst/>
              <a:gdLst/>
              <a:ahLst/>
              <a:cxnLst/>
              <a:rect l="l" t="t" r="r" b="b"/>
              <a:pathLst>
                <a:path w="16202" h="17296" extrusionOk="0">
                  <a:moveTo>
                    <a:pt x="578" y="1"/>
                  </a:moveTo>
                  <a:lnTo>
                    <a:pt x="274" y="852"/>
                  </a:lnTo>
                  <a:cubicBezTo>
                    <a:pt x="183" y="1125"/>
                    <a:pt x="92" y="1399"/>
                    <a:pt x="1" y="1673"/>
                  </a:cubicBezTo>
                  <a:lnTo>
                    <a:pt x="14104" y="17296"/>
                  </a:lnTo>
                  <a:lnTo>
                    <a:pt x="16202" y="17296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0"/>
            <p:cNvSpPr/>
            <p:nvPr/>
          </p:nvSpPr>
          <p:spPr>
            <a:xfrm>
              <a:off x="3127975" y="1406075"/>
              <a:ext cx="1246250" cy="1310075"/>
            </a:xfrm>
            <a:custGeom>
              <a:avLst/>
              <a:gdLst/>
              <a:ahLst/>
              <a:cxnLst/>
              <a:rect l="l" t="t" r="r" b="b"/>
              <a:pathLst>
                <a:path w="49850" h="52403" extrusionOk="0">
                  <a:moveTo>
                    <a:pt x="18147" y="1"/>
                  </a:moveTo>
                  <a:cubicBezTo>
                    <a:pt x="17904" y="123"/>
                    <a:pt x="17691" y="244"/>
                    <a:pt x="17448" y="396"/>
                  </a:cubicBezTo>
                  <a:cubicBezTo>
                    <a:pt x="17235" y="518"/>
                    <a:pt x="17022" y="670"/>
                    <a:pt x="16779" y="791"/>
                  </a:cubicBezTo>
                  <a:lnTo>
                    <a:pt x="16779" y="822"/>
                  </a:lnTo>
                  <a:lnTo>
                    <a:pt x="20640" y="7022"/>
                  </a:lnTo>
                  <a:lnTo>
                    <a:pt x="27600" y="18329"/>
                  </a:lnTo>
                  <a:lnTo>
                    <a:pt x="23406" y="27327"/>
                  </a:lnTo>
                  <a:lnTo>
                    <a:pt x="19971" y="23010"/>
                  </a:lnTo>
                  <a:lnTo>
                    <a:pt x="15047" y="16840"/>
                  </a:lnTo>
                  <a:cubicBezTo>
                    <a:pt x="14986" y="16962"/>
                    <a:pt x="14895" y="17053"/>
                    <a:pt x="14834" y="17174"/>
                  </a:cubicBezTo>
                  <a:cubicBezTo>
                    <a:pt x="14743" y="17296"/>
                    <a:pt x="14652" y="17387"/>
                    <a:pt x="14591" y="17509"/>
                  </a:cubicBezTo>
                  <a:cubicBezTo>
                    <a:pt x="14500" y="17600"/>
                    <a:pt x="14408" y="17691"/>
                    <a:pt x="14317" y="17813"/>
                  </a:cubicBezTo>
                  <a:cubicBezTo>
                    <a:pt x="14287" y="17843"/>
                    <a:pt x="14226" y="17904"/>
                    <a:pt x="14196" y="17934"/>
                  </a:cubicBezTo>
                  <a:lnTo>
                    <a:pt x="14044" y="18086"/>
                  </a:lnTo>
                  <a:lnTo>
                    <a:pt x="20153" y="25716"/>
                  </a:lnTo>
                  <a:lnTo>
                    <a:pt x="22676" y="28907"/>
                  </a:lnTo>
                  <a:lnTo>
                    <a:pt x="21035" y="32403"/>
                  </a:lnTo>
                  <a:lnTo>
                    <a:pt x="16931" y="41217"/>
                  </a:lnTo>
                  <a:lnTo>
                    <a:pt x="761" y="20731"/>
                  </a:lnTo>
                  <a:cubicBezTo>
                    <a:pt x="487" y="21247"/>
                    <a:pt x="244" y="21764"/>
                    <a:pt x="1" y="22311"/>
                  </a:cubicBezTo>
                  <a:lnTo>
                    <a:pt x="16202" y="42828"/>
                  </a:lnTo>
                  <a:lnTo>
                    <a:pt x="11734" y="52403"/>
                  </a:lnTo>
                  <a:lnTo>
                    <a:pt x="13466" y="52403"/>
                  </a:lnTo>
                  <a:lnTo>
                    <a:pt x="17600" y="43497"/>
                  </a:lnTo>
                  <a:lnTo>
                    <a:pt x="41886" y="43497"/>
                  </a:lnTo>
                  <a:cubicBezTo>
                    <a:pt x="41917" y="43436"/>
                    <a:pt x="41917" y="43375"/>
                    <a:pt x="41947" y="43345"/>
                  </a:cubicBezTo>
                  <a:cubicBezTo>
                    <a:pt x="42008" y="43254"/>
                    <a:pt x="42038" y="43163"/>
                    <a:pt x="42099" y="43071"/>
                  </a:cubicBezTo>
                  <a:cubicBezTo>
                    <a:pt x="42160" y="42950"/>
                    <a:pt x="42220" y="42798"/>
                    <a:pt x="42312" y="42676"/>
                  </a:cubicBezTo>
                  <a:lnTo>
                    <a:pt x="42433" y="42372"/>
                  </a:lnTo>
                  <a:cubicBezTo>
                    <a:pt x="42494" y="42281"/>
                    <a:pt x="42555" y="42160"/>
                    <a:pt x="42616" y="42068"/>
                  </a:cubicBezTo>
                  <a:cubicBezTo>
                    <a:pt x="42616" y="42008"/>
                    <a:pt x="42646" y="41977"/>
                    <a:pt x="42676" y="41916"/>
                  </a:cubicBezTo>
                  <a:lnTo>
                    <a:pt x="18329" y="41916"/>
                  </a:lnTo>
                  <a:lnTo>
                    <a:pt x="21612" y="34895"/>
                  </a:lnTo>
                  <a:lnTo>
                    <a:pt x="24105" y="29545"/>
                  </a:lnTo>
                  <a:lnTo>
                    <a:pt x="48117" y="28360"/>
                  </a:lnTo>
                  <a:cubicBezTo>
                    <a:pt x="48239" y="27934"/>
                    <a:pt x="48360" y="27509"/>
                    <a:pt x="48482" y="27083"/>
                  </a:cubicBezTo>
                  <a:cubicBezTo>
                    <a:pt x="48482" y="27023"/>
                    <a:pt x="48512" y="26962"/>
                    <a:pt x="48512" y="26931"/>
                  </a:cubicBezTo>
                  <a:cubicBezTo>
                    <a:pt x="48543" y="26871"/>
                    <a:pt x="48543" y="26810"/>
                    <a:pt x="48573" y="26779"/>
                  </a:cubicBezTo>
                  <a:lnTo>
                    <a:pt x="48573" y="26779"/>
                  </a:lnTo>
                  <a:lnTo>
                    <a:pt x="24834" y="27965"/>
                  </a:lnTo>
                  <a:lnTo>
                    <a:pt x="28998" y="18998"/>
                  </a:lnTo>
                  <a:lnTo>
                    <a:pt x="49850" y="17448"/>
                  </a:lnTo>
                  <a:cubicBezTo>
                    <a:pt x="49850" y="17174"/>
                    <a:pt x="49850" y="16931"/>
                    <a:pt x="49819" y="16658"/>
                  </a:cubicBezTo>
                  <a:cubicBezTo>
                    <a:pt x="49819" y="16415"/>
                    <a:pt x="49819" y="16141"/>
                    <a:pt x="49789" y="15898"/>
                  </a:cubicBezTo>
                  <a:lnTo>
                    <a:pt x="29758" y="17387"/>
                  </a:lnTo>
                  <a:lnTo>
                    <a:pt x="29758" y="17387"/>
                  </a:lnTo>
                  <a:lnTo>
                    <a:pt x="34834" y="6506"/>
                  </a:lnTo>
                  <a:cubicBezTo>
                    <a:pt x="35017" y="6110"/>
                    <a:pt x="34834" y="5655"/>
                    <a:pt x="34439" y="5472"/>
                  </a:cubicBezTo>
                  <a:cubicBezTo>
                    <a:pt x="34327" y="5420"/>
                    <a:pt x="34210" y="5396"/>
                    <a:pt x="34096" y="5396"/>
                  </a:cubicBezTo>
                  <a:cubicBezTo>
                    <a:pt x="33807" y="5396"/>
                    <a:pt x="33536" y="5554"/>
                    <a:pt x="33406" y="5837"/>
                  </a:cubicBezTo>
                  <a:lnTo>
                    <a:pt x="28390" y="16627"/>
                  </a:lnTo>
                  <a:lnTo>
                    <a:pt x="20944" y="4530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5" name="Google Shape;2965;p50"/>
          <p:cNvGrpSpPr/>
          <p:nvPr/>
        </p:nvGrpSpPr>
        <p:grpSpPr>
          <a:xfrm rot="899884" flipH="1">
            <a:off x="5683519" y="4240294"/>
            <a:ext cx="1384300" cy="1999133"/>
            <a:chOff x="73975" y="3697900"/>
            <a:chExt cx="1497025" cy="2161925"/>
          </a:xfrm>
        </p:grpSpPr>
        <p:sp>
          <p:nvSpPr>
            <p:cNvPr id="2966" name="Google Shape;2966;p50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0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0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0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0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1" name="Google Shape;2971;p50"/>
          <p:cNvGrpSpPr/>
          <p:nvPr/>
        </p:nvGrpSpPr>
        <p:grpSpPr>
          <a:xfrm rot="899884" flipH="1">
            <a:off x="7249525" y="4127124"/>
            <a:ext cx="1400436" cy="1615475"/>
            <a:chOff x="-1453400" y="848325"/>
            <a:chExt cx="1514475" cy="1747025"/>
          </a:xfrm>
        </p:grpSpPr>
        <p:sp>
          <p:nvSpPr>
            <p:cNvPr id="2972" name="Google Shape;2972;p50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0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0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0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0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7" name="Google Shape;2977;p50"/>
          <p:cNvGrpSpPr/>
          <p:nvPr/>
        </p:nvGrpSpPr>
        <p:grpSpPr>
          <a:xfrm rot="-899981" flipH="1">
            <a:off x="-211399" y="3437687"/>
            <a:ext cx="1083428" cy="2373412"/>
            <a:chOff x="8070325" y="645425"/>
            <a:chExt cx="1171775" cy="2566950"/>
          </a:xfrm>
        </p:grpSpPr>
        <p:sp>
          <p:nvSpPr>
            <p:cNvPr id="2978" name="Google Shape;2978;p50"/>
            <p:cNvSpPr/>
            <p:nvPr/>
          </p:nvSpPr>
          <p:spPr>
            <a:xfrm>
              <a:off x="8070325" y="645425"/>
              <a:ext cx="1171775" cy="2566950"/>
            </a:xfrm>
            <a:custGeom>
              <a:avLst/>
              <a:gdLst/>
              <a:ahLst/>
              <a:cxnLst/>
              <a:rect l="l" t="t" r="r" b="b"/>
              <a:pathLst>
                <a:path w="46871" h="102678" extrusionOk="0">
                  <a:moveTo>
                    <a:pt x="15928" y="1"/>
                  </a:moveTo>
                  <a:cubicBezTo>
                    <a:pt x="15685" y="457"/>
                    <a:pt x="15442" y="943"/>
                    <a:pt x="15198" y="1430"/>
                  </a:cubicBezTo>
                  <a:cubicBezTo>
                    <a:pt x="14712" y="2372"/>
                    <a:pt x="14256" y="3314"/>
                    <a:pt x="13800" y="4226"/>
                  </a:cubicBezTo>
                  <a:cubicBezTo>
                    <a:pt x="13587" y="4712"/>
                    <a:pt x="13375" y="5168"/>
                    <a:pt x="13162" y="5624"/>
                  </a:cubicBezTo>
                  <a:cubicBezTo>
                    <a:pt x="12979" y="5989"/>
                    <a:pt x="12797" y="6354"/>
                    <a:pt x="12645" y="6718"/>
                  </a:cubicBezTo>
                  <a:cubicBezTo>
                    <a:pt x="12280" y="7478"/>
                    <a:pt x="11976" y="8177"/>
                    <a:pt x="11642" y="8907"/>
                  </a:cubicBezTo>
                  <a:cubicBezTo>
                    <a:pt x="11642" y="8907"/>
                    <a:pt x="11642" y="8907"/>
                    <a:pt x="11642" y="8937"/>
                  </a:cubicBezTo>
                  <a:cubicBezTo>
                    <a:pt x="11642" y="8937"/>
                    <a:pt x="11612" y="8968"/>
                    <a:pt x="11612" y="8998"/>
                  </a:cubicBezTo>
                  <a:cubicBezTo>
                    <a:pt x="11551" y="9120"/>
                    <a:pt x="11490" y="9272"/>
                    <a:pt x="11429" y="9393"/>
                  </a:cubicBezTo>
                  <a:cubicBezTo>
                    <a:pt x="11399" y="9424"/>
                    <a:pt x="11399" y="9454"/>
                    <a:pt x="11369" y="9484"/>
                  </a:cubicBezTo>
                  <a:cubicBezTo>
                    <a:pt x="11369" y="9545"/>
                    <a:pt x="11369" y="9576"/>
                    <a:pt x="11338" y="9606"/>
                  </a:cubicBezTo>
                  <a:cubicBezTo>
                    <a:pt x="11338" y="9636"/>
                    <a:pt x="11308" y="9667"/>
                    <a:pt x="11308" y="9697"/>
                  </a:cubicBezTo>
                  <a:cubicBezTo>
                    <a:pt x="11247" y="9788"/>
                    <a:pt x="11217" y="9910"/>
                    <a:pt x="11156" y="10001"/>
                  </a:cubicBezTo>
                  <a:cubicBezTo>
                    <a:pt x="11125" y="10062"/>
                    <a:pt x="11095" y="10123"/>
                    <a:pt x="11095" y="10184"/>
                  </a:cubicBezTo>
                  <a:cubicBezTo>
                    <a:pt x="10426" y="11673"/>
                    <a:pt x="9818" y="13162"/>
                    <a:pt x="9241" y="14621"/>
                  </a:cubicBezTo>
                  <a:cubicBezTo>
                    <a:pt x="9575" y="14895"/>
                    <a:pt x="9970" y="15199"/>
                    <a:pt x="10335" y="15503"/>
                  </a:cubicBezTo>
                  <a:cubicBezTo>
                    <a:pt x="10426" y="15594"/>
                    <a:pt x="10517" y="15655"/>
                    <a:pt x="10609" y="15746"/>
                  </a:cubicBezTo>
                  <a:cubicBezTo>
                    <a:pt x="10700" y="15837"/>
                    <a:pt x="10791" y="15898"/>
                    <a:pt x="10882" y="15989"/>
                  </a:cubicBezTo>
                  <a:cubicBezTo>
                    <a:pt x="11065" y="16141"/>
                    <a:pt x="11247" y="16293"/>
                    <a:pt x="11429" y="16445"/>
                  </a:cubicBezTo>
                  <a:cubicBezTo>
                    <a:pt x="11642" y="16627"/>
                    <a:pt x="11824" y="16779"/>
                    <a:pt x="12007" y="16962"/>
                  </a:cubicBezTo>
                  <a:cubicBezTo>
                    <a:pt x="12128" y="17053"/>
                    <a:pt x="12250" y="17144"/>
                    <a:pt x="12372" y="17266"/>
                  </a:cubicBezTo>
                  <a:cubicBezTo>
                    <a:pt x="12645" y="17509"/>
                    <a:pt x="12949" y="17782"/>
                    <a:pt x="13253" y="18056"/>
                  </a:cubicBezTo>
                  <a:cubicBezTo>
                    <a:pt x="13496" y="18269"/>
                    <a:pt x="13739" y="18512"/>
                    <a:pt x="13983" y="18725"/>
                  </a:cubicBezTo>
                  <a:cubicBezTo>
                    <a:pt x="14043" y="18785"/>
                    <a:pt x="14074" y="18816"/>
                    <a:pt x="14135" y="18846"/>
                  </a:cubicBezTo>
                  <a:cubicBezTo>
                    <a:pt x="14347" y="19059"/>
                    <a:pt x="14530" y="19241"/>
                    <a:pt x="14742" y="19454"/>
                  </a:cubicBezTo>
                  <a:cubicBezTo>
                    <a:pt x="14773" y="19485"/>
                    <a:pt x="14803" y="19485"/>
                    <a:pt x="14803" y="19515"/>
                  </a:cubicBezTo>
                  <a:cubicBezTo>
                    <a:pt x="15016" y="19697"/>
                    <a:pt x="15168" y="19880"/>
                    <a:pt x="15350" y="20032"/>
                  </a:cubicBezTo>
                  <a:cubicBezTo>
                    <a:pt x="15442" y="20123"/>
                    <a:pt x="15533" y="20214"/>
                    <a:pt x="15624" y="20305"/>
                  </a:cubicBezTo>
                  <a:lnTo>
                    <a:pt x="15989" y="20670"/>
                  </a:lnTo>
                  <a:cubicBezTo>
                    <a:pt x="16141" y="20822"/>
                    <a:pt x="16323" y="21004"/>
                    <a:pt x="16475" y="21156"/>
                  </a:cubicBezTo>
                  <a:cubicBezTo>
                    <a:pt x="16627" y="21339"/>
                    <a:pt x="16779" y="21491"/>
                    <a:pt x="16931" y="21673"/>
                  </a:cubicBezTo>
                  <a:cubicBezTo>
                    <a:pt x="17053" y="21795"/>
                    <a:pt x="17174" y="21916"/>
                    <a:pt x="17296" y="22038"/>
                  </a:cubicBezTo>
                  <a:cubicBezTo>
                    <a:pt x="17630" y="22433"/>
                    <a:pt x="17964" y="22798"/>
                    <a:pt x="18299" y="23162"/>
                  </a:cubicBezTo>
                  <a:cubicBezTo>
                    <a:pt x="18360" y="23254"/>
                    <a:pt x="18420" y="23314"/>
                    <a:pt x="18451" y="23375"/>
                  </a:cubicBezTo>
                  <a:cubicBezTo>
                    <a:pt x="18512" y="23436"/>
                    <a:pt x="18572" y="23527"/>
                    <a:pt x="18633" y="23588"/>
                  </a:cubicBezTo>
                  <a:cubicBezTo>
                    <a:pt x="18755" y="23740"/>
                    <a:pt x="18876" y="23862"/>
                    <a:pt x="18967" y="24013"/>
                  </a:cubicBezTo>
                  <a:cubicBezTo>
                    <a:pt x="19059" y="24105"/>
                    <a:pt x="19150" y="24226"/>
                    <a:pt x="19211" y="24317"/>
                  </a:cubicBezTo>
                  <a:cubicBezTo>
                    <a:pt x="19271" y="24378"/>
                    <a:pt x="19332" y="24439"/>
                    <a:pt x="19363" y="24500"/>
                  </a:cubicBezTo>
                  <a:cubicBezTo>
                    <a:pt x="19454" y="24621"/>
                    <a:pt x="19545" y="24713"/>
                    <a:pt x="19606" y="24834"/>
                  </a:cubicBezTo>
                  <a:cubicBezTo>
                    <a:pt x="19727" y="24986"/>
                    <a:pt x="19849" y="25138"/>
                    <a:pt x="19940" y="25290"/>
                  </a:cubicBezTo>
                  <a:cubicBezTo>
                    <a:pt x="20031" y="25412"/>
                    <a:pt x="20122" y="25533"/>
                    <a:pt x="20214" y="25655"/>
                  </a:cubicBezTo>
                  <a:cubicBezTo>
                    <a:pt x="20396" y="25959"/>
                    <a:pt x="20578" y="26263"/>
                    <a:pt x="20761" y="26536"/>
                  </a:cubicBezTo>
                  <a:cubicBezTo>
                    <a:pt x="20852" y="26658"/>
                    <a:pt x="20913" y="26749"/>
                    <a:pt x="20974" y="26871"/>
                  </a:cubicBezTo>
                  <a:cubicBezTo>
                    <a:pt x="21034" y="26992"/>
                    <a:pt x="21126" y="27144"/>
                    <a:pt x="21186" y="27266"/>
                  </a:cubicBezTo>
                  <a:cubicBezTo>
                    <a:pt x="21186" y="27296"/>
                    <a:pt x="21217" y="27327"/>
                    <a:pt x="21217" y="27327"/>
                  </a:cubicBezTo>
                  <a:cubicBezTo>
                    <a:pt x="21247" y="27418"/>
                    <a:pt x="21308" y="27509"/>
                    <a:pt x="21338" y="27600"/>
                  </a:cubicBezTo>
                  <a:cubicBezTo>
                    <a:pt x="21369" y="27631"/>
                    <a:pt x="21369" y="27631"/>
                    <a:pt x="21399" y="27661"/>
                  </a:cubicBezTo>
                  <a:cubicBezTo>
                    <a:pt x="21399" y="27691"/>
                    <a:pt x="21399" y="27722"/>
                    <a:pt x="21429" y="27722"/>
                  </a:cubicBezTo>
                  <a:cubicBezTo>
                    <a:pt x="21429" y="27752"/>
                    <a:pt x="21429" y="27752"/>
                    <a:pt x="21429" y="27752"/>
                  </a:cubicBezTo>
                  <a:cubicBezTo>
                    <a:pt x="21460" y="27843"/>
                    <a:pt x="21490" y="27904"/>
                    <a:pt x="21551" y="27995"/>
                  </a:cubicBezTo>
                  <a:cubicBezTo>
                    <a:pt x="21581" y="28086"/>
                    <a:pt x="21612" y="28178"/>
                    <a:pt x="21673" y="28238"/>
                  </a:cubicBezTo>
                  <a:cubicBezTo>
                    <a:pt x="21673" y="28269"/>
                    <a:pt x="21673" y="28269"/>
                    <a:pt x="21673" y="28269"/>
                  </a:cubicBezTo>
                  <a:cubicBezTo>
                    <a:pt x="21733" y="28421"/>
                    <a:pt x="21794" y="28573"/>
                    <a:pt x="21825" y="28694"/>
                  </a:cubicBezTo>
                  <a:cubicBezTo>
                    <a:pt x="21885" y="28816"/>
                    <a:pt x="21916" y="28907"/>
                    <a:pt x="21946" y="28998"/>
                  </a:cubicBezTo>
                  <a:cubicBezTo>
                    <a:pt x="21977" y="29150"/>
                    <a:pt x="22037" y="29272"/>
                    <a:pt x="22068" y="29394"/>
                  </a:cubicBezTo>
                  <a:cubicBezTo>
                    <a:pt x="22098" y="29515"/>
                    <a:pt x="22129" y="29667"/>
                    <a:pt x="22159" y="29789"/>
                  </a:cubicBezTo>
                  <a:cubicBezTo>
                    <a:pt x="22189" y="29880"/>
                    <a:pt x="22189" y="29971"/>
                    <a:pt x="22220" y="30062"/>
                  </a:cubicBezTo>
                  <a:cubicBezTo>
                    <a:pt x="22220" y="30153"/>
                    <a:pt x="22250" y="30214"/>
                    <a:pt x="22250" y="30305"/>
                  </a:cubicBezTo>
                  <a:cubicBezTo>
                    <a:pt x="22281" y="30457"/>
                    <a:pt x="22281" y="30609"/>
                    <a:pt x="22311" y="30731"/>
                  </a:cubicBezTo>
                  <a:cubicBezTo>
                    <a:pt x="22311" y="30822"/>
                    <a:pt x="22311" y="30913"/>
                    <a:pt x="22311" y="31004"/>
                  </a:cubicBezTo>
                  <a:cubicBezTo>
                    <a:pt x="22311" y="31856"/>
                    <a:pt x="22068" y="32646"/>
                    <a:pt x="21581" y="33345"/>
                  </a:cubicBezTo>
                  <a:cubicBezTo>
                    <a:pt x="20381" y="35010"/>
                    <a:pt x="18754" y="35650"/>
                    <a:pt x="16959" y="35650"/>
                  </a:cubicBezTo>
                  <a:cubicBezTo>
                    <a:pt x="12299" y="35650"/>
                    <a:pt x="6513" y="31333"/>
                    <a:pt x="4165" y="29424"/>
                  </a:cubicBezTo>
                  <a:cubicBezTo>
                    <a:pt x="4013" y="29941"/>
                    <a:pt x="3891" y="30457"/>
                    <a:pt x="3739" y="30974"/>
                  </a:cubicBezTo>
                  <a:cubicBezTo>
                    <a:pt x="3618" y="31400"/>
                    <a:pt x="3496" y="31856"/>
                    <a:pt x="3405" y="32281"/>
                  </a:cubicBezTo>
                  <a:cubicBezTo>
                    <a:pt x="3314" y="32555"/>
                    <a:pt x="3253" y="32859"/>
                    <a:pt x="3192" y="33132"/>
                  </a:cubicBezTo>
                  <a:cubicBezTo>
                    <a:pt x="3162" y="33163"/>
                    <a:pt x="3162" y="33193"/>
                    <a:pt x="3162" y="33193"/>
                  </a:cubicBezTo>
                  <a:cubicBezTo>
                    <a:pt x="3101" y="33467"/>
                    <a:pt x="3040" y="33740"/>
                    <a:pt x="2979" y="34014"/>
                  </a:cubicBezTo>
                  <a:cubicBezTo>
                    <a:pt x="2949" y="34135"/>
                    <a:pt x="2919" y="34226"/>
                    <a:pt x="2888" y="34348"/>
                  </a:cubicBezTo>
                  <a:cubicBezTo>
                    <a:pt x="2797" y="34743"/>
                    <a:pt x="2706" y="35108"/>
                    <a:pt x="2615" y="35503"/>
                  </a:cubicBezTo>
                  <a:cubicBezTo>
                    <a:pt x="2554" y="35837"/>
                    <a:pt x="2463" y="36172"/>
                    <a:pt x="2402" y="36536"/>
                  </a:cubicBezTo>
                  <a:cubicBezTo>
                    <a:pt x="2341" y="36810"/>
                    <a:pt x="2280" y="37084"/>
                    <a:pt x="2219" y="37357"/>
                  </a:cubicBezTo>
                  <a:cubicBezTo>
                    <a:pt x="2067" y="38087"/>
                    <a:pt x="1915" y="38816"/>
                    <a:pt x="1763" y="39546"/>
                  </a:cubicBezTo>
                  <a:cubicBezTo>
                    <a:pt x="1703" y="39880"/>
                    <a:pt x="1642" y="40214"/>
                    <a:pt x="1581" y="40518"/>
                  </a:cubicBezTo>
                  <a:cubicBezTo>
                    <a:pt x="1520" y="40853"/>
                    <a:pt x="1460" y="41157"/>
                    <a:pt x="1429" y="41461"/>
                  </a:cubicBezTo>
                  <a:cubicBezTo>
                    <a:pt x="1308" y="42129"/>
                    <a:pt x="1186" y="42768"/>
                    <a:pt x="1095" y="43406"/>
                  </a:cubicBezTo>
                  <a:cubicBezTo>
                    <a:pt x="1064" y="43588"/>
                    <a:pt x="1034" y="43771"/>
                    <a:pt x="1004" y="43923"/>
                  </a:cubicBezTo>
                  <a:cubicBezTo>
                    <a:pt x="973" y="44105"/>
                    <a:pt x="943" y="44287"/>
                    <a:pt x="943" y="44470"/>
                  </a:cubicBezTo>
                  <a:cubicBezTo>
                    <a:pt x="943" y="44500"/>
                    <a:pt x="912" y="44500"/>
                    <a:pt x="912" y="44531"/>
                  </a:cubicBezTo>
                  <a:cubicBezTo>
                    <a:pt x="912" y="44561"/>
                    <a:pt x="912" y="44561"/>
                    <a:pt x="912" y="44561"/>
                  </a:cubicBezTo>
                  <a:cubicBezTo>
                    <a:pt x="912" y="44561"/>
                    <a:pt x="912" y="44561"/>
                    <a:pt x="912" y="44591"/>
                  </a:cubicBezTo>
                  <a:cubicBezTo>
                    <a:pt x="882" y="44895"/>
                    <a:pt x="821" y="45199"/>
                    <a:pt x="791" y="45473"/>
                  </a:cubicBezTo>
                  <a:cubicBezTo>
                    <a:pt x="791" y="45503"/>
                    <a:pt x="791" y="45534"/>
                    <a:pt x="760" y="45564"/>
                  </a:cubicBezTo>
                  <a:cubicBezTo>
                    <a:pt x="760" y="45777"/>
                    <a:pt x="730" y="45989"/>
                    <a:pt x="700" y="46172"/>
                  </a:cubicBezTo>
                  <a:cubicBezTo>
                    <a:pt x="669" y="46263"/>
                    <a:pt x="669" y="46324"/>
                    <a:pt x="669" y="46385"/>
                  </a:cubicBezTo>
                  <a:cubicBezTo>
                    <a:pt x="639" y="46506"/>
                    <a:pt x="639" y="46658"/>
                    <a:pt x="608" y="46780"/>
                  </a:cubicBezTo>
                  <a:cubicBezTo>
                    <a:pt x="517" y="47540"/>
                    <a:pt x="426" y="48269"/>
                    <a:pt x="365" y="48999"/>
                  </a:cubicBezTo>
                  <a:cubicBezTo>
                    <a:pt x="335" y="49272"/>
                    <a:pt x="304" y="49515"/>
                    <a:pt x="274" y="49759"/>
                  </a:cubicBezTo>
                  <a:cubicBezTo>
                    <a:pt x="244" y="50002"/>
                    <a:pt x="244" y="50245"/>
                    <a:pt x="213" y="50458"/>
                  </a:cubicBezTo>
                  <a:cubicBezTo>
                    <a:pt x="183" y="50822"/>
                    <a:pt x="153" y="51187"/>
                    <a:pt x="122" y="51521"/>
                  </a:cubicBezTo>
                  <a:cubicBezTo>
                    <a:pt x="608" y="51947"/>
                    <a:pt x="1125" y="52342"/>
                    <a:pt x="1672" y="52707"/>
                  </a:cubicBezTo>
                  <a:cubicBezTo>
                    <a:pt x="1794" y="52828"/>
                    <a:pt x="1915" y="52920"/>
                    <a:pt x="2067" y="53011"/>
                  </a:cubicBezTo>
                  <a:cubicBezTo>
                    <a:pt x="2189" y="53102"/>
                    <a:pt x="2341" y="53193"/>
                    <a:pt x="2493" y="53284"/>
                  </a:cubicBezTo>
                  <a:cubicBezTo>
                    <a:pt x="2615" y="53376"/>
                    <a:pt x="2736" y="53467"/>
                    <a:pt x="2858" y="53528"/>
                  </a:cubicBezTo>
                  <a:cubicBezTo>
                    <a:pt x="3162" y="53740"/>
                    <a:pt x="3466" y="53923"/>
                    <a:pt x="3770" y="54105"/>
                  </a:cubicBezTo>
                  <a:cubicBezTo>
                    <a:pt x="3891" y="54196"/>
                    <a:pt x="4043" y="54287"/>
                    <a:pt x="4165" y="54348"/>
                  </a:cubicBezTo>
                  <a:cubicBezTo>
                    <a:pt x="4469" y="54531"/>
                    <a:pt x="4803" y="54743"/>
                    <a:pt x="5107" y="54895"/>
                  </a:cubicBezTo>
                  <a:cubicBezTo>
                    <a:pt x="5472" y="55108"/>
                    <a:pt x="5806" y="55291"/>
                    <a:pt x="6140" y="55473"/>
                  </a:cubicBezTo>
                  <a:cubicBezTo>
                    <a:pt x="6688" y="55777"/>
                    <a:pt x="7265" y="56050"/>
                    <a:pt x="7812" y="56354"/>
                  </a:cubicBezTo>
                  <a:cubicBezTo>
                    <a:pt x="8268" y="56567"/>
                    <a:pt x="8724" y="56810"/>
                    <a:pt x="9180" y="57023"/>
                  </a:cubicBezTo>
                  <a:cubicBezTo>
                    <a:pt x="9210" y="57023"/>
                    <a:pt x="9241" y="57053"/>
                    <a:pt x="9241" y="57053"/>
                  </a:cubicBezTo>
                  <a:cubicBezTo>
                    <a:pt x="9393" y="57145"/>
                    <a:pt x="9575" y="57205"/>
                    <a:pt x="9727" y="57297"/>
                  </a:cubicBezTo>
                  <a:cubicBezTo>
                    <a:pt x="9758" y="57297"/>
                    <a:pt x="9818" y="57327"/>
                    <a:pt x="9879" y="57357"/>
                  </a:cubicBezTo>
                  <a:cubicBezTo>
                    <a:pt x="9940" y="57388"/>
                    <a:pt x="9970" y="57418"/>
                    <a:pt x="10031" y="57449"/>
                  </a:cubicBezTo>
                  <a:cubicBezTo>
                    <a:pt x="10092" y="57449"/>
                    <a:pt x="10122" y="57479"/>
                    <a:pt x="10183" y="57509"/>
                  </a:cubicBezTo>
                  <a:cubicBezTo>
                    <a:pt x="10213" y="57540"/>
                    <a:pt x="10244" y="57540"/>
                    <a:pt x="10274" y="57570"/>
                  </a:cubicBezTo>
                  <a:cubicBezTo>
                    <a:pt x="10335" y="57570"/>
                    <a:pt x="10365" y="57601"/>
                    <a:pt x="10426" y="57631"/>
                  </a:cubicBezTo>
                  <a:cubicBezTo>
                    <a:pt x="10487" y="57661"/>
                    <a:pt x="10578" y="57692"/>
                    <a:pt x="10639" y="57722"/>
                  </a:cubicBezTo>
                  <a:cubicBezTo>
                    <a:pt x="10730" y="57753"/>
                    <a:pt x="10791" y="57813"/>
                    <a:pt x="10882" y="57844"/>
                  </a:cubicBezTo>
                  <a:cubicBezTo>
                    <a:pt x="10913" y="57874"/>
                    <a:pt x="10973" y="57874"/>
                    <a:pt x="11034" y="57905"/>
                  </a:cubicBezTo>
                  <a:cubicBezTo>
                    <a:pt x="11217" y="57996"/>
                    <a:pt x="11399" y="58087"/>
                    <a:pt x="11581" y="58178"/>
                  </a:cubicBezTo>
                  <a:cubicBezTo>
                    <a:pt x="11794" y="58269"/>
                    <a:pt x="12037" y="58360"/>
                    <a:pt x="12250" y="58482"/>
                  </a:cubicBezTo>
                  <a:cubicBezTo>
                    <a:pt x="12432" y="58573"/>
                    <a:pt x="12645" y="58664"/>
                    <a:pt x="12828" y="58756"/>
                  </a:cubicBezTo>
                  <a:cubicBezTo>
                    <a:pt x="12979" y="58816"/>
                    <a:pt x="13131" y="58877"/>
                    <a:pt x="13283" y="58968"/>
                  </a:cubicBezTo>
                  <a:cubicBezTo>
                    <a:pt x="13314" y="58968"/>
                    <a:pt x="13344" y="58999"/>
                    <a:pt x="13375" y="58999"/>
                  </a:cubicBezTo>
                  <a:cubicBezTo>
                    <a:pt x="13527" y="59090"/>
                    <a:pt x="13679" y="59151"/>
                    <a:pt x="13831" y="59212"/>
                  </a:cubicBezTo>
                  <a:cubicBezTo>
                    <a:pt x="13891" y="59242"/>
                    <a:pt x="13952" y="59272"/>
                    <a:pt x="14043" y="59303"/>
                  </a:cubicBezTo>
                  <a:cubicBezTo>
                    <a:pt x="14408" y="59485"/>
                    <a:pt x="14773" y="59637"/>
                    <a:pt x="15138" y="59819"/>
                  </a:cubicBezTo>
                  <a:lnTo>
                    <a:pt x="15168" y="59819"/>
                  </a:lnTo>
                  <a:cubicBezTo>
                    <a:pt x="18056" y="61218"/>
                    <a:pt x="20487" y="62494"/>
                    <a:pt x="21733" y="63801"/>
                  </a:cubicBezTo>
                  <a:cubicBezTo>
                    <a:pt x="22129" y="64257"/>
                    <a:pt x="22433" y="64713"/>
                    <a:pt x="22524" y="65169"/>
                  </a:cubicBezTo>
                  <a:cubicBezTo>
                    <a:pt x="22645" y="65686"/>
                    <a:pt x="22585" y="66203"/>
                    <a:pt x="22281" y="66719"/>
                  </a:cubicBezTo>
                  <a:cubicBezTo>
                    <a:pt x="21794" y="67570"/>
                    <a:pt x="21004" y="68148"/>
                    <a:pt x="20001" y="68482"/>
                  </a:cubicBezTo>
                  <a:lnTo>
                    <a:pt x="19970" y="68482"/>
                  </a:lnTo>
                  <a:cubicBezTo>
                    <a:pt x="19879" y="68543"/>
                    <a:pt x="19788" y="68573"/>
                    <a:pt x="19697" y="68573"/>
                  </a:cubicBezTo>
                  <a:cubicBezTo>
                    <a:pt x="19606" y="68604"/>
                    <a:pt x="19515" y="68634"/>
                    <a:pt x="19423" y="68665"/>
                  </a:cubicBezTo>
                  <a:cubicBezTo>
                    <a:pt x="19332" y="68695"/>
                    <a:pt x="19241" y="68695"/>
                    <a:pt x="19180" y="68725"/>
                  </a:cubicBezTo>
                  <a:cubicBezTo>
                    <a:pt x="19059" y="68725"/>
                    <a:pt x="18967" y="68756"/>
                    <a:pt x="18846" y="68786"/>
                  </a:cubicBezTo>
                  <a:cubicBezTo>
                    <a:pt x="18785" y="68786"/>
                    <a:pt x="18694" y="68817"/>
                    <a:pt x="18603" y="68817"/>
                  </a:cubicBezTo>
                  <a:lnTo>
                    <a:pt x="18512" y="68817"/>
                  </a:lnTo>
                  <a:cubicBezTo>
                    <a:pt x="18420" y="68847"/>
                    <a:pt x="18299" y="68847"/>
                    <a:pt x="18208" y="68847"/>
                  </a:cubicBezTo>
                  <a:cubicBezTo>
                    <a:pt x="17782" y="68908"/>
                    <a:pt x="17356" y="68908"/>
                    <a:pt x="16901" y="68908"/>
                  </a:cubicBezTo>
                  <a:cubicBezTo>
                    <a:pt x="16110" y="68908"/>
                    <a:pt x="15259" y="68847"/>
                    <a:pt x="14347" y="68725"/>
                  </a:cubicBezTo>
                  <a:cubicBezTo>
                    <a:pt x="14074" y="68695"/>
                    <a:pt x="13770" y="68634"/>
                    <a:pt x="13496" y="68604"/>
                  </a:cubicBezTo>
                  <a:cubicBezTo>
                    <a:pt x="9393" y="67935"/>
                    <a:pt x="4803" y="66324"/>
                    <a:pt x="1824" y="65139"/>
                  </a:cubicBezTo>
                  <a:cubicBezTo>
                    <a:pt x="1794" y="65108"/>
                    <a:pt x="1763" y="65108"/>
                    <a:pt x="1733" y="65078"/>
                  </a:cubicBezTo>
                  <a:cubicBezTo>
                    <a:pt x="1064" y="64835"/>
                    <a:pt x="487" y="64592"/>
                    <a:pt x="1" y="64379"/>
                  </a:cubicBezTo>
                  <a:lnTo>
                    <a:pt x="1" y="64379"/>
                  </a:lnTo>
                  <a:cubicBezTo>
                    <a:pt x="213" y="67662"/>
                    <a:pt x="608" y="70397"/>
                    <a:pt x="1004" y="72525"/>
                  </a:cubicBezTo>
                  <a:cubicBezTo>
                    <a:pt x="1034" y="72646"/>
                    <a:pt x="1064" y="72768"/>
                    <a:pt x="1064" y="72859"/>
                  </a:cubicBezTo>
                  <a:cubicBezTo>
                    <a:pt x="1095" y="73011"/>
                    <a:pt x="1125" y="73163"/>
                    <a:pt x="1156" y="73315"/>
                  </a:cubicBezTo>
                  <a:cubicBezTo>
                    <a:pt x="1186" y="73376"/>
                    <a:pt x="1186" y="73437"/>
                    <a:pt x="1186" y="73497"/>
                  </a:cubicBezTo>
                  <a:cubicBezTo>
                    <a:pt x="1216" y="73589"/>
                    <a:pt x="1247" y="73710"/>
                    <a:pt x="1277" y="73801"/>
                  </a:cubicBezTo>
                  <a:cubicBezTo>
                    <a:pt x="1885" y="76780"/>
                    <a:pt x="2493" y="78330"/>
                    <a:pt x="2493" y="78330"/>
                  </a:cubicBezTo>
                  <a:lnTo>
                    <a:pt x="4408" y="81340"/>
                  </a:lnTo>
                  <a:lnTo>
                    <a:pt x="4833" y="82039"/>
                  </a:lnTo>
                  <a:lnTo>
                    <a:pt x="4894" y="82160"/>
                  </a:lnTo>
                  <a:lnTo>
                    <a:pt x="5685" y="83406"/>
                  </a:lnTo>
                  <a:lnTo>
                    <a:pt x="17083" y="101522"/>
                  </a:lnTo>
                  <a:lnTo>
                    <a:pt x="17812" y="102677"/>
                  </a:lnTo>
                  <a:lnTo>
                    <a:pt x="20609" y="100945"/>
                  </a:lnTo>
                  <a:lnTo>
                    <a:pt x="27235" y="96750"/>
                  </a:lnTo>
                  <a:lnTo>
                    <a:pt x="28238" y="96112"/>
                  </a:lnTo>
                  <a:lnTo>
                    <a:pt x="30214" y="94866"/>
                  </a:lnTo>
                  <a:lnTo>
                    <a:pt x="31521" y="94075"/>
                  </a:lnTo>
                  <a:lnTo>
                    <a:pt x="38573" y="89638"/>
                  </a:lnTo>
                  <a:lnTo>
                    <a:pt x="38755" y="89516"/>
                  </a:lnTo>
                  <a:lnTo>
                    <a:pt x="40214" y="88604"/>
                  </a:lnTo>
                  <a:lnTo>
                    <a:pt x="41035" y="88057"/>
                  </a:lnTo>
                  <a:lnTo>
                    <a:pt x="42190" y="87358"/>
                  </a:lnTo>
                  <a:lnTo>
                    <a:pt x="46871" y="84409"/>
                  </a:lnTo>
                  <a:lnTo>
                    <a:pt x="46871" y="35655"/>
                  </a:lnTo>
                  <a:cubicBezTo>
                    <a:pt x="45941" y="38731"/>
                    <a:pt x="44543" y="41002"/>
                    <a:pt x="42473" y="41002"/>
                  </a:cubicBezTo>
                  <a:cubicBezTo>
                    <a:pt x="41904" y="41002"/>
                    <a:pt x="41284" y="40831"/>
                    <a:pt x="40609" y="40457"/>
                  </a:cubicBezTo>
                  <a:cubicBezTo>
                    <a:pt x="39971" y="40154"/>
                    <a:pt x="39424" y="39698"/>
                    <a:pt x="38937" y="39181"/>
                  </a:cubicBezTo>
                  <a:cubicBezTo>
                    <a:pt x="38877" y="39090"/>
                    <a:pt x="38816" y="39029"/>
                    <a:pt x="38755" y="38938"/>
                  </a:cubicBezTo>
                  <a:cubicBezTo>
                    <a:pt x="38573" y="38725"/>
                    <a:pt x="38390" y="38482"/>
                    <a:pt x="38208" y="38239"/>
                  </a:cubicBezTo>
                  <a:cubicBezTo>
                    <a:pt x="35655" y="34591"/>
                    <a:pt x="35047" y="28086"/>
                    <a:pt x="35077" y="22433"/>
                  </a:cubicBezTo>
                  <a:cubicBezTo>
                    <a:pt x="35077" y="22129"/>
                    <a:pt x="35077" y="21825"/>
                    <a:pt x="35077" y="21551"/>
                  </a:cubicBezTo>
                  <a:cubicBezTo>
                    <a:pt x="35077" y="21491"/>
                    <a:pt x="35077" y="21430"/>
                    <a:pt x="35077" y="21369"/>
                  </a:cubicBezTo>
                  <a:cubicBezTo>
                    <a:pt x="35077" y="21096"/>
                    <a:pt x="35108" y="20792"/>
                    <a:pt x="35108" y="20518"/>
                  </a:cubicBezTo>
                  <a:cubicBezTo>
                    <a:pt x="35168" y="17965"/>
                    <a:pt x="35351" y="15685"/>
                    <a:pt x="35533" y="14074"/>
                  </a:cubicBezTo>
                  <a:cubicBezTo>
                    <a:pt x="34378" y="13101"/>
                    <a:pt x="33223" y="12190"/>
                    <a:pt x="32129" y="11339"/>
                  </a:cubicBezTo>
                  <a:cubicBezTo>
                    <a:pt x="31095" y="10518"/>
                    <a:pt x="30092" y="9728"/>
                    <a:pt x="29120" y="8998"/>
                  </a:cubicBezTo>
                  <a:cubicBezTo>
                    <a:pt x="28846" y="8785"/>
                    <a:pt x="28572" y="8603"/>
                    <a:pt x="28299" y="8390"/>
                  </a:cubicBezTo>
                  <a:cubicBezTo>
                    <a:pt x="28238" y="8360"/>
                    <a:pt x="28208" y="8329"/>
                    <a:pt x="28177" y="8299"/>
                  </a:cubicBezTo>
                  <a:cubicBezTo>
                    <a:pt x="27752" y="7995"/>
                    <a:pt x="27357" y="7691"/>
                    <a:pt x="26962" y="7387"/>
                  </a:cubicBezTo>
                  <a:cubicBezTo>
                    <a:pt x="26536" y="7114"/>
                    <a:pt x="26171" y="6810"/>
                    <a:pt x="25776" y="6536"/>
                  </a:cubicBezTo>
                  <a:cubicBezTo>
                    <a:pt x="25016" y="5989"/>
                    <a:pt x="24287" y="5472"/>
                    <a:pt x="23588" y="4986"/>
                  </a:cubicBezTo>
                  <a:cubicBezTo>
                    <a:pt x="23132" y="4682"/>
                    <a:pt x="22706" y="4378"/>
                    <a:pt x="22311" y="4104"/>
                  </a:cubicBezTo>
                  <a:cubicBezTo>
                    <a:pt x="22098" y="3952"/>
                    <a:pt x="21885" y="3831"/>
                    <a:pt x="21703" y="3679"/>
                  </a:cubicBezTo>
                  <a:cubicBezTo>
                    <a:pt x="21521" y="3588"/>
                    <a:pt x="21369" y="3466"/>
                    <a:pt x="21217" y="3375"/>
                  </a:cubicBezTo>
                  <a:cubicBezTo>
                    <a:pt x="21095" y="3284"/>
                    <a:pt x="21004" y="3223"/>
                    <a:pt x="20882" y="3132"/>
                  </a:cubicBezTo>
                  <a:cubicBezTo>
                    <a:pt x="19970" y="2554"/>
                    <a:pt x="19180" y="2037"/>
                    <a:pt x="18512" y="1612"/>
                  </a:cubicBezTo>
                  <a:cubicBezTo>
                    <a:pt x="18451" y="1551"/>
                    <a:pt x="18360" y="1490"/>
                    <a:pt x="18268" y="1430"/>
                  </a:cubicBezTo>
                  <a:cubicBezTo>
                    <a:pt x="17904" y="1186"/>
                    <a:pt x="17569" y="1004"/>
                    <a:pt x="17265" y="822"/>
                  </a:cubicBezTo>
                  <a:cubicBezTo>
                    <a:pt x="17174" y="761"/>
                    <a:pt x="17083" y="700"/>
                    <a:pt x="17022" y="670"/>
                  </a:cubicBezTo>
                  <a:cubicBezTo>
                    <a:pt x="16840" y="548"/>
                    <a:pt x="16688" y="457"/>
                    <a:pt x="16566" y="396"/>
                  </a:cubicBezTo>
                  <a:cubicBezTo>
                    <a:pt x="16536" y="366"/>
                    <a:pt x="16475" y="335"/>
                    <a:pt x="16414" y="305"/>
                  </a:cubicBezTo>
                  <a:cubicBezTo>
                    <a:pt x="16262" y="183"/>
                    <a:pt x="16141" y="123"/>
                    <a:pt x="16049" y="62"/>
                  </a:cubicBezTo>
                  <a:cubicBezTo>
                    <a:pt x="16019" y="31"/>
                    <a:pt x="15989" y="31"/>
                    <a:pt x="15958" y="31"/>
                  </a:cubicBezTo>
                  <a:cubicBezTo>
                    <a:pt x="15928" y="1"/>
                    <a:pt x="15928" y="1"/>
                    <a:pt x="1592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0"/>
            <p:cNvSpPr/>
            <p:nvPr/>
          </p:nvSpPr>
          <p:spPr>
            <a:xfrm>
              <a:off x="8073375" y="645425"/>
              <a:ext cx="917200" cy="1495500"/>
            </a:xfrm>
            <a:custGeom>
              <a:avLst/>
              <a:gdLst/>
              <a:ahLst/>
              <a:cxnLst/>
              <a:rect l="l" t="t" r="r" b="b"/>
              <a:pathLst>
                <a:path w="36688" h="59820" extrusionOk="0">
                  <a:moveTo>
                    <a:pt x="15806" y="1"/>
                  </a:moveTo>
                  <a:cubicBezTo>
                    <a:pt x="13192" y="5077"/>
                    <a:pt x="10973" y="9940"/>
                    <a:pt x="9119" y="14621"/>
                  </a:cubicBezTo>
                  <a:cubicBezTo>
                    <a:pt x="15897" y="20123"/>
                    <a:pt x="24803" y="28664"/>
                    <a:pt x="21459" y="33345"/>
                  </a:cubicBezTo>
                  <a:cubicBezTo>
                    <a:pt x="20259" y="35010"/>
                    <a:pt x="18632" y="35650"/>
                    <a:pt x="16837" y="35650"/>
                  </a:cubicBezTo>
                  <a:cubicBezTo>
                    <a:pt x="12177" y="35650"/>
                    <a:pt x="6391" y="31333"/>
                    <a:pt x="4043" y="29424"/>
                  </a:cubicBezTo>
                  <a:cubicBezTo>
                    <a:pt x="1702" y="37752"/>
                    <a:pt x="517" y="45169"/>
                    <a:pt x="0" y="51521"/>
                  </a:cubicBezTo>
                  <a:cubicBezTo>
                    <a:pt x="4134" y="55017"/>
                    <a:pt x="10243" y="57570"/>
                    <a:pt x="15016" y="59819"/>
                  </a:cubicBezTo>
                  <a:cubicBezTo>
                    <a:pt x="21186" y="58209"/>
                    <a:pt x="27630" y="53801"/>
                    <a:pt x="31976" y="43558"/>
                  </a:cubicBezTo>
                  <a:cubicBezTo>
                    <a:pt x="36688" y="32494"/>
                    <a:pt x="35198" y="20883"/>
                    <a:pt x="32007" y="11339"/>
                  </a:cubicBezTo>
                  <a:cubicBezTo>
                    <a:pt x="22736" y="4044"/>
                    <a:pt x="15806" y="1"/>
                    <a:pt x="1580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0"/>
            <p:cNvSpPr/>
            <p:nvPr/>
          </p:nvSpPr>
          <p:spPr>
            <a:xfrm>
              <a:off x="8191150" y="2696375"/>
              <a:ext cx="884550" cy="186950"/>
            </a:xfrm>
            <a:custGeom>
              <a:avLst/>
              <a:gdLst/>
              <a:ahLst/>
              <a:cxnLst/>
              <a:rect l="l" t="t" r="r" b="b"/>
              <a:pathLst>
                <a:path w="35382" h="7478" extrusionOk="0">
                  <a:moveTo>
                    <a:pt x="0" y="1"/>
                  </a:moveTo>
                  <a:lnTo>
                    <a:pt x="852" y="1368"/>
                  </a:lnTo>
                  <a:lnTo>
                    <a:pt x="33892" y="7478"/>
                  </a:lnTo>
                  <a:lnTo>
                    <a:pt x="35381" y="6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0"/>
            <p:cNvSpPr/>
            <p:nvPr/>
          </p:nvSpPr>
          <p:spPr>
            <a:xfrm>
              <a:off x="8093125" y="757775"/>
              <a:ext cx="1148975" cy="2089075"/>
            </a:xfrm>
            <a:custGeom>
              <a:avLst/>
              <a:gdLst/>
              <a:ahLst/>
              <a:cxnLst/>
              <a:rect l="l" t="t" r="r" b="b"/>
              <a:pathLst>
                <a:path w="45959" h="83563" extrusionOk="0">
                  <a:moveTo>
                    <a:pt x="8268" y="52529"/>
                  </a:moveTo>
                  <a:lnTo>
                    <a:pt x="8291" y="52534"/>
                  </a:lnTo>
                  <a:lnTo>
                    <a:pt x="8291" y="52534"/>
                  </a:lnTo>
                  <a:cubicBezTo>
                    <a:pt x="8284" y="52531"/>
                    <a:pt x="8276" y="52529"/>
                    <a:pt x="8268" y="52529"/>
                  </a:cubicBezTo>
                  <a:close/>
                  <a:moveTo>
                    <a:pt x="16583" y="0"/>
                  </a:moveTo>
                  <a:cubicBezTo>
                    <a:pt x="16494" y="0"/>
                    <a:pt x="16404" y="21"/>
                    <a:pt x="16323" y="66"/>
                  </a:cubicBezTo>
                  <a:cubicBezTo>
                    <a:pt x="16019" y="188"/>
                    <a:pt x="15928" y="553"/>
                    <a:pt x="16049" y="826"/>
                  </a:cubicBezTo>
                  <a:cubicBezTo>
                    <a:pt x="16110" y="978"/>
                    <a:pt x="18147" y="5051"/>
                    <a:pt x="21004" y="11708"/>
                  </a:cubicBezTo>
                  <a:lnTo>
                    <a:pt x="10730" y="4413"/>
                  </a:lnTo>
                  <a:cubicBezTo>
                    <a:pt x="10730" y="4443"/>
                    <a:pt x="10700" y="4474"/>
                    <a:pt x="10700" y="4474"/>
                  </a:cubicBezTo>
                  <a:cubicBezTo>
                    <a:pt x="10639" y="4626"/>
                    <a:pt x="10578" y="4747"/>
                    <a:pt x="10517" y="4899"/>
                  </a:cubicBezTo>
                  <a:cubicBezTo>
                    <a:pt x="10517" y="4930"/>
                    <a:pt x="10487" y="4960"/>
                    <a:pt x="10487" y="4990"/>
                  </a:cubicBezTo>
                  <a:cubicBezTo>
                    <a:pt x="10457" y="5021"/>
                    <a:pt x="10457" y="5082"/>
                    <a:pt x="10426" y="5112"/>
                  </a:cubicBezTo>
                  <a:cubicBezTo>
                    <a:pt x="10426" y="5142"/>
                    <a:pt x="10396" y="5173"/>
                    <a:pt x="10396" y="5203"/>
                  </a:cubicBezTo>
                  <a:cubicBezTo>
                    <a:pt x="10335" y="5294"/>
                    <a:pt x="10305" y="5416"/>
                    <a:pt x="10244" y="5507"/>
                  </a:cubicBezTo>
                  <a:lnTo>
                    <a:pt x="21855" y="13775"/>
                  </a:lnTo>
                  <a:cubicBezTo>
                    <a:pt x="23192" y="16936"/>
                    <a:pt x="24682" y="20614"/>
                    <a:pt x="26171" y="24626"/>
                  </a:cubicBezTo>
                  <a:lnTo>
                    <a:pt x="20274" y="22772"/>
                  </a:lnTo>
                  <a:lnTo>
                    <a:pt x="20274" y="22772"/>
                  </a:lnTo>
                  <a:cubicBezTo>
                    <a:pt x="20274" y="22802"/>
                    <a:pt x="20305" y="22802"/>
                    <a:pt x="20305" y="22833"/>
                  </a:cubicBezTo>
                  <a:cubicBezTo>
                    <a:pt x="20366" y="22924"/>
                    <a:pt x="20396" y="23015"/>
                    <a:pt x="20426" y="23106"/>
                  </a:cubicBezTo>
                  <a:cubicBezTo>
                    <a:pt x="20457" y="23106"/>
                    <a:pt x="20457" y="23137"/>
                    <a:pt x="20487" y="23167"/>
                  </a:cubicBezTo>
                  <a:cubicBezTo>
                    <a:pt x="20487" y="23197"/>
                    <a:pt x="20487" y="23228"/>
                    <a:pt x="20517" y="23228"/>
                  </a:cubicBezTo>
                  <a:cubicBezTo>
                    <a:pt x="20517" y="23258"/>
                    <a:pt x="20517" y="23258"/>
                    <a:pt x="20517" y="23258"/>
                  </a:cubicBezTo>
                  <a:cubicBezTo>
                    <a:pt x="20548" y="23349"/>
                    <a:pt x="20609" y="23410"/>
                    <a:pt x="20639" y="23501"/>
                  </a:cubicBezTo>
                  <a:cubicBezTo>
                    <a:pt x="20669" y="23592"/>
                    <a:pt x="20700" y="23684"/>
                    <a:pt x="20761" y="23744"/>
                  </a:cubicBezTo>
                  <a:cubicBezTo>
                    <a:pt x="20761" y="23775"/>
                    <a:pt x="20761" y="23775"/>
                    <a:pt x="20761" y="23775"/>
                  </a:cubicBezTo>
                  <a:cubicBezTo>
                    <a:pt x="20821" y="23927"/>
                    <a:pt x="20882" y="24079"/>
                    <a:pt x="20943" y="24200"/>
                  </a:cubicBezTo>
                  <a:lnTo>
                    <a:pt x="26718" y="26024"/>
                  </a:lnTo>
                  <a:cubicBezTo>
                    <a:pt x="28208" y="30067"/>
                    <a:pt x="29727" y="34444"/>
                    <a:pt x="31186" y="39064"/>
                  </a:cubicBezTo>
                  <a:lnTo>
                    <a:pt x="1976" y="29854"/>
                  </a:lnTo>
                  <a:cubicBezTo>
                    <a:pt x="1885" y="30249"/>
                    <a:pt x="1794" y="30614"/>
                    <a:pt x="1703" y="31009"/>
                  </a:cubicBezTo>
                  <a:lnTo>
                    <a:pt x="30730" y="40128"/>
                  </a:lnTo>
                  <a:lnTo>
                    <a:pt x="31642" y="40432"/>
                  </a:lnTo>
                  <a:cubicBezTo>
                    <a:pt x="32433" y="42985"/>
                    <a:pt x="33193" y="45629"/>
                    <a:pt x="33952" y="48304"/>
                  </a:cubicBezTo>
                  <a:lnTo>
                    <a:pt x="27083" y="46389"/>
                  </a:lnTo>
                  <a:lnTo>
                    <a:pt x="183" y="38912"/>
                  </a:lnTo>
                  <a:cubicBezTo>
                    <a:pt x="152" y="39094"/>
                    <a:pt x="122" y="39277"/>
                    <a:pt x="92" y="39429"/>
                  </a:cubicBezTo>
                  <a:cubicBezTo>
                    <a:pt x="61" y="39611"/>
                    <a:pt x="31" y="39793"/>
                    <a:pt x="31" y="39976"/>
                  </a:cubicBezTo>
                  <a:cubicBezTo>
                    <a:pt x="31" y="40006"/>
                    <a:pt x="0" y="40006"/>
                    <a:pt x="0" y="40037"/>
                  </a:cubicBezTo>
                  <a:cubicBezTo>
                    <a:pt x="0" y="40067"/>
                    <a:pt x="0" y="40067"/>
                    <a:pt x="0" y="40067"/>
                  </a:cubicBezTo>
                  <a:cubicBezTo>
                    <a:pt x="0" y="40067"/>
                    <a:pt x="0" y="40067"/>
                    <a:pt x="0" y="40097"/>
                  </a:cubicBezTo>
                  <a:lnTo>
                    <a:pt x="26293" y="47392"/>
                  </a:lnTo>
                  <a:lnTo>
                    <a:pt x="34317" y="49611"/>
                  </a:lnTo>
                  <a:cubicBezTo>
                    <a:pt x="35077" y="52438"/>
                    <a:pt x="35776" y="55295"/>
                    <a:pt x="36445" y="58183"/>
                  </a:cubicBezTo>
                  <a:cubicBezTo>
                    <a:pt x="36475" y="58395"/>
                    <a:pt x="36536" y="58608"/>
                    <a:pt x="36566" y="58821"/>
                  </a:cubicBezTo>
                  <a:lnTo>
                    <a:pt x="31369" y="57666"/>
                  </a:lnTo>
                  <a:lnTo>
                    <a:pt x="16900" y="54444"/>
                  </a:lnTo>
                  <a:lnTo>
                    <a:pt x="8291" y="52534"/>
                  </a:lnTo>
                  <a:lnTo>
                    <a:pt x="8291" y="52534"/>
                  </a:lnTo>
                  <a:cubicBezTo>
                    <a:pt x="8312" y="52543"/>
                    <a:pt x="8329" y="52559"/>
                    <a:pt x="8329" y="52559"/>
                  </a:cubicBezTo>
                  <a:cubicBezTo>
                    <a:pt x="8481" y="52651"/>
                    <a:pt x="8663" y="52711"/>
                    <a:pt x="8815" y="52803"/>
                  </a:cubicBezTo>
                  <a:cubicBezTo>
                    <a:pt x="8846" y="52803"/>
                    <a:pt x="8906" y="52833"/>
                    <a:pt x="8967" y="52863"/>
                  </a:cubicBezTo>
                  <a:cubicBezTo>
                    <a:pt x="9028" y="52894"/>
                    <a:pt x="9058" y="52924"/>
                    <a:pt x="9119" y="52955"/>
                  </a:cubicBezTo>
                  <a:cubicBezTo>
                    <a:pt x="9180" y="52955"/>
                    <a:pt x="9210" y="52985"/>
                    <a:pt x="9271" y="53015"/>
                  </a:cubicBezTo>
                  <a:cubicBezTo>
                    <a:pt x="9301" y="53046"/>
                    <a:pt x="9332" y="53046"/>
                    <a:pt x="9393" y="53046"/>
                  </a:cubicBezTo>
                  <a:cubicBezTo>
                    <a:pt x="9393" y="53076"/>
                    <a:pt x="9423" y="53076"/>
                    <a:pt x="9453" y="53107"/>
                  </a:cubicBezTo>
                  <a:cubicBezTo>
                    <a:pt x="9484" y="53107"/>
                    <a:pt x="9484" y="53107"/>
                    <a:pt x="9514" y="53137"/>
                  </a:cubicBezTo>
                  <a:cubicBezTo>
                    <a:pt x="9575" y="53167"/>
                    <a:pt x="9666" y="53198"/>
                    <a:pt x="9727" y="53228"/>
                  </a:cubicBezTo>
                  <a:cubicBezTo>
                    <a:pt x="9818" y="53259"/>
                    <a:pt x="9879" y="53319"/>
                    <a:pt x="9970" y="53350"/>
                  </a:cubicBezTo>
                  <a:cubicBezTo>
                    <a:pt x="10001" y="53350"/>
                    <a:pt x="10061" y="53380"/>
                    <a:pt x="10122" y="53411"/>
                  </a:cubicBezTo>
                  <a:cubicBezTo>
                    <a:pt x="10305" y="53502"/>
                    <a:pt x="10487" y="53593"/>
                    <a:pt x="10669" y="53654"/>
                  </a:cubicBezTo>
                  <a:cubicBezTo>
                    <a:pt x="10882" y="53775"/>
                    <a:pt x="11125" y="53866"/>
                    <a:pt x="11338" y="53988"/>
                  </a:cubicBezTo>
                  <a:cubicBezTo>
                    <a:pt x="11520" y="54079"/>
                    <a:pt x="11733" y="54170"/>
                    <a:pt x="11916" y="54231"/>
                  </a:cubicBezTo>
                  <a:cubicBezTo>
                    <a:pt x="12067" y="54322"/>
                    <a:pt x="12219" y="54383"/>
                    <a:pt x="12371" y="54474"/>
                  </a:cubicBezTo>
                  <a:cubicBezTo>
                    <a:pt x="12432" y="54505"/>
                    <a:pt x="12493" y="54505"/>
                    <a:pt x="12523" y="54535"/>
                  </a:cubicBezTo>
                  <a:cubicBezTo>
                    <a:pt x="12645" y="54596"/>
                    <a:pt x="12736" y="54626"/>
                    <a:pt x="12858" y="54687"/>
                  </a:cubicBezTo>
                  <a:cubicBezTo>
                    <a:pt x="12888" y="54687"/>
                    <a:pt x="12888" y="54718"/>
                    <a:pt x="12919" y="54718"/>
                  </a:cubicBezTo>
                  <a:cubicBezTo>
                    <a:pt x="12979" y="54748"/>
                    <a:pt x="13040" y="54778"/>
                    <a:pt x="13131" y="54809"/>
                  </a:cubicBezTo>
                  <a:lnTo>
                    <a:pt x="14803" y="55173"/>
                  </a:lnTo>
                  <a:lnTo>
                    <a:pt x="27083" y="57909"/>
                  </a:lnTo>
                  <a:lnTo>
                    <a:pt x="36840" y="60067"/>
                  </a:lnTo>
                  <a:cubicBezTo>
                    <a:pt x="36901" y="60341"/>
                    <a:pt x="36962" y="60614"/>
                    <a:pt x="37022" y="60857"/>
                  </a:cubicBezTo>
                  <a:cubicBezTo>
                    <a:pt x="37569" y="63532"/>
                    <a:pt x="38086" y="66207"/>
                    <a:pt x="38512" y="68882"/>
                  </a:cubicBezTo>
                  <a:lnTo>
                    <a:pt x="19089" y="63988"/>
                  </a:lnTo>
                  <a:lnTo>
                    <a:pt x="19058" y="63988"/>
                  </a:lnTo>
                  <a:cubicBezTo>
                    <a:pt x="18967" y="64019"/>
                    <a:pt x="18876" y="64049"/>
                    <a:pt x="18785" y="64079"/>
                  </a:cubicBezTo>
                  <a:cubicBezTo>
                    <a:pt x="18694" y="64110"/>
                    <a:pt x="18603" y="64140"/>
                    <a:pt x="18511" y="64171"/>
                  </a:cubicBezTo>
                  <a:cubicBezTo>
                    <a:pt x="18420" y="64171"/>
                    <a:pt x="18329" y="64201"/>
                    <a:pt x="18268" y="64231"/>
                  </a:cubicBezTo>
                  <a:cubicBezTo>
                    <a:pt x="18147" y="64231"/>
                    <a:pt x="18055" y="64262"/>
                    <a:pt x="17934" y="64292"/>
                  </a:cubicBezTo>
                  <a:cubicBezTo>
                    <a:pt x="17873" y="64292"/>
                    <a:pt x="17782" y="64323"/>
                    <a:pt x="17691" y="64323"/>
                  </a:cubicBezTo>
                  <a:lnTo>
                    <a:pt x="17600" y="64323"/>
                  </a:lnTo>
                  <a:cubicBezTo>
                    <a:pt x="17508" y="64353"/>
                    <a:pt x="17387" y="64353"/>
                    <a:pt x="17296" y="64353"/>
                  </a:cubicBezTo>
                  <a:cubicBezTo>
                    <a:pt x="16870" y="64414"/>
                    <a:pt x="16444" y="64414"/>
                    <a:pt x="15989" y="64414"/>
                  </a:cubicBezTo>
                  <a:lnTo>
                    <a:pt x="38725" y="70128"/>
                  </a:lnTo>
                  <a:cubicBezTo>
                    <a:pt x="39028" y="72043"/>
                    <a:pt x="39272" y="73958"/>
                    <a:pt x="39484" y="75842"/>
                  </a:cubicBezTo>
                  <a:cubicBezTo>
                    <a:pt x="39545" y="76238"/>
                    <a:pt x="39576" y="76633"/>
                    <a:pt x="39636" y="77028"/>
                  </a:cubicBezTo>
                  <a:cubicBezTo>
                    <a:pt x="39636" y="77089"/>
                    <a:pt x="39636" y="77180"/>
                    <a:pt x="39636" y="77241"/>
                  </a:cubicBezTo>
                  <a:lnTo>
                    <a:pt x="39332" y="77180"/>
                  </a:lnTo>
                  <a:lnTo>
                    <a:pt x="37569" y="76754"/>
                  </a:lnTo>
                  <a:lnTo>
                    <a:pt x="31430" y="75326"/>
                  </a:lnTo>
                  <a:lnTo>
                    <a:pt x="30244" y="75052"/>
                  </a:lnTo>
                  <a:lnTo>
                    <a:pt x="22463" y="73228"/>
                  </a:lnTo>
                  <a:lnTo>
                    <a:pt x="20183" y="72712"/>
                  </a:lnTo>
                  <a:lnTo>
                    <a:pt x="7751" y="69824"/>
                  </a:lnTo>
                  <a:lnTo>
                    <a:pt x="7599" y="69794"/>
                  </a:lnTo>
                  <a:lnTo>
                    <a:pt x="92" y="68031"/>
                  </a:lnTo>
                  <a:lnTo>
                    <a:pt x="92" y="68031"/>
                  </a:lnTo>
                  <a:cubicBezTo>
                    <a:pt x="122" y="68152"/>
                    <a:pt x="152" y="68274"/>
                    <a:pt x="152" y="68365"/>
                  </a:cubicBezTo>
                  <a:cubicBezTo>
                    <a:pt x="183" y="68517"/>
                    <a:pt x="213" y="68669"/>
                    <a:pt x="244" y="68821"/>
                  </a:cubicBezTo>
                  <a:cubicBezTo>
                    <a:pt x="274" y="68882"/>
                    <a:pt x="274" y="68943"/>
                    <a:pt x="274" y="69003"/>
                  </a:cubicBezTo>
                  <a:cubicBezTo>
                    <a:pt x="304" y="69095"/>
                    <a:pt x="335" y="69216"/>
                    <a:pt x="335" y="69307"/>
                  </a:cubicBezTo>
                  <a:lnTo>
                    <a:pt x="365" y="69307"/>
                  </a:lnTo>
                  <a:lnTo>
                    <a:pt x="6839" y="70797"/>
                  </a:lnTo>
                  <a:lnTo>
                    <a:pt x="7113" y="70858"/>
                  </a:lnTo>
                  <a:lnTo>
                    <a:pt x="22159" y="74384"/>
                  </a:lnTo>
                  <a:lnTo>
                    <a:pt x="24439" y="74900"/>
                  </a:lnTo>
                  <a:lnTo>
                    <a:pt x="30183" y="76238"/>
                  </a:lnTo>
                  <a:lnTo>
                    <a:pt x="31369" y="76511"/>
                  </a:lnTo>
                  <a:lnTo>
                    <a:pt x="35867" y="77575"/>
                  </a:lnTo>
                  <a:lnTo>
                    <a:pt x="37630" y="77970"/>
                  </a:lnTo>
                  <a:lnTo>
                    <a:pt x="39758" y="78487"/>
                  </a:lnTo>
                  <a:cubicBezTo>
                    <a:pt x="39880" y="79733"/>
                    <a:pt x="39971" y="80979"/>
                    <a:pt x="40062" y="82226"/>
                  </a:cubicBezTo>
                  <a:cubicBezTo>
                    <a:pt x="40092" y="82651"/>
                    <a:pt x="40123" y="83107"/>
                    <a:pt x="40123" y="83563"/>
                  </a:cubicBezTo>
                  <a:lnTo>
                    <a:pt x="41278" y="82864"/>
                  </a:lnTo>
                  <a:cubicBezTo>
                    <a:pt x="41217" y="82165"/>
                    <a:pt x="41187" y="81466"/>
                    <a:pt x="41126" y="80767"/>
                  </a:cubicBezTo>
                  <a:cubicBezTo>
                    <a:pt x="41065" y="79885"/>
                    <a:pt x="41004" y="78973"/>
                    <a:pt x="40913" y="78092"/>
                  </a:cubicBezTo>
                  <a:lnTo>
                    <a:pt x="44743" y="74748"/>
                  </a:lnTo>
                  <a:lnTo>
                    <a:pt x="45077" y="74444"/>
                  </a:lnTo>
                  <a:lnTo>
                    <a:pt x="45959" y="73654"/>
                  </a:lnTo>
                  <a:lnTo>
                    <a:pt x="45959" y="72104"/>
                  </a:lnTo>
                  <a:lnTo>
                    <a:pt x="45746" y="72286"/>
                  </a:lnTo>
                  <a:lnTo>
                    <a:pt x="44317" y="73563"/>
                  </a:lnTo>
                  <a:lnTo>
                    <a:pt x="41247" y="76268"/>
                  </a:lnTo>
                  <a:lnTo>
                    <a:pt x="40761" y="76663"/>
                  </a:lnTo>
                  <a:cubicBezTo>
                    <a:pt x="40761" y="76602"/>
                    <a:pt x="40761" y="76542"/>
                    <a:pt x="40761" y="76511"/>
                  </a:cubicBezTo>
                  <a:cubicBezTo>
                    <a:pt x="40700" y="76116"/>
                    <a:pt x="40670" y="75721"/>
                    <a:pt x="40609" y="75326"/>
                  </a:cubicBezTo>
                  <a:cubicBezTo>
                    <a:pt x="40396" y="73502"/>
                    <a:pt x="40153" y="71648"/>
                    <a:pt x="39849" y="69824"/>
                  </a:cubicBezTo>
                  <a:lnTo>
                    <a:pt x="44317" y="65356"/>
                  </a:lnTo>
                  <a:lnTo>
                    <a:pt x="45959" y="63715"/>
                  </a:lnTo>
                  <a:lnTo>
                    <a:pt x="45959" y="62043"/>
                  </a:lnTo>
                  <a:lnTo>
                    <a:pt x="45320" y="62681"/>
                  </a:lnTo>
                  <a:lnTo>
                    <a:pt x="43466" y="64566"/>
                  </a:lnTo>
                  <a:lnTo>
                    <a:pt x="39636" y="68396"/>
                  </a:lnTo>
                  <a:cubicBezTo>
                    <a:pt x="39241" y="66025"/>
                    <a:pt x="38785" y="63684"/>
                    <a:pt x="38299" y="61344"/>
                  </a:cubicBezTo>
                  <a:cubicBezTo>
                    <a:pt x="38208" y="60857"/>
                    <a:pt x="38117" y="60341"/>
                    <a:pt x="37995" y="59854"/>
                  </a:cubicBezTo>
                  <a:lnTo>
                    <a:pt x="38876" y="58851"/>
                  </a:lnTo>
                  <a:lnTo>
                    <a:pt x="45959" y="50736"/>
                  </a:lnTo>
                  <a:lnTo>
                    <a:pt x="45959" y="48973"/>
                  </a:lnTo>
                  <a:lnTo>
                    <a:pt x="37691" y="58426"/>
                  </a:lnTo>
                  <a:cubicBezTo>
                    <a:pt x="37022" y="55417"/>
                    <a:pt x="36262" y="52408"/>
                    <a:pt x="35472" y="49459"/>
                  </a:cubicBezTo>
                  <a:lnTo>
                    <a:pt x="45959" y="37970"/>
                  </a:lnTo>
                  <a:lnTo>
                    <a:pt x="45959" y="36237"/>
                  </a:lnTo>
                  <a:lnTo>
                    <a:pt x="35107" y="48122"/>
                  </a:lnTo>
                  <a:cubicBezTo>
                    <a:pt x="34378" y="45477"/>
                    <a:pt x="33618" y="42863"/>
                    <a:pt x="32828" y="40310"/>
                  </a:cubicBezTo>
                  <a:lnTo>
                    <a:pt x="38056" y="34687"/>
                  </a:lnTo>
                  <a:cubicBezTo>
                    <a:pt x="37965" y="34596"/>
                    <a:pt x="37904" y="34535"/>
                    <a:pt x="37843" y="34444"/>
                  </a:cubicBezTo>
                  <a:cubicBezTo>
                    <a:pt x="37661" y="34231"/>
                    <a:pt x="37478" y="33988"/>
                    <a:pt x="37296" y="33745"/>
                  </a:cubicBezTo>
                  <a:lnTo>
                    <a:pt x="32402" y="39033"/>
                  </a:lnTo>
                  <a:cubicBezTo>
                    <a:pt x="32250" y="38456"/>
                    <a:pt x="32068" y="37909"/>
                    <a:pt x="31885" y="37362"/>
                  </a:cubicBezTo>
                  <a:cubicBezTo>
                    <a:pt x="30578" y="33319"/>
                    <a:pt x="29211" y="29459"/>
                    <a:pt x="27904" y="25872"/>
                  </a:cubicBezTo>
                  <a:lnTo>
                    <a:pt x="33861" y="18334"/>
                  </a:lnTo>
                  <a:lnTo>
                    <a:pt x="34165" y="17939"/>
                  </a:lnTo>
                  <a:cubicBezTo>
                    <a:pt x="34165" y="17635"/>
                    <a:pt x="34165" y="17331"/>
                    <a:pt x="34165" y="17057"/>
                  </a:cubicBezTo>
                  <a:cubicBezTo>
                    <a:pt x="34165" y="16997"/>
                    <a:pt x="34165" y="16936"/>
                    <a:pt x="34165" y="16875"/>
                  </a:cubicBezTo>
                  <a:cubicBezTo>
                    <a:pt x="34165" y="16602"/>
                    <a:pt x="34196" y="16298"/>
                    <a:pt x="34196" y="16024"/>
                  </a:cubicBezTo>
                  <a:lnTo>
                    <a:pt x="34196" y="16024"/>
                  </a:lnTo>
                  <a:lnTo>
                    <a:pt x="33648" y="16723"/>
                  </a:lnTo>
                  <a:lnTo>
                    <a:pt x="27417" y="24596"/>
                  </a:lnTo>
                  <a:cubicBezTo>
                    <a:pt x="25898" y="20553"/>
                    <a:pt x="24439" y="16875"/>
                    <a:pt x="23101" y="13684"/>
                  </a:cubicBezTo>
                  <a:lnTo>
                    <a:pt x="28208" y="4504"/>
                  </a:lnTo>
                  <a:cubicBezTo>
                    <a:pt x="27934" y="4291"/>
                    <a:pt x="27660" y="4109"/>
                    <a:pt x="27387" y="3896"/>
                  </a:cubicBezTo>
                  <a:cubicBezTo>
                    <a:pt x="27357" y="3866"/>
                    <a:pt x="27296" y="3835"/>
                    <a:pt x="27265" y="3805"/>
                  </a:cubicBezTo>
                  <a:lnTo>
                    <a:pt x="22524" y="12316"/>
                  </a:lnTo>
                  <a:cubicBezTo>
                    <a:pt x="19423" y="4990"/>
                    <a:pt x="17174" y="461"/>
                    <a:pt x="17113" y="309"/>
                  </a:cubicBezTo>
                  <a:cubicBezTo>
                    <a:pt x="17006" y="117"/>
                    <a:pt x="16795" y="0"/>
                    <a:pt x="1658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0"/>
            <p:cNvSpPr/>
            <p:nvPr/>
          </p:nvSpPr>
          <p:spPr>
            <a:xfrm>
              <a:off x="8113650" y="2272350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0" y="1"/>
                  </a:moveTo>
                  <a:lnTo>
                    <a:pt x="0" y="31"/>
                  </a:lnTo>
                  <a:lnTo>
                    <a:pt x="91" y="62"/>
                  </a:lnTo>
                  <a:cubicBezTo>
                    <a:pt x="61" y="31"/>
                    <a:pt x="30" y="31"/>
                    <a:pt x="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3" name="Google Shape;2983;p50"/>
          <p:cNvGrpSpPr/>
          <p:nvPr/>
        </p:nvGrpSpPr>
        <p:grpSpPr>
          <a:xfrm rot="-899884" flipH="1">
            <a:off x="1387209" y="4441540"/>
            <a:ext cx="1571898" cy="1838928"/>
            <a:chOff x="5066475" y="570200"/>
            <a:chExt cx="1699900" cy="1988675"/>
          </a:xfrm>
        </p:grpSpPr>
        <p:sp>
          <p:nvSpPr>
            <p:cNvPr id="2984" name="Google Shape;2984;p50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0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0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0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0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9" name="Google Shape;2989;p50"/>
          <p:cNvGrpSpPr/>
          <p:nvPr/>
        </p:nvGrpSpPr>
        <p:grpSpPr>
          <a:xfrm rot="-1800050" flipH="1">
            <a:off x="3136419" y="4314321"/>
            <a:ext cx="1908234" cy="2256175"/>
            <a:chOff x="4223750" y="3614125"/>
            <a:chExt cx="2063900" cy="2440225"/>
          </a:xfrm>
        </p:grpSpPr>
        <p:sp>
          <p:nvSpPr>
            <p:cNvPr id="2990" name="Google Shape;2990;p50"/>
            <p:cNvSpPr/>
            <p:nvPr/>
          </p:nvSpPr>
          <p:spPr>
            <a:xfrm>
              <a:off x="4223750" y="3614125"/>
              <a:ext cx="2063900" cy="2399200"/>
            </a:xfrm>
            <a:custGeom>
              <a:avLst/>
              <a:gdLst/>
              <a:ahLst/>
              <a:cxnLst/>
              <a:rect l="l" t="t" r="r" b="b"/>
              <a:pathLst>
                <a:path w="82556" h="95968" extrusionOk="0">
                  <a:moveTo>
                    <a:pt x="13077" y="1"/>
                  </a:moveTo>
                  <a:cubicBezTo>
                    <a:pt x="11008" y="1"/>
                    <a:pt x="8746" y="649"/>
                    <a:pt x="6262" y="2167"/>
                  </a:cubicBezTo>
                  <a:cubicBezTo>
                    <a:pt x="5897" y="2349"/>
                    <a:pt x="5593" y="2592"/>
                    <a:pt x="5289" y="2805"/>
                  </a:cubicBezTo>
                  <a:cubicBezTo>
                    <a:pt x="4864" y="3078"/>
                    <a:pt x="4499" y="3382"/>
                    <a:pt x="4165" y="3717"/>
                  </a:cubicBezTo>
                  <a:cubicBezTo>
                    <a:pt x="4073" y="3808"/>
                    <a:pt x="3982" y="3869"/>
                    <a:pt x="3891" y="3960"/>
                  </a:cubicBezTo>
                  <a:lnTo>
                    <a:pt x="3922" y="3960"/>
                  </a:lnTo>
                  <a:cubicBezTo>
                    <a:pt x="456" y="7303"/>
                    <a:pt x="0" y="11832"/>
                    <a:pt x="1156" y="16726"/>
                  </a:cubicBezTo>
                  <a:cubicBezTo>
                    <a:pt x="1216" y="16908"/>
                    <a:pt x="1247" y="17121"/>
                    <a:pt x="1307" y="17334"/>
                  </a:cubicBezTo>
                  <a:cubicBezTo>
                    <a:pt x="1307" y="17364"/>
                    <a:pt x="1307" y="17364"/>
                    <a:pt x="1307" y="17364"/>
                  </a:cubicBezTo>
                  <a:cubicBezTo>
                    <a:pt x="1368" y="17516"/>
                    <a:pt x="1399" y="17668"/>
                    <a:pt x="1429" y="17820"/>
                  </a:cubicBezTo>
                  <a:cubicBezTo>
                    <a:pt x="1459" y="17881"/>
                    <a:pt x="1459" y="17942"/>
                    <a:pt x="1490" y="18003"/>
                  </a:cubicBezTo>
                  <a:cubicBezTo>
                    <a:pt x="2463" y="21468"/>
                    <a:pt x="4165" y="25054"/>
                    <a:pt x="6019" y="28459"/>
                  </a:cubicBezTo>
                  <a:lnTo>
                    <a:pt x="6049" y="28459"/>
                  </a:lnTo>
                  <a:cubicBezTo>
                    <a:pt x="6080" y="28520"/>
                    <a:pt x="6110" y="28580"/>
                    <a:pt x="6140" y="28641"/>
                  </a:cubicBezTo>
                  <a:cubicBezTo>
                    <a:pt x="6292" y="28945"/>
                    <a:pt x="6475" y="29219"/>
                    <a:pt x="6627" y="29523"/>
                  </a:cubicBezTo>
                  <a:cubicBezTo>
                    <a:pt x="6657" y="29583"/>
                    <a:pt x="6718" y="29675"/>
                    <a:pt x="6748" y="29766"/>
                  </a:cubicBezTo>
                  <a:cubicBezTo>
                    <a:pt x="9970" y="35389"/>
                    <a:pt x="13496" y="40435"/>
                    <a:pt x="15016" y="43535"/>
                  </a:cubicBezTo>
                  <a:cubicBezTo>
                    <a:pt x="15046" y="43626"/>
                    <a:pt x="15107" y="43717"/>
                    <a:pt x="15138" y="43809"/>
                  </a:cubicBezTo>
                  <a:cubicBezTo>
                    <a:pt x="15198" y="43930"/>
                    <a:pt x="15229" y="44021"/>
                    <a:pt x="15290" y="44143"/>
                  </a:cubicBezTo>
                  <a:cubicBezTo>
                    <a:pt x="15320" y="44234"/>
                    <a:pt x="15381" y="44325"/>
                    <a:pt x="15411" y="44416"/>
                  </a:cubicBezTo>
                  <a:cubicBezTo>
                    <a:pt x="15441" y="44508"/>
                    <a:pt x="15472" y="44568"/>
                    <a:pt x="15472" y="44629"/>
                  </a:cubicBezTo>
                  <a:cubicBezTo>
                    <a:pt x="15502" y="44660"/>
                    <a:pt x="15502" y="44720"/>
                    <a:pt x="15533" y="44751"/>
                  </a:cubicBezTo>
                  <a:cubicBezTo>
                    <a:pt x="15654" y="45085"/>
                    <a:pt x="15715" y="45389"/>
                    <a:pt x="15745" y="45663"/>
                  </a:cubicBezTo>
                  <a:cubicBezTo>
                    <a:pt x="16141" y="50891"/>
                    <a:pt x="9606" y="53535"/>
                    <a:pt x="8815" y="58946"/>
                  </a:cubicBezTo>
                  <a:cubicBezTo>
                    <a:pt x="8785" y="59037"/>
                    <a:pt x="8785" y="59128"/>
                    <a:pt x="8785" y="59219"/>
                  </a:cubicBezTo>
                  <a:cubicBezTo>
                    <a:pt x="8754" y="59401"/>
                    <a:pt x="8754" y="59553"/>
                    <a:pt x="8724" y="59736"/>
                  </a:cubicBezTo>
                  <a:cubicBezTo>
                    <a:pt x="8724" y="59888"/>
                    <a:pt x="8724" y="60040"/>
                    <a:pt x="8724" y="60192"/>
                  </a:cubicBezTo>
                  <a:cubicBezTo>
                    <a:pt x="8724" y="60253"/>
                    <a:pt x="8724" y="60313"/>
                    <a:pt x="8724" y="60405"/>
                  </a:cubicBezTo>
                  <a:cubicBezTo>
                    <a:pt x="8937" y="65055"/>
                    <a:pt x="14226" y="69949"/>
                    <a:pt x="17296" y="73961"/>
                  </a:cubicBezTo>
                  <a:cubicBezTo>
                    <a:pt x="17448" y="74174"/>
                    <a:pt x="17600" y="74386"/>
                    <a:pt x="17752" y="74599"/>
                  </a:cubicBezTo>
                  <a:cubicBezTo>
                    <a:pt x="17873" y="74782"/>
                    <a:pt x="17995" y="74934"/>
                    <a:pt x="18116" y="75116"/>
                  </a:cubicBezTo>
                  <a:cubicBezTo>
                    <a:pt x="18815" y="76180"/>
                    <a:pt x="19302" y="77183"/>
                    <a:pt x="19393" y="78064"/>
                  </a:cubicBezTo>
                  <a:cubicBezTo>
                    <a:pt x="19697" y="81286"/>
                    <a:pt x="17265" y="83414"/>
                    <a:pt x="15897" y="86454"/>
                  </a:cubicBezTo>
                  <a:cubicBezTo>
                    <a:pt x="15806" y="86666"/>
                    <a:pt x="15715" y="86879"/>
                    <a:pt x="15624" y="87092"/>
                  </a:cubicBezTo>
                  <a:cubicBezTo>
                    <a:pt x="15593" y="87153"/>
                    <a:pt x="15563" y="87213"/>
                    <a:pt x="15533" y="87305"/>
                  </a:cubicBezTo>
                  <a:cubicBezTo>
                    <a:pt x="15502" y="87396"/>
                    <a:pt x="15472" y="87517"/>
                    <a:pt x="15441" y="87609"/>
                  </a:cubicBezTo>
                  <a:cubicBezTo>
                    <a:pt x="15441" y="87639"/>
                    <a:pt x="15411" y="87700"/>
                    <a:pt x="15411" y="87730"/>
                  </a:cubicBezTo>
                  <a:cubicBezTo>
                    <a:pt x="15168" y="88460"/>
                    <a:pt x="15046" y="89280"/>
                    <a:pt x="15016" y="90162"/>
                  </a:cubicBezTo>
                  <a:cubicBezTo>
                    <a:pt x="14955" y="92198"/>
                    <a:pt x="15715" y="94235"/>
                    <a:pt x="16657" y="95967"/>
                  </a:cubicBezTo>
                  <a:lnTo>
                    <a:pt x="82555" y="95967"/>
                  </a:lnTo>
                  <a:cubicBezTo>
                    <a:pt x="82494" y="94934"/>
                    <a:pt x="82282" y="93992"/>
                    <a:pt x="82008" y="93171"/>
                  </a:cubicBezTo>
                  <a:cubicBezTo>
                    <a:pt x="81066" y="90283"/>
                    <a:pt x="79090" y="88581"/>
                    <a:pt x="77114" y="87153"/>
                  </a:cubicBezTo>
                  <a:cubicBezTo>
                    <a:pt x="76051" y="86393"/>
                    <a:pt x="74956" y="85694"/>
                    <a:pt x="74044" y="84934"/>
                  </a:cubicBezTo>
                  <a:cubicBezTo>
                    <a:pt x="73467" y="84478"/>
                    <a:pt x="72950" y="83961"/>
                    <a:pt x="72525" y="83414"/>
                  </a:cubicBezTo>
                  <a:cubicBezTo>
                    <a:pt x="72281" y="83171"/>
                    <a:pt x="72099" y="82867"/>
                    <a:pt x="71917" y="82593"/>
                  </a:cubicBezTo>
                  <a:cubicBezTo>
                    <a:pt x="71005" y="80982"/>
                    <a:pt x="71430" y="78794"/>
                    <a:pt x="72190" y="76241"/>
                  </a:cubicBezTo>
                  <a:cubicBezTo>
                    <a:pt x="72798" y="74356"/>
                    <a:pt x="73558" y="72289"/>
                    <a:pt x="74196" y="70131"/>
                  </a:cubicBezTo>
                  <a:cubicBezTo>
                    <a:pt x="74622" y="68581"/>
                    <a:pt x="74987" y="67000"/>
                    <a:pt x="75108" y="65420"/>
                  </a:cubicBezTo>
                  <a:cubicBezTo>
                    <a:pt x="75199" y="64174"/>
                    <a:pt x="75169" y="62897"/>
                    <a:pt x="74895" y="61681"/>
                  </a:cubicBezTo>
                  <a:lnTo>
                    <a:pt x="74895" y="61651"/>
                  </a:lnTo>
                  <a:cubicBezTo>
                    <a:pt x="74865" y="61438"/>
                    <a:pt x="74804" y="61225"/>
                    <a:pt x="74744" y="61012"/>
                  </a:cubicBezTo>
                  <a:cubicBezTo>
                    <a:pt x="74713" y="60891"/>
                    <a:pt x="74683" y="60769"/>
                    <a:pt x="74622" y="60648"/>
                  </a:cubicBezTo>
                  <a:cubicBezTo>
                    <a:pt x="74592" y="60496"/>
                    <a:pt x="74561" y="60374"/>
                    <a:pt x="74500" y="60222"/>
                  </a:cubicBezTo>
                  <a:cubicBezTo>
                    <a:pt x="74470" y="60131"/>
                    <a:pt x="74440" y="60040"/>
                    <a:pt x="74409" y="59949"/>
                  </a:cubicBezTo>
                  <a:cubicBezTo>
                    <a:pt x="74348" y="59827"/>
                    <a:pt x="74288" y="59705"/>
                    <a:pt x="74257" y="59584"/>
                  </a:cubicBezTo>
                  <a:cubicBezTo>
                    <a:pt x="73923" y="58824"/>
                    <a:pt x="73497" y="58064"/>
                    <a:pt x="72950" y="57335"/>
                  </a:cubicBezTo>
                  <a:cubicBezTo>
                    <a:pt x="72616" y="56879"/>
                    <a:pt x="72312" y="56483"/>
                    <a:pt x="71977" y="56119"/>
                  </a:cubicBezTo>
                  <a:cubicBezTo>
                    <a:pt x="71704" y="55845"/>
                    <a:pt x="71461" y="55602"/>
                    <a:pt x="71218" y="55359"/>
                  </a:cubicBezTo>
                  <a:cubicBezTo>
                    <a:pt x="71005" y="55176"/>
                    <a:pt x="70822" y="54994"/>
                    <a:pt x="70610" y="54842"/>
                  </a:cubicBezTo>
                  <a:cubicBezTo>
                    <a:pt x="70154" y="54447"/>
                    <a:pt x="69667" y="54143"/>
                    <a:pt x="69181" y="53869"/>
                  </a:cubicBezTo>
                  <a:cubicBezTo>
                    <a:pt x="67783" y="53079"/>
                    <a:pt x="66385" y="52775"/>
                    <a:pt x="65017" y="52654"/>
                  </a:cubicBezTo>
                  <a:cubicBezTo>
                    <a:pt x="64652" y="52593"/>
                    <a:pt x="64287" y="52593"/>
                    <a:pt x="63892" y="52593"/>
                  </a:cubicBezTo>
                  <a:lnTo>
                    <a:pt x="63102" y="52593"/>
                  </a:lnTo>
                  <a:cubicBezTo>
                    <a:pt x="62950" y="52593"/>
                    <a:pt x="62768" y="52593"/>
                    <a:pt x="62585" y="52623"/>
                  </a:cubicBezTo>
                  <a:cubicBezTo>
                    <a:pt x="61350" y="52669"/>
                    <a:pt x="60168" y="52786"/>
                    <a:pt x="59073" y="52786"/>
                  </a:cubicBezTo>
                  <a:cubicBezTo>
                    <a:pt x="57284" y="52786"/>
                    <a:pt x="55730" y="52475"/>
                    <a:pt x="54561" y="51043"/>
                  </a:cubicBezTo>
                  <a:cubicBezTo>
                    <a:pt x="54105" y="50496"/>
                    <a:pt x="53831" y="49675"/>
                    <a:pt x="53649" y="48611"/>
                  </a:cubicBezTo>
                  <a:cubicBezTo>
                    <a:pt x="53618" y="48520"/>
                    <a:pt x="53618" y="48398"/>
                    <a:pt x="53588" y="48307"/>
                  </a:cubicBezTo>
                  <a:cubicBezTo>
                    <a:pt x="53588" y="48246"/>
                    <a:pt x="53588" y="48216"/>
                    <a:pt x="53558" y="48155"/>
                  </a:cubicBezTo>
                  <a:cubicBezTo>
                    <a:pt x="53558" y="48064"/>
                    <a:pt x="53558" y="47942"/>
                    <a:pt x="53527" y="47851"/>
                  </a:cubicBezTo>
                  <a:cubicBezTo>
                    <a:pt x="53497" y="47547"/>
                    <a:pt x="53467" y="47213"/>
                    <a:pt x="53436" y="46878"/>
                  </a:cubicBezTo>
                  <a:cubicBezTo>
                    <a:pt x="53436" y="46666"/>
                    <a:pt x="53436" y="46483"/>
                    <a:pt x="53406" y="46301"/>
                  </a:cubicBezTo>
                  <a:cubicBezTo>
                    <a:pt x="53406" y="46179"/>
                    <a:pt x="53406" y="46058"/>
                    <a:pt x="53406" y="45967"/>
                  </a:cubicBezTo>
                  <a:cubicBezTo>
                    <a:pt x="53406" y="45602"/>
                    <a:pt x="53375" y="45268"/>
                    <a:pt x="53375" y="44903"/>
                  </a:cubicBezTo>
                  <a:lnTo>
                    <a:pt x="53375" y="44508"/>
                  </a:lnTo>
                  <a:cubicBezTo>
                    <a:pt x="53406" y="42350"/>
                    <a:pt x="53558" y="39857"/>
                    <a:pt x="53710" y="37304"/>
                  </a:cubicBezTo>
                  <a:cubicBezTo>
                    <a:pt x="53740" y="36970"/>
                    <a:pt x="53770" y="36635"/>
                    <a:pt x="53801" y="36270"/>
                  </a:cubicBezTo>
                  <a:cubicBezTo>
                    <a:pt x="53831" y="35571"/>
                    <a:pt x="53862" y="34872"/>
                    <a:pt x="53922" y="34173"/>
                  </a:cubicBezTo>
                  <a:cubicBezTo>
                    <a:pt x="54044" y="31772"/>
                    <a:pt x="54105" y="29371"/>
                    <a:pt x="54044" y="27121"/>
                  </a:cubicBezTo>
                  <a:cubicBezTo>
                    <a:pt x="54044" y="26969"/>
                    <a:pt x="54014" y="26817"/>
                    <a:pt x="54014" y="26665"/>
                  </a:cubicBezTo>
                  <a:cubicBezTo>
                    <a:pt x="54014" y="26361"/>
                    <a:pt x="53983" y="26058"/>
                    <a:pt x="53953" y="25754"/>
                  </a:cubicBezTo>
                  <a:cubicBezTo>
                    <a:pt x="53953" y="25602"/>
                    <a:pt x="53953" y="25450"/>
                    <a:pt x="53922" y="25298"/>
                  </a:cubicBezTo>
                  <a:cubicBezTo>
                    <a:pt x="53862" y="24447"/>
                    <a:pt x="53740" y="23595"/>
                    <a:pt x="53588" y="22805"/>
                  </a:cubicBezTo>
                  <a:cubicBezTo>
                    <a:pt x="53588" y="22653"/>
                    <a:pt x="53558" y="22532"/>
                    <a:pt x="53527" y="22380"/>
                  </a:cubicBezTo>
                  <a:cubicBezTo>
                    <a:pt x="53406" y="21863"/>
                    <a:pt x="53284" y="21407"/>
                    <a:pt x="53132" y="20951"/>
                  </a:cubicBezTo>
                  <a:cubicBezTo>
                    <a:pt x="53071" y="20708"/>
                    <a:pt x="52980" y="20495"/>
                    <a:pt x="52889" y="20282"/>
                  </a:cubicBezTo>
                  <a:cubicBezTo>
                    <a:pt x="52859" y="20191"/>
                    <a:pt x="52828" y="20070"/>
                    <a:pt x="52767" y="19978"/>
                  </a:cubicBezTo>
                  <a:cubicBezTo>
                    <a:pt x="52767" y="19978"/>
                    <a:pt x="52767" y="19948"/>
                    <a:pt x="52737" y="19918"/>
                  </a:cubicBezTo>
                  <a:cubicBezTo>
                    <a:pt x="52707" y="19826"/>
                    <a:pt x="52676" y="19735"/>
                    <a:pt x="52615" y="19644"/>
                  </a:cubicBezTo>
                  <a:cubicBezTo>
                    <a:pt x="52585" y="19553"/>
                    <a:pt x="52524" y="19462"/>
                    <a:pt x="52494" y="19340"/>
                  </a:cubicBezTo>
                  <a:cubicBezTo>
                    <a:pt x="52433" y="19249"/>
                    <a:pt x="52372" y="19158"/>
                    <a:pt x="52311" y="19067"/>
                  </a:cubicBezTo>
                  <a:cubicBezTo>
                    <a:pt x="52281" y="18975"/>
                    <a:pt x="52220" y="18884"/>
                    <a:pt x="52159" y="18793"/>
                  </a:cubicBezTo>
                  <a:cubicBezTo>
                    <a:pt x="52099" y="18702"/>
                    <a:pt x="52038" y="18611"/>
                    <a:pt x="51977" y="18550"/>
                  </a:cubicBezTo>
                  <a:cubicBezTo>
                    <a:pt x="51916" y="18459"/>
                    <a:pt x="51856" y="18367"/>
                    <a:pt x="51795" y="18276"/>
                  </a:cubicBezTo>
                  <a:cubicBezTo>
                    <a:pt x="51673" y="18155"/>
                    <a:pt x="51552" y="18003"/>
                    <a:pt x="51430" y="17881"/>
                  </a:cubicBezTo>
                  <a:cubicBezTo>
                    <a:pt x="51339" y="17790"/>
                    <a:pt x="51248" y="17729"/>
                    <a:pt x="51156" y="17638"/>
                  </a:cubicBezTo>
                  <a:cubicBezTo>
                    <a:pt x="51096" y="17577"/>
                    <a:pt x="51035" y="17516"/>
                    <a:pt x="50944" y="17456"/>
                  </a:cubicBezTo>
                  <a:cubicBezTo>
                    <a:pt x="50883" y="17395"/>
                    <a:pt x="50792" y="17334"/>
                    <a:pt x="50731" y="17304"/>
                  </a:cubicBezTo>
                  <a:cubicBezTo>
                    <a:pt x="50670" y="17243"/>
                    <a:pt x="50609" y="17212"/>
                    <a:pt x="50579" y="17182"/>
                  </a:cubicBezTo>
                  <a:cubicBezTo>
                    <a:pt x="50488" y="17152"/>
                    <a:pt x="50397" y="17091"/>
                    <a:pt x="50336" y="17060"/>
                  </a:cubicBezTo>
                  <a:cubicBezTo>
                    <a:pt x="50245" y="17000"/>
                    <a:pt x="50153" y="16969"/>
                    <a:pt x="50093" y="16908"/>
                  </a:cubicBezTo>
                  <a:cubicBezTo>
                    <a:pt x="50001" y="16878"/>
                    <a:pt x="49941" y="16848"/>
                    <a:pt x="49849" y="16817"/>
                  </a:cubicBezTo>
                  <a:cubicBezTo>
                    <a:pt x="49515" y="16635"/>
                    <a:pt x="49181" y="16483"/>
                    <a:pt x="48846" y="16392"/>
                  </a:cubicBezTo>
                  <a:cubicBezTo>
                    <a:pt x="48786" y="16361"/>
                    <a:pt x="48725" y="16331"/>
                    <a:pt x="48664" y="16331"/>
                  </a:cubicBezTo>
                  <a:cubicBezTo>
                    <a:pt x="48299" y="16209"/>
                    <a:pt x="47934" y="16118"/>
                    <a:pt x="47570" y="16057"/>
                  </a:cubicBezTo>
                  <a:cubicBezTo>
                    <a:pt x="47448" y="16057"/>
                    <a:pt x="47296" y="16027"/>
                    <a:pt x="47175" y="16027"/>
                  </a:cubicBezTo>
                  <a:lnTo>
                    <a:pt x="46263" y="16027"/>
                  </a:lnTo>
                  <a:cubicBezTo>
                    <a:pt x="46172" y="16057"/>
                    <a:pt x="46111" y="16057"/>
                    <a:pt x="46020" y="16057"/>
                  </a:cubicBezTo>
                  <a:cubicBezTo>
                    <a:pt x="45928" y="16088"/>
                    <a:pt x="45837" y="16088"/>
                    <a:pt x="45776" y="16118"/>
                  </a:cubicBezTo>
                  <a:cubicBezTo>
                    <a:pt x="45594" y="16149"/>
                    <a:pt x="45442" y="16179"/>
                    <a:pt x="45290" y="16240"/>
                  </a:cubicBezTo>
                  <a:cubicBezTo>
                    <a:pt x="44865" y="16331"/>
                    <a:pt x="44469" y="16513"/>
                    <a:pt x="44105" y="16726"/>
                  </a:cubicBezTo>
                  <a:cubicBezTo>
                    <a:pt x="44044" y="16756"/>
                    <a:pt x="43983" y="16756"/>
                    <a:pt x="43953" y="16787"/>
                  </a:cubicBezTo>
                  <a:cubicBezTo>
                    <a:pt x="43801" y="16878"/>
                    <a:pt x="43649" y="16969"/>
                    <a:pt x="43527" y="17060"/>
                  </a:cubicBezTo>
                  <a:lnTo>
                    <a:pt x="43314" y="17182"/>
                  </a:lnTo>
                  <a:cubicBezTo>
                    <a:pt x="42433" y="17790"/>
                    <a:pt x="41643" y="18550"/>
                    <a:pt x="40822" y="19279"/>
                  </a:cubicBezTo>
                  <a:cubicBezTo>
                    <a:pt x="40761" y="19340"/>
                    <a:pt x="40700" y="19401"/>
                    <a:pt x="40640" y="19462"/>
                  </a:cubicBezTo>
                  <a:cubicBezTo>
                    <a:pt x="40457" y="19644"/>
                    <a:pt x="40275" y="19796"/>
                    <a:pt x="40092" y="19978"/>
                  </a:cubicBezTo>
                  <a:cubicBezTo>
                    <a:pt x="40062" y="20009"/>
                    <a:pt x="40001" y="20070"/>
                    <a:pt x="39940" y="20100"/>
                  </a:cubicBezTo>
                  <a:cubicBezTo>
                    <a:pt x="39940" y="20130"/>
                    <a:pt x="39910" y="20161"/>
                    <a:pt x="39880" y="20191"/>
                  </a:cubicBezTo>
                  <a:cubicBezTo>
                    <a:pt x="39728" y="20313"/>
                    <a:pt x="39606" y="20404"/>
                    <a:pt x="39484" y="20526"/>
                  </a:cubicBezTo>
                  <a:cubicBezTo>
                    <a:pt x="39454" y="20556"/>
                    <a:pt x="39424" y="20586"/>
                    <a:pt x="39393" y="20617"/>
                  </a:cubicBezTo>
                  <a:cubicBezTo>
                    <a:pt x="39333" y="20647"/>
                    <a:pt x="39241" y="20708"/>
                    <a:pt x="39181" y="20769"/>
                  </a:cubicBezTo>
                  <a:lnTo>
                    <a:pt x="39150" y="20799"/>
                  </a:lnTo>
                  <a:cubicBezTo>
                    <a:pt x="39059" y="20860"/>
                    <a:pt x="38968" y="20921"/>
                    <a:pt x="38907" y="21012"/>
                  </a:cubicBezTo>
                  <a:lnTo>
                    <a:pt x="38877" y="21012"/>
                  </a:lnTo>
                  <a:cubicBezTo>
                    <a:pt x="38755" y="21103"/>
                    <a:pt x="38664" y="21164"/>
                    <a:pt x="38542" y="21255"/>
                  </a:cubicBezTo>
                  <a:cubicBezTo>
                    <a:pt x="38542" y="21255"/>
                    <a:pt x="38512" y="21255"/>
                    <a:pt x="38512" y="21285"/>
                  </a:cubicBezTo>
                  <a:lnTo>
                    <a:pt x="38481" y="21285"/>
                  </a:lnTo>
                  <a:cubicBezTo>
                    <a:pt x="38451" y="21316"/>
                    <a:pt x="38421" y="21346"/>
                    <a:pt x="38390" y="21346"/>
                  </a:cubicBezTo>
                  <a:cubicBezTo>
                    <a:pt x="38299" y="21407"/>
                    <a:pt x="38208" y="21468"/>
                    <a:pt x="38147" y="21498"/>
                  </a:cubicBezTo>
                  <a:cubicBezTo>
                    <a:pt x="38056" y="21559"/>
                    <a:pt x="37965" y="21620"/>
                    <a:pt x="37843" y="21650"/>
                  </a:cubicBezTo>
                  <a:cubicBezTo>
                    <a:pt x="37752" y="21711"/>
                    <a:pt x="37661" y="21741"/>
                    <a:pt x="37570" y="21802"/>
                  </a:cubicBezTo>
                  <a:cubicBezTo>
                    <a:pt x="37478" y="21863"/>
                    <a:pt x="37357" y="21893"/>
                    <a:pt x="37235" y="21954"/>
                  </a:cubicBezTo>
                  <a:cubicBezTo>
                    <a:pt x="37174" y="21954"/>
                    <a:pt x="37083" y="21985"/>
                    <a:pt x="37022" y="22015"/>
                  </a:cubicBezTo>
                  <a:cubicBezTo>
                    <a:pt x="36931" y="22045"/>
                    <a:pt x="36810" y="22076"/>
                    <a:pt x="36718" y="22106"/>
                  </a:cubicBezTo>
                  <a:cubicBezTo>
                    <a:pt x="36627" y="22136"/>
                    <a:pt x="36536" y="22136"/>
                    <a:pt x="36415" y="22167"/>
                  </a:cubicBezTo>
                  <a:cubicBezTo>
                    <a:pt x="36354" y="22167"/>
                    <a:pt x="36263" y="22167"/>
                    <a:pt x="36171" y="22197"/>
                  </a:cubicBezTo>
                  <a:lnTo>
                    <a:pt x="35807" y="22197"/>
                  </a:lnTo>
                  <a:cubicBezTo>
                    <a:pt x="35594" y="22197"/>
                    <a:pt x="35381" y="22197"/>
                    <a:pt x="35138" y="22167"/>
                  </a:cubicBezTo>
                  <a:cubicBezTo>
                    <a:pt x="34956" y="22106"/>
                    <a:pt x="34743" y="22045"/>
                    <a:pt x="34530" y="21924"/>
                  </a:cubicBezTo>
                  <a:cubicBezTo>
                    <a:pt x="34500" y="21924"/>
                    <a:pt x="34439" y="21893"/>
                    <a:pt x="34408" y="21863"/>
                  </a:cubicBezTo>
                  <a:cubicBezTo>
                    <a:pt x="34317" y="21802"/>
                    <a:pt x="34196" y="21741"/>
                    <a:pt x="34074" y="21650"/>
                  </a:cubicBezTo>
                  <a:cubicBezTo>
                    <a:pt x="34044" y="21620"/>
                    <a:pt x="34013" y="21589"/>
                    <a:pt x="33983" y="21559"/>
                  </a:cubicBezTo>
                  <a:cubicBezTo>
                    <a:pt x="33922" y="21529"/>
                    <a:pt x="33861" y="21468"/>
                    <a:pt x="33800" y="21437"/>
                  </a:cubicBezTo>
                  <a:cubicBezTo>
                    <a:pt x="33770" y="21377"/>
                    <a:pt x="33709" y="21346"/>
                    <a:pt x="33679" y="21285"/>
                  </a:cubicBezTo>
                  <a:cubicBezTo>
                    <a:pt x="33649" y="21255"/>
                    <a:pt x="33618" y="21225"/>
                    <a:pt x="33588" y="21194"/>
                  </a:cubicBezTo>
                  <a:cubicBezTo>
                    <a:pt x="33527" y="21133"/>
                    <a:pt x="33466" y="21103"/>
                    <a:pt x="33405" y="21042"/>
                  </a:cubicBezTo>
                  <a:cubicBezTo>
                    <a:pt x="33405" y="21012"/>
                    <a:pt x="33405" y="21012"/>
                    <a:pt x="33375" y="21012"/>
                  </a:cubicBezTo>
                  <a:cubicBezTo>
                    <a:pt x="33284" y="20921"/>
                    <a:pt x="33193" y="20799"/>
                    <a:pt x="33132" y="20708"/>
                  </a:cubicBezTo>
                  <a:cubicBezTo>
                    <a:pt x="32980" y="20526"/>
                    <a:pt x="32828" y="20343"/>
                    <a:pt x="32676" y="20161"/>
                  </a:cubicBezTo>
                  <a:cubicBezTo>
                    <a:pt x="32615" y="20100"/>
                    <a:pt x="32585" y="20039"/>
                    <a:pt x="32554" y="19978"/>
                  </a:cubicBezTo>
                  <a:cubicBezTo>
                    <a:pt x="32493" y="19918"/>
                    <a:pt x="32433" y="19857"/>
                    <a:pt x="32402" y="19796"/>
                  </a:cubicBezTo>
                  <a:cubicBezTo>
                    <a:pt x="32281" y="19644"/>
                    <a:pt x="32159" y="19492"/>
                    <a:pt x="32068" y="19310"/>
                  </a:cubicBezTo>
                  <a:cubicBezTo>
                    <a:pt x="31886" y="19067"/>
                    <a:pt x="31703" y="18793"/>
                    <a:pt x="31521" y="18519"/>
                  </a:cubicBezTo>
                  <a:cubicBezTo>
                    <a:pt x="31490" y="18459"/>
                    <a:pt x="31460" y="18398"/>
                    <a:pt x="31399" y="18337"/>
                  </a:cubicBezTo>
                  <a:cubicBezTo>
                    <a:pt x="31186" y="17972"/>
                    <a:pt x="30943" y="17608"/>
                    <a:pt x="30731" y="17243"/>
                  </a:cubicBezTo>
                  <a:cubicBezTo>
                    <a:pt x="30670" y="17152"/>
                    <a:pt x="30609" y="17060"/>
                    <a:pt x="30548" y="16969"/>
                  </a:cubicBezTo>
                  <a:cubicBezTo>
                    <a:pt x="30457" y="16787"/>
                    <a:pt x="30335" y="16604"/>
                    <a:pt x="30214" y="16422"/>
                  </a:cubicBezTo>
                  <a:cubicBezTo>
                    <a:pt x="30123" y="16240"/>
                    <a:pt x="30001" y="16057"/>
                    <a:pt x="29910" y="15875"/>
                  </a:cubicBezTo>
                  <a:cubicBezTo>
                    <a:pt x="29819" y="15723"/>
                    <a:pt x="29727" y="15571"/>
                    <a:pt x="29636" y="15419"/>
                  </a:cubicBezTo>
                  <a:cubicBezTo>
                    <a:pt x="29393" y="15024"/>
                    <a:pt x="29150" y="14598"/>
                    <a:pt x="28907" y="14173"/>
                  </a:cubicBezTo>
                  <a:cubicBezTo>
                    <a:pt x="28724" y="13869"/>
                    <a:pt x="28542" y="13535"/>
                    <a:pt x="28329" y="13231"/>
                  </a:cubicBezTo>
                  <a:cubicBezTo>
                    <a:pt x="28208" y="12987"/>
                    <a:pt x="28056" y="12744"/>
                    <a:pt x="27904" y="12501"/>
                  </a:cubicBezTo>
                  <a:cubicBezTo>
                    <a:pt x="27569" y="11924"/>
                    <a:pt x="27205" y="11346"/>
                    <a:pt x="26840" y="10769"/>
                  </a:cubicBezTo>
                  <a:cubicBezTo>
                    <a:pt x="26657" y="10495"/>
                    <a:pt x="26475" y="10221"/>
                    <a:pt x="26293" y="9917"/>
                  </a:cubicBezTo>
                  <a:cubicBezTo>
                    <a:pt x="26262" y="9887"/>
                    <a:pt x="26262" y="9857"/>
                    <a:pt x="26232" y="9826"/>
                  </a:cubicBezTo>
                  <a:cubicBezTo>
                    <a:pt x="26050" y="9583"/>
                    <a:pt x="25898" y="9310"/>
                    <a:pt x="25715" y="9066"/>
                  </a:cubicBezTo>
                  <a:cubicBezTo>
                    <a:pt x="25533" y="8793"/>
                    <a:pt x="25350" y="8519"/>
                    <a:pt x="25138" y="8246"/>
                  </a:cubicBezTo>
                  <a:cubicBezTo>
                    <a:pt x="24955" y="7942"/>
                    <a:pt x="24743" y="7668"/>
                    <a:pt x="24530" y="7395"/>
                  </a:cubicBezTo>
                  <a:cubicBezTo>
                    <a:pt x="24439" y="7486"/>
                    <a:pt x="24347" y="7547"/>
                    <a:pt x="24256" y="7607"/>
                  </a:cubicBezTo>
                  <a:cubicBezTo>
                    <a:pt x="24195" y="7638"/>
                    <a:pt x="24135" y="7699"/>
                    <a:pt x="24074" y="7729"/>
                  </a:cubicBezTo>
                  <a:cubicBezTo>
                    <a:pt x="23983" y="7790"/>
                    <a:pt x="23922" y="7820"/>
                    <a:pt x="23831" y="7851"/>
                  </a:cubicBezTo>
                  <a:cubicBezTo>
                    <a:pt x="23831" y="7881"/>
                    <a:pt x="23800" y="7881"/>
                    <a:pt x="23800" y="7881"/>
                  </a:cubicBezTo>
                  <a:cubicBezTo>
                    <a:pt x="23709" y="7942"/>
                    <a:pt x="23648" y="7972"/>
                    <a:pt x="23557" y="8003"/>
                  </a:cubicBezTo>
                  <a:cubicBezTo>
                    <a:pt x="23466" y="8033"/>
                    <a:pt x="23375" y="8094"/>
                    <a:pt x="23284" y="8124"/>
                  </a:cubicBezTo>
                  <a:cubicBezTo>
                    <a:pt x="23132" y="8185"/>
                    <a:pt x="22949" y="8246"/>
                    <a:pt x="22797" y="8306"/>
                  </a:cubicBezTo>
                  <a:cubicBezTo>
                    <a:pt x="22706" y="8337"/>
                    <a:pt x="22645" y="8367"/>
                    <a:pt x="22554" y="8398"/>
                  </a:cubicBezTo>
                  <a:cubicBezTo>
                    <a:pt x="22493" y="8398"/>
                    <a:pt x="22402" y="8428"/>
                    <a:pt x="22341" y="8458"/>
                  </a:cubicBezTo>
                  <a:lnTo>
                    <a:pt x="22250" y="8458"/>
                  </a:lnTo>
                  <a:cubicBezTo>
                    <a:pt x="22129" y="8489"/>
                    <a:pt x="22037" y="8519"/>
                    <a:pt x="21946" y="8550"/>
                  </a:cubicBezTo>
                  <a:cubicBezTo>
                    <a:pt x="21885" y="8550"/>
                    <a:pt x="21794" y="8580"/>
                    <a:pt x="21733" y="8580"/>
                  </a:cubicBezTo>
                  <a:cubicBezTo>
                    <a:pt x="21703" y="8580"/>
                    <a:pt x="21673" y="8580"/>
                    <a:pt x="21642" y="8610"/>
                  </a:cubicBezTo>
                  <a:lnTo>
                    <a:pt x="21490" y="8610"/>
                  </a:lnTo>
                  <a:cubicBezTo>
                    <a:pt x="21429" y="8641"/>
                    <a:pt x="21399" y="8641"/>
                    <a:pt x="21338" y="8641"/>
                  </a:cubicBezTo>
                  <a:lnTo>
                    <a:pt x="21277" y="8641"/>
                  </a:lnTo>
                  <a:cubicBezTo>
                    <a:pt x="21186" y="8671"/>
                    <a:pt x="21065" y="8671"/>
                    <a:pt x="20974" y="8671"/>
                  </a:cubicBezTo>
                  <a:cubicBezTo>
                    <a:pt x="20943" y="8702"/>
                    <a:pt x="20913" y="8702"/>
                    <a:pt x="20882" y="8702"/>
                  </a:cubicBezTo>
                  <a:cubicBezTo>
                    <a:pt x="20761" y="8702"/>
                    <a:pt x="20639" y="8702"/>
                    <a:pt x="20518" y="8732"/>
                  </a:cubicBezTo>
                  <a:cubicBezTo>
                    <a:pt x="20400" y="8736"/>
                    <a:pt x="20288" y="8738"/>
                    <a:pt x="20182" y="8738"/>
                  </a:cubicBezTo>
                  <a:cubicBezTo>
                    <a:pt x="19544" y="8738"/>
                    <a:pt x="19119" y="8671"/>
                    <a:pt x="19119" y="8671"/>
                  </a:cubicBezTo>
                  <a:cubicBezTo>
                    <a:pt x="20396" y="7881"/>
                    <a:pt x="21338" y="5814"/>
                    <a:pt x="21855" y="4264"/>
                  </a:cubicBezTo>
                  <a:cubicBezTo>
                    <a:pt x="19361" y="1751"/>
                    <a:pt x="16478" y="1"/>
                    <a:pt x="13077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0"/>
            <p:cNvSpPr/>
            <p:nvPr/>
          </p:nvSpPr>
          <p:spPr>
            <a:xfrm>
              <a:off x="4321025" y="3614125"/>
              <a:ext cx="1272825" cy="1154425"/>
            </a:xfrm>
            <a:custGeom>
              <a:avLst/>
              <a:gdLst/>
              <a:ahLst/>
              <a:cxnLst/>
              <a:rect l="l" t="t" r="r" b="b"/>
              <a:pathLst>
                <a:path w="50913" h="46177" extrusionOk="0">
                  <a:moveTo>
                    <a:pt x="9186" y="1"/>
                  </a:moveTo>
                  <a:cubicBezTo>
                    <a:pt x="7117" y="1"/>
                    <a:pt x="4855" y="649"/>
                    <a:pt x="2371" y="2167"/>
                  </a:cubicBezTo>
                  <a:cubicBezTo>
                    <a:pt x="1459" y="2714"/>
                    <a:pt x="669" y="3322"/>
                    <a:pt x="0" y="3960"/>
                  </a:cubicBezTo>
                  <a:cubicBezTo>
                    <a:pt x="3838" y="16780"/>
                    <a:pt x="15330" y="46176"/>
                    <a:pt x="40217" y="46176"/>
                  </a:cubicBezTo>
                  <a:cubicBezTo>
                    <a:pt x="43121" y="46176"/>
                    <a:pt x="46207" y="45776"/>
                    <a:pt x="49484" y="44903"/>
                  </a:cubicBezTo>
                  <a:cubicBezTo>
                    <a:pt x="49484" y="44751"/>
                    <a:pt x="49484" y="44629"/>
                    <a:pt x="49515" y="44508"/>
                  </a:cubicBezTo>
                  <a:cubicBezTo>
                    <a:pt x="49515" y="42350"/>
                    <a:pt x="49667" y="39887"/>
                    <a:pt x="49819" y="37304"/>
                  </a:cubicBezTo>
                  <a:cubicBezTo>
                    <a:pt x="50366" y="28884"/>
                    <a:pt x="50913" y="19492"/>
                    <a:pt x="46445" y="17060"/>
                  </a:cubicBezTo>
                  <a:cubicBezTo>
                    <a:pt x="45099" y="16321"/>
                    <a:pt x="43925" y="16019"/>
                    <a:pt x="42876" y="16019"/>
                  </a:cubicBezTo>
                  <a:cubicBezTo>
                    <a:pt x="38128" y="16019"/>
                    <a:pt x="35936" y="22218"/>
                    <a:pt x="31886" y="22218"/>
                  </a:cubicBezTo>
                  <a:cubicBezTo>
                    <a:pt x="31678" y="22218"/>
                    <a:pt x="31465" y="22201"/>
                    <a:pt x="31247" y="22167"/>
                  </a:cubicBezTo>
                  <a:cubicBezTo>
                    <a:pt x="28481" y="21711"/>
                    <a:pt x="25350" y="13687"/>
                    <a:pt x="20639" y="7425"/>
                  </a:cubicBezTo>
                  <a:cubicBezTo>
                    <a:pt x="19168" y="8533"/>
                    <a:pt x="17271" y="8720"/>
                    <a:pt x="16158" y="8720"/>
                  </a:cubicBezTo>
                  <a:cubicBezTo>
                    <a:pt x="15592" y="8720"/>
                    <a:pt x="15228" y="8671"/>
                    <a:pt x="15228" y="8671"/>
                  </a:cubicBezTo>
                  <a:cubicBezTo>
                    <a:pt x="16505" y="7881"/>
                    <a:pt x="17447" y="5814"/>
                    <a:pt x="17964" y="4264"/>
                  </a:cubicBezTo>
                  <a:cubicBezTo>
                    <a:pt x="15470" y="1751"/>
                    <a:pt x="12587" y="1"/>
                    <a:pt x="918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0"/>
            <p:cNvSpPr/>
            <p:nvPr/>
          </p:nvSpPr>
          <p:spPr>
            <a:xfrm>
              <a:off x="4665250" y="60535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cubicBezTo>
                    <a:pt x="0" y="0"/>
                    <a:pt x="0" y="31"/>
                    <a:pt x="3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0"/>
            <p:cNvSpPr/>
            <p:nvPr/>
          </p:nvSpPr>
          <p:spPr>
            <a:xfrm>
              <a:off x="4252625" y="3741250"/>
              <a:ext cx="1568450" cy="2272075"/>
            </a:xfrm>
            <a:custGeom>
              <a:avLst/>
              <a:gdLst/>
              <a:ahLst/>
              <a:cxnLst/>
              <a:rect l="l" t="t" r="r" b="b"/>
              <a:pathLst>
                <a:path w="62738" h="90883" extrusionOk="0">
                  <a:moveTo>
                    <a:pt x="38937" y="14893"/>
                  </a:moveTo>
                  <a:lnTo>
                    <a:pt x="38927" y="14918"/>
                  </a:lnTo>
                  <a:lnTo>
                    <a:pt x="38927" y="14918"/>
                  </a:lnTo>
                  <a:cubicBezTo>
                    <a:pt x="38941" y="14909"/>
                    <a:pt x="38954" y="14900"/>
                    <a:pt x="38968" y="14893"/>
                  </a:cubicBezTo>
                  <a:close/>
                  <a:moveTo>
                    <a:pt x="7973" y="1"/>
                  </a:moveTo>
                  <a:cubicBezTo>
                    <a:pt x="7888" y="1"/>
                    <a:pt x="7802" y="20"/>
                    <a:pt x="7721" y="60"/>
                  </a:cubicBezTo>
                  <a:cubicBezTo>
                    <a:pt x="7417" y="212"/>
                    <a:pt x="7265" y="577"/>
                    <a:pt x="7417" y="881"/>
                  </a:cubicBezTo>
                  <a:cubicBezTo>
                    <a:pt x="7478" y="1003"/>
                    <a:pt x="9758" y="5927"/>
                    <a:pt x="13557" y="13556"/>
                  </a:cubicBezTo>
                  <a:lnTo>
                    <a:pt x="7995" y="12766"/>
                  </a:lnTo>
                  <a:lnTo>
                    <a:pt x="1" y="11641"/>
                  </a:lnTo>
                  <a:lnTo>
                    <a:pt x="1" y="11641"/>
                  </a:lnTo>
                  <a:cubicBezTo>
                    <a:pt x="61" y="11823"/>
                    <a:pt x="92" y="12036"/>
                    <a:pt x="152" y="12249"/>
                  </a:cubicBezTo>
                  <a:cubicBezTo>
                    <a:pt x="152" y="12279"/>
                    <a:pt x="152" y="12279"/>
                    <a:pt x="152" y="12279"/>
                  </a:cubicBezTo>
                  <a:cubicBezTo>
                    <a:pt x="213" y="12431"/>
                    <a:pt x="244" y="12583"/>
                    <a:pt x="274" y="12735"/>
                  </a:cubicBezTo>
                  <a:cubicBezTo>
                    <a:pt x="304" y="12796"/>
                    <a:pt x="304" y="12857"/>
                    <a:pt x="335" y="12918"/>
                  </a:cubicBezTo>
                  <a:lnTo>
                    <a:pt x="8633" y="14103"/>
                  </a:lnTo>
                  <a:lnTo>
                    <a:pt x="14226" y="14893"/>
                  </a:lnTo>
                  <a:cubicBezTo>
                    <a:pt x="15654" y="17781"/>
                    <a:pt x="17296" y="21003"/>
                    <a:pt x="19059" y="24468"/>
                  </a:cubicBezTo>
                  <a:lnTo>
                    <a:pt x="14469" y="24103"/>
                  </a:lnTo>
                  <a:lnTo>
                    <a:pt x="4894" y="23374"/>
                  </a:lnTo>
                  <a:lnTo>
                    <a:pt x="4864" y="23374"/>
                  </a:lnTo>
                  <a:cubicBezTo>
                    <a:pt x="4925" y="23435"/>
                    <a:pt x="4955" y="23495"/>
                    <a:pt x="4985" y="23556"/>
                  </a:cubicBezTo>
                  <a:cubicBezTo>
                    <a:pt x="5137" y="23860"/>
                    <a:pt x="5320" y="24134"/>
                    <a:pt x="5472" y="24438"/>
                  </a:cubicBezTo>
                  <a:cubicBezTo>
                    <a:pt x="5502" y="24498"/>
                    <a:pt x="5563" y="24590"/>
                    <a:pt x="5593" y="24681"/>
                  </a:cubicBezTo>
                  <a:lnTo>
                    <a:pt x="15411" y="25410"/>
                  </a:lnTo>
                  <a:lnTo>
                    <a:pt x="19727" y="25745"/>
                  </a:lnTo>
                  <a:cubicBezTo>
                    <a:pt x="21217" y="28602"/>
                    <a:pt x="22797" y="31611"/>
                    <a:pt x="24439" y="34711"/>
                  </a:cubicBezTo>
                  <a:cubicBezTo>
                    <a:pt x="25229" y="36170"/>
                    <a:pt x="26019" y="37660"/>
                    <a:pt x="26810" y="39149"/>
                  </a:cubicBezTo>
                  <a:lnTo>
                    <a:pt x="13831" y="38389"/>
                  </a:lnTo>
                  <a:lnTo>
                    <a:pt x="13831" y="38389"/>
                  </a:lnTo>
                  <a:cubicBezTo>
                    <a:pt x="13831" y="38420"/>
                    <a:pt x="13861" y="38420"/>
                    <a:pt x="13861" y="38450"/>
                  </a:cubicBezTo>
                  <a:cubicBezTo>
                    <a:pt x="13891" y="38541"/>
                    <a:pt x="13952" y="38632"/>
                    <a:pt x="13983" y="38724"/>
                  </a:cubicBezTo>
                  <a:cubicBezTo>
                    <a:pt x="14043" y="38845"/>
                    <a:pt x="14074" y="38936"/>
                    <a:pt x="14135" y="39058"/>
                  </a:cubicBezTo>
                  <a:cubicBezTo>
                    <a:pt x="14165" y="39149"/>
                    <a:pt x="14226" y="39240"/>
                    <a:pt x="14256" y="39331"/>
                  </a:cubicBezTo>
                  <a:cubicBezTo>
                    <a:pt x="14286" y="39423"/>
                    <a:pt x="14317" y="39483"/>
                    <a:pt x="14317" y="39544"/>
                  </a:cubicBezTo>
                  <a:cubicBezTo>
                    <a:pt x="14347" y="39575"/>
                    <a:pt x="14347" y="39635"/>
                    <a:pt x="14378" y="39666"/>
                  </a:cubicBezTo>
                  <a:lnTo>
                    <a:pt x="27509" y="40426"/>
                  </a:lnTo>
                  <a:cubicBezTo>
                    <a:pt x="29302" y="43678"/>
                    <a:pt x="31156" y="47022"/>
                    <a:pt x="33041" y="50365"/>
                  </a:cubicBezTo>
                  <a:cubicBezTo>
                    <a:pt x="33588" y="51338"/>
                    <a:pt x="34165" y="52280"/>
                    <a:pt x="34712" y="53253"/>
                  </a:cubicBezTo>
                  <a:lnTo>
                    <a:pt x="7660" y="53861"/>
                  </a:lnTo>
                  <a:cubicBezTo>
                    <a:pt x="7630" y="53952"/>
                    <a:pt x="7630" y="54043"/>
                    <a:pt x="7630" y="54134"/>
                  </a:cubicBezTo>
                  <a:cubicBezTo>
                    <a:pt x="7599" y="54286"/>
                    <a:pt x="7599" y="54468"/>
                    <a:pt x="7569" y="54651"/>
                  </a:cubicBezTo>
                  <a:cubicBezTo>
                    <a:pt x="7569" y="54803"/>
                    <a:pt x="7569" y="54955"/>
                    <a:pt x="7569" y="55107"/>
                  </a:cubicBezTo>
                  <a:lnTo>
                    <a:pt x="35411" y="54468"/>
                  </a:lnTo>
                  <a:cubicBezTo>
                    <a:pt x="37904" y="58785"/>
                    <a:pt x="40336" y="62827"/>
                    <a:pt x="42706" y="66627"/>
                  </a:cubicBezTo>
                  <a:lnTo>
                    <a:pt x="16141" y="68876"/>
                  </a:lnTo>
                  <a:cubicBezTo>
                    <a:pt x="16293" y="69089"/>
                    <a:pt x="16445" y="69301"/>
                    <a:pt x="16597" y="69514"/>
                  </a:cubicBezTo>
                  <a:cubicBezTo>
                    <a:pt x="16718" y="69697"/>
                    <a:pt x="16840" y="69849"/>
                    <a:pt x="16961" y="70031"/>
                  </a:cubicBezTo>
                  <a:lnTo>
                    <a:pt x="43436" y="67782"/>
                  </a:lnTo>
                  <a:cubicBezTo>
                    <a:pt x="45837" y="71642"/>
                    <a:pt x="48147" y="75168"/>
                    <a:pt x="50397" y="78451"/>
                  </a:cubicBezTo>
                  <a:lnTo>
                    <a:pt x="14742" y="81369"/>
                  </a:lnTo>
                  <a:cubicBezTo>
                    <a:pt x="14651" y="81581"/>
                    <a:pt x="14560" y="81794"/>
                    <a:pt x="14469" y="82007"/>
                  </a:cubicBezTo>
                  <a:cubicBezTo>
                    <a:pt x="14438" y="82068"/>
                    <a:pt x="14408" y="82128"/>
                    <a:pt x="14378" y="82220"/>
                  </a:cubicBezTo>
                  <a:cubicBezTo>
                    <a:pt x="14347" y="82311"/>
                    <a:pt x="14317" y="82432"/>
                    <a:pt x="14286" y="82524"/>
                  </a:cubicBezTo>
                  <a:cubicBezTo>
                    <a:pt x="14286" y="82554"/>
                    <a:pt x="14256" y="82615"/>
                    <a:pt x="14256" y="82645"/>
                  </a:cubicBezTo>
                  <a:lnTo>
                    <a:pt x="51217" y="79636"/>
                  </a:lnTo>
                  <a:cubicBezTo>
                    <a:pt x="54166" y="83891"/>
                    <a:pt x="56992" y="87630"/>
                    <a:pt x="59667" y="90882"/>
                  </a:cubicBezTo>
                  <a:lnTo>
                    <a:pt x="61278" y="90882"/>
                  </a:lnTo>
                  <a:cubicBezTo>
                    <a:pt x="58330" y="87326"/>
                    <a:pt x="55260" y="83253"/>
                    <a:pt x="52220" y="78846"/>
                  </a:cubicBezTo>
                  <a:lnTo>
                    <a:pt x="62737" y="47508"/>
                  </a:lnTo>
                  <a:lnTo>
                    <a:pt x="61947" y="47508"/>
                  </a:lnTo>
                  <a:cubicBezTo>
                    <a:pt x="61795" y="47508"/>
                    <a:pt x="61613" y="47508"/>
                    <a:pt x="61430" y="47538"/>
                  </a:cubicBezTo>
                  <a:lnTo>
                    <a:pt x="51339" y="77599"/>
                  </a:lnTo>
                  <a:cubicBezTo>
                    <a:pt x="49029" y="74195"/>
                    <a:pt x="46688" y="70639"/>
                    <a:pt x="44409" y="66961"/>
                  </a:cubicBezTo>
                  <a:lnTo>
                    <a:pt x="52524" y="43739"/>
                  </a:lnTo>
                  <a:cubicBezTo>
                    <a:pt x="52524" y="43678"/>
                    <a:pt x="52494" y="43587"/>
                    <a:pt x="52494" y="43526"/>
                  </a:cubicBezTo>
                  <a:cubicBezTo>
                    <a:pt x="52463" y="43435"/>
                    <a:pt x="52463" y="43313"/>
                    <a:pt x="52433" y="43222"/>
                  </a:cubicBezTo>
                  <a:cubicBezTo>
                    <a:pt x="52433" y="43161"/>
                    <a:pt x="52433" y="43131"/>
                    <a:pt x="52433" y="43070"/>
                  </a:cubicBezTo>
                  <a:cubicBezTo>
                    <a:pt x="52403" y="42979"/>
                    <a:pt x="52403" y="42857"/>
                    <a:pt x="52372" y="42766"/>
                  </a:cubicBezTo>
                  <a:cubicBezTo>
                    <a:pt x="52342" y="42462"/>
                    <a:pt x="52312" y="42128"/>
                    <a:pt x="52281" y="41793"/>
                  </a:cubicBezTo>
                  <a:cubicBezTo>
                    <a:pt x="52281" y="41581"/>
                    <a:pt x="52281" y="41398"/>
                    <a:pt x="52251" y="41216"/>
                  </a:cubicBezTo>
                  <a:cubicBezTo>
                    <a:pt x="52251" y="41094"/>
                    <a:pt x="52251" y="40973"/>
                    <a:pt x="52251" y="40882"/>
                  </a:cubicBezTo>
                  <a:cubicBezTo>
                    <a:pt x="52251" y="40851"/>
                    <a:pt x="52251" y="40821"/>
                    <a:pt x="52251" y="40790"/>
                  </a:cubicBezTo>
                  <a:lnTo>
                    <a:pt x="43558" y="65624"/>
                  </a:lnTo>
                  <a:cubicBezTo>
                    <a:pt x="41156" y="61733"/>
                    <a:pt x="38755" y="57721"/>
                    <a:pt x="36445" y="53739"/>
                  </a:cubicBezTo>
                  <a:lnTo>
                    <a:pt x="40548" y="41003"/>
                  </a:lnTo>
                  <a:lnTo>
                    <a:pt x="49789" y="12371"/>
                  </a:lnTo>
                  <a:cubicBezTo>
                    <a:pt x="49728" y="12310"/>
                    <a:pt x="49637" y="12249"/>
                    <a:pt x="49576" y="12219"/>
                  </a:cubicBezTo>
                  <a:cubicBezTo>
                    <a:pt x="49515" y="12158"/>
                    <a:pt x="49454" y="12127"/>
                    <a:pt x="49424" y="12097"/>
                  </a:cubicBezTo>
                  <a:cubicBezTo>
                    <a:pt x="49333" y="12067"/>
                    <a:pt x="49272" y="12006"/>
                    <a:pt x="49181" y="11975"/>
                  </a:cubicBezTo>
                  <a:cubicBezTo>
                    <a:pt x="49090" y="11915"/>
                    <a:pt x="48998" y="11884"/>
                    <a:pt x="48938" y="11823"/>
                  </a:cubicBezTo>
                  <a:cubicBezTo>
                    <a:pt x="48846" y="11793"/>
                    <a:pt x="48786" y="11763"/>
                    <a:pt x="48694" y="11732"/>
                  </a:cubicBezTo>
                  <a:lnTo>
                    <a:pt x="39302" y="40851"/>
                  </a:lnTo>
                  <a:lnTo>
                    <a:pt x="35594" y="52280"/>
                  </a:lnTo>
                  <a:cubicBezTo>
                    <a:pt x="33162" y="48085"/>
                    <a:pt x="30822" y="43860"/>
                    <a:pt x="28603" y="39757"/>
                  </a:cubicBezTo>
                  <a:lnTo>
                    <a:pt x="29393" y="37842"/>
                  </a:lnTo>
                  <a:lnTo>
                    <a:pt x="38927" y="14918"/>
                  </a:lnTo>
                  <a:lnTo>
                    <a:pt x="38927" y="14918"/>
                  </a:lnTo>
                  <a:cubicBezTo>
                    <a:pt x="38881" y="14949"/>
                    <a:pt x="38839" y="14991"/>
                    <a:pt x="38816" y="15015"/>
                  </a:cubicBezTo>
                  <a:cubicBezTo>
                    <a:pt x="38785" y="15045"/>
                    <a:pt x="38755" y="15076"/>
                    <a:pt x="38725" y="15106"/>
                  </a:cubicBezTo>
                  <a:cubicBezTo>
                    <a:pt x="38573" y="15228"/>
                    <a:pt x="38451" y="15319"/>
                    <a:pt x="38329" y="15441"/>
                  </a:cubicBezTo>
                  <a:cubicBezTo>
                    <a:pt x="38299" y="15471"/>
                    <a:pt x="38269" y="15501"/>
                    <a:pt x="38238" y="15532"/>
                  </a:cubicBezTo>
                  <a:cubicBezTo>
                    <a:pt x="38178" y="15562"/>
                    <a:pt x="38086" y="15623"/>
                    <a:pt x="38026" y="15684"/>
                  </a:cubicBezTo>
                  <a:lnTo>
                    <a:pt x="37995" y="15714"/>
                  </a:lnTo>
                  <a:cubicBezTo>
                    <a:pt x="37904" y="15775"/>
                    <a:pt x="37813" y="15836"/>
                    <a:pt x="37752" y="15927"/>
                  </a:cubicBezTo>
                  <a:lnTo>
                    <a:pt x="37722" y="15927"/>
                  </a:lnTo>
                  <a:cubicBezTo>
                    <a:pt x="37600" y="16018"/>
                    <a:pt x="37478" y="16109"/>
                    <a:pt x="37357" y="16170"/>
                  </a:cubicBezTo>
                  <a:cubicBezTo>
                    <a:pt x="37326" y="16200"/>
                    <a:pt x="37326" y="16200"/>
                    <a:pt x="37326" y="16200"/>
                  </a:cubicBezTo>
                  <a:cubicBezTo>
                    <a:pt x="37205" y="16292"/>
                    <a:pt x="37083" y="16352"/>
                    <a:pt x="36992" y="16413"/>
                  </a:cubicBezTo>
                  <a:lnTo>
                    <a:pt x="28299" y="37234"/>
                  </a:lnTo>
                  <a:lnTo>
                    <a:pt x="27843" y="38359"/>
                  </a:lnTo>
                  <a:cubicBezTo>
                    <a:pt x="27448" y="37660"/>
                    <a:pt x="27083" y="36991"/>
                    <a:pt x="26718" y="36292"/>
                  </a:cubicBezTo>
                  <a:cubicBezTo>
                    <a:pt x="24621" y="32401"/>
                    <a:pt x="22645" y="28663"/>
                    <a:pt x="20822" y="25137"/>
                  </a:cubicBezTo>
                  <a:lnTo>
                    <a:pt x="28481" y="10334"/>
                  </a:lnTo>
                  <a:cubicBezTo>
                    <a:pt x="28238" y="9939"/>
                    <a:pt x="27995" y="9513"/>
                    <a:pt x="27752" y="9088"/>
                  </a:cubicBezTo>
                  <a:lnTo>
                    <a:pt x="20122" y="23799"/>
                  </a:lnTo>
                  <a:cubicBezTo>
                    <a:pt x="18360" y="20365"/>
                    <a:pt x="16749" y="17173"/>
                    <a:pt x="15320" y="14316"/>
                  </a:cubicBezTo>
                  <a:lnTo>
                    <a:pt x="21399" y="3313"/>
                  </a:lnTo>
                  <a:lnTo>
                    <a:pt x="21399" y="3313"/>
                  </a:lnTo>
                  <a:cubicBezTo>
                    <a:pt x="21277" y="3343"/>
                    <a:pt x="21186" y="3343"/>
                    <a:pt x="21095" y="3373"/>
                  </a:cubicBezTo>
                  <a:cubicBezTo>
                    <a:pt x="20882" y="3434"/>
                    <a:pt x="20670" y="3465"/>
                    <a:pt x="20487" y="3495"/>
                  </a:cubicBezTo>
                  <a:cubicBezTo>
                    <a:pt x="20426" y="3525"/>
                    <a:pt x="20396" y="3525"/>
                    <a:pt x="20335" y="3525"/>
                  </a:cubicBezTo>
                  <a:cubicBezTo>
                    <a:pt x="20274" y="3556"/>
                    <a:pt x="20244" y="3556"/>
                    <a:pt x="20183" y="3556"/>
                  </a:cubicBezTo>
                  <a:lnTo>
                    <a:pt x="20122" y="3556"/>
                  </a:lnTo>
                  <a:cubicBezTo>
                    <a:pt x="20031" y="3586"/>
                    <a:pt x="19910" y="3586"/>
                    <a:pt x="19819" y="3586"/>
                  </a:cubicBezTo>
                  <a:lnTo>
                    <a:pt x="14651" y="12978"/>
                  </a:lnTo>
                  <a:cubicBezTo>
                    <a:pt x="10913" y="5440"/>
                    <a:pt x="8633" y="577"/>
                    <a:pt x="8542" y="364"/>
                  </a:cubicBezTo>
                  <a:cubicBezTo>
                    <a:pt x="8430" y="142"/>
                    <a:pt x="8205" y="1"/>
                    <a:pt x="797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0"/>
            <p:cNvSpPr/>
            <p:nvPr/>
          </p:nvSpPr>
          <p:spPr>
            <a:xfrm>
              <a:off x="5804325" y="5103700"/>
              <a:ext cx="291825" cy="909625"/>
            </a:xfrm>
            <a:custGeom>
              <a:avLst/>
              <a:gdLst/>
              <a:ahLst/>
              <a:cxnLst/>
              <a:rect l="l" t="t" r="r" b="b"/>
              <a:pathLst>
                <a:path w="11673" h="36385" extrusionOk="0">
                  <a:moveTo>
                    <a:pt x="11034" y="1"/>
                  </a:moveTo>
                  <a:lnTo>
                    <a:pt x="1" y="36384"/>
                  </a:lnTo>
                  <a:lnTo>
                    <a:pt x="1277" y="36384"/>
                  </a:lnTo>
                  <a:lnTo>
                    <a:pt x="11672" y="2098"/>
                  </a:lnTo>
                  <a:lnTo>
                    <a:pt x="11672" y="2068"/>
                  </a:lnTo>
                  <a:cubicBezTo>
                    <a:pt x="11642" y="1855"/>
                    <a:pt x="11581" y="1642"/>
                    <a:pt x="11521" y="1429"/>
                  </a:cubicBezTo>
                  <a:cubicBezTo>
                    <a:pt x="11490" y="1308"/>
                    <a:pt x="11460" y="1186"/>
                    <a:pt x="11399" y="1065"/>
                  </a:cubicBezTo>
                  <a:cubicBezTo>
                    <a:pt x="11369" y="913"/>
                    <a:pt x="11338" y="791"/>
                    <a:pt x="11277" y="639"/>
                  </a:cubicBezTo>
                  <a:cubicBezTo>
                    <a:pt x="11247" y="548"/>
                    <a:pt x="11217" y="457"/>
                    <a:pt x="11186" y="366"/>
                  </a:cubicBezTo>
                  <a:cubicBezTo>
                    <a:pt x="11125" y="244"/>
                    <a:pt x="11065" y="122"/>
                    <a:pt x="110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5" name="Google Shape;2995;p50"/>
          <p:cNvGrpSpPr/>
          <p:nvPr/>
        </p:nvGrpSpPr>
        <p:grpSpPr>
          <a:xfrm flipH="1">
            <a:off x="1087200" y="4051173"/>
            <a:ext cx="1181801" cy="2901742"/>
            <a:chOff x="6344600" y="2810350"/>
            <a:chExt cx="1278175" cy="3138375"/>
          </a:xfrm>
        </p:grpSpPr>
        <p:sp>
          <p:nvSpPr>
            <p:cNvPr id="2996" name="Google Shape;2996;p50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0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0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0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0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0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0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0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0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0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0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0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0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0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0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0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0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0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0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0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0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0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0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0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0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0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0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0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4" name="Google Shape;3024;p50"/>
          <p:cNvGrpSpPr/>
          <p:nvPr/>
        </p:nvGrpSpPr>
        <p:grpSpPr>
          <a:xfrm rot="-1800050">
            <a:off x="4402867" y="4368935"/>
            <a:ext cx="1972168" cy="1713032"/>
            <a:chOff x="2117325" y="3825425"/>
            <a:chExt cx="2133050" cy="1852775"/>
          </a:xfrm>
        </p:grpSpPr>
        <p:sp>
          <p:nvSpPr>
            <p:cNvPr id="3025" name="Google Shape;3025;p50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0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0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0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0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0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1" name="Google Shape;3031;p50"/>
          <p:cNvGrpSpPr/>
          <p:nvPr/>
        </p:nvGrpSpPr>
        <p:grpSpPr>
          <a:xfrm>
            <a:off x="7331535" y="406969"/>
            <a:ext cx="1489422" cy="1368346"/>
            <a:chOff x="2742975" y="2066925"/>
            <a:chExt cx="1743750" cy="1602000"/>
          </a:xfrm>
        </p:grpSpPr>
        <p:sp>
          <p:nvSpPr>
            <p:cNvPr id="3032" name="Google Shape;3032;p50"/>
            <p:cNvSpPr/>
            <p:nvPr/>
          </p:nvSpPr>
          <p:spPr>
            <a:xfrm>
              <a:off x="2747975" y="2071925"/>
              <a:ext cx="1733750" cy="1591175"/>
            </a:xfrm>
            <a:custGeom>
              <a:avLst/>
              <a:gdLst/>
              <a:ahLst/>
              <a:cxnLst/>
              <a:rect l="l" t="t" r="r" b="b"/>
              <a:pathLst>
                <a:path w="69350" h="63647" extrusionOk="0">
                  <a:moveTo>
                    <a:pt x="19247" y="11475"/>
                  </a:moveTo>
                  <a:lnTo>
                    <a:pt x="16679" y="12976"/>
                  </a:lnTo>
                  <a:cubicBezTo>
                    <a:pt x="16612" y="12943"/>
                    <a:pt x="16512" y="12876"/>
                    <a:pt x="16445" y="12843"/>
                  </a:cubicBezTo>
                  <a:cubicBezTo>
                    <a:pt x="16445" y="12810"/>
                    <a:pt x="16479" y="12810"/>
                    <a:pt x="16479" y="12776"/>
                  </a:cubicBezTo>
                  <a:cubicBezTo>
                    <a:pt x="16779" y="12409"/>
                    <a:pt x="17079" y="12009"/>
                    <a:pt x="17346" y="11575"/>
                  </a:cubicBezTo>
                  <a:lnTo>
                    <a:pt x="19080" y="11475"/>
                  </a:lnTo>
                  <a:close/>
                  <a:moveTo>
                    <a:pt x="14911" y="11842"/>
                  </a:moveTo>
                  <a:lnTo>
                    <a:pt x="14944" y="11876"/>
                  </a:lnTo>
                  <a:cubicBezTo>
                    <a:pt x="15078" y="12009"/>
                    <a:pt x="15178" y="12176"/>
                    <a:pt x="15311" y="12309"/>
                  </a:cubicBezTo>
                  <a:cubicBezTo>
                    <a:pt x="15378" y="12376"/>
                    <a:pt x="15411" y="12443"/>
                    <a:pt x="15478" y="12476"/>
                  </a:cubicBezTo>
                  <a:lnTo>
                    <a:pt x="15378" y="12476"/>
                  </a:lnTo>
                  <a:cubicBezTo>
                    <a:pt x="15078" y="12476"/>
                    <a:pt x="14978" y="12710"/>
                    <a:pt x="14811" y="13110"/>
                  </a:cubicBezTo>
                  <a:cubicBezTo>
                    <a:pt x="14777" y="13177"/>
                    <a:pt x="14744" y="13277"/>
                    <a:pt x="14677" y="13410"/>
                  </a:cubicBezTo>
                  <a:cubicBezTo>
                    <a:pt x="14644" y="13477"/>
                    <a:pt x="14611" y="13577"/>
                    <a:pt x="14611" y="13610"/>
                  </a:cubicBezTo>
                  <a:cubicBezTo>
                    <a:pt x="14544" y="13610"/>
                    <a:pt x="14477" y="13577"/>
                    <a:pt x="14377" y="13577"/>
                  </a:cubicBezTo>
                  <a:cubicBezTo>
                    <a:pt x="14277" y="13544"/>
                    <a:pt x="14177" y="13544"/>
                    <a:pt x="14077" y="13510"/>
                  </a:cubicBezTo>
                  <a:cubicBezTo>
                    <a:pt x="13977" y="13477"/>
                    <a:pt x="13843" y="13477"/>
                    <a:pt x="13710" y="13443"/>
                  </a:cubicBezTo>
                  <a:cubicBezTo>
                    <a:pt x="13810" y="13377"/>
                    <a:pt x="13877" y="13277"/>
                    <a:pt x="13943" y="13210"/>
                  </a:cubicBezTo>
                  <a:cubicBezTo>
                    <a:pt x="14044" y="13043"/>
                    <a:pt x="14177" y="12843"/>
                    <a:pt x="14310" y="12676"/>
                  </a:cubicBezTo>
                  <a:cubicBezTo>
                    <a:pt x="14477" y="12409"/>
                    <a:pt x="14677" y="12109"/>
                    <a:pt x="14911" y="11842"/>
                  </a:cubicBezTo>
                  <a:close/>
                  <a:moveTo>
                    <a:pt x="33658" y="1"/>
                  </a:moveTo>
                  <a:cubicBezTo>
                    <a:pt x="33524" y="1"/>
                    <a:pt x="33391" y="67"/>
                    <a:pt x="33257" y="167"/>
                  </a:cubicBezTo>
                  <a:cubicBezTo>
                    <a:pt x="32156" y="834"/>
                    <a:pt x="31022" y="1668"/>
                    <a:pt x="29821" y="2636"/>
                  </a:cubicBezTo>
                  <a:cubicBezTo>
                    <a:pt x="29821" y="2636"/>
                    <a:pt x="29655" y="2636"/>
                    <a:pt x="29621" y="2602"/>
                  </a:cubicBezTo>
                  <a:cubicBezTo>
                    <a:pt x="27253" y="2336"/>
                    <a:pt x="25352" y="2202"/>
                    <a:pt x="23584" y="2202"/>
                  </a:cubicBezTo>
                  <a:cubicBezTo>
                    <a:pt x="23150" y="2202"/>
                    <a:pt x="22683" y="2202"/>
                    <a:pt x="22216" y="2235"/>
                  </a:cubicBezTo>
                  <a:cubicBezTo>
                    <a:pt x="22083" y="2235"/>
                    <a:pt x="22016" y="2202"/>
                    <a:pt x="21949" y="2102"/>
                  </a:cubicBezTo>
                  <a:cubicBezTo>
                    <a:pt x="21782" y="1768"/>
                    <a:pt x="21549" y="1502"/>
                    <a:pt x="21182" y="1168"/>
                  </a:cubicBezTo>
                  <a:cubicBezTo>
                    <a:pt x="20815" y="834"/>
                    <a:pt x="20348" y="601"/>
                    <a:pt x="19914" y="468"/>
                  </a:cubicBezTo>
                  <a:cubicBezTo>
                    <a:pt x="19714" y="434"/>
                    <a:pt x="19547" y="401"/>
                    <a:pt x="19381" y="401"/>
                  </a:cubicBezTo>
                  <a:cubicBezTo>
                    <a:pt x="18513" y="401"/>
                    <a:pt x="17880" y="968"/>
                    <a:pt x="17713" y="1869"/>
                  </a:cubicBezTo>
                  <a:cubicBezTo>
                    <a:pt x="17679" y="2135"/>
                    <a:pt x="17613" y="2436"/>
                    <a:pt x="17613" y="2736"/>
                  </a:cubicBezTo>
                  <a:cubicBezTo>
                    <a:pt x="17613" y="2836"/>
                    <a:pt x="17613" y="2969"/>
                    <a:pt x="17613" y="3003"/>
                  </a:cubicBezTo>
                  <a:cubicBezTo>
                    <a:pt x="17579" y="3036"/>
                    <a:pt x="17446" y="3069"/>
                    <a:pt x="17313" y="3103"/>
                  </a:cubicBezTo>
                  <a:lnTo>
                    <a:pt x="16979" y="3169"/>
                  </a:lnTo>
                  <a:cubicBezTo>
                    <a:pt x="16645" y="3270"/>
                    <a:pt x="16278" y="3370"/>
                    <a:pt x="15912" y="3470"/>
                  </a:cubicBezTo>
                  <a:cubicBezTo>
                    <a:pt x="15811" y="3503"/>
                    <a:pt x="15711" y="3536"/>
                    <a:pt x="15645" y="3536"/>
                  </a:cubicBezTo>
                  <a:cubicBezTo>
                    <a:pt x="15511" y="3536"/>
                    <a:pt x="15378" y="3470"/>
                    <a:pt x="15244" y="3336"/>
                  </a:cubicBezTo>
                  <a:cubicBezTo>
                    <a:pt x="14711" y="2803"/>
                    <a:pt x="14044" y="2536"/>
                    <a:pt x="13243" y="2536"/>
                  </a:cubicBezTo>
                  <a:cubicBezTo>
                    <a:pt x="13076" y="2536"/>
                    <a:pt x="12876" y="2536"/>
                    <a:pt x="12709" y="2569"/>
                  </a:cubicBezTo>
                  <a:cubicBezTo>
                    <a:pt x="11975" y="2669"/>
                    <a:pt x="11475" y="3036"/>
                    <a:pt x="11242" y="3737"/>
                  </a:cubicBezTo>
                  <a:cubicBezTo>
                    <a:pt x="11108" y="4137"/>
                    <a:pt x="11008" y="4604"/>
                    <a:pt x="11008" y="5138"/>
                  </a:cubicBezTo>
                  <a:cubicBezTo>
                    <a:pt x="10975" y="5538"/>
                    <a:pt x="10975" y="5538"/>
                    <a:pt x="10641" y="5638"/>
                  </a:cubicBezTo>
                  <a:cubicBezTo>
                    <a:pt x="8873" y="6238"/>
                    <a:pt x="7172" y="6939"/>
                    <a:pt x="5304" y="7739"/>
                  </a:cubicBezTo>
                  <a:cubicBezTo>
                    <a:pt x="5070" y="7839"/>
                    <a:pt x="4904" y="7906"/>
                    <a:pt x="4704" y="7906"/>
                  </a:cubicBezTo>
                  <a:cubicBezTo>
                    <a:pt x="4537" y="7906"/>
                    <a:pt x="4403" y="7873"/>
                    <a:pt x="4203" y="7773"/>
                  </a:cubicBezTo>
                  <a:cubicBezTo>
                    <a:pt x="3936" y="7639"/>
                    <a:pt x="3703" y="7539"/>
                    <a:pt x="3469" y="7539"/>
                  </a:cubicBezTo>
                  <a:cubicBezTo>
                    <a:pt x="3202" y="7539"/>
                    <a:pt x="2969" y="7639"/>
                    <a:pt x="2802" y="7839"/>
                  </a:cubicBezTo>
                  <a:cubicBezTo>
                    <a:pt x="2602" y="8073"/>
                    <a:pt x="2502" y="8473"/>
                    <a:pt x="2569" y="8974"/>
                  </a:cubicBezTo>
                  <a:lnTo>
                    <a:pt x="2569" y="9040"/>
                  </a:lnTo>
                  <a:cubicBezTo>
                    <a:pt x="2569" y="9040"/>
                    <a:pt x="2569" y="9107"/>
                    <a:pt x="2569" y="9107"/>
                  </a:cubicBezTo>
                  <a:cubicBezTo>
                    <a:pt x="2502" y="9140"/>
                    <a:pt x="2435" y="9207"/>
                    <a:pt x="2369" y="9240"/>
                  </a:cubicBezTo>
                  <a:cubicBezTo>
                    <a:pt x="2202" y="9341"/>
                    <a:pt x="2035" y="9441"/>
                    <a:pt x="1868" y="9441"/>
                  </a:cubicBezTo>
                  <a:cubicBezTo>
                    <a:pt x="1801" y="9441"/>
                    <a:pt x="1701" y="9407"/>
                    <a:pt x="1601" y="9341"/>
                  </a:cubicBezTo>
                  <a:cubicBezTo>
                    <a:pt x="1535" y="9274"/>
                    <a:pt x="1435" y="9274"/>
                    <a:pt x="1334" y="9274"/>
                  </a:cubicBezTo>
                  <a:cubicBezTo>
                    <a:pt x="1234" y="9240"/>
                    <a:pt x="1168" y="9240"/>
                    <a:pt x="1068" y="9240"/>
                  </a:cubicBezTo>
                  <a:cubicBezTo>
                    <a:pt x="467" y="9240"/>
                    <a:pt x="67" y="9641"/>
                    <a:pt x="34" y="10275"/>
                  </a:cubicBezTo>
                  <a:cubicBezTo>
                    <a:pt x="0" y="10908"/>
                    <a:pt x="67" y="11509"/>
                    <a:pt x="200" y="12076"/>
                  </a:cubicBezTo>
                  <a:cubicBezTo>
                    <a:pt x="234" y="12276"/>
                    <a:pt x="300" y="12409"/>
                    <a:pt x="400" y="12543"/>
                  </a:cubicBezTo>
                  <a:cubicBezTo>
                    <a:pt x="400" y="12610"/>
                    <a:pt x="434" y="12676"/>
                    <a:pt x="434" y="12743"/>
                  </a:cubicBezTo>
                  <a:cubicBezTo>
                    <a:pt x="601" y="13377"/>
                    <a:pt x="767" y="13877"/>
                    <a:pt x="1001" y="14377"/>
                  </a:cubicBezTo>
                  <a:cubicBezTo>
                    <a:pt x="1034" y="14478"/>
                    <a:pt x="1168" y="14778"/>
                    <a:pt x="1435" y="14778"/>
                  </a:cubicBezTo>
                  <a:cubicBezTo>
                    <a:pt x="1635" y="14778"/>
                    <a:pt x="1768" y="14644"/>
                    <a:pt x="1868" y="14578"/>
                  </a:cubicBezTo>
                  <a:cubicBezTo>
                    <a:pt x="2135" y="14311"/>
                    <a:pt x="2402" y="14011"/>
                    <a:pt x="2602" y="13744"/>
                  </a:cubicBezTo>
                  <a:cubicBezTo>
                    <a:pt x="2735" y="13610"/>
                    <a:pt x="2836" y="13477"/>
                    <a:pt x="2936" y="13343"/>
                  </a:cubicBezTo>
                  <a:cubicBezTo>
                    <a:pt x="2969" y="13310"/>
                    <a:pt x="3002" y="13277"/>
                    <a:pt x="3036" y="13210"/>
                  </a:cubicBezTo>
                  <a:cubicBezTo>
                    <a:pt x="3069" y="13177"/>
                    <a:pt x="3102" y="13143"/>
                    <a:pt x="3136" y="13110"/>
                  </a:cubicBezTo>
                  <a:lnTo>
                    <a:pt x="3336" y="13343"/>
                  </a:lnTo>
                  <a:cubicBezTo>
                    <a:pt x="3603" y="13677"/>
                    <a:pt x="3870" y="14011"/>
                    <a:pt x="4136" y="14311"/>
                  </a:cubicBezTo>
                  <a:cubicBezTo>
                    <a:pt x="4237" y="14444"/>
                    <a:pt x="4403" y="14578"/>
                    <a:pt x="4570" y="14578"/>
                  </a:cubicBezTo>
                  <a:cubicBezTo>
                    <a:pt x="4770" y="14578"/>
                    <a:pt x="4904" y="14444"/>
                    <a:pt x="5004" y="14311"/>
                  </a:cubicBezTo>
                  <a:cubicBezTo>
                    <a:pt x="5104" y="14177"/>
                    <a:pt x="5204" y="14044"/>
                    <a:pt x="5304" y="13910"/>
                  </a:cubicBezTo>
                  <a:cubicBezTo>
                    <a:pt x="5337" y="13844"/>
                    <a:pt x="5404" y="13777"/>
                    <a:pt x="5437" y="13710"/>
                  </a:cubicBezTo>
                  <a:lnTo>
                    <a:pt x="6038" y="12910"/>
                  </a:lnTo>
                  <a:cubicBezTo>
                    <a:pt x="6038" y="12910"/>
                    <a:pt x="6105" y="12976"/>
                    <a:pt x="6105" y="13010"/>
                  </a:cubicBezTo>
                  <a:cubicBezTo>
                    <a:pt x="6205" y="13143"/>
                    <a:pt x="6271" y="13243"/>
                    <a:pt x="6371" y="13377"/>
                  </a:cubicBezTo>
                  <a:cubicBezTo>
                    <a:pt x="6538" y="13610"/>
                    <a:pt x="6705" y="13844"/>
                    <a:pt x="6905" y="14111"/>
                  </a:cubicBezTo>
                  <a:cubicBezTo>
                    <a:pt x="7039" y="14277"/>
                    <a:pt x="7172" y="14411"/>
                    <a:pt x="7372" y="14411"/>
                  </a:cubicBezTo>
                  <a:cubicBezTo>
                    <a:pt x="7572" y="14411"/>
                    <a:pt x="7706" y="14277"/>
                    <a:pt x="7839" y="14144"/>
                  </a:cubicBezTo>
                  <a:cubicBezTo>
                    <a:pt x="8073" y="13910"/>
                    <a:pt x="8306" y="13644"/>
                    <a:pt x="8506" y="13377"/>
                  </a:cubicBezTo>
                  <a:cubicBezTo>
                    <a:pt x="8640" y="13210"/>
                    <a:pt x="8740" y="13077"/>
                    <a:pt x="8873" y="12943"/>
                  </a:cubicBezTo>
                  <a:cubicBezTo>
                    <a:pt x="8907" y="12876"/>
                    <a:pt x="8940" y="12843"/>
                    <a:pt x="8973" y="12810"/>
                  </a:cubicBezTo>
                  <a:cubicBezTo>
                    <a:pt x="9040" y="12743"/>
                    <a:pt x="9073" y="12676"/>
                    <a:pt x="9107" y="12643"/>
                  </a:cubicBezTo>
                  <a:cubicBezTo>
                    <a:pt x="9140" y="12676"/>
                    <a:pt x="9140" y="12676"/>
                    <a:pt x="9173" y="12710"/>
                  </a:cubicBezTo>
                  <a:cubicBezTo>
                    <a:pt x="9207" y="12743"/>
                    <a:pt x="9207" y="12776"/>
                    <a:pt x="9240" y="12810"/>
                  </a:cubicBezTo>
                  <a:lnTo>
                    <a:pt x="9440" y="13077"/>
                  </a:lnTo>
                  <a:cubicBezTo>
                    <a:pt x="9607" y="13310"/>
                    <a:pt x="9774" y="13544"/>
                    <a:pt x="9941" y="13744"/>
                  </a:cubicBezTo>
                  <a:cubicBezTo>
                    <a:pt x="10074" y="13877"/>
                    <a:pt x="10207" y="14011"/>
                    <a:pt x="10374" y="14011"/>
                  </a:cubicBezTo>
                  <a:cubicBezTo>
                    <a:pt x="10541" y="14011"/>
                    <a:pt x="10674" y="13877"/>
                    <a:pt x="10808" y="13744"/>
                  </a:cubicBezTo>
                  <a:cubicBezTo>
                    <a:pt x="10908" y="13677"/>
                    <a:pt x="10975" y="13577"/>
                    <a:pt x="11075" y="13443"/>
                  </a:cubicBezTo>
                  <a:lnTo>
                    <a:pt x="11208" y="13243"/>
                  </a:lnTo>
                  <a:cubicBezTo>
                    <a:pt x="11475" y="12943"/>
                    <a:pt x="11709" y="12643"/>
                    <a:pt x="11942" y="12309"/>
                  </a:cubicBezTo>
                  <a:cubicBezTo>
                    <a:pt x="11942" y="12309"/>
                    <a:pt x="11942" y="12276"/>
                    <a:pt x="11942" y="12276"/>
                  </a:cubicBezTo>
                  <a:cubicBezTo>
                    <a:pt x="11975" y="12276"/>
                    <a:pt x="11975" y="12309"/>
                    <a:pt x="11975" y="12309"/>
                  </a:cubicBezTo>
                  <a:cubicBezTo>
                    <a:pt x="12276" y="12643"/>
                    <a:pt x="12576" y="12976"/>
                    <a:pt x="12909" y="13277"/>
                  </a:cubicBezTo>
                  <a:cubicBezTo>
                    <a:pt x="12943" y="13343"/>
                    <a:pt x="13009" y="13377"/>
                    <a:pt x="13043" y="13410"/>
                  </a:cubicBezTo>
                  <a:cubicBezTo>
                    <a:pt x="12776" y="13477"/>
                    <a:pt x="12709" y="13677"/>
                    <a:pt x="12643" y="13910"/>
                  </a:cubicBezTo>
                  <a:lnTo>
                    <a:pt x="12576" y="14077"/>
                  </a:lnTo>
                  <a:cubicBezTo>
                    <a:pt x="12509" y="14311"/>
                    <a:pt x="12442" y="14544"/>
                    <a:pt x="12376" y="14778"/>
                  </a:cubicBezTo>
                  <a:cubicBezTo>
                    <a:pt x="12376" y="14811"/>
                    <a:pt x="12376" y="14844"/>
                    <a:pt x="12376" y="14844"/>
                  </a:cubicBezTo>
                  <a:cubicBezTo>
                    <a:pt x="12376" y="14844"/>
                    <a:pt x="12342" y="14844"/>
                    <a:pt x="12276" y="14811"/>
                  </a:cubicBezTo>
                  <a:lnTo>
                    <a:pt x="12109" y="14744"/>
                  </a:lnTo>
                  <a:cubicBezTo>
                    <a:pt x="11909" y="14678"/>
                    <a:pt x="11709" y="14611"/>
                    <a:pt x="11508" y="14544"/>
                  </a:cubicBezTo>
                  <a:cubicBezTo>
                    <a:pt x="11375" y="14511"/>
                    <a:pt x="11275" y="14478"/>
                    <a:pt x="11208" y="14478"/>
                  </a:cubicBezTo>
                  <a:cubicBezTo>
                    <a:pt x="10875" y="14478"/>
                    <a:pt x="10775" y="14778"/>
                    <a:pt x="10708" y="14945"/>
                  </a:cubicBezTo>
                  <a:cubicBezTo>
                    <a:pt x="10641" y="15145"/>
                    <a:pt x="10574" y="15345"/>
                    <a:pt x="10474" y="15545"/>
                  </a:cubicBezTo>
                  <a:cubicBezTo>
                    <a:pt x="10408" y="15745"/>
                    <a:pt x="10341" y="15945"/>
                    <a:pt x="10274" y="16145"/>
                  </a:cubicBezTo>
                  <a:cubicBezTo>
                    <a:pt x="10241" y="16212"/>
                    <a:pt x="10207" y="16312"/>
                    <a:pt x="10174" y="16379"/>
                  </a:cubicBezTo>
                  <a:cubicBezTo>
                    <a:pt x="10141" y="16346"/>
                    <a:pt x="10041" y="16346"/>
                    <a:pt x="9974" y="16312"/>
                  </a:cubicBezTo>
                  <a:lnTo>
                    <a:pt x="9707" y="16245"/>
                  </a:lnTo>
                  <a:cubicBezTo>
                    <a:pt x="9507" y="16179"/>
                    <a:pt x="9273" y="16112"/>
                    <a:pt x="9073" y="16079"/>
                  </a:cubicBezTo>
                  <a:cubicBezTo>
                    <a:pt x="8907" y="16045"/>
                    <a:pt x="8806" y="16045"/>
                    <a:pt x="8740" y="16045"/>
                  </a:cubicBezTo>
                  <a:cubicBezTo>
                    <a:pt x="8373" y="16045"/>
                    <a:pt x="8273" y="16279"/>
                    <a:pt x="8173" y="16546"/>
                  </a:cubicBezTo>
                  <a:cubicBezTo>
                    <a:pt x="8073" y="16846"/>
                    <a:pt x="7973" y="17113"/>
                    <a:pt x="7906" y="17380"/>
                  </a:cubicBezTo>
                  <a:lnTo>
                    <a:pt x="7806" y="17680"/>
                  </a:lnTo>
                  <a:cubicBezTo>
                    <a:pt x="7772" y="17780"/>
                    <a:pt x="7739" y="17880"/>
                    <a:pt x="7706" y="17913"/>
                  </a:cubicBezTo>
                  <a:cubicBezTo>
                    <a:pt x="7672" y="17913"/>
                    <a:pt x="7572" y="17880"/>
                    <a:pt x="7472" y="17847"/>
                  </a:cubicBezTo>
                  <a:cubicBezTo>
                    <a:pt x="7372" y="17813"/>
                    <a:pt x="7239" y="17780"/>
                    <a:pt x="7139" y="17747"/>
                  </a:cubicBezTo>
                  <a:cubicBezTo>
                    <a:pt x="6972" y="17713"/>
                    <a:pt x="6805" y="17646"/>
                    <a:pt x="6638" y="17613"/>
                  </a:cubicBezTo>
                  <a:cubicBezTo>
                    <a:pt x="6505" y="17580"/>
                    <a:pt x="6405" y="17580"/>
                    <a:pt x="6305" y="17580"/>
                  </a:cubicBezTo>
                  <a:cubicBezTo>
                    <a:pt x="5938" y="17580"/>
                    <a:pt x="5838" y="17880"/>
                    <a:pt x="5804" y="18113"/>
                  </a:cubicBezTo>
                  <a:cubicBezTo>
                    <a:pt x="5704" y="18414"/>
                    <a:pt x="5638" y="18747"/>
                    <a:pt x="5537" y="19047"/>
                  </a:cubicBezTo>
                  <a:lnTo>
                    <a:pt x="5471" y="19314"/>
                  </a:lnTo>
                  <a:cubicBezTo>
                    <a:pt x="5471" y="19314"/>
                    <a:pt x="5237" y="19248"/>
                    <a:pt x="5137" y="19214"/>
                  </a:cubicBezTo>
                  <a:cubicBezTo>
                    <a:pt x="4870" y="19114"/>
                    <a:pt x="4603" y="19047"/>
                    <a:pt x="4337" y="18981"/>
                  </a:cubicBezTo>
                  <a:cubicBezTo>
                    <a:pt x="4237" y="18947"/>
                    <a:pt x="4170" y="18947"/>
                    <a:pt x="4103" y="18947"/>
                  </a:cubicBezTo>
                  <a:cubicBezTo>
                    <a:pt x="3936" y="18947"/>
                    <a:pt x="3803" y="19014"/>
                    <a:pt x="3770" y="19081"/>
                  </a:cubicBezTo>
                  <a:cubicBezTo>
                    <a:pt x="3669" y="19181"/>
                    <a:pt x="3603" y="19348"/>
                    <a:pt x="3636" y="19548"/>
                  </a:cubicBezTo>
                  <a:cubicBezTo>
                    <a:pt x="3669" y="20182"/>
                    <a:pt x="3736" y="20815"/>
                    <a:pt x="3870" y="21382"/>
                  </a:cubicBezTo>
                  <a:cubicBezTo>
                    <a:pt x="3936" y="21549"/>
                    <a:pt x="4003" y="21683"/>
                    <a:pt x="4103" y="21749"/>
                  </a:cubicBezTo>
                  <a:cubicBezTo>
                    <a:pt x="4136" y="21816"/>
                    <a:pt x="4136" y="21883"/>
                    <a:pt x="4170" y="21950"/>
                  </a:cubicBezTo>
                  <a:cubicBezTo>
                    <a:pt x="4337" y="22350"/>
                    <a:pt x="4670" y="22550"/>
                    <a:pt x="5104" y="22550"/>
                  </a:cubicBezTo>
                  <a:cubicBezTo>
                    <a:pt x="5137" y="22550"/>
                    <a:pt x="5204" y="22550"/>
                    <a:pt x="5271" y="22517"/>
                  </a:cubicBezTo>
                  <a:cubicBezTo>
                    <a:pt x="5537" y="22483"/>
                    <a:pt x="5771" y="22450"/>
                    <a:pt x="6038" y="22383"/>
                  </a:cubicBezTo>
                  <a:lnTo>
                    <a:pt x="6105" y="22383"/>
                  </a:lnTo>
                  <a:cubicBezTo>
                    <a:pt x="7205" y="22150"/>
                    <a:pt x="8306" y="21816"/>
                    <a:pt x="9340" y="21483"/>
                  </a:cubicBezTo>
                  <a:cubicBezTo>
                    <a:pt x="9674" y="21382"/>
                    <a:pt x="9974" y="21282"/>
                    <a:pt x="10274" y="21182"/>
                  </a:cubicBezTo>
                  <a:lnTo>
                    <a:pt x="10875" y="21016"/>
                  </a:lnTo>
                  <a:cubicBezTo>
                    <a:pt x="13443" y="20248"/>
                    <a:pt x="16112" y="19448"/>
                    <a:pt x="18680" y="18514"/>
                  </a:cubicBezTo>
                  <a:cubicBezTo>
                    <a:pt x="19080" y="18347"/>
                    <a:pt x="19481" y="18214"/>
                    <a:pt x="19881" y="18047"/>
                  </a:cubicBezTo>
                  <a:lnTo>
                    <a:pt x="20148" y="17947"/>
                  </a:lnTo>
                  <a:lnTo>
                    <a:pt x="20215" y="17947"/>
                  </a:lnTo>
                  <a:cubicBezTo>
                    <a:pt x="21415" y="17947"/>
                    <a:pt x="22616" y="18113"/>
                    <a:pt x="23784" y="18247"/>
                  </a:cubicBezTo>
                  <a:cubicBezTo>
                    <a:pt x="24084" y="18314"/>
                    <a:pt x="24418" y="18347"/>
                    <a:pt x="24718" y="18380"/>
                  </a:cubicBezTo>
                  <a:lnTo>
                    <a:pt x="24785" y="18380"/>
                  </a:lnTo>
                  <a:cubicBezTo>
                    <a:pt x="24818" y="18380"/>
                    <a:pt x="24885" y="18380"/>
                    <a:pt x="24951" y="18414"/>
                  </a:cubicBezTo>
                  <a:cubicBezTo>
                    <a:pt x="24651" y="18947"/>
                    <a:pt x="24451" y="19481"/>
                    <a:pt x="24251" y="19981"/>
                  </a:cubicBezTo>
                  <a:cubicBezTo>
                    <a:pt x="24217" y="20115"/>
                    <a:pt x="24184" y="20115"/>
                    <a:pt x="24117" y="20115"/>
                  </a:cubicBezTo>
                  <a:lnTo>
                    <a:pt x="24017" y="20115"/>
                  </a:lnTo>
                  <a:cubicBezTo>
                    <a:pt x="23784" y="20048"/>
                    <a:pt x="23550" y="20048"/>
                    <a:pt x="23350" y="20015"/>
                  </a:cubicBezTo>
                  <a:cubicBezTo>
                    <a:pt x="23217" y="19981"/>
                    <a:pt x="23117" y="19981"/>
                    <a:pt x="22983" y="19948"/>
                  </a:cubicBezTo>
                  <a:lnTo>
                    <a:pt x="22783" y="19948"/>
                  </a:lnTo>
                  <a:cubicBezTo>
                    <a:pt x="22616" y="19948"/>
                    <a:pt x="22483" y="19981"/>
                    <a:pt x="22316" y="20048"/>
                  </a:cubicBezTo>
                  <a:cubicBezTo>
                    <a:pt x="22049" y="20148"/>
                    <a:pt x="21949" y="20315"/>
                    <a:pt x="21916" y="20415"/>
                  </a:cubicBezTo>
                  <a:cubicBezTo>
                    <a:pt x="21882" y="20549"/>
                    <a:pt x="21882" y="20749"/>
                    <a:pt x="22083" y="20982"/>
                  </a:cubicBezTo>
                  <a:cubicBezTo>
                    <a:pt x="22149" y="21049"/>
                    <a:pt x="22249" y="21116"/>
                    <a:pt x="22316" y="21149"/>
                  </a:cubicBezTo>
                  <a:cubicBezTo>
                    <a:pt x="22349" y="21182"/>
                    <a:pt x="22349" y="21182"/>
                    <a:pt x="22349" y="21182"/>
                  </a:cubicBezTo>
                  <a:cubicBezTo>
                    <a:pt x="22116" y="21316"/>
                    <a:pt x="21983" y="21483"/>
                    <a:pt x="21983" y="21683"/>
                  </a:cubicBezTo>
                  <a:cubicBezTo>
                    <a:pt x="21983" y="21883"/>
                    <a:pt x="22083" y="22083"/>
                    <a:pt x="22349" y="22283"/>
                  </a:cubicBezTo>
                  <a:cubicBezTo>
                    <a:pt x="22383" y="22316"/>
                    <a:pt x="22416" y="22316"/>
                    <a:pt x="22450" y="22316"/>
                  </a:cubicBezTo>
                  <a:cubicBezTo>
                    <a:pt x="22283" y="22450"/>
                    <a:pt x="22083" y="22617"/>
                    <a:pt x="22149" y="22917"/>
                  </a:cubicBezTo>
                  <a:cubicBezTo>
                    <a:pt x="22216" y="23351"/>
                    <a:pt x="22616" y="23417"/>
                    <a:pt x="22883" y="23484"/>
                  </a:cubicBezTo>
                  <a:lnTo>
                    <a:pt x="23050" y="23484"/>
                  </a:lnTo>
                  <a:lnTo>
                    <a:pt x="23083" y="23517"/>
                  </a:lnTo>
                  <a:cubicBezTo>
                    <a:pt x="23584" y="23584"/>
                    <a:pt x="24051" y="23584"/>
                    <a:pt x="24484" y="23584"/>
                  </a:cubicBezTo>
                  <a:lnTo>
                    <a:pt x="25252" y="23584"/>
                  </a:lnTo>
                  <a:cubicBezTo>
                    <a:pt x="26019" y="23584"/>
                    <a:pt x="26619" y="23250"/>
                    <a:pt x="26986" y="22583"/>
                  </a:cubicBezTo>
                  <a:cubicBezTo>
                    <a:pt x="27019" y="22517"/>
                    <a:pt x="27053" y="22450"/>
                    <a:pt x="27120" y="22383"/>
                  </a:cubicBezTo>
                  <a:cubicBezTo>
                    <a:pt x="27153" y="22283"/>
                    <a:pt x="27220" y="22183"/>
                    <a:pt x="27286" y="22083"/>
                  </a:cubicBezTo>
                  <a:lnTo>
                    <a:pt x="27386" y="21883"/>
                  </a:lnTo>
                  <a:cubicBezTo>
                    <a:pt x="27820" y="21082"/>
                    <a:pt x="28254" y="20215"/>
                    <a:pt x="28621" y="19348"/>
                  </a:cubicBezTo>
                  <a:cubicBezTo>
                    <a:pt x="28687" y="19214"/>
                    <a:pt x="28687" y="19214"/>
                    <a:pt x="28721" y="19214"/>
                  </a:cubicBezTo>
                  <a:cubicBezTo>
                    <a:pt x="28754" y="19214"/>
                    <a:pt x="28787" y="19248"/>
                    <a:pt x="28821" y="19248"/>
                  </a:cubicBezTo>
                  <a:cubicBezTo>
                    <a:pt x="29788" y="19548"/>
                    <a:pt x="30755" y="19915"/>
                    <a:pt x="31689" y="20248"/>
                  </a:cubicBezTo>
                  <a:lnTo>
                    <a:pt x="32156" y="20448"/>
                  </a:lnTo>
                  <a:cubicBezTo>
                    <a:pt x="32323" y="20482"/>
                    <a:pt x="32357" y="20549"/>
                    <a:pt x="32357" y="20749"/>
                  </a:cubicBezTo>
                  <a:cubicBezTo>
                    <a:pt x="32323" y="21583"/>
                    <a:pt x="32156" y="22350"/>
                    <a:pt x="31990" y="23250"/>
                  </a:cubicBezTo>
                  <a:cubicBezTo>
                    <a:pt x="31956" y="23351"/>
                    <a:pt x="31956" y="23384"/>
                    <a:pt x="31790" y="23384"/>
                  </a:cubicBezTo>
                  <a:lnTo>
                    <a:pt x="30789" y="23384"/>
                  </a:lnTo>
                  <a:cubicBezTo>
                    <a:pt x="30455" y="23384"/>
                    <a:pt x="30155" y="23451"/>
                    <a:pt x="29855" y="23551"/>
                  </a:cubicBezTo>
                  <a:cubicBezTo>
                    <a:pt x="29488" y="23651"/>
                    <a:pt x="29388" y="23884"/>
                    <a:pt x="29388" y="24084"/>
                  </a:cubicBezTo>
                  <a:cubicBezTo>
                    <a:pt x="29388" y="24251"/>
                    <a:pt x="29421" y="24485"/>
                    <a:pt x="29721" y="24651"/>
                  </a:cubicBezTo>
                  <a:cubicBezTo>
                    <a:pt x="29821" y="24718"/>
                    <a:pt x="29888" y="24752"/>
                    <a:pt x="29988" y="24818"/>
                  </a:cubicBezTo>
                  <a:cubicBezTo>
                    <a:pt x="29755" y="24985"/>
                    <a:pt x="29621" y="25219"/>
                    <a:pt x="29655" y="25419"/>
                  </a:cubicBezTo>
                  <a:cubicBezTo>
                    <a:pt x="29655" y="25652"/>
                    <a:pt x="29855" y="25852"/>
                    <a:pt x="30155" y="25986"/>
                  </a:cubicBezTo>
                  <a:cubicBezTo>
                    <a:pt x="30255" y="26052"/>
                    <a:pt x="30355" y="26086"/>
                    <a:pt x="30422" y="26119"/>
                  </a:cubicBezTo>
                  <a:cubicBezTo>
                    <a:pt x="30422" y="26153"/>
                    <a:pt x="30389" y="26153"/>
                    <a:pt x="30355" y="26186"/>
                  </a:cubicBezTo>
                  <a:cubicBezTo>
                    <a:pt x="30188" y="26386"/>
                    <a:pt x="30122" y="26620"/>
                    <a:pt x="30188" y="26820"/>
                  </a:cubicBezTo>
                  <a:cubicBezTo>
                    <a:pt x="30255" y="27020"/>
                    <a:pt x="30422" y="27153"/>
                    <a:pt x="30722" y="27220"/>
                  </a:cubicBezTo>
                  <a:cubicBezTo>
                    <a:pt x="30789" y="27220"/>
                    <a:pt x="30889" y="27253"/>
                    <a:pt x="30989" y="27253"/>
                  </a:cubicBezTo>
                  <a:cubicBezTo>
                    <a:pt x="31122" y="27253"/>
                    <a:pt x="31256" y="27220"/>
                    <a:pt x="31423" y="27187"/>
                  </a:cubicBezTo>
                  <a:cubicBezTo>
                    <a:pt x="31556" y="27187"/>
                    <a:pt x="31723" y="27153"/>
                    <a:pt x="31890" y="27120"/>
                  </a:cubicBezTo>
                  <a:cubicBezTo>
                    <a:pt x="32223" y="27053"/>
                    <a:pt x="32557" y="26986"/>
                    <a:pt x="32890" y="26920"/>
                  </a:cubicBezTo>
                  <a:cubicBezTo>
                    <a:pt x="33724" y="26820"/>
                    <a:pt x="34291" y="26353"/>
                    <a:pt x="34625" y="25585"/>
                  </a:cubicBezTo>
                  <a:cubicBezTo>
                    <a:pt x="34792" y="25152"/>
                    <a:pt x="34992" y="24685"/>
                    <a:pt x="35192" y="24251"/>
                  </a:cubicBezTo>
                  <a:cubicBezTo>
                    <a:pt x="35459" y="23651"/>
                    <a:pt x="35759" y="23017"/>
                    <a:pt x="35959" y="22350"/>
                  </a:cubicBezTo>
                  <a:cubicBezTo>
                    <a:pt x="35993" y="22316"/>
                    <a:pt x="35993" y="22283"/>
                    <a:pt x="35993" y="22283"/>
                  </a:cubicBezTo>
                  <a:lnTo>
                    <a:pt x="36059" y="22283"/>
                  </a:lnTo>
                  <a:cubicBezTo>
                    <a:pt x="36126" y="22350"/>
                    <a:pt x="36193" y="22383"/>
                    <a:pt x="36293" y="22417"/>
                  </a:cubicBezTo>
                  <a:cubicBezTo>
                    <a:pt x="36326" y="22450"/>
                    <a:pt x="36393" y="22450"/>
                    <a:pt x="36426" y="22483"/>
                  </a:cubicBezTo>
                  <a:cubicBezTo>
                    <a:pt x="37327" y="22950"/>
                    <a:pt x="38194" y="23484"/>
                    <a:pt x="39028" y="23984"/>
                  </a:cubicBezTo>
                  <a:cubicBezTo>
                    <a:pt x="39295" y="24151"/>
                    <a:pt x="39562" y="24318"/>
                    <a:pt x="39829" y="24485"/>
                  </a:cubicBezTo>
                  <a:cubicBezTo>
                    <a:pt x="42264" y="25919"/>
                    <a:pt x="44232" y="27987"/>
                    <a:pt x="45666" y="30556"/>
                  </a:cubicBezTo>
                  <a:cubicBezTo>
                    <a:pt x="45800" y="30789"/>
                    <a:pt x="45933" y="31023"/>
                    <a:pt x="45933" y="31089"/>
                  </a:cubicBezTo>
                  <a:cubicBezTo>
                    <a:pt x="45900" y="31156"/>
                    <a:pt x="45666" y="31256"/>
                    <a:pt x="45466" y="31356"/>
                  </a:cubicBezTo>
                  <a:lnTo>
                    <a:pt x="45366" y="31390"/>
                  </a:lnTo>
                  <a:cubicBezTo>
                    <a:pt x="45099" y="31523"/>
                    <a:pt x="44899" y="31590"/>
                    <a:pt x="44732" y="31590"/>
                  </a:cubicBezTo>
                  <a:cubicBezTo>
                    <a:pt x="44565" y="31590"/>
                    <a:pt x="44365" y="31556"/>
                    <a:pt x="44132" y="31223"/>
                  </a:cubicBezTo>
                  <a:cubicBezTo>
                    <a:pt x="43965" y="30989"/>
                    <a:pt x="43698" y="30856"/>
                    <a:pt x="43431" y="30756"/>
                  </a:cubicBezTo>
                  <a:cubicBezTo>
                    <a:pt x="43331" y="30723"/>
                    <a:pt x="43231" y="30689"/>
                    <a:pt x="43098" y="30689"/>
                  </a:cubicBezTo>
                  <a:cubicBezTo>
                    <a:pt x="42964" y="30689"/>
                    <a:pt x="42831" y="30723"/>
                    <a:pt x="42731" y="30823"/>
                  </a:cubicBezTo>
                  <a:cubicBezTo>
                    <a:pt x="42497" y="31056"/>
                    <a:pt x="42564" y="31323"/>
                    <a:pt x="42631" y="31490"/>
                  </a:cubicBezTo>
                  <a:cubicBezTo>
                    <a:pt x="42631" y="31523"/>
                    <a:pt x="42664" y="31590"/>
                    <a:pt x="42664" y="31623"/>
                  </a:cubicBezTo>
                  <a:lnTo>
                    <a:pt x="42464" y="31623"/>
                  </a:lnTo>
                  <a:cubicBezTo>
                    <a:pt x="42064" y="31623"/>
                    <a:pt x="41897" y="31790"/>
                    <a:pt x="41830" y="31890"/>
                  </a:cubicBezTo>
                  <a:cubicBezTo>
                    <a:pt x="41763" y="32023"/>
                    <a:pt x="41697" y="32257"/>
                    <a:pt x="41897" y="32591"/>
                  </a:cubicBezTo>
                  <a:cubicBezTo>
                    <a:pt x="41963" y="32724"/>
                    <a:pt x="42030" y="32857"/>
                    <a:pt x="42130" y="32957"/>
                  </a:cubicBezTo>
                  <a:cubicBezTo>
                    <a:pt x="41930" y="33058"/>
                    <a:pt x="41797" y="33191"/>
                    <a:pt x="41730" y="33391"/>
                  </a:cubicBezTo>
                  <a:cubicBezTo>
                    <a:pt x="41663" y="33658"/>
                    <a:pt x="41897" y="33925"/>
                    <a:pt x="42064" y="34092"/>
                  </a:cubicBezTo>
                  <a:cubicBezTo>
                    <a:pt x="42097" y="34158"/>
                    <a:pt x="42164" y="34192"/>
                    <a:pt x="42230" y="34258"/>
                  </a:cubicBezTo>
                  <a:cubicBezTo>
                    <a:pt x="42897" y="34725"/>
                    <a:pt x="43531" y="35126"/>
                    <a:pt x="44232" y="35459"/>
                  </a:cubicBezTo>
                  <a:cubicBezTo>
                    <a:pt x="44632" y="35626"/>
                    <a:pt x="44999" y="35726"/>
                    <a:pt x="45399" y="35726"/>
                  </a:cubicBezTo>
                  <a:cubicBezTo>
                    <a:pt x="45699" y="35726"/>
                    <a:pt x="46000" y="35659"/>
                    <a:pt x="46333" y="35526"/>
                  </a:cubicBezTo>
                  <a:cubicBezTo>
                    <a:pt x="46567" y="35459"/>
                    <a:pt x="46800" y="35359"/>
                    <a:pt x="47034" y="35292"/>
                  </a:cubicBezTo>
                  <a:cubicBezTo>
                    <a:pt x="47434" y="35159"/>
                    <a:pt x="47834" y="34992"/>
                    <a:pt x="48235" y="34825"/>
                  </a:cubicBezTo>
                  <a:cubicBezTo>
                    <a:pt x="48301" y="34792"/>
                    <a:pt x="48368" y="34792"/>
                    <a:pt x="48401" y="34792"/>
                  </a:cubicBezTo>
                  <a:cubicBezTo>
                    <a:pt x="48435" y="34792"/>
                    <a:pt x="48468" y="34792"/>
                    <a:pt x="48535" y="34926"/>
                  </a:cubicBezTo>
                  <a:cubicBezTo>
                    <a:pt x="49002" y="35893"/>
                    <a:pt x="49502" y="36860"/>
                    <a:pt x="50003" y="37828"/>
                  </a:cubicBezTo>
                  <a:cubicBezTo>
                    <a:pt x="50036" y="37894"/>
                    <a:pt x="50036" y="37928"/>
                    <a:pt x="50069" y="37928"/>
                  </a:cubicBezTo>
                  <a:cubicBezTo>
                    <a:pt x="50036" y="37928"/>
                    <a:pt x="50036" y="37961"/>
                    <a:pt x="49936" y="37994"/>
                  </a:cubicBezTo>
                  <a:cubicBezTo>
                    <a:pt x="49302" y="38261"/>
                    <a:pt x="48735" y="38495"/>
                    <a:pt x="48201" y="38662"/>
                  </a:cubicBezTo>
                  <a:cubicBezTo>
                    <a:pt x="48168" y="38695"/>
                    <a:pt x="48135" y="38695"/>
                    <a:pt x="48068" y="38695"/>
                  </a:cubicBezTo>
                  <a:cubicBezTo>
                    <a:pt x="48001" y="38695"/>
                    <a:pt x="47934" y="38695"/>
                    <a:pt x="47834" y="38628"/>
                  </a:cubicBezTo>
                  <a:cubicBezTo>
                    <a:pt x="47501" y="38428"/>
                    <a:pt x="47100" y="38195"/>
                    <a:pt x="46600" y="37961"/>
                  </a:cubicBezTo>
                  <a:cubicBezTo>
                    <a:pt x="46367" y="37861"/>
                    <a:pt x="46133" y="37794"/>
                    <a:pt x="45933" y="37794"/>
                  </a:cubicBezTo>
                  <a:lnTo>
                    <a:pt x="45833" y="37794"/>
                  </a:lnTo>
                  <a:cubicBezTo>
                    <a:pt x="45566" y="37828"/>
                    <a:pt x="45433" y="37928"/>
                    <a:pt x="45399" y="38028"/>
                  </a:cubicBezTo>
                  <a:cubicBezTo>
                    <a:pt x="45333" y="38128"/>
                    <a:pt x="45266" y="38261"/>
                    <a:pt x="45333" y="38495"/>
                  </a:cubicBezTo>
                  <a:cubicBezTo>
                    <a:pt x="45433" y="38728"/>
                    <a:pt x="45566" y="38895"/>
                    <a:pt x="45699" y="39062"/>
                  </a:cubicBezTo>
                  <a:lnTo>
                    <a:pt x="45766" y="39129"/>
                  </a:lnTo>
                  <a:cubicBezTo>
                    <a:pt x="45766" y="39129"/>
                    <a:pt x="45766" y="39162"/>
                    <a:pt x="45800" y="39162"/>
                  </a:cubicBezTo>
                  <a:cubicBezTo>
                    <a:pt x="45566" y="39195"/>
                    <a:pt x="45232" y="39229"/>
                    <a:pt x="45099" y="39629"/>
                  </a:cubicBezTo>
                  <a:cubicBezTo>
                    <a:pt x="44966" y="39996"/>
                    <a:pt x="45166" y="40263"/>
                    <a:pt x="45333" y="40463"/>
                  </a:cubicBezTo>
                  <a:cubicBezTo>
                    <a:pt x="45366" y="40530"/>
                    <a:pt x="45433" y="40563"/>
                    <a:pt x="45466" y="40596"/>
                  </a:cubicBezTo>
                  <a:lnTo>
                    <a:pt x="45499" y="40596"/>
                  </a:lnTo>
                  <a:cubicBezTo>
                    <a:pt x="45299" y="40730"/>
                    <a:pt x="45199" y="40863"/>
                    <a:pt x="45166" y="40997"/>
                  </a:cubicBezTo>
                  <a:cubicBezTo>
                    <a:pt x="45132" y="41163"/>
                    <a:pt x="45199" y="41330"/>
                    <a:pt x="45333" y="41497"/>
                  </a:cubicBezTo>
                  <a:cubicBezTo>
                    <a:pt x="45466" y="41697"/>
                    <a:pt x="45633" y="41830"/>
                    <a:pt x="45833" y="41931"/>
                  </a:cubicBezTo>
                  <a:cubicBezTo>
                    <a:pt x="46033" y="42064"/>
                    <a:pt x="46233" y="42164"/>
                    <a:pt x="46467" y="42264"/>
                  </a:cubicBezTo>
                  <a:cubicBezTo>
                    <a:pt x="46567" y="42297"/>
                    <a:pt x="46700" y="42364"/>
                    <a:pt x="46834" y="42431"/>
                  </a:cubicBezTo>
                  <a:cubicBezTo>
                    <a:pt x="47234" y="42631"/>
                    <a:pt x="47668" y="42731"/>
                    <a:pt x="48101" y="42731"/>
                  </a:cubicBezTo>
                  <a:cubicBezTo>
                    <a:pt x="48501" y="42731"/>
                    <a:pt x="48968" y="42631"/>
                    <a:pt x="49402" y="42431"/>
                  </a:cubicBezTo>
                  <a:cubicBezTo>
                    <a:pt x="49736" y="42297"/>
                    <a:pt x="50036" y="42164"/>
                    <a:pt x="50336" y="41997"/>
                  </a:cubicBezTo>
                  <a:lnTo>
                    <a:pt x="50836" y="41764"/>
                  </a:lnTo>
                  <a:cubicBezTo>
                    <a:pt x="50970" y="41730"/>
                    <a:pt x="51137" y="41664"/>
                    <a:pt x="51137" y="41630"/>
                  </a:cubicBezTo>
                  <a:cubicBezTo>
                    <a:pt x="51170" y="41664"/>
                    <a:pt x="51237" y="41830"/>
                    <a:pt x="51270" y="41964"/>
                  </a:cubicBezTo>
                  <a:cubicBezTo>
                    <a:pt x="51604" y="42798"/>
                    <a:pt x="51837" y="43565"/>
                    <a:pt x="52037" y="44332"/>
                  </a:cubicBezTo>
                  <a:cubicBezTo>
                    <a:pt x="51804" y="44766"/>
                    <a:pt x="51670" y="45233"/>
                    <a:pt x="51537" y="45767"/>
                  </a:cubicBezTo>
                  <a:lnTo>
                    <a:pt x="51504" y="45833"/>
                  </a:lnTo>
                  <a:cubicBezTo>
                    <a:pt x="51504" y="45867"/>
                    <a:pt x="51504" y="45867"/>
                    <a:pt x="51504" y="45900"/>
                  </a:cubicBezTo>
                  <a:cubicBezTo>
                    <a:pt x="50836" y="48002"/>
                    <a:pt x="49869" y="49469"/>
                    <a:pt x="48501" y="50603"/>
                  </a:cubicBezTo>
                  <a:cubicBezTo>
                    <a:pt x="46567" y="52205"/>
                    <a:pt x="44232" y="53072"/>
                    <a:pt x="41563" y="53105"/>
                  </a:cubicBezTo>
                  <a:lnTo>
                    <a:pt x="41230" y="53105"/>
                  </a:lnTo>
                  <a:cubicBezTo>
                    <a:pt x="39362" y="53105"/>
                    <a:pt x="37494" y="52772"/>
                    <a:pt x="35892" y="52438"/>
                  </a:cubicBezTo>
                  <a:cubicBezTo>
                    <a:pt x="32957" y="51771"/>
                    <a:pt x="30389" y="50870"/>
                    <a:pt x="28120" y="49669"/>
                  </a:cubicBezTo>
                  <a:cubicBezTo>
                    <a:pt x="25185" y="48135"/>
                    <a:pt x="22983" y="45733"/>
                    <a:pt x="21616" y="42564"/>
                  </a:cubicBezTo>
                  <a:cubicBezTo>
                    <a:pt x="21182" y="41497"/>
                    <a:pt x="20848" y="40363"/>
                    <a:pt x="20582" y="39362"/>
                  </a:cubicBezTo>
                  <a:cubicBezTo>
                    <a:pt x="20548" y="39229"/>
                    <a:pt x="20515" y="39129"/>
                    <a:pt x="20481" y="38995"/>
                  </a:cubicBezTo>
                  <a:cubicBezTo>
                    <a:pt x="20381" y="38662"/>
                    <a:pt x="20315" y="38295"/>
                    <a:pt x="20148" y="37961"/>
                  </a:cubicBezTo>
                  <a:cubicBezTo>
                    <a:pt x="19948" y="37461"/>
                    <a:pt x="19681" y="37261"/>
                    <a:pt x="19181" y="37261"/>
                  </a:cubicBezTo>
                  <a:lnTo>
                    <a:pt x="19047" y="37261"/>
                  </a:lnTo>
                  <a:cubicBezTo>
                    <a:pt x="18780" y="37261"/>
                    <a:pt x="18513" y="37361"/>
                    <a:pt x="18313" y="37561"/>
                  </a:cubicBezTo>
                  <a:cubicBezTo>
                    <a:pt x="18280" y="37527"/>
                    <a:pt x="18247" y="37527"/>
                    <a:pt x="18213" y="37527"/>
                  </a:cubicBezTo>
                  <a:cubicBezTo>
                    <a:pt x="18146" y="37494"/>
                    <a:pt x="18080" y="37494"/>
                    <a:pt x="18046" y="37494"/>
                  </a:cubicBezTo>
                  <a:lnTo>
                    <a:pt x="16812" y="37494"/>
                  </a:lnTo>
                  <a:cubicBezTo>
                    <a:pt x="16479" y="37494"/>
                    <a:pt x="16178" y="37494"/>
                    <a:pt x="15845" y="37527"/>
                  </a:cubicBezTo>
                  <a:cubicBezTo>
                    <a:pt x="15411" y="37527"/>
                    <a:pt x="14978" y="37561"/>
                    <a:pt x="14544" y="37661"/>
                  </a:cubicBezTo>
                  <a:cubicBezTo>
                    <a:pt x="14377" y="37661"/>
                    <a:pt x="14177" y="37728"/>
                    <a:pt x="14077" y="37894"/>
                  </a:cubicBezTo>
                  <a:cubicBezTo>
                    <a:pt x="13977" y="38061"/>
                    <a:pt x="14010" y="38261"/>
                    <a:pt x="14077" y="38428"/>
                  </a:cubicBezTo>
                  <a:cubicBezTo>
                    <a:pt x="14077" y="38495"/>
                    <a:pt x="14110" y="38561"/>
                    <a:pt x="14144" y="38628"/>
                  </a:cubicBezTo>
                  <a:cubicBezTo>
                    <a:pt x="14244" y="38862"/>
                    <a:pt x="14344" y="39095"/>
                    <a:pt x="14444" y="39329"/>
                  </a:cubicBezTo>
                  <a:cubicBezTo>
                    <a:pt x="14711" y="39929"/>
                    <a:pt x="14978" y="40563"/>
                    <a:pt x="15278" y="41197"/>
                  </a:cubicBezTo>
                  <a:cubicBezTo>
                    <a:pt x="15311" y="41230"/>
                    <a:pt x="15344" y="41297"/>
                    <a:pt x="15378" y="41330"/>
                  </a:cubicBezTo>
                  <a:cubicBezTo>
                    <a:pt x="15378" y="41363"/>
                    <a:pt x="15411" y="41397"/>
                    <a:pt x="15411" y="41397"/>
                  </a:cubicBezTo>
                  <a:cubicBezTo>
                    <a:pt x="15378" y="41430"/>
                    <a:pt x="15344" y="41497"/>
                    <a:pt x="15211" y="41564"/>
                  </a:cubicBezTo>
                  <a:lnTo>
                    <a:pt x="15144" y="41597"/>
                  </a:lnTo>
                  <a:cubicBezTo>
                    <a:pt x="14644" y="41931"/>
                    <a:pt x="14144" y="42264"/>
                    <a:pt x="13643" y="42631"/>
                  </a:cubicBezTo>
                  <a:cubicBezTo>
                    <a:pt x="13410" y="42798"/>
                    <a:pt x="13210" y="42965"/>
                    <a:pt x="13176" y="43198"/>
                  </a:cubicBezTo>
                  <a:cubicBezTo>
                    <a:pt x="13143" y="43398"/>
                    <a:pt x="13310" y="43598"/>
                    <a:pt x="13543" y="43832"/>
                  </a:cubicBezTo>
                  <a:cubicBezTo>
                    <a:pt x="13677" y="43965"/>
                    <a:pt x="13810" y="44099"/>
                    <a:pt x="13977" y="44232"/>
                  </a:cubicBezTo>
                  <a:lnTo>
                    <a:pt x="14244" y="44466"/>
                  </a:lnTo>
                  <a:cubicBezTo>
                    <a:pt x="14644" y="44799"/>
                    <a:pt x="15078" y="45166"/>
                    <a:pt x="15511" y="45500"/>
                  </a:cubicBezTo>
                  <a:cubicBezTo>
                    <a:pt x="15645" y="45633"/>
                    <a:pt x="15645" y="45633"/>
                    <a:pt x="15578" y="45800"/>
                  </a:cubicBezTo>
                  <a:cubicBezTo>
                    <a:pt x="15244" y="46300"/>
                    <a:pt x="14944" y="46834"/>
                    <a:pt x="14544" y="47535"/>
                  </a:cubicBezTo>
                  <a:cubicBezTo>
                    <a:pt x="14410" y="47801"/>
                    <a:pt x="14277" y="48068"/>
                    <a:pt x="14377" y="48335"/>
                  </a:cubicBezTo>
                  <a:cubicBezTo>
                    <a:pt x="14444" y="48569"/>
                    <a:pt x="14711" y="48735"/>
                    <a:pt x="14978" y="48869"/>
                  </a:cubicBezTo>
                  <a:cubicBezTo>
                    <a:pt x="15978" y="49336"/>
                    <a:pt x="16779" y="49736"/>
                    <a:pt x="17646" y="50136"/>
                  </a:cubicBezTo>
                  <a:cubicBezTo>
                    <a:pt x="17780" y="50203"/>
                    <a:pt x="17813" y="50270"/>
                    <a:pt x="17780" y="50437"/>
                  </a:cubicBezTo>
                  <a:cubicBezTo>
                    <a:pt x="17713" y="50904"/>
                    <a:pt x="17646" y="51371"/>
                    <a:pt x="17579" y="51838"/>
                  </a:cubicBezTo>
                  <a:cubicBezTo>
                    <a:pt x="17546" y="52138"/>
                    <a:pt x="17513" y="52471"/>
                    <a:pt x="17446" y="52772"/>
                  </a:cubicBezTo>
                  <a:cubicBezTo>
                    <a:pt x="17346" y="53505"/>
                    <a:pt x="17446" y="53672"/>
                    <a:pt x="18146" y="53806"/>
                  </a:cubicBezTo>
                  <a:cubicBezTo>
                    <a:pt x="18213" y="53839"/>
                    <a:pt x="18280" y="53839"/>
                    <a:pt x="18347" y="53839"/>
                  </a:cubicBezTo>
                  <a:lnTo>
                    <a:pt x="19247" y="54006"/>
                  </a:lnTo>
                  <a:cubicBezTo>
                    <a:pt x="19981" y="54106"/>
                    <a:pt x="20682" y="54239"/>
                    <a:pt x="21415" y="54339"/>
                  </a:cubicBezTo>
                  <a:cubicBezTo>
                    <a:pt x="21616" y="54373"/>
                    <a:pt x="21649" y="54406"/>
                    <a:pt x="21649" y="54573"/>
                  </a:cubicBezTo>
                  <a:cubicBezTo>
                    <a:pt x="21682" y="54873"/>
                    <a:pt x="21716" y="55173"/>
                    <a:pt x="21749" y="55474"/>
                  </a:cubicBezTo>
                  <a:cubicBezTo>
                    <a:pt x="21749" y="55740"/>
                    <a:pt x="21782" y="56041"/>
                    <a:pt x="21816" y="56307"/>
                  </a:cubicBezTo>
                  <a:cubicBezTo>
                    <a:pt x="21849" y="56674"/>
                    <a:pt x="21916" y="56975"/>
                    <a:pt x="21983" y="57275"/>
                  </a:cubicBezTo>
                  <a:cubicBezTo>
                    <a:pt x="22083" y="57542"/>
                    <a:pt x="22283" y="57708"/>
                    <a:pt x="22583" y="57708"/>
                  </a:cubicBezTo>
                  <a:lnTo>
                    <a:pt x="22616" y="57708"/>
                  </a:lnTo>
                  <a:cubicBezTo>
                    <a:pt x="22616" y="57708"/>
                    <a:pt x="22816" y="57675"/>
                    <a:pt x="22883" y="57675"/>
                  </a:cubicBezTo>
                  <a:lnTo>
                    <a:pt x="23851" y="57575"/>
                  </a:lnTo>
                  <a:cubicBezTo>
                    <a:pt x="24551" y="57508"/>
                    <a:pt x="25252" y="57442"/>
                    <a:pt x="25952" y="57375"/>
                  </a:cubicBezTo>
                  <a:lnTo>
                    <a:pt x="26286" y="57375"/>
                  </a:lnTo>
                  <a:cubicBezTo>
                    <a:pt x="26319" y="57408"/>
                    <a:pt x="26352" y="57542"/>
                    <a:pt x="26386" y="57675"/>
                  </a:cubicBezTo>
                  <a:cubicBezTo>
                    <a:pt x="26386" y="57675"/>
                    <a:pt x="26686" y="58843"/>
                    <a:pt x="26753" y="59109"/>
                  </a:cubicBezTo>
                  <a:cubicBezTo>
                    <a:pt x="26853" y="59443"/>
                    <a:pt x="26953" y="59710"/>
                    <a:pt x="27086" y="59943"/>
                  </a:cubicBezTo>
                  <a:cubicBezTo>
                    <a:pt x="27253" y="60244"/>
                    <a:pt x="27386" y="60477"/>
                    <a:pt x="27753" y="60477"/>
                  </a:cubicBezTo>
                  <a:cubicBezTo>
                    <a:pt x="27853" y="60477"/>
                    <a:pt x="27920" y="60477"/>
                    <a:pt x="28020" y="60444"/>
                  </a:cubicBezTo>
                  <a:cubicBezTo>
                    <a:pt x="28087" y="60444"/>
                    <a:pt x="28154" y="60444"/>
                    <a:pt x="28187" y="60410"/>
                  </a:cubicBezTo>
                  <a:lnTo>
                    <a:pt x="28287" y="60410"/>
                  </a:lnTo>
                  <a:cubicBezTo>
                    <a:pt x="29221" y="60244"/>
                    <a:pt x="30155" y="60010"/>
                    <a:pt x="31022" y="59777"/>
                  </a:cubicBezTo>
                  <a:lnTo>
                    <a:pt x="31323" y="59710"/>
                  </a:lnTo>
                  <a:lnTo>
                    <a:pt x="31456" y="59710"/>
                  </a:lnTo>
                  <a:cubicBezTo>
                    <a:pt x="31489" y="59710"/>
                    <a:pt x="31523" y="59710"/>
                    <a:pt x="31589" y="59843"/>
                  </a:cubicBezTo>
                  <a:cubicBezTo>
                    <a:pt x="31689" y="60144"/>
                    <a:pt x="31823" y="60444"/>
                    <a:pt x="31956" y="60744"/>
                  </a:cubicBezTo>
                  <a:cubicBezTo>
                    <a:pt x="32056" y="60977"/>
                    <a:pt x="32156" y="61211"/>
                    <a:pt x="32257" y="61444"/>
                  </a:cubicBezTo>
                  <a:cubicBezTo>
                    <a:pt x="32423" y="61878"/>
                    <a:pt x="32590" y="62245"/>
                    <a:pt x="32990" y="62245"/>
                  </a:cubicBezTo>
                  <a:cubicBezTo>
                    <a:pt x="33124" y="62245"/>
                    <a:pt x="33324" y="62178"/>
                    <a:pt x="33624" y="62078"/>
                  </a:cubicBezTo>
                  <a:cubicBezTo>
                    <a:pt x="34291" y="61845"/>
                    <a:pt x="34925" y="61645"/>
                    <a:pt x="35559" y="61411"/>
                  </a:cubicBezTo>
                  <a:lnTo>
                    <a:pt x="36326" y="61144"/>
                  </a:lnTo>
                  <a:cubicBezTo>
                    <a:pt x="36426" y="61111"/>
                    <a:pt x="36526" y="61078"/>
                    <a:pt x="36560" y="61078"/>
                  </a:cubicBezTo>
                  <a:cubicBezTo>
                    <a:pt x="36560" y="61078"/>
                    <a:pt x="36660" y="61178"/>
                    <a:pt x="36693" y="61278"/>
                  </a:cubicBezTo>
                  <a:cubicBezTo>
                    <a:pt x="36860" y="61478"/>
                    <a:pt x="37060" y="61711"/>
                    <a:pt x="37227" y="61945"/>
                  </a:cubicBezTo>
                  <a:cubicBezTo>
                    <a:pt x="37494" y="62312"/>
                    <a:pt x="37794" y="62712"/>
                    <a:pt x="38061" y="63079"/>
                  </a:cubicBezTo>
                  <a:cubicBezTo>
                    <a:pt x="38361" y="63446"/>
                    <a:pt x="38561" y="63646"/>
                    <a:pt x="38861" y="63646"/>
                  </a:cubicBezTo>
                  <a:cubicBezTo>
                    <a:pt x="39061" y="63646"/>
                    <a:pt x="39295" y="63513"/>
                    <a:pt x="39628" y="63279"/>
                  </a:cubicBezTo>
                  <a:cubicBezTo>
                    <a:pt x="40329" y="62812"/>
                    <a:pt x="41029" y="62245"/>
                    <a:pt x="41697" y="61711"/>
                  </a:cubicBezTo>
                  <a:lnTo>
                    <a:pt x="41963" y="61511"/>
                  </a:lnTo>
                  <a:cubicBezTo>
                    <a:pt x="41997" y="61478"/>
                    <a:pt x="42064" y="61411"/>
                    <a:pt x="42097" y="61411"/>
                  </a:cubicBezTo>
                  <a:cubicBezTo>
                    <a:pt x="42130" y="61411"/>
                    <a:pt x="42164" y="61478"/>
                    <a:pt x="42230" y="61511"/>
                  </a:cubicBezTo>
                  <a:lnTo>
                    <a:pt x="42497" y="61811"/>
                  </a:lnTo>
                  <a:cubicBezTo>
                    <a:pt x="42864" y="62112"/>
                    <a:pt x="43198" y="62445"/>
                    <a:pt x="43531" y="62745"/>
                  </a:cubicBezTo>
                  <a:cubicBezTo>
                    <a:pt x="43831" y="63012"/>
                    <a:pt x="44032" y="63179"/>
                    <a:pt x="44265" y="63179"/>
                  </a:cubicBezTo>
                  <a:cubicBezTo>
                    <a:pt x="44499" y="63179"/>
                    <a:pt x="44699" y="63012"/>
                    <a:pt x="44966" y="62712"/>
                  </a:cubicBezTo>
                  <a:cubicBezTo>
                    <a:pt x="45599" y="62045"/>
                    <a:pt x="46200" y="61344"/>
                    <a:pt x="46834" y="60644"/>
                  </a:cubicBezTo>
                  <a:cubicBezTo>
                    <a:pt x="46900" y="60544"/>
                    <a:pt x="46934" y="60544"/>
                    <a:pt x="46934" y="60544"/>
                  </a:cubicBezTo>
                  <a:cubicBezTo>
                    <a:pt x="46934" y="60544"/>
                    <a:pt x="46967" y="60544"/>
                    <a:pt x="47067" y="60611"/>
                  </a:cubicBezTo>
                  <a:cubicBezTo>
                    <a:pt x="47601" y="60977"/>
                    <a:pt x="48168" y="61344"/>
                    <a:pt x="48902" y="61811"/>
                  </a:cubicBezTo>
                  <a:cubicBezTo>
                    <a:pt x="49235" y="62012"/>
                    <a:pt x="49435" y="62112"/>
                    <a:pt x="49636" y="62112"/>
                  </a:cubicBezTo>
                  <a:cubicBezTo>
                    <a:pt x="49936" y="62112"/>
                    <a:pt x="50103" y="61878"/>
                    <a:pt x="50336" y="61511"/>
                  </a:cubicBezTo>
                  <a:lnTo>
                    <a:pt x="51137" y="60277"/>
                  </a:lnTo>
                  <a:cubicBezTo>
                    <a:pt x="51437" y="59843"/>
                    <a:pt x="51704" y="59410"/>
                    <a:pt x="51971" y="59009"/>
                  </a:cubicBezTo>
                  <a:cubicBezTo>
                    <a:pt x="52004" y="58909"/>
                    <a:pt x="52037" y="58909"/>
                    <a:pt x="52037" y="58909"/>
                  </a:cubicBezTo>
                  <a:cubicBezTo>
                    <a:pt x="52037" y="58909"/>
                    <a:pt x="52071" y="58909"/>
                    <a:pt x="52171" y="58943"/>
                  </a:cubicBezTo>
                  <a:cubicBezTo>
                    <a:pt x="52538" y="59176"/>
                    <a:pt x="52938" y="59476"/>
                    <a:pt x="53305" y="59743"/>
                  </a:cubicBezTo>
                  <a:cubicBezTo>
                    <a:pt x="53472" y="59877"/>
                    <a:pt x="53672" y="60010"/>
                    <a:pt x="53839" y="60110"/>
                  </a:cubicBezTo>
                  <a:cubicBezTo>
                    <a:pt x="54139" y="60344"/>
                    <a:pt x="54339" y="60444"/>
                    <a:pt x="54506" y="60444"/>
                  </a:cubicBezTo>
                  <a:cubicBezTo>
                    <a:pt x="54839" y="60444"/>
                    <a:pt x="54939" y="60077"/>
                    <a:pt x="55073" y="59677"/>
                  </a:cubicBezTo>
                  <a:lnTo>
                    <a:pt x="55140" y="59343"/>
                  </a:lnTo>
                  <a:cubicBezTo>
                    <a:pt x="55340" y="58676"/>
                    <a:pt x="55506" y="57975"/>
                    <a:pt x="55673" y="57308"/>
                  </a:cubicBezTo>
                  <a:cubicBezTo>
                    <a:pt x="55707" y="57241"/>
                    <a:pt x="55707" y="57208"/>
                    <a:pt x="55707" y="57208"/>
                  </a:cubicBezTo>
                  <a:cubicBezTo>
                    <a:pt x="55740" y="57208"/>
                    <a:pt x="55773" y="57208"/>
                    <a:pt x="55840" y="57241"/>
                  </a:cubicBezTo>
                  <a:cubicBezTo>
                    <a:pt x="56707" y="57475"/>
                    <a:pt x="57575" y="57675"/>
                    <a:pt x="58242" y="57842"/>
                  </a:cubicBezTo>
                  <a:cubicBezTo>
                    <a:pt x="58475" y="57909"/>
                    <a:pt x="58642" y="57942"/>
                    <a:pt x="58742" y="57942"/>
                  </a:cubicBezTo>
                  <a:cubicBezTo>
                    <a:pt x="59309" y="57942"/>
                    <a:pt x="59376" y="57408"/>
                    <a:pt x="59409" y="57008"/>
                  </a:cubicBezTo>
                  <a:lnTo>
                    <a:pt x="59443" y="56408"/>
                  </a:lnTo>
                  <a:cubicBezTo>
                    <a:pt x="59509" y="55674"/>
                    <a:pt x="59609" y="54906"/>
                    <a:pt x="59709" y="54139"/>
                  </a:cubicBezTo>
                  <a:lnTo>
                    <a:pt x="59709" y="54006"/>
                  </a:lnTo>
                  <a:cubicBezTo>
                    <a:pt x="59709" y="53939"/>
                    <a:pt x="59743" y="53839"/>
                    <a:pt x="59743" y="53839"/>
                  </a:cubicBezTo>
                  <a:cubicBezTo>
                    <a:pt x="59743" y="53839"/>
                    <a:pt x="59810" y="53806"/>
                    <a:pt x="60076" y="53772"/>
                  </a:cubicBezTo>
                  <a:cubicBezTo>
                    <a:pt x="60343" y="53772"/>
                    <a:pt x="60643" y="53739"/>
                    <a:pt x="60944" y="53739"/>
                  </a:cubicBezTo>
                  <a:cubicBezTo>
                    <a:pt x="61411" y="53706"/>
                    <a:pt x="61878" y="53672"/>
                    <a:pt x="62311" y="53639"/>
                  </a:cubicBezTo>
                  <a:cubicBezTo>
                    <a:pt x="63045" y="53572"/>
                    <a:pt x="63212" y="53405"/>
                    <a:pt x="63212" y="52672"/>
                  </a:cubicBezTo>
                  <a:cubicBezTo>
                    <a:pt x="63212" y="52004"/>
                    <a:pt x="63179" y="51337"/>
                    <a:pt x="63145" y="50670"/>
                  </a:cubicBezTo>
                  <a:cubicBezTo>
                    <a:pt x="63145" y="50270"/>
                    <a:pt x="63112" y="49870"/>
                    <a:pt x="63112" y="49469"/>
                  </a:cubicBezTo>
                  <a:cubicBezTo>
                    <a:pt x="63112" y="49336"/>
                    <a:pt x="63079" y="49202"/>
                    <a:pt x="63112" y="49169"/>
                  </a:cubicBezTo>
                  <a:cubicBezTo>
                    <a:pt x="63112" y="49136"/>
                    <a:pt x="63279" y="49102"/>
                    <a:pt x="63379" y="49069"/>
                  </a:cubicBezTo>
                  <a:cubicBezTo>
                    <a:pt x="63679" y="49002"/>
                    <a:pt x="64013" y="48902"/>
                    <a:pt x="64313" y="48835"/>
                  </a:cubicBezTo>
                  <a:cubicBezTo>
                    <a:pt x="64813" y="48702"/>
                    <a:pt x="65313" y="48569"/>
                    <a:pt x="65814" y="48435"/>
                  </a:cubicBezTo>
                  <a:cubicBezTo>
                    <a:pt x="66081" y="48335"/>
                    <a:pt x="66281" y="48268"/>
                    <a:pt x="66381" y="48102"/>
                  </a:cubicBezTo>
                  <a:cubicBezTo>
                    <a:pt x="66481" y="47901"/>
                    <a:pt x="66414" y="47701"/>
                    <a:pt x="66314" y="47434"/>
                  </a:cubicBezTo>
                  <a:cubicBezTo>
                    <a:pt x="66081" y="46701"/>
                    <a:pt x="65814" y="46000"/>
                    <a:pt x="65547" y="45300"/>
                  </a:cubicBezTo>
                  <a:lnTo>
                    <a:pt x="65347" y="44766"/>
                  </a:lnTo>
                  <a:cubicBezTo>
                    <a:pt x="65313" y="44599"/>
                    <a:pt x="65247" y="44466"/>
                    <a:pt x="65247" y="44432"/>
                  </a:cubicBezTo>
                  <a:cubicBezTo>
                    <a:pt x="65280" y="44399"/>
                    <a:pt x="65414" y="44332"/>
                    <a:pt x="65547" y="44232"/>
                  </a:cubicBezTo>
                  <a:lnTo>
                    <a:pt x="65914" y="44032"/>
                  </a:lnTo>
                  <a:cubicBezTo>
                    <a:pt x="66548" y="43698"/>
                    <a:pt x="67181" y="43332"/>
                    <a:pt x="67849" y="42931"/>
                  </a:cubicBezTo>
                  <a:cubicBezTo>
                    <a:pt x="68416" y="42598"/>
                    <a:pt x="68482" y="42431"/>
                    <a:pt x="68149" y="41764"/>
                  </a:cubicBezTo>
                  <a:cubicBezTo>
                    <a:pt x="67982" y="41464"/>
                    <a:pt x="67849" y="41163"/>
                    <a:pt x="67648" y="40863"/>
                  </a:cubicBezTo>
                  <a:cubicBezTo>
                    <a:pt x="67348" y="40329"/>
                    <a:pt x="67048" y="39762"/>
                    <a:pt x="66681" y="39195"/>
                  </a:cubicBezTo>
                  <a:cubicBezTo>
                    <a:pt x="66648" y="39129"/>
                    <a:pt x="66648" y="39095"/>
                    <a:pt x="66648" y="39095"/>
                  </a:cubicBezTo>
                  <a:cubicBezTo>
                    <a:pt x="66648" y="39095"/>
                    <a:pt x="66648" y="39062"/>
                    <a:pt x="66714" y="39028"/>
                  </a:cubicBezTo>
                  <a:cubicBezTo>
                    <a:pt x="66815" y="38928"/>
                    <a:pt x="66948" y="38862"/>
                    <a:pt x="67048" y="38762"/>
                  </a:cubicBezTo>
                  <a:lnTo>
                    <a:pt x="67648" y="38295"/>
                  </a:lnTo>
                  <a:cubicBezTo>
                    <a:pt x="68049" y="37994"/>
                    <a:pt x="68482" y="37661"/>
                    <a:pt x="68883" y="37361"/>
                  </a:cubicBezTo>
                  <a:cubicBezTo>
                    <a:pt x="69316" y="37027"/>
                    <a:pt x="69350" y="36760"/>
                    <a:pt x="69016" y="36327"/>
                  </a:cubicBezTo>
                  <a:cubicBezTo>
                    <a:pt x="68916" y="36226"/>
                    <a:pt x="68816" y="36093"/>
                    <a:pt x="68716" y="35993"/>
                  </a:cubicBezTo>
                  <a:lnTo>
                    <a:pt x="68649" y="35893"/>
                  </a:lnTo>
                  <a:cubicBezTo>
                    <a:pt x="68082" y="35226"/>
                    <a:pt x="67448" y="34559"/>
                    <a:pt x="66581" y="33691"/>
                  </a:cubicBezTo>
                  <a:cubicBezTo>
                    <a:pt x="66481" y="33591"/>
                    <a:pt x="66481" y="33591"/>
                    <a:pt x="66581" y="33424"/>
                  </a:cubicBezTo>
                  <a:cubicBezTo>
                    <a:pt x="67248" y="32557"/>
                    <a:pt x="67882" y="31657"/>
                    <a:pt x="68516" y="30789"/>
                  </a:cubicBezTo>
                  <a:lnTo>
                    <a:pt x="68582" y="30656"/>
                  </a:lnTo>
                  <a:cubicBezTo>
                    <a:pt x="68916" y="30222"/>
                    <a:pt x="68883" y="29989"/>
                    <a:pt x="68482" y="29588"/>
                  </a:cubicBezTo>
                  <a:cubicBezTo>
                    <a:pt x="67982" y="29155"/>
                    <a:pt x="67482" y="28788"/>
                    <a:pt x="67015" y="28421"/>
                  </a:cubicBezTo>
                  <a:lnTo>
                    <a:pt x="66681" y="28154"/>
                  </a:lnTo>
                  <a:cubicBezTo>
                    <a:pt x="66147" y="27787"/>
                    <a:pt x="65614" y="27387"/>
                    <a:pt x="65113" y="27020"/>
                  </a:cubicBezTo>
                  <a:cubicBezTo>
                    <a:pt x="64947" y="26920"/>
                    <a:pt x="64947" y="26886"/>
                    <a:pt x="65013" y="26753"/>
                  </a:cubicBezTo>
                  <a:cubicBezTo>
                    <a:pt x="65080" y="26586"/>
                    <a:pt x="65147" y="26419"/>
                    <a:pt x="65213" y="26253"/>
                  </a:cubicBezTo>
                  <a:cubicBezTo>
                    <a:pt x="65280" y="26086"/>
                    <a:pt x="65347" y="25919"/>
                    <a:pt x="65414" y="25752"/>
                  </a:cubicBezTo>
                  <a:cubicBezTo>
                    <a:pt x="65580" y="25452"/>
                    <a:pt x="65714" y="25152"/>
                    <a:pt x="65847" y="24818"/>
                  </a:cubicBezTo>
                  <a:cubicBezTo>
                    <a:pt x="65981" y="24518"/>
                    <a:pt x="66147" y="24184"/>
                    <a:pt x="66281" y="23884"/>
                  </a:cubicBezTo>
                  <a:cubicBezTo>
                    <a:pt x="66481" y="23451"/>
                    <a:pt x="66381" y="23217"/>
                    <a:pt x="65981" y="22984"/>
                  </a:cubicBezTo>
                  <a:cubicBezTo>
                    <a:pt x="65914" y="22950"/>
                    <a:pt x="65847" y="22917"/>
                    <a:pt x="65780" y="22917"/>
                  </a:cubicBezTo>
                  <a:lnTo>
                    <a:pt x="64780" y="22450"/>
                  </a:lnTo>
                  <a:cubicBezTo>
                    <a:pt x="64046" y="22116"/>
                    <a:pt x="63312" y="21783"/>
                    <a:pt x="62612" y="21416"/>
                  </a:cubicBezTo>
                  <a:cubicBezTo>
                    <a:pt x="62511" y="21382"/>
                    <a:pt x="62411" y="21349"/>
                    <a:pt x="62345" y="21316"/>
                  </a:cubicBezTo>
                  <a:cubicBezTo>
                    <a:pt x="62278" y="21282"/>
                    <a:pt x="62211" y="21249"/>
                    <a:pt x="62178" y="21249"/>
                  </a:cubicBezTo>
                  <a:cubicBezTo>
                    <a:pt x="62178" y="21216"/>
                    <a:pt x="62245" y="21016"/>
                    <a:pt x="62311" y="20749"/>
                  </a:cubicBezTo>
                  <a:cubicBezTo>
                    <a:pt x="62378" y="20448"/>
                    <a:pt x="62478" y="20115"/>
                    <a:pt x="62578" y="19781"/>
                  </a:cubicBezTo>
                  <a:cubicBezTo>
                    <a:pt x="62645" y="19514"/>
                    <a:pt x="62745" y="19248"/>
                    <a:pt x="62812" y="18981"/>
                  </a:cubicBezTo>
                  <a:cubicBezTo>
                    <a:pt x="62912" y="18580"/>
                    <a:pt x="63012" y="18280"/>
                    <a:pt x="62878" y="18080"/>
                  </a:cubicBezTo>
                  <a:cubicBezTo>
                    <a:pt x="62745" y="17880"/>
                    <a:pt x="62478" y="17813"/>
                    <a:pt x="62044" y="17747"/>
                  </a:cubicBezTo>
                  <a:cubicBezTo>
                    <a:pt x="61577" y="17646"/>
                    <a:pt x="61077" y="17546"/>
                    <a:pt x="60577" y="17446"/>
                  </a:cubicBezTo>
                  <a:cubicBezTo>
                    <a:pt x="60143" y="17380"/>
                    <a:pt x="59676" y="17280"/>
                    <a:pt x="59209" y="17179"/>
                  </a:cubicBezTo>
                  <a:cubicBezTo>
                    <a:pt x="59142" y="17179"/>
                    <a:pt x="58976" y="17146"/>
                    <a:pt x="58909" y="17113"/>
                  </a:cubicBezTo>
                  <a:cubicBezTo>
                    <a:pt x="58909" y="17079"/>
                    <a:pt x="58909" y="17046"/>
                    <a:pt x="58942" y="17013"/>
                  </a:cubicBezTo>
                  <a:lnTo>
                    <a:pt x="58942" y="16846"/>
                  </a:lnTo>
                  <a:cubicBezTo>
                    <a:pt x="58976" y="15912"/>
                    <a:pt x="58976" y="14911"/>
                    <a:pt x="58909" y="13910"/>
                  </a:cubicBezTo>
                  <a:cubicBezTo>
                    <a:pt x="58876" y="13410"/>
                    <a:pt x="58742" y="13243"/>
                    <a:pt x="58242" y="13210"/>
                  </a:cubicBezTo>
                  <a:cubicBezTo>
                    <a:pt x="57775" y="13143"/>
                    <a:pt x="57408" y="13143"/>
                    <a:pt x="57074" y="13143"/>
                  </a:cubicBezTo>
                  <a:lnTo>
                    <a:pt x="55240" y="13143"/>
                  </a:lnTo>
                  <a:cubicBezTo>
                    <a:pt x="55006" y="13143"/>
                    <a:pt x="54773" y="13143"/>
                    <a:pt x="54572" y="13110"/>
                  </a:cubicBezTo>
                  <a:lnTo>
                    <a:pt x="54472" y="13110"/>
                  </a:lnTo>
                  <a:cubicBezTo>
                    <a:pt x="54472" y="13110"/>
                    <a:pt x="54472" y="13077"/>
                    <a:pt x="54472" y="13010"/>
                  </a:cubicBezTo>
                  <a:cubicBezTo>
                    <a:pt x="54439" y="12509"/>
                    <a:pt x="54406" y="12009"/>
                    <a:pt x="54372" y="11409"/>
                  </a:cubicBezTo>
                  <a:cubicBezTo>
                    <a:pt x="54339" y="11175"/>
                    <a:pt x="54306" y="10942"/>
                    <a:pt x="54306" y="10708"/>
                  </a:cubicBezTo>
                  <a:cubicBezTo>
                    <a:pt x="54272" y="10408"/>
                    <a:pt x="54239" y="10108"/>
                    <a:pt x="54206" y="9774"/>
                  </a:cubicBezTo>
                  <a:cubicBezTo>
                    <a:pt x="54172" y="9407"/>
                    <a:pt x="53972" y="9207"/>
                    <a:pt x="53572" y="9207"/>
                  </a:cubicBezTo>
                  <a:lnTo>
                    <a:pt x="52304" y="9174"/>
                  </a:lnTo>
                  <a:lnTo>
                    <a:pt x="49736" y="9174"/>
                  </a:lnTo>
                  <a:cubicBezTo>
                    <a:pt x="49636" y="9207"/>
                    <a:pt x="49536" y="9207"/>
                    <a:pt x="49469" y="9207"/>
                  </a:cubicBezTo>
                  <a:cubicBezTo>
                    <a:pt x="49335" y="9207"/>
                    <a:pt x="49235" y="9174"/>
                    <a:pt x="49169" y="9107"/>
                  </a:cubicBezTo>
                  <a:cubicBezTo>
                    <a:pt x="49069" y="9007"/>
                    <a:pt x="49002" y="8807"/>
                    <a:pt x="48968" y="8573"/>
                  </a:cubicBezTo>
                  <a:cubicBezTo>
                    <a:pt x="48968" y="8440"/>
                    <a:pt x="48935" y="8306"/>
                    <a:pt x="48902" y="8206"/>
                  </a:cubicBezTo>
                  <a:cubicBezTo>
                    <a:pt x="48635" y="7272"/>
                    <a:pt x="48401" y="6472"/>
                    <a:pt x="48101" y="5705"/>
                  </a:cubicBezTo>
                  <a:cubicBezTo>
                    <a:pt x="48001" y="5404"/>
                    <a:pt x="47901" y="5138"/>
                    <a:pt x="47501" y="5138"/>
                  </a:cubicBezTo>
                  <a:cubicBezTo>
                    <a:pt x="47401" y="5138"/>
                    <a:pt x="47301" y="5138"/>
                    <a:pt x="47167" y="5171"/>
                  </a:cubicBezTo>
                  <a:cubicBezTo>
                    <a:pt x="47134" y="5171"/>
                    <a:pt x="47100" y="5204"/>
                    <a:pt x="47067" y="5204"/>
                  </a:cubicBezTo>
                  <a:lnTo>
                    <a:pt x="46967" y="5204"/>
                  </a:lnTo>
                  <a:cubicBezTo>
                    <a:pt x="46166" y="5371"/>
                    <a:pt x="45399" y="5571"/>
                    <a:pt x="44632" y="5771"/>
                  </a:cubicBezTo>
                  <a:cubicBezTo>
                    <a:pt x="44198" y="5905"/>
                    <a:pt x="43765" y="6005"/>
                    <a:pt x="43331" y="6105"/>
                  </a:cubicBezTo>
                  <a:cubicBezTo>
                    <a:pt x="43198" y="6138"/>
                    <a:pt x="43098" y="6172"/>
                    <a:pt x="43064" y="6172"/>
                  </a:cubicBezTo>
                  <a:cubicBezTo>
                    <a:pt x="43031" y="6138"/>
                    <a:pt x="42998" y="6038"/>
                    <a:pt x="42931" y="5905"/>
                  </a:cubicBezTo>
                  <a:lnTo>
                    <a:pt x="42631" y="5238"/>
                  </a:lnTo>
                  <a:cubicBezTo>
                    <a:pt x="42297" y="4504"/>
                    <a:pt x="41997" y="3803"/>
                    <a:pt x="41663" y="3069"/>
                  </a:cubicBezTo>
                  <a:cubicBezTo>
                    <a:pt x="41396" y="2502"/>
                    <a:pt x="41263" y="2202"/>
                    <a:pt x="40863" y="2202"/>
                  </a:cubicBezTo>
                  <a:cubicBezTo>
                    <a:pt x="40663" y="2202"/>
                    <a:pt x="40462" y="2269"/>
                    <a:pt x="40095" y="2369"/>
                  </a:cubicBezTo>
                  <a:cubicBezTo>
                    <a:pt x="39428" y="2536"/>
                    <a:pt x="38761" y="2803"/>
                    <a:pt x="38127" y="3003"/>
                  </a:cubicBezTo>
                  <a:cubicBezTo>
                    <a:pt x="37727" y="3169"/>
                    <a:pt x="37293" y="3303"/>
                    <a:pt x="36860" y="3470"/>
                  </a:cubicBezTo>
                  <a:cubicBezTo>
                    <a:pt x="36760" y="3503"/>
                    <a:pt x="36626" y="3536"/>
                    <a:pt x="36560" y="3570"/>
                  </a:cubicBezTo>
                  <a:cubicBezTo>
                    <a:pt x="36460" y="3603"/>
                    <a:pt x="36359" y="3636"/>
                    <a:pt x="36326" y="3636"/>
                  </a:cubicBezTo>
                  <a:cubicBezTo>
                    <a:pt x="36293" y="3636"/>
                    <a:pt x="36226" y="3503"/>
                    <a:pt x="36159" y="3370"/>
                  </a:cubicBezTo>
                  <a:lnTo>
                    <a:pt x="35993" y="3136"/>
                  </a:lnTo>
                  <a:cubicBezTo>
                    <a:pt x="35792" y="2836"/>
                    <a:pt x="35626" y="2536"/>
                    <a:pt x="35425" y="2235"/>
                  </a:cubicBezTo>
                  <a:cubicBezTo>
                    <a:pt x="35025" y="1635"/>
                    <a:pt x="34658" y="1001"/>
                    <a:pt x="34225" y="434"/>
                  </a:cubicBezTo>
                  <a:cubicBezTo>
                    <a:pt x="34024" y="201"/>
                    <a:pt x="33891" y="1"/>
                    <a:pt x="33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0"/>
            <p:cNvSpPr/>
            <p:nvPr/>
          </p:nvSpPr>
          <p:spPr>
            <a:xfrm>
              <a:off x="2742975" y="2066925"/>
              <a:ext cx="1743750" cy="1602000"/>
            </a:xfrm>
            <a:custGeom>
              <a:avLst/>
              <a:gdLst/>
              <a:ahLst/>
              <a:cxnLst/>
              <a:rect l="l" t="t" r="r" b="b"/>
              <a:pathLst>
                <a:path w="69750" h="64080" extrusionOk="0">
                  <a:moveTo>
                    <a:pt x="18580" y="11909"/>
                  </a:moveTo>
                  <a:lnTo>
                    <a:pt x="18580" y="11909"/>
                  </a:lnTo>
                  <a:cubicBezTo>
                    <a:pt x="18280" y="12109"/>
                    <a:pt x="17946" y="12309"/>
                    <a:pt x="17613" y="12476"/>
                  </a:cubicBezTo>
                  <a:lnTo>
                    <a:pt x="17079" y="12810"/>
                  </a:lnTo>
                  <a:cubicBezTo>
                    <a:pt x="17279" y="12543"/>
                    <a:pt x="17479" y="12276"/>
                    <a:pt x="17646" y="11976"/>
                  </a:cubicBezTo>
                  <a:lnTo>
                    <a:pt x="18246" y="11942"/>
                  </a:lnTo>
                  <a:lnTo>
                    <a:pt x="18580" y="11909"/>
                  </a:lnTo>
                  <a:close/>
                  <a:moveTo>
                    <a:pt x="15111" y="12376"/>
                  </a:moveTo>
                  <a:cubicBezTo>
                    <a:pt x="15178" y="12443"/>
                    <a:pt x="15211" y="12476"/>
                    <a:pt x="15278" y="12543"/>
                  </a:cubicBezTo>
                  <a:cubicBezTo>
                    <a:pt x="15044" y="12676"/>
                    <a:pt x="14944" y="12943"/>
                    <a:pt x="14811" y="13243"/>
                  </a:cubicBezTo>
                  <a:cubicBezTo>
                    <a:pt x="14777" y="13310"/>
                    <a:pt x="14744" y="13410"/>
                    <a:pt x="14711" y="13510"/>
                  </a:cubicBezTo>
                  <a:cubicBezTo>
                    <a:pt x="14677" y="13543"/>
                    <a:pt x="14677" y="13543"/>
                    <a:pt x="14677" y="13577"/>
                  </a:cubicBezTo>
                  <a:lnTo>
                    <a:pt x="14610" y="13577"/>
                  </a:lnTo>
                  <a:cubicBezTo>
                    <a:pt x="14510" y="13543"/>
                    <a:pt x="14410" y="13510"/>
                    <a:pt x="14310" y="13510"/>
                  </a:cubicBezTo>
                  <a:cubicBezTo>
                    <a:pt x="14444" y="13343"/>
                    <a:pt x="14544" y="13176"/>
                    <a:pt x="14677" y="13010"/>
                  </a:cubicBezTo>
                  <a:cubicBezTo>
                    <a:pt x="14811" y="12776"/>
                    <a:pt x="14977" y="12576"/>
                    <a:pt x="15111" y="12376"/>
                  </a:cubicBezTo>
                  <a:close/>
                  <a:moveTo>
                    <a:pt x="33858" y="434"/>
                  </a:moveTo>
                  <a:cubicBezTo>
                    <a:pt x="33991" y="434"/>
                    <a:pt x="34091" y="534"/>
                    <a:pt x="34224" y="734"/>
                  </a:cubicBezTo>
                  <a:cubicBezTo>
                    <a:pt x="34892" y="1635"/>
                    <a:pt x="35425" y="2569"/>
                    <a:pt x="36026" y="3470"/>
                  </a:cubicBezTo>
                  <a:cubicBezTo>
                    <a:pt x="36293" y="3903"/>
                    <a:pt x="36359" y="4037"/>
                    <a:pt x="36526" y="4037"/>
                  </a:cubicBezTo>
                  <a:cubicBezTo>
                    <a:pt x="36626" y="4037"/>
                    <a:pt x="36793" y="3970"/>
                    <a:pt x="37127" y="3870"/>
                  </a:cubicBezTo>
                  <a:cubicBezTo>
                    <a:pt x="38194" y="3503"/>
                    <a:pt x="39261" y="3069"/>
                    <a:pt x="40362" y="2769"/>
                  </a:cubicBezTo>
                  <a:cubicBezTo>
                    <a:pt x="40696" y="2669"/>
                    <a:pt x="40896" y="2602"/>
                    <a:pt x="41063" y="2602"/>
                  </a:cubicBezTo>
                  <a:cubicBezTo>
                    <a:pt x="41330" y="2602"/>
                    <a:pt x="41430" y="2802"/>
                    <a:pt x="41663" y="3369"/>
                  </a:cubicBezTo>
                  <a:cubicBezTo>
                    <a:pt x="42097" y="4303"/>
                    <a:pt x="42530" y="5237"/>
                    <a:pt x="42931" y="6171"/>
                  </a:cubicBezTo>
                  <a:cubicBezTo>
                    <a:pt x="43064" y="6472"/>
                    <a:pt x="43097" y="6572"/>
                    <a:pt x="43264" y="6572"/>
                  </a:cubicBezTo>
                  <a:cubicBezTo>
                    <a:pt x="43331" y="6572"/>
                    <a:pt x="43431" y="6538"/>
                    <a:pt x="43564" y="6505"/>
                  </a:cubicBezTo>
                  <a:cubicBezTo>
                    <a:pt x="44799" y="6238"/>
                    <a:pt x="46000" y="5871"/>
                    <a:pt x="47200" y="5638"/>
                  </a:cubicBezTo>
                  <a:cubicBezTo>
                    <a:pt x="47267" y="5604"/>
                    <a:pt x="47334" y="5604"/>
                    <a:pt x="47401" y="5571"/>
                  </a:cubicBezTo>
                  <a:cubicBezTo>
                    <a:pt x="47534" y="5571"/>
                    <a:pt x="47634" y="5538"/>
                    <a:pt x="47701" y="5538"/>
                  </a:cubicBezTo>
                  <a:cubicBezTo>
                    <a:pt x="47901" y="5538"/>
                    <a:pt x="47968" y="5638"/>
                    <a:pt x="48101" y="5971"/>
                  </a:cubicBezTo>
                  <a:cubicBezTo>
                    <a:pt x="48435" y="6772"/>
                    <a:pt x="48668" y="7639"/>
                    <a:pt x="48902" y="8473"/>
                  </a:cubicBezTo>
                  <a:cubicBezTo>
                    <a:pt x="49002" y="8807"/>
                    <a:pt x="48968" y="9240"/>
                    <a:pt x="49235" y="9474"/>
                  </a:cubicBezTo>
                  <a:cubicBezTo>
                    <a:pt x="49335" y="9574"/>
                    <a:pt x="49502" y="9607"/>
                    <a:pt x="49669" y="9607"/>
                  </a:cubicBezTo>
                  <a:cubicBezTo>
                    <a:pt x="49836" y="9607"/>
                    <a:pt x="50069" y="9574"/>
                    <a:pt x="50236" y="9574"/>
                  </a:cubicBezTo>
                  <a:lnTo>
                    <a:pt x="50269" y="9574"/>
                  </a:lnTo>
                  <a:cubicBezTo>
                    <a:pt x="51303" y="9607"/>
                    <a:pt x="52337" y="9607"/>
                    <a:pt x="53371" y="9607"/>
                  </a:cubicBezTo>
                  <a:lnTo>
                    <a:pt x="53772" y="9607"/>
                  </a:lnTo>
                  <a:cubicBezTo>
                    <a:pt x="54039" y="9607"/>
                    <a:pt x="54172" y="9741"/>
                    <a:pt x="54205" y="10008"/>
                  </a:cubicBezTo>
                  <a:cubicBezTo>
                    <a:pt x="54239" y="10541"/>
                    <a:pt x="54305" y="11108"/>
                    <a:pt x="54339" y="11642"/>
                  </a:cubicBezTo>
                  <a:cubicBezTo>
                    <a:pt x="54406" y="12176"/>
                    <a:pt x="54439" y="12709"/>
                    <a:pt x="54472" y="13243"/>
                  </a:cubicBezTo>
                  <a:cubicBezTo>
                    <a:pt x="54472" y="13443"/>
                    <a:pt x="54539" y="13543"/>
                    <a:pt x="54772" y="13543"/>
                  </a:cubicBezTo>
                  <a:cubicBezTo>
                    <a:pt x="55273" y="13543"/>
                    <a:pt x="55807" y="13577"/>
                    <a:pt x="56340" y="13577"/>
                  </a:cubicBezTo>
                  <a:cubicBezTo>
                    <a:pt x="56540" y="13577"/>
                    <a:pt x="56741" y="13577"/>
                    <a:pt x="56941" y="13543"/>
                  </a:cubicBezTo>
                  <a:lnTo>
                    <a:pt x="57274" y="13543"/>
                  </a:lnTo>
                  <a:cubicBezTo>
                    <a:pt x="57641" y="13543"/>
                    <a:pt x="58041" y="13577"/>
                    <a:pt x="58408" y="13610"/>
                  </a:cubicBezTo>
                  <a:cubicBezTo>
                    <a:pt x="58809" y="13643"/>
                    <a:pt x="58875" y="13710"/>
                    <a:pt x="58909" y="14110"/>
                  </a:cubicBezTo>
                  <a:cubicBezTo>
                    <a:pt x="58975" y="15111"/>
                    <a:pt x="58975" y="16079"/>
                    <a:pt x="58942" y="17046"/>
                  </a:cubicBezTo>
                  <a:cubicBezTo>
                    <a:pt x="58909" y="17480"/>
                    <a:pt x="58842" y="17480"/>
                    <a:pt x="59376" y="17613"/>
                  </a:cubicBezTo>
                  <a:cubicBezTo>
                    <a:pt x="60310" y="17780"/>
                    <a:pt x="61277" y="17947"/>
                    <a:pt x="62211" y="18147"/>
                  </a:cubicBezTo>
                  <a:cubicBezTo>
                    <a:pt x="63012" y="18313"/>
                    <a:pt x="63012" y="18347"/>
                    <a:pt x="62812" y="19147"/>
                  </a:cubicBezTo>
                  <a:cubicBezTo>
                    <a:pt x="62645" y="19714"/>
                    <a:pt x="62445" y="20315"/>
                    <a:pt x="62311" y="20915"/>
                  </a:cubicBezTo>
                  <a:cubicBezTo>
                    <a:pt x="62078" y="21683"/>
                    <a:pt x="62111" y="21549"/>
                    <a:pt x="62711" y="21816"/>
                  </a:cubicBezTo>
                  <a:cubicBezTo>
                    <a:pt x="63746" y="22316"/>
                    <a:pt x="64813" y="22783"/>
                    <a:pt x="65847" y="23284"/>
                  </a:cubicBezTo>
                  <a:cubicBezTo>
                    <a:pt x="65914" y="23317"/>
                    <a:pt x="66014" y="23350"/>
                    <a:pt x="66081" y="23384"/>
                  </a:cubicBezTo>
                  <a:cubicBezTo>
                    <a:pt x="66414" y="23584"/>
                    <a:pt x="66447" y="23651"/>
                    <a:pt x="66281" y="24018"/>
                  </a:cubicBezTo>
                  <a:cubicBezTo>
                    <a:pt x="66014" y="24651"/>
                    <a:pt x="65714" y="25252"/>
                    <a:pt x="65447" y="25886"/>
                  </a:cubicBezTo>
                  <a:cubicBezTo>
                    <a:pt x="65280" y="26219"/>
                    <a:pt x="65180" y="26553"/>
                    <a:pt x="65013" y="26886"/>
                  </a:cubicBezTo>
                  <a:cubicBezTo>
                    <a:pt x="64913" y="27120"/>
                    <a:pt x="64980" y="27253"/>
                    <a:pt x="65180" y="27387"/>
                  </a:cubicBezTo>
                  <a:cubicBezTo>
                    <a:pt x="65814" y="27854"/>
                    <a:pt x="66447" y="28321"/>
                    <a:pt x="67081" y="28788"/>
                  </a:cubicBezTo>
                  <a:cubicBezTo>
                    <a:pt x="67582" y="29155"/>
                    <a:pt x="68082" y="29555"/>
                    <a:pt x="68549" y="29955"/>
                  </a:cubicBezTo>
                  <a:cubicBezTo>
                    <a:pt x="68849" y="30255"/>
                    <a:pt x="68883" y="30389"/>
                    <a:pt x="68616" y="30756"/>
                  </a:cubicBezTo>
                  <a:cubicBezTo>
                    <a:pt x="67949" y="31690"/>
                    <a:pt x="67315" y="32590"/>
                    <a:pt x="66614" y="33491"/>
                  </a:cubicBezTo>
                  <a:cubicBezTo>
                    <a:pt x="66447" y="33725"/>
                    <a:pt x="66447" y="33858"/>
                    <a:pt x="66648" y="34058"/>
                  </a:cubicBezTo>
                  <a:cubicBezTo>
                    <a:pt x="67348" y="34759"/>
                    <a:pt x="68049" y="35459"/>
                    <a:pt x="68682" y="36226"/>
                  </a:cubicBezTo>
                  <a:cubicBezTo>
                    <a:pt x="68816" y="36393"/>
                    <a:pt x="68916" y="36527"/>
                    <a:pt x="69049" y="36660"/>
                  </a:cubicBezTo>
                  <a:cubicBezTo>
                    <a:pt x="69316" y="36994"/>
                    <a:pt x="69283" y="37127"/>
                    <a:pt x="68949" y="37394"/>
                  </a:cubicBezTo>
                  <a:cubicBezTo>
                    <a:pt x="68382" y="37827"/>
                    <a:pt x="67815" y="38261"/>
                    <a:pt x="67248" y="38728"/>
                  </a:cubicBezTo>
                  <a:cubicBezTo>
                    <a:pt x="67115" y="38828"/>
                    <a:pt x="66948" y="38962"/>
                    <a:pt x="66781" y="39062"/>
                  </a:cubicBezTo>
                  <a:cubicBezTo>
                    <a:pt x="66581" y="39195"/>
                    <a:pt x="66581" y="39329"/>
                    <a:pt x="66714" y="39529"/>
                  </a:cubicBezTo>
                  <a:cubicBezTo>
                    <a:pt x="67048" y="40062"/>
                    <a:pt x="67381" y="40629"/>
                    <a:pt x="67682" y="41163"/>
                  </a:cubicBezTo>
                  <a:cubicBezTo>
                    <a:pt x="67848" y="41463"/>
                    <a:pt x="68015" y="41764"/>
                    <a:pt x="68182" y="42064"/>
                  </a:cubicBezTo>
                  <a:cubicBezTo>
                    <a:pt x="68449" y="42631"/>
                    <a:pt x="68449" y="42664"/>
                    <a:pt x="67915" y="42964"/>
                  </a:cubicBezTo>
                  <a:cubicBezTo>
                    <a:pt x="67181" y="43431"/>
                    <a:pt x="66414" y="43832"/>
                    <a:pt x="65647" y="44265"/>
                  </a:cubicBezTo>
                  <a:cubicBezTo>
                    <a:pt x="65180" y="44532"/>
                    <a:pt x="65180" y="44532"/>
                    <a:pt x="65380" y="45033"/>
                  </a:cubicBezTo>
                  <a:cubicBezTo>
                    <a:pt x="65680" y="45933"/>
                    <a:pt x="66014" y="46801"/>
                    <a:pt x="66314" y="47701"/>
                  </a:cubicBezTo>
                  <a:cubicBezTo>
                    <a:pt x="66514" y="48202"/>
                    <a:pt x="66481" y="48302"/>
                    <a:pt x="65947" y="48435"/>
                  </a:cubicBezTo>
                  <a:cubicBezTo>
                    <a:pt x="65147" y="48669"/>
                    <a:pt x="64313" y="48869"/>
                    <a:pt x="63512" y="49102"/>
                  </a:cubicBezTo>
                  <a:cubicBezTo>
                    <a:pt x="63078" y="49202"/>
                    <a:pt x="63078" y="49202"/>
                    <a:pt x="63078" y="49669"/>
                  </a:cubicBezTo>
                  <a:cubicBezTo>
                    <a:pt x="63112" y="50737"/>
                    <a:pt x="63212" y="51804"/>
                    <a:pt x="63212" y="52872"/>
                  </a:cubicBezTo>
                  <a:cubicBezTo>
                    <a:pt x="63178" y="53505"/>
                    <a:pt x="63145" y="53572"/>
                    <a:pt x="62511" y="53639"/>
                  </a:cubicBezTo>
                  <a:cubicBezTo>
                    <a:pt x="61744" y="53705"/>
                    <a:pt x="61010" y="53739"/>
                    <a:pt x="60243" y="53772"/>
                  </a:cubicBezTo>
                  <a:cubicBezTo>
                    <a:pt x="59676" y="53839"/>
                    <a:pt x="59743" y="53906"/>
                    <a:pt x="59676" y="54339"/>
                  </a:cubicBezTo>
                  <a:cubicBezTo>
                    <a:pt x="59576" y="55273"/>
                    <a:pt x="59476" y="56241"/>
                    <a:pt x="59376" y="57175"/>
                  </a:cubicBezTo>
                  <a:cubicBezTo>
                    <a:pt x="59342" y="57742"/>
                    <a:pt x="59276" y="57942"/>
                    <a:pt x="58942" y="57942"/>
                  </a:cubicBezTo>
                  <a:cubicBezTo>
                    <a:pt x="58842" y="57942"/>
                    <a:pt x="58675" y="57908"/>
                    <a:pt x="58475" y="57842"/>
                  </a:cubicBezTo>
                  <a:cubicBezTo>
                    <a:pt x="57675" y="57675"/>
                    <a:pt x="56907" y="57475"/>
                    <a:pt x="56107" y="57241"/>
                  </a:cubicBezTo>
                  <a:cubicBezTo>
                    <a:pt x="56040" y="57208"/>
                    <a:pt x="55973" y="57208"/>
                    <a:pt x="55907" y="57208"/>
                  </a:cubicBezTo>
                  <a:cubicBezTo>
                    <a:pt x="55773" y="57208"/>
                    <a:pt x="55706" y="57275"/>
                    <a:pt x="55673" y="57475"/>
                  </a:cubicBezTo>
                  <a:cubicBezTo>
                    <a:pt x="55473" y="58242"/>
                    <a:pt x="55273" y="59043"/>
                    <a:pt x="55039" y="59810"/>
                  </a:cubicBezTo>
                  <a:cubicBezTo>
                    <a:pt x="54939" y="60243"/>
                    <a:pt x="54873" y="60444"/>
                    <a:pt x="54706" y="60444"/>
                  </a:cubicBezTo>
                  <a:cubicBezTo>
                    <a:pt x="54572" y="60444"/>
                    <a:pt x="54406" y="60344"/>
                    <a:pt x="54139" y="60143"/>
                  </a:cubicBezTo>
                  <a:cubicBezTo>
                    <a:pt x="53605" y="59776"/>
                    <a:pt x="53038" y="59343"/>
                    <a:pt x="52471" y="58976"/>
                  </a:cubicBezTo>
                  <a:cubicBezTo>
                    <a:pt x="52371" y="58943"/>
                    <a:pt x="52304" y="58909"/>
                    <a:pt x="52237" y="58909"/>
                  </a:cubicBezTo>
                  <a:cubicBezTo>
                    <a:pt x="52137" y="58909"/>
                    <a:pt x="52071" y="58976"/>
                    <a:pt x="51970" y="59076"/>
                  </a:cubicBezTo>
                  <a:cubicBezTo>
                    <a:pt x="51604" y="59676"/>
                    <a:pt x="51237" y="60277"/>
                    <a:pt x="50836" y="60877"/>
                  </a:cubicBezTo>
                  <a:cubicBezTo>
                    <a:pt x="50670" y="61111"/>
                    <a:pt x="50536" y="61378"/>
                    <a:pt x="50369" y="61611"/>
                  </a:cubicBezTo>
                  <a:cubicBezTo>
                    <a:pt x="50136" y="61978"/>
                    <a:pt x="50002" y="62111"/>
                    <a:pt x="49836" y="62111"/>
                  </a:cubicBezTo>
                  <a:cubicBezTo>
                    <a:pt x="49669" y="62111"/>
                    <a:pt x="49502" y="62045"/>
                    <a:pt x="49235" y="61845"/>
                  </a:cubicBezTo>
                  <a:cubicBezTo>
                    <a:pt x="48601" y="61444"/>
                    <a:pt x="47968" y="61077"/>
                    <a:pt x="47367" y="60644"/>
                  </a:cubicBezTo>
                  <a:cubicBezTo>
                    <a:pt x="47267" y="60577"/>
                    <a:pt x="47200" y="60544"/>
                    <a:pt x="47134" y="60544"/>
                  </a:cubicBezTo>
                  <a:cubicBezTo>
                    <a:pt x="47034" y="60544"/>
                    <a:pt x="46967" y="60610"/>
                    <a:pt x="46867" y="60710"/>
                  </a:cubicBezTo>
                  <a:cubicBezTo>
                    <a:pt x="46266" y="61411"/>
                    <a:pt x="45633" y="62111"/>
                    <a:pt x="44999" y="62779"/>
                  </a:cubicBezTo>
                  <a:cubicBezTo>
                    <a:pt x="44765" y="63046"/>
                    <a:pt x="44632" y="63179"/>
                    <a:pt x="44465" y="63179"/>
                  </a:cubicBezTo>
                  <a:cubicBezTo>
                    <a:pt x="44298" y="63179"/>
                    <a:pt x="44132" y="63046"/>
                    <a:pt x="43865" y="62812"/>
                  </a:cubicBezTo>
                  <a:cubicBezTo>
                    <a:pt x="43431" y="62412"/>
                    <a:pt x="42997" y="61978"/>
                    <a:pt x="42564" y="61578"/>
                  </a:cubicBezTo>
                  <a:cubicBezTo>
                    <a:pt x="42430" y="61444"/>
                    <a:pt x="42364" y="61378"/>
                    <a:pt x="42297" y="61378"/>
                  </a:cubicBezTo>
                  <a:cubicBezTo>
                    <a:pt x="42230" y="61378"/>
                    <a:pt x="42163" y="61444"/>
                    <a:pt x="42030" y="61544"/>
                  </a:cubicBezTo>
                  <a:cubicBezTo>
                    <a:pt x="41263" y="62145"/>
                    <a:pt x="40496" y="62779"/>
                    <a:pt x="39695" y="63346"/>
                  </a:cubicBezTo>
                  <a:cubicBezTo>
                    <a:pt x="39395" y="63546"/>
                    <a:pt x="39195" y="63646"/>
                    <a:pt x="39061" y="63646"/>
                  </a:cubicBezTo>
                  <a:cubicBezTo>
                    <a:pt x="38861" y="63646"/>
                    <a:pt x="38728" y="63479"/>
                    <a:pt x="38427" y="63146"/>
                  </a:cubicBezTo>
                  <a:cubicBezTo>
                    <a:pt x="37960" y="62545"/>
                    <a:pt x="37527" y="61945"/>
                    <a:pt x="37060" y="61344"/>
                  </a:cubicBezTo>
                  <a:cubicBezTo>
                    <a:pt x="36926" y="61144"/>
                    <a:pt x="36860" y="61077"/>
                    <a:pt x="36760" y="61077"/>
                  </a:cubicBezTo>
                  <a:cubicBezTo>
                    <a:pt x="36693" y="61077"/>
                    <a:pt x="36593" y="61111"/>
                    <a:pt x="36426" y="61144"/>
                  </a:cubicBezTo>
                  <a:cubicBezTo>
                    <a:pt x="35559" y="61478"/>
                    <a:pt x="34658" y="61778"/>
                    <a:pt x="33757" y="62078"/>
                  </a:cubicBezTo>
                  <a:cubicBezTo>
                    <a:pt x="33491" y="62178"/>
                    <a:pt x="33324" y="62212"/>
                    <a:pt x="33190" y="62212"/>
                  </a:cubicBezTo>
                  <a:cubicBezTo>
                    <a:pt x="32924" y="62212"/>
                    <a:pt x="32857" y="62045"/>
                    <a:pt x="32657" y="61578"/>
                  </a:cubicBezTo>
                  <a:cubicBezTo>
                    <a:pt x="32423" y="61044"/>
                    <a:pt x="32190" y="60510"/>
                    <a:pt x="31990" y="59977"/>
                  </a:cubicBezTo>
                  <a:cubicBezTo>
                    <a:pt x="31889" y="59776"/>
                    <a:pt x="31823" y="59710"/>
                    <a:pt x="31656" y="59710"/>
                  </a:cubicBezTo>
                  <a:lnTo>
                    <a:pt x="31456" y="59710"/>
                  </a:lnTo>
                  <a:cubicBezTo>
                    <a:pt x="30455" y="59977"/>
                    <a:pt x="29488" y="60210"/>
                    <a:pt x="28454" y="60410"/>
                  </a:cubicBezTo>
                  <a:cubicBezTo>
                    <a:pt x="28387" y="60410"/>
                    <a:pt x="28287" y="60444"/>
                    <a:pt x="28220" y="60444"/>
                  </a:cubicBezTo>
                  <a:cubicBezTo>
                    <a:pt x="28120" y="60444"/>
                    <a:pt x="28020" y="60477"/>
                    <a:pt x="27953" y="60477"/>
                  </a:cubicBezTo>
                  <a:cubicBezTo>
                    <a:pt x="27720" y="60477"/>
                    <a:pt x="27620" y="60377"/>
                    <a:pt x="27486" y="60077"/>
                  </a:cubicBezTo>
                  <a:cubicBezTo>
                    <a:pt x="27320" y="59810"/>
                    <a:pt x="27253" y="59543"/>
                    <a:pt x="27153" y="59243"/>
                  </a:cubicBezTo>
                  <a:cubicBezTo>
                    <a:pt x="27019" y="58776"/>
                    <a:pt x="26919" y="58275"/>
                    <a:pt x="26786" y="57808"/>
                  </a:cubicBezTo>
                  <a:cubicBezTo>
                    <a:pt x="26686" y="57441"/>
                    <a:pt x="26652" y="57341"/>
                    <a:pt x="26419" y="57341"/>
                  </a:cubicBezTo>
                  <a:cubicBezTo>
                    <a:pt x="26352" y="57341"/>
                    <a:pt x="26252" y="57375"/>
                    <a:pt x="26152" y="57375"/>
                  </a:cubicBezTo>
                  <a:cubicBezTo>
                    <a:pt x="25118" y="57475"/>
                    <a:pt x="24084" y="57575"/>
                    <a:pt x="23083" y="57675"/>
                  </a:cubicBezTo>
                  <a:cubicBezTo>
                    <a:pt x="22983" y="57675"/>
                    <a:pt x="22916" y="57708"/>
                    <a:pt x="22816" y="57708"/>
                  </a:cubicBezTo>
                  <a:lnTo>
                    <a:pt x="22783" y="57708"/>
                  </a:lnTo>
                  <a:cubicBezTo>
                    <a:pt x="22583" y="57708"/>
                    <a:pt x="22449" y="57608"/>
                    <a:pt x="22383" y="57408"/>
                  </a:cubicBezTo>
                  <a:cubicBezTo>
                    <a:pt x="22316" y="57108"/>
                    <a:pt x="22249" y="56808"/>
                    <a:pt x="22216" y="56507"/>
                  </a:cubicBezTo>
                  <a:cubicBezTo>
                    <a:pt x="22183" y="55907"/>
                    <a:pt x="22116" y="55340"/>
                    <a:pt x="22049" y="54773"/>
                  </a:cubicBezTo>
                  <a:cubicBezTo>
                    <a:pt x="22049" y="54506"/>
                    <a:pt x="21916" y="54373"/>
                    <a:pt x="21649" y="54339"/>
                  </a:cubicBezTo>
                  <a:cubicBezTo>
                    <a:pt x="20648" y="54206"/>
                    <a:pt x="19647" y="54006"/>
                    <a:pt x="18647" y="53872"/>
                  </a:cubicBezTo>
                  <a:cubicBezTo>
                    <a:pt x="18547" y="53839"/>
                    <a:pt x="18480" y="53839"/>
                    <a:pt x="18380" y="53806"/>
                  </a:cubicBezTo>
                  <a:cubicBezTo>
                    <a:pt x="17813" y="53705"/>
                    <a:pt x="17779" y="53605"/>
                    <a:pt x="17846" y="53005"/>
                  </a:cubicBezTo>
                  <a:cubicBezTo>
                    <a:pt x="17980" y="52238"/>
                    <a:pt x="18080" y="51437"/>
                    <a:pt x="18180" y="50670"/>
                  </a:cubicBezTo>
                  <a:cubicBezTo>
                    <a:pt x="18246" y="50403"/>
                    <a:pt x="18180" y="50270"/>
                    <a:pt x="17913" y="50136"/>
                  </a:cubicBezTo>
                  <a:cubicBezTo>
                    <a:pt x="17046" y="49736"/>
                    <a:pt x="16145" y="49302"/>
                    <a:pt x="15278" y="48869"/>
                  </a:cubicBezTo>
                  <a:cubicBezTo>
                    <a:pt x="14711" y="48602"/>
                    <a:pt x="14610" y="48402"/>
                    <a:pt x="14944" y="47835"/>
                  </a:cubicBezTo>
                  <a:cubicBezTo>
                    <a:pt x="15244" y="47268"/>
                    <a:pt x="15578" y="46667"/>
                    <a:pt x="15945" y="46100"/>
                  </a:cubicBezTo>
                  <a:cubicBezTo>
                    <a:pt x="16078" y="45867"/>
                    <a:pt x="16078" y="45733"/>
                    <a:pt x="15845" y="45533"/>
                  </a:cubicBezTo>
                  <a:cubicBezTo>
                    <a:pt x="15311" y="45133"/>
                    <a:pt x="14811" y="44699"/>
                    <a:pt x="14310" y="44265"/>
                  </a:cubicBezTo>
                  <a:cubicBezTo>
                    <a:pt x="14143" y="44132"/>
                    <a:pt x="14010" y="43999"/>
                    <a:pt x="13877" y="43865"/>
                  </a:cubicBezTo>
                  <a:cubicBezTo>
                    <a:pt x="13476" y="43465"/>
                    <a:pt x="13476" y="43365"/>
                    <a:pt x="13943" y="42998"/>
                  </a:cubicBezTo>
                  <a:cubicBezTo>
                    <a:pt x="14477" y="42631"/>
                    <a:pt x="15011" y="42297"/>
                    <a:pt x="15544" y="41930"/>
                  </a:cubicBezTo>
                  <a:cubicBezTo>
                    <a:pt x="15945" y="41664"/>
                    <a:pt x="15845" y="41664"/>
                    <a:pt x="15678" y="41297"/>
                  </a:cubicBezTo>
                  <a:cubicBezTo>
                    <a:pt x="15244" y="40463"/>
                    <a:pt x="14911" y="39595"/>
                    <a:pt x="14544" y="38761"/>
                  </a:cubicBezTo>
                  <a:cubicBezTo>
                    <a:pt x="14510" y="38695"/>
                    <a:pt x="14477" y="38628"/>
                    <a:pt x="14477" y="38561"/>
                  </a:cubicBezTo>
                  <a:cubicBezTo>
                    <a:pt x="14377" y="38228"/>
                    <a:pt x="14444" y="38128"/>
                    <a:pt x="14777" y="38061"/>
                  </a:cubicBezTo>
                  <a:cubicBezTo>
                    <a:pt x="15178" y="37994"/>
                    <a:pt x="15611" y="37928"/>
                    <a:pt x="16045" y="37928"/>
                  </a:cubicBezTo>
                  <a:lnTo>
                    <a:pt x="18346" y="37928"/>
                  </a:lnTo>
                  <a:cubicBezTo>
                    <a:pt x="18447" y="37928"/>
                    <a:pt x="18480" y="37961"/>
                    <a:pt x="18547" y="37994"/>
                  </a:cubicBezTo>
                  <a:cubicBezTo>
                    <a:pt x="18713" y="37794"/>
                    <a:pt x="18947" y="37694"/>
                    <a:pt x="19247" y="37661"/>
                  </a:cubicBezTo>
                  <a:lnTo>
                    <a:pt x="19381" y="37661"/>
                  </a:lnTo>
                  <a:cubicBezTo>
                    <a:pt x="19781" y="37661"/>
                    <a:pt x="19981" y="37794"/>
                    <a:pt x="20181" y="38228"/>
                  </a:cubicBezTo>
                  <a:cubicBezTo>
                    <a:pt x="20348" y="38695"/>
                    <a:pt x="20448" y="39162"/>
                    <a:pt x="20581" y="39629"/>
                  </a:cubicBezTo>
                  <a:cubicBezTo>
                    <a:pt x="20882" y="40696"/>
                    <a:pt x="21182" y="41797"/>
                    <a:pt x="21649" y="42831"/>
                  </a:cubicBezTo>
                  <a:cubicBezTo>
                    <a:pt x="23016" y="46000"/>
                    <a:pt x="25151" y="48435"/>
                    <a:pt x="28220" y="50070"/>
                  </a:cubicBezTo>
                  <a:cubicBezTo>
                    <a:pt x="30722" y="51370"/>
                    <a:pt x="33324" y="52238"/>
                    <a:pt x="36059" y="52838"/>
                  </a:cubicBezTo>
                  <a:cubicBezTo>
                    <a:pt x="37827" y="53205"/>
                    <a:pt x="39595" y="53539"/>
                    <a:pt x="41430" y="53539"/>
                  </a:cubicBezTo>
                  <a:lnTo>
                    <a:pt x="41763" y="53539"/>
                  </a:lnTo>
                  <a:cubicBezTo>
                    <a:pt x="44398" y="53472"/>
                    <a:pt x="46800" y="52671"/>
                    <a:pt x="48835" y="50970"/>
                  </a:cubicBezTo>
                  <a:cubicBezTo>
                    <a:pt x="50369" y="49703"/>
                    <a:pt x="51303" y="48035"/>
                    <a:pt x="51870" y="46167"/>
                  </a:cubicBezTo>
                  <a:cubicBezTo>
                    <a:pt x="51904" y="46133"/>
                    <a:pt x="51904" y="46067"/>
                    <a:pt x="51937" y="46033"/>
                  </a:cubicBezTo>
                  <a:cubicBezTo>
                    <a:pt x="52037" y="45500"/>
                    <a:pt x="52171" y="44999"/>
                    <a:pt x="52437" y="44566"/>
                  </a:cubicBezTo>
                  <a:cubicBezTo>
                    <a:pt x="52271" y="43732"/>
                    <a:pt x="52004" y="42898"/>
                    <a:pt x="51670" y="42097"/>
                  </a:cubicBezTo>
                  <a:cubicBezTo>
                    <a:pt x="51537" y="41764"/>
                    <a:pt x="51503" y="41630"/>
                    <a:pt x="51370" y="41630"/>
                  </a:cubicBezTo>
                  <a:cubicBezTo>
                    <a:pt x="51270" y="41630"/>
                    <a:pt x="51170" y="41697"/>
                    <a:pt x="50970" y="41797"/>
                  </a:cubicBezTo>
                  <a:cubicBezTo>
                    <a:pt x="50469" y="41997"/>
                    <a:pt x="50002" y="42231"/>
                    <a:pt x="49535" y="42431"/>
                  </a:cubicBezTo>
                  <a:cubicBezTo>
                    <a:pt x="49102" y="42631"/>
                    <a:pt x="48701" y="42731"/>
                    <a:pt x="48301" y="42731"/>
                  </a:cubicBezTo>
                  <a:cubicBezTo>
                    <a:pt x="47901" y="42731"/>
                    <a:pt x="47501" y="42631"/>
                    <a:pt x="47100" y="42431"/>
                  </a:cubicBezTo>
                  <a:cubicBezTo>
                    <a:pt x="46800" y="42264"/>
                    <a:pt x="46433" y="42164"/>
                    <a:pt x="46133" y="41964"/>
                  </a:cubicBezTo>
                  <a:cubicBezTo>
                    <a:pt x="45966" y="41864"/>
                    <a:pt x="45799" y="41730"/>
                    <a:pt x="45699" y="41597"/>
                  </a:cubicBezTo>
                  <a:cubicBezTo>
                    <a:pt x="45499" y="41330"/>
                    <a:pt x="45533" y="41130"/>
                    <a:pt x="45833" y="40963"/>
                  </a:cubicBezTo>
                  <a:cubicBezTo>
                    <a:pt x="45899" y="40930"/>
                    <a:pt x="45966" y="40963"/>
                    <a:pt x="46000" y="40863"/>
                  </a:cubicBezTo>
                  <a:cubicBezTo>
                    <a:pt x="45933" y="40696"/>
                    <a:pt x="45766" y="40629"/>
                    <a:pt x="45666" y="40529"/>
                  </a:cubicBezTo>
                  <a:cubicBezTo>
                    <a:pt x="45533" y="40329"/>
                    <a:pt x="45399" y="40162"/>
                    <a:pt x="45466" y="39929"/>
                  </a:cubicBezTo>
                  <a:cubicBezTo>
                    <a:pt x="45566" y="39629"/>
                    <a:pt x="45833" y="39595"/>
                    <a:pt x="46066" y="39595"/>
                  </a:cubicBezTo>
                  <a:cubicBezTo>
                    <a:pt x="46100" y="39595"/>
                    <a:pt x="46133" y="39562"/>
                    <a:pt x="46166" y="39562"/>
                  </a:cubicBezTo>
                  <a:cubicBezTo>
                    <a:pt x="46233" y="39562"/>
                    <a:pt x="46266" y="39595"/>
                    <a:pt x="46333" y="39595"/>
                  </a:cubicBezTo>
                  <a:cubicBezTo>
                    <a:pt x="46366" y="39362"/>
                    <a:pt x="46200" y="39295"/>
                    <a:pt x="46100" y="39195"/>
                  </a:cubicBezTo>
                  <a:cubicBezTo>
                    <a:pt x="45966" y="39028"/>
                    <a:pt x="45799" y="38862"/>
                    <a:pt x="45733" y="38628"/>
                  </a:cubicBezTo>
                  <a:cubicBezTo>
                    <a:pt x="45666" y="38395"/>
                    <a:pt x="45766" y="38228"/>
                    <a:pt x="46033" y="38194"/>
                  </a:cubicBezTo>
                  <a:lnTo>
                    <a:pt x="46133" y="38194"/>
                  </a:lnTo>
                  <a:cubicBezTo>
                    <a:pt x="46333" y="38194"/>
                    <a:pt x="46533" y="38261"/>
                    <a:pt x="46700" y="38361"/>
                  </a:cubicBezTo>
                  <a:cubicBezTo>
                    <a:pt x="47134" y="38561"/>
                    <a:pt x="47534" y="38761"/>
                    <a:pt x="47934" y="38995"/>
                  </a:cubicBezTo>
                  <a:cubicBezTo>
                    <a:pt x="48068" y="39062"/>
                    <a:pt x="48168" y="39128"/>
                    <a:pt x="48268" y="39128"/>
                  </a:cubicBezTo>
                  <a:cubicBezTo>
                    <a:pt x="48335" y="39128"/>
                    <a:pt x="48401" y="39095"/>
                    <a:pt x="48468" y="39062"/>
                  </a:cubicBezTo>
                  <a:cubicBezTo>
                    <a:pt x="49068" y="38862"/>
                    <a:pt x="49669" y="38628"/>
                    <a:pt x="50236" y="38395"/>
                  </a:cubicBezTo>
                  <a:cubicBezTo>
                    <a:pt x="50436" y="38294"/>
                    <a:pt x="50536" y="38194"/>
                    <a:pt x="50403" y="37961"/>
                  </a:cubicBezTo>
                  <a:cubicBezTo>
                    <a:pt x="49902" y="36960"/>
                    <a:pt x="49402" y="35993"/>
                    <a:pt x="48902" y="35025"/>
                  </a:cubicBezTo>
                  <a:cubicBezTo>
                    <a:pt x="48835" y="34859"/>
                    <a:pt x="48735" y="34792"/>
                    <a:pt x="48601" y="34792"/>
                  </a:cubicBezTo>
                  <a:cubicBezTo>
                    <a:pt x="48535" y="34792"/>
                    <a:pt x="48468" y="34792"/>
                    <a:pt x="48368" y="34859"/>
                  </a:cubicBezTo>
                  <a:cubicBezTo>
                    <a:pt x="47734" y="35092"/>
                    <a:pt x="47100" y="35326"/>
                    <a:pt x="46433" y="35559"/>
                  </a:cubicBezTo>
                  <a:cubicBezTo>
                    <a:pt x="46166" y="35659"/>
                    <a:pt x="45866" y="35726"/>
                    <a:pt x="45599" y="35726"/>
                  </a:cubicBezTo>
                  <a:cubicBezTo>
                    <a:pt x="45232" y="35726"/>
                    <a:pt x="44865" y="35626"/>
                    <a:pt x="44532" y="35459"/>
                  </a:cubicBezTo>
                  <a:cubicBezTo>
                    <a:pt x="43831" y="35159"/>
                    <a:pt x="43164" y="34759"/>
                    <a:pt x="42564" y="34292"/>
                  </a:cubicBezTo>
                  <a:cubicBezTo>
                    <a:pt x="42497" y="34225"/>
                    <a:pt x="42464" y="34192"/>
                    <a:pt x="42397" y="34158"/>
                  </a:cubicBezTo>
                  <a:cubicBezTo>
                    <a:pt x="41963" y="33725"/>
                    <a:pt x="42030" y="33458"/>
                    <a:pt x="42630" y="33258"/>
                  </a:cubicBezTo>
                  <a:cubicBezTo>
                    <a:pt x="42497" y="33057"/>
                    <a:pt x="42364" y="32891"/>
                    <a:pt x="42264" y="32690"/>
                  </a:cubicBezTo>
                  <a:cubicBezTo>
                    <a:pt x="42030" y="32290"/>
                    <a:pt x="42197" y="32023"/>
                    <a:pt x="42664" y="32023"/>
                  </a:cubicBezTo>
                  <a:lnTo>
                    <a:pt x="42697" y="32023"/>
                  </a:lnTo>
                  <a:cubicBezTo>
                    <a:pt x="42797" y="32023"/>
                    <a:pt x="42897" y="32057"/>
                    <a:pt x="42997" y="32057"/>
                  </a:cubicBezTo>
                  <a:cubicBezTo>
                    <a:pt x="43031" y="32057"/>
                    <a:pt x="43097" y="32057"/>
                    <a:pt x="43131" y="32023"/>
                  </a:cubicBezTo>
                  <a:cubicBezTo>
                    <a:pt x="43164" y="31857"/>
                    <a:pt x="43064" y="31756"/>
                    <a:pt x="43031" y="31623"/>
                  </a:cubicBezTo>
                  <a:cubicBezTo>
                    <a:pt x="42964" y="31490"/>
                    <a:pt x="42931" y="31323"/>
                    <a:pt x="43064" y="31189"/>
                  </a:cubicBezTo>
                  <a:cubicBezTo>
                    <a:pt x="43131" y="31123"/>
                    <a:pt x="43198" y="31089"/>
                    <a:pt x="43298" y="31089"/>
                  </a:cubicBezTo>
                  <a:cubicBezTo>
                    <a:pt x="43364" y="31089"/>
                    <a:pt x="43464" y="31123"/>
                    <a:pt x="43564" y="31156"/>
                  </a:cubicBezTo>
                  <a:cubicBezTo>
                    <a:pt x="43798" y="31256"/>
                    <a:pt x="44031" y="31356"/>
                    <a:pt x="44165" y="31556"/>
                  </a:cubicBezTo>
                  <a:cubicBezTo>
                    <a:pt x="44398" y="31857"/>
                    <a:pt x="44632" y="31990"/>
                    <a:pt x="44932" y="31990"/>
                  </a:cubicBezTo>
                  <a:cubicBezTo>
                    <a:pt x="45132" y="31990"/>
                    <a:pt x="45399" y="31923"/>
                    <a:pt x="45666" y="31790"/>
                  </a:cubicBezTo>
                  <a:cubicBezTo>
                    <a:pt x="46467" y="31390"/>
                    <a:pt x="46467" y="31423"/>
                    <a:pt x="46033" y="30656"/>
                  </a:cubicBezTo>
                  <a:cubicBezTo>
                    <a:pt x="44599" y="28087"/>
                    <a:pt x="42664" y="26019"/>
                    <a:pt x="40162" y="24518"/>
                  </a:cubicBezTo>
                  <a:cubicBezTo>
                    <a:pt x="39028" y="23817"/>
                    <a:pt x="37894" y="23117"/>
                    <a:pt x="36726" y="22516"/>
                  </a:cubicBezTo>
                  <a:cubicBezTo>
                    <a:pt x="36593" y="22450"/>
                    <a:pt x="36459" y="22383"/>
                    <a:pt x="36359" y="22316"/>
                  </a:cubicBezTo>
                  <a:cubicBezTo>
                    <a:pt x="36293" y="22283"/>
                    <a:pt x="36226" y="22250"/>
                    <a:pt x="36193" y="22250"/>
                  </a:cubicBezTo>
                  <a:cubicBezTo>
                    <a:pt x="36092" y="22250"/>
                    <a:pt x="36026" y="22350"/>
                    <a:pt x="35992" y="22483"/>
                  </a:cubicBezTo>
                  <a:cubicBezTo>
                    <a:pt x="35592" y="23584"/>
                    <a:pt x="35058" y="24618"/>
                    <a:pt x="34625" y="25719"/>
                  </a:cubicBezTo>
                  <a:cubicBezTo>
                    <a:pt x="34325" y="26419"/>
                    <a:pt x="33824" y="26820"/>
                    <a:pt x="33057" y="26920"/>
                  </a:cubicBezTo>
                  <a:cubicBezTo>
                    <a:pt x="32557" y="26986"/>
                    <a:pt x="32056" y="27120"/>
                    <a:pt x="31556" y="27186"/>
                  </a:cubicBezTo>
                  <a:cubicBezTo>
                    <a:pt x="31456" y="27220"/>
                    <a:pt x="31322" y="27220"/>
                    <a:pt x="31189" y="27220"/>
                  </a:cubicBezTo>
                  <a:lnTo>
                    <a:pt x="30955" y="27220"/>
                  </a:lnTo>
                  <a:cubicBezTo>
                    <a:pt x="30555" y="27120"/>
                    <a:pt x="30455" y="26820"/>
                    <a:pt x="30722" y="26519"/>
                  </a:cubicBezTo>
                  <a:cubicBezTo>
                    <a:pt x="30789" y="26419"/>
                    <a:pt x="30889" y="26353"/>
                    <a:pt x="31022" y="26252"/>
                  </a:cubicBezTo>
                  <a:cubicBezTo>
                    <a:pt x="30822" y="26152"/>
                    <a:pt x="30622" y="26119"/>
                    <a:pt x="30455" y="26019"/>
                  </a:cubicBezTo>
                  <a:cubicBezTo>
                    <a:pt x="29955" y="25752"/>
                    <a:pt x="29921" y="25452"/>
                    <a:pt x="30388" y="25118"/>
                  </a:cubicBezTo>
                  <a:cubicBezTo>
                    <a:pt x="30455" y="25085"/>
                    <a:pt x="30522" y="25052"/>
                    <a:pt x="30622" y="24985"/>
                  </a:cubicBezTo>
                  <a:cubicBezTo>
                    <a:pt x="30388" y="24885"/>
                    <a:pt x="30222" y="24785"/>
                    <a:pt x="30021" y="24685"/>
                  </a:cubicBezTo>
                  <a:cubicBezTo>
                    <a:pt x="29888" y="24585"/>
                    <a:pt x="29788" y="24485"/>
                    <a:pt x="29788" y="24284"/>
                  </a:cubicBezTo>
                  <a:cubicBezTo>
                    <a:pt x="29821" y="24084"/>
                    <a:pt x="29955" y="23984"/>
                    <a:pt x="30122" y="23917"/>
                  </a:cubicBezTo>
                  <a:cubicBezTo>
                    <a:pt x="30388" y="23851"/>
                    <a:pt x="30689" y="23817"/>
                    <a:pt x="30989" y="23784"/>
                  </a:cubicBezTo>
                  <a:lnTo>
                    <a:pt x="32023" y="23784"/>
                  </a:lnTo>
                  <a:cubicBezTo>
                    <a:pt x="32223" y="23784"/>
                    <a:pt x="32356" y="23717"/>
                    <a:pt x="32390" y="23484"/>
                  </a:cubicBezTo>
                  <a:cubicBezTo>
                    <a:pt x="32557" y="22650"/>
                    <a:pt x="32723" y="21816"/>
                    <a:pt x="32757" y="20949"/>
                  </a:cubicBezTo>
                  <a:cubicBezTo>
                    <a:pt x="32790" y="20715"/>
                    <a:pt x="32690" y="20548"/>
                    <a:pt x="32423" y="20448"/>
                  </a:cubicBezTo>
                  <a:cubicBezTo>
                    <a:pt x="31322" y="20015"/>
                    <a:pt x="30222" y="19614"/>
                    <a:pt x="29087" y="19247"/>
                  </a:cubicBezTo>
                  <a:cubicBezTo>
                    <a:pt x="29021" y="19247"/>
                    <a:pt x="28954" y="19214"/>
                    <a:pt x="28921" y="19214"/>
                  </a:cubicBezTo>
                  <a:cubicBezTo>
                    <a:pt x="28787" y="19214"/>
                    <a:pt x="28687" y="19281"/>
                    <a:pt x="28620" y="19481"/>
                  </a:cubicBezTo>
                  <a:cubicBezTo>
                    <a:pt x="28220" y="20415"/>
                    <a:pt x="27753" y="21282"/>
                    <a:pt x="27286" y="22183"/>
                  </a:cubicBezTo>
                  <a:cubicBezTo>
                    <a:pt x="27219" y="22350"/>
                    <a:pt x="27086" y="22516"/>
                    <a:pt x="26986" y="22683"/>
                  </a:cubicBezTo>
                  <a:cubicBezTo>
                    <a:pt x="26652" y="23284"/>
                    <a:pt x="26119" y="23584"/>
                    <a:pt x="25452" y="23584"/>
                  </a:cubicBezTo>
                  <a:lnTo>
                    <a:pt x="24684" y="23584"/>
                  </a:lnTo>
                  <a:cubicBezTo>
                    <a:pt x="24217" y="23584"/>
                    <a:pt x="23784" y="23584"/>
                    <a:pt x="23317" y="23517"/>
                  </a:cubicBezTo>
                  <a:cubicBezTo>
                    <a:pt x="23250" y="23484"/>
                    <a:pt x="23217" y="23484"/>
                    <a:pt x="23150" y="23484"/>
                  </a:cubicBezTo>
                  <a:cubicBezTo>
                    <a:pt x="22916" y="23417"/>
                    <a:pt x="22616" y="23384"/>
                    <a:pt x="22549" y="23084"/>
                  </a:cubicBezTo>
                  <a:cubicBezTo>
                    <a:pt x="22483" y="22783"/>
                    <a:pt x="22783" y="22717"/>
                    <a:pt x="22983" y="22583"/>
                  </a:cubicBezTo>
                  <a:cubicBezTo>
                    <a:pt x="22950" y="22383"/>
                    <a:pt x="22783" y="22383"/>
                    <a:pt x="22683" y="22316"/>
                  </a:cubicBezTo>
                  <a:cubicBezTo>
                    <a:pt x="22283" y="22016"/>
                    <a:pt x="22283" y="21749"/>
                    <a:pt x="22716" y="21516"/>
                  </a:cubicBezTo>
                  <a:cubicBezTo>
                    <a:pt x="22783" y="21482"/>
                    <a:pt x="22850" y="21482"/>
                    <a:pt x="22916" y="21449"/>
                  </a:cubicBezTo>
                  <a:cubicBezTo>
                    <a:pt x="22783" y="21249"/>
                    <a:pt x="22583" y="21182"/>
                    <a:pt x="22416" y="21015"/>
                  </a:cubicBezTo>
                  <a:cubicBezTo>
                    <a:pt x="22216" y="20782"/>
                    <a:pt x="22249" y="20548"/>
                    <a:pt x="22583" y="20415"/>
                  </a:cubicBezTo>
                  <a:cubicBezTo>
                    <a:pt x="22716" y="20382"/>
                    <a:pt x="22850" y="20348"/>
                    <a:pt x="22983" y="20348"/>
                  </a:cubicBezTo>
                  <a:cubicBezTo>
                    <a:pt x="23050" y="20348"/>
                    <a:pt x="23083" y="20348"/>
                    <a:pt x="23150" y="20382"/>
                  </a:cubicBezTo>
                  <a:cubicBezTo>
                    <a:pt x="23483" y="20415"/>
                    <a:pt x="23850" y="20448"/>
                    <a:pt x="24184" y="20515"/>
                  </a:cubicBezTo>
                  <a:lnTo>
                    <a:pt x="24317" y="20515"/>
                  </a:lnTo>
                  <a:cubicBezTo>
                    <a:pt x="24484" y="20515"/>
                    <a:pt x="24584" y="20448"/>
                    <a:pt x="24651" y="20248"/>
                  </a:cubicBezTo>
                  <a:cubicBezTo>
                    <a:pt x="24884" y="19648"/>
                    <a:pt x="25085" y="19081"/>
                    <a:pt x="25418" y="18514"/>
                  </a:cubicBezTo>
                  <a:cubicBezTo>
                    <a:pt x="25251" y="18380"/>
                    <a:pt x="25085" y="18380"/>
                    <a:pt x="24918" y="18380"/>
                  </a:cubicBezTo>
                  <a:cubicBezTo>
                    <a:pt x="23417" y="18180"/>
                    <a:pt x="21916" y="17947"/>
                    <a:pt x="20415" y="17947"/>
                  </a:cubicBezTo>
                  <a:lnTo>
                    <a:pt x="20315" y="17947"/>
                  </a:lnTo>
                  <a:cubicBezTo>
                    <a:pt x="19814" y="18113"/>
                    <a:pt x="19314" y="18313"/>
                    <a:pt x="18780" y="18514"/>
                  </a:cubicBezTo>
                  <a:cubicBezTo>
                    <a:pt x="16045" y="19514"/>
                    <a:pt x="13243" y="20348"/>
                    <a:pt x="10407" y="21182"/>
                  </a:cubicBezTo>
                  <a:cubicBezTo>
                    <a:pt x="9040" y="21616"/>
                    <a:pt x="7672" y="22083"/>
                    <a:pt x="6271" y="22383"/>
                  </a:cubicBezTo>
                  <a:cubicBezTo>
                    <a:pt x="6004" y="22416"/>
                    <a:pt x="5737" y="22483"/>
                    <a:pt x="5437" y="22516"/>
                  </a:cubicBezTo>
                  <a:cubicBezTo>
                    <a:pt x="5404" y="22516"/>
                    <a:pt x="5337" y="22550"/>
                    <a:pt x="5304" y="22550"/>
                  </a:cubicBezTo>
                  <a:cubicBezTo>
                    <a:pt x="4937" y="22550"/>
                    <a:pt x="4670" y="22383"/>
                    <a:pt x="4570" y="22083"/>
                  </a:cubicBezTo>
                  <a:cubicBezTo>
                    <a:pt x="4503" y="21983"/>
                    <a:pt x="4503" y="21883"/>
                    <a:pt x="4503" y="21783"/>
                  </a:cubicBezTo>
                  <a:cubicBezTo>
                    <a:pt x="4403" y="21783"/>
                    <a:pt x="4336" y="21716"/>
                    <a:pt x="4270" y="21516"/>
                  </a:cubicBezTo>
                  <a:cubicBezTo>
                    <a:pt x="4136" y="20949"/>
                    <a:pt x="4070" y="20348"/>
                    <a:pt x="4036" y="19748"/>
                  </a:cubicBezTo>
                  <a:cubicBezTo>
                    <a:pt x="4003" y="19481"/>
                    <a:pt x="4103" y="19348"/>
                    <a:pt x="4303" y="19348"/>
                  </a:cubicBezTo>
                  <a:cubicBezTo>
                    <a:pt x="4370" y="19348"/>
                    <a:pt x="4403" y="19348"/>
                    <a:pt x="4470" y="19381"/>
                  </a:cubicBezTo>
                  <a:cubicBezTo>
                    <a:pt x="4837" y="19448"/>
                    <a:pt x="5204" y="19581"/>
                    <a:pt x="5537" y="19714"/>
                  </a:cubicBezTo>
                  <a:cubicBezTo>
                    <a:pt x="5604" y="19714"/>
                    <a:pt x="5671" y="19748"/>
                    <a:pt x="5737" y="19748"/>
                  </a:cubicBezTo>
                  <a:lnTo>
                    <a:pt x="5838" y="19748"/>
                  </a:lnTo>
                  <a:cubicBezTo>
                    <a:pt x="5938" y="19281"/>
                    <a:pt x="6071" y="18847"/>
                    <a:pt x="6171" y="18380"/>
                  </a:cubicBezTo>
                  <a:cubicBezTo>
                    <a:pt x="6271" y="18080"/>
                    <a:pt x="6338" y="17980"/>
                    <a:pt x="6505" y="17980"/>
                  </a:cubicBezTo>
                  <a:cubicBezTo>
                    <a:pt x="6571" y="17980"/>
                    <a:pt x="6671" y="17980"/>
                    <a:pt x="6772" y="18013"/>
                  </a:cubicBezTo>
                  <a:cubicBezTo>
                    <a:pt x="7072" y="18080"/>
                    <a:pt x="7339" y="18180"/>
                    <a:pt x="7605" y="18280"/>
                  </a:cubicBezTo>
                  <a:cubicBezTo>
                    <a:pt x="7772" y="18313"/>
                    <a:pt x="7872" y="18347"/>
                    <a:pt x="7939" y="18347"/>
                  </a:cubicBezTo>
                  <a:cubicBezTo>
                    <a:pt x="8072" y="18347"/>
                    <a:pt x="8106" y="18247"/>
                    <a:pt x="8206" y="17947"/>
                  </a:cubicBezTo>
                  <a:cubicBezTo>
                    <a:pt x="8306" y="17580"/>
                    <a:pt x="8406" y="17213"/>
                    <a:pt x="8539" y="16846"/>
                  </a:cubicBezTo>
                  <a:cubicBezTo>
                    <a:pt x="8673" y="16546"/>
                    <a:pt x="8740" y="16445"/>
                    <a:pt x="8940" y="16445"/>
                  </a:cubicBezTo>
                  <a:cubicBezTo>
                    <a:pt x="9006" y="16445"/>
                    <a:pt x="9107" y="16445"/>
                    <a:pt x="9207" y="16479"/>
                  </a:cubicBezTo>
                  <a:cubicBezTo>
                    <a:pt x="9507" y="16546"/>
                    <a:pt x="9807" y="16646"/>
                    <a:pt x="10107" y="16712"/>
                  </a:cubicBezTo>
                  <a:cubicBezTo>
                    <a:pt x="10241" y="16746"/>
                    <a:pt x="10341" y="16779"/>
                    <a:pt x="10407" y="16779"/>
                  </a:cubicBezTo>
                  <a:cubicBezTo>
                    <a:pt x="10508" y="16779"/>
                    <a:pt x="10574" y="16679"/>
                    <a:pt x="10641" y="16445"/>
                  </a:cubicBezTo>
                  <a:cubicBezTo>
                    <a:pt x="10808" y="16045"/>
                    <a:pt x="10941" y="15612"/>
                    <a:pt x="11108" y="15211"/>
                  </a:cubicBezTo>
                  <a:cubicBezTo>
                    <a:pt x="11175" y="15011"/>
                    <a:pt x="11241" y="14911"/>
                    <a:pt x="11408" y="14911"/>
                  </a:cubicBezTo>
                  <a:cubicBezTo>
                    <a:pt x="11475" y="14911"/>
                    <a:pt x="11542" y="14911"/>
                    <a:pt x="11642" y="14944"/>
                  </a:cubicBezTo>
                  <a:cubicBezTo>
                    <a:pt x="11909" y="15011"/>
                    <a:pt x="12142" y="15111"/>
                    <a:pt x="12409" y="15211"/>
                  </a:cubicBezTo>
                  <a:cubicBezTo>
                    <a:pt x="12476" y="15245"/>
                    <a:pt x="12542" y="15245"/>
                    <a:pt x="12576" y="15245"/>
                  </a:cubicBezTo>
                  <a:cubicBezTo>
                    <a:pt x="12676" y="15245"/>
                    <a:pt x="12742" y="15178"/>
                    <a:pt x="12776" y="15011"/>
                  </a:cubicBezTo>
                  <a:cubicBezTo>
                    <a:pt x="12843" y="14744"/>
                    <a:pt x="12943" y="14477"/>
                    <a:pt x="13043" y="14177"/>
                  </a:cubicBezTo>
                  <a:cubicBezTo>
                    <a:pt x="13143" y="13877"/>
                    <a:pt x="13176" y="13810"/>
                    <a:pt x="13410" y="13810"/>
                  </a:cubicBezTo>
                  <a:lnTo>
                    <a:pt x="13576" y="13810"/>
                  </a:lnTo>
                  <a:cubicBezTo>
                    <a:pt x="13910" y="13844"/>
                    <a:pt x="14210" y="13910"/>
                    <a:pt x="14544" y="13977"/>
                  </a:cubicBezTo>
                  <a:cubicBezTo>
                    <a:pt x="14644" y="14010"/>
                    <a:pt x="14744" y="14010"/>
                    <a:pt x="14811" y="14010"/>
                  </a:cubicBezTo>
                  <a:cubicBezTo>
                    <a:pt x="14944" y="14010"/>
                    <a:pt x="14977" y="13944"/>
                    <a:pt x="15077" y="13677"/>
                  </a:cubicBezTo>
                  <a:cubicBezTo>
                    <a:pt x="15311" y="13110"/>
                    <a:pt x="15378" y="12876"/>
                    <a:pt x="15578" y="12876"/>
                  </a:cubicBezTo>
                  <a:cubicBezTo>
                    <a:pt x="15711" y="12876"/>
                    <a:pt x="15945" y="13010"/>
                    <a:pt x="16378" y="13176"/>
                  </a:cubicBezTo>
                  <a:cubicBezTo>
                    <a:pt x="16512" y="13210"/>
                    <a:pt x="16679" y="13277"/>
                    <a:pt x="16812" y="13377"/>
                  </a:cubicBezTo>
                  <a:cubicBezTo>
                    <a:pt x="16812" y="13377"/>
                    <a:pt x="16845" y="13410"/>
                    <a:pt x="16879" y="13410"/>
                  </a:cubicBezTo>
                  <a:cubicBezTo>
                    <a:pt x="17779" y="12910"/>
                    <a:pt x="18647" y="12376"/>
                    <a:pt x="19547" y="11842"/>
                  </a:cubicBezTo>
                  <a:cubicBezTo>
                    <a:pt x="19714" y="11742"/>
                    <a:pt x="19881" y="11675"/>
                    <a:pt x="20048" y="11475"/>
                  </a:cubicBezTo>
                  <a:cubicBezTo>
                    <a:pt x="19848" y="11475"/>
                    <a:pt x="19681" y="11442"/>
                    <a:pt x="19514" y="11442"/>
                  </a:cubicBezTo>
                  <a:cubicBezTo>
                    <a:pt x="19447" y="11442"/>
                    <a:pt x="19347" y="11442"/>
                    <a:pt x="19280" y="11475"/>
                  </a:cubicBezTo>
                  <a:cubicBezTo>
                    <a:pt x="18647" y="11509"/>
                    <a:pt x="18013" y="11542"/>
                    <a:pt x="17412" y="11575"/>
                  </a:cubicBezTo>
                  <a:cubicBezTo>
                    <a:pt x="17146" y="12009"/>
                    <a:pt x="16845" y="12443"/>
                    <a:pt x="16545" y="12843"/>
                  </a:cubicBezTo>
                  <a:cubicBezTo>
                    <a:pt x="16478" y="12910"/>
                    <a:pt x="16412" y="12976"/>
                    <a:pt x="16345" y="12976"/>
                  </a:cubicBezTo>
                  <a:cubicBezTo>
                    <a:pt x="16278" y="12976"/>
                    <a:pt x="16178" y="12943"/>
                    <a:pt x="16112" y="12876"/>
                  </a:cubicBezTo>
                  <a:cubicBezTo>
                    <a:pt x="15978" y="12709"/>
                    <a:pt x="15811" y="12543"/>
                    <a:pt x="15678" y="12376"/>
                  </a:cubicBezTo>
                  <a:cubicBezTo>
                    <a:pt x="15478" y="12176"/>
                    <a:pt x="15311" y="11976"/>
                    <a:pt x="15111" y="11709"/>
                  </a:cubicBezTo>
                  <a:cubicBezTo>
                    <a:pt x="14644" y="12242"/>
                    <a:pt x="14344" y="12776"/>
                    <a:pt x="13977" y="13277"/>
                  </a:cubicBezTo>
                  <a:cubicBezTo>
                    <a:pt x="13810" y="13477"/>
                    <a:pt x="13710" y="13577"/>
                    <a:pt x="13610" y="13577"/>
                  </a:cubicBezTo>
                  <a:cubicBezTo>
                    <a:pt x="13510" y="13577"/>
                    <a:pt x="13410" y="13510"/>
                    <a:pt x="13243" y="13343"/>
                  </a:cubicBezTo>
                  <a:cubicBezTo>
                    <a:pt x="12943" y="13010"/>
                    <a:pt x="12642" y="12709"/>
                    <a:pt x="12342" y="12376"/>
                  </a:cubicBezTo>
                  <a:cubicBezTo>
                    <a:pt x="12275" y="12309"/>
                    <a:pt x="12209" y="12276"/>
                    <a:pt x="12142" y="12276"/>
                  </a:cubicBezTo>
                  <a:cubicBezTo>
                    <a:pt x="12075" y="12276"/>
                    <a:pt x="12042" y="12309"/>
                    <a:pt x="11975" y="12409"/>
                  </a:cubicBezTo>
                  <a:cubicBezTo>
                    <a:pt x="11675" y="12776"/>
                    <a:pt x="11408" y="13143"/>
                    <a:pt x="11108" y="13510"/>
                  </a:cubicBezTo>
                  <a:cubicBezTo>
                    <a:pt x="11041" y="13610"/>
                    <a:pt x="10941" y="13710"/>
                    <a:pt x="10841" y="13810"/>
                  </a:cubicBezTo>
                  <a:cubicBezTo>
                    <a:pt x="10741" y="13944"/>
                    <a:pt x="10641" y="14010"/>
                    <a:pt x="10574" y="14010"/>
                  </a:cubicBezTo>
                  <a:cubicBezTo>
                    <a:pt x="10508" y="14010"/>
                    <a:pt x="10407" y="13944"/>
                    <a:pt x="10307" y="13810"/>
                  </a:cubicBezTo>
                  <a:cubicBezTo>
                    <a:pt x="10074" y="13510"/>
                    <a:pt x="9840" y="13176"/>
                    <a:pt x="9607" y="12876"/>
                  </a:cubicBezTo>
                  <a:cubicBezTo>
                    <a:pt x="9507" y="12776"/>
                    <a:pt x="9473" y="12676"/>
                    <a:pt x="9307" y="12576"/>
                  </a:cubicBezTo>
                  <a:cubicBezTo>
                    <a:pt x="9173" y="12676"/>
                    <a:pt x="9040" y="12843"/>
                    <a:pt x="8906" y="13010"/>
                  </a:cubicBezTo>
                  <a:cubicBezTo>
                    <a:pt x="8573" y="13410"/>
                    <a:pt x="8239" y="13810"/>
                    <a:pt x="7872" y="14211"/>
                  </a:cubicBezTo>
                  <a:cubicBezTo>
                    <a:pt x="7772" y="14344"/>
                    <a:pt x="7672" y="14411"/>
                    <a:pt x="7572" y="14411"/>
                  </a:cubicBezTo>
                  <a:cubicBezTo>
                    <a:pt x="7472" y="14411"/>
                    <a:pt x="7372" y="14344"/>
                    <a:pt x="7272" y="14177"/>
                  </a:cubicBezTo>
                  <a:cubicBezTo>
                    <a:pt x="6972" y="13810"/>
                    <a:pt x="6738" y="13443"/>
                    <a:pt x="6471" y="13110"/>
                  </a:cubicBezTo>
                  <a:cubicBezTo>
                    <a:pt x="6405" y="13010"/>
                    <a:pt x="6371" y="12876"/>
                    <a:pt x="6204" y="12810"/>
                  </a:cubicBezTo>
                  <a:cubicBezTo>
                    <a:pt x="5971" y="13143"/>
                    <a:pt x="5704" y="13477"/>
                    <a:pt x="5471" y="13777"/>
                  </a:cubicBezTo>
                  <a:cubicBezTo>
                    <a:pt x="5337" y="13977"/>
                    <a:pt x="5204" y="14177"/>
                    <a:pt x="5037" y="14377"/>
                  </a:cubicBezTo>
                  <a:cubicBezTo>
                    <a:pt x="4937" y="14511"/>
                    <a:pt x="4870" y="14577"/>
                    <a:pt x="4770" y="14577"/>
                  </a:cubicBezTo>
                  <a:cubicBezTo>
                    <a:pt x="4670" y="14577"/>
                    <a:pt x="4603" y="14511"/>
                    <a:pt x="4470" y="14377"/>
                  </a:cubicBezTo>
                  <a:cubicBezTo>
                    <a:pt x="4103" y="13944"/>
                    <a:pt x="3736" y="13477"/>
                    <a:pt x="3369" y="13010"/>
                  </a:cubicBezTo>
                  <a:cubicBezTo>
                    <a:pt x="3169" y="13110"/>
                    <a:pt x="3102" y="13277"/>
                    <a:pt x="2969" y="13410"/>
                  </a:cubicBezTo>
                  <a:cubicBezTo>
                    <a:pt x="2635" y="13810"/>
                    <a:pt x="2335" y="14244"/>
                    <a:pt x="1935" y="14611"/>
                  </a:cubicBezTo>
                  <a:cubicBezTo>
                    <a:pt x="1801" y="14711"/>
                    <a:pt x="1735" y="14778"/>
                    <a:pt x="1635" y="14778"/>
                  </a:cubicBezTo>
                  <a:cubicBezTo>
                    <a:pt x="1534" y="14778"/>
                    <a:pt x="1468" y="14678"/>
                    <a:pt x="1368" y="14511"/>
                  </a:cubicBezTo>
                  <a:cubicBezTo>
                    <a:pt x="1168" y="13977"/>
                    <a:pt x="1001" y="13443"/>
                    <a:pt x="834" y="12910"/>
                  </a:cubicBezTo>
                  <a:cubicBezTo>
                    <a:pt x="801" y="12810"/>
                    <a:pt x="801" y="12709"/>
                    <a:pt x="801" y="12643"/>
                  </a:cubicBezTo>
                  <a:cubicBezTo>
                    <a:pt x="701" y="12543"/>
                    <a:pt x="634" y="12409"/>
                    <a:pt x="600" y="12242"/>
                  </a:cubicBezTo>
                  <a:cubicBezTo>
                    <a:pt x="467" y="11675"/>
                    <a:pt x="434" y="11075"/>
                    <a:pt x="434" y="10508"/>
                  </a:cubicBezTo>
                  <a:cubicBezTo>
                    <a:pt x="467" y="9941"/>
                    <a:pt x="801" y="9674"/>
                    <a:pt x="1268" y="9674"/>
                  </a:cubicBezTo>
                  <a:lnTo>
                    <a:pt x="1501" y="9674"/>
                  </a:lnTo>
                  <a:cubicBezTo>
                    <a:pt x="1568" y="9674"/>
                    <a:pt x="1635" y="9674"/>
                    <a:pt x="1701" y="9741"/>
                  </a:cubicBezTo>
                  <a:cubicBezTo>
                    <a:pt x="1835" y="9807"/>
                    <a:pt x="1968" y="9841"/>
                    <a:pt x="2068" y="9841"/>
                  </a:cubicBezTo>
                  <a:cubicBezTo>
                    <a:pt x="2368" y="9841"/>
                    <a:pt x="2602" y="9641"/>
                    <a:pt x="2869" y="9507"/>
                  </a:cubicBezTo>
                  <a:cubicBezTo>
                    <a:pt x="3036" y="9407"/>
                    <a:pt x="2969" y="9274"/>
                    <a:pt x="2969" y="9140"/>
                  </a:cubicBezTo>
                  <a:cubicBezTo>
                    <a:pt x="2869" y="8406"/>
                    <a:pt x="3169" y="7973"/>
                    <a:pt x="3669" y="7973"/>
                  </a:cubicBezTo>
                  <a:cubicBezTo>
                    <a:pt x="3836" y="7973"/>
                    <a:pt x="4070" y="8039"/>
                    <a:pt x="4303" y="8140"/>
                  </a:cubicBezTo>
                  <a:cubicBezTo>
                    <a:pt x="4537" y="8273"/>
                    <a:pt x="4703" y="8306"/>
                    <a:pt x="4904" y="8306"/>
                  </a:cubicBezTo>
                  <a:cubicBezTo>
                    <a:pt x="5137" y="8306"/>
                    <a:pt x="5337" y="8240"/>
                    <a:pt x="5604" y="8140"/>
                  </a:cubicBezTo>
                  <a:cubicBezTo>
                    <a:pt x="7339" y="7406"/>
                    <a:pt x="9107" y="6672"/>
                    <a:pt x="10908" y="6038"/>
                  </a:cubicBezTo>
                  <a:cubicBezTo>
                    <a:pt x="11375" y="5905"/>
                    <a:pt x="11375" y="5905"/>
                    <a:pt x="11408" y="5371"/>
                  </a:cubicBezTo>
                  <a:cubicBezTo>
                    <a:pt x="11408" y="4904"/>
                    <a:pt x="11475" y="4437"/>
                    <a:pt x="11642" y="4003"/>
                  </a:cubicBezTo>
                  <a:cubicBezTo>
                    <a:pt x="11842" y="3403"/>
                    <a:pt x="12309" y="3069"/>
                    <a:pt x="12943" y="2969"/>
                  </a:cubicBezTo>
                  <a:cubicBezTo>
                    <a:pt x="13109" y="2969"/>
                    <a:pt x="13276" y="2936"/>
                    <a:pt x="13443" y="2936"/>
                  </a:cubicBezTo>
                  <a:cubicBezTo>
                    <a:pt x="14143" y="2936"/>
                    <a:pt x="14777" y="3169"/>
                    <a:pt x="15311" y="3703"/>
                  </a:cubicBezTo>
                  <a:cubicBezTo>
                    <a:pt x="15478" y="3870"/>
                    <a:pt x="15645" y="3937"/>
                    <a:pt x="15845" y="3937"/>
                  </a:cubicBezTo>
                  <a:cubicBezTo>
                    <a:pt x="15945" y="3937"/>
                    <a:pt x="16045" y="3937"/>
                    <a:pt x="16178" y="3870"/>
                  </a:cubicBezTo>
                  <a:cubicBezTo>
                    <a:pt x="16645" y="3736"/>
                    <a:pt x="17112" y="3636"/>
                    <a:pt x="17579" y="3503"/>
                  </a:cubicBezTo>
                  <a:cubicBezTo>
                    <a:pt x="18013" y="3403"/>
                    <a:pt x="18013" y="3403"/>
                    <a:pt x="18046" y="2936"/>
                  </a:cubicBezTo>
                  <a:cubicBezTo>
                    <a:pt x="18046" y="2669"/>
                    <a:pt x="18080" y="2402"/>
                    <a:pt x="18113" y="2135"/>
                  </a:cubicBezTo>
                  <a:cubicBezTo>
                    <a:pt x="18246" y="1301"/>
                    <a:pt x="18847" y="801"/>
                    <a:pt x="19581" y="801"/>
                  </a:cubicBezTo>
                  <a:cubicBezTo>
                    <a:pt x="19747" y="801"/>
                    <a:pt x="19881" y="834"/>
                    <a:pt x="20048" y="868"/>
                  </a:cubicBezTo>
                  <a:cubicBezTo>
                    <a:pt x="20515" y="1001"/>
                    <a:pt x="20915" y="1235"/>
                    <a:pt x="21249" y="1535"/>
                  </a:cubicBezTo>
                  <a:cubicBezTo>
                    <a:pt x="21515" y="1802"/>
                    <a:pt x="21782" y="2069"/>
                    <a:pt x="21982" y="2402"/>
                  </a:cubicBezTo>
                  <a:cubicBezTo>
                    <a:pt x="22082" y="2569"/>
                    <a:pt x="22216" y="2636"/>
                    <a:pt x="22416" y="2636"/>
                  </a:cubicBezTo>
                  <a:lnTo>
                    <a:pt x="22449" y="2636"/>
                  </a:lnTo>
                  <a:cubicBezTo>
                    <a:pt x="22883" y="2602"/>
                    <a:pt x="23350" y="2602"/>
                    <a:pt x="23784" y="2602"/>
                  </a:cubicBezTo>
                  <a:cubicBezTo>
                    <a:pt x="25785" y="2602"/>
                    <a:pt x="27787" y="2769"/>
                    <a:pt x="29788" y="3036"/>
                  </a:cubicBezTo>
                  <a:cubicBezTo>
                    <a:pt x="29888" y="3036"/>
                    <a:pt x="29988" y="3069"/>
                    <a:pt x="30088" y="3069"/>
                  </a:cubicBezTo>
                  <a:cubicBezTo>
                    <a:pt x="31189" y="2169"/>
                    <a:pt x="32356" y="1301"/>
                    <a:pt x="33557" y="534"/>
                  </a:cubicBezTo>
                  <a:cubicBezTo>
                    <a:pt x="33691" y="467"/>
                    <a:pt x="33791" y="434"/>
                    <a:pt x="33858" y="434"/>
                  </a:cubicBezTo>
                  <a:close/>
                  <a:moveTo>
                    <a:pt x="33858" y="0"/>
                  </a:moveTo>
                  <a:cubicBezTo>
                    <a:pt x="33657" y="0"/>
                    <a:pt x="33491" y="100"/>
                    <a:pt x="33357" y="201"/>
                  </a:cubicBezTo>
                  <a:cubicBezTo>
                    <a:pt x="32256" y="868"/>
                    <a:pt x="31156" y="1668"/>
                    <a:pt x="29955" y="2636"/>
                  </a:cubicBezTo>
                  <a:cubicBezTo>
                    <a:pt x="29921" y="2636"/>
                    <a:pt x="29888" y="2602"/>
                    <a:pt x="29821" y="2602"/>
                  </a:cubicBezTo>
                  <a:cubicBezTo>
                    <a:pt x="27486" y="2335"/>
                    <a:pt x="25552" y="2202"/>
                    <a:pt x="23784" y="2202"/>
                  </a:cubicBezTo>
                  <a:lnTo>
                    <a:pt x="22349" y="2202"/>
                  </a:lnTo>
                  <a:cubicBezTo>
                    <a:pt x="22149" y="1868"/>
                    <a:pt x="21882" y="1568"/>
                    <a:pt x="21515" y="1235"/>
                  </a:cubicBezTo>
                  <a:cubicBezTo>
                    <a:pt x="21115" y="868"/>
                    <a:pt x="20648" y="601"/>
                    <a:pt x="20148" y="467"/>
                  </a:cubicBezTo>
                  <a:cubicBezTo>
                    <a:pt x="19948" y="434"/>
                    <a:pt x="19781" y="401"/>
                    <a:pt x="19581" y="401"/>
                  </a:cubicBezTo>
                  <a:cubicBezTo>
                    <a:pt x="18613" y="401"/>
                    <a:pt x="17879" y="1034"/>
                    <a:pt x="17713" y="2035"/>
                  </a:cubicBezTo>
                  <a:cubicBezTo>
                    <a:pt x="17646" y="2335"/>
                    <a:pt x="17613" y="2636"/>
                    <a:pt x="17613" y="2936"/>
                  </a:cubicBezTo>
                  <a:cubicBezTo>
                    <a:pt x="17613" y="2969"/>
                    <a:pt x="17613" y="3003"/>
                    <a:pt x="17613" y="3069"/>
                  </a:cubicBezTo>
                  <a:cubicBezTo>
                    <a:pt x="17579" y="3069"/>
                    <a:pt x="17513" y="3069"/>
                    <a:pt x="17479" y="3103"/>
                  </a:cubicBezTo>
                  <a:cubicBezTo>
                    <a:pt x="17346" y="3136"/>
                    <a:pt x="17246" y="3169"/>
                    <a:pt x="17146" y="3169"/>
                  </a:cubicBezTo>
                  <a:cubicBezTo>
                    <a:pt x="16779" y="3269"/>
                    <a:pt x="16412" y="3369"/>
                    <a:pt x="16045" y="3470"/>
                  </a:cubicBezTo>
                  <a:cubicBezTo>
                    <a:pt x="15978" y="3503"/>
                    <a:pt x="15911" y="3536"/>
                    <a:pt x="15845" y="3536"/>
                  </a:cubicBezTo>
                  <a:cubicBezTo>
                    <a:pt x="15811" y="3536"/>
                    <a:pt x="15745" y="3536"/>
                    <a:pt x="15611" y="3403"/>
                  </a:cubicBezTo>
                  <a:cubicBezTo>
                    <a:pt x="15011" y="2802"/>
                    <a:pt x="14277" y="2536"/>
                    <a:pt x="13443" y="2536"/>
                  </a:cubicBezTo>
                  <a:cubicBezTo>
                    <a:pt x="13243" y="2536"/>
                    <a:pt x="13076" y="2536"/>
                    <a:pt x="12876" y="2569"/>
                  </a:cubicBezTo>
                  <a:cubicBezTo>
                    <a:pt x="12075" y="2669"/>
                    <a:pt x="11508" y="3103"/>
                    <a:pt x="11241" y="3870"/>
                  </a:cubicBezTo>
                  <a:cubicBezTo>
                    <a:pt x="11075" y="4303"/>
                    <a:pt x="11008" y="4770"/>
                    <a:pt x="10975" y="5338"/>
                  </a:cubicBezTo>
                  <a:cubicBezTo>
                    <a:pt x="10975" y="5438"/>
                    <a:pt x="10975" y="5538"/>
                    <a:pt x="10975" y="5571"/>
                  </a:cubicBezTo>
                  <a:cubicBezTo>
                    <a:pt x="10908" y="5604"/>
                    <a:pt x="10841" y="5638"/>
                    <a:pt x="10774" y="5671"/>
                  </a:cubicBezTo>
                  <a:cubicBezTo>
                    <a:pt x="8973" y="6272"/>
                    <a:pt x="7305" y="6972"/>
                    <a:pt x="5437" y="7739"/>
                  </a:cubicBezTo>
                  <a:cubicBezTo>
                    <a:pt x="5237" y="7839"/>
                    <a:pt x="5070" y="7906"/>
                    <a:pt x="4904" y="7906"/>
                  </a:cubicBezTo>
                  <a:cubicBezTo>
                    <a:pt x="4770" y="7906"/>
                    <a:pt x="4637" y="7873"/>
                    <a:pt x="4503" y="7773"/>
                  </a:cubicBezTo>
                  <a:cubicBezTo>
                    <a:pt x="4203" y="7639"/>
                    <a:pt x="3936" y="7539"/>
                    <a:pt x="3669" y="7539"/>
                  </a:cubicBezTo>
                  <a:cubicBezTo>
                    <a:pt x="3336" y="7539"/>
                    <a:pt x="3069" y="7673"/>
                    <a:pt x="2869" y="7906"/>
                  </a:cubicBezTo>
                  <a:cubicBezTo>
                    <a:pt x="2602" y="8206"/>
                    <a:pt x="2502" y="8640"/>
                    <a:pt x="2569" y="9207"/>
                  </a:cubicBezTo>
                  <a:cubicBezTo>
                    <a:pt x="2535" y="9207"/>
                    <a:pt x="2502" y="9240"/>
                    <a:pt x="2468" y="9240"/>
                  </a:cubicBezTo>
                  <a:cubicBezTo>
                    <a:pt x="2335" y="9340"/>
                    <a:pt x="2168" y="9440"/>
                    <a:pt x="2068" y="9440"/>
                  </a:cubicBezTo>
                  <a:cubicBezTo>
                    <a:pt x="2035" y="9440"/>
                    <a:pt x="2001" y="9440"/>
                    <a:pt x="1935" y="9374"/>
                  </a:cubicBezTo>
                  <a:cubicBezTo>
                    <a:pt x="1801" y="9307"/>
                    <a:pt x="1668" y="9274"/>
                    <a:pt x="1601" y="9274"/>
                  </a:cubicBezTo>
                  <a:lnTo>
                    <a:pt x="1568" y="9274"/>
                  </a:lnTo>
                  <a:cubicBezTo>
                    <a:pt x="1468" y="9240"/>
                    <a:pt x="1368" y="9240"/>
                    <a:pt x="1268" y="9240"/>
                  </a:cubicBezTo>
                  <a:cubicBezTo>
                    <a:pt x="567" y="9240"/>
                    <a:pt x="67" y="9707"/>
                    <a:pt x="33" y="10475"/>
                  </a:cubicBezTo>
                  <a:cubicBezTo>
                    <a:pt x="0" y="11108"/>
                    <a:pt x="67" y="11742"/>
                    <a:pt x="200" y="12309"/>
                  </a:cubicBezTo>
                  <a:cubicBezTo>
                    <a:pt x="234" y="12509"/>
                    <a:pt x="300" y="12676"/>
                    <a:pt x="400" y="12810"/>
                  </a:cubicBezTo>
                  <a:cubicBezTo>
                    <a:pt x="400" y="12876"/>
                    <a:pt x="434" y="12943"/>
                    <a:pt x="434" y="13010"/>
                  </a:cubicBezTo>
                  <a:cubicBezTo>
                    <a:pt x="567" y="13510"/>
                    <a:pt x="767" y="14110"/>
                    <a:pt x="1001" y="14678"/>
                  </a:cubicBezTo>
                  <a:cubicBezTo>
                    <a:pt x="1134" y="15011"/>
                    <a:pt x="1368" y="15178"/>
                    <a:pt x="1635" y="15178"/>
                  </a:cubicBezTo>
                  <a:cubicBezTo>
                    <a:pt x="1901" y="15178"/>
                    <a:pt x="2068" y="15044"/>
                    <a:pt x="2202" y="14911"/>
                  </a:cubicBezTo>
                  <a:cubicBezTo>
                    <a:pt x="2502" y="14644"/>
                    <a:pt x="2735" y="14344"/>
                    <a:pt x="2969" y="14077"/>
                  </a:cubicBezTo>
                  <a:cubicBezTo>
                    <a:pt x="3069" y="13944"/>
                    <a:pt x="3169" y="13810"/>
                    <a:pt x="3302" y="13677"/>
                  </a:cubicBezTo>
                  <a:cubicBezTo>
                    <a:pt x="3302" y="13677"/>
                    <a:pt x="3336" y="13643"/>
                    <a:pt x="3336" y="13643"/>
                  </a:cubicBezTo>
                  <a:cubicBezTo>
                    <a:pt x="3336" y="13643"/>
                    <a:pt x="3369" y="13677"/>
                    <a:pt x="3369" y="13677"/>
                  </a:cubicBezTo>
                  <a:cubicBezTo>
                    <a:pt x="3636" y="14010"/>
                    <a:pt x="3903" y="14344"/>
                    <a:pt x="4170" y="14644"/>
                  </a:cubicBezTo>
                  <a:cubicBezTo>
                    <a:pt x="4270" y="14778"/>
                    <a:pt x="4470" y="15011"/>
                    <a:pt x="4770" y="15011"/>
                  </a:cubicBezTo>
                  <a:cubicBezTo>
                    <a:pt x="5070" y="15011"/>
                    <a:pt x="5270" y="14744"/>
                    <a:pt x="5371" y="14644"/>
                  </a:cubicBezTo>
                  <a:cubicBezTo>
                    <a:pt x="5471" y="14511"/>
                    <a:pt x="5571" y="14377"/>
                    <a:pt x="5671" y="14244"/>
                  </a:cubicBezTo>
                  <a:cubicBezTo>
                    <a:pt x="5704" y="14177"/>
                    <a:pt x="5771" y="14110"/>
                    <a:pt x="5804" y="14044"/>
                  </a:cubicBezTo>
                  <a:cubicBezTo>
                    <a:pt x="5938" y="13844"/>
                    <a:pt x="6104" y="13643"/>
                    <a:pt x="6238" y="13477"/>
                  </a:cubicBezTo>
                  <a:cubicBezTo>
                    <a:pt x="6271" y="13543"/>
                    <a:pt x="6338" y="13610"/>
                    <a:pt x="6405" y="13677"/>
                  </a:cubicBezTo>
                  <a:cubicBezTo>
                    <a:pt x="6571" y="13944"/>
                    <a:pt x="6738" y="14177"/>
                    <a:pt x="6938" y="14444"/>
                  </a:cubicBezTo>
                  <a:cubicBezTo>
                    <a:pt x="7038" y="14544"/>
                    <a:pt x="7239" y="14811"/>
                    <a:pt x="7572" y="14811"/>
                  </a:cubicBezTo>
                  <a:cubicBezTo>
                    <a:pt x="7839" y="14811"/>
                    <a:pt x="8039" y="14644"/>
                    <a:pt x="8173" y="14477"/>
                  </a:cubicBezTo>
                  <a:cubicBezTo>
                    <a:pt x="8439" y="14244"/>
                    <a:pt x="8640" y="13977"/>
                    <a:pt x="8873" y="13710"/>
                  </a:cubicBezTo>
                  <a:cubicBezTo>
                    <a:pt x="8973" y="13543"/>
                    <a:pt x="9107" y="13410"/>
                    <a:pt x="9240" y="13277"/>
                  </a:cubicBezTo>
                  <a:cubicBezTo>
                    <a:pt x="9273" y="13243"/>
                    <a:pt x="9273" y="13210"/>
                    <a:pt x="9307" y="13176"/>
                  </a:cubicBezTo>
                  <a:cubicBezTo>
                    <a:pt x="9373" y="13243"/>
                    <a:pt x="9407" y="13343"/>
                    <a:pt x="9473" y="13410"/>
                  </a:cubicBezTo>
                  <a:cubicBezTo>
                    <a:pt x="9640" y="13643"/>
                    <a:pt x="9807" y="13844"/>
                    <a:pt x="9974" y="14077"/>
                  </a:cubicBezTo>
                  <a:cubicBezTo>
                    <a:pt x="10107" y="14244"/>
                    <a:pt x="10307" y="14411"/>
                    <a:pt x="10574" y="14411"/>
                  </a:cubicBezTo>
                  <a:cubicBezTo>
                    <a:pt x="10841" y="14411"/>
                    <a:pt x="11008" y="14244"/>
                    <a:pt x="11141" y="14110"/>
                  </a:cubicBezTo>
                  <a:cubicBezTo>
                    <a:pt x="11241" y="14010"/>
                    <a:pt x="11341" y="13877"/>
                    <a:pt x="11408" y="13777"/>
                  </a:cubicBezTo>
                  <a:lnTo>
                    <a:pt x="11442" y="13744"/>
                  </a:lnTo>
                  <a:lnTo>
                    <a:pt x="11575" y="13577"/>
                  </a:lnTo>
                  <a:cubicBezTo>
                    <a:pt x="11775" y="13310"/>
                    <a:pt x="11975" y="13076"/>
                    <a:pt x="12175" y="12810"/>
                  </a:cubicBezTo>
                  <a:cubicBezTo>
                    <a:pt x="12409" y="13076"/>
                    <a:pt x="12642" y="13310"/>
                    <a:pt x="12876" y="13577"/>
                  </a:cubicBezTo>
                  <a:cubicBezTo>
                    <a:pt x="12742" y="13710"/>
                    <a:pt x="12676" y="13910"/>
                    <a:pt x="12642" y="14077"/>
                  </a:cubicBezTo>
                  <a:lnTo>
                    <a:pt x="12576" y="14211"/>
                  </a:lnTo>
                  <a:cubicBezTo>
                    <a:pt x="12542" y="14411"/>
                    <a:pt x="12476" y="14577"/>
                    <a:pt x="12409" y="14778"/>
                  </a:cubicBezTo>
                  <a:lnTo>
                    <a:pt x="12409" y="14744"/>
                  </a:lnTo>
                  <a:cubicBezTo>
                    <a:pt x="12175" y="14678"/>
                    <a:pt x="11975" y="14611"/>
                    <a:pt x="11742" y="14544"/>
                  </a:cubicBezTo>
                  <a:cubicBezTo>
                    <a:pt x="11608" y="14511"/>
                    <a:pt x="11508" y="14477"/>
                    <a:pt x="11408" y="14477"/>
                  </a:cubicBezTo>
                  <a:cubicBezTo>
                    <a:pt x="10941" y="14477"/>
                    <a:pt x="10774" y="14878"/>
                    <a:pt x="10708" y="15078"/>
                  </a:cubicBezTo>
                  <a:cubicBezTo>
                    <a:pt x="10641" y="15278"/>
                    <a:pt x="10541" y="15478"/>
                    <a:pt x="10474" y="15712"/>
                  </a:cubicBezTo>
                  <a:cubicBezTo>
                    <a:pt x="10407" y="15878"/>
                    <a:pt x="10341" y="16079"/>
                    <a:pt x="10274" y="16279"/>
                  </a:cubicBezTo>
                  <a:cubicBezTo>
                    <a:pt x="10274" y="16279"/>
                    <a:pt x="10241" y="16312"/>
                    <a:pt x="10241" y="16312"/>
                  </a:cubicBezTo>
                  <a:lnTo>
                    <a:pt x="10207" y="16312"/>
                  </a:lnTo>
                  <a:cubicBezTo>
                    <a:pt x="10141" y="16279"/>
                    <a:pt x="10041" y="16279"/>
                    <a:pt x="9974" y="16245"/>
                  </a:cubicBezTo>
                  <a:cubicBezTo>
                    <a:pt x="9740" y="16179"/>
                    <a:pt x="9540" y="16112"/>
                    <a:pt x="9307" y="16079"/>
                  </a:cubicBezTo>
                  <a:cubicBezTo>
                    <a:pt x="9140" y="16045"/>
                    <a:pt x="9040" y="16012"/>
                    <a:pt x="8940" y="16012"/>
                  </a:cubicBezTo>
                  <a:cubicBezTo>
                    <a:pt x="8406" y="16012"/>
                    <a:pt x="8239" y="16445"/>
                    <a:pt x="8173" y="16679"/>
                  </a:cubicBezTo>
                  <a:cubicBezTo>
                    <a:pt x="8072" y="16979"/>
                    <a:pt x="7972" y="17246"/>
                    <a:pt x="7872" y="17513"/>
                  </a:cubicBezTo>
                  <a:cubicBezTo>
                    <a:pt x="7872" y="17613"/>
                    <a:pt x="7839" y="17746"/>
                    <a:pt x="7806" y="17846"/>
                  </a:cubicBezTo>
                  <a:lnTo>
                    <a:pt x="7772" y="17880"/>
                  </a:lnTo>
                  <a:cubicBezTo>
                    <a:pt x="7772" y="17880"/>
                    <a:pt x="7739" y="17880"/>
                    <a:pt x="7739" y="17846"/>
                  </a:cubicBezTo>
                  <a:cubicBezTo>
                    <a:pt x="7605" y="17846"/>
                    <a:pt x="7505" y="17813"/>
                    <a:pt x="7405" y="17746"/>
                  </a:cubicBezTo>
                  <a:cubicBezTo>
                    <a:pt x="7239" y="17713"/>
                    <a:pt x="7038" y="17646"/>
                    <a:pt x="6872" y="17613"/>
                  </a:cubicBezTo>
                  <a:cubicBezTo>
                    <a:pt x="6705" y="17580"/>
                    <a:pt x="6605" y="17580"/>
                    <a:pt x="6505" y="17580"/>
                  </a:cubicBezTo>
                  <a:cubicBezTo>
                    <a:pt x="5971" y="17580"/>
                    <a:pt x="5838" y="18047"/>
                    <a:pt x="5771" y="18247"/>
                  </a:cubicBezTo>
                  <a:cubicBezTo>
                    <a:pt x="5704" y="18580"/>
                    <a:pt x="5604" y="18914"/>
                    <a:pt x="5537" y="19247"/>
                  </a:cubicBezTo>
                  <a:cubicBezTo>
                    <a:pt x="5471" y="19247"/>
                    <a:pt x="5437" y="19247"/>
                    <a:pt x="5404" y="19214"/>
                  </a:cubicBezTo>
                  <a:cubicBezTo>
                    <a:pt x="5137" y="19114"/>
                    <a:pt x="4837" y="19047"/>
                    <a:pt x="4570" y="18981"/>
                  </a:cubicBezTo>
                  <a:cubicBezTo>
                    <a:pt x="4470" y="18947"/>
                    <a:pt x="4403" y="18947"/>
                    <a:pt x="4303" y="18947"/>
                  </a:cubicBezTo>
                  <a:cubicBezTo>
                    <a:pt x="4036" y="18947"/>
                    <a:pt x="3903" y="19047"/>
                    <a:pt x="3803" y="19147"/>
                  </a:cubicBezTo>
                  <a:cubicBezTo>
                    <a:pt x="3669" y="19281"/>
                    <a:pt x="3603" y="19514"/>
                    <a:pt x="3603" y="19781"/>
                  </a:cubicBezTo>
                  <a:cubicBezTo>
                    <a:pt x="3636" y="20415"/>
                    <a:pt x="3736" y="21049"/>
                    <a:pt x="3869" y="21616"/>
                  </a:cubicBezTo>
                  <a:cubicBezTo>
                    <a:pt x="3936" y="21849"/>
                    <a:pt x="4003" y="21983"/>
                    <a:pt x="4103" y="22049"/>
                  </a:cubicBezTo>
                  <a:cubicBezTo>
                    <a:pt x="4136" y="22116"/>
                    <a:pt x="4136" y="22183"/>
                    <a:pt x="4170" y="22250"/>
                  </a:cubicBezTo>
                  <a:cubicBezTo>
                    <a:pt x="4370" y="22683"/>
                    <a:pt x="4770" y="22950"/>
                    <a:pt x="5304" y="22950"/>
                  </a:cubicBezTo>
                  <a:lnTo>
                    <a:pt x="5504" y="22950"/>
                  </a:lnTo>
                  <a:cubicBezTo>
                    <a:pt x="5771" y="22917"/>
                    <a:pt x="6004" y="22850"/>
                    <a:pt x="6271" y="22783"/>
                  </a:cubicBezTo>
                  <a:lnTo>
                    <a:pt x="6338" y="22783"/>
                  </a:lnTo>
                  <a:cubicBezTo>
                    <a:pt x="7472" y="22550"/>
                    <a:pt x="8539" y="22216"/>
                    <a:pt x="9607" y="21883"/>
                  </a:cubicBezTo>
                  <a:cubicBezTo>
                    <a:pt x="9907" y="21783"/>
                    <a:pt x="10241" y="21683"/>
                    <a:pt x="10541" y="21582"/>
                  </a:cubicBezTo>
                  <a:lnTo>
                    <a:pt x="11108" y="21416"/>
                  </a:lnTo>
                  <a:cubicBezTo>
                    <a:pt x="13676" y="20648"/>
                    <a:pt x="16345" y="19848"/>
                    <a:pt x="18947" y="18914"/>
                  </a:cubicBezTo>
                  <a:cubicBezTo>
                    <a:pt x="19347" y="18747"/>
                    <a:pt x="19747" y="18580"/>
                    <a:pt x="20181" y="18447"/>
                  </a:cubicBezTo>
                  <a:lnTo>
                    <a:pt x="20381" y="18347"/>
                  </a:lnTo>
                  <a:lnTo>
                    <a:pt x="20415" y="18347"/>
                  </a:lnTo>
                  <a:cubicBezTo>
                    <a:pt x="21582" y="18380"/>
                    <a:pt x="22783" y="18514"/>
                    <a:pt x="23950" y="18680"/>
                  </a:cubicBezTo>
                  <a:cubicBezTo>
                    <a:pt x="24251" y="18714"/>
                    <a:pt x="24518" y="18747"/>
                    <a:pt x="24818" y="18780"/>
                  </a:cubicBezTo>
                  <a:cubicBezTo>
                    <a:pt x="24584" y="19214"/>
                    <a:pt x="24417" y="19681"/>
                    <a:pt x="24251" y="20115"/>
                  </a:cubicBezTo>
                  <a:cubicBezTo>
                    <a:pt x="24017" y="20048"/>
                    <a:pt x="23784" y="20015"/>
                    <a:pt x="23550" y="20015"/>
                  </a:cubicBezTo>
                  <a:cubicBezTo>
                    <a:pt x="23450" y="19981"/>
                    <a:pt x="23317" y="19981"/>
                    <a:pt x="23217" y="19948"/>
                  </a:cubicBezTo>
                  <a:lnTo>
                    <a:pt x="22983" y="19948"/>
                  </a:lnTo>
                  <a:cubicBezTo>
                    <a:pt x="22816" y="19948"/>
                    <a:pt x="22616" y="19981"/>
                    <a:pt x="22449" y="20048"/>
                  </a:cubicBezTo>
                  <a:cubicBezTo>
                    <a:pt x="22049" y="20181"/>
                    <a:pt x="21949" y="20415"/>
                    <a:pt x="21916" y="20582"/>
                  </a:cubicBezTo>
                  <a:cubicBezTo>
                    <a:pt x="21849" y="20715"/>
                    <a:pt x="21849" y="20982"/>
                    <a:pt x="22116" y="21316"/>
                  </a:cubicBezTo>
                  <a:cubicBezTo>
                    <a:pt x="22149" y="21349"/>
                    <a:pt x="22183" y="21349"/>
                    <a:pt x="22216" y="21382"/>
                  </a:cubicBezTo>
                  <a:cubicBezTo>
                    <a:pt x="22049" y="21516"/>
                    <a:pt x="21982" y="21683"/>
                    <a:pt x="21982" y="21883"/>
                  </a:cubicBezTo>
                  <a:cubicBezTo>
                    <a:pt x="21949" y="22116"/>
                    <a:pt x="22082" y="22350"/>
                    <a:pt x="22316" y="22550"/>
                  </a:cubicBezTo>
                  <a:cubicBezTo>
                    <a:pt x="22183" y="22683"/>
                    <a:pt x="22082" y="22883"/>
                    <a:pt x="22149" y="23150"/>
                  </a:cubicBezTo>
                  <a:cubicBezTo>
                    <a:pt x="22249" y="23717"/>
                    <a:pt x="22750" y="23817"/>
                    <a:pt x="23016" y="23884"/>
                  </a:cubicBezTo>
                  <a:lnTo>
                    <a:pt x="23083" y="23884"/>
                  </a:lnTo>
                  <a:cubicBezTo>
                    <a:pt x="23117" y="23884"/>
                    <a:pt x="23150" y="23884"/>
                    <a:pt x="23217" y="23917"/>
                  </a:cubicBezTo>
                  <a:lnTo>
                    <a:pt x="23250" y="23917"/>
                  </a:lnTo>
                  <a:cubicBezTo>
                    <a:pt x="23750" y="23984"/>
                    <a:pt x="24251" y="23984"/>
                    <a:pt x="24684" y="23984"/>
                  </a:cubicBezTo>
                  <a:lnTo>
                    <a:pt x="25452" y="23984"/>
                  </a:lnTo>
                  <a:cubicBezTo>
                    <a:pt x="26285" y="23984"/>
                    <a:pt x="26953" y="23617"/>
                    <a:pt x="27353" y="22883"/>
                  </a:cubicBezTo>
                  <a:cubicBezTo>
                    <a:pt x="27386" y="22817"/>
                    <a:pt x="27453" y="22750"/>
                    <a:pt x="27486" y="22717"/>
                  </a:cubicBezTo>
                  <a:cubicBezTo>
                    <a:pt x="27553" y="22617"/>
                    <a:pt x="27620" y="22483"/>
                    <a:pt x="27653" y="22383"/>
                  </a:cubicBezTo>
                  <a:lnTo>
                    <a:pt x="27753" y="22183"/>
                  </a:lnTo>
                  <a:cubicBezTo>
                    <a:pt x="28187" y="21382"/>
                    <a:pt x="28620" y="20515"/>
                    <a:pt x="28987" y="19648"/>
                  </a:cubicBezTo>
                  <a:cubicBezTo>
                    <a:pt x="29955" y="19948"/>
                    <a:pt x="30889" y="20315"/>
                    <a:pt x="31823" y="20648"/>
                  </a:cubicBezTo>
                  <a:lnTo>
                    <a:pt x="32290" y="20815"/>
                  </a:lnTo>
                  <a:cubicBezTo>
                    <a:pt x="32323" y="20849"/>
                    <a:pt x="32356" y="20849"/>
                    <a:pt x="32356" y="20849"/>
                  </a:cubicBezTo>
                  <a:cubicBezTo>
                    <a:pt x="32356" y="20849"/>
                    <a:pt x="32356" y="20882"/>
                    <a:pt x="32356" y="20949"/>
                  </a:cubicBezTo>
                  <a:cubicBezTo>
                    <a:pt x="32323" y="21716"/>
                    <a:pt x="32156" y="22516"/>
                    <a:pt x="31990" y="23384"/>
                  </a:cubicBezTo>
                  <a:cubicBezTo>
                    <a:pt x="31889" y="23350"/>
                    <a:pt x="31823" y="23350"/>
                    <a:pt x="31756" y="23350"/>
                  </a:cubicBezTo>
                  <a:cubicBezTo>
                    <a:pt x="31589" y="23350"/>
                    <a:pt x="31422" y="23384"/>
                    <a:pt x="31256" y="23384"/>
                  </a:cubicBezTo>
                  <a:lnTo>
                    <a:pt x="30989" y="23384"/>
                  </a:lnTo>
                  <a:cubicBezTo>
                    <a:pt x="30622" y="23384"/>
                    <a:pt x="30288" y="23450"/>
                    <a:pt x="29988" y="23551"/>
                  </a:cubicBezTo>
                  <a:cubicBezTo>
                    <a:pt x="29621" y="23651"/>
                    <a:pt x="29388" y="23917"/>
                    <a:pt x="29388" y="24284"/>
                  </a:cubicBezTo>
                  <a:cubicBezTo>
                    <a:pt x="29354" y="24451"/>
                    <a:pt x="29421" y="24818"/>
                    <a:pt x="29821" y="25052"/>
                  </a:cubicBezTo>
                  <a:lnTo>
                    <a:pt x="29855" y="25052"/>
                  </a:lnTo>
                  <a:cubicBezTo>
                    <a:pt x="29688" y="25252"/>
                    <a:pt x="29621" y="25419"/>
                    <a:pt x="29621" y="25619"/>
                  </a:cubicBezTo>
                  <a:cubicBezTo>
                    <a:pt x="29655" y="25952"/>
                    <a:pt x="29888" y="26186"/>
                    <a:pt x="30255" y="26386"/>
                  </a:cubicBezTo>
                  <a:lnTo>
                    <a:pt x="30288" y="26386"/>
                  </a:lnTo>
                  <a:cubicBezTo>
                    <a:pt x="30088" y="26686"/>
                    <a:pt x="30155" y="26953"/>
                    <a:pt x="30188" y="27086"/>
                  </a:cubicBezTo>
                  <a:cubicBezTo>
                    <a:pt x="30222" y="27253"/>
                    <a:pt x="30388" y="27520"/>
                    <a:pt x="30855" y="27620"/>
                  </a:cubicBezTo>
                  <a:cubicBezTo>
                    <a:pt x="30955" y="27653"/>
                    <a:pt x="31089" y="27653"/>
                    <a:pt x="31189" y="27653"/>
                  </a:cubicBezTo>
                  <a:cubicBezTo>
                    <a:pt x="31322" y="27653"/>
                    <a:pt x="31489" y="27620"/>
                    <a:pt x="31656" y="27620"/>
                  </a:cubicBezTo>
                  <a:cubicBezTo>
                    <a:pt x="31789" y="27587"/>
                    <a:pt x="31956" y="27553"/>
                    <a:pt x="32123" y="27520"/>
                  </a:cubicBezTo>
                  <a:cubicBezTo>
                    <a:pt x="32457" y="27453"/>
                    <a:pt x="32790" y="27387"/>
                    <a:pt x="33124" y="27320"/>
                  </a:cubicBezTo>
                  <a:cubicBezTo>
                    <a:pt x="34024" y="27220"/>
                    <a:pt x="34658" y="26719"/>
                    <a:pt x="34992" y="25852"/>
                  </a:cubicBezTo>
                  <a:cubicBezTo>
                    <a:pt x="35192" y="25419"/>
                    <a:pt x="35392" y="24985"/>
                    <a:pt x="35559" y="24551"/>
                  </a:cubicBezTo>
                  <a:cubicBezTo>
                    <a:pt x="35826" y="23984"/>
                    <a:pt x="36092" y="23384"/>
                    <a:pt x="36326" y="22783"/>
                  </a:cubicBezTo>
                  <a:cubicBezTo>
                    <a:pt x="36326" y="22783"/>
                    <a:pt x="36359" y="22783"/>
                    <a:pt x="36393" y="22817"/>
                  </a:cubicBezTo>
                  <a:cubicBezTo>
                    <a:pt x="36426" y="22817"/>
                    <a:pt x="36493" y="22850"/>
                    <a:pt x="36526" y="22883"/>
                  </a:cubicBezTo>
                  <a:cubicBezTo>
                    <a:pt x="37427" y="23317"/>
                    <a:pt x="38294" y="23851"/>
                    <a:pt x="39128" y="24384"/>
                  </a:cubicBezTo>
                  <a:cubicBezTo>
                    <a:pt x="39395" y="24551"/>
                    <a:pt x="39662" y="24685"/>
                    <a:pt x="39929" y="24851"/>
                  </a:cubicBezTo>
                  <a:cubicBezTo>
                    <a:pt x="42330" y="26286"/>
                    <a:pt x="44265" y="28321"/>
                    <a:pt x="45666" y="30856"/>
                  </a:cubicBezTo>
                  <a:cubicBezTo>
                    <a:pt x="45766" y="30989"/>
                    <a:pt x="45833" y="31123"/>
                    <a:pt x="45866" y="31223"/>
                  </a:cubicBezTo>
                  <a:cubicBezTo>
                    <a:pt x="45799" y="31256"/>
                    <a:pt x="45666" y="31323"/>
                    <a:pt x="45566" y="31356"/>
                  </a:cubicBezTo>
                  <a:lnTo>
                    <a:pt x="45466" y="31390"/>
                  </a:lnTo>
                  <a:cubicBezTo>
                    <a:pt x="45232" y="31523"/>
                    <a:pt x="45066" y="31556"/>
                    <a:pt x="44899" y="31556"/>
                  </a:cubicBezTo>
                  <a:cubicBezTo>
                    <a:pt x="44799" y="31556"/>
                    <a:pt x="44665" y="31556"/>
                    <a:pt x="44498" y="31289"/>
                  </a:cubicBezTo>
                  <a:cubicBezTo>
                    <a:pt x="44298" y="31023"/>
                    <a:pt x="43998" y="30889"/>
                    <a:pt x="43698" y="30756"/>
                  </a:cubicBezTo>
                  <a:cubicBezTo>
                    <a:pt x="43598" y="30722"/>
                    <a:pt x="43464" y="30689"/>
                    <a:pt x="43298" y="30689"/>
                  </a:cubicBezTo>
                  <a:cubicBezTo>
                    <a:pt x="43097" y="30689"/>
                    <a:pt x="42931" y="30756"/>
                    <a:pt x="42764" y="30889"/>
                  </a:cubicBezTo>
                  <a:cubicBezTo>
                    <a:pt x="42530" y="31123"/>
                    <a:pt x="42530" y="31423"/>
                    <a:pt x="42564" y="31623"/>
                  </a:cubicBezTo>
                  <a:cubicBezTo>
                    <a:pt x="42163" y="31623"/>
                    <a:pt x="41930" y="31823"/>
                    <a:pt x="41830" y="31990"/>
                  </a:cubicBezTo>
                  <a:cubicBezTo>
                    <a:pt x="41730" y="32190"/>
                    <a:pt x="41663" y="32457"/>
                    <a:pt x="41897" y="32891"/>
                  </a:cubicBezTo>
                  <a:cubicBezTo>
                    <a:pt x="41930" y="32957"/>
                    <a:pt x="41963" y="33024"/>
                    <a:pt x="42030" y="33091"/>
                  </a:cubicBezTo>
                  <a:cubicBezTo>
                    <a:pt x="41897" y="33224"/>
                    <a:pt x="41763" y="33358"/>
                    <a:pt x="41730" y="33524"/>
                  </a:cubicBezTo>
                  <a:cubicBezTo>
                    <a:pt x="41630" y="33958"/>
                    <a:pt x="41997" y="34325"/>
                    <a:pt x="42097" y="34425"/>
                  </a:cubicBezTo>
                  <a:cubicBezTo>
                    <a:pt x="42163" y="34492"/>
                    <a:pt x="42230" y="34558"/>
                    <a:pt x="42297" y="34592"/>
                  </a:cubicBezTo>
                  <a:cubicBezTo>
                    <a:pt x="42964" y="35092"/>
                    <a:pt x="43665" y="35526"/>
                    <a:pt x="44332" y="35859"/>
                  </a:cubicBezTo>
                  <a:cubicBezTo>
                    <a:pt x="44765" y="36026"/>
                    <a:pt x="45166" y="36126"/>
                    <a:pt x="45599" y="36126"/>
                  </a:cubicBezTo>
                  <a:cubicBezTo>
                    <a:pt x="45933" y="36126"/>
                    <a:pt x="46266" y="36060"/>
                    <a:pt x="46600" y="35926"/>
                  </a:cubicBezTo>
                  <a:cubicBezTo>
                    <a:pt x="46833" y="35859"/>
                    <a:pt x="47067" y="35759"/>
                    <a:pt x="47300" y="35693"/>
                  </a:cubicBezTo>
                  <a:cubicBezTo>
                    <a:pt x="47701" y="35526"/>
                    <a:pt x="48101" y="35392"/>
                    <a:pt x="48501" y="35226"/>
                  </a:cubicBezTo>
                  <a:lnTo>
                    <a:pt x="48535" y="35226"/>
                  </a:lnTo>
                  <a:cubicBezTo>
                    <a:pt x="49068" y="36260"/>
                    <a:pt x="49535" y="37194"/>
                    <a:pt x="49969" y="38028"/>
                  </a:cubicBezTo>
                  <a:cubicBezTo>
                    <a:pt x="49402" y="38294"/>
                    <a:pt x="48835" y="38495"/>
                    <a:pt x="48335" y="38695"/>
                  </a:cubicBezTo>
                  <a:lnTo>
                    <a:pt x="48268" y="38695"/>
                  </a:lnTo>
                  <a:cubicBezTo>
                    <a:pt x="48268" y="38695"/>
                    <a:pt x="48201" y="38661"/>
                    <a:pt x="48134" y="38628"/>
                  </a:cubicBezTo>
                  <a:cubicBezTo>
                    <a:pt x="47767" y="38428"/>
                    <a:pt x="47401" y="38228"/>
                    <a:pt x="46867" y="37961"/>
                  </a:cubicBezTo>
                  <a:cubicBezTo>
                    <a:pt x="46600" y="37861"/>
                    <a:pt x="46366" y="37794"/>
                    <a:pt x="46133" y="37794"/>
                  </a:cubicBezTo>
                  <a:lnTo>
                    <a:pt x="46000" y="37794"/>
                  </a:lnTo>
                  <a:cubicBezTo>
                    <a:pt x="45733" y="37794"/>
                    <a:pt x="45533" y="37928"/>
                    <a:pt x="45399" y="38094"/>
                  </a:cubicBezTo>
                  <a:cubicBezTo>
                    <a:pt x="45299" y="38294"/>
                    <a:pt x="45266" y="38528"/>
                    <a:pt x="45332" y="38761"/>
                  </a:cubicBezTo>
                  <a:cubicBezTo>
                    <a:pt x="45399" y="38962"/>
                    <a:pt x="45499" y="39095"/>
                    <a:pt x="45599" y="39228"/>
                  </a:cubicBezTo>
                  <a:cubicBezTo>
                    <a:pt x="45399" y="39295"/>
                    <a:pt x="45199" y="39462"/>
                    <a:pt x="45066" y="39762"/>
                  </a:cubicBezTo>
                  <a:cubicBezTo>
                    <a:pt x="44899" y="40263"/>
                    <a:pt x="45199" y="40596"/>
                    <a:pt x="45366" y="40796"/>
                  </a:cubicBezTo>
                  <a:cubicBezTo>
                    <a:pt x="45266" y="40896"/>
                    <a:pt x="45199" y="41030"/>
                    <a:pt x="45166" y="41163"/>
                  </a:cubicBezTo>
                  <a:cubicBezTo>
                    <a:pt x="45099" y="41397"/>
                    <a:pt x="45166" y="41597"/>
                    <a:pt x="45366" y="41830"/>
                  </a:cubicBezTo>
                  <a:cubicBezTo>
                    <a:pt x="45499" y="42064"/>
                    <a:pt x="45733" y="42197"/>
                    <a:pt x="45899" y="42297"/>
                  </a:cubicBezTo>
                  <a:cubicBezTo>
                    <a:pt x="46133" y="42431"/>
                    <a:pt x="46333" y="42531"/>
                    <a:pt x="46567" y="42631"/>
                  </a:cubicBezTo>
                  <a:cubicBezTo>
                    <a:pt x="46700" y="42698"/>
                    <a:pt x="46800" y="42731"/>
                    <a:pt x="46934" y="42798"/>
                  </a:cubicBezTo>
                  <a:cubicBezTo>
                    <a:pt x="47367" y="43031"/>
                    <a:pt x="47801" y="43131"/>
                    <a:pt x="48301" y="43131"/>
                  </a:cubicBezTo>
                  <a:cubicBezTo>
                    <a:pt x="48735" y="43131"/>
                    <a:pt x="49202" y="43031"/>
                    <a:pt x="49702" y="42831"/>
                  </a:cubicBezTo>
                  <a:cubicBezTo>
                    <a:pt x="50002" y="42698"/>
                    <a:pt x="50336" y="42531"/>
                    <a:pt x="50636" y="42397"/>
                  </a:cubicBezTo>
                  <a:cubicBezTo>
                    <a:pt x="50803" y="42331"/>
                    <a:pt x="50970" y="42231"/>
                    <a:pt x="51137" y="42164"/>
                  </a:cubicBezTo>
                  <a:cubicBezTo>
                    <a:pt x="51170" y="42164"/>
                    <a:pt x="51203" y="42131"/>
                    <a:pt x="51237" y="42131"/>
                  </a:cubicBezTo>
                  <a:cubicBezTo>
                    <a:pt x="51237" y="42164"/>
                    <a:pt x="51270" y="42197"/>
                    <a:pt x="51270" y="42264"/>
                  </a:cubicBezTo>
                  <a:cubicBezTo>
                    <a:pt x="51604" y="43031"/>
                    <a:pt x="51837" y="43798"/>
                    <a:pt x="52004" y="44499"/>
                  </a:cubicBezTo>
                  <a:cubicBezTo>
                    <a:pt x="51770" y="44933"/>
                    <a:pt x="51637" y="45400"/>
                    <a:pt x="51503" y="45933"/>
                  </a:cubicBezTo>
                  <a:lnTo>
                    <a:pt x="51503" y="45967"/>
                  </a:lnTo>
                  <a:cubicBezTo>
                    <a:pt x="51503" y="46000"/>
                    <a:pt x="51503" y="46033"/>
                    <a:pt x="51470" y="46033"/>
                  </a:cubicBezTo>
                  <a:cubicBezTo>
                    <a:pt x="50836" y="48101"/>
                    <a:pt x="49902" y="49536"/>
                    <a:pt x="48568" y="50637"/>
                  </a:cubicBezTo>
                  <a:cubicBezTo>
                    <a:pt x="46667" y="52204"/>
                    <a:pt x="44365" y="53038"/>
                    <a:pt x="41763" y="53105"/>
                  </a:cubicBezTo>
                  <a:lnTo>
                    <a:pt x="41430" y="53105"/>
                  </a:lnTo>
                  <a:cubicBezTo>
                    <a:pt x="39562" y="53105"/>
                    <a:pt x="37727" y="52771"/>
                    <a:pt x="36159" y="52438"/>
                  </a:cubicBezTo>
                  <a:cubicBezTo>
                    <a:pt x="33190" y="51771"/>
                    <a:pt x="30689" y="50870"/>
                    <a:pt x="28420" y="49703"/>
                  </a:cubicBezTo>
                  <a:cubicBezTo>
                    <a:pt x="25485" y="48135"/>
                    <a:pt x="23383" y="45833"/>
                    <a:pt x="22016" y="42664"/>
                  </a:cubicBezTo>
                  <a:cubicBezTo>
                    <a:pt x="21582" y="41630"/>
                    <a:pt x="21249" y="40496"/>
                    <a:pt x="20982" y="39495"/>
                  </a:cubicBezTo>
                  <a:cubicBezTo>
                    <a:pt x="20948" y="39395"/>
                    <a:pt x="20915" y="39262"/>
                    <a:pt x="20882" y="39162"/>
                  </a:cubicBezTo>
                  <a:cubicBezTo>
                    <a:pt x="20782" y="38795"/>
                    <a:pt x="20715" y="38428"/>
                    <a:pt x="20548" y="38061"/>
                  </a:cubicBezTo>
                  <a:cubicBezTo>
                    <a:pt x="20315" y="37494"/>
                    <a:pt x="19948" y="37227"/>
                    <a:pt x="19381" y="37227"/>
                  </a:cubicBezTo>
                  <a:cubicBezTo>
                    <a:pt x="19314" y="37227"/>
                    <a:pt x="19280" y="37260"/>
                    <a:pt x="19214" y="37260"/>
                  </a:cubicBezTo>
                  <a:cubicBezTo>
                    <a:pt x="18947" y="37260"/>
                    <a:pt x="18680" y="37360"/>
                    <a:pt x="18447" y="37527"/>
                  </a:cubicBezTo>
                  <a:cubicBezTo>
                    <a:pt x="18346" y="37494"/>
                    <a:pt x="18280" y="37494"/>
                    <a:pt x="18246" y="37494"/>
                  </a:cubicBezTo>
                  <a:lnTo>
                    <a:pt x="16045" y="37494"/>
                  </a:lnTo>
                  <a:cubicBezTo>
                    <a:pt x="15611" y="37527"/>
                    <a:pt x="15144" y="37561"/>
                    <a:pt x="14711" y="37627"/>
                  </a:cubicBezTo>
                  <a:cubicBezTo>
                    <a:pt x="14510" y="37661"/>
                    <a:pt x="14244" y="37727"/>
                    <a:pt x="14110" y="37994"/>
                  </a:cubicBezTo>
                  <a:cubicBezTo>
                    <a:pt x="13943" y="38228"/>
                    <a:pt x="14010" y="38461"/>
                    <a:pt x="14077" y="38661"/>
                  </a:cubicBezTo>
                  <a:cubicBezTo>
                    <a:pt x="14077" y="38761"/>
                    <a:pt x="14110" y="38862"/>
                    <a:pt x="14143" y="38928"/>
                  </a:cubicBezTo>
                  <a:cubicBezTo>
                    <a:pt x="14244" y="39162"/>
                    <a:pt x="14344" y="39362"/>
                    <a:pt x="14444" y="39595"/>
                  </a:cubicBezTo>
                  <a:cubicBezTo>
                    <a:pt x="14711" y="40229"/>
                    <a:pt x="14977" y="40863"/>
                    <a:pt x="15311" y="41463"/>
                  </a:cubicBezTo>
                  <a:cubicBezTo>
                    <a:pt x="15311" y="41497"/>
                    <a:pt x="15344" y="41530"/>
                    <a:pt x="15344" y="41563"/>
                  </a:cubicBezTo>
                  <a:cubicBezTo>
                    <a:pt x="15344" y="41563"/>
                    <a:pt x="15311" y="41563"/>
                    <a:pt x="15311" y="41597"/>
                  </a:cubicBezTo>
                  <a:lnTo>
                    <a:pt x="15211" y="41630"/>
                  </a:lnTo>
                  <a:cubicBezTo>
                    <a:pt x="14711" y="41964"/>
                    <a:pt x="14210" y="42297"/>
                    <a:pt x="13710" y="42664"/>
                  </a:cubicBezTo>
                  <a:cubicBezTo>
                    <a:pt x="13443" y="42864"/>
                    <a:pt x="13176" y="43065"/>
                    <a:pt x="13176" y="43365"/>
                  </a:cubicBezTo>
                  <a:cubicBezTo>
                    <a:pt x="13143" y="43665"/>
                    <a:pt x="13343" y="43898"/>
                    <a:pt x="13576" y="44165"/>
                  </a:cubicBezTo>
                  <a:cubicBezTo>
                    <a:pt x="13743" y="44332"/>
                    <a:pt x="13877" y="44466"/>
                    <a:pt x="14043" y="44566"/>
                  </a:cubicBezTo>
                  <a:lnTo>
                    <a:pt x="14310" y="44832"/>
                  </a:lnTo>
                  <a:cubicBezTo>
                    <a:pt x="14711" y="45166"/>
                    <a:pt x="15144" y="45533"/>
                    <a:pt x="15578" y="45867"/>
                  </a:cubicBezTo>
                  <a:cubicBezTo>
                    <a:pt x="15278" y="46367"/>
                    <a:pt x="14944" y="46934"/>
                    <a:pt x="14577" y="47634"/>
                  </a:cubicBezTo>
                  <a:cubicBezTo>
                    <a:pt x="14410" y="47901"/>
                    <a:pt x="14277" y="48235"/>
                    <a:pt x="14377" y="48568"/>
                  </a:cubicBezTo>
                  <a:cubicBezTo>
                    <a:pt x="14477" y="48935"/>
                    <a:pt x="14777" y="49102"/>
                    <a:pt x="15077" y="49269"/>
                  </a:cubicBezTo>
                  <a:cubicBezTo>
                    <a:pt x="16045" y="49703"/>
                    <a:pt x="16879" y="50136"/>
                    <a:pt x="17746" y="50537"/>
                  </a:cubicBezTo>
                  <a:lnTo>
                    <a:pt x="17779" y="50537"/>
                  </a:lnTo>
                  <a:cubicBezTo>
                    <a:pt x="17779" y="50570"/>
                    <a:pt x="17779" y="50570"/>
                    <a:pt x="17779" y="50603"/>
                  </a:cubicBezTo>
                  <a:cubicBezTo>
                    <a:pt x="17713" y="51070"/>
                    <a:pt x="17646" y="51537"/>
                    <a:pt x="17579" y="52004"/>
                  </a:cubicBezTo>
                  <a:cubicBezTo>
                    <a:pt x="17546" y="52304"/>
                    <a:pt x="17479" y="52638"/>
                    <a:pt x="17446" y="52938"/>
                  </a:cubicBezTo>
                  <a:cubicBezTo>
                    <a:pt x="17312" y="53772"/>
                    <a:pt x="17513" y="54039"/>
                    <a:pt x="18313" y="54239"/>
                  </a:cubicBezTo>
                  <a:cubicBezTo>
                    <a:pt x="18380" y="54239"/>
                    <a:pt x="18447" y="54239"/>
                    <a:pt x="18513" y="54273"/>
                  </a:cubicBezTo>
                  <a:lnTo>
                    <a:pt x="18580" y="54273"/>
                  </a:lnTo>
                  <a:lnTo>
                    <a:pt x="19381" y="54406"/>
                  </a:lnTo>
                  <a:cubicBezTo>
                    <a:pt x="20114" y="54506"/>
                    <a:pt x="20848" y="54639"/>
                    <a:pt x="21582" y="54740"/>
                  </a:cubicBezTo>
                  <a:cubicBezTo>
                    <a:pt x="21615" y="54740"/>
                    <a:pt x="21615" y="54773"/>
                    <a:pt x="21649" y="54773"/>
                  </a:cubicBezTo>
                  <a:cubicBezTo>
                    <a:pt x="21649" y="55073"/>
                    <a:pt x="21682" y="55373"/>
                    <a:pt x="21716" y="55674"/>
                  </a:cubicBezTo>
                  <a:cubicBezTo>
                    <a:pt x="21749" y="55974"/>
                    <a:pt x="21782" y="56241"/>
                    <a:pt x="21816" y="56541"/>
                  </a:cubicBezTo>
                  <a:cubicBezTo>
                    <a:pt x="21849" y="56908"/>
                    <a:pt x="21882" y="57208"/>
                    <a:pt x="21982" y="57508"/>
                  </a:cubicBezTo>
                  <a:cubicBezTo>
                    <a:pt x="22116" y="57908"/>
                    <a:pt x="22383" y="58109"/>
                    <a:pt x="22783" y="58109"/>
                  </a:cubicBezTo>
                  <a:lnTo>
                    <a:pt x="22850" y="58109"/>
                  </a:lnTo>
                  <a:cubicBezTo>
                    <a:pt x="22916" y="58109"/>
                    <a:pt x="23016" y="58109"/>
                    <a:pt x="23117" y="58075"/>
                  </a:cubicBezTo>
                  <a:lnTo>
                    <a:pt x="24051" y="58009"/>
                  </a:lnTo>
                  <a:cubicBezTo>
                    <a:pt x="24751" y="57908"/>
                    <a:pt x="25485" y="57842"/>
                    <a:pt x="26185" y="57775"/>
                  </a:cubicBezTo>
                  <a:lnTo>
                    <a:pt x="26319" y="57775"/>
                  </a:lnTo>
                  <a:cubicBezTo>
                    <a:pt x="26352" y="57808"/>
                    <a:pt x="26352" y="57875"/>
                    <a:pt x="26386" y="57908"/>
                  </a:cubicBezTo>
                  <a:cubicBezTo>
                    <a:pt x="26419" y="58142"/>
                    <a:pt x="26486" y="58375"/>
                    <a:pt x="26552" y="58609"/>
                  </a:cubicBezTo>
                  <a:cubicBezTo>
                    <a:pt x="26619" y="58842"/>
                    <a:pt x="26686" y="59109"/>
                    <a:pt x="26752" y="59343"/>
                  </a:cubicBezTo>
                  <a:cubicBezTo>
                    <a:pt x="26853" y="59710"/>
                    <a:pt x="26953" y="60010"/>
                    <a:pt x="27086" y="60243"/>
                  </a:cubicBezTo>
                  <a:cubicBezTo>
                    <a:pt x="27253" y="60577"/>
                    <a:pt x="27453" y="60877"/>
                    <a:pt x="27953" y="60877"/>
                  </a:cubicBezTo>
                  <a:cubicBezTo>
                    <a:pt x="28053" y="60877"/>
                    <a:pt x="28120" y="60877"/>
                    <a:pt x="28254" y="60844"/>
                  </a:cubicBezTo>
                  <a:cubicBezTo>
                    <a:pt x="28320" y="60844"/>
                    <a:pt x="28387" y="60844"/>
                    <a:pt x="28454" y="60811"/>
                  </a:cubicBezTo>
                  <a:lnTo>
                    <a:pt x="28520" y="60811"/>
                  </a:lnTo>
                  <a:cubicBezTo>
                    <a:pt x="29454" y="60644"/>
                    <a:pt x="30388" y="60410"/>
                    <a:pt x="31289" y="60177"/>
                  </a:cubicBezTo>
                  <a:lnTo>
                    <a:pt x="31556" y="60110"/>
                  </a:lnTo>
                  <a:lnTo>
                    <a:pt x="31589" y="60110"/>
                  </a:lnTo>
                  <a:cubicBezTo>
                    <a:pt x="31723" y="60444"/>
                    <a:pt x="31856" y="60744"/>
                    <a:pt x="31956" y="61044"/>
                  </a:cubicBezTo>
                  <a:cubicBezTo>
                    <a:pt x="32056" y="61278"/>
                    <a:pt x="32156" y="61511"/>
                    <a:pt x="32256" y="61745"/>
                  </a:cubicBezTo>
                  <a:cubicBezTo>
                    <a:pt x="32457" y="62178"/>
                    <a:pt x="32623" y="62645"/>
                    <a:pt x="33190" y="62645"/>
                  </a:cubicBezTo>
                  <a:cubicBezTo>
                    <a:pt x="33391" y="62645"/>
                    <a:pt x="33624" y="62578"/>
                    <a:pt x="33891" y="62478"/>
                  </a:cubicBezTo>
                  <a:cubicBezTo>
                    <a:pt x="34525" y="62245"/>
                    <a:pt x="35192" y="62045"/>
                    <a:pt x="35826" y="61811"/>
                  </a:cubicBezTo>
                  <a:lnTo>
                    <a:pt x="36559" y="61544"/>
                  </a:lnTo>
                  <a:cubicBezTo>
                    <a:pt x="36593" y="61544"/>
                    <a:pt x="36660" y="61511"/>
                    <a:pt x="36693" y="61511"/>
                  </a:cubicBezTo>
                  <a:cubicBezTo>
                    <a:pt x="36693" y="61544"/>
                    <a:pt x="36726" y="61578"/>
                    <a:pt x="36726" y="61578"/>
                  </a:cubicBezTo>
                  <a:cubicBezTo>
                    <a:pt x="36893" y="61811"/>
                    <a:pt x="37060" y="62045"/>
                    <a:pt x="37260" y="62245"/>
                  </a:cubicBezTo>
                  <a:cubicBezTo>
                    <a:pt x="37527" y="62645"/>
                    <a:pt x="37827" y="63012"/>
                    <a:pt x="38094" y="63412"/>
                  </a:cubicBezTo>
                  <a:cubicBezTo>
                    <a:pt x="38394" y="63746"/>
                    <a:pt x="38628" y="64080"/>
                    <a:pt x="39061" y="64080"/>
                  </a:cubicBezTo>
                  <a:cubicBezTo>
                    <a:pt x="39328" y="64080"/>
                    <a:pt x="39595" y="63913"/>
                    <a:pt x="39929" y="63679"/>
                  </a:cubicBezTo>
                  <a:cubicBezTo>
                    <a:pt x="40662" y="63179"/>
                    <a:pt x="41330" y="62612"/>
                    <a:pt x="41997" y="62078"/>
                  </a:cubicBezTo>
                  <a:lnTo>
                    <a:pt x="42264" y="61878"/>
                  </a:lnTo>
                  <a:lnTo>
                    <a:pt x="42564" y="62145"/>
                  </a:lnTo>
                  <a:cubicBezTo>
                    <a:pt x="42897" y="62478"/>
                    <a:pt x="43264" y="62812"/>
                    <a:pt x="43598" y="63112"/>
                  </a:cubicBezTo>
                  <a:cubicBezTo>
                    <a:pt x="43865" y="63346"/>
                    <a:pt x="44132" y="63579"/>
                    <a:pt x="44465" y="63579"/>
                  </a:cubicBezTo>
                  <a:cubicBezTo>
                    <a:pt x="44799" y="63579"/>
                    <a:pt x="45066" y="63346"/>
                    <a:pt x="45299" y="63046"/>
                  </a:cubicBezTo>
                  <a:cubicBezTo>
                    <a:pt x="45933" y="62378"/>
                    <a:pt x="46533" y="61711"/>
                    <a:pt x="47167" y="61011"/>
                  </a:cubicBezTo>
                  <a:cubicBezTo>
                    <a:pt x="47667" y="61344"/>
                    <a:pt x="48268" y="61745"/>
                    <a:pt x="49002" y="62212"/>
                  </a:cubicBezTo>
                  <a:cubicBezTo>
                    <a:pt x="49302" y="62378"/>
                    <a:pt x="49569" y="62545"/>
                    <a:pt x="49836" y="62545"/>
                  </a:cubicBezTo>
                  <a:cubicBezTo>
                    <a:pt x="50269" y="62545"/>
                    <a:pt x="50503" y="62178"/>
                    <a:pt x="50703" y="61845"/>
                  </a:cubicBezTo>
                  <a:cubicBezTo>
                    <a:pt x="50803" y="61678"/>
                    <a:pt x="50903" y="61544"/>
                    <a:pt x="51003" y="61378"/>
                  </a:cubicBezTo>
                  <a:lnTo>
                    <a:pt x="51203" y="61077"/>
                  </a:lnTo>
                  <a:cubicBezTo>
                    <a:pt x="51303" y="60911"/>
                    <a:pt x="51403" y="60744"/>
                    <a:pt x="51537" y="60577"/>
                  </a:cubicBezTo>
                  <a:cubicBezTo>
                    <a:pt x="51770" y="60177"/>
                    <a:pt x="52037" y="59776"/>
                    <a:pt x="52304" y="59376"/>
                  </a:cubicBezTo>
                  <a:cubicBezTo>
                    <a:pt x="52671" y="59576"/>
                    <a:pt x="53005" y="59843"/>
                    <a:pt x="53371" y="60110"/>
                  </a:cubicBezTo>
                  <a:cubicBezTo>
                    <a:pt x="53538" y="60243"/>
                    <a:pt x="53738" y="60377"/>
                    <a:pt x="53905" y="60477"/>
                  </a:cubicBezTo>
                  <a:cubicBezTo>
                    <a:pt x="54205" y="60710"/>
                    <a:pt x="54439" y="60844"/>
                    <a:pt x="54706" y="60844"/>
                  </a:cubicBezTo>
                  <a:cubicBezTo>
                    <a:pt x="55206" y="60844"/>
                    <a:pt x="55340" y="60344"/>
                    <a:pt x="55440" y="59910"/>
                  </a:cubicBezTo>
                  <a:lnTo>
                    <a:pt x="55540" y="59610"/>
                  </a:lnTo>
                  <a:cubicBezTo>
                    <a:pt x="55706" y="58976"/>
                    <a:pt x="55873" y="58309"/>
                    <a:pt x="56040" y="57642"/>
                  </a:cubicBezTo>
                  <a:cubicBezTo>
                    <a:pt x="56707" y="57842"/>
                    <a:pt x="57441" y="58042"/>
                    <a:pt x="58375" y="58242"/>
                  </a:cubicBezTo>
                  <a:cubicBezTo>
                    <a:pt x="58642" y="58309"/>
                    <a:pt x="58809" y="58342"/>
                    <a:pt x="58942" y="58342"/>
                  </a:cubicBezTo>
                  <a:cubicBezTo>
                    <a:pt x="59709" y="58342"/>
                    <a:pt x="59776" y="57642"/>
                    <a:pt x="59809" y="57241"/>
                  </a:cubicBezTo>
                  <a:lnTo>
                    <a:pt x="59876" y="56641"/>
                  </a:lnTo>
                  <a:cubicBezTo>
                    <a:pt x="59943" y="55874"/>
                    <a:pt x="60010" y="55106"/>
                    <a:pt x="60110" y="54373"/>
                  </a:cubicBezTo>
                  <a:cubicBezTo>
                    <a:pt x="60110" y="54339"/>
                    <a:pt x="60110" y="54273"/>
                    <a:pt x="60110" y="54239"/>
                  </a:cubicBezTo>
                  <a:cubicBezTo>
                    <a:pt x="60110" y="54239"/>
                    <a:pt x="60110" y="54239"/>
                    <a:pt x="60110" y="54206"/>
                  </a:cubicBezTo>
                  <a:lnTo>
                    <a:pt x="60276" y="54206"/>
                  </a:lnTo>
                  <a:cubicBezTo>
                    <a:pt x="60577" y="54172"/>
                    <a:pt x="60843" y="54172"/>
                    <a:pt x="61144" y="54139"/>
                  </a:cubicBezTo>
                  <a:cubicBezTo>
                    <a:pt x="61611" y="54106"/>
                    <a:pt x="62078" y="54072"/>
                    <a:pt x="62545" y="54039"/>
                  </a:cubicBezTo>
                  <a:cubicBezTo>
                    <a:pt x="63345" y="53972"/>
                    <a:pt x="63612" y="53705"/>
                    <a:pt x="63612" y="52872"/>
                  </a:cubicBezTo>
                  <a:cubicBezTo>
                    <a:pt x="63612" y="52204"/>
                    <a:pt x="63579" y="51537"/>
                    <a:pt x="63545" y="50870"/>
                  </a:cubicBezTo>
                  <a:cubicBezTo>
                    <a:pt x="63545" y="50470"/>
                    <a:pt x="63512" y="50070"/>
                    <a:pt x="63512" y="49669"/>
                  </a:cubicBezTo>
                  <a:cubicBezTo>
                    <a:pt x="63512" y="49603"/>
                    <a:pt x="63512" y="49569"/>
                    <a:pt x="63512" y="49536"/>
                  </a:cubicBezTo>
                  <a:cubicBezTo>
                    <a:pt x="63545" y="49502"/>
                    <a:pt x="63579" y="49502"/>
                    <a:pt x="63612" y="49502"/>
                  </a:cubicBezTo>
                  <a:cubicBezTo>
                    <a:pt x="63946" y="49402"/>
                    <a:pt x="64246" y="49336"/>
                    <a:pt x="64546" y="49236"/>
                  </a:cubicBezTo>
                  <a:cubicBezTo>
                    <a:pt x="65046" y="49102"/>
                    <a:pt x="65547" y="48969"/>
                    <a:pt x="66047" y="48835"/>
                  </a:cubicBezTo>
                  <a:cubicBezTo>
                    <a:pt x="66314" y="48769"/>
                    <a:pt x="66614" y="48669"/>
                    <a:pt x="66748" y="48402"/>
                  </a:cubicBezTo>
                  <a:cubicBezTo>
                    <a:pt x="66914" y="48101"/>
                    <a:pt x="66814" y="47801"/>
                    <a:pt x="66714" y="47568"/>
                  </a:cubicBezTo>
                  <a:cubicBezTo>
                    <a:pt x="66481" y="46867"/>
                    <a:pt x="66214" y="46167"/>
                    <a:pt x="65980" y="45466"/>
                  </a:cubicBezTo>
                  <a:lnTo>
                    <a:pt x="65747" y="44899"/>
                  </a:lnTo>
                  <a:cubicBezTo>
                    <a:pt x="65747" y="44832"/>
                    <a:pt x="65714" y="44766"/>
                    <a:pt x="65680" y="44732"/>
                  </a:cubicBezTo>
                  <a:cubicBezTo>
                    <a:pt x="65747" y="44699"/>
                    <a:pt x="65780" y="44666"/>
                    <a:pt x="65847" y="44632"/>
                  </a:cubicBezTo>
                  <a:lnTo>
                    <a:pt x="66214" y="44432"/>
                  </a:lnTo>
                  <a:cubicBezTo>
                    <a:pt x="66848" y="44065"/>
                    <a:pt x="67482" y="43698"/>
                    <a:pt x="68149" y="43331"/>
                  </a:cubicBezTo>
                  <a:cubicBezTo>
                    <a:pt x="68883" y="42898"/>
                    <a:pt x="68883" y="42564"/>
                    <a:pt x="68549" y="41897"/>
                  </a:cubicBezTo>
                  <a:cubicBezTo>
                    <a:pt x="68349" y="41497"/>
                    <a:pt x="68182" y="41230"/>
                    <a:pt x="68049" y="40963"/>
                  </a:cubicBezTo>
                  <a:cubicBezTo>
                    <a:pt x="67748" y="40429"/>
                    <a:pt x="67415" y="39896"/>
                    <a:pt x="67115" y="39362"/>
                  </a:cubicBezTo>
                  <a:cubicBezTo>
                    <a:pt x="67215" y="39262"/>
                    <a:pt x="67315" y="39195"/>
                    <a:pt x="67381" y="39128"/>
                  </a:cubicBezTo>
                  <a:lnTo>
                    <a:pt x="67515" y="39028"/>
                  </a:lnTo>
                  <a:lnTo>
                    <a:pt x="67915" y="38728"/>
                  </a:lnTo>
                  <a:cubicBezTo>
                    <a:pt x="68349" y="38395"/>
                    <a:pt x="68782" y="38061"/>
                    <a:pt x="69216" y="37727"/>
                  </a:cubicBezTo>
                  <a:cubicBezTo>
                    <a:pt x="69716" y="37327"/>
                    <a:pt x="69750" y="36927"/>
                    <a:pt x="69383" y="36426"/>
                  </a:cubicBezTo>
                  <a:cubicBezTo>
                    <a:pt x="69283" y="36293"/>
                    <a:pt x="69183" y="36160"/>
                    <a:pt x="69083" y="36060"/>
                  </a:cubicBezTo>
                  <a:lnTo>
                    <a:pt x="68983" y="35959"/>
                  </a:lnTo>
                  <a:cubicBezTo>
                    <a:pt x="68449" y="35292"/>
                    <a:pt x="67815" y="34625"/>
                    <a:pt x="66948" y="33758"/>
                  </a:cubicBezTo>
                  <a:cubicBezTo>
                    <a:pt x="67615" y="32891"/>
                    <a:pt x="68249" y="31990"/>
                    <a:pt x="68849" y="31123"/>
                  </a:cubicBezTo>
                  <a:lnTo>
                    <a:pt x="68949" y="30989"/>
                  </a:lnTo>
                  <a:cubicBezTo>
                    <a:pt x="69350" y="30456"/>
                    <a:pt x="69283" y="30089"/>
                    <a:pt x="68816" y="29655"/>
                  </a:cubicBezTo>
                  <a:cubicBezTo>
                    <a:pt x="68315" y="29221"/>
                    <a:pt x="67815" y="28821"/>
                    <a:pt x="67348" y="28454"/>
                  </a:cubicBezTo>
                  <a:lnTo>
                    <a:pt x="66981" y="28221"/>
                  </a:lnTo>
                  <a:cubicBezTo>
                    <a:pt x="66481" y="27820"/>
                    <a:pt x="65947" y="27420"/>
                    <a:pt x="65413" y="27053"/>
                  </a:cubicBezTo>
                  <a:cubicBezTo>
                    <a:pt x="65480" y="26886"/>
                    <a:pt x="65547" y="26719"/>
                    <a:pt x="65614" y="26519"/>
                  </a:cubicBezTo>
                  <a:cubicBezTo>
                    <a:pt x="65680" y="26386"/>
                    <a:pt x="65747" y="26219"/>
                    <a:pt x="65814" y="26052"/>
                  </a:cubicBezTo>
                  <a:cubicBezTo>
                    <a:pt x="65947" y="25719"/>
                    <a:pt x="66114" y="25419"/>
                    <a:pt x="66247" y="25118"/>
                  </a:cubicBezTo>
                  <a:cubicBezTo>
                    <a:pt x="66381" y="24785"/>
                    <a:pt x="66514" y="24485"/>
                    <a:pt x="66648" y="24184"/>
                  </a:cubicBezTo>
                  <a:cubicBezTo>
                    <a:pt x="66914" y="23617"/>
                    <a:pt x="66781" y="23317"/>
                    <a:pt x="66281" y="23017"/>
                  </a:cubicBezTo>
                  <a:cubicBezTo>
                    <a:pt x="66214" y="22983"/>
                    <a:pt x="66147" y="22950"/>
                    <a:pt x="66047" y="22917"/>
                  </a:cubicBezTo>
                  <a:lnTo>
                    <a:pt x="66014" y="22883"/>
                  </a:lnTo>
                  <a:lnTo>
                    <a:pt x="65046" y="22450"/>
                  </a:lnTo>
                  <a:cubicBezTo>
                    <a:pt x="64346" y="22116"/>
                    <a:pt x="63612" y="21783"/>
                    <a:pt x="62878" y="21449"/>
                  </a:cubicBezTo>
                  <a:cubicBezTo>
                    <a:pt x="62778" y="21382"/>
                    <a:pt x="62711" y="21349"/>
                    <a:pt x="62645" y="21316"/>
                  </a:cubicBezTo>
                  <a:lnTo>
                    <a:pt x="62611" y="21316"/>
                  </a:lnTo>
                  <a:cubicBezTo>
                    <a:pt x="62645" y="21249"/>
                    <a:pt x="62678" y="21149"/>
                    <a:pt x="62678" y="21015"/>
                  </a:cubicBezTo>
                  <a:cubicBezTo>
                    <a:pt x="62778" y="20682"/>
                    <a:pt x="62878" y="20382"/>
                    <a:pt x="62978" y="20048"/>
                  </a:cubicBezTo>
                  <a:cubicBezTo>
                    <a:pt x="63045" y="19781"/>
                    <a:pt x="63145" y="19514"/>
                    <a:pt x="63212" y="19247"/>
                  </a:cubicBezTo>
                  <a:cubicBezTo>
                    <a:pt x="63312" y="18814"/>
                    <a:pt x="63412" y="18480"/>
                    <a:pt x="63245" y="18180"/>
                  </a:cubicBezTo>
                  <a:cubicBezTo>
                    <a:pt x="63045" y="17880"/>
                    <a:pt x="62711" y="17813"/>
                    <a:pt x="62278" y="17746"/>
                  </a:cubicBezTo>
                  <a:cubicBezTo>
                    <a:pt x="61811" y="17646"/>
                    <a:pt x="61310" y="17546"/>
                    <a:pt x="60810" y="17446"/>
                  </a:cubicBezTo>
                  <a:cubicBezTo>
                    <a:pt x="60376" y="17379"/>
                    <a:pt x="59909" y="17279"/>
                    <a:pt x="59476" y="17179"/>
                  </a:cubicBezTo>
                  <a:lnTo>
                    <a:pt x="59342" y="17179"/>
                  </a:lnTo>
                  <a:cubicBezTo>
                    <a:pt x="59342" y="17146"/>
                    <a:pt x="59342" y="17113"/>
                    <a:pt x="59342" y="17079"/>
                  </a:cubicBezTo>
                  <a:cubicBezTo>
                    <a:pt x="59376" y="16112"/>
                    <a:pt x="59376" y="15111"/>
                    <a:pt x="59309" y="14110"/>
                  </a:cubicBezTo>
                  <a:cubicBezTo>
                    <a:pt x="59276" y="13477"/>
                    <a:pt x="59042" y="13243"/>
                    <a:pt x="58442" y="13210"/>
                  </a:cubicBezTo>
                  <a:cubicBezTo>
                    <a:pt x="57975" y="13143"/>
                    <a:pt x="57608" y="13143"/>
                    <a:pt x="57274" y="13143"/>
                  </a:cubicBezTo>
                  <a:lnTo>
                    <a:pt x="55440" y="13143"/>
                  </a:lnTo>
                  <a:cubicBezTo>
                    <a:pt x="55239" y="13143"/>
                    <a:pt x="55073" y="13110"/>
                    <a:pt x="54873" y="13110"/>
                  </a:cubicBezTo>
                  <a:cubicBezTo>
                    <a:pt x="54839" y="12609"/>
                    <a:pt x="54806" y="12076"/>
                    <a:pt x="54772" y="11609"/>
                  </a:cubicBezTo>
                  <a:cubicBezTo>
                    <a:pt x="54739" y="11375"/>
                    <a:pt x="54706" y="11142"/>
                    <a:pt x="54706" y="10908"/>
                  </a:cubicBezTo>
                  <a:cubicBezTo>
                    <a:pt x="54672" y="10608"/>
                    <a:pt x="54639" y="10274"/>
                    <a:pt x="54606" y="9974"/>
                  </a:cubicBezTo>
                  <a:cubicBezTo>
                    <a:pt x="54572" y="9474"/>
                    <a:pt x="54272" y="9207"/>
                    <a:pt x="53772" y="9207"/>
                  </a:cubicBezTo>
                  <a:lnTo>
                    <a:pt x="53371" y="9207"/>
                  </a:lnTo>
                  <a:cubicBezTo>
                    <a:pt x="53071" y="9174"/>
                    <a:pt x="52771" y="9174"/>
                    <a:pt x="52504" y="9174"/>
                  </a:cubicBezTo>
                  <a:lnTo>
                    <a:pt x="49902" y="9174"/>
                  </a:lnTo>
                  <a:cubicBezTo>
                    <a:pt x="49802" y="9174"/>
                    <a:pt x="49736" y="9207"/>
                    <a:pt x="49635" y="9207"/>
                  </a:cubicBezTo>
                  <a:cubicBezTo>
                    <a:pt x="49569" y="9207"/>
                    <a:pt x="49535" y="9174"/>
                    <a:pt x="49502" y="9174"/>
                  </a:cubicBezTo>
                  <a:cubicBezTo>
                    <a:pt x="49435" y="9107"/>
                    <a:pt x="49402" y="8907"/>
                    <a:pt x="49369" y="8740"/>
                  </a:cubicBezTo>
                  <a:cubicBezTo>
                    <a:pt x="49369" y="8607"/>
                    <a:pt x="49335" y="8473"/>
                    <a:pt x="49302" y="8373"/>
                  </a:cubicBezTo>
                  <a:cubicBezTo>
                    <a:pt x="49035" y="7406"/>
                    <a:pt x="48802" y="6605"/>
                    <a:pt x="48501" y="5805"/>
                  </a:cubicBezTo>
                  <a:cubicBezTo>
                    <a:pt x="48401" y="5538"/>
                    <a:pt x="48234" y="5137"/>
                    <a:pt x="47701" y="5137"/>
                  </a:cubicBezTo>
                  <a:cubicBezTo>
                    <a:pt x="47601" y="5137"/>
                    <a:pt x="47467" y="5137"/>
                    <a:pt x="47334" y="5171"/>
                  </a:cubicBezTo>
                  <a:cubicBezTo>
                    <a:pt x="47300" y="5171"/>
                    <a:pt x="47234" y="5204"/>
                    <a:pt x="47200" y="5204"/>
                  </a:cubicBezTo>
                  <a:lnTo>
                    <a:pt x="47134" y="5204"/>
                  </a:lnTo>
                  <a:cubicBezTo>
                    <a:pt x="46333" y="5371"/>
                    <a:pt x="45533" y="5571"/>
                    <a:pt x="44765" y="5771"/>
                  </a:cubicBezTo>
                  <a:cubicBezTo>
                    <a:pt x="44332" y="5905"/>
                    <a:pt x="43898" y="6005"/>
                    <a:pt x="43464" y="6105"/>
                  </a:cubicBezTo>
                  <a:cubicBezTo>
                    <a:pt x="43431" y="6105"/>
                    <a:pt x="43398" y="6138"/>
                    <a:pt x="43364" y="6138"/>
                  </a:cubicBezTo>
                  <a:cubicBezTo>
                    <a:pt x="43331" y="6105"/>
                    <a:pt x="43331" y="6071"/>
                    <a:pt x="43331" y="6038"/>
                  </a:cubicBezTo>
                  <a:lnTo>
                    <a:pt x="43031" y="5404"/>
                  </a:lnTo>
                  <a:cubicBezTo>
                    <a:pt x="42731" y="4670"/>
                    <a:pt x="42397" y="3937"/>
                    <a:pt x="42063" y="3203"/>
                  </a:cubicBezTo>
                  <a:cubicBezTo>
                    <a:pt x="41797" y="2602"/>
                    <a:pt x="41596" y="2202"/>
                    <a:pt x="41029" y="2202"/>
                  </a:cubicBezTo>
                  <a:cubicBezTo>
                    <a:pt x="40829" y="2202"/>
                    <a:pt x="40596" y="2269"/>
                    <a:pt x="40262" y="2369"/>
                  </a:cubicBezTo>
                  <a:lnTo>
                    <a:pt x="40229" y="2369"/>
                  </a:lnTo>
                  <a:cubicBezTo>
                    <a:pt x="39562" y="2569"/>
                    <a:pt x="38894" y="2802"/>
                    <a:pt x="38261" y="3036"/>
                  </a:cubicBezTo>
                  <a:cubicBezTo>
                    <a:pt x="37860" y="3169"/>
                    <a:pt x="37427" y="3336"/>
                    <a:pt x="36993" y="3470"/>
                  </a:cubicBezTo>
                  <a:cubicBezTo>
                    <a:pt x="36860" y="3503"/>
                    <a:pt x="36760" y="3536"/>
                    <a:pt x="36693" y="3570"/>
                  </a:cubicBezTo>
                  <a:cubicBezTo>
                    <a:pt x="36660" y="3570"/>
                    <a:pt x="36626" y="3603"/>
                    <a:pt x="36593" y="3603"/>
                  </a:cubicBezTo>
                  <a:cubicBezTo>
                    <a:pt x="36593" y="3570"/>
                    <a:pt x="36559" y="3503"/>
                    <a:pt x="36526" y="3470"/>
                  </a:cubicBezTo>
                  <a:cubicBezTo>
                    <a:pt x="36459" y="3403"/>
                    <a:pt x="36426" y="3303"/>
                    <a:pt x="36359" y="3236"/>
                  </a:cubicBezTo>
                  <a:cubicBezTo>
                    <a:pt x="36159" y="2936"/>
                    <a:pt x="35992" y="2636"/>
                    <a:pt x="35792" y="2335"/>
                  </a:cubicBezTo>
                  <a:cubicBezTo>
                    <a:pt x="35425" y="1735"/>
                    <a:pt x="35025" y="1101"/>
                    <a:pt x="34558" y="501"/>
                  </a:cubicBezTo>
                  <a:cubicBezTo>
                    <a:pt x="34425" y="301"/>
                    <a:pt x="34224" y="0"/>
                    <a:pt x="3385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0"/>
            <p:cNvSpPr/>
            <p:nvPr/>
          </p:nvSpPr>
          <p:spPr>
            <a:xfrm>
              <a:off x="2761300" y="2333775"/>
              <a:ext cx="425350" cy="102275"/>
            </a:xfrm>
            <a:custGeom>
              <a:avLst/>
              <a:gdLst/>
              <a:ahLst/>
              <a:cxnLst/>
              <a:rect l="l" t="t" r="r" b="b"/>
              <a:pathLst>
                <a:path w="17014" h="4091" extrusionOk="0">
                  <a:moveTo>
                    <a:pt x="16413" y="1"/>
                  </a:moveTo>
                  <a:cubicBezTo>
                    <a:pt x="16212" y="1"/>
                    <a:pt x="16012" y="1"/>
                    <a:pt x="15812" y="34"/>
                  </a:cubicBezTo>
                  <a:cubicBezTo>
                    <a:pt x="13877" y="167"/>
                    <a:pt x="11943" y="434"/>
                    <a:pt x="10008" y="601"/>
                  </a:cubicBezTo>
                  <a:cubicBezTo>
                    <a:pt x="7606" y="801"/>
                    <a:pt x="5171" y="1101"/>
                    <a:pt x="2770" y="1368"/>
                  </a:cubicBezTo>
                  <a:cubicBezTo>
                    <a:pt x="2002" y="1468"/>
                    <a:pt x="1235" y="1568"/>
                    <a:pt x="468" y="1702"/>
                  </a:cubicBezTo>
                  <a:cubicBezTo>
                    <a:pt x="68" y="1769"/>
                    <a:pt x="1" y="1869"/>
                    <a:pt x="101" y="2236"/>
                  </a:cubicBezTo>
                  <a:cubicBezTo>
                    <a:pt x="268" y="2769"/>
                    <a:pt x="435" y="3303"/>
                    <a:pt x="635" y="3837"/>
                  </a:cubicBezTo>
                  <a:cubicBezTo>
                    <a:pt x="728" y="4006"/>
                    <a:pt x="812" y="4090"/>
                    <a:pt x="914" y="4090"/>
                  </a:cubicBezTo>
                  <a:cubicBezTo>
                    <a:pt x="994" y="4090"/>
                    <a:pt x="1085" y="4039"/>
                    <a:pt x="1202" y="3937"/>
                  </a:cubicBezTo>
                  <a:cubicBezTo>
                    <a:pt x="1602" y="3570"/>
                    <a:pt x="1902" y="3136"/>
                    <a:pt x="2236" y="2736"/>
                  </a:cubicBezTo>
                  <a:cubicBezTo>
                    <a:pt x="2369" y="2603"/>
                    <a:pt x="2436" y="2436"/>
                    <a:pt x="2636" y="2336"/>
                  </a:cubicBezTo>
                  <a:cubicBezTo>
                    <a:pt x="3003" y="2803"/>
                    <a:pt x="3370" y="3270"/>
                    <a:pt x="3737" y="3703"/>
                  </a:cubicBezTo>
                  <a:cubicBezTo>
                    <a:pt x="3870" y="3837"/>
                    <a:pt x="3962" y="3903"/>
                    <a:pt x="4045" y="3903"/>
                  </a:cubicBezTo>
                  <a:cubicBezTo>
                    <a:pt x="4129" y="3903"/>
                    <a:pt x="4204" y="3837"/>
                    <a:pt x="4304" y="3703"/>
                  </a:cubicBezTo>
                  <a:cubicBezTo>
                    <a:pt x="4471" y="3503"/>
                    <a:pt x="4604" y="3303"/>
                    <a:pt x="4738" y="3103"/>
                  </a:cubicBezTo>
                  <a:cubicBezTo>
                    <a:pt x="4971" y="2803"/>
                    <a:pt x="5238" y="2469"/>
                    <a:pt x="5471" y="2136"/>
                  </a:cubicBezTo>
                  <a:cubicBezTo>
                    <a:pt x="5638" y="2202"/>
                    <a:pt x="5672" y="2336"/>
                    <a:pt x="5738" y="2402"/>
                  </a:cubicBezTo>
                  <a:cubicBezTo>
                    <a:pt x="6005" y="2769"/>
                    <a:pt x="6272" y="3136"/>
                    <a:pt x="6539" y="3503"/>
                  </a:cubicBezTo>
                  <a:cubicBezTo>
                    <a:pt x="6659" y="3658"/>
                    <a:pt x="6753" y="3733"/>
                    <a:pt x="6847" y="3733"/>
                  </a:cubicBezTo>
                  <a:cubicBezTo>
                    <a:pt x="6936" y="3733"/>
                    <a:pt x="7026" y="3666"/>
                    <a:pt x="7139" y="3537"/>
                  </a:cubicBezTo>
                  <a:cubicBezTo>
                    <a:pt x="7506" y="3136"/>
                    <a:pt x="7840" y="2736"/>
                    <a:pt x="8173" y="2336"/>
                  </a:cubicBezTo>
                  <a:cubicBezTo>
                    <a:pt x="8307" y="2169"/>
                    <a:pt x="8440" y="2002"/>
                    <a:pt x="8607" y="1902"/>
                  </a:cubicBezTo>
                  <a:cubicBezTo>
                    <a:pt x="8740" y="2002"/>
                    <a:pt x="8774" y="2102"/>
                    <a:pt x="8874" y="2202"/>
                  </a:cubicBezTo>
                  <a:cubicBezTo>
                    <a:pt x="9107" y="2502"/>
                    <a:pt x="9341" y="2836"/>
                    <a:pt x="9574" y="3136"/>
                  </a:cubicBezTo>
                  <a:cubicBezTo>
                    <a:pt x="9674" y="3253"/>
                    <a:pt x="9758" y="3311"/>
                    <a:pt x="9845" y="3311"/>
                  </a:cubicBezTo>
                  <a:cubicBezTo>
                    <a:pt x="9933" y="3311"/>
                    <a:pt x="10025" y="3253"/>
                    <a:pt x="10141" y="3136"/>
                  </a:cubicBezTo>
                  <a:cubicBezTo>
                    <a:pt x="10208" y="3036"/>
                    <a:pt x="10308" y="2936"/>
                    <a:pt x="10375" y="2836"/>
                  </a:cubicBezTo>
                  <a:cubicBezTo>
                    <a:pt x="10675" y="2469"/>
                    <a:pt x="10942" y="2102"/>
                    <a:pt x="11242" y="1735"/>
                  </a:cubicBezTo>
                  <a:cubicBezTo>
                    <a:pt x="11297" y="1644"/>
                    <a:pt x="11352" y="1592"/>
                    <a:pt x="11418" y="1592"/>
                  </a:cubicBezTo>
                  <a:cubicBezTo>
                    <a:pt x="11472" y="1592"/>
                    <a:pt x="11534" y="1627"/>
                    <a:pt x="11609" y="1702"/>
                  </a:cubicBezTo>
                  <a:cubicBezTo>
                    <a:pt x="11909" y="2035"/>
                    <a:pt x="12210" y="2336"/>
                    <a:pt x="12510" y="2669"/>
                  </a:cubicBezTo>
                  <a:cubicBezTo>
                    <a:pt x="12685" y="2828"/>
                    <a:pt x="12792" y="2912"/>
                    <a:pt x="12888" y="2912"/>
                  </a:cubicBezTo>
                  <a:cubicBezTo>
                    <a:pt x="12994" y="2912"/>
                    <a:pt x="13087" y="2812"/>
                    <a:pt x="13244" y="2603"/>
                  </a:cubicBezTo>
                  <a:cubicBezTo>
                    <a:pt x="13611" y="2102"/>
                    <a:pt x="13911" y="1568"/>
                    <a:pt x="14378" y="1035"/>
                  </a:cubicBezTo>
                  <a:cubicBezTo>
                    <a:pt x="14578" y="1302"/>
                    <a:pt x="14745" y="1502"/>
                    <a:pt x="14945" y="1702"/>
                  </a:cubicBezTo>
                  <a:cubicBezTo>
                    <a:pt x="15078" y="1869"/>
                    <a:pt x="15245" y="2035"/>
                    <a:pt x="15412" y="2202"/>
                  </a:cubicBezTo>
                  <a:cubicBezTo>
                    <a:pt x="15462" y="2252"/>
                    <a:pt x="15529" y="2286"/>
                    <a:pt x="15600" y="2286"/>
                  </a:cubicBezTo>
                  <a:cubicBezTo>
                    <a:pt x="15670" y="2286"/>
                    <a:pt x="15745" y="2252"/>
                    <a:pt x="15812" y="2169"/>
                  </a:cubicBezTo>
                  <a:cubicBezTo>
                    <a:pt x="16179" y="1702"/>
                    <a:pt x="16546" y="1168"/>
                    <a:pt x="16846" y="634"/>
                  </a:cubicBezTo>
                  <a:cubicBezTo>
                    <a:pt x="17013" y="334"/>
                    <a:pt x="16813" y="34"/>
                    <a:pt x="1641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0"/>
            <p:cNvSpPr/>
            <p:nvPr/>
          </p:nvSpPr>
          <p:spPr>
            <a:xfrm>
              <a:off x="2843200" y="2389175"/>
              <a:ext cx="328425" cy="222525"/>
            </a:xfrm>
            <a:custGeom>
              <a:avLst/>
              <a:gdLst/>
              <a:ahLst/>
              <a:cxnLst/>
              <a:rect l="l" t="t" r="r" b="b"/>
              <a:pathLst>
                <a:path w="13137" h="8901" extrusionOk="0">
                  <a:moveTo>
                    <a:pt x="11549" y="0"/>
                  </a:moveTo>
                  <a:cubicBezTo>
                    <a:pt x="11358" y="0"/>
                    <a:pt x="11318" y="212"/>
                    <a:pt x="11068" y="787"/>
                  </a:cubicBezTo>
                  <a:cubicBezTo>
                    <a:pt x="10975" y="1044"/>
                    <a:pt x="10947" y="1121"/>
                    <a:pt x="10801" y="1121"/>
                  </a:cubicBezTo>
                  <a:cubicBezTo>
                    <a:pt x="10738" y="1121"/>
                    <a:pt x="10654" y="1107"/>
                    <a:pt x="10535" y="1087"/>
                  </a:cubicBezTo>
                  <a:cubicBezTo>
                    <a:pt x="10201" y="1020"/>
                    <a:pt x="9901" y="954"/>
                    <a:pt x="9567" y="920"/>
                  </a:cubicBezTo>
                  <a:cubicBezTo>
                    <a:pt x="9494" y="914"/>
                    <a:pt x="9433" y="910"/>
                    <a:pt x="9382" y="910"/>
                  </a:cubicBezTo>
                  <a:cubicBezTo>
                    <a:pt x="9153" y="910"/>
                    <a:pt x="9115" y="987"/>
                    <a:pt x="9034" y="1287"/>
                  </a:cubicBezTo>
                  <a:cubicBezTo>
                    <a:pt x="8934" y="1587"/>
                    <a:pt x="8834" y="1854"/>
                    <a:pt x="8767" y="2121"/>
                  </a:cubicBezTo>
                  <a:cubicBezTo>
                    <a:pt x="8743" y="2287"/>
                    <a:pt x="8669" y="2352"/>
                    <a:pt x="8557" y="2352"/>
                  </a:cubicBezTo>
                  <a:cubicBezTo>
                    <a:pt x="8511" y="2352"/>
                    <a:pt x="8458" y="2341"/>
                    <a:pt x="8400" y="2321"/>
                  </a:cubicBezTo>
                  <a:cubicBezTo>
                    <a:pt x="8166" y="2221"/>
                    <a:pt x="7900" y="2121"/>
                    <a:pt x="7633" y="2054"/>
                  </a:cubicBezTo>
                  <a:cubicBezTo>
                    <a:pt x="7538" y="2026"/>
                    <a:pt x="7465" y="2011"/>
                    <a:pt x="7405" y="2011"/>
                  </a:cubicBezTo>
                  <a:cubicBezTo>
                    <a:pt x="7256" y="2011"/>
                    <a:pt x="7195" y="2106"/>
                    <a:pt x="7099" y="2321"/>
                  </a:cubicBezTo>
                  <a:cubicBezTo>
                    <a:pt x="6932" y="2722"/>
                    <a:pt x="6799" y="3155"/>
                    <a:pt x="6665" y="3555"/>
                  </a:cubicBezTo>
                  <a:cubicBezTo>
                    <a:pt x="6556" y="3797"/>
                    <a:pt x="6518" y="3879"/>
                    <a:pt x="6392" y="3879"/>
                  </a:cubicBezTo>
                  <a:cubicBezTo>
                    <a:pt x="6326" y="3879"/>
                    <a:pt x="6236" y="3857"/>
                    <a:pt x="6098" y="3822"/>
                  </a:cubicBezTo>
                  <a:cubicBezTo>
                    <a:pt x="5798" y="3756"/>
                    <a:pt x="5498" y="3656"/>
                    <a:pt x="5198" y="3589"/>
                  </a:cubicBezTo>
                  <a:cubicBezTo>
                    <a:pt x="5083" y="3562"/>
                    <a:pt x="4994" y="3548"/>
                    <a:pt x="4922" y="3548"/>
                  </a:cubicBezTo>
                  <a:cubicBezTo>
                    <a:pt x="4722" y="3548"/>
                    <a:pt x="4653" y="3662"/>
                    <a:pt x="4530" y="3956"/>
                  </a:cubicBezTo>
                  <a:cubicBezTo>
                    <a:pt x="4397" y="4323"/>
                    <a:pt x="4297" y="4690"/>
                    <a:pt x="4197" y="5057"/>
                  </a:cubicBezTo>
                  <a:cubicBezTo>
                    <a:pt x="4111" y="5335"/>
                    <a:pt x="4080" y="5435"/>
                    <a:pt x="3945" y="5435"/>
                  </a:cubicBezTo>
                  <a:cubicBezTo>
                    <a:pt x="3870" y="5435"/>
                    <a:pt x="3763" y="5404"/>
                    <a:pt x="3596" y="5357"/>
                  </a:cubicBezTo>
                  <a:cubicBezTo>
                    <a:pt x="3330" y="5290"/>
                    <a:pt x="3063" y="5190"/>
                    <a:pt x="2763" y="5123"/>
                  </a:cubicBezTo>
                  <a:cubicBezTo>
                    <a:pt x="2656" y="5097"/>
                    <a:pt x="2574" y="5082"/>
                    <a:pt x="2508" y="5082"/>
                  </a:cubicBezTo>
                  <a:cubicBezTo>
                    <a:pt x="2325" y="5082"/>
                    <a:pt x="2269" y="5196"/>
                    <a:pt x="2195" y="5490"/>
                  </a:cubicBezTo>
                  <a:cubicBezTo>
                    <a:pt x="2062" y="5924"/>
                    <a:pt x="1929" y="6391"/>
                    <a:pt x="1829" y="6858"/>
                  </a:cubicBezTo>
                  <a:cubicBezTo>
                    <a:pt x="1789" y="6868"/>
                    <a:pt x="1756" y="6872"/>
                    <a:pt x="1727" y="6872"/>
                  </a:cubicBezTo>
                  <a:cubicBezTo>
                    <a:pt x="1656" y="6872"/>
                    <a:pt x="1609" y="6848"/>
                    <a:pt x="1562" y="6824"/>
                  </a:cubicBezTo>
                  <a:cubicBezTo>
                    <a:pt x="1195" y="6691"/>
                    <a:pt x="828" y="6558"/>
                    <a:pt x="461" y="6491"/>
                  </a:cubicBezTo>
                  <a:cubicBezTo>
                    <a:pt x="403" y="6478"/>
                    <a:pt x="350" y="6471"/>
                    <a:pt x="303" y="6471"/>
                  </a:cubicBezTo>
                  <a:cubicBezTo>
                    <a:pt x="104" y="6471"/>
                    <a:pt x="0" y="6589"/>
                    <a:pt x="27" y="6858"/>
                  </a:cubicBezTo>
                  <a:cubicBezTo>
                    <a:pt x="61" y="7458"/>
                    <a:pt x="127" y="8059"/>
                    <a:pt x="261" y="8626"/>
                  </a:cubicBezTo>
                  <a:cubicBezTo>
                    <a:pt x="303" y="8818"/>
                    <a:pt x="373" y="8901"/>
                    <a:pt x="488" y="8901"/>
                  </a:cubicBezTo>
                  <a:cubicBezTo>
                    <a:pt x="552" y="8901"/>
                    <a:pt x="631" y="8874"/>
                    <a:pt x="728" y="8826"/>
                  </a:cubicBezTo>
                  <a:cubicBezTo>
                    <a:pt x="928" y="8726"/>
                    <a:pt x="1128" y="8592"/>
                    <a:pt x="1362" y="8459"/>
                  </a:cubicBezTo>
                  <a:cubicBezTo>
                    <a:pt x="3296" y="7291"/>
                    <a:pt x="5198" y="6057"/>
                    <a:pt x="7132" y="4823"/>
                  </a:cubicBezTo>
                  <a:cubicBezTo>
                    <a:pt x="8800" y="3789"/>
                    <a:pt x="10468" y="2722"/>
                    <a:pt x="12103" y="1654"/>
                  </a:cubicBezTo>
                  <a:cubicBezTo>
                    <a:pt x="12369" y="1487"/>
                    <a:pt x="12603" y="1321"/>
                    <a:pt x="12836" y="1154"/>
                  </a:cubicBezTo>
                  <a:cubicBezTo>
                    <a:pt x="13137" y="920"/>
                    <a:pt x="13137" y="687"/>
                    <a:pt x="12803" y="487"/>
                  </a:cubicBezTo>
                  <a:cubicBezTo>
                    <a:pt x="12670" y="387"/>
                    <a:pt x="12503" y="320"/>
                    <a:pt x="12369" y="286"/>
                  </a:cubicBezTo>
                  <a:cubicBezTo>
                    <a:pt x="11915" y="116"/>
                    <a:pt x="11691" y="0"/>
                    <a:pt x="1154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0"/>
            <p:cNvSpPr/>
            <p:nvPr/>
          </p:nvSpPr>
          <p:spPr>
            <a:xfrm>
              <a:off x="3243325" y="2431025"/>
              <a:ext cx="868975" cy="771675"/>
            </a:xfrm>
            <a:custGeom>
              <a:avLst/>
              <a:gdLst/>
              <a:ahLst/>
              <a:cxnLst/>
              <a:rect l="l" t="t" r="r" b="b"/>
              <a:pathLst>
                <a:path w="34759" h="30867" extrusionOk="0">
                  <a:moveTo>
                    <a:pt x="11371" y="1"/>
                  </a:moveTo>
                  <a:cubicBezTo>
                    <a:pt x="10692" y="1"/>
                    <a:pt x="10004" y="38"/>
                    <a:pt x="9307" y="114"/>
                  </a:cubicBezTo>
                  <a:cubicBezTo>
                    <a:pt x="6738" y="380"/>
                    <a:pt x="4270" y="981"/>
                    <a:pt x="1935" y="2082"/>
                  </a:cubicBezTo>
                  <a:cubicBezTo>
                    <a:pt x="1368" y="2348"/>
                    <a:pt x="834" y="2615"/>
                    <a:pt x="267" y="2882"/>
                  </a:cubicBezTo>
                  <a:cubicBezTo>
                    <a:pt x="167" y="2949"/>
                    <a:pt x="0" y="3016"/>
                    <a:pt x="67" y="3216"/>
                  </a:cubicBezTo>
                  <a:cubicBezTo>
                    <a:pt x="100" y="3383"/>
                    <a:pt x="267" y="3383"/>
                    <a:pt x="401" y="3383"/>
                  </a:cubicBezTo>
                  <a:cubicBezTo>
                    <a:pt x="1902" y="3383"/>
                    <a:pt x="3403" y="3616"/>
                    <a:pt x="4904" y="3816"/>
                  </a:cubicBezTo>
                  <a:cubicBezTo>
                    <a:pt x="5071" y="3816"/>
                    <a:pt x="5237" y="3816"/>
                    <a:pt x="5404" y="3950"/>
                  </a:cubicBezTo>
                  <a:cubicBezTo>
                    <a:pt x="5071" y="4517"/>
                    <a:pt x="4870" y="5084"/>
                    <a:pt x="4637" y="5684"/>
                  </a:cubicBezTo>
                  <a:cubicBezTo>
                    <a:pt x="4557" y="5870"/>
                    <a:pt x="4478" y="5971"/>
                    <a:pt x="4314" y="5971"/>
                  </a:cubicBezTo>
                  <a:cubicBezTo>
                    <a:pt x="4272" y="5971"/>
                    <a:pt x="4224" y="5965"/>
                    <a:pt x="4170" y="5951"/>
                  </a:cubicBezTo>
                  <a:cubicBezTo>
                    <a:pt x="3836" y="5884"/>
                    <a:pt x="3469" y="5851"/>
                    <a:pt x="3136" y="5818"/>
                  </a:cubicBezTo>
                  <a:cubicBezTo>
                    <a:pt x="3053" y="5804"/>
                    <a:pt x="2970" y="5796"/>
                    <a:pt x="2890" y="5796"/>
                  </a:cubicBezTo>
                  <a:cubicBezTo>
                    <a:pt x="2776" y="5796"/>
                    <a:pt x="2667" y="5812"/>
                    <a:pt x="2569" y="5851"/>
                  </a:cubicBezTo>
                  <a:cubicBezTo>
                    <a:pt x="2235" y="5984"/>
                    <a:pt x="2202" y="6218"/>
                    <a:pt x="2402" y="6451"/>
                  </a:cubicBezTo>
                  <a:cubicBezTo>
                    <a:pt x="2569" y="6618"/>
                    <a:pt x="2769" y="6685"/>
                    <a:pt x="2902" y="6885"/>
                  </a:cubicBezTo>
                  <a:cubicBezTo>
                    <a:pt x="2836" y="6918"/>
                    <a:pt x="2769" y="6918"/>
                    <a:pt x="2702" y="6952"/>
                  </a:cubicBezTo>
                  <a:cubicBezTo>
                    <a:pt x="2269" y="7185"/>
                    <a:pt x="2269" y="7452"/>
                    <a:pt x="2669" y="7752"/>
                  </a:cubicBezTo>
                  <a:cubicBezTo>
                    <a:pt x="2769" y="7819"/>
                    <a:pt x="2936" y="7819"/>
                    <a:pt x="2969" y="8019"/>
                  </a:cubicBezTo>
                  <a:cubicBezTo>
                    <a:pt x="2769" y="8153"/>
                    <a:pt x="2469" y="8219"/>
                    <a:pt x="2535" y="8520"/>
                  </a:cubicBezTo>
                  <a:cubicBezTo>
                    <a:pt x="2602" y="8820"/>
                    <a:pt x="2902" y="8853"/>
                    <a:pt x="3136" y="8920"/>
                  </a:cubicBezTo>
                  <a:lnTo>
                    <a:pt x="3303" y="8920"/>
                  </a:lnTo>
                  <a:cubicBezTo>
                    <a:pt x="3770" y="9009"/>
                    <a:pt x="4237" y="9024"/>
                    <a:pt x="4704" y="9024"/>
                  </a:cubicBezTo>
                  <a:cubicBezTo>
                    <a:pt x="4937" y="9024"/>
                    <a:pt x="5171" y="9020"/>
                    <a:pt x="5404" y="9020"/>
                  </a:cubicBezTo>
                  <a:cubicBezTo>
                    <a:pt x="6105" y="9020"/>
                    <a:pt x="6638" y="8753"/>
                    <a:pt x="6972" y="8119"/>
                  </a:cubicBezTo>
                  <a:cubicBezTo>
                    <a:pt x="7072" y="7952"/>
                    <a:pt x="7205" y="7786"/>
                    <a:pt x="7272" y="7619"/>
                  </a:cubicBezTo>
                  <a:cubicBezTo>
                    <a:pt x="7739" y="6718"/>
                    <a:pt x="8206" y="5851"/>
                    <a:pt x="8606" y="4917"/>
                  </a:cubicBezTo>
                  <a:cubicBezTo>
                    <a:pt x="8678" y="4725"/>
                    <a:pt x="8768" y="4654"/>
                    <a:pt x="8899" y="4654"/>
                  </a:cubicBezTo>
                  <a:cubicBezTo>
                    <a:pt x="8950" y="4654"/>
                    <a:pt x="9008" y="4665"/>
                    <a:pt x="9073" y="4683"/>
                  </a:cubicBezTo>
                  <a:cubicBezTo>
                    <a:pt x="10208" y="5050"/>
                    <a:pt x="11308" y="5451"/>
                    <a:pt x="12409" y="5884"/>
                  </a:cubicBezTo>
                  <a:cubicBezTo>
                    <a:pt x="12676" y="5984"/>
                    <a:pt x="12776" y="6151"/>
                    <a:pt x="12743" y="6385"/>
                  </a:cubicBezTo>
                  <a:cubicBezTo>
                    <a:pt x="12709" y="7252"/>
                    <a:pt x="12543" y="8086"/>
                    <a:pt x="12376" y="8920"/>
                  </a:cubicBezTo>
                  <a:cubicBezTo>
                    <a:pt x="12342" y="9153"/>
                    <a:pt x="12209" y="9220"/>
                    <a:pt x="11976" y="9220"/>
                  </a:cubicBezTo>
                  <a:lnTo>
                    <a:pt x="10975" y="9220"/>
                  </a:lnTo>
                  <a:cubicBezTo>
                    <a:pt x="10675" y="9253"/>
                    <a:pt x="10374" y="9287"/>
                    <a:pt x="10108" y="9353"/>
                  </a:cubicBezTo>
                  <a:cubicBezTo>
                    <a:pt x="9941" y="9420"/>
                    <a:pt x="9807" y="9520"/>
                    <a:pt x="9774" y="9720"/>
                  </a:cubicBezTo>
                  <a:cubicBezTo>
                    <a:pt x="9774" y="9921"/>
                    <a:pt x="9874" y="10021"/>
                    <a:pt x="10007" y="10121"/>
                  </a:cubicBezTo>
                  <a:cubicBezTo>
                    <a:pt x="10208" y="10221"/>
                    <a:pt x="10374" y="10321"/>
                    <a:pt x="10608" y="10421"/>
                  </a:cubicBezTo>
                  <a:cubicBezTo>
                    <a:pt x="10508" y="10488"/>
                    <a:pt x="10441" y="10521"/>
                    <a:pt x="10374" y="10554"/>
                  </a:cubicBezTo>
                  <a:cubicBezTo>
                    <a:pt x="9907" y="10888"/>
                    <a:pt x="9941" y="11188"/>
                    <a:pt x="10441" y="11455"/>
                  </a:cubicBezTo>
                  <a:cubicBezTo>
                    <a:pt x="10608" y="11522"/>
                    <a:pt x="10808" y="11588"/>
                    <a:pt x="11008" y="11688"/>
                  </a:cubicBezTo>
                  <a:cubicBezTo>
                    <a:pt x="10875" y="11789"/>
                    <a:pt x="10775" y="11855"/>
                    <a:pt x="10708" y="11955"/>
                  </a:cubicBezTo>
                  <a:cubicBezTo>
                    <a:pt x="10441" y="12256"/>
                    <a:pt x="10541" y="12556"/>
                    <a:pt x="10941" y="12656"/>
                  </a:cubicBezTo>
                  <a:cubicBezTo>
                    <a:pt x="11000" y="12666"/>
                    <a:pt x="11059" y="12670"/>
                    <a:pt x="11117" y="12670"/>
                  </a:cubicBezTo>
                  <a:cubicBezTo>
                    <a:pt x="11259" y="12670"/>
                    <a:pt x="11400" y="12646"/>
                    <a:pt x="11542" y="12622"/>
                  </a:cubicBezTo>
                  <a:cubicBezTo>
                    <a:pt x="12042" y="12522"/>
                    <a:pt x="12543" y="12422"/>
                    <a:pt x="13043" y="12356"/>
                  </a:cubicBezTo>
                  <a:cubicBezTo>
                    <a:pt x="13810" y="12256"/>
                    <a:pt x="14311" y="11855"/>
                    <a:pt x="14611" y="11155"/>
                  </a:cubicBezTo>
                  <a:cubicBezTo>
                    <a:pt x="15044" y="10054"/>
                    <a:pt x="15578" y="9020"/>
                    <a:pt x="15978" y="7919"/>
                  </a:cubicBezTo>
                  <a:cubicBezTo>
                    <a:pt x="16022" y="7766"/>
                    <a:pt x="16066" y="7684"/>
                    <a:pt x="16157" y="7684"/>
                  </a:cubicBezTo>
                  <a:cubicBezTo>
                    <a:pt x="16205" y="7684"/>
                    <a:pt x="16265" y="7707"/>
                    <a:pt x="16345" y="7752"/>
                  </a:cubicBezTo>
                  <a:cubicBezTo>
                    <a:pt x="16445" y="7819"/>
                    <a:pt x="16579" y="7886"/>
                    <a:pt x="16712" y="7952"/>
                  </a:cubicBezTo>
                  <a:cubicBezTo>
                    <a:pt x="17880" y="8553"/>
                    <a:pt x="19014" y="9253"/>
                    <a:pt x="20148" y="9954"/>
                  </a:cubicBezTo>
                  <a:cubicBezTo>
                    <a:pt x="22650" y="11455"/>
                    <a:pt x="24585" y="13523"/>
                    <a:pt x="26019" y="16092"/>
                  </a:cubicBezTo>
                  <a:cubicBezTo>
                    <a:pt x="26453" y="16859"/>
                    <a:pt x="26453" y="16826"/>
                    <a:pt x="25652" y="17226"/>
                  </a:cubicBezTo>
                  <a:cubicBezTo>
                    <a:pt x="25383" y="17346"/>
                    <a:pt x="25140" y="17425"/>
                    <a:pt x="24915" y="17425"/>
                  </a:cubicBezTo>
                  <a:cubicBezTo>
                    <a:pt x="24639" y="17425"/>
                    <a:pt x="24390" y="17305"/>
                    <a:pt x="24151" y="16992"/>
                  </a:cubicBezTo>
                  <a:cubicBezTo>
                    <a:pt x="24017" y="16792"/>
                    <a:pt x="23784" y="16692"/>
                    <a:pt x="23550" y="16592"/>
                  </a:cubicBezTo>
                  <a:cubicBezTo>
                    <a:pt x="23467" y="16559"/>
                    <a:pt x="23375" y="16534"/>
                    <a:pt x="23288" y="16534"/>
                  </a:cubicBezTo>
                  <a:cubicBezTo>
                    <a:pt x="23200" y="16534"/>
                    <a:pt x="23117" y="16559"/>
                    <a:pt x="23050" y="16625"/>
                  </a:cubicBezTo>
                  <a:cubicBezTo>
                    <a:pt x="22917" y="16759"/>
                    <a:pt x="22950" y="16926"/>
                    <a:pt x="23017" y="17059"/>
                  </a:cubicBezTo>
                  <a:cubicBezTo>
                    <a:pt x="23050" y="17192"/>
                    <a:pt x="23150" y="17293"/>
                    <a:pt x="23117" y="17459"/>
                  </a:cubicBezTo>
                  <a:cubicBezTo>
                    <a:pt x="23061" y="17482"/>
                    <a:pt x="23009" y="17489"/>
                    <a:pt x="22959" y="17489"/>
                  </a:cubicBezTo>
                  <a:cubicBezTo>
                    <a:pt x="22857" y="17489"/>
                    <a:pt x="22761" y="17459"/>
                    <a:pt x="22650" y="17459"/>
                  </a:cubicBezTo>
                  <a:cubicBezTo>
                    <a:pt x="22183" y="17459"/>
                    <a:pt x="22016" y="17726"/>
                    <a:pt x="22250" y="18126"/>
                  </a:cubicBezTo>
                  <a:cubicBezTo>
                    <a:pt x="22350" y="18327"/>
                    <a:pt x="22483" y="18493"/>
                    <a:pt x="22616" y="18694"/>
                  </a:cubicBezTo>
                  <a:cubicBezTo>
                    <a:pt x="22016" y="18894"/>
                    <a:pt x="21949" y="19161"/>
                    <a:pt x="22383" y="19561"/>
                  </a:cubicBezTo>
                  <a:cubicBezTo>
                    <a:pt x="22450" y="19628"/>
                    <a:pt x="22483" y="19661"/>
                    <a:pt x="22550" y="19728"/>
                  </a:cubicBezTo>
                  <a:cubicBezTo>
                    <a:pt x="23150" y="20161"/>
                    <a:pt x="23817" y="20595"/>
                    <a:pt x="24518" y="20895"/>
                  </a:cubicBezTo>
                  <a:cubicBezTo>
                    <a:pt x="24874" y="21064"/>
                    <a:pt x="25231" y="21148"/>
                    <a:pt x="25587" y="21148"/>
                  </a:cubicBezTo>
                  <a:cubicBezTo>
                    <a:pt x="25865" y="21148"/>
                    <a:pt x="26142" y="21097"/>
                    <a:pt x="26419" y="20995"/>
                  </a:cubicBezTo>
                  <a:cubicBezTo>
                    <a:pt x="27086" y="20728"/>
                    <a:pt x="27720" y="20528"/>
                    <a:pt x="28354" y="20261"/>
                  </a:cubicBezTo>
                  <a:cubicBezTo>
                    <a:pt x="28443" y="20228"/>
                    <a:pt x="28517" y="20209"/>
                    <a:pt x="28581" y="20209"/>
                  </a:cubicBezTo>
                  <a:cubicBezTo>
                    <a:pt x="28710" y="20209"/>
                    <a:pt x="28799" y="20284"/>
                    <a:pt x="28888" y="20461"/>
                  </a:cubicBezTo>
                  <a:cubicBezTo>
                    <a:pt x="29388" y="21429"/>
                    <a:pt x="29888" y="22396"/>
                    <a:pt x="30389" y="23397"/>
                  </a:cubicBezTo>
                  <a:cubicBezTo>
                    <a:pt x="30522" y="23630"/>
                    <a:pt x="30422" y="23730"/>
                    <a:pt x="30222" y="23831"/>
                  </a:cubicBezTo>
                  <a:cubicBezTo>
                    <a:pt x="29621" y="24064"/>
                    <a:pt x="29054" y="24298"/>
                    <a:pt x="28454" y="24498"/>
                  </a:cubicBezTo>
                  <a:cubicBezTo>
                    <a:pt x="28384" y="24533"/>
                    <a:pt x="28323" y="24547"/>
                    <a:pt x="28263" y="24547"/>
                  </a:cubicBezTo>
                  <a:cubicBezTo>
                    <a:pt x="28153" y="24547"/>
                    <a:pt x="28051" y="24496"/>
                    <a:pt x="27920" y="24431"/>
                  </a:cubicBezTo>
                  <a:cubicBezTo>
                    <a:pt x="27520" y="24197"/>
                    <a:pt x="27120" y="23997"/>
                    <a:pt x="26686" y="23797"/>
                  </a:cubicBezTo>
                  <a:cubicBezTo>
                    <a:pt x="26486" y="23697"/>
                    <a:pt x="26252" y="23630"/>
                    <a:pt x="26019" y="23630"/>
                  </a:cubicBezTo>
                  <a:cubicBezTo>
                    <a:pt x="25752" y="23664"/>
                    <a:pt x="25652" y="23831"/>
                    <a:pt x="25719" y="24064"/>
                  </a:cubicBezTo>
                  <a:cubicBezTo>
                    <a:pt x="25785" y="24298"/>
                    <a:pt x="25952" y="24464"/>
                    <a:pt x="26086" y="24631"/>
                  </a:cubicBezTo>
                  <a:cubicBezTo>
                    <a:pt x="26186" y="24731"/>
                    <a:pt x="26352" y="24798"/>
                    <a:pt x="26319" y="24998"/>
                  </a:cubicBezTo>
                  <a:lnTo>
                    <a:pt x="26052" y="24998"/>
                  </a:lnTo>
                  <a:cubicBezTo>
                    <a:pt x="25819" y="25031"/>
                    <a:pt x="25552" y="25065"/>
                    <a:pt x="25452" y="25332"/>
                  </a:cubicBezTo>
                  <a:cubicBezTo>
                    <a:pt x="25385" y="25598"/>
                    <a:pt x="25519" y="25765"/>
                    <a:pt x="25652" y="25965"/>
                  </a:cubicBezTo>
                  <a:cubicBezTo>
                    <a:pt x="25752" y="26065"/>
                    <a:pt x="25919" y="26132"/>
                    <a:pt x="25986" y="26299"/>
                  </a:cubicBezTo>
                  <a:cubicBezTo>
                    <a:pt x="25952" y="26366"/>
                    <a:pt x="25885" y="26366"/>
                    <a:pt x="25819" y="26399"/>
                  </a:cubicBezTo>
                  <a:cubicBezTo>
                    <a:pt x="25519" y="26566"/>
                    <a:pt x="25485" y="26766"/>
                    <a:pt x="25685" y="27033"/>
                  </a:cubicBezTo>
                  <a:cubicBezTo>
                    <a:pt x="25785" y="27166"/>
                    <a:pt x="25952" y="27300"/>
                    <a:pt x="26119" y="27400"/>
                  </a:cubicBezTo>
                  <a:cubicBezTo>
                    <a:pt x="26419" y="27567"/>
                    <a:pt x="26786" y="27700"/>
                    <a:pt x="27086" y="27867"/>
                  </a:cubicBezTo>
                  <a:cubicBezTo>
                    <a:pt x="27486" y="28075"/>
                    <a:pt x="27878" y="28167"/>
                    <a:pt x="28266" y="28167"/>
                  </a:cubicBezTo>
                  <a:cubicBezTo>
                    <a:pt x="28688" y="28167"/>
                    <a:pt x="29105" y="28058"/>
                    <a:pt x="29521" y="27867"/>
                  </a:cubicBezTo>
                  <a:cubicBezTo>
                    <a:pt x="29988" y="27667"/>
                    <a:pt x="30455" y="27433"/>
                    <a:pt x="30956" y="27233"/>
                  </a:cubicBezTo>
                  <a:cubicBezTo>
                    <a:pt x="31155" y="27140"/>
                    <a:pt x="31275" y="27084"/>
                    <a:pt x="31360" y="27084"/>
                  </a:cubicBezTo>
                  <a:cubicBezTo>
                    <a:pt x="31488" y="27084"/>
                    <a:pt x="31536" y="27212"/>
                    <a:pt x="31656" y="27533"/>
                  </a:cubicBezTo>
                  <a:cubicBezTo>
                    <a:pt x="32023" y="28434"/>
                    <a:pt x="32323" y="29368"/>
                    <a:pt x="32524" y="30335"/>
                  </a:cubicBezTo>
                  <a:cubicBezTo>
                    <a:pt x="32524" y="30435"/>
                    <a:pt x="32557" y="30569"/>
                    <a:pt x="32590" y="30669"/>
                  </a:cubicBezTo>
                  <a:cubicBezTo>
                    <a:pt x="32646" y="30799"/>
                    <a:pt x="32712" y="30867"/>
                    <a:pt x="32789" y="30867"/>
                  </a:cubicBezTo>
                  <a:cubicBezTo>
                    <a:pt x="32849" y="30867"/>
                    <a:pt x="32917" y="30824"/>
                    <a:pt x="32991" y="30735"/>
                  </a:cubicBezTo>
                  <a:cubicBezTo>
                    <a:pt x="33124" y="30535"/>
                    <a:pt x="33224" y="30335"/>
                    <a:pt x="33324" y="30135"/>
                  </a:cubicBezTo>
                  <a:cubicBezTo>
                    <a:pt x="33691" y="29435"/>
                    <a:pt x="33991" y="28667"/>
                    <a:pt x="34191" y="27867"/>
                  </a:cubicBezTo>
                  <a:cubicBezTo>
                    <a:pt x="34725" y="25598"/>
                    <a:pt x="34758" y="23330"/>
                    <a:pt x="34425" y="21062"/>
                  </a:cubicBezTo>
                  <a:cubicBezTo>
                    <a:pt x="34091" y="18760"/>
                    <a:pt x="33324" y="16559"/>
                    <a:pt x="32357" y="14457"/>
                  </a:cubicBezTo>
                  <a:cubicBezTo>
                    <a:pt x="31456" y="12456"/>
                    <a:pt x="30155" y="10754"/>
                    <a:pt x="28721" y="9120"/>
                  </a:cubicBezTo>
                  <a:cubicBezTo>
                    <a:pt x="26553" y="6618"/>
                    <a:pt x="24151" y="4450"/>
                    <a:pt x="21282" y="2782"/>
                  </a:cubicBezTo>
                  <a:cubicBezTo>
                    <a:pt x="18152" y="993"/>
                    <a:pt x="14881" y="1"/>
                    <a:pt x="1137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0"/>
            <p:cNvSpPr/>
            <p:nvPr/>
          </p:nvSpPr>
          <p:spPr>
            <a:xfrm>
              <a:off x="2753800" y="2087175"/>
              <a:ext cx="1642025" cy="1489450"/>
            </a:xfrm>
            <a:custGeom>
              <a:avLst/>
              <a:gdLst/>
              <a:ahLst/>
              <a:cxnLst/>
              <a:rect l="l" t="t" r="r" b="b"/>
              <a:pathLst>
                <a:path w="65681" h="59578" extrusionOk="0">
                  <a:moveTo>
                    <a:pt x="19156" y="1"/>
                  </a:moveTo>
                  <a:cubicBezTo>
                    <a:pt x="18403" y="1"/>
                    <a:pt x="17820" y="488"/>
                    <a:pt x="17680" y="1325"/>
                  </a:cubicBezTo>
                  <a:cubicBezTo>
                    <a:pt x="17647" y="1592"/>
                    <a:pt x="17613" y="1859"/>
                    <a:pt x="17613" y="2126"/>
                  </a:cubicBezTo>
                  <a:cubicBezTo>
                    <a:pt x="17580" y="2593"/>
                    <a:pt x="17580" y="2559"/>
                    <a:pt x="17146" y="2693"/>
                  </a:cubicBezTo>
                  <a:cubicBezTo>
                    <a:pt x="16679" y="2826"/>
                    <a:pt x="16212" y="2926"/>
                    <a:pt x="15745" y="3060"/>
                  </a:cubicBezTo>
                  <a:cubicBezTo>
                    <a:pt x="15621" y="3109"/>
                    <a:pt x="15506" y="3136"/>
                    <a:pt x="15397" y="3136"/>
                  </a:cubicBezTo>
                  <a:cubicBezTo>
                    <a:pt x="15213" y="3136"/>
                    <a:pt x="15045" y="3061"/>
                    <a:pt x="14878" y="2893"/>
                  </a:cubicBezTo>
                  <a:cubicBezTo>
                    <a:pt x="14327" y="2342"/>
                    <a:pt x="13685" y="2132"/>
                    <a:pt x="12971" y="2132"/>
                  </a:cubicBezTo>
                  <a:cubicBezTo>
                    <a:pt x="12820" y="2132"/>
                    <a:pt x="12667" y="2142"/>
                    <a:pt x="12510" y="2159"/>
                  </a:cubicBezTo>
                  <a:cubicBezTo>
                    <a:pt x="11876" y="2259"/>
                    <a:pt x="11409" y="2593"/>
                    <a:pt x="11209" y="3193"/>
                  </a:cubicBezTo>
                  <a:cubicBezTo>
                    <a:pt x="11042" y="3627"/>
                    <a:pt x="10975" y="4094"/>
                    <a:pt x="10975" y="4561"/>
                  </a:cubicBezTo>
                  <a:cubicBezTo>
                    <a:pt x="10942" y="5061"/>
                    <a:pt x="10942" y="5095"/>
                    <a:pt x="10475" y="5228"/>
                  </a:cubicBezTo>
                  <a:cubicBezTo>
                    <a:pt x="8674" y="5862"/>
                    <a:pt x="6906" y="6596"/>
                    <a:pt x="5171" y="7330"/>
                  </a:cubicBezTo>
                  <a:cubicBezTo>
                    <a:pt x="4921" y="7437"/>
                    <a:pt x="4709" y="7506"/>
                    <a:pt x="4490" y="7506"/>
                  </a:cubicBezTo>
                  <a:cubicBezTo>
                    <a:pt x="4299" y="7506"/>
                    <a:pt x="4103" y="7454"/>
                    <a:pt x="3870" y="7330"/>
                  </a:cubicBezTo>
                  <a:cubicBezTo>
                    <a:pt x="3631" y="7206"/>
                    <a:pt x="3416" y="7148"/>
                    <a:pt x="3231" y="7148"/>
                  </a:cubicBezTo>
                  <a:cubicBezTo>
                    <a:pt x="2718" y="7148"/>
                    <a:pt x="2438" y="7595"/>
                    <a:pt x="2536" y="8330"/>
                  </a:cubicBezTo>
                  <a:cubicBezTo>
                    <a:pt x="2536" y="8464"/>
                    <a:pt x="2603" y="8597"/>
                    <a:pt x="2436" y="8697"/>
                  </a:cubicBezTo>
                  <a:cubicBezTo>
                    <a:pt x="2180" y="8837"/>
                    <a:pt x="1941" y="9024"/>
                    <a:pt x="1662" y="9024"/>
                  </a:cubicBezTo>
                  <a:cubicBezTo>
                    <a:pt x="1540" y="9024"/>
                    <a:pt x="1410" y="8989"/>
                    <a:pt x="1268" y="8897"/>
                  </a:cubicBezTo>
                  <a:cubicBezTo>
                    <a:pt x="1202" y="8864"/>
                    <a:pt x="1135" y="8864"/>
                    <a:pt x="1068" y="8864"/>
                  </a:cubicBezTo>
                  <a:cubicBezTo>
                    <a:pt x="992" y="8851"/>
                    <a:pt x="918" y="8845"/>
                    <a:pt x="848" y="8845"/>
                  </a:cubicBezTo>
                  <a:cubicBezTo>
                    <a:pt x="364" y="8845"/>
                    <a:pt x="30" y="9140"/>
                    <a:pt x="1" y="9665"/>
                  </a:cubicBezTo>
                  <a:cubicBezTo>
                    <a:pt x="1" y="10265"/>
                    <a:pt x="34" y="10832"/>
                    <a:pt x="167" y="11432"/>
                  </a:cubicBezTo>
                  <a:cubicBezTo>
                    <a:pt x="268" y="11833"/>
                    <a:pt x="468" y="12000"/>
                    <a:pt x="868" y="12033"/>
                  </a:cubicBezTo>
                  <a:cubicBezTo>
                    <a:pt x="1035" y="12033"/>
                    <a:pt x="1168" y="12033"/>
                    <a:pt x="1302" y="12000"/>
                  </a:cubicBezTo>
                  <a:cubicBezTo>
                    <a:pt x="3136" y="11866"/>
                    <a:pt x="4971" y="11666"/>
                    <a:pt x="6839" y="11533"/>
                  </a:cubicBezTo>
                  <a:cubicBezTo>
                    <a:pt x="9274" y="11332"/>
                    <a:pt x="11742" y="11132"/>
                    <a:pt x="14211" y="10932"/>
                  </a:cubicBezTo>
                  <a:cubicBezTo>
                    <a:pt x="15745" y="10832"/>
                    <a:pt x="17280" y="10732"/>
                    <a:pt x="18847" y="10665"/>
                  </a:cubicBezTo>
                  <a:cubicBezTo>
                    <a:pt x="18925" y="10654"/>
                    <a:pt x="19003" y="10650"/>
                    <a:pt x="19083" y="10650"/>
                  </a:cubicBezTo>
                  <a:cubicBezTo>
                    <a:pt x="19244" y="10650"/>
                    <a:pt x="19415" y="10665"/>
                    <a:pt x="19615" y="10665"/>
                  </a:cubicBezTo>
                  <a:cubicBezTo>
                    <a:pt x="19448" y="10865"/>
                    <a:pt x="19281" y="10932"/>
                    <a:pt x="19114" y="11032"/>
                  </a:cubicBezTo>
                  <a:cubicBezTo>
                    <a:pt x="17446" y="12000"/>
                    <a:pt x="15812" y="13000"/>
                    <a:pt x="14144" y="13968"/>
                  </a:cubicBezTo>
                  <a:cubicBezTo>
                    <a:pt x="11309" y="15635"/>
                    <a:pt x="8640" y="17537"/>
                    <a:pt x="5805" y="19271"/>
                  </a:cubicBezTo>
                  <a:cubicBezTo>
                    <a:pt x="5304" y="19572"/>
                    <a:pt x="4837" y="19939"/>
                    <a:pt x="4370" y="20339"/>
                  </a:cubicBezTo>
                  <a:cubicBezTo>
                    <a:pt x="4070" y="20639"/>
                    <a:pt x="4004" y="20939"/>
                    <a:pt x="4137" y="21273"/>
                  </a:cubicBezTo>
                  <a:cubicBezTo>
                    <a:pt x="4251" y="21558"/>
                    <a:pt x="4487" y="21721"/>
                    <a:pt x="4844" y="21721"/>
                  </a:cubicBezTo>
                  <a:cubicBezTo>
                    <a:pt x="4905" y="21721"/>
                    <a:pt x="4969" y="21716"/>
                    <a:pt x="5038" y="21706"/>
                  </a:cubicBezTo>
                  <a:cubicBezTo>
                    <a:pt x="5304" y="21673"/>
                    <a:pt x="5571" y="21606"/>
                    <a:pt x="5838" y="21573"/>
                  </a:cubicBezTo>
                  <a:cubicBezTo>
                    <a:pt x="7239" y="21273"/>
                    <a:pt x="8607" y="20806"/>
                    <a:pt x="9974" y="20372"/>
                  </a:cubicBezTo>
                  <a:cubicBezTo>
                    <a:pt x="12810" y="19538"/>
                    <a:pt x="15612" y="18704"/>
                    <a:pt x="18347" y="17704"/>
                  </a:cubicBezTo>
                  <a:cubicBezTo>
                    <a:pt x="19715" y="17203"/>
                    <a:pt x="21082" y="16636"/>
                    <a:pt x="22483" y="16236"/>
                  </a:cubicBezTo>
                  <a:cubicBezTo>
                    <a:pt x="23818" y="15836"/>
                    <a:pt x="25119" y="15402"/>
                    <a:pt x="26486" y="15135"/>
                  </a:cubicBezTo>
                  <a:cubicBezTo>
                    <a:pt x="28010" y="14871"/>
                    <a:pt x="29509" y="14762"/>
                    <a:pt x="31027" y="14762"/>
                  </a:cubicBezTo>
                  <a:cubicBezTo>
                    <a:pt x="31236" y="14762"/>
                    <a:pt x="31446" y="14764"/>
                    <a:pt x="31657" y="14768"/>
                  </a:cubicBezTo>
                  <a:cubicBezTo>
                    <a:pt x="32524" y="14802"/>
                    <a:pt x="33358" y="14835"/>
                    <a:pt x="34192" y="15002"/>
                  </a:cubicBezTo>
                  <a:cubicBezTo>
                    <a:pt x="37127" y="15602"/>
                    <a:pt x="39862" y="16670"/>
                    <a:pt x="42364" y="18337"/>
                  </a:cubicBezTo>
                  <a:cubicBezTo>
                    <a:pt x="45100" y="20139"/>
                    <a:pt x="47501" y="22274"/>
                    <a:pt x="49369" y="25009"/>
                  </a:cubicBezTo>
                  <a:cubicBezTo>
                    <a:pt x="50370" y="26477"/>
                    <a:pt x="51237" y="28044"/>
                    <a:pt x="52004" y="29679"/>
                  </a:cubicBezTo>
                  <a:cubicBezTo>
                    <a:pt x="53372" y="32714"/>
                    <a:pt x="54106" y="35917"/>
                    <a:pt x="53939" y="39252"/>
                  </a:cubicBezTo>
                  <a:cubicBezTo>
                    <a:pt x="53906" y="39920"/>
                    <a:pt x="53839" y="40553"/>
                    <a:pt x="53606" y="41187"/>
                  </a:cubicBezTo>
                  <a:cubicBezTo>
                    <a:pt x="53305" y="41888"/>
                    <a:pt x="53005" y="42621"/>
                    <a:pt x="52471" y="43122"/>
                  </a:cubicBezTo>
                  <a:cubicBezTo>
                    <a:pt x="51871" y="43722"/>
                    <a:pt x="51671" y="44456"/>
                    <a:pt x="51504" y="45223"/>
                  </a:cubicBezTo>
                  <a:cubicBezTo>
                    <a:pt x="51471" y="45257"/>
                    <a:pt x="51471" y="45323"/>
                    <a:pt x="51437" y="45357"/>
                  </a:cubicBezTo>
                  <a:cubicBezTo>
                    <a:pt x="50870" y="47225"/>
                    <a:pt x="49936" y="48893"/>
                    <a:pt x="48402" y="50160"/>
                  </a:cubicBezTo>
                  <a:cubicBezTo>
                    <a:pt x="46367" y="51861"/>
                    <a:pt x="43965" y="52662"/>
                    <a:pt x="41330" y="52729"/>
                  </a:cubicBezTo>
                  <a:cubicBezTo>
                    <a:pt x="41241" y="52730"/>
                    <a:pt x="41151" y="52731"/>
                    <a:pt x="41061" y="52731"/>
                  </a:cubicBezTo>
                  <a:cubicBezTo>
                    <a:pt x="39219" y="52731"/>
                    <a:pt x="37408" y="52410"/>
                    <a:pt x="35626" y="52028"/>
                  </a:cubicBezTo>
                  <a:cubicBezTo>
                    <a:pt x="32891" y="51428"/>
                    <a:pt x="30289" y="50560"/>
                    <a:pt x="27787" y="49260"/>
                  </a:cubicBezTo>
                  <a:cubicBezTo>
                    <a:pt x="24718" y="47625"/>
                    <a:pt x="22583" y="45190"/>
                    <a:pt x="21216" y="42021"/>
                  </a:cubicBezTo>
                  <a:cubicBezTo>
                    <a:pt x="20749" y="40987"/>
                    <a:pt x="20449" y="39886"/>
                    <a:pt x="20148" y="38785"/>
                  </a:cubicBezTo>
                  <a:cubicBezTo>
                    <a:pt x="20015" y="38352"/>
                    <a:pt x="19915" y="37851"/>
                    <a:pt x="19748" y="37418"/>
                  </a:cubicBezTo>
                  <a:cubicBezTo>
                    <a:pt x="19567" y="36995"/>
                    <a:pt x="19359" y="36846"/>
                    <a:pt x="18950" y="36846"/>
                  </a:cubicBezTo>
                  <a:cubicBezTo>
                    <a:pt x="18907" y="36846"/>
                    <a:pt x="18862" y="36847"/>
                    <a:pt x="18814" y="36851"/>
                  </a:cubicBezTo>
                  <a:cubicBezTo>
                    <a:pt x="18481" y="36884"/>
                    <a:pt x="18214" y="37017"/>
                    <a:pt x="18014" y="37284"/>
                  </a:cubicBezTo>
                  <a:cubicBezTo>
                    <a:pt x="17747" y="37585"/>
                    <a:pt x="17547" y="37918"/>
                    <a:pt x="17380" y="38252"/>
                  </a:cubicBezTo>
                  <a:cubicBezTo>
                    <a:pt x="16613" y="39886"/>
                    <a:pt x="16346" y="41621"/>
                    <a:pt x="16613" y="43389"/>
                  </a:cubicBezTo>
                  <a:cubicBezTo>
                    <a:pt x="16913" y="45423"/>
                    <a:pt x="17680" y="47325"/>
                    <a:pt x="18814" y="49059"/>
                  </a:cubicBezTo>
                  <a:cubicBezTo>
                    <a:pt x="20715" y="51928"/>
                    <a:pt x="23151" y="54230"/>
                    <a:pt x="26219" y="55831"/>
                  </a:cubicBezTo>
                  <a:cubicBezTo>
                    <a:pt x="27387" y="56431"/>
                    <a:pt x="28621" y="56932"/>
                    <a:pt x="29822" y="57432"/>
                  </a:cubicBezTo>
                  <a:cubicBezTo>
                    <a:pt x="33153" y="58775"/>
                    <a:pt x="36550" y="59578"/>
                    <a:pt x="40081" y="59578"/>
                  </a:cubicBezTo>
                  <a:cubicBezTo>
                    <a:pt x="40934" y="59578"/>
                    <a:pt x="41795" y="59531"/>
                    <a:pt x="42664" y="59433"/>
                  </a:cubicBezTo>
                  <a:cubicBezTo>
                    <a:pt x="45166" y="59167"/>
                    <a:pt x="47635" y="58700"/>
                    <a:pt x="50036" y="57899"/>
                  </a:cubicBezTo>
                  <a:cubicBezTo>
                    <a:pt x="54540" y="56365"/>
                    <a:pt x="58242" y="53763"/>
                    <a:pt x="60978" y="49793"/>
                  </a:cubicBezTo>
                  <a:cubicBezTo>
                    <a:pt x="63713" y="45824"/>
                    <a:pt x="65314" y="41454"/>
                    <a:pt x="65547" y="36617"/>
                  </a:cubicBezTo>
                  <a:cubicBezTo>
                    <a:pt x="65681" y="33782"/>
                    <a:pt x="65347" y="30980"/>
                    <a:pt x="64580" y="28244"/>
                  </a:cubicBezTo>
                  <a:cubicBezTo>
                    <a:pt x="63346" y="23975"/>
                    <a:pt x="61078" y="20305"/>
                    <a:pt x="58042" y="17103"/>
                  </a:cubicBezTo>
                  <a:cubicBezTo>
                    <a:pt x="55841" y="14802"/>
                    <a:pt x="53472" y="12767"/>
                    <a:pt x="50904" y="10932"/>
                  </a:cubicBezTo>
                  <a:cubicBezTo>
                    <a:pt x="46734" y="7963"/>
                    <a:pt x="42164" y="5762"/>
                    <a:pt x="37294" y="4127"/>
                  </a:cubicBezTo>
                  <a:cubicBezTo>
                    <a:pt x="34692" y="3260"/>
                    <a:pt x="32057" y="2559"/>
                    <a:pt x="29355" y="2226"/>
                  </a:cubicBezTo>
                  <a:cubicBezTo>
                    <a:pt x="27351" y="1979"/>
                    <a:pt x="25347" y="1800"/>
                    <a:pt x="23325" y="1800"/>
                  </a:cubicBezTo>
                  <a:cubicBezTo>
                    <a:pt x="22890" y="1800"/>
                    <a:pt x="22454" y="1808"/>
                    <a:pt x="22016" y="1826"/>
                  </a:cubicBezTo>
                  <a:cubicBezTo>
                    <a:pt x="21783" y="1826"/>
                    <a:pt x="21649" y="1792"/>
                    <a:pt x="21549" y="1592"/>
                  </a:cubicBezTo>
                  <a:cubicBezTo>
                    <a:pt x="21349" y="1259"/>
                    <a:pt x="21082" y="992"/>
                    <a:pt x="20816" y="725"/>
                  </a:cubicBezTo>
                  <a:cubicBezTo>
                    <a:pt x="20482" y="425"/>
                    <a:pt x="20082" y="191"/>
                    <a:pt x="19615" y="58"/>
                  </a:cubicBezTo>
                  <a:cubicBezTo>
                    <a:pt x="19457" y="20"/>
                    <a:pt x="19303" y="1"/>
                    <a:pt x="19156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0"/>
            <p:cNvSpPr/>
            <p:nvPr/>
          </p:nvSpPr>
          <p:spPr>
            <a:xfrm>
              <a:off x="3079875" y="2077450"/>
              <a:ext cx="1396025" cy="1580600"/>
            </a:xfrm>
            <a:custGeom>
              <a:avLst/>
              <a:gdLst/>
              <a:ahLst/>
              <a:cxnLst/>
              <a:rect l="l" t="t" r="r" b="b"/>
              <a:pathLst>
                <a:path w="55841" h="63224" extrusionOk="0">
                  <a:moveTo>
                    <a:pt x="20377" y="1"/>
                  </a:moveTo>
                  <a:cubicBezTo>
                    <a:pt x="20307" y="1"/>
                    <a:pt x="20227" y="38"/>
                    <a:pt x="20115" y="113"/>
                  </a:cubicBezTo>
                  <a:cubicBezTo>
                    <a:pt x="18880" y="880"/>
                    <a:pt x="17713" y="1748"/>
                    <a:pt x="16612" y="2648"/>
                  </a:cubicBezTo>
                  <a:cubicBezTo>
                    <a:pt x="16445" y="2782"/>
                    <a:pt x="16312" y="2915"/>
                    <a:pt x="16379" y="3115"/>
                  </a:cubicBezTo>
                  <a:cubicBezTo>
                    <a:pt x="16412" y="3315"/>
                    <a:pt x="16646" y="3349"/>
                    <a:pt x="16779" y="3382"/>
                  </a:cubicBezTo>
                  <a:cubicBezTo>
                    <a:pt x="17413" y="3516"/>
                    <a:pt x="18047" y="3682"/>
                    <a:pt x="18714" y="3816"/>
                  </a:cubicBezTo>
                  <a:cubicBezTo>
                    <a:pt x="20315" y="4149"/>
                    <a:pt x="21949" y="4450"/>
                    <a:pt x="23550" y="4883"/>
                  </a:cubicBezTo>
                  <a:cubicBezTo>
                    <a:pt x="25785" y="5517"/>
                    <a:pt x="27920" y="6418"/>
                    <a:pt x="30055" y="7318"/>
                  </a:cubicBezTo>
                  <a:cubicBezTo>
                    <a:pt x="33491" y="8753"/>
                    <a:pt x="36660" y="10621"/>
                    <a:pt x="39495" y="13022"/>
                  </a:cubicBezTo>
                  <a:cubicBezTo>
                    <a:pt x="42230" y="15324"/>
                    <a:pt x="44699" y="17859"/>
                    <a:pt x="46834" y="20728"/>
                  </a:cubicBezTo>
                  <a:cubicBezTo>
                    <a:pt x="48135" y="22462"/>
                    <a:pt x="49269" y="24297"/>
                    <a:pt x="50003" y="26365"/>
                  </a:cubicBezTo>
                  <a:cubicBezTo>
                    <a:pt x="50870" y="28700"/>
                    <a:pt x="51504" y="31102"/>
                    <a:pt x="51871" y="33570"/>
                  </a:cubicBezTo>
                  <a:cubicBezTo>
                    <a:pt x="52071" y="34705"/>
                    <a:pt x="52138" y="35839"/>
                    <a:pt x="52071" y="37006"/>
                  </a:cubicBezTo>
                  <a:cubicBezTo>
                    <a:pt x="51971" y="38807"/>
                    <a:pt x="51637" y="40575"/>
                    <a:pt x="51170" y="42310"/>
                  </a:cubicBezTo>
                  <a:cubicBezTo>
                    <a:pt x="50703" y="44011"/>
                    <a:pt x="50103" y="45646"/>
                    <a:pt x="49169" y="47147"/>
                  </a:cubicBezTo>
                  <a:cubicBezTo>
                    <a:pt x="48535" y="48181"/>
                    <a:pt x="47868" y="49248"/>
                    <a:pt x="47101" y="50216"/>
                  </a:cubicBezTo>
                  <a:cubicBezTo>
                    <a:pt x="45666" y="52184"/>
                    <a:pt x="44032" y="53952"/>
                    <a:pt x="41964" y="55286"/>
                  </a:cubicBezTo>
                  <a:cubicBezTo>
                    <a:pt x="41130" y="55820"/>
                    <a:pt x="40262" y="56320"/>
                    <a:pt x="39328" y="56720"/>
                  </a:cubicBezTo>
                  <a:cubicBezTo>
                    <a:pt x="37627" y="57487"/>
                    <a:pt x="35959" y="58288"/>
                    <a:pt x="34125" y="58755"/>
                  </a:cubicBezTo>
                  <a:cubicBezTo>
                    <a:pt x="33291" y="58989"/>
                    <a:pt x="32423" y="59122"/>
                    <a:pt x="31556" y="59255"/>
                  </a:cubicBezTo>
                  <a:cubicBezTo>
                    <a:pt x="30055" y="59489"/>
                    <a:pt x="28521" y="59656"/>
                    <a:pt x="26986" y="59656"/>
                  </a:cubicBezTo>
                  <a:cubicBezTo>
                    <a:pt x="25285" y="59656"/>
                    <a:pt x="23617" y="59422"/>
                    <a:pt x="21949" y="59022"/>
                  </a:cubicBezTo>
                  <a:cubicBezTo>
                    <a:pt x="20048" y="58555"/>
                    <a:pt x="18213" y="57854"/>
                    <a:pt x="16379" y="57221"/>
                  </a:cubicBezTo>
                  <a:cubicBezTo>
                    <a:pt x="15044" y="56720"/>
                    <a:pt x="13777" y="56120"/>
                    <a:pt x="12609" y="55319"/>
                  </a:cubicBezTo>
                  <a:cubicBezTo>
                    <a:pt x="11709" y="54719"/>
                    <a:pt x="10775" y="54085"/>
                    <a:pt x="9841" y="53451"/>
                  </a:cubicBezTo>
                  <a:cubicBezTo>
                    <a:pt x="8840" y="52751"/>
                    <a:pt x="7939" y="51950"/>
                    <a:pt x="7205" y="50949"/>
                  </a:cubicBezTo>
                  <a:cubicBezTo>
                    <a:pt x="6238" y="49682"/>
                    <a:pt x="5404" y="48314"/>
                    <a:pt x="4837" y="46813"/>
                  </a:cubicBezTo>
                  <a:cubicBezTo>
                    <a:pt x="3970" y="44411"/>
                    <a:pt x="3670" y="42010"/>
                    <a:pt x="4437" y="39541"/>
                  </a:cubicBezTo>
                  <a:cubicBezTo>
                    <a:pt x="4604" y="38974"/>
                    <a:pt x="4804" y="38407"/>
                    <a:pt x="5071" y="37873"/>
                  </a:cubicBezTo>
                  <a:cubicBezTo>
                    <a:pt x="5171" y="37640"/>
                    <a:pt x="5104" y="37540"/>
                    <a:pt x="4870" y="37507"/>
                  </a:cubicBezTo>
                  <a:cubicBezTo>
                    <a:pt x="4848" y="37495"/>
                    <a:pt x="4826" y="37492"/>
                    <a:pt x="4804" y="37492"/>
                  </a:cubicBezTo>
                  <a:cubicBezTo>
                    <a:pt x="4759" y="37492"/>
                    <a:pt x="4715" y="37507"/>
                    <a:pt x="4670" y="37507"/>
                  </a:cubicBezTo>
                  <a:cubicBezTo>
                    <a:pt x="4203" y="37507"/>
                    <a:pt x="3736" y="37492"/>
                    <a:pt x="3269" y="37492"/>
                  </a:cubicBezTo>
                  <a:cubicBezTo>
                    <a:pt x="3036" y="37492"/>
                    <a:pt x="2802" y="37495"/>
                    <a:pt x="2569" y="37507"/>
                  </a:cubicBezTo>
                  <a:cubicBezTo>
                    <a:pt x="2135" y="37507"/>
                    <a:pt x="1702" y="37573"/>
                    <a:pt x="1301" y="37640"/>
                  </a:cubicBezTo>
                  <a:cubicBezTo>
                    <a:pt x="968" y="37673"/>
                    <a:pt x="901" y="37807"/>
                    <a:pt x="1001" y="38140"/>
                  </a:cubicBezTo>
                  <a:cubicBezTo>
                    <a:pt x="1001" y="38207"/>
                    <a:pt x="1034" y="38274"/>
                    <a:pt x="1068" y="38340"/>
                  </a:cubicBezTo>
                  <a:cubicBezTo>
                    <a:pt x="1435" y="39174"/>
                    <a:pt x="1768" y="40042"/>
                    <a:pt x="2202" y="40876"/>
                  </a:cubicBezTo>
                  <a:cubicBezTo>
                    <a:pt x="2369" y="41209"/>
                    <a:pt x="2502" y="41243"/>
                    <a:pt x="2068" y="41509"/>
                  </a:cubicBezTo>
                  <a:cubicBezTo>
                    <a:pt x="1535" y="41876"/>
                    <a:pt x="1001" y="42210"/>
                    <a:pt x="467" y="42577"/>
                  </a:cubicBezTo>
                  <a:cubicBezTo>
                    <a:pt x="0" y="42910"/>
                    <a:pt x="0" y="43044"/>
                    <a:pt x="401" y="43444"/>
                  </a:cubicBezTo>
                  <a:cubicBezTo>
                    <a:pt x="534" y="43578"/>
                    <a:pt x="667" y="43711"/>
                    <a:pt x="834" y="43844"/>
                  </a:cubicBezTo>
                  <a:cubicBezTo>
                    <a:pt x="1335" y="44278"/>
                    <a:pt x="1835" y="44712"/>
                    <a:pt x="2369" y="45112"/>
                  </a:cubicBezTo>
                  <a:cubicBezTo>
                    <a:pt x="2602" y="45312"/>
                    <a:pt x="2602" y="45446"/>
                    <a:pt x="2469" y="45679"/>
                  </a:cubicBezTo>
                  <a:cubicBezTo>
                    <a:pt x="2102" y="46246"/>
                    <a:pt x="1768" y="46813"/>
                    <a:pt x="1468" y="47414"/>
                  </a:cubicBezTo>
                  <a:cubicBezTo>
                    <a:pt x="1134" y="47981"/>
                    <a:pt x="1235" y="48181"/>
                    <a:pt x="1802" y="48448"/>
                  </a:cubicBezTo>
                  <a:cubicBezTo>
                    <a:pt x="2669" y="48881"/>
                    <a:pt x="3570" y="49315"/>
                    <a:pt x="4437" y="49715"/>
                  </a:cubicBezTo>
                  <a:cubicBezTo>
                    <a:pt x="4704" y="49849"/>
                    <a:pt x="4770" y="49982"/>
                    <a:pt x="4704" y="50249"/>
                  </a:cubicBezTo>
                  <a:cubicBezTo>
                    <a:pt x="4604" y="51016"/>
                    <a:pt x="4504" y="51817"/>
                    <a:pt x="4370" y="52584"/>
                  </a:cubicBezTo>
                  <a:cubicBezTo>
                    <a:pt x="4303" y="53184"/>
                    <a:pt x="4337" y="53284"/>
                    <a:pt x="4904" y="53385"/>
                  </a:cubicBezTo>
                  <a:cubicBezTo>
                    <a:pt x="5004" y="53418"/>
                    <a:pt x="5071" y="53418"/>
                    <a:pt x="5171" y="53451"/>
                  </a:cubicBezTo>
                  <a:cubicBezTo>
                    <a:pt x="6171" y="53585"/>
                    <a:pt x="7172" y="53785"/>
                    <a:pt x="8173" y="53918"/>
                  </a:cubicBezTo>
                  <a:cubicBezTo>
                    <a:pt x="8440" y="53952"/>
                    <a:pt x="8573" y="54052"/>
                    <a:pt x="8573" y="54319"/>
                  </a:cubicBezTo>
                  <a:cubicBezTo>
                    <a:pt x="8640" y="54919"/>
                    <a:pt x="8707" y="55486"/>
                    <a:pt x="8740" y="56086"/>
                  </a:cubicBezTo>
                  <a:cubicBezTo>
                    <a:pt x="8773" y="56387"/>
                    <a:pt x="8840" y="56687"/>
                    <a:pt x="8907" y="56987"/>
                  </a:cubicBezTo>
                  <a:cubicBezTo>
                    <a:pt x="8973" y="57187"/>
                    <a:pt x="9107" y="57287"/>
                    <a:pt x="9340" y="57287"/>
                  </a:cubicBezTo>
                  <a:cubicBezTo>
                    <a:pt x="9440" y="57254"/>
                    <a:pt x="9507" y="57254"/>
                    <a:pt x="9607" y="57254"/>
                  </a:cubicBezTo>
                  <a:cubicBezTo>
                    <a:pt x="10608" y="57154"/>
                    <a:pt x="11642" y="57054"/>
                    <a:pt x="12676" y="56954"/>
                  </a:cubicBezTo>
                  <a:cubicBezTo>
                    <a:pt x="12782" y="56947"/>
                    <a:pt x="12865" y="56941"/>
                    <a:pt x="12932" y="56941"/>
                  </a:cubicBezTo>
                  <a:cubicBezTo>
                    <a:pt x="13182" y="56941"/>
                    <a:pt x="13205" y="57019"/>
                    <a:pt x="13310" y="57387"/>
                  </a:cubicBezTo>
                  <a:cubicBezTo>
                    <a:pt x="13443" y="57854"/>
                    <a:pt x="13543" y="58355"/>
                    <a:pt x="13677" y="58822"/>
                  </a:cubicBezTo>
                  <a:cubicBezTo>
                    <a:pt x="13777" y="59089"/>
                    <a:pt x="13844" y="59389"/>
                    <a:pt x="14010" y="59656"/>
                  </a:cubicBezTo>
                  <a:cubicBezTo>
                    <a:pt x="14166" y="59942"/>
                    <a:pt x="14262" y="60046"/>
                    <a:pt x="14502" y="60046"/>
                  </a:cubicBezTo>
                  <a:cubicBezTo>
                    <a:pt x="14570" y="60046"/>
                    <a:pt x="14649" y="60037"/>
                    <a:pt x="14744" y="60023"/>
                  </a:cubicBezTo>
                  <a:cubicBezTo>
                    <a:pt x="14811" y="60023"/>
                    <a:pt x="14911" y="59989"/>
                    <a:pt x="14978" y="59989"/>
                  </a:cubicBezTo>
                  <a:cubicBezTo>
                    <a:pt x="16012" y="59789"/>
                    <a:pt x="16979" y="59556"/>
                    <a:pt x="17980" y="59289"/>
                  </a:cubicBezTo>
                  <a:cubicBezTo>
                    <a:pt x="18051" y="59273"/>
                    <a:pt x="18112" y="59265"/>
                    <a:pt x="18166" y="59265"/>
                  </a:cubicBezTo>
                  <a:cubicBezTo>
                    <a:pt x="18341" y="59265"/>
                    <a:pt x="18437" y="59352"/>
                    <a:pt x="18514" y="59556"/>
                  </a:cubicBezTo>
                  <a:cubicBezTo>
                    <a:pt x="18714" y="60089"/>
                    <a:pt x="18947" y="60623"/>
                    <a:pt x="19181" y="61157"/>
                  </a:cubicBezTo>
                  <a:cubicBezTo>
                    <a:pt x="19373" y="61627"/>
                    <a:pt x="19456" y="61810"/>
                    <a:pt x="19693" y="61810"/>
                  </a:cubicBezTo>
                  <a:cubicBezTo>
                    <a:pt x="19826" y="61810"/>
                    <a:pt x="20006" y="61753"/>
                    <a:pt x="20281" y="61657"/>
                  </a:cubicBezTo>
                  <a:cubicBezTo>
                    <a:pt x="21182" y="61357"/>
                    <a:pt x="22083" y="61057"/>
                    <a:pt x="22950" y="60723"/>
                  </a:cubicBezTo>
                  <a:cubicBezTo>
                    <a:pt x="23105" y="60671"/>
                    <a:pt x="23200" y="60640"/>
                    <a:pt x="23272" y="60640"/>
                  </a:cubicBezTo>
                  <a:cubicBezTo>
                    <a:pt x="23385" y="60640"/>
                    <a:pt x="23441" y="60719"/>
                    <a:pt x="23584" y="60923"/>
                  </a:cubicBezTo>
                  <a:cubicBezTo>
                    <a:pt x="24051" y="61524"/>
                    <a:pt x="24484" y="62124"/>
                    <a:pt x="24951" y="62725"/>
                  </a:cubicBezTo>
                  <a:cubicBezTo>
                    <a:pt x="25221" y="63066"/>
                    <a:pt x="25374" y="63223"/>
                    <a:pt x="25562" y="63223"/>
                  </a:cubicBezTo>
                  <a:cubicBezTo>
                    <a:pt x="25724" y="63223"/>
                    <a:pt x="25911" y="63107"/>
                    <a:pt x="26219" y="62891"/>
                  </a:cubicBezTo>
                  <a:cubicBezTo>
                    <a:pt x="27020" y="62358"/>
                    <a:pt x="27787" y="61724"/>
                    <a:pt x="28554" y="61123"/>
                  </a:cubicBezTo>
                  <a:cubicBezTo>
                    <a:pt x="28683" y="61011"/>
                    <a:pt x="28750" y="60952"/>
                    <a:pt x="28814" y="60952"/>
                  </a:cubicBezTo>
                  <a:cubicBezTo>
                    <a:pt x="28883" y="60952"/>
                    <a:pt x="28950" y="61019"/>
                    <a:pt x="29088" y="61157"/>
                  </a:cubicBezTo>
                  <a:cubicBezTo>
                    <a:pt x="29521" y="61557"/>
                    <a:pt x="29955" y="61991"/>
                    <a:pt x="30389" y="62391"/>
                  </a:cubicBezTo>
                  <a:cubicBezTo>
                    <a:pt x="30651" y="62620"/>
                    <a:pt x="30817" y="62737"/>
                    <a:pt x="30973" y="62737"/>
                  </a:cubicBezTo>
                  <a:cubicBezTo>
                    <a:pt x="31134" y="62737"/>
                    <a:pt x="31285" y="62612"/>
                    <a:pt x="31523" y="62358"/>
                  </a:cubicBezTo>
                  <a:cubicBezTo>
                    <a:pt x="32157" y="61690"/>
                    <a:pt x="32790" y="60990"/>
                    <a:pt x="33391" y="60289"/>
                  </a:cubicBezTo>
                  <a:cubicBezTo>
                    <a:pt x="33483" y="60179"/>
                    <a:pt x="33564" y="60130"/>
                    <a:pt x="33653" y="60130"/>
                  </a:cubicBezTo>
                  <a:cubicBezTo>
                    <a:pt x="33725" y="60130"/>
                    <a:pt x="33801" y="60163"/>
                    <a:pt x="33891" y="60223"/>
                  </a:cubicBezTo>
                  <a:cubicBezTo>
                    <a:pt x="34492" y="60623"/>
                    <a:pt x="35125" y="61023"/>
                    <a:pt x="35759" y="61424"/>
                  </a:cubicBezTo>
                  <a:cubicBezTo>
                    <a:pt x="36040" y="61601"/>
                    <a:pt x="36216" y="61700"/>
                    <a:pt x="36360" y="61700"/>
                  </a:cubicBezTo>
                  <a:cubicBezTo>
                    <a:pt x="36540" y="61700"/>
                    <a:pt x="36670" y="61543"/>
                    <a:pt x="36893" y="61190"/>
                  </a:cubicBezTo>
                  <a:cubicBezTo>
                    <a:pt x="37060" y="60957"/>
                    <a:pt x="37194" y="60690"/>
                    <a:pt x="37360" y="60456"/>
                  </a:cubicBezTo>
                  <a:cubicBezTo>
                    <a:pt x="37761" y="59856"/>
                    <a:pt x="38128" y="59255"/>
                    <a:pt x="38494" y="58655"/>
                  </a:cubicBezTo>
                  <a:cubicBezTo>
                    <a:pt x="38575" y="58535"/>
                    <a:pt x="38655" y="58475"/>
                    <a:pt x="38756" y="58475"/>
                  </a:cubicBezTo>
                  <a:cubicBezTo>
                    <a:pt x="38824" y="58475"/>
                    <a:pt x="38901" y="58502"/>
                    <a:pt x="38995" y="58555"/>
                  </a:cubicBezTo>
                  <a:cubicBezTo>
                    <a:pt x="39562" y="58922"/>
                    <a:pt x="40129" y="59355"/>
                    <a:pt x="40663" y="59722"/>
                  </a:cubicBezTo>
                  <a:cubicBezTo>
                    <a:pt x="40929" y="59905"/>
                    <a:pt x="41095" y="60004"/>
                    <a:pt x="41213" y="60004"/>
                  </a:cubicBezTo>
                  <a:cubicBezTo>
                    <a:pt x="41376" y="60004"/>
                    <a:pt x="41447" y="59814"/>
                    <a:pt x="41563" y="59389"/>
                  </a:cubicBezTo>
                  <a:cubicBezTo>
                    <a:pt x="41797" y="58622"/>
                    <a:pt x="41997" y="57821"/>
                    <a:pt x="42197" y="57054"/>
                  </a:cubicBezTo>
                  <a:cubicBezTo>
                    <a:pt x="42245" y="56862"/>
                    <a:pt x="42310" y="56791"/>
                    <a:pt x="42442" y="56791"/>
                  </a:cubicBezTo>
                  <a:cubicBezTo>
                    <a:pt x="42494" y="56791"/>
                    <a:pt x="42556" y="56802"/>
                    <a:pt x="42631" y="56820"/>
                  </a:cubicBezTo>
                  <a:cubicBezTo>
                    <a:pt x="43398" y="57020"/>
                    <a:pt x="44199" y="57221"/>
                    <a:pt x="44999" y="57421"/>
                  </a:cubicBezTo>
                  <a:cubicBezTo>
                    <a:pt x="45204" y="57467"/>
                    <a:pt x="45359" y="57496"/>
                    <a:pt x="45479" y="57496"/>
                  </a:cubicBezTo>
                  <a:cubicBezTo>
                    <a:pt x="45786" y="57496"/>
                    <a:pt x="45852" y="57307"/>
                    <a:pt x="45900" y="56754"/>
                  </a:cubicBezTo>
                  <a:cubicBezTo>
                    <a:pt x="46000" y="55820"/>
                    <a:pt x="46100" y="54852"/>
                    <a:pt x="46200" y="53885"/>
                  </a:cubicBezTo>
                  <a:cubicBezTo>
                    <a:pt x="46267" y="53485"/>
                    <a:pt x="46200" y="53418"/>
                    <a:pt x="46767" y="53351"/>
                  </a:cubicBezTo>
                  <a:cubicBezTo>
                    <a:pt x="47534" y="53318"/>
                    <a:pt x="48268" y="53284"/>
                    <a:pt x="49035" y="53218"/>
                  </a:cubicBezTo>
                  <a:cubicBezTo>
                    <a:pt x="49669" y="53151"/>
                    <a:pt x="49702" y="53084"/>
                    <a:pt x="49736" y="52451"/>
                  </a:cubicBezTo>
                  <a:cubicBezTo>
                    <a:pt x="49736" y="51383"/>
                    <a:pt x="49636" y="50316"/>
                    <a:pt x="49602" y="49248"/>
                  </a:cubicBezTo>
                  <a:cubicBezTo>
                    <a:pt x="49602" y="48781"/>
                    <a:pt x="49602" y="48781"/>
                    <a:pt x="50036" y="48681"/>
                  </a:cubicBezTo>
                  <a:cubicBezTo>
                    <a:pt x="50837" y="48448"/>
                    <a:pt x="51671" y="48248"/>
                    <a:pt x="52471" y="48014"/>
                  </a:cubicBezTo>
                  <a:cubicBezTo>
                    <a:pt x="53005" y="47847"/>
                    <a:pt x="53038" y="47781"/>
                    <a:pt x="52838" y="47280"/>
                  </a:cubicBezTo>
                  <a:cubicBezTo>
                    <a:pt x="52538" y="46380"/>
                    <a:pt x="52204" y="45512"/>
                    <a:pt x="51904" y="44612"/>
                  </a:cubicBezTo>
                  <a:cubicBezTo>
                    <a:pt x="51704" y="44111"/>
                    <a:pt x="51704" y="44111"/>
                    <a:pt x="52171" y="43844"/>
                  </a:cubicBezTo>
                  <a:cubicBezTo>
                    <a:pt x="52938" y="43411"/>
                    <a:pt x="53705" y="42977"/>
                    <a:pt x="54439" y="42543"/>
                  </a:cubicBezTo>
                  <a:cubicBezTo>
                    <a:pt x="54973" y="42243"/>
                    <a:pt x="54973" y="42210"/>
                    <a:pt x="54706" y="41643"/>
                  </a:cubicBezTo>
                  <a:cubicBezTo>
                    <a:pt x="54539" y="41343"/>
                    <a:pt x="54372" y="41042"/>
                    <a:pt x="54206" y="40742"/>
                  </a:cubicBezTo>
                  <a:cubicBezTo>
                    <a:pt x="53905" y="40208"/>
                    <a:pt x="53572" y="39641"/>
                    <a:pt x="53238" y="39108"/>
                  </a:cubicBezTo>
                  <a:cubicBezTo>
                    <a:pt x="53105" y="38908"/>
                    <a:pt x="53105" y="38774"/>
                    <a:pt x="53305" y="38641"/>
                  </a:cubicBezTo>
                  <a:cubicBezTo>
                    <a:pt x="53472" y="38541"/>
                    <a:pt x="53605" y="38407"/>
                    <a:pt x="53772" y="38307"/>
                  </a:cubicBezTo>
                  <a:cubicBezTo>
                    <a:pt x="54339" y="37840"/>
                    <a:pt x="54906" y="37406"/>
                    <a:pt x="55473" y="36973"/>
                  </a:cubicBezTo>
                  <a:cubicBezTo>
                    <a:pt x="55807" y="36706"/>
                    <a:pt x="55840" y="36573"/>
                    <a:pt x="55573" y="36239"/>
                  </a:cubicBezTo>
                  <a:cubicBezTo>
                    <a:pt x="55440" y="36106"/>
                    <a:pt x="55340" y="35939"/>
                    <a:pt x="55206" y="35805"/>
                  </a:cubicBezTo>
                  <a:cubicBezTo>
                    <a:pt x="54573" y="35038"/>
                    <a:pt x="53872" y="34338"/>
                    <a:pt x="53172" y="33637"/>
                  </a:cubicBezTo>
                  <a:cubicBezTo>
                    <a:pt x="52971" y="33437"/>
                    <a:pt x="52971" y="33304"/>
                    <a:pt x="53138" y="33070"/>
                  </a:cubicBezTo>
                  <a:cubicBezTo>
                    <a:pt x="53839" y="32169"/>
                    <a:pt x="54473" y="31269"/>
                    <a:pt x="55140" y="30335"/>
                  </a:cubicBezTo>
                  <a:cubicBezTo>
                    <a:pt x="55407" y="29968"/>
                    <a:pt x="55373" y="29834"/>
                    <a:pt x="55040" y="29534"/>
                  </a:cubicBezTo>
                  <a:cubicBezTo>
                    <a:pt x="54606" y="29134"/>
                    <a:pt x="54106" y="28734"/>
                    <a:pt x="53605" y="28367"/>
                  </a:cubicBezTo>
                  <a:cubicBezTo>
                    <a:pt x="52971" y="27900"/>
                    <a:pt x="52338" y="27433"/>
                    <a:pt x="51704" y="26966"/>
                  </a:cubicBezTo>
                  <a:cubicBezTo>
                    <a:pt x="51504" y="26832"/>
                    <a:pt x="51437" y="26699"/>
                    <a:pt x="51537" y="26465"/>
                  </a:cubicBezTo>
                  <a:cubicBezTo>
                    <a:pt x="51704" y="26132"/>
                    <a:pt x="51804" y="25798"/>
                    <a:pt x="51971" y="25465"/>
                  </a:cubicBezTo>
                  <a:cubicBezTo>
                    <a:pt x="52238" y="24831"/>
                    <a:pt x="52538" y="24197"/>
                    <a:pt x="52805" y="23597"/>
                  </a:cubicBezTo>
                  <a:cubicBezTo>
                    <a:pt x="52971" y="23230"/>
                    <a:pt x="52938" y="23130"/>
                    <a:pt x="52605" y="22963"/>
                  </a:cubicBezTo>
                  <a:cubicBezTo>
                    <a:pt x="52538" y="22929"/>
                    <a:pt x="52438" y="22896"/>
                    <a:pt x="52371" y="22863"/>
                  </a:cubicBezTo>
                  <a:cubicBezTo>
                    <a:pt x="51337" y="22362"/>
                    <a:pt x="50270" y="21895"/>
                    <a:pt x="49235" y="21395"/>
                  </a:cubicBezTo>
                  <a:cubicBezTo>
                    <a:pt x="48635" y="21128"/>
                    <a:pt x="48602" y="21262"/>
                    <a:pt x="48802" y="20494"/>
                  </a:cubicBezTo>
                  <a:cubicBezTo>
                    <a:pt x="48969" y="19894"/>
                    <a:pt x="49169" y="19293"/>
                    <a:pt x="49336" y="18726"/>
                  </a:cubicBezTo>
                  <a:cubicBezTo>
                    <a:pt x="49536" y="17926"/>
                    <a:pt x="49536" y="17892"/>
                    <a:pt x="48735" y="17726"/>
                  </a:cubicBezTo>
                  <a:cubicBezTo>
                    <a:pt x="47801" y="17526"/>
                    <a:pt x="46834" y="17359"/>
                    <a:pt x="45900" y="17192"/>
                  </a:cubicBezTo>
                  <a:cubicBezTo>
                    <a:pt x="45366" y="17059"/>
                    <a:pt x="45433" y="17059"/>
                    <a:pt x="45433" y="16625"/>
                  </a:cubicBezTo>
                  <a:cubicBezTo>
                    <a:pt x="45499" y="15658"/>
                    <a:pt x="45499" y="14690"/>
                    <a:pt x="45433" y="13689"/>
                  </a:cubicBezTo>
                  <a:cubicBezTo>
                    <a:pt x="45399" y="13289"/>
                    <a:pt x="45333" y="13222"/>
                    <a:pt x="44932" y="13189"/>
                  </a:cubicBezTo>
                  <a:cubicBezTo>
                    <a:pt x="44432" y="13156"/>
                    <a:pt x="43932" y="13122"/>
                    <a:pt x="43465" y="13122"/>
                  </a:cubicBezTo>
                  <a:cubicBezTo>
                    <a:pt x="43220" y="13134"/>
                    <a:pt x="42975" y="13137"/>
                    <a:pt x="42732" y="13137"/>
                  </a:cubicBezTo>
                  <a:cubicBezTo>
                    <a:pt x="42245" y="13137"/>
                    <a:pt x="41763" y="13122"/>
                    <a:pt x="41296" y="13122"/>
                  </a:cubicBezTo>
                  <a:cubicBezTo>
                    <a:pt x="41063" y="13122"/>
                    <a:pt x="40996" y="13022"/>
                    <a:pt x="40996" y="12822"/>
                  </a:cubicBezTo>
                  <a:cubicBezTo>
                    <a:pt x="40963" y="12288"/>
                    <a:pt x="40930" y="11755"/>
                    <a:pt x="40863" y="11221"/>
                  </a:cubicBezTo>
                  <a:cubicBezTo>
                    <a:pt x="40829" y="10687"/>
                    <a:pt x="40763" y="10120"/>
                    <a:pt x="40729" y="9587"/>
                  </a:cubicBezTo>
                  <a:cubicBezTo>
                    <a:pt x="40696" y="9286"/>
                    <a:pt x="40563" y="9186"/>
                    <a:pt x="40296" y="9186"/>
                  </a:cubicBezTo>
                  <a:lnTo>
                    <a:pt x="39895" y="9186"/>
                  </a:lnTo>
                  <a:cubicBezTo>
                    <a:pt x="38861" y="9186"/>
                    <a:pt x="37827" y="9186"/>
                    <a:pt x="36793" y="9153"/>
                  </a:cubicBezTo>
                  <a:cubicBezTo>
                    <a:pt x="36598" y="9153"/>
                    <a:pt x="36383" y="9191"/>
                    <a:pt x="36190" y="9191"/>
                  </a:cubicBezTo>
                  <a:cubicBezTo>
                    <a:pt x="36021" y="9191"/>
                    <a:pt x="35868" y="9162"/>
                    <a:pt x="35759" y="9053"/>
                  </a:cubicBezTo>
                  <a:cubicBezTo>
                    <a:pt x="35492" y="8819"/>
                    <a:pt x="35526" y="8386"/>
                    <a:pt x="35426" y="8052"/>
                  </a:cubicBezTo>
                  <a:cubicBezTo>
                    <a:pt x="35192" y="7218"/>
                    <a:pt x="34959" y="6351"/>
                    <a:pt x="34625" y="5550"/>
                  </a:cubicBezTo>
                  <a:cubicBezTo>
                    <a:pt x="34499" y="5222"/>
                    <a:pt x="34430" y="5123"/>
                    <a:pt x="34202" y="5123"/>
                  </a:cubicBezTo>
                  <a:cubicBezTo>
                    <a:pt x="34129" y="5123"/>
                    <a:pt x="34039" y="5134"/>
                    <a:pt x="33925" y="5150"/>
                  </a:cubicBezTo>
                  <a:cubicBezTo>
                    <a:pt x="33858" y="5183"/>
                    <a:pt x="33791" y="5183"/>
                    <a:pt x="33724" y="5217"/>
                  </a:cubicBezTo>
                  <a:cubicBezTo>
                    <a:pt x="32524" y="5450"/>
                    <a:pt x="31323" y="5817"/>
                    <a:pt x="30088" y="6084"/>
                  </a:cubicBezTo>
                  <a:cubicBezTo>
                    <a:pt x="29948" y="6116"/>
                    <a:pt x="29853" y="6138"/>
                    <a:pt x="29782" y="6138"/>
                  </a:cubicBezTo>
                  <a:cubicBezTo>
                    <a:pt x="29634" y="6138"/>
                    <a:pt x="29590" y="6043"/>
                    <a:pt x="29455" y="5750"/>
                  </a:cubicBezTo>
                  <a:cubicBezTo>
                    <a:pt x="29054" y="4816"/>
                    <a:pt x="28621" y="3882"/>
                    <a:pt x="28187" y="2948"/>
                  </a:cubicBezTo>
                  <a:cubicBezTo>
                    <a:pt x="27930" y="2391"/>
                    <a:pt x="27838" y="2192"/>
                    <a:pt x="27565" y="2192"/>
                  </a:cubicBezTo>
                  <a:cubicBezTo>
                    <a:pt x="27414" y="2192"/>
                    <a:pt x="27208" y="2253"/>
                    <a:pt x="26886" y="2348"/>
                  </a:cubicBezTo>
                  <a:cubicBezTo>
                    <a:pt x="25785" y="2648"/>
                    <a:pt x="24718" y="3082"/>
                    <a:pt x="23651" y="3449"/>
                  </a:cubicBezTo>
                  <a:cubicBezTo>
                    <a:pt x="23307" y="3549"/>
                    <a:pt x="23148" y="3631"/>
                    <a:pt x="23038" y="3631"/>
                  </a:cubicBezTo>
                  <a:cubicBezTo>
                    <a:pt x="22893" y="3631"/>
                    <a:pt x="22835" y="3486"/>
                    <a:pt x="22550" y="3049"/>
                  </a:cubicBezTo>
                  <a:cubicBezTo>
                    <a:pt x="21949" y="2148"/>
                    <a:pt x="21416" y="1181"/>
                    <a:pt x="20748" y="313"/>
                  </a:cubicBezTo>
                  <a:cubicBezTo>
                    <a:pt x="20582" y="105"/>
                    <a:pt x="20493" y="1"/>
                    <a:pt x="2037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0"/>
            <p:cNvSpPr/>
            <p:nvPr/>
          </p:nvSpPr>
          <p:spPr>
            <a:xfrm>
              <a:off x="3206625" y="2139250"/>
              <a:ext cx="69250" cy="61950"/>
            </a:xfrm>
            <a:custGeom>
              <a:avLst/>
              <a:gdLst/>
              <a:ahLst/>
              <a:cxnLst/>
              <a:rect l="l" t="t" r="r" b="b"/>
              <a:pathLst>
                <a:path w="2770" h="2478" extrusionOk="0">
                  <a:moveTo>
                    <a:pt x="1430" y="0"/>
                  </a:moveTo>
                  <a:cubicBezTo>
                    <a:pt x="1118" y="0"/>
                    <a:pt x="797" y="85"/>
                    <a:pt x="568" y="243"/>
                  </a:cubicBezTo>
                  <a:cubicBezTo>
                    <a:pt x="167" y="543"/>
                    <a:pt x="1" y="1144"/>
                    <a:pt x="201" y="1677"/>
                  </a:cubicBezTo>
                  <a:cubicBezTo>
                    <a:pt x="368" y="2211"/>
                    <a:pt x="701" y="2478"/>
                    <a:pt x="1201" y="2478"/>
                  </a:cubicBezTo>
                  <a:cubicBezTo>
                    <a:pt x="2069" y="2445"/>
                    <a:pt x="2769" y="1511"/>
                    <a:pt x="2536" y="710"/>
                  </a:cubicBezTo>
                  <a:cubicBezTo>
                    <a:pt x="2469" y="510"/>
                    <a:pt x="2336" y="343"/>
                    <a:pt x="2169" y="210"/>
                  </a:cubicBezTo>
                  <a:cubicBezTo>
                    <a:pt x="1980" y="68"/>
                    <a:pt x="1709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0"/>
            <p:cNvSpPr/>
            <p:nvPr/>
          </p:nvSpPr>
          <p:spPr>
            <a:xfrm>
              <a:off x="3051525" y="2182000"/>
              <a:ext cx="55050" cy="55075"/>
            </a:xfrm>
            <a:custGeom>
              <a:avLst/>
              <a:gdLst/>
              <a:ahLst/>
              <a:cxnLst/>
              <a:rect l="l" t="t" r="r" b="b"/>
              <a:pathLst>
                <a:path w="2202" h="2203" extrusionOk="0">
                  <a:moveTo>
                    <a:pt x="1168" y="1"/>
                  </a:moveTo>
                  <a:cubicBezTo>
                    <a:pt x="467" y="1"/>
                    <a:pt x="0" y="434"/>
                    <a:pt x="0" y="1068"/>
                  </a:cubicBezTo>
                  <a:cubicBezTo>
                    <a:pt x="0" y="1735"/>
                    <a:pt x="434" y="2202"/>
                    <a:pt x="1068" y="2202"/>
                  </a:cubicBezTo>
                  <a:cubicBezTo>
                    <a:pt x="1735" y="2202"/>
                    <a:pt x="2202" y="1635"/>
                    <a:pt x="2202" y="901"/>
                  </a:cubicBezTo>
                  <a:cubicBezTo>
                    <a:pt x="2202" y="368"/>
                    <a:pt x="1768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0"/>
            <p:cNvSpPr/>
            <p:nvPr/>
          </p:nvSpPr>
          <p:spPr>
            <a:xfrm>
              <a:off x="4219850" y="2880725"/>
              <a:ext cx="22550" cy="77700"/>
            </a:xfrm>
            <a:custGeom>
              <a:avLst/>
              <a:gdLst/>
              <a:ahLst/>
              <a:cxnLst/>
              <a:rect l="l" t="t" r="r" b="b"/>
              <a:pathLst>
                <a:path w="902" h="3108" extrusionOk="0">
                  <a:moveTo>
                    <a:pt x="432" y="1"/>
                  </a:moveTo>
                  <a:cubicBezTo>
                    <a:pt x="411" y="1"/>
                    <a:pt x="390" y="2"/>
                    <a:pt x="367" y="5"/>
                  </a:cubicBezTo>
                  <a:cubicBezTo>
                    <a:pt x="134" y="5"/>
                    <a:pt x="1" y="172"/>
                    <a:pt x="1" y="505"/>
                  </a:cubicBezTo>
                  <a:cubicBezTo>
                    <a:pt x="1" y="839"/>
                    <a:pt x="1" y="1173"/>
                    <a:pt x="1" y="1473"/>
                  </a:cubicBezTo>
                  <a:cubicBezTo>
                    <a:pt x="1" y="1873"/>
                    <a:pt x="1" y="2240"/>
                    <a:pt x="34" y="2607"/>
                  </a:cubicBezTo>
                  <a:cubicBezTo>
                    <a:pt x="34" y="2940"/>
                    <a:pt x="167" y="3107"/>
                    <a:pt x="434" y="3107"/>
                  </a:cubicBezTo>
                  <a:cubicBezTo>
                    <a:pt x="668" y="3107"/>
                    <a:pt x="834" y="2940"/>
                    <a:pt x="868" y="2640"/>
                  </a:cubicBezTo>
                  <a:cubicBezTo>
                    <a:pt x="901" y="2440"/>
                    <a:pt x="901" y="2240"/>
                    <a:pt x="868" y="2040"/>
                  </a:cubicBezTo>
                  <a:cubicBezTo>
                    <a:pt x="868" y="1506"/>
                    <a:pt x="868" y="1006"/>
                    <a:pt x="834" y="505"/>
                  </a:cubicBezTo>
                  <a:cubicBezTo>
                    <a:pt x="804" y="169"/>
                    <a:pt x="661" y="1"/>
                    <a:pt x="43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0"/>
            <p:cNvSpPr/>
            <p:nvPr/>
          </p:nvSpPr>
          <p:spPr>
            <a:xfrm>
              <a:off x="4294075" y="2968300"/>
              <a:ext cx="30050" cy="70025"/>
            </a:xfrm>
            <a:custGeom>
              <a:avLst/>
              <a:gdLst/>
              <a:ahLst/>
              <a:cxnLst/>
              <a:rect l="l" t="t" r="r" b="b"/>
              <a:pathLst>
                <a:path w="1202" h="2801" extrusionOk="0">
                  <a:moveTo>
                    <a:pt x="770" y="0"/>
                  </a:moveTo>
                  <a:cubicBezTo>
                    <a:pt x="546" y="0"/>
                    <a:pt x="428" y="169"/>
                    <a:pt x="367" y="505"/>
                  </a:cubicBezTo>
                  <a:cubicBezTo>
                    <a:pt x="267" y="1005"/>
                    <a:pt x="167" y="1472"/>
                    <a:pt x="67" y="1973"/>
                  </a:cubicBezTo>
                  <a:cubicBezTo>
                    <a:pt x="34" y="2139"/>
                    <a:pt x="0" y="2306"/>
                    <a:pt x="34" y="2473"/>
                  </a:cubicBezTo>
                  <a:cubicBezTo>
                    <a:pt x="76" y="2683"/>
                    <a:pt x="237" y="2800"/>
                    <a:pt x="417" y="2800"/>
                  </a:cubicBezTo>
                  <a:cubicBezTo>
                    <a:pt x="523" y="2800"/>
                    <a:pt x="635" y="2760"/>
                    <a:pt x="734" y="2673"/>
                  </a:cubicBezTo>
                  <a:cubicBezTo>
                    <a:pt x="801" y="2573"/>
                    <a:pt x="868" y="2473"/>
                    <a:pt x="901" y="2373"/>
                  </a:cubicBezTo>
                  <a:cubicBezTo>
                    <a:pt x="1001" y="1772"/>
                    <a:pt x="1134" y="1172"/>
                    <a:pt x="1201" y="638"/>
                  </a:cubicBezTo>
                  <a:cubicBezTo>
                    <a:pt x="1201" y="238"/>
                    <a:pt x="1068" y="38"/>
                    <a:pt x="834" y="5"/>
                  </a:cubicBezTo>
                  <a:cubicBezTo>
                    <a:pt x="812" y="2"/>
                    <a:pt x="791" y="0"/>
                    <a:pt x="77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0"/>
            <p:cNvSpPr/>
            <p:nvPr/>
          </p:nvSpPr>
          <p:spPr>
            <a:xfrm>
              <a:off x="3470150" y="3416225"/>
              <a:ext cx="65900" cy="38550"/>
            </a:xfrm>
            <a:custGeom>
              <a:avLst/>
              <a:gdLst/>
              <a:ahLst/>
              <a:cxnLst/>
              <a:rect l="l" t="t" r="r" b="b"/>
              <a:pathLst>
                <a:path w="2636" h="1542" extrusionOk="0">
                  <a:moveTo>
                    <a:pt x="493" y="0"/>
                  </a:moveTo>
                  <a:cubicBezTo>
                    <a:pt x="308" y="0"/>
                    <a:pt x="167" y="89"/>
                    <a:pt x="101" y="267"/>
                  </a:cubicBezTo>
                  <a:cubicBezTo>
                    <a:pt x="0" y="501"/>
                    <a:pt x="101" y="734"/>
                    <a:pt x="434" y="868"/>
                  </a:cubicBezTo>
                  <a:cubicBezTo>
                    <a:pt x="901" y="1068"/>
                    <a:pt x="1335" y="1268"/>
                    <a:pt x="1802" y="1468"/>
                  </a:cubicBezTo>
                  <a:cubicBezTo>
                    <a:pt x="1902" y="1501"/>
                    <a:pt x="2035" y="1535"/>
                    <a:pt x="2102" y="1535"/>
                  </a:cubicBezTo>
                  <a:cubicBezTo>
                    <a:pt x="2136" y="1539"/>
                    <a:pt x="2168" y="1541"/>
                    <a:pt x="2199" y="1541"/>
                  </a:cubicBezTo>
                  <a:cubicBezTo>
                    <a:pt x="2409" y="1541"/>
                    <a:pt x="2540" y="1443"/>
                    <a:pt x="2569" y="1268"/>
                  </a:cubicBezTo>
                  <a:cubicBezTo>
                    <a:pt x="2636" y="1001"/>
                    <a:pt x="2502" y="868"/>
                    <a:pt x="2302" y="768"/>
                  </a:cubicBezTo>
                  <a:cubicBezTo>
                    <a:pt x="1802" y="534"/>
                    <a:pt x="1301" y="301"/>
                    <a:pt x="801" y="67"/>
                  </a:cubicBezTo>
                  <a:cubicBezTo>
                    <a:pt x="690" y="23"/>
                    <a:pt x="586" y="0"/>
                    <a:pt x="49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0"/>
            <p:cNvSpPr/>
            <p:nvPr/>
          </p:nvSpPr>
          <p:spPr>
            <a:xfrm>
              <a:off x="4184825" y="3257425"/>
              <a:ext cx="43400" cy="58400"/>
            </a:xfrm>
            <a:custGeom>
              <a:avLst/>
              <a:gdLst/>
              <a:ahLst/>
              <a:cxnLst/>
              <a:rect l="l" t="t" r="r" b="b"/>
              <a:pathLst>
                <a:path w="1736" h="2336" extrusionOk="0">
                  <a:moveTo>
                    <a:pt x="1287" y="1"/>
                  </a:moveTo>
                  <a:cubicBezTo>
                    <a:pt x="1168" y="1"/>
                    <a:pt x="1069" y="68"/>
                    <a:pt x="1001" y="181"/>
                  </a:cubicBezTo>
                  <a:cubicBezTo>
                    <a:pt x="701" y="682"/>
                    <a:pt x="401" y="1182"/>
                    <a:pt x="101" y="1716"/>
                  </a:cubicBezTo>
                  <a:cubicBezTo>
                    <a:pt x="1" y="1949"/>
                    <a:pt x="101" y="2183"/>
                    <a:pt x="267" y="2283"/>
                  </a:cubicBezTo>
                  <a:cubicBezTo>
                    <a:pt x="336" y="2317"/>
                    <a:pt x="410" y="2336"/>
                    <a:pt x="482" y="2336"/>
                  </a:cubicBezTo>
                  <a:cubicBezTo>
                    <a:pt x="621" y="2336"/>
                    <a:pt x="759" y="2269"/>
                    <a:pt x="868" y="2116"/>
                  </a:cubicBezTo>
                  <a:cubicBezTo>
                    <a:pt x="1168" y="1649"/>
                    <a:pt x="1435" y="1149"/>
                    <a:pt x="1668" y="648"/>
                  </a:cubicBezTo>
                  <a:cubicBezTo>
                    <a:pt x="1702" y="582"/>
                    <a:pt x="1702" y="515"/>
                    <a:pt x="1735" y="448"/>
                  </a:cubicBezTo>
                  <a:cubicBezTo>
                    <a:pt x="1735" y="248"/>
                    <a:pt x="1635" y="115"/>
                    <a:pt x="1468" y="48"/>
                  </a:cubicBezTo>
                  <a:cubicBezTo>
                    <a:pt x="1404" y="16"/>
                    <a:pt x="1343" y="1"/>
                    <a:pt x="128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0"/>
            <p:cNvSpPr/>
            <p:nvPr/>
          </p:nvSpPr>
          <p:spPr>
            <a:xfrm>
              <a:off x="3657775" y="2241900"/>
              <a:ext cx="60900" cy="36150"/>
            </a:xfrm>
            <a:custGeom>
              <a:avLst/>
              <a:gdLst/>
              <a:ahLst/>
              <a:cxnLst/>
              <a:rect l="l" t="t" r="r" b="b"/>
              <a:pathLst>
                <a:path w="2436" h="1446" extrusionOk="0">
                  <a:moveTo>
                    <a:pt x="496" y="0"/>
                  </a:moveTo>
                  <a:cubicBezTo>
                    <a:pt x="319" y="0"/>
                    <a:pt x="174" y="93"/>
                    <a:pt x="101" y="240"/>
                  </a:cubicBezTo>
                  <a:cubicBezTo>
                    <a:pt x="1" y="473"/>
                    <a:pt x="101" y="674"/>
                    <a:pt x="401" y="807"/>
                  </a:cubicBezTo>
                  <a:cubicBezTo>
                    <a:pt x="835" y="1007"/>
                    <a:pt x="1235" y="1207"/>
                    <a:pt x="1669" y="1374"/>
                  </a:cubicBezTo>
                  <a:cubicBezTo>
                    <a:pt x="1735" y="1407"/>
                    <a:pt x="1835" y="1441"/>
                    <a:pt x="1869" y="1441"/>
                  </a:cubicBezTo>
                  <a:cubicBezTo>
                    <a:pt x="1896" y="1444"/>
                    <a:pt x="1923" y="1446"/>
                    <a:pt x="1949" y="1446"/>
                  </a:cubicBezTo>
                  <a:cubicBezTo>
                    <a:pt x="2176" y="1446"/>
                    <a:pt x="2343" y="1320"/>
                    <a:pt x="2403" y="1141"/>
                  </a:cubicBezTo>
                  <a:cubicBezTo>
                    <a:pt x="2436" y="907"/>
                    <a:pt x="2336" y="740"/>
                    <a:pt x="2136" y="640"/>
                  </a:cubicBezTo>
                  <a:cubicBezTo>
                    <a:pt x="1669" y="440"/>
                    <a:pt x="1202" y="240"/>
                    <a:pt x="701" y="40"/>
                  </a:cubicBezTo>
                  <a:cubicBezTo>
                    <a:pt x="630" y="13"/>
                    <a:pt x="561" y="0"/>
                    <a:pt x="49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0"/>
            <p:cNvSpPr/>
            <p:nvPr/>
          </p:nvSpPr>
          <p:spPr>
            <a:xfrm>
              <a:off x="3472650" y="2207850"/>
              <a:ext cx="60075" cy="31850"/>
            </a:xfrm>
            <a:custGeom>
              <a:avLst/>
              <a:gdLst/>
              <a:ahLst/>
              <a:cxnLst/>
              <a:rect l="l" t="t" r="r" b="b"/>
              <a:pathLst>
                <a:path w="2403" h="1274" extrusionOk="0">
                  <a:moveTo>
                    <a:pt x="534" y="1"/>
                  </a:moveTo>
                  <a:cubicBezTo>
                    <a:pt x="234" y="1"/>
                    <a:pt x="67" y="67"/>
                    <a:pt x="34" y="334"/>
                  </a:cubicBezTo>
                  <a:cubicBezTo>
                    <a:pt x="1" y="568"/>
                    <a:pt x="101" y="735"/>
                    <a:pt x="334" y="801"/>
                  </a:cubicBezTo>
                  <a:cubicBezTo>
                    <a:pt x="801" y="935"/>
                    <a:pt x="1301" y="1102"/>
                    <a:pt x="1802" y="1235"/>
                  </a:cubicBezTo>
                  <a:cubicBezTo>
                    <a:pt x="1872" y="1261"/>
                    <a:pt x="1937" y="1274"/>
                    <a:pt x="1996" y="1274"/>
                  </a:cubicBezTo>
                  <a:cubicBezTo>
                    <a:pt x="2164" y="1274"/>
                    <a:pt x="2286" y="1174"/>
                    <a:pt x="2336" y="1001"/>
                  </a:cubicBezTo>
                  <a:cubicBezTo>
                    <a:pt x="2402" y="801"/>
                    <a:pt x="2336" y="568"/>
                    <a:pt x="2102" y="468"/>
                  </a:cubicBezTo>
                  <a:cubicBezTo>
                    <a:pt x="1568" y="201"/>
                    <a:pt x="1035" y="101"/>
                    <a:pt x="534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0"/>
            <p:cNvSpPr/>
            <p:nvPr/>
          </p:nvSpPr>
          <p:spPr>
            <a:xfrm>
              <a:off x="3779525" y="2396325"/>
              <a:ext cx="55075" cy="38550"/>
            </a:xfrm>
            <a:custGeom>
              <a:avLst/>
              <a:gdLst/>
              <a:ahLst/>
              <a:cxnLst/>
              <a:rect l="l" t="t" r="r" b="b"/>
              <a:pathLst>
                <a:path w="2203" h="1542" extrusionOk="0">
                  <a:moveTo>
                    <a:pt x="468" y="0"/>
                  </a:moveTo>
                  <a:cubicBezTo>
                    <a:pt x="168" y="0"/>
                    <a:pt x="1" y="167"/>
                    <a:pt x="1" y="401"/>
                  </a:cubicBezTo>
                  <a:cubicBezTo>
                    <a:pt x="1" y="601"/>
                    <a:pt x="134" y="734"/>
                    <a:pt x="268" y="834"/>
                  </a:cubicBezTo>
                  <a:cubicBezTo>
                    <a:pt x="668" y="1035"/>
                    <a:pt x="1068" y="1235"/>
                    <a:pt x="1435" y="1468"/>
                  </a:cubicBezTo>
                  <a:cubicBezTo>
                    <a:pt x="1502" y="1502"/>
                    <a:pt x="1602" y="1535"/>
                    <a:pt x="1702" y="1535"/>
                  </a:cubicBezTo>
                  <a:cubicBezTo>
                    <a:pt x="1724" y="1539"/>
                    <a:pt x="1745" y="1541"/>
                    <a:pt x="1767" y="1541"/>
                  </a:cubicBezTo>
                  <a:cubicBezTo>
                    <a:pt x="1910" y="1541"/>
                    <a:pt x="2044" y="1447"/>
                    <a:pt x="2102" y="1301"/>
                  </a:cubicBezTo>
                  <a:cubicBezTo>
                    <a:pt x="2203" y="1135"/>
                    <a:pt x="2169" y="1001"/>
                    <a:pt x="2036" y="834"/>
                  </a:cubicBezTo>
                  <a:cubicBezTo>
                    <a:pt x="2002" y="801"/>
                    <a:pt x="1902" y="734"/>
                    <a:pt x="1836" y="701"/>
                  </a:cubicBezTo>
                  <a:cubicBezTo>
                    <a:pt x="1469" y="501"/>
                    <a:pt x="1068" y="301"/>
                    <a:pt x="668" y="67"/>
                  </a:cubicBezTo>
                  <a:cubicBezTo>
                    <a:pt x="601" y="34"/>
                    <a:pt x="501" y="34"/>
                    <a:pt x="46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0"/>
            <p:cNvSpPr/>
            <p:nvPr/>
          </p:nvSpPr>
          <p:spPr>
            <a:xfrm>
              <a:off x="4182325" y="2648975"/>
              <a:ext cx="41550" cy="53500"/>
            </a:xfrm>
            <a:custGeom>
              <a:avLst/>
              <a:gdLst/>
              <a:ahLst/>
              <a:cxnLst/>
              <a:rect l="l" t="t" r="r" b="b"/>
              <a:pathLst>
                <a:path w="1662" h="2140" extrusionOk="0">
                  <a:moveTo>
                    <a:pt x="448" y="0"/>
                  </a:moveTo>
                  <a:cubicBezTo>
                    <a:pt x="375" y="0"/>
                    <a:pt x="303" y="23"/>
                    <a:pt x="234" y="68"/>
                  </a:cubicBezTo>
                  <a:cubicBezTo>
                    <a:pt x="34" y="202"/>
                    <a:pt x="0" y="402"/>
                    <a:pt x="101" y="602"/>
                  </a:cubicBezTo>
                  <a:cubicBezTo>
                    <a:pt x="301" y="1036"/>
                    <a:pt x="534" y="1436"/>
                    <a:pt x="768" y="1870"/>
                  </a:cubicBezTo>
                  <a:cubicBezTo>
                    <a:pt x="834" y="2036"/>
                    <a:pt x="968" y="2137"/>
                    <a:pt x="1168" y="2137"/>
                  </a:cubicBezTo>
                  <a:cubicBezTo>
                    <a:pt x="1183" y="2138"/>
                    <a:pt x="1198" y="2139"/>
                    <a:pt x="1213" y="2139"/>
                  </a:cubicBezTo>
                  <a:cubicBezTo>
                    <a:pt x="1488" y="2139"/>
                    <a:pt x="1662" y="1853"/>
                    <a:pt x="1535" y="1536"/>
                  </a:cubicBezTo>
                  <a:cubicBezTo>
                    <a:pt x="1335" y="1069"/>
                    <a:pt x="1101" y="635"/>
                    <a:pt x="834" y="235"/>
                  </a:cubicBezTo>
                  <a:cubicBezTo>
                    <a:pt x="725" y="82"/>
                    <a:pt x="587" y="0"/>
                    <a:pt x="44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0"/>
            <p:cNvSpPr/>
            <p:nvPr/>
          </p:nvSpPr>
          <p:spPr>
            <a:xfrm>
              <a:off x="3586900" y="3482775"/>
              <a:ext cx="57575" cy="33225"/>
            </a:xfrm>
            <a:custGeom>
              <a:avLst/>
              <a:gdLst/>
              <a:ahLst/>
              <a:cxnLst/>
              <a:rect l="l" t="t" r="r" b="b"/>
              <a:pathLst>
                <a:path w="2303" h="1329" extrusionOk="0">
                  <a:moveTo>
                    <a:pt x="495" y="1"/>
                  </a:moveTo>
                  <a:cubicBezTo>
                    <a:pt x="261" y="1"/>
                    <a:pt x="126" y="103"/>
                    <a:pt x="67" y="307"/>
                  </a:cubicBezTo>
                  <a:cubicBezTo>
                    <a:pt x="0" y="541"/>
                    <a:pt x="134" y="707"/>
                    <a:pt x="334" y="807"/>
                  </a:cubicBezTo>
                  <a:cubicBezTo>
                    <a:pt x="768" y="1008"/>
                    <a:pt x="1201" y="1174"/>
                    <a:pt x="1668" y="1308"/>
                  </a:cubicBezTo>
                  <a:cubicBezTo>
                    <a:pt x="1723" y="1321"/>
                    <a:pt x="1775" y="1328"/>
                    <a:pt x="1823" y="1328"/>
                  </a:cubicBezTo>
                  <a:cubicBezTo>
                    <a:pt x="2013" y="1328"/>
                    <a:pt x="2156" y="1227"/>
                    <a:pt x="2235" y="1041"/>
                  </a:cubicBezTo>
                  <a:cubicBezTo>
                    <a:pt x="2302" y="841"/>
                    <a:pt x="2202" y="641"/>
                    <a:pt x="1935" y="507"/>
                  </a:cubicBezTo>
                  <a:cubicBezTo>
                    <a:pt x="1602" y="374"/>
                    <a:pt x="1268" y="240"/>
                    <a:pt x="934" y="140"/>
                  </a:cubicBezTo>
                  <a:cubicBezTo>
                    <a:pt x="801" y="74"/>
                    <a:pt x="668" y="40"/>
                    <a:pt x="601" y="7"/>
                  </a:cubicBezTo>
                  <a:cubicBezTo>
                    <a:pt x="563" y="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0"/>
            <p:cNvSpPr/>
            <p:nvPr/>
          </p:nvSpPr>
          <p:spPr>
            <a:xfrm>
              <a:off x="3979675" y="2486525"/>
              <a:ext cx="52575" cy="40250"/>
            </a:xfrm>
            <a:custGeom>
              <a:avLst/>
              <a:gdLst/>
              <a:ahLst/>
              <a:cxnLst/>
              <a:rect l="l" t="t" r="r" b="b"/>
              <a:pathLst>
                <a:path w="2103" h="1610" extrusionOk="0">
                  <a:moveTo>
                    <a:pt x="475" y="1"/>
                  </a:moveTo>
                  <a:cubicBezTo>
                    <a:pt x="334" y="1"/>
                    <a:pt x="216" y="73"/>
                    <a:pt x="134" y="195"/>
                  </a:cubicBezTo>
                  <a:cubicBezTo>
                    <a:pt x="1" y="395"/>
                    <a:pt x="34" y="595"/>
                    <a:pt x="301" y="796"/>
                  </a:cubicBezTo>
                  <a:cubicBezTo>
                    <a:pt x="634" y="1029"/>
                    <a:pt x="935" y="1263"/>
                    <a:pt x="1268" y="1463"/>
                  </a:cubicBezTo>
                  <a:cubicBezTo>
                    <a:pt x="1368" y="1529"/>
                    <a:pt x="1502" y="1596"/>
                    <a:pt x="1602" y="1596"/>
                  </a:cubicBezTo>
                  <a:cubicBezTo>
                    <a:pt x="1637" y="1605"/>
                    <a:pt x="1672" y="1609"/>
                    <a:pt x="1706" y="1609"/>
                  </a:cubicBezTo>
                  <a:cubicBezTo>
                    <a:pt x="1927" y="1609"/>
                    <a:pt x="2102" y="1432"/>
                    <a:pt x="2102" y="1229"/>
                  </a:cubicBezTo>
                  <a:cubicBezTo>
                    <a:pt x="2102" y="1062"/>
                    <a:pt x="2002" y="929"/>
                    <a:pt x="1869" y="829"/>
                  </a:cubicBezTo>
                  <a:cubicBezTo>
                    <a:pt x="1502" y="595"/>
                    <a:pt x="1135" y="329"/>
                    <a:pt x="768" y="95"/>
                  </a:cubicBezTo>
                  <a:cubicBezTo>
                    <a:pt x="664" y="30"/>
                    <a:pt x="565" y="1"/>
                    <a:pt x="47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0"/>
            <p:cNvSpPr/>
            <p:nvPr/>
          </p:nvSpPr>
          <p:spPr>
            <a:xfrm>
              <a:off x="4219850" y="3130400"/>
              <a:ext cx="30875" cy="55000"/>
            </a:xfrm>
            <a:custGeom>
              <a:avLst/>
              <a:gdLst/>
              <a:ahLst/>
              <a:cxnLst/>
              <a:rect l="l" t="t" r="r" b="b"/>
              <a:pathLst>
                <a:path w="1235" h="2200" extrusionOk="0">
                  <a:moveTo>
                    <a:pt x="790" y="1"/>
                  </a:moveTo>
                  <a:cubicBezTo>
                    <a:pt x="643" y="1"/>
                    <a:pt x="510" y="82"/>
                    <a:pt x="434" y="259"/>
                  </a:cubicBezTo>
                  <a:cubicBezTo>
                    <a:pt x="267" y="726"/>
                    <a:pt x="101" y="1226"/>
                    <a:pt x="34" y="1726"/>
                  </a:cubicBezTo>
                  <a:cubicBezTo>
                    <a:pt x="1" y="1960"/>
                    <a:pt x="101" y="2127"/>
                    <a:pt x="334" y="2193"/>
                  </a:cubicBezTo>
                  <a:cubicBezTo>
                    <a:pt x="367" y="2198"/>
                    <a:pt x="399" y="2200"/>
                    <a:pt x="430" y="2200"/>
                  </a:cubicBezTo>
                  <a:cubicBezTo>
                    <a:pt x="641" y="2200"/>
                    <a:pt x="776" y="2097"/>
                    <a:pt x="834" y="1893"/>
                  </a:cubicBezTo>
                  <a:cubicBezTo>
                    <a:pt x="968" y="1426"/>
                    <a:pt x="1101" y="959"/>
                    <a:pt x="1201" y="559"/>
                  </a:cubicBezTo>
                  <a:cubicBezTo>
                    <a:pt x="1235" y="259"/>
                    <a:pt x="1135" y="59"/>
                    <a:pt x="935" y="25"/>
                  </a:cubicBezTo>
                  <a:cubicBezTo>
                    <a:pt x="886" y="9"/>
                    <a:pt x="837" y="1"/>
                    <a:pt x="79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0"/>
            <p:cNvSpPr/>
            <p:nvPr/>
          </p:nvSpPr>
          <p:spPr>
            <a:xfrm>
              <a:off x="4038900" y="2573775"/>
              <a:ext cx="50875" cy="41900"/>
            </a:xfrm>
            <a:custGeom>
              <a:avLst/>
              <a:gdLst/>
              <a:ahLst/>
              <a:cxnLst/>
              <a:rect l="l" t="t" r="r" b="b"/>
              <a:pathLst>
                <a:path w="2035" h="1676" extrusionOk="0">
                  <a:moveTo>
                    <a:pt x="426" y="1"/>
                  </a:moveTo>
                  <a:cubicBezTo>
                    <a:pt x="295" y="1"/>
                    <a:pt x="176" y="61"/>
                    <a:pt x="100" y="174"/>
                  </a:cubicBezTo>
                  <a:cubicBezTo>
                    <a:pt x="0" y="341"/>
                    <a:pt x="33" y="575"/>
                    <a:pt x="234" y="775"/>
                  </a:cubicBezTo>
                  <a:cubicBezTo>
                    <a:pt x="567" y="1042"/>
                    <a:pt x="867" y="1275"/>
                    <a:pt x="1201" y="1542"/>
                  </a:cubicBezTo>
                  <a:cubicBezTo>
                    <a:pt x="1301" y="1609"/>
                    <a:pt x="1434" y="1675"/>
                    <a:pt x="1534" y="1675"/>
                  </a:cubicBezTo>
                  <a:cubicBezTo>
                    <a:pt x="1768" y="1675"/>
                    <a:pt x="1868" y="1609"/>
                    <a:pt x="1935" y="1442"/>
                  </a:cubicBezTo>
                  <a:cubicBezTo>
                    <a:pt x="2035" y="1242"/>
                    <a:pt x="1968" y="1108"/>
                    <a:pt x="1835" y="975"/>
                  </a:cubicBezTo>
                  <a:cubicBezTo>
                    <a:pt x="1501" y="641"/>
                    <a:pt x="1134" y="374"/>
                    <a:pt x="734" y="108"/>
                  </a:cubicBezTo>
                  <a:cubicBezTo>
                    <a:pt x="633" y="36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0"/>
            <p:cNvSpPr/>
            <p:nvPr/>
          </p:nvSpPr>
          <p:spPr>
            <a:xfrm>
              <a:off x="3691975" y="2305750"/>
              <a:ext cx="55900" cy="34725"/>
            </a:xfrm>
            <a:custGeom>
              <a:avLst/>
              <a:gdLst/>
              <a:ahLst/>
              <a:cxnLst/>
              <a:rect l="l" t="t" r="r" b="b"/>
              <a:pathLst>
                <a:path w="2236" h="1389" extrusionOk="0">
                  <a:moveTo>
                    <a:pt x="479" y="1"/>
                  </a:moveTo>
                  <a:cubicBezTo>
                    <a:pt x="290" y="1"/>
                    <a:pt x="147" y="102"/>
                    <a:pt x="67" y="288"/>
                  </a:cubicBezTo>
                  <a:cubicBezTo>
                    <a:pt x="0" y="488"/>
                    <a:pt x="101" y="688"/>
                    <a:pt x="367" y="821"/>
                  </a:cubicBezTo>
                  <a:cubicBezTo>
                    <a:pt x="734" y="988"/>
                    <a:pt x="1101" y="1155"/>
                    <a:pt x="1468" y="1322"/>
                  </a:cubicBezTo>
                  <a:cubicBezTo>
                    <a:pt x="1568" y="1355"/>
                    <a:pt x="1635" y="1355"/>
                    <a:pt x="1702" y="1389"/>
                  </a:cubicBezTo>
                  <a:cubicBezTo>
                    <a:pt x="1935" y="1389"/>
                    <a:pt x="2102" y="1322"/>
                    <a:pt x="2169" y="1122"/>
                  </a:cubicBezTo>
                  <a:cubicBezTo>
                    <a:pt x="2235" y="888"/>
                    <a:pt x="2169" y="721"/>
                    <a:pt x="2002" y="621"/>
                  </a:cubicBezTo>
                  <a:cubicBezTo>
                    <a:pt x="1568" y="388"/>
                    <a:pt x="1101" y="188"/>
                    <a:pt x="634" y="21"/>
                  </a:cubicBezTo>
                  <a:cubicBezTo>
                    <a:pt x="580" y="7"/>
                    <a:pt x="528" y="1"/>
                    <a:pt x="47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0"/>
            <p:cNvSpPr/>
            <p:nvPr/>
          </p:nvSpPr>
          <p:spPr>
            <a:xfrm>
              <a:off x="3999700" y="3434750"/>
              <a:ext cx="52550" cy="36225"/>
            </a:xfrm>
            <a:custGeom>
              <a:avLst/>
              <a:gdLst/>
              <a:ahLst/>
              <a:cxnLst/>
              <a:rect l="l" t="t" r="r" b="b"/>
              <a:pathLst>
                <a:path w="2102" h="1449" extrusionOk="0">
                  <a:moveTo>
                    <a:pt x="1708" y="1"/>
                  </a:moveTo>
                  <a:cubicBezTo>
                    <a:pt x="1663" y="1"/>
                    <a:pt x="1615" y="9"/>
                    <a:pt x="1568" y="27"/>
                  </a:cubicBezTo>
                  <a:cubicBezTo>
                    <a:pt x="1134" y="227"/>
                    <a:pt x="734" y="427"/>
                    <a:pt x="334" y="660"/>
                  </a:cubicBezTo>
                  <a:cubicBezTo>
                    <a:pt x="67" y="794"/>
                    <a:pt x="0" y="1061"/>
                    <a:pt x="134" y="1261"/>
                  </a:cubicBezTo>
                  <a:cubicBezTo>
                    <a:pt x="219" y="1389"/>
                    <a:pt x="332" y="1449"/>
                    <a:pt x="473" y="1449"/>
                  </a:cubicBezTo>
                  <a:cubicBezTo>
                    <a:pt x="551" y="1449"/>
                    <a:pt x="638" y="1430"/>
                    <a:pt x="734" y="1394"/>
                  </a:cubicBezTo>
                  <a:cubicBezTo>
                    <a:pt x="1101" y="1194"/>
                    <a:pt x="1468" y="994"/>
                    <a:pt x="1835" y="827"/>
                  </a:cubicBezTo>
                  <a:cubicBezTo>
                    <a:pt x="1968" y="727"/>
                    <a:pt x="2102" y="594"/>
                    <a:pt x="2102" y="427"/>
                  </a:cubicBezTo>
                  <a:cubicBezTo>
                    <a:pt x="2102" y="180"/>
                    <a:pt x="1921" y="1"/>
                    <a:pt x="170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0"/>
            <p:cNvSpPr/>
            <p:nvPr/>
          </p:nvSpPr>
          <p:spPr>
            <a:xfrm>
              <a:off x="4259150" y="2763175"/>
              <a:ext cx="37450" cy="51000"/>
            </a:xfrm>
            <a:custGeom>
              <a:avLst/>
              <a:gdLst/>
              <a:ahLst/>
              <a:cxnLst/>
              <a:rect l="l" t="t" r="r" b="b"/>
              <a:pathLst>
                <a:path w="1498" h="2040" extrusionOk="0">
                  <a:moveTo>
                    <a:pt x="418" y="1"/>
                  </a:moveTo>
                  <a:cubicBezTo>
                    <a:pt x="174" y="1"/>
                    <a:pt x="0" y="252"/>
                    <a:pt x="63" y="504"/>
                  </a:cubicBezTo>
                  <a:cubicBezTo>
                    <a:pt x="230" y="971"/>
                    <a:pt x="397" y="1405"/>
                    <a:pt x="663" y="1805"/>
                  </a:cubicBezTo>
                  <a:cubicBezTo>
                    <a:pt x="773" y="1958"/>
                    <a:pt x="911" y="2040"/>
                    <a:pt x="1041" y="2040"/>
                  </a:cubicBezTo>
                  <a:cubicBezTo>
                    <a:pt x="1108" y="2040"/>
                    <a:pt x="1173" y="2018"/>
                    <a:pt x="1231" y="1972"/>
                  </a:cubicBezTo>
                  <a:cubicBezTo>
                    <a:pt x="1464" y="1838"/>
                    <a:pt x="1497" y="1638"/>
                    <a:pt x="1397" y="1438"/>
                  </a:cubicBezTo>
                  <a:cubicBezTo>
                    <a:pt x="1231" y="1038"/>
                    <a:pt x="997" y="604"/>
                    <a:pt x="797" y="204"/>
                  </a:cubicBezTo>
                  <a:cubicBezTo>
                    <a:pt x="730" y="70"/>
                    <a:pt x="597" y="4"/>
                    <a:pt x="463" y="4"/>
                  </a:cubicBezTo>
                  <a:cubicBezTo>
                    <a:pt x="448" y="2"/>
                    <a:pt x="433" y="1"/>
                    <a:pt x="41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0"/>
            <p:cNvSpPr/>
            <p:nvPr/>
          </p:nvSpPr>
          <p:spPr>
            <a:xfrm>
              <a:off x="3679475" y="3469600"/>
              <a:ext cx="54225" cy="26000"/>
            </a:xfrm>
            <a:custGeom>
              <a:avLst/>
              <a:gdLst/>
              <a:ahLst/>
              <a:cxnLst/>
              <a:rect l="l" t="t" r="r" b="b"/>
              <a:pathLst>
                <a:path w="2169" h="1040" extrusionOk="0">
                  <a:moveTo>
                    <a:pt x="601" y="0"/>
                  </a:moveTo>
                  <a:cubicBezTo>
                    <a:pt x="467" y="34"/>
                    <a:pt x="367" y="34"/>
                    <a:pt x="267" y="67"/>
                  </a:cubicBezTo>
                  <a:cubicBezTo>
                    <a:pt x="100" y="134"/>
                    <a:pt x="0" y="267"/>
                    <a:pt x="0" y="434"/>
                  </a:cubicBezTo>
                  <a:cubicBezTo>
                    <a:pt x="0" y="634"/>
                    <a:pt x="100" y="801"/>
                    <a:pt x="267" y="834"/>
                  </a:cubicBezTo>
                  <a:cubicBezTo>
                    <a:pt x="734" y="934"/>
                    <a:pt x="1234" y="1001"/>
                    <a:pt x="1701" y="1034"/>
                  </a:cubicBezTo>
                  <a:cubicBezTo>
                    <a:pt x="1725" y="1038"/>
                    <a:pt x="1748" y="1039"/>
                    <a:pt x="1771" y="1039"/>
                  </a:cubicBezTo>
                  <a:cubicBezTo>
                    <a:pt x="1967" y="1039"/>
                    <a:pt x="2105" y="910"/>
                    <a:pt x="2135" y="701"/>
                  </a:cubicBezTo>
                  <a:cubicBezTo>
                    <a:pt x="2168" y="434"/>
                    <a:pt x="2035" y="300"/>
                    <a:pt x="1801" y="234"/>
                  </a:cubicBezTo>
                  <a:cubicBezTo>
                    <a:pt x="1401" y="167"/>
                    <a:pt x="1001" y="100"/>
                    <a:pt x="60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0"/>
            <p:cNvSpPr/>
            <p:nvPr/>
          </p:nvSpPr>
          <p:spPr>
            <a:xfrm>
              <a:off x="3825400" y="3492950"/>
              <a:ext cx="55075" cy="25975"/>
            </a:xfrm>
            <a:custGeom>
              <a:avLst/>
              <a:gdLst/>
              <a:ahLst/>
              <a:cxnLst/>
              <a:rect l="l" t="t" r="r" b="b"/>
              <a:pathLst>
                <a:path w="2203" h="1039" extrusionOk="0">
                  <a:moveTo>
                    <a:pt x="1635" y="0"/>
                  </a:moveTo>
                  <a:cubicBezTo>
                    <a:pt x="1235" y="67"/>
                    <a:pt x="768" y="67"/>
                    <a:pt x="368" y="200"/>
                  </a:cubicBezTo>
                  <a:cubicBezTo>
                    <a:pt x="134" y="300"/>
                    <a:pt x="1" y="434"/>
                    <a:pt x="34" y="667"/>
                  </a:cubicBezTo>
                  <a:cubicBezTo>
                    <a:pt x="64" y="881"/>
                    <a:pt x="234" y="1039"/>
                    <a:pt x="467" y="1039"/>
                  </a:cubicBezTo>
                  <a:cubicBezTo>
                    <a:pt x="489" y="1039"/>
                    <a:pt x="511" y="1037"/>
                    <a:pt x="534" y="1034"/>
                  </a:cubicBezTo>
                  <a:cubicBezTo>
                    <a:pt x="968" y="968"/>
                    <a:pt x="1368" y="901"/>
                    <a:pt x="1802" y="801"/>
                  </a:cubicBezTo>
                  <a:cubicBezTo>
                    <a:pt x="2069" y="734"/>
                    <a:pt x="2202" y="534"/>
                    <a:pt x="2169" y="334"/>
                  </a:cubicBezTo>
                  <a:cubicBezTo>
                    <a:pt x="2135" y="100"/>
                    <a:pt x="1969" y="0"/>
                    <a:pt x="16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0"/>
            <p:cNvSpPr/>
            <p:nvPr/>
          </p:nvSpPr>
          <p:spPr>
            <a:xfrm>
              <a:off x="3943825" y="2376625"/>
              <a:ext cx="47550" cy="38650"/>
            </a:xfrm>
            <a:custGeom>
              <a:avLst/>
              <a:gdLst/>
              <a:ahLst/>
              <a:cxnLst/>
              <a:rect l="l" t="t" r="r" b="b"/>
              <a:pathLst>
                <a:path w="1902" h="1546" extrusionOk="0">
                  <a:moveTo>
                    <a:pt x="376" y="0"/>
                  </a:moveTo>
                  <a:cubicBezTo>
                    <a:pt x="266" y="0"/>
                    <a:pt x="152" y="84"/>
                    <a:pt x="100" y="188"/>
                  </a:cubicBezTo>
                  <a:cubicBezTo>
                    <a:pt x="0" y="355"/>
                    <a:pt x="0" y="522"/>
                    <a:pt x="100" y="622"/>
                  </a:cubicBezTo>
                  <a:cubicBezTo>
                    <a:pt x="501" y="989"/>
                    <a:pt x="901" y="1322"/>
                    <a:pt x="1368" y="1522"/>
                  </a:cubicBezTo>
                  <a:cubicBezTo>
                    <a:pt x="1411" y="1538"/>
                    <a:pt x="1454" y="1546"/>
                    <a:pt x="1495" y="1546"/>
                  </a:cubicBezTo>
                  <a:cubicBezTo>
                    <a:pt x="1714" y="1546"/>
                    <a:pt x="1902" y="1341"/>
                    <a:pt x="1902" y="1089"/>
                  </a:cubicBezTo>
                  <a:cubicBezTo>
                    <a:pt x="1868" y="1055"/>
                    <a:pt x="1868" y="955"/>
                    <a:pt x="1835" y="922"/>
                  </a:cubicBezTo>
                  <a:cubicBezTo>
                    <a:pt x="1435" y="522"/>
                    <a:pt x="1001" y="221"/>
                    <a:pt x="467" y="21"/>
                  </a:cubicBezTo>
                  <a:cubicBezTo>
                    <a:pt x="438" y="7"/>
                    <a:pt x="407" y="0"/>
                    <a:pt x="37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0"/>
            <p:cNvSpPr/>
            <p:nvPr/>
          </p:nvSpPr>
          <p:spPr>
            <a:xfrm>
              <a:off x="3910475" y="3447750"/>
              <a:ext cx="53375" cy="27850"/>
            </a:xfrm>
            <a:custGeom>
              <a:avLst/>
              <a:gdLst/>
              <a:ahLst/>
              <a:cxnLst/>
              <a:rect l="l" t="t" r="r" b="b"/>
              <a:pathLst>
                <a:path w="2135" h="1114" extrusionOk="0">
                  <a:moveTo>
                    <a:pt x="1741" y="1"/>
                  </a:moveTo>
                  <a:cubicBezTo>
                    <a:pt x="1717" y="1"/>
                    <a:pt x="1693" y="3"/>
                    <a:pt x="1668" y="7"/>
                  </a:cubicBezTo>
                  <a:cubicBezTo>
                    <a:pt x="1201" y="74"/>
                    <a:pt x="734" y="140"/>
                    <a:pt x="300" y="340"/>
                  </a:cubicBezTo>
                  <a:cubicBezTo>
                    <a:pt x="100" y="441"/>
                    <a:pt x="0" y="607"/>
                    <a:pt x="67" y="807"/>
                  </a:cubicBezTo>
                  <a:cubicBezTo>
                    <a:pt x="125" y="1012"/>
                    <a:pt x="260" y="1114"/>
                    <a:pt x="516" y="1114"/>
                  </a:cubicBezTo>
                  <a:cubicBezTo>
                    <a:pt x="553" y="1114"/>
                    <a:pt x="592" y="1112"/>
                    <a:pt x="634" y="1108"/>
                  </a:cubicBezTo>
                  <a:cubicBezTo>
                    <a:pt x="967" y="1008"/>
                    <a:pt x="1434" y="908"/>
                    <a:pt x="1868" y="774"/>
                  </a:cubicBezTo>
                  <a:cubicBezTo>
                    <a:pt x="2068" y="707"/>
                    <a:pt x="2135" y="507"/>
                    <a:pt x="2102" y="307"/>
                  </a:cubicBezTo>
                  <a:cubicBezTo>
                    <a:pt x="2043" y="103"/>
                    <a:pt x="1908" y="1"/>
                    <a:pt x="174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0"/>
            <p:cNvSpPr/>
            <p:nvPr/>
          </p:nvSpPr>
          <p:spPr>
            <a:xfrm>
              <a:off x="3541025" y="2279425"/>
              <a:ext cx="53400" cy="30200"/>
            </a:xfrm>
            <a:custGeom>
              <a:avLst/>
              <a:gdLst/>
              <a:ahLst/>
              <a:cxnLst/>
              <a:rect l="l" t="t" r="r" b="b"/>
              <a:pathLst>
                <a:path w="2136" h="1208" extrusionOk="0">
                  <a:moveTo>
                    <a:pt x="460" y="0"/>
                  </a:moveTo>
                  <a:cubicBezTo>
                    <a:pt x="294" y="0"/>
                    <a:pt x="159" y="99"/>
                    <a:pt x="101" y="273"/>
                  </a:cubicBezTo>
                  <a:cubicBezTo>
                    <a:pt x="1" y="473"/>
                    <a:pt x="68" y="640"/>
                    <a:pt x="268" y="740"/>
                  </a:cubicBezTo>
                  <a:cubicBezTo>
                    <a:pt x="668" y="1007"/>
                    <a:pt x="1168" y="1074"/>
                    <a:pt x="1535" y="1207"/>
                  </a:cubicBezTo>
                  <a:cubicBezTo>
                    <a:pt x="1802" y="1207"/>
                    <a:pt x="2002" y="1141"/>
                    <a:pt x="2069" y="940"/>
                  </a:cubicBezTo>
                  <a:cubicBezTo>
                    <a:pt x="2136" y="707"/>
                    <a:pt x="2069" y="507"/>
                    <a:pt x="1835" y="440"/>
                  </a:cubicBezTo>
                  <a:cubicBezTo>
                    <a:pt x="1402" y="273"/>
                    <a:pt x="968" y="140"/>
                    <a:pt x="535" y="6"/>
                  </a:cubicBezTo>
                  <a:cubicBezTo>
                    <a:pt x="509" y="2"/>
                    <a:pt x="484" y="0"/>
                    <a:pt x="46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0"/>
            <p:cNvSpPr/>
            <p:nvPr/>
          </p:nvSpPr>
          <p:spPr>
            <a:xfrm>
              <a:off x="3225800" y="3149900"/>
              <a:ext cx="32550" cy="50325"/>
            </a:xfrm>
            <a:custGeom>
              <a:avLst/>
              <a:gdLst/>
              <a:ahLst/>
              <a:cxnLst/>
              <a:rect l="l" t="t" r="r" b="b"/>
              <a:pathLst>
                <a:path w="1302" h="2013" extrusionOk="0">
                  <a:moveTo>
                    <a:pt x="370" y="0"/>
                  </a:moveTo>
                  <a:cubicBezTo>
                    <a:pt x="327" y="0"/>
                    <a:pt x="282" y="5"/>
                    <a:pt x="234" y="12"/>
                  </a:cubicBezTo>
                  <a:cubicBezTo>
                    <a:pt x="68" y="79"/>
                    <a:pt x="1" y="246"/>
                    <a:pt x="1" y="479"/>
                  </a:cubicBezTo>
                  <a:cubicBezTo>
                    <a:pt x="168" y="913"/>
                    <a:pt x="268" y="1413"/>
                    <a:pt x="535" y="1847"/>
                  </a:cubicBezTo>
                  <a:cubicBezTo>
                    <a:pt x="603" y="1961"/>
                    <a:pt x="718" y="2013"/>
                    <a:pt x="837" y="2013"/>
                  </a:cubicBezTo>
                  <a:cubicBezTo>
                    <a:pt x="893" y="2013"/>
                    <a:pt x="949" y="2002"/>
                    <a:pt x="1002" y="1980"/>
                  </a:cubicBezTo>
                  <a:cubicBezTo>
                    <a:pt x="1202" y="1880"/>
                    <a:pt x="1302" y="1714"/>
                    <a:pt x="1268" y="1513"/>
                  </a:cubicBezTo>
                  <a:cubicBezTo>
                    <a:pt x="1168" y="1046"/>
                    <a:pt x="968" y="579"/>
                    <a:pt x="701" y="146"/>
                  </a:cubicBezTo>
                  <a:cubicBezTo>
                    <a:pt x="625" y="44"/>
                    <a:pt x="509" y="0"/>
                    <a:pt x="37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0"/>
            <p:cNvSpPr/>
            <p:nvPr/>
          </p:nvSpPr>
          <p:spPr>
            <a:xfrm>
              <a:off x="3282525" y="3256575"/>
              <a:ext cx="41700" cy="42775"/>
            </a:xfrm>
            <a:custGeom>
              <a:avLst/>
              <a:gdLst/>
              <a:ahLst/>
              <a:cxnLst/>
              <a:rect l="l" t="t" r="r" b="b"/>
              <a:pathLst>
                <a:path w="1668" h="1711" extrusionOk="0">
                  <a:moveTo>
                    <a:pt x="460" y="0"/>
                  </a:moveTo>
                  <a:cubicBezTo>
                    <a:pt x="363" y="0"/>
                    <a:pt x="267" y="60"/>
                    <a:pt x="200" y="149"/>
                  </a:cubicBezTo>
                  <a:cubicBezTo>
                    <a:pt x="67" y="282"/>
                    <a:pt x="0" y="449"/>
                    <a:pt x="100" y="616"/>
                  </a:cubicBezTo>
                  <a:cubicBezTo>
                    <a:pt x="400" y="982"/>
                    <a:pt x="701" y="1349"/>
                    <a:pt x="1101" y="1650"/>
                  </a:cubicBezTo>
                  <a:cubicBezTo>
                    <a:pt x="1159" y="1691"/>
                    <a:pt x="1224" y="1710"/>
                    <a:pt x="1288" y="1710"/>
                  </a:cubicBezTo>
                  <a:cubicBezTo>
                    <a:pt x="1480" y="1710"/>
                    <a:pt x="1668" y="1541"/>
                    <a:pt x="1668" y="1316"/>
                  </a:cubicBezTo>
                  <a:cubicBezTo>
                    <a:pt x="1668" y="1283"/>
                    <a:pt x="1668" y="1249"/>
                    <a:pt x="1668" y="1216"/>
                  </a:cubicBezTo>
                  <a:cubicBezTo>
                    <a:pt x="1401" y="749"/>
                    <a:pt x="1068" y="315"/>
                    <a:pt x="601" y="48"/>
                  </a:cubicBezTo>
                  <a:cubicBezTo>
                    <a:pt x="556" y="15"/>
                    <a:pt x="508" y="0"/>
                    <a:pt x="46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0"/>
            <p:cNvSpPr/>
            <p:nvPr/>
          </p:nvSpPr>
          <p:spPr>
            <a:xfrm>
              <a:off x="3361750" y="3359525"/>
              <a:ext cx="47550" cy="35950"/>
            </a:xfrm>
            <a:custGeom>
              <a:avLst/>
              <a:gdLst/>
              <a:ahLst/>
              <a:cxnLst/>
              <a:rect l="l" t="t" r="r" b="b"/>
              <a:pathLst>
                <a:path w="1902" h="1438" extrusionOk="0">
                  <a:moveTo>
                    <a:pt x="500" y="0"/>
                  </a:moveTo>
                  <a:cubicBezTo>
                    <a:pt x="267" y="33"/>
                    <a:pt x="133" y="100"/>
                    <a:pt x="67" y="267"/>
                  </a:cubicBezTo>
                  <a:cubicBezTo>
                    <a:pt x="0" y="467"/>
                    <a:pt x="33" y="667"/>
                    <a:pt x="234" y="767"/>
                  </a:cubicBezTo>
                  <a:cubicBezTo>
                    <a:pt x="534" y="1001"/>
                    <a:pt x="867" y="1168"/>
                    <a:pt x="1201" y="1368"/>
                  </a:cubicBezTo>
                  <a:cubicBezTo>
                    <a:pt x="1295" y="1415"/>
                    <a:pt x="1386" y="1437"/>
                    <a:pt x="1467" y="1437"/>
                  </a:cubicBezTo>
                  <a:cubicBezTo>
                    <a:pt x="1616" y="1437"/>
                    <a:pt x="1737" y="1364"/>
                    <a:pt x="1801" y="1234"/>
                  </a:cubicBezTo>
                  <a:cubicBezTo>
                    <a:pt x="1901" y="1034"/>
                    <a:pt x="1868" y="834"/>
                    <a:pt x="1635" y="667"/>
                  </a:cubicBezTo>
                  <a:cubicBezTo>
                    <a:pt x="1334" y="467"/>
                    <a:pt x="1034" y="300"/>
                    <a:pt x="767" y="100"/>
                  </a:cubicBezTo>
                  <a:cubicBezTo>
                    <a:pt x="667" y="67"/>
                    <a:pt x="567" y="33"/>
                    <a:pt x="50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0"/>
            <p:cNvSpPr/>
            <p:nvPr/>
          </p:nvSpPr>
          <p:spPr>
            <a:xfrm>
              <a:off x="4073925" y="3332825"/>
              <a:ext cx="45050" cy="42550"/>
            </a:xfrm>
            <a:custGeom>
              <a:avLst/>
              <a:gdLst/>
              <a:ahLst/>
              <a:cxnLst/>
              <a:rect l="l" t="t" r="r" b="b"/>
              <a:pathLst>
                <a:path w="1802" h="1702" extrusionOk="0">
                  <a:moveTo>
                    <a:pt x="1339" y="1"/>
                  </a:moveTo>
                  <a:cubicBezTo>
                    <a:pt x="1251" y="1"/>
                    <a:pt x="1168" y="34"/>
                    <a:pt x="1101" y="101"/>
                  </a:cubicBezTo>
                  <a:cubicBezTo>
                    <a:pt x="867" y="301"/>
                    <a:pt x="701" y="501"/>
                    <a:pt x="500" y="668"/>
                  </a:cubicBezTo>
                  <a:cubicBezTo>
                    <a:pt x="367" y="801"/>
                    <a:pt x="200" y="935"/>
                    <a:pt x="133" y="1101"/>
                  </a:cubicBezTo>
                  <a:cubicBezTo>
                    <a:pt x="0" y="1402"/>
                    <a:pt x="167" y="1702"/>
                    <a:pt x="500" y="1702"/>
                  </a:cubicBezTo>
                  <a:cubicBezTo>
                    <a:pt x="534" y="1702"/>
                    <a:pt x="600" y="1702"/>
                    <a:pt x="634" y="1668"/>
                  </a:cubicBezTo>
                  <a:cubicBezTo>
                    <a:pt x="1067" y="1368"/>
                    <a:pt x="1468" y="1001"/>
                    <a:pt x="1735" y="534"/>
                  </a:cubicBezTo>
                  <a:cubicBezTo>
                    <a:pt x="1801" y="401"/>
                    <a:pt x="1768" y="201"/>
                    <a:pt x="1601" y="101"/>
                  </a:cubicBezTo>
                  <a:cubicBezTo>
                    <a:pt x="1518" y="34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0"/>
            <p:cNvSpPr/>
            <p:nvPr/>
          </p:nvSpPr>
          <p:spPr>
            <a:xfrm>
              <a:off x="4168150" y="2577475"/>
              <a:ext cx="38375" cy="41325"/>
            </a:xfrm>
            <a:custGeom>
              <a:avLst/>
              <a:gdLst/>
              <a:ahLst/>
              <a:cxnLst/>
              <a:rect l="l" t="t" r="r" b="b"/>
              <a:pathLst>
                <a:path w="1535" h="1653" extrusionOk="0">
                  <a:moveTo>
                    <a:pt x="435" y="0"/>
                  </a:moveTo>
                  <a:cubicBezTo>
                    <a:pt x="316" y="0"/>
                    <a:pt x="207" y="62"/>
                    <a:pt x="134" y="160"/>
                  </a:cubicBezTo>
                  <a:cubicBezTo>
                    <a:pt x="34" y="260"/>
                    <a:pt x="0" y="427"/>
                    <a:pt x="67" y="560"/>
                  </a:cubicBezTo>
                  <a:cubicBezTo>
                    <a:pt x="301" y="927"/>
                    <a:pt x="534" y="1261"/>
                    <a:pt x="834" y="1527"/>
                  </a:cubicBezTo>
                  <a:cubicBezTo>
                    <a:pt x="915" y="1608"/>
                    <a:pt x="1008" y="1652"/>
                    <a:pt x="1106" y="1652"/>
                  </a:cubicBezTo>
                  <a:cubicBezTo>
                    <a:pt x="1170" y="1652"/>
                    <a:pt x="1236" y="1634"/>
                    <a:pt x="1301" y="1594"/>
                  </a:cubicBezTo>
                  <a:cubicBezTo>
                    <a:pt x="1468" y="1527"/>
                    <a:pt x="1535" y="1394"/>
                    <a:pt x="1535" y="1261"/>
                  </a:cubicBezTo>
                  <a:cubicBezTo>
                    <a:pt x="1501" y="994"/>
                    <a:pt x="801" y="93"/>
                    <a:pt x="567" y="26"/>
                  </a:cubicBezTo>
                  <a:cubicBezTo>
                    <a:pt x="523" y="8"/>
                    <a:pt x="478" y="0"/>
                    <a:pt x="4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0"/>
            <p:cNvSpPr/>
            <p:nvPr/>
          </p:nvSpPr>
          <p:spPr>
            <a:xfrm>
              <a:off x="3204950" y="2154400"/>
              <a:ext cx="44225" cy="46375"/>
            </a:xfrm>
            <a:custGeom>
              <a:avLst/>
              <a:gdLst/>
              <a:ahLst/>
              <a:cxnLst/>
              <a:rect l="l" t="t" r="r" b="b"/>
              <a:pathLst>
                <a:path w="1769" h="1855" extrusionOk="0">
                  <a:moveTo>
                    <a:pt x="774" y="0"/>
                  </a:moveTo>
                  <a:cubicBezTo>
                    <a:pt x="696" y="0"/>
                    <a:pt x="616" y="13"/>
                    <a:pt x="535" y="37"/>
                  </a:cubicBezTo>
                  <a:cubicBezTo>
                    <a:pt x="201" y="137"/>
                    <a:pt x="1" y="404"/>
                    <a:pt x="1" y="838"/>
                  </a:cubicBezTo>
                  <a:cubicBezTo>
                    <a:pt x="1" y="1005"/>
                    <a:pt x="34" y="1171"/>
                    <a:pt x="101" y="1338"/>
                  </a:cubicBezTo>
                  <a:cubicBezTo>
                    <a:pt x="234" y="1670"/>
                    <a:pt x="512" y="1855"/>
                    <a:pt x="821" y="1855"/>
                  </a:cubicBezTo>
                  <a:cubicBezTo>
                    <a:pt x="979" y="1855"/>
                    <a:pt x="1144" y="1806"/>
                    <a:pt x="1302" y="1705"/>
                  </a:cubicBezTo>
                  <a:cubicBezTo>
                    <a:pt x="1702" y="1405"/>
                    <a:pt x="1769" y="838"/>
                    <a:pt x="1435" y="371"/>
                  </a:cubicBezTo>
                  <a:cubicBezTo>
                    <a:pt x="1234" y="119"/>
                    <a:pt x="1013" y="0"/>
                    <a:pt x="77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0"/>
            <p:cNvSpPr/>
            <p:nvPr/>
          </p:nvSpPr>
          <p:spPr>
            <a:xfrm>
              <a:off x="3044000" y="2193250"/>
              <a:ext cx="39225" cy="45300"/>
            </a:xfrm>
            <a:custGeom>
              <a:avLst/>
              <a:gdLst/>
              <a:ahLst/>
              <a:cxnLst/>
              <a:rect l="l" t="t" r="r" b="b"/>
              <a:pathLst>
                <a:path w="1569" h="1812" extrusionOk="0">
                  <a:moveTo>
                    <a:pt x="734" y="0"/>
                  </a:moveTo>
                  <a:cubicBezTo>
                    <a:pt x="681" y="0"/>
                    <a:pt x="626" y="6"/>
                    <a:pt x="568" y="18"/>
                  </a:cubicBezTo>
                  <a:cubicBezTo>
                    <a:pt x="234" y="118"/>
                    <a:pt x="101" y="351"/>
                    <a:pt x="34" y="651"/>
                  </a:cubicBezTo>
                  <a:cubicBezTo>
                    <a:pt x="1" y="885"/>
                    <a:pt x="34" y="1118"/>
                    <a:pt x="168" y="1352"/>
                  </a:cubicBezTo>
                  <a:cubicBezTo>
                    <a:pt x="333" y="1627"/>
                    <a:pt x="589" y="1811"/>
                    <a:pt x="842" y="1811"/>
                  </a:cubicBezTo>
                  <a:cubicBezTo>
                    <a:pt x="895" y="1811"/>
                    <a:pt x="949" y="1803"/>
                    <a:pt x="1002" y="1786"/>
                  </a:cubicBezTo>
                  <a:cubicBezTo>
                    <a:pt x="1335" y="1686"/>
                    <a:pt x="1569" y="1385"/>
                    <a:pt x="1569" y="952"/>
                  </a:cubicBezTo>
                  <a:cubicBezTo>
                    <a:pt x="1569" y="718"/>
                    <a:pt x="1502" y="485"/>
                    <a:pt x="1335" y="318"/>
                  </a:cubicBezTo>
                  <a:cubicBezTo>
                    <a:pt x="1170" y="125"/>
                    <a:pt x="982" y="0"/>
                    <a:pt x="73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8" name="Google Shape;3068;p50"/>
          <p:cNvSpPr txBox="1">
            <a:spLocks noGrp="1"/>
          </p:cNvSpPr>
          <p:nvPr>
            <p:ph type="ctrTitle"/>
          </p:nvPr>
        </p:nvSpPr>
        <p:spPr>
          <a:xfrm>
            <a:off x="430642" y="153430"/>
            <a:ext cx="4534200" cy="10312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Snatch the words</a:t>
            </a:r>
          </a:p>
        </p:txBody>
      </p:sp>
      <p:sp>
        <p:nvSpPr>
          <p:cNvPr id="4" name="Google Shape;6184;p75">
            <a:extLst>
              <a:ext uri="{FF2B5EF4-FFF2-40B4-BE49-F238E27FC236}">
                <a16:creationId xmlns:a16="http://schemas.microsoft.com/office/drawing/2014/main" id="{5DC579FB-8B1D-734C-7441-504A19601043}"/>
              </a:ext>
            </a:extLst>
          </p:cNvPr>
          <p:cNvSpPr txBox="1">
            <a:spLocks/>
          </p:cNvSpPr>
          <p:nvPr/>
        </p:nvSpPr>
        <p:spPr>
          <a:xfrm>
            <a:off x="432506" y="1281105"/>
            <a:ext cx="8583881" cy="268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Ha </a:t>
            </a:r>
            <a:r>
              <a:rPr lang="en-US" sz="2400" dirty="0" err="1">
                <a:latin typeface="Nunito"/>
                <a:ea typeface="Nunito"/>
                <a:cs typeface="Nunito"/>
                <a:sym typeface="Nunito"/>
              </a:rPr>
              <a:t>Noi</a:t>
            </a: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 Building Residents Fearful of ___________</a:t>
            </a:r>
          </a:p>
          <a:p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• Residents in tall buildings in Ha </a:t>
            </a:r>
            <a:r>
              <a:rPr lang="en-US" sz="2400" dirty="0" err="1">
                <a:latin typeface="Nunito"/>
                <a:ea typeface="Nunito"/>
                <a:cs typeface="Nunito"/>
                <a:sym typeface="Nunito"/>
              </a:rPr>
              <a:t>Noi</a:t>
            </a: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 experienced slight __________ last night.</a:t>
            </a:r>
          </a:p>
          <a:p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• Buildings trembled, books, lights moved.</a:t>
            </a:r>
          </a:p>
          <a:p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• Many fled homes in ______.</a:t>
            </a:r>
          </a:p>
          <a:p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• Scientists attribute shaking to a strong earthquake in China.</a:t>
            </a:r>
          </a:p>
          <a:p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• Fortunately, no __________ was caused.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46495B-3C75-7495-737B-D05763DE703B}"/>
              </a:ext>
            </a:extLst>
          </p:cNvPr>
          <p:cNvSpPr txBox="1"/>
          <p:nvPr/>
        </p:nvSpPr>
        <p:spPr>
          <a:xfrm>
            <a:off x="5528014" y="1250628"/>
            <a:ext cx="5531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Earthquake</a:t>
            </a:r>
            <a:endParaRPr lang="en-VN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0E8CA-1A17-A839-0ADC-940558C4DDC7}"/>
              </a:ext>
            </a:extLst>
          </p:cNvPr>
          <p:cNvSpPr txBox="1"/>
          <p:nvPr/>
        </p:nvSpPr>
        <p:spPr>
          <a:xfrm>
            <a:off x="490219" y="1982991"/>
            <a:ext cx="1554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shaking</a:t>
            </a:r>
            <a:endParaRPr lang="en-VN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557B9-C25A-33BE-D254-133BEF28A30A}"/>
              </a:ext>
            </a:extLst>
          </p:cNvPr>
          <p:cNvSpPr txBox="1"/>
          <p:nvPr/>
        </p:nvSpPr>
        <p:spPr>
          <a:xfrm>
            <a:off x="3222636" y="2692506"/>
            <a:ext cx="1554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fear</a:t>
            </a:r>
            <a:endParaRPr lang="en-VN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1A1037-D7B7-2590-C59A-6DB787990FBD}"/>
              </a:ext>
            </a:extLst>
          </p:cNvPr>
          <p:cNvSpPr txBox="1"/>
          <p:nvPr/>
        </p:nvSpPr>
        <p:spPr>
          <a:xfrm>
            <a:off x="2787467" y="3469799"/>
            <a:ext cx="1554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damage</a:t>
            </a:r>
            <a:endParaRPr lang="en-V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51"/>
          <p:cNvSpPr txBox="1">
            <a:spLocks noGrp="1"/>
          </p:cNvSpPr>
          <p:nvPr>
            <p:ph type="ctrTitle"/>
          </p:nvPr>
        </p:nvSpPr>
        <p:spPr>
          <a:xfrm>
            <a:off x="3206562" y="1158325"/>
            <a:ext cx="4508700" cy="87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Speaking</a:t>
            </a:r>
            <a:endParaRPr dirty="0"/>
          </a:p>
        </p:txBody>
      </p:sp>
      <p:sp>
        <p:nvSpPr>
          <p:cNvPr id="3075" name="Google Shape;3075;p51"/>
          <p:cNvSpPr txBox="1">
            <a:spLocks noGrp="1"/>
          </p:cNvSpPr>
          <p:nvPr>
            <p:ph type="subTitle" idx="1"/>
          </p:nvPr>
        </p:nvSpPr>
        <p:spPr>
          <a:xfrm>
            <a:off x="3206599" y="2037125"/>
            <a:ext cx="4508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R</a:t>
            </a:r>
            <a:r>
              <a:rPr lang="en" sz="2000" dirty="0" err="1"/>
              <a:t>eporting</a:t>
            </a:r>
            <a:r>
              <a:rPr lang="en" sz="2000" dirty="0"/>
              <a:t> on natural disasters </a:t>
            </a:r>
            <a:endParaRPr sz="2000" dirty="0"/>
          </a:p>
        </p:txBody>
      </p:sp>
      <p:sp>
        <p:nvSpPr>
          <p:cNvPr id="3076" name="Google Shape;3076;p51"/>
          <p:cNvSpPr txBox="1">
            <a:spLocks noGrp="1"/>
          </p:cNvSpPr>
          <p:nvPr>
            <p:ph type="title" idx="2"/>
          </p:nvPr>
        </p:nvSpPr>
        <p:spPr>
          <a:xfrm>
            <a:off x="1428713" y="1158300"/>
            <a:ext cx="15597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3077" name="Google Shape;3077;p51"/>
          <p:cNvGrpSpPr/>
          <p:nvPr/>
        </p:nvGrpSpPr>
        <p:grpSpPr>
          <a:xfrm rot="-1799752">
            <a:off x="5684930" y="2998791"/>
            <a:ext cx="1581851" cy="1599032"/>
            <a:chOff x="1619650" y="535825"/>
            <a:chExt cx="2225800" cy="2249975"/>
          </a:xfrm>
        </p:grpSpPr>
        <p:sp>
          <p:nvSpPr>
            <p:cNvPr id="3078" name="Google Shape;3078;p51"/>
            <p:cNvSpPr/>
            <p:nvPr/>
          </p:nvSpPr>
          <p:spPr>
            <a:xfrm>
              <a:off x="1624675" y="540825"/>
              <a:ext cx="2216600" cy="2239125"/>
            </a:xfrm>
            <a:custGeom>
              <a:avLst/>
              <a:gdLst/>
              <a:ahLst/>
              <a:cxnLst/>
              <a:rect l="l" t="t" r="r" b="b"/>
              <a:pathLst>
                <a:path w="88664" h="89565" extrusionOk="0">
                  <a:moveTo>
                    <a:pt x="6405" y="1"/>
                  </a:moveTo>
                  <a:cubicBezTo>
                    <a:pt x="5604" y="1"/>
                    <a:pt x="4837" y="268"/>
                    <a:pt x="4103" y="801"/>
                  </a:cubicBezTo>
                  <a:cubicBezTo>
                    <a:pt x="3636" y="1135"/>
                    <a:pt x="3436" y="1535"/>
                    <a:pt x="3436" y="2002"/>
                  </a:cubicBezTo>
                  <a:cubicBezTo>
                    <a:pt x="3436" y="2869"/>
                    <a:pt x="4370" y="3670"/>
                    <a:pt x="4770" y="3937"/>
                  </a:cubicBezTo>
                  <a:cubicBezTo>
                    <a:pt x="5304" y="4337"/>
                    <a:pt x="5871" y="4537"/>
                    <a:pt x="6471" y="4704"/>
                  </a:cubicBezTo>
                  <a:cubicBezTo>
                    <a:pt x="6605" y="4737"/>
                    <a:pt x="6705" y="4771"/>
                    <a:pt x="6838" y="4804"/>
                  </a:cubicBezTo>
                  <a:cubicBezTo>
                    <a:pt x="6938" y="4837"/>
                    <a:pt x="7105" y="4871"/>
                    <a:pt x="7239" y="4904"/>
                  </a:cubicBezTo>
                  <a:cubicBezTo>
                    <a:pt x="7472" y="4971"/>
                    <a:pt x="7706" y="5004"/>
                    <a:pt x="7872" y="5104"/>
                  </a:cubicBezTo>
                  <a:cubicBezTo>
                    <a:pt x="7906" y="5138"/>
                    <a:pt x="7972" y="5171"/>
                    <a:pt x="8006" y="5204"/>
                  </a:cubicBezTo>
                  <a:cubicBezTo>
                    <a:pt x="7739" y="5938"/>
                    <a:pt x="7772" y="6672"/>
                    <a:pt x="8106" y="7373"/>
                  </a:cubicBezTo>
                  <a:cubicBezTo>
                    <a:pt x="8473" y="8040"/>
                    <a:pt x="9073" y="8507"/>
                    <a:pt x="9640" y="8974"/>
                  </a:cubicBezTo>
                  <a:lnTo>
                    <a:pt x="9874" y="9141"/>
                  </a:lnTo>
                  <a:cubicBezTo>
                    <a:pt x="10007" y="9241"/>
                    <a:pt x="10107" y="9341"/>
                    <a:pt x="10241" y="9441"/>
                  </a:cubicBezTo>
                  <a:cubicBezTo>
                    <a:pt x="10408" y="9608"/>
                    <a:pt x="10608" y="9808"/>
                    <a:pt x="10841" y="9941"/>
                  </a:cubicBezTo>
                  <a:cubicBezTo>
                    <a:pt x="10941" y="10008"/>
                    <a:pt x="11041" y="10075"/>
                    <a:pt x="11141" y="10108"/>
                  </a:cubicBezTo>
                  <a:cubicBezTo>
                    <a:pt x="11208" y="10141"/>
                    <a:pt x="11308" y="10208"/>
                    <a:pt x="11375" y="10241"/>
                  </a:cubicBezTo>
                  <a:cubicBezTo>
                    <a:pt x="11108" y="11075"/>
                    <a:pt x="11175" y="12043"/>
                    <a:pt x="11508" y="12977"/>
                  </a:cubicBezTo>
                  <a:cubicBezTo>
                    <a:pt x="12009" y="14411"/>
                    <a:pt x="13143" y="16146"/>
                    <a:pt x="14544" y="16879"/>
                  </a:cubicBezTo>
                  <a:cubicBezTo>
                    <a:pt x="14477" y="17046"/>
                    <a:pt x="14444" y="17213"/>
                    <a:pt x="14410" y="17380"/>
                  </a:cubicBezTo>
                  <a:cubicBezTo>
                    <a:pt x="14043" y="19781"/>
                    <a:pt x="15678" y="22217"/>
                    <a:pt x="16412" y="23151"/>
                  </a:cubicBezTo>
                  <a:cubicBezTo>
                    <a:pt x="17012" y="23951"/>
                    <a:pt x="17746" y="24752"/>
                    <a:pt x="18680" y="25719"/>
                  </a:cubicBezTo>
                  <a:lnTo>
                    <a:pt x="18747" y="25786"/>
                  </a:lnTo>
                  <a:cubicBezTo>
                    <a:pt x="19047" y="26086"/>
                    <a:pt x="19514" y="26553"/>
                    <a:pt x="20014" y="26787"/>
                  </a:cubicBezTo>
                  <a:cubicBezTo>
                    <a:pt x="19881" y="27554"/>
                    <a:pt x="19881" y="28488"/>
                    <a:pt x="20014" y="29555"/>
                  </a:cubicBezTo>
                  <a:cubicBezTo>
                    <a:pt x="20215" y="30990"/>
                    <a:pt x="21015" y="32124"/>
                    <a:pt x="21816" y="33224"/>
                  </a:cubicBezTo>
                  <a:lnTo>
                    <a:pt x="21982" y="33458"/>
                  </a:lnTo>
                  <a:cubicBezTo>
                    <a:pt x="22716" y="34525"/>
                    <a:pt x="23717" y="35860"/>
                    <a:pt x="24985" y="36960"/>
                  </a:cubicBezTo>
                  <a:cubicBezTo>
                    <a:pt x="26185" y="38028"/>
                    <a:pt x="27420" y="38895"/>
                    <a:pt x="28821" y="39596"/>
                  </a:cubicBezTo>
                  <a:cubicBezTo>
                    <a:pt x="28987" y="39662"/>
                    <a:pt x="29154" y="39762"/>
                    <a:pt x="29321" y="39829"/>
                  </a:cubicBezTo>
                  <a:cubicBezTo>
                    <a:pt x="28721" y="39796"/>
                    <a:pt x="28120" y="39696"/>
                    <a:pt x="27520" y="39596"/>
                  </a:cubicBezTo>
                  <a:cubicBezTo>
                    <a:pt x="27086" y="39529"/>
                    <a:pt x="26619" y="39462"/>
                    <a:pt x="26185" y="39396"/>
                  </a:cubicBezTo>
                  <a:cubicBezTo>
                    <a:pt x="25985" y="39396"/>
                    <a:pt x="25785" y="39362"/>
                    <a:pt x="25585" y="39362"/>
                  </a:cubicBezTo>
                  <a:cubicBezTo>
                    <a:pt x="24651" y="39362"/>
                    <a:pt x="23917" y="39629"/>
                    <a:pt x="23450" y="40096"/>
                  </a:cubicBezTo>
                  <a:cubicBezTo>
                    <a:pt x="23383" y="40129"/>
                    <a:pt x="23350" y="40196"/>
                    <a:pt x="23317" y="40229"/>
                  </a:cubicBezTo>
                  <a:cubicBezTo>
                    <a:pt x="22983" y="39996"/>
                    <a:pt x="22683" y="39662"/>
                    <a:pt x="22416" y="39329"/>
                  </a:cubicBezTo>
                  <a:cubicBezTo>
                    <a:pt x="22283" y="39195"/>
                    <a:pt x="22149" y="39029"/>
                    <a:pt x="21982" y="38895"/>
                  </a:cubicBezTo>
                  <a:cubicBezTo>
                    <a:pt x="21282" y="38161"/>
                    <a:pt x="20748" y="37528"/>
                    <a:pt x="20281" y="36927"/>
                  </a:cubicBezTo>
                  <a:cubicBezTo>
                    <a:pt x="19714" y="36227"/>
                    <a:pt x="18814" y="35393"/>
                    <a:pt x="17813" y="35393"/>
                  </a:cubicBezTo>
                  <a:cubicBezTo>
                    <a:pt x="17613" y="35393"/>
                    <a:pt x="17379" y="35426"/>
                    <a:pt x="17179" y="35493"/>
                  </a:cubicBezTo>
                  <a:cubicBezTo>
                    <a:pt x="17046" y="34992"/>
                    <a:pt x="16812" y="34492"/>
                    <a:pt x="16545" y="34025"/>
                  </a:cubicBezTo>
                  <a:cubicBezTo>
                    <a:pt x="16012" y="33124"/>
                    <a:pt x="15411" y="32391"/>
                    <a:pt x="14777" y="31890"/>
                  </a:cubicBezTo>
                  <a:cubicBezTo>
                    <a:pt x="14277" y="31523"/>
                    <a:pt x="13777" y="31323"/>
                    <a:pt x="13210" y="31323"/>
                  </a:cubicBezTo>
                  <a:cubicBezTo>
                    <a:pt x="13076" y="31323"/>
                    <a:pt x="12976" y="31356"/>
                    <a:pt x="12843" y="31356"/>
                  </a:cubicBezTo>
                  <a:cubicBezTo>
                    <a:pt x="12776" y="31123"/>
                    <a:pt x="12676" y="30923"/>
                    <a:pt x="12642" y="30856"/>
                  </a:cubicBezTo>
                  <a:cubicBezTo>
                    <a:pt x="12209" y="30122"/>
                    <a:pt x="11575" y="29488"/>
                    <a:pt x="10841" y="29055"/>
                  </a:cubicBezTo>
                  <a:cubicBezTo>
                    <a:pt x="9774" y="28421"/>
                    <a:pt x="8473" y="28087"/>
                    <a:pt x="7139" y="28087"/>
                  </a:cubicBezTo>
                  <a:cubicBezTo>
                    <a:pt x="6471" y="28087"/>
                    <a:pt x="5771" y="28188"/>
                    <a:pt x="5137" y="28354"/>
                  </a:cubicBezTo>
                  <a:cubicBezTo>
                    <a:pt x="3269" y="28855"/>
                    <a:pt x="1735" y="30022"/>
                    <a:pt x="901" y="31557"/>
                  </a:cubicBezTo>
                  <a:cubicBezTo>
                    <a:pt x="734" y="31823"/>
                    <a:pt x="734" y="32157"/>
                    <a:pt x="901" y="32424"/>
                  </a:cubicBezTo>
                  <a:cubicBezTo>
                    <a:pt x="1034" y="32691"/>
                    <a:pt x="1301" y="32858"/>
                    <a:pt x="1635" y="32891"/>
                  </a:cubicBezTo>
                  <a:lnTo>
                    <a:pt x="1735" y="32891"/>
                  </a:lnTo>
                  <a:cubicBezTo>
                    <a:pt x="2035" y="32891"/>
                    <a:pt x="2268" y="32824"/>
                    <a:pt x="2535" y="32724"/>
                  </a:cubicBezTo>
                  <a:cubicBezTo>
                    <a:pt x="2735" y="32691"/>
                    <a:pt x="2969" y="32624"/>
                    <a:pt x="3169" y="32624"/>
                  </a:cubicBezTo>
                  <a:lnTo>
                    <a:pt x="3236" y="32624"/>
                  </a:lnTo>
                  <a:cubicBezTo>
                    <a:pt x="3569" y="32624"/>
                    <a:pt x="3903" y="32724"/>
                    <a:pt x="4270" y="32824"/>
                  </a:cubicBezTo>
                  <a:cubicBezTo>
                    <a:pt x="4470" y="32891"/>
                    <a:pt x="4637" y="32924"/>
                    <a:pt x="4837" y="32991"/>
                  </a:cubicBezTo>
                  <a:cubicBezTo>
                    <a:pt x="5004" y="33024"/>
                    <a:pt x="5204" y="33058"/>
                    <a:pt x="5404" y="33091"/>
                  </a:cubicBezTo>
                  <a:cubicBezTo>
                    <a:pt x="5771" y="33191"/>
                    <a:pt x="6171" y="33258"/>
                    <a:pt x="6538" y="33358"/>
                  </a:cubicBezTo>
                  <a:cubicBezTo>
                    <a:pt x="7105" y="33525"/>
                    <a:pt x="7672" y="33725"/>
                    <a:pt x="8173" y="33925"/>
                  </a:cubicBezTo>
                  <a:cubicBezTo>
                    <a:pt x="8306" y="33992"/>
                    <a:pt x="8439" y="34058"/>
                    <a:pt x="8540" y="34158"/>
                  </a:cubicBezTo>
                  <a:cubicBezTo>
                    <a:pt x="8640" y="34225"/>
                    <a:pt x="8740" y="34292"/>
                    <a:pt x="8840" y="34325"/>
                  </a:cubicBezTo>
                  <a:cubicBezTo>
                    <a:pt x="8906" y="34392"/>
                    <a:pt x="9007" y="34425"/>
                    <a:pt x="9107" y="34459"/>
                  </a:cubicBezTo>
                  <a:cubicBezTo>
                    <a:pt x="9040" y="34692"/>
                    <a:pt x="9040" y="34926"/>
                    <a:pt x="9107" y="35126"/>
                  </a:cubicBezTo>
                  <a:cubicBezTo>
                    <a:pt x="9273" y="35860"/>
                    <a:pt x="9740" y="36627"/>
                    <a:pt x="10374" y="37261"/>
                  </a:cubicBezTo>
                  <a:cubicBezTo>
                    <a:pt x="10941" y="37828"/>
                    <a:pt x="11642" y="38295"/>
                    <a:pt x="12442" y="38662"/>
                  </a:cubicBezTo>
                  <a:cubicBezTo>
                    <a:pt x="13310" y="39062"/>
                    <a:pt x="14210" y="39129"/>
                    <a:pt x="14977" y="39129"/>
                  </a:cubicBezTo>
                  <a:cubicBezTo>
                    <a:pt x="14944" y="39462"/>
                    <a:pt x="14977" y="39796"/>
                    <a:pt x="15111" y="40129"/>
                  </a:cubicBezTo>
                  <a:cubicBezTo>
                    <a:pt x="15578" y="41664"/>
                    <a:pt x="16812" y="43098"/>
                    <a:pt x="18480" y="44066"/>
                  </a:cubicBezTo>
                  <a:cubicBezTo>
                    <a:pt x="18880" y="44299"/>
                    <a:pt x="19314" y="44499"/>
                    <a:pt x="19781" y="44666"/>
                  </a:cubicBezTo>
                  <a:cubicBezTo>
                    <a:pt x="20114" y="44766"/>
                    <a:pt x="20415" y="44799"/>
                    <a:pt x="20682" y="44799"/>
                  </a:cubicBezTo>
                  <a:cubicBezTo>
                    <a:pt x="20815" y="44799"/>
                    <a:pt x="20915" y="44833"/>
                    <a:pt x="21048" y="44833"/>
                  </a:cubicBezTo>
                  <a:cubicBezTo>
                    <a:pt x="21149" y="44833"/>
                    <a:pt x="21249" y="44866"/>
                    <a:pt x="21382" y="44866"/>
                  </a:cubicBezTo>
                  <a:cubicBezTo>
                    <a:pt x="21582" y="44899"/>
                    <a:pt x="21749" y="44933"/>
                    <a:pt x="21982" y="44933"/>
                  </a:cubicBezTo>
                  <a:cubicBezTo>
                    <a:pt x="22116" y="44933"/>
                    <a:pt x="22216" y="44933"/>
                    <a:pt x="22349" y="44899"/>
                  </a:cubicBezTo>
                  <a:cubicBezTo>
                    <a:pt x="22483" y="44866"/>
                    <a:pt x="22583" y="44866"/>
                    <a:pt x="22683" y="44866"/>
                  </a:cubicBezTo>
                  <a:cubicBezTo>
                    <a:pt x="22750" y="44866"/>
                    <a:pt x="22850" y="44833"/>
                    <a:pt x="22916" y="44833"/>
                  </a:cubicBezTo>
                  <a:cubicBezTo>
                    <a:pt x="22916" y="44866"/>
                    <a:pt x="22916" y="44866"/>
                    <a:pt x="22950" y="44866"/>
                  </a:cubicBezTo>
                  <a:cubicBezTo>
                    <a:pt x="23717" y="46167"/>
                    <a:pt x="25218" y="46467"/>
                    <a:pt x="26452" y="46501"/>
                  </a:cubicBezTo>
                  <a:cubicBezTo>
                    <a:pt x="25385" y="46934"/>
                    <a:pt x="24251" y="47568"/>
                    <a:pt x="23650" y="48769"/>
                  </a:cubicBezTo>
                  <a:cubicBezTo>
                    <a:pt x="23550" y="48736"/>
                    <a:pt x="23417" y="48736"/>
                    <a:pt x="23317" y="48702"/>
                  </a:cubicBezTo>
                  <a:cubicBezTo>
                    <a:pt x="23217" y="48669"/>
                    <a:pt x="23117" y="48669"/>
                    <a:pt x="23017" y="48635"/>
                  </a:cubicBezTo>
                  <a:cubicBezTo>
                    <a:pt x="22583" y="48535"/>
                    <a:pt x="22216" y="48502"/>
                    <a:pt x="21849" y="48502"/>
                  </a:cubicBezTo>
                  <a:lnTo>
                    <a:pt x="21515" y="48502"/>
                  </a:lnTo>
                  <a:cubicBezTo>
                    <a:pt x="20548" y="48602"/>
                    <a:pt x="19647" y="48902"/>
                    <a:pt x="18814" y="49236"/>
                  </a:cubicBezTo>
                  <a:cubicBezTo>
                    <a:pt x="16812" y="50003"/>
                    <a:pt x="15478" y="50937"/>
                    <a:pt x="14744" y="52138"/>
                  </a:cubicBezTo>
                  <a:cubicBezTo>
                    <a:pt x="14477" y="52538"/>
                    <a:pt x="14344" y="53039"/>
                    <a:pt x="14310" y="53572"/>
                  </a:cubicBezTo>
                  <a:cubicBezTo>
                    <a:pt x="14110" y="53672"/>
                    <a:pt x="13910" y="53806"/>
                    <a:pt x="13710" y="53939"/>
                  </a:cubicBezTo>
                  <a:cubicBezTo>
                    <a:pt x="13610" y="54039"/>
                    <a:pt x="13476" y="54106"/>
                    <a:pt x="13376" y="54206"/>
                  </a:cubicBezTo>
                  <a:cubicBezTo>
                    <a:pt x="13043" y="54406"/>
                    <a:pt x="12743" y="54640"/>
                    <a:pt x="12442" y="54873"/>
                  </a:cubicBezTo>
                  <a:cubicBezTo>
                    <a:pt x="11508" y="55640"/>
                    <a:pt x="10741" y="56508"/>
                    <a:pt x="9874" y="57442"/>
                  </a:cubicBezTo>
                  <a:lnTo>
                    <a:pt x="9807" y="57509"/>
                  </a:lnTo>
                  <a:cubicBezTo>
                    <a:pt x="8406" y="59076"/>
                    <a:pt x="6938" y="60711"/>
                    <a:pt x="6271" y="62746"/>
                  </a:cubicBezTo>
                  <a:cubicBezTo>
                    <a:pt x="6004" y="63546"/>
                    <a:pt x="6038" y="64247"/>
                    <a:pt x="6371" y="64914"/>
                  </a:cubicBezTo>
                  <a:cubicBezTo>
                    <a:pt x="5771" y="65381"/>
                    <a:pt x="5304" y="66048"/>
                    <a:pt x="5004" y="66582"/>
                  </a:cubicBezTo>
                  <a:cubicBezTo>
                    <a:pt x="4670" y="67115"/>
                    <a:pt x="4403" y="67682"/>
                    <a:pt x="4170" y="68250"/>
                  </a:cubicBezTo>
                  <a:cubicBezTo>
                    <a:pt x="4003" y="68583"/>
                    <a:pt x="3836" y="68950"/>
                    <a:pt x="3636" y="69317"/>
                  </a:cubicBezTo>
                  <a:cubicBezTo>
                    <a:pt x="3136" y="70318"/>
                    <a:pt x="2502" y="71218"/>
                    <a:pt x="1901" y="72052"/>
                  </a:cubicBezTo>
                  <a:cubicBezTo>
                    <a:pt x="1568" y="72553"/>
                    <a:pt x="1268" y="72920"/>
                    <a:pt x="967" y="73253"/>
                  </a:cubicBezTo>
                  <a:cubicBezTo>
                    <a:pt x="901" y="73320"/>
                    <a:pt x="801" y="73420"/>
                    <a:pt x="701" y="73487"/>
                  </a:cubicBezTo>
                  <a:cubicBezTo>
                    <a:pt x="467" y="73720"/>
                    <a:pt x="200" y="73954"/>
                    <a:pt x="100" y="74254"/>
                  </a:cubicBezTo>
                  <a:cubicBezTo>
                    <a:pt x="0" y="74587"/>
                    <a:pt x="100" y="74821"/>
                    <a:pt x="200" y="74954"/>
                  </a:cubicBezTo>
                  <a:cubicBezTo>
                    <a:pt x="367" y="75188"/>
                    <a:pt x="734" y="75355"/>
                    <a:pt x="1101" y="75355"/>
                  </a:cubicBezTo>
                  <a:lnTo>
                    <a:pt x="1268" y="75355"/>
                  </a:lnTo>
                  <a:cubicBezTo>
                    <a:pt x="1735" y="75288"/>
                    <a:pt x="2168" y="75088"/>
                    <a:pt x="2569" y="74888"/>
                  </a:cubicBezTo>
                  <a:cubicBezTo>
                    <a:pt x="2669" y="74821"/>
                    <a:pt x="2769" y="74788"/>
                    <a:pt x="2869" y="74754"/>
                  </a:cubicBezTo>
                  <a:cubicBezTo>
                    <a:pt x="3069" y="74654"/>
                    <a:pt x="3236" y="74587"/>
                    <a:pt x="3436" y="74487"/>
                  </a:cubicBezTo>
                  <a:cubicBezTo>
                    <a:pt x="4003" y="74254"/>
                    <a:pt x="4637" y="73987"/>
                    <a:pt x="5170" y="73587"/>
                  </a:cubicBezTo>
                  <a:cubicBezTo>
                    <a:pt x="5938" y="72986"/>
                    <a:pt x="6605" y="72286"/>
                    <a:pt x="7239" y="71619"/>
                  </a:cubicBezTo>
                  <a:lnTo>
                    <a:pt x="7439" y="71352"/>
                  </a:lnTo>
                  <a:cubicBezTo>
                    <a:pt x="7572" y="71252"/>
                    <a:pt x="7672" y="71118"/>
                    <a:pt x="7772" y="71018"/>
                  </a:cubicBezTo>
                  <a:cubicBezTo>
                    <a:pt x="8039" y="70751"/>
                    <a:pt x="8306" y="70484"/>
                    <a:pt x="8540" y="70184"/>
                  </a:cubicBezTo>
                  <a:cubicBezTo>
                    <a:pt x="8740" y="69917"/>
                    <a:pt x="8940" y="69617"/>
                    <a:pt x="9140" y="69317"/>
                  </a:cubicBezTo>
                  <a:cubicBezTo>
                    <a:pt x="9207" y="69184"/>
                    <a:pt x="9273" y="69050"/>
                    <a:pt x="9373" y="68917"/>
                  </a:cubicBezTo>
                  <a:cubicBezTo>
                    <a:pt x="9640" y="68516"/>
                    <a:pt x="9674" y="68149"/>
                    <a:pt x="9707" y="67749"/>
                  </a:cubicBezTo>
                  <a:lnTo>
                    <a:pt x="9740" y="67516"/>
                  </a:lnTo>
                  <a:lnTo>
                    <a:pt x="9774" y="67282"/>
                  </a:lnTo>
                  <a:cubicBezTo>
                    <a:pt x="9807" y="66915"/>
                    <a:pt x="9840" y="66548"/>
                    <a:pt x="9874" y="66181"/>
                  </a:cubicBezTo>
                  <a:cubicBezTo>
                    <a:pt x="11408" y="65581"/>
                    <a:pt x="12542" y="63846"/>
                    <a:pt x="13276" y="62479"/>
                  </a:cubicBezTo>
                  <a:cubicBezTo>
                    <a:pt x="13710" y="61611"/>
                    <a:pt x="14210" y="60577"/>
                    <a:pt x="14711" y="59377"/>
                  </a:cubicBezTo>
                  <a:cubicBezTo>
                    <a:pt x="14944" y="58876"/>
                    <a:pt x="15211" y="58409"/>
                    <a:pt x="15578" y="57809"/>
                  </a:cubicBezTo>
                  <a:cubicBezTo>
                    <a:pt x="15611" y="57742"/>
                    <a:pt x="15645" y="57675"/>
                    <a:pt x="15678" y="57609"/>
                  </a:cubicBezTo>
                  <a:cubicBezTo>
                    <a:pt x="15778" y="57442"/>
                    <a:pt x="15878" y="57275"/>
                    <a:pt x="16012" y="57142"/>
                  </a:cubicBezTo>
                  <a:lnTo>
                    <a:pt x="16078" y="57075"/>
                  </a:lnTo>
                  <a:cubicBezTo>
                    <a:pt x="16312" y="56741"/>
                    <a:pt x="16412" y="56675"/>
                    <a:pt x="16445" y="56641"/>
                  </a:cubicBezTo>
                  <a:cubicBezTo>
                    <a:pt x="16612" y="56641"/>
                    <a:pt x="16779" y="56575"/>
                    <a:pt x="16879" y="56474"/>
                  </a:cubicBezTo>
                  <a:cubicBezTo>
                    <a:pt x="17046" y="56508"/>
                    <a:pt x="17212" y="56508"/>
                    <a:pt x="17379" y="56508"/>
                  </a:cubicBezTo>
                  <a:cubicBezTo>
                    <a:pt x="17613" y="56541"/>
                    <a:pt x="17880" y="56541"/>
                    <a:pt x="18146" y="56541"/>
                  </a:cubicBezTo>
                  <a:cubicBezTo>
                    <a:pt x="18847" y="56541"/>
                    <a:pt x="19381" y="56441"/>
                    <a:pt x="19848" y="56208"/>
                  </a:cubicBezTo>
                  <a:cubicBezTo>
                    <a:pt x="20615" y="55874"/>
                    <a:pt x="21482" y="55307"/>
                    <a:pt x="22249" y="54706"/>
                  </a:cubicBezTo>
                  <a:cubicBezTo>
                    <a:pt x="22416" y="54573"/>
                    <a:pt x="22583" y="54440"/>
                    <a:pt x="22750" y="54306"/>
                  </a:cubicBezTo>
                  <a:cubicBezTo>
                    <a:pt x="22983" y="54173"/>
                    <a:pt x="23217" y="54006"/>
                    <a:pt x="23417" y="53806"/>
                  </a:cubicBezTo>
                  <a:cubicBezTo>
                    <a:pt x="23517" y="53706"/>
                    <a:pt x="23617" y="53639"/>
                    <a:pt x="23717" y="53572"/>
                  </a:cubicBezTo>
                  <a:cubicBezTo>
                    <a:pt x="23917" y="53406"/>
                    <a:pt x="24151" y="53239"/>
                    <a:pt x="24284" y="53005"/>
                  </a:cubicBezTo>
                  <a:cubicBezTo>
                    <a:pt x="24384" y="53039"/>
                    <a:pt x="24484" y="53072"/>
                    <a:pt x="24584" y="53105"/>
                  </a:cubicBezTo>
                  <a:cubicBezTo>
                    <a:pt x="24918" y="53205"/>
                    <a:pt x="25318" y="53272"/>
                    <a:pt x="25718" y="53272"/>
                  </a:cubicBezTo>
                  <a:cubicBezTo>
                    <a:pt x="26819" y="53272"/>
                    <a:pt x="27987" y="52838"/>
                    <a:pt x="28987" y="52472"/>
                  </a:cubicBezTo>
                  <a:cubicBezTo>
                    <a:pt x="29354" y="52338"/>
                    <a:pt x="29721" y="52238"/>
                    <a:pt x="30055" y="52138"/>
                  </a:cubicBezTo>
                  <a:cubicBezTo>
                    <a:pt x="31056" y="51804"/>
                    <a:pt x="32090" y="51404"/>
                    <a:pt x="33124" y="50904"/>
                  </a:cubicBezTo>
                  <a:cubicBezTo>
                    <a:pt x="33491" y="50704"/>
                    <a:pt x="33824" y="50470"/>
                    <a:pt x="34158" y="50270"/>
                  </a:cubicBezTo>
                  <a:lnTo>
                    <a:pt x="34458" y="50070"/>
                  </a:lnTo>
                  <a:cubicBezTo>
                    <a:pt x="34625" y="49970"/>
                    <a:pt x="34792" y="49870"/>
                    <a:pt x="34925" y="49736"/>
                  </a:cubicBezTo>
                  <a:cubicBezTo>
                    <a:pt x="35159" y="50170"/>
                    <a:pt x="35359" y="50570"/>
                    <a:pt x="35626" y="50970"/>
                  </a:cubicBezTo>
                  <a:cubicBezTo>
                    <a:pt x="35659" y="51004"/>
                    <a:pt x="35692" y="51071"/>
                    <a:pt x="35726" y="51104"/>
                  </a:cubicBezTo>
                  <a:cubicBezTo>
                    <a:pt x="35292" y="51237"/>
                    <a:pt x="34858" y="51404"/>
                    <a:pt x="34491" y="51604"/>
                  </a:cubicBezTo>
                  <a:cubicBezTo>
                    <a:pt x="34291" y="51671"/>
                    <a:pt x="34124" y="51738"/>
                    <a:pt x="33991" y="51804"/>
                  </a:cubicBezTo>
                  <a:cubicBezTo>
                    <a:pt x="33157" y="52171"/>
                    <a:pt x="32357" y="52572"/>
                    <a:pt x="31589" y="53005"/>
                  </a:cubicBezTo>
                  <a:cubicBezTo>
                    <a:pt x="31289" y="53172"/>
                    <a:pt x="30956" y="53339"/>
                    <a:pt x="30622" y="53506"/>
                  </a:cubicBezTo>
                  <a:cubicBezTo>
                    <a:pt x="30322" y="53672"/>
                    <a:pt x="29988" y="53839"/>
                    <a:pt x="29688" y="53973"/>
                  </a:cubicBezTo>
                  <a:cubicBezTo>
                    <a:pt x="28921" y="54373"/>
                    <a:pt x="28120" y="54773"/>
                    <a:pt x="27353" y="55207"/>
                  </a:cubicBezTo>
                  <a:lnTo>
                    <a:pt x="27186" y="55307"/>
                  </a:lnTo>
                  <a:cubicBezTo>
                    <a:pt x="26319" y="55807"/>
                    <a:pt x="25251" y="56408"/>
                    <a:pt x="24718" y="57308"/>
                  </a:cubicBezTo>
                  <a:cubicBezTo>
                    <a:pt x="24451" y="57742"/>
                    <a:pt x="24317" y="58209"/>
                    <a:pt x="24351" y="58709"/>
                  </a:cubicBezTo>
                  <a:cubicBezTo>
                    <a:pt x="23951" y="58910"/>
                    <a:pt x="23584" y="59210"/>
                    <a:pt x="23250" y="59477"/>
                  </a:cubicBezTo>
                  <a:lnTo>
                    <a:pt x="23050" y="59643"/>
                  </a:lnTo>
                  <a:cubicBezTo>
                    <a:pt x="22750" y="59877"/>
                    <a:pt x="22449" y="60110"/>
                    <a:pt x="22183" y="60344"/>
                  </a:cubicBezTo>
                  <a:cubicBezTo>
                    <a:pt x="21616" y="60778"/>
                    <a:pt x="21048" y="61211"/>
                    <a:pt x="20515" y="61678"/>
                  </a:cubicBezTo>
                  <a:cubicBezTo>
                    <a:pt x="19581" y="62479"/>
                    <a:pt x="18814" y="63279"/>
                    <a:pt x="18146" y="64080"/>
                  </a:cubicBezTo>
                  <a:lnTo>
                    <a:pt x="18046" y="64180"/>
                  </a:lnTo>
                  <a:cubicBezTo>
                    <a:pt x="17479" y="64880"/>
                    <a:pt x="16845" y="65648"/>
                    <a:pt x="16612" y="66548"/>
                  </a:cubicBezTo>
                  <a:cubicBezTo>
                    <a:pt x="16479" y="67249"/>
                    <a:pt x="16612" y="68083"/>
                    <a:pt x="17012" y="68850"/>
                  </a:cubicBezTo>
                  <a:cubicBezTo>
                    <a:pt x="16612" y="69217"/>
                    <a:pt x="16378" y="69717"/>
                    <a:pt x="16212" y="70151"/>
                  </a:cubicBezTo>
                  <a:lnTo>
                    <a:pt x="16112" y="70418"/>
                  </a:lnTo>
                  <a:cubicBezTo>
                    <a:pt x="15778" y="71218"/>
                    <a:pt x="15444" y="72052"/>
                    <a:pt x="15244" y="72920"/>
                  </a:cubicBezTo>
                  <a:cubicBezTo>
                    <a:pt x="14844" y="74921"/>
                    <a:pt x="14844" y="77022"/>
                    <a:pt x="15344" y="78957"/>
                  </a:cubicBezTo>
                  <a:cubicBezTo>
                    <a:pt x="15444" y="79424"/>
                    <a:pt x="15711" y="79824"/>
                    <a:pt x="16145" y="80125"/>
                  </a:cubicBezTo>
                  <a:cubicBezTo>
                    <a:pt x="15978" y="80425"/>
                    <a:pt x="15845" y="80725"/>
                    <a:pt x="15711" y="80992"/>
                  </a:cubicBezTo>
                  <a:lnTo>
                    <a:pt x="15645" y="81192"/>
                  </a:lnTo>
                  <a:cubicBezTo>
                    <a:pt x="15311" y="81926"/>
                    <a:pt x="15111" y="82727"/>
                    <a:pt x="15011" y="83761"/>
                  </a:cubicBezTo>
                  <a:cubicBezTo>
                    <a:pt x="14944" y="84661"/>
                    <a:pt x="14811" y="85629"/>
                    <a:pt x="14510" y="86629"/>
                  </a:cubicBezTo>
                  <a:cubicBezTo>
                    <a:pt x="14344" y="87063"/>
                    <a:pt x="14210" y="87463"/>
                    <a:pt x="14077" y="87830"/>
                  </a:cubicBezTo>
                  <a:cubicBezTo>
                    <a:pt x="14043" y="87897"/>
                    <a:pt x="14010" y="87964"/>
                    <a:pt x="13977" y="88030"/>
                  </a:cubicBezTo>
                  <a:cubicBezTo>
                    <a:pt x="13843" y="88264"/>
                    <a:pt x="13710" y="88564"/>
                    <a:pt x="13743" y="88864"/>
                  </a:cubicBezTo>
                  <a:cubicBezTo>
                    <a:pt x="13810" y="89331"/>
                    <a:pt x="14110" y="89565"/>
                    <a:pt x="14611" y="89565"/>
                  </a:cubicBezTo>
                  <a:cubicBezTo>
                    <a:pt x="15511" y="89565"/>
                    <a:pt x="16946" y="88664"/>
                    <a:pt x="17246" y="88364"/>
                  </a:cubicBezTo>
                  <a:cubicBezTo>
                    <a:pt x="17746" y="87930"/>
                    <a:pt x="18113" y="87330"/>
                    <a:pt x="18480" y="86763"/>
                  </a:cubicBezTo>
                  <a:cubicBezTo>
                    <a:pt x="18580" y="86563"/>
                    <a:pt x="18713" y="86362"/>
                    <a:pt x="18814" y="86196"/>
                  </a:cubicBezTo>
                  <a:lnTo>
                    <a:pt x="19047" y="85862"/>
                  </a:lnTo>
                  <a:cubicBezTo>
                    <a:pt x="19481" y="85228"/>
                    <a:pt x="19881" y="84628"/>
                    <a:pt x="20181" y="83894"/>
                  </a:cubicBezTo>
                  <a:cubicBezTo>
                    <a:pt x="20548" y="82993"/>
                    <a:pt x="20782" y="82126"/>
                    <a:pt x="20882" y="81092"/>
                  </a:cubicBezTo>
                  <a:cubicBezTo>
                    <a:pt x="20915" y="80959"/>
                    <a:pt x="20948" y="80492"/>
                    <a:pt x="20782" y="80058"/>
                  </a:cubicBezTo>
                  <a:cubicBezTo>
                    <a:pt x="21048" y="79858"/>
                    <a:pt x="21282" y="79591"/>
                    <a:pt x="21415" y="79324"/>
                  </a:cubicBezTo>
                  <a:cubicBezTo>
                    <a:pt x="21716" y="78624"/>
                    <a:pt x="21882" y="77623"/>
                    <a:pt x="21749" y="76856"/>
                  </a:cubicBezTo>
                  <a:cubicBezTo>
                    <a:pt x="21682" y="76589"/>
                    <a:pt x="21649" y="76322"/>
                    <a:pt x="21616" y="76055"/>
                  </a:cubicBezTo>
                  <a:cubicBezTo>
                    <a:pt x="21449" y="75188"/>
                    <a:pt x="21282" y="74287"/>
                    <a:pt x="21215" y="73387"/>
                  </a:cubicBezTo>
                  <a:lnTo>
                    <a:pt x="21215" y="73186"/>
                  </a:lnTo>
                  <a:cubicBezTo>
                    <a:pt x="21182" y="72686"/>
                    <a:pt x="21149" y="72252"/>
                    <a:pt x="21149" y="71785"/>
                  </a:cubicBezTo>
                  <a:cubicBezTo>
                    <a:pt x="21182" y="71652"/>
                    <a:pt x="21182" y="71552"/>
                    <a:pt x="21215" y="71418"/>
                  </a:cubicBezTo>
                  <a:cubicBezTo>
                    <a:pt x="21215" y="71285"/>
                    <a:pt x="21249" y="71185"/>
                    <a:pt x="21249" y="71052"/>
                  </a:cubicBezTo>
                  <a:cubicBezTo>
                    <a:pt x="21249" y="70918"/>
                    <a:pt x="21249" y="70818"/>
                    <a:pt x="21249" y="70685"/>
                  </a:cubicBezTo>
                  <a:cubicBezTo>
                    <a:pt x="21249" y="70618"/>
                    <a:pt x="21249" y="70518"/>
                    <a:pt x="21249" y="70451"/>
                  </a:cubicBezTo>
                  <a:cubicBezTo>
                    <a:pt x="21382" y="70351"/>
                    <a:pt x="21549" y="70218"/>
                    <a:pt x="21749" y="70084"/>
                  </a:cubicBezTo>
                  <a:cubicBezTo>
                    <a:pt x="22616" y="69384"/>
                    <a:pt x="23350" y="68650"/>
                    <a:pt x="24051" y="67716"/>
                  </a:cubicBezTo>
                  <a:cubicBezTo>
                    <a:pt x="24551" y="67082"/>
                    <a:pt x="24918" y="66415"/>
                    <a:pt x="25251" y="65781"/>
                  </a:cubicBezTo>
                  <a:cubicBezTo>
                    <a:pt x="25452" y="65414"/>
                    <a:pt x="25652" y="65047"/>
                    <a:pt x="25885" y="64680"/>
                  </a:cubicBezTo>
                  <a:cubicBezTo>
                    <a:pt x="26185" y="64180"/>
                    <a:pt x="26552" y="63646"/>
                    <a:pt x="26853" y="63179"/>
                  </a:cubicBezTo>
                  <a:cubicBezTo>
                    <a:pt x="27019" y="62946"/>
                    <a:pt x="27153" y="62679"/>
                    <a:pt x="27253" y="62445"/>
                  </a:cubicBezTo>
                  <a:cubicBezTo>
                    <a:pt x="27320" y="62312"/>
                    <a:pt x="27386" y="62179"/>
                    <a:pt x="27420" y="62045"/>
                  </a:cubicBezTo>
                  <a:lnTo>
                    <a:pt x="27453" y="62045"/>
                  </a:lnTo>
                  <a:cubicBezTo>
                    <a:pt x="27553" y="62078"/>
                    <a:pt x="27653" y="62078"/>
                    <a:pt x="27753" y="62078"/>
                  </a:cubicBezTo>
                  <a:cubicBezTo>
                    <a:pt x="28787" y="62078"/>
                    <a:pt x="29721" y="61478"/>
                    <a:pt x="30589" y="60844"/>
                  </a:cubicBezTo>
                  <a:cubicBezTo>
                    <a:pt x="31222" y="60344"/>
                    <a:pt x="31823" y="59810"/>
                    <a:pt x="32390" y="59276"/>
                  </a:cubicBezTo>
                  <a:cubicBezTo>
                    <a:pt x="32623" y="59043"/>
                    <a:pt x="32857" y="58809"/>
                    <a:pt x="33124" y="58609"/>
                  </a:cubicBezTo>
                  <a:cubicBezTo>
                    <a:pt x="33557" y="58209"/>
                    <a:pt x="33991" y="57809"/>
                    <a:pt x="34425" y="57308"/>
                  </a:cubicBezTo>
                  <a:cubicBezTo>
                    <a:pt x="34625" y="57108"/>
                    <a:pt x="34858" y="56908"/>
                    <a:pt x="35092" y="56708"/>
                  </a:cubicBezTo>
                  <a:cubicBezTo>
                    <a:pt x="35325" y="56508"/>
                    <a:pt x="35592" y="56274"/>
                    <a:pt x="35792" y="56041"/>
                  </a:cubicBezTo>
                  <a:cubicBezTo>
                    <a:pt x="35992" y="55807"/>
                    <a:pt x="36193" y="55607"/>
                    <a:pt x="36426" y="55440"/>
                  </a:cubicBezTo>
                  <a:lnTo>
                    <a:pt x="36426" y="55440"/>
                  </a:lnTo>
                  <a:cubicBezTo>
                    <a:pt x="35992" y="56007"/>
                    <a:pt x="35626" y="56608"/>
                    <a:pt x="35292" y="57208"/>
                  </a:cubicBezTo>
                  <a:cubicBezTo>
                    <a:pt x="34692" y="58242"/>
                    <a:pt x="34191" y="59343"/>
                    <a:pt x="33758" y="60344"/>
                  </a:cubicBezTo>
                  <a:cubicBezTo>
                    <a:pt x="33291" y="61411"/>
                    <a:pt x="33057" y="62445"/>
                    <a:pt x="32990" y="63880"/>
                  </a:cubicBezTo>
                  <a:cubicBezTo>
                    <a:pt x="32890" y="66048"/>
                    <a:pt x="33291" y="68250"/>
                    <a:pt x="34225" y="70785"/>
                  </a:cubicBezTo>
                  <a:cubicBezTo>
                    <a:pt x="34558" y="71785"/>
                    <a:pt x="35058" y="72686"/>
                    <a:pt x="35792" y="73653"/>
                  </a:cubicBezTo>
                  <a:cubicBezTo>
                    <a:pt x="35992" y="73920"/>
                    <a:pt x="36159" y="74154"/>
                    <a:pt x="36326" y="74421"/>
                  </a:cubicBezTo>
                  <a:cubicBezTo>
                    <a:pt x="36726" y="74988"/>
                    <a:pt x="37127" y="75588"/>
                    <a:pt x="37660" y="76055"/>
                  </a:cubicBezTo>
                  <a:cubicBezTo>
                    <a:pt x="38394" y="76689"/>
                    <a:pt x="39128" y="77123"/>
                    <a:pt x="39929" y="77623"/>
                  </a:cubicBezTo>
                  <a:cubicBezTo>
                    <a:pt x="40162" y="77756"/>
                    <a:pt x="40362" y="77923"/>
                    <a:pt x="40596" y="78057"/>
                  </a:cubicBezTo>
                  <a:cubicBezTo>
                    <a:pt x="41096" y="78357"/>
                    <a:pt x="41663" y="78724"/>
                    <a:pt x="42297" y="78857"/>
                  </a:cubicBezTo>
                  <a:cubicBezTo>
                    <a:pt x="42731" y="78957"/>
                    <a:pt x="43198" y="79024"/>
                    <a:pt x="43831" y="79024"/>
                  </a:cubicBezTo>
                  <a:cubicBezTo>
                    <a:pt x="43965" y="79024"/>
                    <a:pt x="44098" y="78991"/>
                    <a:pt x="44232" y="78991"/>
                  </a:cubicBezTo>
                  <a:lnTo>
                    <a:pt x="44398" y="78991"/>
                  </a:lnTo>
                  <a:cubicBezTo>
                    <a:pt x="44532" y="78991"/>
                    <a:pt x="44665" y="79024"/>
                    <a:pt x="44832" y="79024"/>
                  </a:cubicBezTo>
                  <a:cubicBezTo>
                    <a:pt x="45433" y="79024"/>
                    <a:pt x="45900" y="78957"/>
                    <a:pt x="46333" y="78857"/>
                  </a:cubicBezTo>
                  <a:cubicBezTo>
                    <a:pt x="47000" y="78724"/>
                    <a:pt x="47534" y="78357"/>
                    <a:pt x="48034" y="78057"/>
                  </a:cubicBezTo>
                  <a:cubicBezTo>
                    <a:pt x="48268" y="77923"/>
                    <a:pt x="48501" y="77756"/>
                    <a:pt x="48735" y="77623"/>
                  </a:cubicBezTo>
                  <a:cubicBezTo>
                    <a:pt x="49502" y="77123"/>
                    <a:pt x="50269" y="76689"/>
                    <a:pt x="50970" y="76055"/>
                  </a:cubicBezTo>
                  <a:cubicBezTo>
                    <a:pt x="51537" y="75588"/>
                    <a:pt x="51937" y="74988"/>
                    <a:pt x="52304" y="74421"/>
                  </a:cubicBezTo>
                  <a:cubicBezTo>
                    <a:pt x="52471" y="74154"/>
                    <a:pt x="52638" y="73920"/>
                    <a:pt x="52838" y="73653"/>
                  </a:cubicBezTo>
                  <a:cubicBezTo>
                    <a:pt x="53572" y="72686"/>
                    <a:pt x="54072" y="71785"/>
                    <a:pt x="54439" y="70785"/>
                  </a:cubicBezTo>
                  <a:cubicBezTo>
                    <a:pt x="55373" y="68250"/>
                    <a:pt x="55740" y="66048"/>
                    <a:pt x="55640" y="63880"/>
                  </a:cubicBezTo>
                  <a:cubicBezTo>
                    <a:pt x="55573" y="62445"/>
                    <a:pt x="55373" y="61411"/>
                    <a:pt x="54906" y="60344"/>
                  </a:cubicBezTo>
                  <a:cubicBezTo>
                    <a:pt x="54472" y="59377"/>
                    <a:pt x="53939" y="58242"/>
                    <a:pt x="53372" y="57208"/>
                  </a:cubicBezTo>
                  <a:cubicBezTo>
                    <a:pt x="53038" y="56608"/>
                    <a:pt x="52638" y="56007"/>
                    <a:pt x="52237" y="55407"/>
                  </a:cubicBezTo>
                  <a:lnTo>
                    <a:pt x="52237" y="55407"/>
                  </a:lnTo>
                  <a:cubicBezTo>
                    <a:pt x="52438" y="55607"/>
                    <a:pt x="52638" y="55807"/>
                    <a:pt x="52838" y="56041"/>
                  </a:cubicBezTo>
                  <a:cubicBezTo>
                    <a:pt x="53071" y="56274"/>
                    <a:pt x="53338" y="56508"/>
                    <a:pt x="53572" y="56708"/>
                  </a:cubicBezTo>
                  <a:cubicBezTo>
                    <a:pt x="53772" y="56908"/>
                    <a:pt x="54005" y="57108"/>
                    <a:pt x="54205" y="57308"/>
                  </a:cubicBezTo>
                  <a:cubicBezTo>
                    <a:pt x="54672" y="57775"/>
                    <a:pt x="55106" y="58209"/>
                    <a:pt x="55540" y="58609"/>
                  </a:cubicBezTo>
                  <a:cubicBezTo>
                    <a:pt x="55773" y="58809"/>
                    <a:pt x="56007" y="59043"/>
                    <a:pt x="56274" y="59276"/>
                  </a:cubicBezTo>
                  <a:cubicBezTo>
                    <a:pt x="56841" y="59810"/>
                    <a:pt x="57408" y="60344"/>
                    <a:pt x="58042" y="60844"/>
                  </a:cubicBezTo>
                  <a:cubicBezTo>
                    <a:pt x="58909" y="61478"/>
                    <a:pt x="59843" y="62078"/>
                    <a:pt x="60910" y="62078"/>
                  </a:cubicBezTo>
                  <a:cubicBezTo>
                    <a:pt x="61010" y="62078"/>
                    <a:pt x="61110" y="62078"/>
                    <a:pt x="61210" y="62045"/>
                  </a:cubicBezTo>
                  <a:cubicBezTo>
                    <a:pt x="61277" y="62179"/>
                    <a:pt x="61344" y="62312"/>
                    <a:pt x="61377" y="62445"/>
                  </a:cubicBezTo>
                  <a:cubicBezTo>
                    <a:pt x="61511" y="62679"/>
                    <a:pt x="61611" y="62946"/>
                    <a:pt x="61778" y="63179"/>
                  </a:cubicBezTo>
                  <a:cubicBezTo>
                    <a:pt x="62111" y="63646"/>
                    <a:pt x="62445" y="64180"/>
                    <a:pt x="62778" y="64680"/>
                  </a:cubicBezTo>
                  <a:cubicBezTo>
                    <a:pt x="62978" y="65047"/>
                    <a:pt x="63179" y="65414"/>
                    <a:pt x="63379" y="65781"/>
                  </a:cubicBezTo>
                  <a:cubicBezTo>
                    <a:pt x="63746" y="66415"/>
                    <a:pt x="64113" y="67082"/>
                    <a:pt x="64580" y="67716"/>
                  </a:cubicBezTo>
                  <a:cubicBezTo>
                    <a:pt x="65313" y="68650"/>
                    <a:pt x="66047" y="69384"/>
                    <a:pt x="66881" y="70051"/>
                  </a:cubicBezTo>
                  <a:cubicBezTo>
                    <a:pt x="67081" y="70218"/>
                    <a:pt x="67248" y="70351"/>
                    <a:pt x="67415" y="70451"/>
                  </a:cubicBezTo>
                  <a:cubicBezTo>
                    <a:pt x="67415" y="70518"/>
                    <a:pt x="67415" y="70618"/>
                    <a:pt x="67415" y="70685"/>
                  </a:cubicBezTo>
                  <a:cubicBezTo>
                    <a:pt x="67382" y="70818"/>
                    <a:pt x="67382" y="70918"/>
                    <a:pt x="67382" y="71052"/>
                  </a:cubicBezTo>
                  <a:cubicBezTo>
                    <a:pt x="67415" y="71185"/>
                    <a:pt x="67415" y="71285"/>
                    <a:pt x="67448" y="71418"/>
                  </a:cubicBezTo>
                  <a:cubicBezTo>
                    <a:pt x="67448" y="71552"/>
                    <a:pt x="67482" y="71652"/>
                    <a:pt x="67482" y="71785"/>
                  </a:cubicBezTo>
                  <a:cubicBezTo>
                    <a:pt x="67515" y="72252"/>
                    <a:pt x="67482" y="72686"/>
                    <a:pt x="67448" y="73186"/>
                  </a:cubicBezTo>
                  <a:lnTo>
                    <a:pt x="67415" y="73387"/>
                  </a:lnTo>
                  <a:cubicBezTo>
                    <a:pt x="67348" y="74287"/>
                    <a:pt x="67181" y="75188"/>
                    <a:pt x="67048" y="76055"/>
                  </a:cubicBezTo>
                  <a:cubicBezTo>
                    <a:pt x="66981" y="76322"/>
                    <a:pt x="66948" y="76589"/>
                    <a:pt x="66915" y="76856"/>
                  </a:cubicBezTo>
                  <a:cubicBezTo>
                    <a:pt x="66781" y="77623"/>
                    <a:pt x="66915" y="78624"/>
                    <a:pt x="67248" y="79324"/>
                  </a:cubicBezTo>
                  <a:cubicBezTo>
                    <a:pt x="67382" y="79591"/>
                    <a:pt x="67582" y="79858"/>
                    <a:pt x="67882" y="80058"/>
                  </a:cubicBezTo>
                  <a:cubicBezTo>
                    <a:pt x="67748" y="80392"/>
                    <a:pt x="67715" y="80792"/>
                    <a:pt x="67748" y="81092"/>
                  </a:cubicBezTo>
                  <a:cubicBezTo>
                    <a:pt x="67849" y="82126"/>
                    <a:pt x="68082" y="82993"/>
                    <a:pt x="68449" y="83894"/>
                  </a:cubicBezTo>
                  <a:cubicBezTo>
                    <a:pt x="68749" y="84628"/>
                    <a:pt x="69183" y="85228"/>
                    <a:pt x="69616" y="85862"/>
                  </a:cubicBezTo>
                  <a:lnTo>
                    <a:pt x="69817" y="86196"/>
                  </a:lnTo>
                  <a:cubicBezTo>
                    <a:pt x="69950" y="86362"/>
                    <a:pt x="70050" y="86563"/>
                    <a:pt x="70184" y="86763"/>
                  </a:cubicBezTo>
                  <a:cubicBezTo>
                    <a:pt x="70517" y="87330"/>
                    <a:pt x="70917" y="87930"/>
                    <a:pt x="71384" y="88364"/>
                  </a:cubicBezTo>
                  <a:cubicBezTo>
                    <a:pt x="71718" y="88664"/>
                    <a:pt x="73152" y="89565"/>
                    <a:pt x="74053" y="89565"/>
                  </a:cubicBezTo>
                  <a:cubicBezTo>
                    <a:pt x="74520" y="89565"/>
                    <a:pt x="74820" y="89331"/>
                    <a:pt x="74887" y="88864"/>
                  </a:cubicBezTo>
                  <a:cubicBezTo>
                    <a:pt x="74920" y="88564"/>
                    <a:pt x="74787" y="88264"/>
                    <a:pt x="74653" y="88030"/>
                  </a:cubicBezTo>
                  <a:cubicBezTo>
                    <a:pt x="74620" y="87964"/>
                    <a:pt x="74587" y="87897"/>
                    <a:pt x="74587" y="87830"/>
                  </a:cubicBezTo>
                  <a:cubicBezTo>
                    <a:pt x="74420" y="87463"/>
                    <a:pt x="74286" y="87063"/>
                    <a:pt x="74153" y="86596"/>
                  </a:cubicBezTo>
                  <a:cubicBezTo>
                    <a:pt x="73819" y="85595"/>
                    <a:pt x="73719" y="84661"/>
                    <a:pt x="73619" y="83761"/>
                  </a:cubicBezTo>
                  <a:cubicBezTo>
                    <a:pt x="73519" y="82727"/>
                    <a:pt x="73319" y="81926"/>
                    <a:pt x="73019" y="81192"/>
                  </a:cubicBezTo>
                  <a:lnTo>
                    <a:pt x="72919" y="80992"/>
                  </a:lnTo>
                  <a:cubicBezTo>
                    <a:pt x="72819" y="80725"/>
                    <a:pt x="72685" y="80425"/>
                    <a:pt x="72519" y="80125"/>
                  </a:cubicBezTo>
                  <a:cubicBezTo>
                    <a:pt x="72919" y="79824"/>
                    <a:pt x="73186" y="79424"/>
                    <a:pt x="73319" y="78957"/>
                  </a:cubicBezTo>
                  <a:cubicBezTo>
                    <a:pt x="73786" y="77022"/>
                    <a:pt x="73819" y="74921"/>
                    <a:pt x="73386" y="72920"/>
                  </a:cubicBezTo>
                  <a:cubicBezTo>
                    <a:pt x="73219" y="72052"/>
                    <a:pt x="72885" y="71218"/>
                    <a:pt x="72552" y="70418"/>
                  </a:cubicBezTo>
                  <a:lnTo>
                    <a:pt x="72452" y="70151"/>
                  </a:lnTo>
                  <a:cubicBezTo>
                    <a:pt x="72252" y="69717"/>
                    <a:pt x="72018" y="69217"/>
                    <a:pt x="71618" y="68850"/>
                  </a:cubicBezTo>
                  <a:cubicBezTo>
                    <a:pt x="72018" y="68049"/>
                    <a:pt x="72185" y="67249"/>
                    <a:pt x="72018" y="66548"/>
                  </a:cubicBezTo>
                  <a:cubicBezTo>
                    <a:pt x="71818" y="65648"/>
                    <a:pt x="71151" y="64880"/>
                    <a:pt x="70584" y="64180"/>
                  </a:cubicBezTo>
                  <a:lnTo>
                    <a:pt x="70484" y="64080"/>
                  </a:lnTo>
                  <a:cubicBezTo>
                    <a:pt x="69850" y="63279"/>
                    <a:pt x="69049" y="62479"/>
                    <a:pt x="68149" y="61678"/>
                  </a:cubicBezTo>
                  <a:cubicBezTo>
                    <a:pt x="67582" y="61211"/>
                    <a:pt x="67015" y="60778"/>
                    <a:pt x="66481" y="60344"/>
                  </a:cubicBezTo>
                  <a:cubicBezTo>
                    <a:pt x="66181" y="60110"/>
                    <a:pt x="65880" y="59877"/>
                    <a:pt x="65580" y="59643"/>
                  </a:cubicBezTo>
                  <a:lnTo>
                    <a:pt x="65380" y="59477"/>
                  </a:lnTo>
                  <a:cubicBezTo>
                    <a:pt x="65047" y="59210"/>
                    <a:pt x="64680" y="58910"/>
                    <a:pt x="64279" y="58709"/>
                  </a:cubicBezTo>
                  <a:cubicBezTo>
                    <a:pt x="64313" y="58209"/>
                    <a:pt x="64179" y="57742"/>
                    <a:pt x="63946" y="57308"/>
                  </a:cubicBezTo>
                  <a:cubicBezTo>
                    <a:pt x="63412" y="56408"/>
                    <a:pt x="62311" y="55807"/>
                    <a:pt x="61444" y="55307"/>
                  </a:cubicBezTo>
                  <a:lnTo>
                    <a:pt x="61277" y="55207"/>
                  </a:lnTo>
                  <a:cubicBezTo>
                    <a:pt x="60510" y="54773"/>
                    <a:pt x="59743" y="54373"/>
                    <a:pt x="58976" y="53973"/>
                  </a:cubicBezTo>
                  <a:cubicBezTo>
                    <a:pt x="58642" y="53839"/>
                    <a:pt x="58308" y="53672"/>
                    <a:pt x="58008" y="53506"/>
                  </a:cubicBezTo>
                  <a:cubicBezTo>
                    <a:pt x="57675" y="53339"/>
                    <a:pt x="57374" y="53172"/>
                    <a:pt x="57041" y="53005"/>
                  </a:cubicBezTo>
                  <a:cubicBezTo>
                    <a:pt x="56274" y="52572"/>
                    <a:pt x="55473" y="52171"/>
                    <a:pt x="54672" y="51804"/>
                  </a:cubicBezTo>
                  <a:cubicBezTo>
                    <a:pt x="54506" y="51738"/>
                    <a:pt x="54339" y="51671"/>
                    <a:pt x="54172" y="51604"/>
                  </a:cubicBezTo>
                  <a:cubicBezTo>
                    <a:pt x="53772" y="51404"/>
                    <a:pt x="53372" y="51237"/>
                    <a:pt x="52938" y="51104"/>
                  </a:cubicBezTo>
                  <a:cubicBezTo>
                    <a:pt x="52971" y="51071"/>
                    <a:pt x="52971" y="51004"/>
                    <a:pt x="53005" y="50970"/>
                  </a:cubicBezTo>
                  <a:cubicBezTo>
                    <a:pt x="53271" y="50570"/>
                    <a:pt x="53505" y="50170"/>
                    <a:pt x="53705" y="49736"/>
                  </a:cubicBezTo>
                  <a:cubicBezTo>
                    <a:pt x="53872" y="49870"/>
                    <a:pt x="54039" y="49970"/>
                    <a:pt x="54205" y="50070"/>
                  </a:cubicBezTo>
                  <a:lnTo>
                    <a:pt x="54472" y="50270"/>
                  </a:lnTo>
                  <a:cubicBezTo>
                    <a:pt x="54806" y="50470"/>
                    <a:pt x="55139" y="50704"/>
                    <a:pt x="55506" y="50904"/>
                  </a:cubicBezTo>
                  <a:cubicBezTo>
                    <a:pt x="56540" y="51404"/>
                    <a:pt x="57575" y="51804"/>
                    <a:pt x="58575" y="52105"/>
                  </a:cubicBezTo>
                  <a:cubicBezTo>
                    <a:pt x="58942" y="52238"/>
                    <a:pt x="59276" y="52338"/>
                    <a:pt x="59643" y="52472"/>
                  </a:cubicBezTo>
                  <a:cubicBezTo>
                    <a:pt x="60677" y="52838"/>
                    <a:pt x="61844" y="53272"/>
                    <a:pt x="62945" y="53272"/>
                  </a:cubicBezTo>
                  <a:cubicBezTo>
                    <a:pt x="63345" y="53272"/>
                    <a:pt x="63712" y="53205"/>
                    <a:pt x="64079" y="53105"/>
                  </a:cubicBezTo>
                  <a:cubicBezTo>
                    <a:pt x="64179" y="53072"/>
                    <a:pt x="64246" y="53039"/>
                    <a:pt x="64346" y="53005"/>
                  </a:cubicBezTo>
                  <a:cubicBezTo>
                    <a:pt x="64479" y="53239"/>
                    <a:pt x="64713" y="53406"/>
                    <a:pt x="64913" y="53572"/>
                  </a:cubicBezTo>
                  <a:cubicBezTo>
                    <a:pt x="65013" y="53639"/>
                    <a:pt x="65113" y="53706"/>
                    <a:pt x="65213" y="53772"/>
                  </a:cubicBezTo>
                  <a:cubicBezTo>
                    <a:pt x="65413" y="53973"/>
                    <a:pt x="65680" y="54173"/>
                    <a:pt x="65914" y="54306"/>
                  </a:cubicBezTo>
                  <a:cubicBezTo>
                    <a:pt x="66081" y="54440"/>
                    <a:pt x="66247" y="54573"/>
                    <a:pt x="66414" y="54673"/>
                  </a:cubicBezTo>
                  <a:cubicBezTo>
                    <a:pt x="67181" y="55307"/>
                    <a:pt x="68015" y="55874"/>
                    <a:pt x="68783" y="56208"/>
                  </a:cubicBezTo>
                  <a:cubicBezTo>
                    <a:pt x="69250" y="56441"/>
                    <a:pt x="69783" y="56541"/>
                    <a:pt x="70484" y="56541"/>
                  </a:cubicBezTo>
                  <a:cubicBezTo>
                    <a:pt x="70751" y="56541"/>
                    <a:pt x="71017" y="56541"/>
                    <a:pt x="71284" y="56508"/>
                  </a:cubicBezTo>
                  <a:cubicBezTo>
                    <a:pt x="71451" y="56508"/>
                    <a:pt x="71585" y="56508"/>
                    <a:pt x="71751" y="56474"/>
                  </a:cubicBezTo>
                  <a:cubicBezTo>
                    <a:pt x="71885" y="56575"/>
                    <a:pt x="72018" y="56641"/>
                    <a:pt x="72152" y="56641"/>
                  </a:cubicBezTo>
                  <a:lnTo>
                    <a:pt x="72185" y="56641"/>
                  </a:lnTo>
                  <a:cubicBezTo>
                    <a:pt x="72218" y="56675"/>
                    <a:pt x="72318" y="56741"/>
                    <a:pt x="72585" y="57075"/>
                  </a:cubicBezTo>
                  <a:lnTo>
                    <a:pt x="72619" y="57142"/>
                  </a:lnTo>
                  <a:cubicBezTo>
                    <a:pt x="72752" y="57275"/>
                    <a:pt x="72852" y="57442"/>
                    <a:pt x="72952" y="57609"/>
                  </a:cubicBezTo>
                  <a:cubicBezTo>
                    <a:pt x="72986" y="57675"/>
                    <a:pt x="73019" y="57742"/>
                    <a:pt x="73086" y="57809"/>
                  </a:cubicBezTo>
                  <a:cubicBezTo>
                    <a:pt x="73453" y="58409"/>
                    <a:pt x="73686" y="58876"/>
                    <a:pt x="73920" y="59377"/>
                  </a:cubicBezTo>
                  <a:cubicBezTo>
                    <a:pt x="74453" y="60577"/>
                    <a:pt x="74920" y="61578"/>
                    <a:pt x="75387" y="62479"/>
                  </a:cubicBezTo>
                  <a:cubicBezTo>
                    <a:pt x="76088" y="63846"/>
                    <a:pt x="77255" y="65581"/>
                    <a:pt x="78790" y="66181"/>
                  </a:cubicBezTo>
                  <a:cubicBezTo>
                    <a:pt x="78790" y="66548"/>
                    <a:pt x="78823" y="66915"/>
                    <a:pt x="78890" y="67282"/>
                  </a:cubicBezTo>
                  <a:lnTo>
                    <a:pt x="78923" y="67516"/>
                  </a:lnTo>
                  <a:lnTo>
                    <a:pt x="78923" y="67749"/>
                  </a:lnTo>
                  <a:cubicBezTo>
                    <a:pt x="78956" y="68149"/>
                    <a:pt x="78990" y="68483"/>
                    <a:pt x="79257" y="68917"/>
                  </a:cubicBezTo>
                  <a:cubicBezTo>
                    <a:pt x="79357" y="69050"/>
                    <a:pt x="79423" y="69184"/>
                    <a:pt x="79524" y="69317"/>
                  </a:cubicBezTo>
                  <a:cubicBezTo>
                    <a:pt x="79690" y="69584"/>
                    <a:pt x="79890" y="69917"/>
                    <a:pt x="80091" y="70184"/>
                  </a:cubicBezTo>
                  <a:cubicBezTo>
                    <a:pt x="80324" y="70484"/>
                    <a:pt x="80591" y="70751"/>
                    <a:pt x="80858" y="71018"/>
                  </a:cubicBezTo>
                  <a:cubicBezTo>
                    <a:pt x="80958" y="71118"/>
                    <a:pt x="81091" y="71252"/>
                    <a:pt x="81191" y="71352"/>
                  </a:cubicBezTo>
                  <a:lnTo>
                    <a:pt x="81425" y="71619"/>
                  </a:lnTo>
                  <a:cubicBezTo>
                    <a:pt x="82059" y="72286"/>
                    <a:pt x="82726" y="72986"/>
                    <a:pt x="83460" y="73587"/>
                  </a:cubicBezTo>
                  <a:cubicBezTo>
                    <a:pt x="84027" y="73987"/>
                    <a:pt x="84627" y="74254"/>
                    <a:pt x="85228" y="74487"/>
                  </a:cubicBezTo>
                  <a:cubicBezTo>
                    <a:pt x="85394" y="74587"/>
                    <a:pt x="85595" y="74654"/>
                    <a:pt x="85761" y="74754"/>
                  </a:cubicBezTo>
                  <a:cubicBezTo>
                    <a:pt x="85861" y="74788"/>
                    <a:pt x="85995" y="74821"/>
                    <a:pt x="86095" y="74888"/>
                  </a:cubicBezTo>
                  <a:cubicBezTo>
                    <a:pt x="86495" y="75088"/>
                    <a:pt x="86895" y="75288"/>
                    <a:pt x="87362" y="75321"/>
                  </a:cubicBezTo>
                  <a:cubicBezTo>
                    <a:pt x="87429" y="75355"/>
                    <a:pt x="87463" y="75355"/>
                    <a:pt x="87529" y="75355"/>
                  </a:cubicBezTo>
                  <a:cubicBezTo>
                    <a:pt x="87930" y="75355"/>
                    <a:pt x="88263" y="75188"/>
                    <a:pt x="88463" y="74954"/>
                  </a:cubicBezTo>
                  <a:cubicBezTo>
                    <a:pt x="88563" y="74821"/>
                    <a:pt x="88663" y="74587"/>
                    <a:pt x="88530" y="74254"/>
                  </a:cubicBezTo>
                  <a:cubicBezTo>
                    <a:pt x="88430" y="73954"/>
                    <a:pt x="88163" y="73720"/>
                    <a:pt x="87930" y="73487"/>
                  </a:cubicBezTo>
                  <a:cubicBezTo>
                    <a:pt x="87829" y="73420"/>
                    <a:pt x="87763" y="73320"/>
                    <a:pt x="87696" y="73253"/>
                  </a:cubicBezTo>
                  <a:cubicBezTo>
                    <a:pt x="87396" y="72920"/>
                    <a:pt x="87096" y="72553"/>
                    <a:pt x="86729" y="72052"/>
                  </a:cubicBezTo>
                  <a:cubicBezTo>
                    <a:pt x="86128" y="71218"/>
                    <a:pt x="85528" y="70318"/>
                    <a:pt x="84994" y="69317"/>
                  </a:cubicBezTo>
                  <a:cubicBezTo>
                    <a:pt x="84827" y="68950"/>
                    <a:pt x="84661" y="68583"/>
                    <a:pt x="84494" y="68250"/>
                  </a:cubicBezTo>
                  <a:cubicBezTo>
                    <a:pt x="84227" y="67682"/>
                    <a:pt x="83960" y="67115"/>
                    <a:pt x="83660" y="66582"/>
                  </a:cubicBezTo>
                  <a:cubicBezTo>
                    <a:pt x="83360" y="66048"/>
                    <a:pt x="82893" y="65347"/>
                    <a:pt x="82292" y="64914"/>
                  </a:cubicBezTo>
                  <a:cubicBezTo>
                    <a:pt x="82592" y="64247"/>
                    <a:pt x="82626" y="63546"/>
                    <a:pt x="82359" y="62746"/>
                  </a:cubicBezTo>
                  <a:cubicBezTo>
                    <a:pt x="81725" y="60711"/>
                    <a:pt x="80257" y="59076"/>
                    <a:pt x="78856" y="57509"/>
                  </a:cubicBezTo>
                  <a:lnTo>
                    <a:pt x="78790" y="57442"/>
                  </a:lnTo>
                  <a:cubicBezTo>
                    <a:pt x="77922" y="56508"/>
                    <a:pt x="77122" y="55640"/>
                    <a:pt x="76188" y="54873"/>
                  </a:cubicBezTo>
                  <a:cubicBezTo>
                    <a:pt x="75888" y="54640"/>
                    <a:pt x="75587" y="54406"/>
                    <a:pt x="75287" y="54206"/>
                  </a:cubicBezTo>
                  <a:cubicBezTo>
                    <a:pt x="75154" y="54106"/>
                    <a:pt x="75054" y="54039"/>
                    <a:pt x="74920" y="53939"/>
                  </a:cubicBezTo>
                  <a:cubicBezTo>
                    <a:pt x="74720" y="53806"/>
                    <a:pt x="74553" y="53672"/>
                    <a:pt x="74320" y="53572"/>
                  </a:cubicBezTo>
                  <a:cubicBezTo>
                    <a:pt x="74286" y="53039"/>
                    <a:pt x="74153" y="52538"/>
                    <a:pt x="73920" y="52138"/>
                  </a:cubicBezTo>
                  <a:cubicBezTo>
                    <a:pt x="73186" y="50937"/>
                    <a:pt x="71851" y="50003"/>
                    <a:pt x="69850" y="49236"/>
                  </a:cubicBezTo>
                  <a:cubicBezTo>
                    <a:pt x="69016" y="48902"/>
                    <a:pt x="68115" y="48602"/>
                    <a:pt x="67115" y="48502"/>
                  </a:cubicBezTo>
                  <a:lnTo>
                    <a:pt x="66781" y="48502"/>
                  </a:lnTo>
                  <a:cubicBezTo>
                    <a:pt x="66448" y="48502"/>
                    <a:pt x="66081" y="48535"/>
                    <a:pt x="65647" y="48635"/>
                  </a:cubicBezTo>
                  <a:cubicBezTo>
                    <a:pt x="65547" y="48669"/>
                    <a:pt x="65447" y="48669"/>
                    <a:pt x="65347" y="48702"/>
                  </a:cubicBezTo>
                  <a:cubicBezTo>
                    <a:pt x="65213" y="48702"/>
                    <a:pt x="65113" y="48736"/>
                    <a:pt x="64980" y="48769"/>
                  </a:cubicBezTo>
                  <a:cubicBezTo>
                    <a:pt x="64379" y="47568"/>
                    <a:pt x="63245" y="46934"/>
                    <a:pt x="62178" y="46501"/>
                  </a:cubicBezTo>
                  <a:cubicBezTo>
                    <a:pt x="63412" y="46434"/>
                    <a:pt x="64913" y="46167"/>
                    <a:pt x="65714" y="44866"/>
                  </a:cubicBezTo>
                  <a:cubicBezTo>
                    <a:pt x="65714" y="44866"/>
                    <a:pt x="65714" y="44866"/>
                    <a:pt x="65714" y="44833"/>
                  </a:cubicBezTo>
                  <a:cubicBezTo>
                    <a:pt x="65814" y="44833"/>
                    <a:pt x="65880" y="44866"/>
                    <a:pt x="65947" y="44866"/>
                  </a:cubicBezTo>
                  <a:cubicBezTo>
                    <a:pt x="66081" y="44866"/>
                    <a:pt x="66181" y="44866"/>
                    <a:pt x="66281" y="44899"/>
                  </a:cubicBezTo>
                  <a:cubicBezTo>
                    <a:pt x="66414" y="44933"/>
                    <a:pt x="66548" y="44933"/>
                    <a:pt x="66681" y="44933"/>
                  </a:cubicBezTo>
                  <a:cubicBezTo>
                    <a:pt x="66881" y="44933"/>
                    <a:pt x="67081" y="44899"/>
                    <a:pt x="67281" y="44866"/>
                  </a:cubicBezTo>
                  <a:cubicBezTo>
                    <a:pt x="67382" y="44866"/>
                    <a:pt x="67482" y="44833"/>
                    <a:pt x="67615" y="44833"/>
                  </a:cubicBezTo>
                  <a:cubicBezTo>
                    <a:pt x="67715" y="44799"/>
                    <a:pt x="67849" y="44799"/>
                    <a:pt x="67949" y="44799"/>
                  </a:cubicBezTo>
                  <a:cubicBezTo>
                    <a:pt x="68249" y="44799"/>
                    <a:pt x="68549" y="44766"/>
                    <a:pt x="68849" y="44666"/>
                  </a:cubicBezTo>
                  <a:cubicBezTo>
                    <a:pt x="69316" y="44499"/>
                    <a:pt x="69750" y="44299"/>
                    <a:pt x="70184" y="44066"/>
                  </a:cubicBezTo>
                  <a:cubicBezTo>
                    <a:pt x="71818" y="43098"/>
                    <a:pt x="73052" y="41664"/>
                    <a:pt x="73553" y="40129"/>
                  </a:cubicBezTo>
                  <a:cubicBezTo>
                    <a:pt x="73653" y="39796"/>
                    <a:pt x="73686" y="39462"/>
                    <a:pt x="73686" y="39129"/>
                  </a:cubicBezTo>
                  <a:cubicBezTo>
                    <a:pt x="74453" y="39129"/>
                    <a:pt x="75321" y="39062"/>
                    <a:pt x="76221" y="38662"/>
                  </a:cubicBezTo>
                  <a:cubicBezTo>
                    <a:pt x="77022" y="38295"/>
                    <a:pt x="77722" y="37828"/>
                    <a:pt x="78289" y="37261"/>
                  </a:cubicBezTo>
                  <a:cubicBezTo>
                    <a:pt x="78923" y="36627"/>
                    <a:pt x="79357" y="35860"/>
                    <a:pt x="79557" y="35126"/>
                  </a:cubicBezTo>
                  <a:cubicBezTo>
                    <a:pt x="79590" y="34892"/>
                    <a:pt x="79590" y="34692"/>
                    <a:pt x="79557" y="34459"/>
                  </a:cubicBezTo>
                  <a:cubicBezTo>
                    <a:pt x="79624" y="34425"/>
                    <a:pt x="79724" y="34392"/>
                    <a:pt x="79824" y="34325"/>
                  </a:cubicBezTo>
                  <a:cubicBezTo>
                    <a:pt x="79924" y="34292"/>
                    <a:pt x="80024" y="34225"/>
                    <a:pt x="80091" y="34158"/>
                  </a:cubicBezTo>
                  <a:cubicBezTo>
                    <a:pt x="80224" y="34058"/>
                    <a:pt x="80324" y="33992"/>
                    <a:pt x="80458" y="33925"/>
                  </a:cubicBezTo>
                  <a:cubicBezTo>
                    <a:pt x="80991" y="33725"/>
                    <a:pt x="81525" y="33525"/>
                    <a:pt x="82092" y="33358"/>
                  </a:cubicBezTo>
                  <a:cubicBezTo>
                    <a:pt x="82492" y="33258"/>
                    <a:pt x="82893" y="33191"/>
                    <a:pt x="83260" y="33091"/>
                  </a:cubicBezTo>
                  <a:cubicBezTo>
                    <a:pt x="83460" y="33058"/>
                    <a:pt x="83626" y="33024"/>
                    <a:pt x="83827" y="32991"/>
                  </a:cubicBezTo>
                  <a:cubicBezTo>
                    <a:pt x="83993" y="32924"/>
                    <a:pt x="84194" y="32891"/>
                    <a:pt x="84360" y="32824"/>
                  </a:cubicBezTo>
                  <a:cubicBezTo>
                    <a:pt x="84727" y="32724"/>
                    <a:pt x="85061" y="32624"/>
                    <a:pt x="85428" y="32624"/>
                  </a:cubicBezTo>
                  <a:lnTo>
                    <a:pt x="85494" y="32624"/>
                  </a:lnTo>
                  <a:cubicBezTo>
                    <a:pt x="85695" y="32624"/>
                    <a:pt x="85895" y="32691"/>
                    <a:pt x="86128" y="32724"/>
                  </a:cubicBezTo>
                  <a:cubicBezTo>
                    <a:pt x="86362" y="32791"/>
                    <a:pt x="86629" y="32891"/>
                    <a:pt x="86895" y="32891"/>
                  </a:cubicBezTo>
                  <a:lnTo>
                    <a:pt x="87029" y="32891"/>
                  </a:lnTo>
                  <a:cubicBezTo>
                    <a:pt x="87329" y="32858"/>
                    <a:pt x="87629" y="32691"/>
                    <a:pt x="87763" y="32424"/>
                  </a:cubicBezTo>
                  <a:cubicBezTo>
                    <a:pt x="87896" y="32157"/>
                    <a:pt x="87896" y="31823"/>
                    <a:pt x="87729" y="31523"/>
                  </a:cubicBezTo>
                  <a:cubicBezTo>
                    <a:pt x="86929" y="30022"/>
                    <a:pt x="85394" y="28855"/>
                    <a:pt x="83526" y="28354"/>
                  </a:cubicBezTo>
                  <a:cubicBezTo>
                    <a:pt x="82859" y="28154"/>
                    <a:pt x="82192" y="28087"/>
                    <a:pt x="81492" y="28087"/>
                  </a:cubicBezTo>
                  <a:cubicBezTo>
                    <a:pt x="80157" y="28087"/>
                    <a:pt x="78890" y="28421"/>
                    <a:pt x="77789" y="29055"/>
                  </a:cubicBezTo>
                  <a:cubicBezTo>
                    <a:pt x="77055" y="29488"/>
                    <a:pt x="76455" y="30089"/>
                    <a:pt x="76021" y="30823"/>
                  </a:cubicBezTo>
                  <a:cubicBezTo>
                    <a:pt x="75988" y="30889"/>
                    <a:pt x="75854" y="31123"/>
                    <a:pt x="75788" y="31356"/>
                  </a:cubicBezTo>
                  <a:cubicBezTo>
                    <a:pt x="75687" y="31356"/>
                    <a:pt x="75554" y="31323"/>
                    <a:pt x="75421" y="31323"/>
                  </a:cubicBezTo>
                  <a:cubicBezTo>
                    <a:pt x="74887" y="31323"/>
                    <a:pt x="74353" y="31523"/>
                    <a:pt x="73886" y="31890"/>
                  </a:cubicBezTo>
                  <a:cubicBezTo>
                    <a:pt x="73219" y="32391"/>
                    <a:pt x="72619" y="33124"/>
                    <a:pt x="72118" y="34025"/>
                  </a:cubicBezTo>
                  <a:cubicBezTo>
                    <a:pt x="71851" y="34492"/>
                    <a:pt x="71585" y="34992"/>
                    <a:pt x="71451" y="35493"/>
                  </a:cubicBezTo>
                  <a:cubicBezTo>
                    <a:pt x="71251" y="35426"/>
                    <a:pt x="71051" y="35393"/>
                    <a:pt x="70851" y="35393"/>
                  </a:cubicBezTo>
                  <a:cubicBezTo>
                    <a:pt x="69817" y="35393"/>
                    <a:pt x="68949" y="36227"/>
                    <a:pt x="68382" y="36927"/>
                  </a:cubicBezTo>
                  <a:cubicBezTo>
                    <a:pt x="67882" y="37528"/>
                    <a:pt x="67348" y="38161"/>
                    <a:pt x="66648" y="38895"/>
                  </a:cubicBezTo>
                  <a:cubicBezTo>
                    <a:pt x="66514" y="39029"/>
                    <a:pt x="66381" y="39195"/>
                    <a:pt x="66214" y="39329"/>
                  </a:cubicBezTo>
                  <a:cubicBezTo>
                    <a:pt x="65947" y="39662"/>
                    <a:pt x="65647" y="39963"/>
                    <a:pt x="65347" y="40229"/>
                  </a:cubicBezTo>
                  <a:cubicBezTo>
                    <a:pt x="65313" y="40196"/>
                    <a:pt x="65247" y="40129"/>
                    <a:pt x="65213" y="40096"/>
                  </a:cubicBezTo>
                  <a:cubicBezTo>
                    <a:pt x="64713" y="39629"/>
                    <a:pt x="64012" y="39362"/>
                    <a:pt x="63078" y="39362"/>
                  </a:cubicBezTo>
                  <a:cubicBezTo>
                    <a:pt x="62878" y="39362"/>
                    <a:pt x="62678" y="39396"/>
                    <a:pt x="62478" y="39396"/>
                  </a:cubicBezTo>
                  <a:cubicBezTo>
                    <a:pt x="62011" y="39462"/>
                    <a:pt x="61544" y="39529"/>
                    <a:pt x="61110" y="39596"/>
                  </a:cubicBezTo>
                  <a:cubicBezTo>
                    <a:pt x="60543" y="39696"/>
                    <a:pt x="59943" y="39796"/>
                    <a:pt x="59342" y="39829"/>
                  </a:cubicBezTo>
                  <a:cubicBezTo>
                    <a:pt x="59509" y="39762"/>
                    <a:pt x="59643" y="39662"/>
                    <a:pt x="59809" y="39596"/>
                  </a:cubicBezTo>
                  <a:cubicBezTo>
                    <a:pt x="61210" y="38862"/>
                    <a:pt x="62478" y="38028"/>
                    <a:pt x="63646" y="36960"/>
                  </a:cubicBezTo>
                  <a:cubicBezTo>
                    <a:pt x="64913" y="35860"/>
                    <a:pt x="65914" y="34492"/>
                    <a:pt x="66681" y="33458"/>
                  </a:cubicBezTo>
                  <a:lnTo>
                    <a:pt x="66848" y="33224"/>
                  </a:lnTo>
                  <a:cubicBezTo>
                    <a:pt x="67615" y="32124"/>
                    <a:pt x="68449" y="30990"/>
                    <a:pt x="68616" y="29555"/>
                  </a:cubicBezTo>
                  <a:cubicBezTo>
                    <a:pt x="68749" y="28488"/>
                    <a:pt x="68749" y="27554"/>
                    <a:pt x="68616" y="26787"/>
                  </a:cubicBezTo>
                  <a:cubicBezTo>
                    <a:pt x="69116" y="26553"/>
                    <a:pt x="69616" y="26086"/>
                    <a:pt x="69917" y="25752"/>
                  </a:cubicBezTo>
                  <a:lnTo>
                    <a:pt x="69950" y="25719"/>
                  </a:lnTo>
                  <a:cubicBezTo>
                    <a:pt x="70917" y="24752"/>
                    <a:pt x="71618" y="23951"/>
                    <a:pt x="72252" y="23151"/>
                  </a:cubicBezTo>
                  <a:cubicBezTo>
                    <a:pt x="72952" y="22217"/>
                    <a:pt x="74587" y="19781"/>
                    <a:pt x="74220" y="17380"/>
                  </a:cubicBezTo>
                  <a:cubicBezTo>
                    <a:pt x="74186" y="17213"/>
                    <a:pt x="74153" y="17046"/>
                    <a:pt x="74120" y="16879"/>
                  </a:cubicBezTo>
                  <a:cubicBezTo>
                    <a:pt x="75487" y="16146"/>
                    <a:pt x="76621" y="14411"/>
                    <a:pt x="77155" y="12977"/>
                  </a:cubicBezTo>
                  <a:cubicBezTo>
                    <a:pt x="77489" y="12043"/>
                    <a:pt x="77522" y="11075"/>
                    <a:pt x="77255" y="10241"/>
                  </a:cubicBezTo>
                  <a:cubicBezTo>
                    <a:pt x="77322" y="10208"/>
                    <a:pt x="77422" y="10141"/>
                    <a:pt x="77489" y="10108"/>
                  </a:cubicBezTo>
                  <a:cubicBezTo>
                    <a:pt x="77622" y="10041"/>
                    <a:pt x="77722" y="10008"/>
                    <a:pt x="77822" y="9941"/>
                  </a:cubicBezTo>
                  <a:cubicBezTo>
                    <a:pt x="78022" y="9808"/>
                    <a:pt x="78223" y="9608"/>
                    <a:pt x="78423" y="9441"/>
                  </a:cubicBezTo>
                  <a:cubicBezTo>
                    <a:pt x="78523" y="9341"/>
                    <a:pt x="78656" y="9241"/>
                    <a:pt x="78790" y="9141"/>
                  </a:cubicBezTo>
                  <a:lnTo>
                    <a:pt x="78990" y="8974"/>
                  </a:lnTo>
                  <a:cubicBezTo>
                    <a:pt x="79590" y="8507"/>
                    <a:pt x="80157" y="8040"/>
                    <a:pt x="80524" y="7339"/>
                  </a:cubicBezTo>
                  <a:cubicBezTo>
                    <a:pt x="80891" y="6672"/>
                    <a:pt x="80925" y="5938"/>
                    <a:pt x="80658" y="5204"/>
                  </a:cubicBezTo>
                  <a:cubicBezTo>
                    <a:pt x="80691" y="5171"/>
                    <a:pt x="80724" y="5138"/>
                    <a:pt x="80791" y="5104"/>
                  </a:cubicBezTo>
                  <a:cubicBezTo>
                    <a:pt x="80925" y="5004"/>
                    <a:pt x="81158" y="4971"/>
                    <a:pt x="81392" y="4904"/>
                  </a:cubicBezTo>
                  <a:cubicBezTo>
                    <a:pt x="81558" y="4871"/>
                    <a:pt x="81692" y="4837"/>
                    <a:pt x="81825" y="4804"/>
                  </a:cubicBezTo>
                  <a:cubicBezTo>
                    <a:pt x="81925" y="4771"/>
                    <a:pt x="82059" y="4737"/>
                    <a:pt x="82159" y="4704"/>
                  </a:cubicBezTo>
                  <a:cubicBezTo>
                    <a:pt x="82759" y="4504"/>
                    <a:pt x="83326" y="4337"/>
                    <a:pt x="83893" y="3937"/>
                  </a:cubicBezTo>
                  <a:cubicBezTo>
                    <a:pt x="84294" y="3670"/>
                    <a:pt x="85228" y="2869"/>
                    <a:pt x="85228" y="1969"/>
                  </a:cubicBezTo>
                  <a:cubicBezTo>
                    <a:pt x="85228" y="1535"/>
                    <a:pt x="84994" y="1135"/>
                    <a:pt x="84527" y="801"/>
                  </a:cubicBezTo>
                  <a:cubicBezTo>
                    <a:pt x="83827" y="268"/>
                    <a:pt x="83026" y="1"/>
                    <a:pt x="82259" y="1"/>
                  </a:cubicBezTo>
                  <a:cubicBezTo>
                    <a:pt x="81758" y="1"/>
                    <a:pt x="81225" y="101"/>
                    <a:pt x="80691" y="301"/>
                  </a:cubicBezTo>
                  <a:cubicBezTo>
                    <a:pt x="79423" y="801"/>
                    <a:pt x="78323" y="1735"/>
                    <a:pt x="77689" y="2803"/>
                  </a:cubicBezTo>
                  <a:cubicBezTo>
                    <a:pt x="77656" y="2836"/>
                    <a:pt x="77622" y="2869"/>
                    <a:pt x="77622" y="2903"/>
                  </a:cubicBezTo>
                  <a:cubicBezTo>
                    <a:pt x="76888" y="3036"/>
                    <a:pt x="76188" y="3603"/>
                    <a:pt x="75654" y="4471"/>
                  </a:cubicBezTo>
                  <a:lnTo>
                    <a:pt x="75621" y="4537"/>
                  </a:lnTo>
                  <a:cubicBezTo>
                    <a:pt x="75287" y="5104"/>
                    <a:pt x="74954" y="5671"/>
                    <a:pt x="74753" y="6305"/>
                  </a:cubicBezTo>
                  <a:cubicBezTo>
                    <a:pt x="74687" y="6439"/>
                    <a:pt x="74653" y="6572"/>
                    <a:pt x="74620" y="6705"/>
                  </a:cubicBezTo>
                  <a:cubicBezTo>
                    <a:pt x="74520" y="6972"/>
                    <a:pt x="74420" y="7273"/>
                    <a:pt x="74320" y="7539"/>
                  </a:cubicBezTo>
                  <a:cubicBezTo>
                    <a:pt x="74286" y="7639"/>
                    <a:pt x="74253" y="7740"/>
                    <a:pt x="74186" y="7840"/>
                  </a:cubicBezTo>
                  <a:cubicBezTo>
                    <a:pt x="74120" y="8040"/>
                    <a:pt x="74020" y="8240"/>
                    <a:pt x="73953" y="8473"/>
                  </a:cubicBezTo>
                  <a:cubicBezTo>
                    <a:pt x="73286" y="8807"/>
                    <a:pt x="72685" y="9507"/>
                    <a:pt x="72152" y="10075"/>
                  </a:cubicBezTo>
                  <a:lnTo>
                    <a:pt x="72052" y="10208"/>
                  </a:lnTo>
                  <a:cubicBezTo>
                    <a:pt x="71384" y="10942"/>
                    <a:pt x="70951" y="11676"/>
                    <a:pt x="70751" y="12510"/>
                  </a:cubicBezTo>
                  <a:cubicBezTo>
                    <a:pt x="70684" y="12776"/>
                    <a:pt x="70584" y="13077"/>
                    <a:pt x="70484" y="13344"/>
                  </a:cubicBezTo>
                  <a:cubicBezTo>
                    <a:pt x="70350" y="13811"/>
                    <a:pt x="70184" y="14278"/>
                    <a:pt x="70117" y="14778"/>
                  </a:cubicBezTo>
                  <a:cubicBezTo>
                    <a:pt x="69550" y="14978"/>
                    <a:pt x="68949" y="15378"/>
                    <a:pt x="68316" y="16045"/>
                  </a:cubicBezTo>
                  <a:cubicBezTo>
                    <a:pt x="67648" y="16713"/>
                    <a:pt x="67081" y="17613"/>
                    <a:pt x="66581" y="18481"/>
                  </a:cubicBezTo>
                  <a:cubicBezTo>
                    <a:pt x="66081" y="19348"/>
                    <a:pt x="65680" y="20349"/>
                    <a:pt x="65347" y="21216"/>
                  </a:cubicBezTo>
                  <a:lnTo>
                    <a:pt x="65247" y="21516"/>
                  </a:lnTo>
                  <a:cubicBezTo>
                    <a:pt x="65080" y="21950"/>
                    <a:pt x="64946" y="22383"/>
                    <a:pt x="64746" y="22784"/>
                  </a:cubicBezTo>
                  <a:cubicBezTo>
                    <a:pt x="64646" y="23017"/>
                    <a:pt x="64513" y="23284"/>
                    <a:pt x="64479" y="23584"/>
                  </a:cubicBezTo>
                  <a:cubicBezTo>
                    <a:pt x="63245" y="23751"/>
                    <a:pt x="62211" y="24452"/>
                    <a:pt x="61210" y="25686"/>
                  </a:cubicBezTo>
                  <a:cubicBezTo>
                    <a:pt x="60110" y="27053"/>
                    <a:pt x="59309" y="28321"/>
                    <a:pt x="58775" y="29555"/>
                  </a:cubicBezTo>
                  <a:cubicBezTo>
                    <a:pt x="58308" y="30589"/>
                    <a:pt x="57675" y="31590"/>
                    <a:pt x="57074" y="32557"/>
                  </a:cubicBezTo>
                  <a:cubicBezTo>
                    <a:pt x="56874" y="32891"/>
                    <a:pt x="56641" y="33224"/>
                    <a:pt x="56440" y="33558"/>
                  </a:cubicBezTo>
                  <a:cubicBezTo>
                    <a:pt x="56040" y="34225"/>
                    <a:pt x="55573" y="34759"/>
                    <a:pt x="54973" y="35393"/>
                  </a:cubicBezTo>
                  <a:cubicBezTo>
                    <a:pt x="54806" y="35559"/>
                    <a:pt x="54672" y="35726"/>
                    <a:pt x="54506" y="35926"/>
                  </a:cubicBezTo>
                  <a:cubicBezTo>
                    <a:pt x="54339" y="36127"/>
                    <a:pt x="54139" y="36360"/>
                    <a:pt x="53939" y="36560"/>
                  </a:cubicBezTo>
                  <a:cubicBezTo>
                    <a:pt x="53638" y="35960"/>
                    <a:pt x="53305" y="35393"/>
                    <a:pt x="52905" y="34859"/>
                  </a:cubicBezTo>
                  <a:cubicBezTo>
                    <a:pt x="52971" y="34826"/>
                    <a:pt x="53005" y="34792"/>
                    <a:pt x="53038" y="34759"/>
                  </a:cubicBezTo>
                  <a:cubicBezTo>
                    <a:pt x="53872" y="33992"/>
                    <a:pt x="54739" y="33158"/>
                    <a:pt x="55373" y="31990"/>
                  </a:cubicBezTo>
                  <a:cubicBezTo>
                    <a:pt x="55907" y="31023"/>
                    <a:pt x="56307" y="29955"/>
                    <a:pt x="56507" y="28755"/>
                  </a:cubicBezTo>
                  <a:cubicBezTo>
                    <a:pt x="56741" y="27620"/>
                    <a:pt x="56841" y="26653"/>
                    <a:pt x="56674" y="25652"/>
                  </a:cubicBezTo>
                  <a:cubicBezTo>
                    <a:pt x="56641" y="25352"/>
                    <a:pt x="56574" y="25052"/>
                    <a:pt x="56507" y="24785"/>
                  </a:cubicBezTo>
                  <a:cubicBezTo>
                    <a:pt x="56374" y="23951"/>
                    <a:pt x="56207" y="23151"/>
                    <a:pt x="56207" y="22283"/>
                  </a:cubicBezTo>
                  <a:cubicBezTo>
                    <a:pt x="56240" y="21349"/>
                    <a:pt x="55707" y="20315"/>
                    <a:pt x="55039" y="19781"/>
                  </a:cubicBezTo>
                  <a:cubicBezTo>
                    <a:pt x="55039" y="19248"/>
                    <a:pt x="54873" y="18614"/>
                    <a:pt x="54472" y="17880"/>
                  </a:cubicBezTo>
                  <a:cubicBezTo>
                    <a:pt x="54072" y="17080"/>
                    <a:pt x="53472" y="16546"/>
                    <a:pt x="52804" y="15945"/>
                  </a:cubicBezTo>
                  <a:cubicBezTo>
                    <a:pt x="52504" y="15712"/>
                    <a:pt x="52137" y="15345"/>
                    <a:pt x="51904" y="14945"/>
                  </a:cubicBezTo>
                  <a:cubicBezTo>
                    <a:pt x="51837" y="14845"/>
                    <a:pt x="51804" y="14778"/>
                    <a:pt x="51770" y="14678"/>
                  </a:cubicBezTo>
                  <a:cubicBezTo>
                    <a:pt x="51704" y="14511"/>
                    <a:pt x="51604" y="14344"/>
                    <a:pt x="51470" y="14177"/>
                  </a:cubicBezTo>
                  <a:cubicBezTo>
                    <a:pt x="51403" y="14077"/>
                    <a:pt x="51303" y="14011"/>
                    <a:pt x="51203" y="13944"/>
                  </a:cubicBezTo>
                  <a:cubicBezTo>
                    <a:pt x="51203" y="13677"/>
                    <a:pt x="51270" y="13377"/>
                    <a:pt x="51303" y="13177"/>
                  </a:cubicBezTo>
                  <a:cubicBezTo>
                    <a:pt x="51303" y="13077"/>
                    <a:pt x="51337" y="13010"/>
                    <a:pt x="51337" y="12977"/>
                  </a:cubicBezTo>
                  <a:cubicBezTo>
                    <a:pt x="51403" y="12410"/>
                    <a:pt x="51470" y="11776"/>
                    <a:pt x="51637" y="11242"/>
                  </a:cubicBezTo>
                  <a:lnTo>
                    <a:pt x="51670" y="11109"/>
                  </a:lnTo>
                  <a:cubicBezTo>
                    <a:pt x="51837" y="10575"/>
                    <a:pt x="52004" y="10041"/>
                    <a:pt x="52271" y="9507"/>
                  </a:cubicBezTo>
                  <a:cubicBezTo>
                    <a:pt x="52438" y="9174"/>
                    <a:pt x="52604" y="8740"/>
                    <a:pt x="52671" y="8240"/>
                  </a:cubicBezTo>
                  <a:cubicBezTo>
                    <a:pt x="52671" y="8140"/>
                    <a:pt x="52638" y="8006"/>
                    <a:pt x="52571" y="7940"/>
                  </a:cubicBezTo>
                  <a:cubicBezTo>
                    <a:pt x="52471" y="7840"/>
                    <a:pt x="52337" y="7773"/>
                    <a:pt x="52237" y="7773"/>
                  </a:cubicBezTo>
                  <a:cubicBezTo>
                    <a:pt x="51637" y="7773"/>
                    <a:pt x="51170" y="8106"/>
                    <a:pt x="50736" y="8440"/>
                  </a:cubicBezTo>
                  <a:lnTo>
                    <a:pt x="50670" y="8473"/>
                  </a:lnTo>
                  <a:cubicBezTo>
                    <a:pt x="50136" y="8874"/>
                    <a:pt x="49702" y="9274"/>
                    <a:pt x="49335" y="9808"/>
                  </a:cubicBezTo>
                  <a:cubicBezTo>
                    <a:pt x="48768" y="10642"/>
                    <a:pt x="48435" y="11542"/>
                    <a:pt x="48368" y="12476"/>
                  </a:cubicBezTo>
                  <a:cubicBezTo>
                    <a:pt x="48368" y="12510"/>
                    <a:pt x="48201" y="14711"/>
                    <a:pt x="48601" y="15545"/>
                  </a:cubicBezTo>
                  <a:cubicBezTo>
                    <a:pt x="48368" y="16312"/>
                    <a:pt x="48435" y="17213"/>
                    <a:pt x="48802" y="18014"/>
                  </a:cubicBezTo>
                  <a:cubicBezTo>
                    <a:pt x="49102" y="18714"/>
                    <a:pt x="49736" y="19314"/>
                    <a:pt x="50269" y="19815"/>
                  </a:cubicBezTo>
                  <a:lnTo>
                    <a:pt x="50436" y="19982"/>
                  </a:lnTo>
                  <a:cubicBezTo>
                    <a:pt x="50536" y="20082"/>
                    <a:pt x="50670" y="20215"/>
                    <a:pt x="50803" y="20349"/>
                  </a:cubicBezTo>
                  <a:cubicBezTo>
                    <a:pt x="51137" y="20715"/>
                    <a:pt x="51504" y="21116"/>
                    <a:pt x="51937" y="21383"/>
                  </a:cubicBezTo>
                  <a:cubicBezTo>
                    <a:pt x="51937" y="21649"/>
                    <a:pt x="51971" y="21950"/>
                    <a:pt x="52004" y="22283"/>
                  </a:cubicBezTo>
                  <a:cubicBezTo>
                    <a:pt x="52204" y="23551"/>
                    <a:pt x="52237" y="24652"/>
                    <a:pt x="52037" y="25819"/>
                  </a:cubicBezTo>
                  <a:cubicBezTo>
                    <a:pt x="51870" y="26987"/>
                    <a:pt x="51604" y="27954"/>
                    <a:pt x="50970" y="28821"/>
                  </a:cubicBezTo>
                  <a:cubicBezTo>
                    <a:pt x="50944" y="28821"/>
                    <a:pt x="50918" y="28841"/>
                    <a:pt x="50908" y="28866"/>
                  </a:cubicBezTo>
                  <a:lnTo>
                    <a:pt x="50908" y="28866"/>
                  </a:lnTo>
                  <a:cubicBezTo>
                    <a:pt x="51005" y="28404"/>
                    <a:pt x="51070" y="27878"/>
                    <a:pt x="51103" y="27320"/>
                  </a:cubicBezTo>
                  <a:cubicBezTo>
                    <a:pt x="51137" y="26186"/>
                    <a:pt x="50770" y="24952"/>
                    <a:pt x="50136" y="23918"/>
                  </a:cubicBezTo>
                  <a:cubicBezTo>
                    <a:pt x="49869" y="23451"/>
                    <a:pt x="49502" y="23084"/>
                    <a:pt x="49169" y="22717"/>
                  </a:cubicBezTo>
                  <a:lnTo>
                    <a:pt x="49035" y="22550"/>
                  </a:lnTo>
                  <a:cubicBezTo>
                    <a:pt x="48968" y="22517"/>
                    <a:pt x="48935" y="22450"/>
                    <a:pt x="48902" y="22383"/>
                  </a:cubicBezTo>
                  <a:cubicBezTo>
                    <a:pt x="48668" y="22150"/>
                    <a:pt x="48401" y="21850"/>
                    <a:pt x="47968" y="21783"/>
                  </a:cubicBezTo>
                  <a:lnTo>
                    <a:pt x="47901" y="21783"/>
                  </a:lnTo>
                  <a:cubicBezTo>
                    <a:pt x="47667" y="21783"/>
                    <a:pt x="47467" y="21883"/>
                    <a:pt x="47367" y="22016"/>
                  </a:cubicBezTo>
                  <a:cubicBezTo>
                    <a:pt x="47267" y="22183"/>
                    <a:pt x="47234" y="22350"/>
                    <a:pt x="47301" y="22483"/>
                  </a:cubicBezTo>
                  <a:cubicBezTo>
                    <a:pt x="47534" y="23084"/>
                    <a:pt x="47301" y="23918"/>
                    <a:pt x="47134" y="24552"/>
                  </a:cubicBezTo>
                  <a:lnTo>
                    <a:pt x="47100" y="24685"/>
                  </a:lnTo>
                  <a:cubicBezTo>
                    <a:pt x="46967" y="25119"/>
                    <a:pt x="46800" y="25586"/>
                    <a:pt x="46667" y="26019"/>
                  </a:cubicBezTo>
                  <a:cubicBezTo>
                    <a:pt x="46567" y="26253"/>
                    <a:pt x="46500" y="26453"/>
                    <a:pt x="46433" y="26686"/>
                  </a:cubicBezTo>
                  <a:cubicBezTo>
                    <a:pt x="46166" y="27454"/>
                    <a:pt x="45933" y="28154"/>
                    <a:pt x="45533" y="28721"/>
                  </a:cubicBezTo>
                  <a:cubicBezTo>
                    <a:pt x="45433" y="28888"/>
                    <a:pt x="45332" y="29088"/>
                    <a:pt x="45199" y="29255"/>
                  </a:cubicBezTo>
                  <a:cubicBezTo>
                    <a:pt x="45032" y="29555"/>
                    <a:pt x="44865" y="29855"/>
                    <a:pt x="44665" y="30089"/>
                  </a:cubicBezTo>
                  <a:lnTo>
                    <a:pt x="44599" y="30156"/>
                  </a:lnTo>
                  <a:lnTo>
                    <a:pt x="44599" y="30189"/>
                  </a:lnTo>
                  <a:cubicBezTo>
                    <a:pt x="44565" y="30222"/>
                    <a:pt x="44565" y="30222"/>
                    <a:pt x="44532" y="30256"/>
                  </a:cubicBezTo>
                  <a:lnTo>
                    <a:pt x="44132" y="30256"/>
                  </a:lnTo>
                  <a:cubicBezTo>
                    <a:pt x="44098" y="30256"/>
                    <a:pt x="44065" y="30222"/>
                    <a:pt x="44065" y="30189"/>
                  </a:cubicBezTo>
                  <a:lnTo>
                    <a:pt x="44032" y="30189"/>
                  </a:lnTo>
                  <a:lnTo>
                    <a:pt x="44032" y="30156"/>
                  </a:lnTo>
                  <a:lnTo>
                    <a:pt x="43965" y="30089"/>
                  </a:lnTo>
                  <a:cubicBezTo>
                    <a:pt x="43765" y="29855"/>
                    <a:pt x="43598" y="29555"/>
                    <a:pt x="43431" y="29255"/>
                  </a:cubicBezTo>
                  <a:cubicBezTo>
                    <a:pt x="43331" y="29088"/>
                    <a:pt x="43231" y="28888"/>
                    <a:pt x="43098" y="28721"/>
                  </a:cubicBezTo>
                  <a:cubicBezTo>
                    <a:pt x="42731" y="28154"/>
                    <a:pt x="42464" y="27454"/>
                    <a:pt x="42230" y="26686"/>
                  </a:cubicBezTo>
                  <a:cubicBezTo>
                    <a:pt x="42130" y="26453"/>
                    <a:pt x="42063" y="26253"/>
                    <a:pt x="41997" y="26019"/>
                  </a:cubicBezTo>
                  <a:cubicBezTo>
                    <a:pt x="41830" y="25586"/>
                    <a:pt x="41663" y="25119"/>
                    <a:pt x="41563" y="24685"/>
                  </a:cubicBezTo>
                  <a:lnTo>
                    <a:pt x="41496" y="24552"/>
                  </a:lnTo>
                  <a:cubicBezTo>
                    <a:pt x="41363" y="23918"/>
                    <a:pt x="41129" y="23084"/>
                    <a:pt x="41330" y="22483"/>
                  </a:cubicBezTo>
                  <a:cubicBezTo>
                    <a:pt x="41396" y="22350"/>
                    <a:pt x="41396" y="22183"/>
                    <a:pt x="41296" y="22016"/>
                  </a:cubicBezTo>
                  <a:cubicBezTo>
                    <a:pt x="41163" y="21883"/>
                    <a:pt x="40963" y="21783"/>
                    <a:pt x="40763" y="21783"/>
                  </a:cubicBezTo>
                  <a:lnTo>
                    <a:pt x="40662" y="21783"/>
                  </a:lnTo>
                  <a:cubicBezTo>
                    <a:pt x="40229" y="21850"/>
                    <a:pt x="39995" y="22150"/>
                    <a:pt x="39762" y="22383"/>
                  </a:cubicBezTo>
                  <a:cubicBezTo>
                    <a:pt x="39695" y="22450"/>
                    <a:pt x="39662" y="22517"/>
                    <a:pt x="39628" y="22550"/>
                  </a:cubicBezTo>
                  <a:lnTo>
                    <a:pt x="39462" y="22717"/>
                  </a:lnTo>
                  <a:cubicBezTo>
                    <a:pt x="39128" y="23084"/>
                    <a:pt x="38761" y="23451"/>
                    <a:pt x="38494" y="23918"/>
                  </a:cubicBezTo>
                  <a:cubicBezTo>
                    <a:pt x="37860" y="24952"/>
                    <a:pt x="37527" y="26186"/>
                    <a:pt x="37560" y="27320"/>
                  </a:cubicBezTo>
                  <a:cubicBezTo>
                    <a:pt x="37560" y="27877"/>
                    <a:pt x="37625" y="28402"/>
                    <a:pt x="37722" y="28864"/>
                  </a:cubicBezTo>
                  <a:lnTo>
                    <a:pt x="37722" y="28864"/>
                  </a:lnTo>
                  <a:cubicBezTo>
                    <a:pt x="37712" y="28840"/>
                    <a:pt x="37694" y="28821"/>
                    <a:pt x="37694" y="28821"/>
                  </a:cubicBezTo>
                  <a:cubicBezTo>
                    <a:pt x="37027" y="27954"/>
                    <a:pt x="36793" y="26987"/>
                    <a:pt x="36593" y="25819"/>
                  </a:cubicBezTo>
                  <a:cubicBezTo>
                    <a:pt x="36426" y="24652"/>
                    <a:pt x="36426" y="23551"/>
                    <a:pt x="36626" y="22283"/>
                  </a:cubicBezTo>
                  <a:cubicBezTo>
                    <a:pt x="36693" y="21950"/>
                    <a:pt x="36726" y="21649"/>
                    <a:pt x="36693" y="21383"/>
                  </a:cubicBezTo>
                  <a:cubicBezTo>
                    <a:pt x="37127" y="21116"/>
                    <a:pt x="37494" y="20715"/>
                    <a:pt x="37860" y="20349"/>
                  </a:cubicBezTo>
                  <a:cubicBezTo>
                    <a:pt x="37994" y="20215"/>
                    <a:pt x="38094" y="20082"/>
                    <a:pt x="38227" y="19982"/>
                  </a:cubicBezTo>
                  <a:lnTo>
                    <a:pt x="38394" y="19815"/>
                  </a:lnTo>
                  <a:cubicBezTo>
                    <a:pt x="38928" y="19314"/>
                    <a:pt x="39528" y="18714"/>
                    <a:pt x="39829" y="18014"/>
                  </a:cubicBezTo>
                  <a:cubicBezTo>
                    <a:pt x="40195" y="17213"/>
                    <a:pt x="40262" y="16312"/>
                    <a:pt x="40029" y="15545"/>
                  </a:cubicBezTo>
                  <a:cubicBezTo>
                    <a:pt x="40462" y="14711"/>
                    <a:pt x="40296" y="12510"/>
                    <a:pt x="40296" y="12476"/>
                  </a:cubicBezTo>
                  <a:cubicBezTo>
                    <a:pt x="40195" y="11542"/>
                    <a:pt x="39895" y="10642"/>
                    <a:pt x="39295" y="9808"/>
                  </a:cubicBezTo>
                  <a:cubicBezTo>
                    <a:pt x="38928" y="9274"/>
                    <a:pt x="38528" y="8874"/>
                    <a:pt x="37994" y="8473"/>
                  </a:cubicBezTo>
                  <a:lnTo>
                    <a:pt x="37927" y="8440"/>
                  </a:lnTo>
                  <a:cubicBezTo>
                    <a:pt x="37460" y="8106"/>
                    <a:pt x="37027" y="7773"/>
                    <a:pt x="36426" y="7773"/>
                  </a:cubicBezTo>
                  <a:cubicBezTo>
                    <a:pt x="36293" y="7773"/>
                    <a:pt x="36159" y="7840"/>
                    <a:pt x="36093" y="7940"/>
                  </a:cubicBezTo>
                  <a:cubicBezTo>
                    <a:pt x="35992" y="8006"/>
                    <a:pt x="35959" y="8140"/>
                    <a:pt x="35992" y="8240"/>
                  </a:cubicBezTo>
                  <a:cubicBezTo>
                    <a:pt x="36026" y="8740"/>
                    <a:pt x="36226" y="9174"/>
                    <a:pt x="36393" y="9507"/>
                  </a:cubicBezTo>
                  <a:cubicBezTo>
                    <a:pt x="36660" y="10041"/>
                    <a:pt x="36793" y="10575"/>
                    <a:pt x="36960" y="11109"/>
                  </a:cubicBezTo>
                  <a:lnTo>
                    <a:pt x="37027" y="11242"/>
                  </a:lnTo>
                  <a:cubicBezTo>
                    <a:pt x="37160" y="11776"/>
                    <a:pt x="37260" y="12410"/>
                    <a:pt x="37327" y="12977"/>
                  </a:cubicBezTo>
                  <a:cubicBezTo>
                    <a:pt x="37327" y="13010"/>
                    <a:pt x="37327" y="13077"/>
                    <a:pt x="37327" y="13177"/>
                  </a:cubicBezTo>
                  <a:cubicBezTo>
                    <a:pt x="37360" y="13377"/>
                    <a:pt x="37427" y="13677"/>
                    <a:pt x="37460" y="13944"/>
                  </a:cubicBezTo>
                  <a:cubicBezTo>
                    <a:pt x="37360" y="14011"/>
                    <a:pt x="37260" y="14077"/>
                    <a:pt x="37160" y="14177"/>
                  </a:cubicBezTo>
                  <a:cubicBezTo>
                    <a:pt x="37027" y="14344"/>
                    <a:pt x="36960" y="14511"/>
                    <a:pt x="36860" y="14678"/>
                  </a:cubicBezTo>
                  <a:cubicBezTo>
                    <a:pt x="36826" y="14778"/>
                    <a:pt x="36793" y="14878"/>
                    <a:pt x="36726" y="14945"/>
                  </a:cubicBezTo>
                  <a:cubicBezTo>
                    <a:pt x="36493" y="15345"/>
                    <a:pt x="36126" y="15712"/>
                    <a:pt x="35826" y="15979"/>
                  </a:cubicBezTo>
                  <a:cubicBezTo>
                    <a:pt x="35192" y="16546"/>
                    <a:pt x="34591" y="17080"/>
                    <a:pt x="34158" y="17880"/>
                  </a:cubicBezTo>
                  <a:cubicBezTo>
                    <a:pt x="33791" y="18614"/>
                    <a:pt x="33591" y="19248"/>
                    <a:pt x="33624" y="19781"/>
                  </a:cubicBezTo>
                  <a:cubicBezTo>
                    <a:pt x="32924" y="20315"/>
                    <a:pt x="32423" y="21383"/>
                    <a:pt x="32423" y="22283"/>
                  </a:cubicBezTo>
                  <a:cubicBezTo>
                    <a:pt x="32423" y="23151"/>
                    <a:pt x="32290" y="23951"/>
                    <a:pt x="32123" y="24785"/>
                  </a:cubicBezTo>
                  <a:cubicBezTo>
                    <a:pt x="32056" y="25085"/>
                    <a:pt x="32023" y="25352"/>
                    <a:pt x="31990" y="25652"/>
                  </a:cubicBezTo>
                  <a:cubicBezTo>
                    <a:pt x="31823" y="26653"/>
                    <a:pt x="31923" y="27620"/>
                    <a:pt x="32123" y="28755"/>
                  </a:cubicBezTo>
                  <a:cubicBezTo>
                    <a:pt x="32357" y="29955"/>
                    <a:pt x="32723" y="31023"/>
                    <a:pt x="33257" y="31990"/>
                  </a:cubicBezTo>
                  <a:cubicBezTo>
                    <a:pt x="33891" y="33158"/>
                    <a:pt x="34758" y="33992"/>
                    <a:pt x="35592" y="34759"/>
                  </a:cubicBezTo>
                  <a:cubicBezTo>
                    <a:pt x="35626" y="34792"/>
                    <a:pt x="35692" y="34826"/>
                    <a:pt x="35726" y="34859"/>
                  </a:cubicBezTo>
                  <a:cubicBezTo>
                    <a:pt x="35359" y="35393"/>
                    <a:pt x="34992" y="35960"/>
                    <a:pt x="34725" y="36560"/>
                  </a:cubicBezTo>
                  <a:cubicBezTo>
                    <a:pt x="34525" y="36360"/>
                    <a:pt x="34325" y="36127"/>
                    <a:pt x="34124" y="35926"/>
                  </a:cubicBezTo>
                  <a:cubicBezTo>
                    <a:pt x="33991" y="35760"/>
                    <a:pt x="33824" y="35559"/>
                    <a:pt x="33691" y="35393"/>
                  </a:cubicBezTo>
                  <a:cubicBezTo>
                    <a:pt x="33090" y="34759"/>
                    <a:pt x="32590" y="34225"/>
                    <a:pt x="32190" y="33558"/>
                  </a:cubicBezTo>
                  <a:cubicBezTo>
                    <a:pt x="31990" y="33224"/>
                    <a:pt x="31789" y="32891"/>
                    <a:pt x="31556" y="32557"/>
                  </a:cubicBezTo>
                  <a:cubicBezTo>
                    <a:pt x="30956" y="31590"/>
                    <a:pt x="30322" y="30589"/>
                    <a:pt x="29855" y="29555"/>
                  </a:cubicBezTo>
                  <a:cubicBezTo>
                    <a:pt x="29321" y="28321"/>
                    <a:pt x="28520" y="27053"/>
                    <a:pt x="27453" y="25686"/>
                  </a:cubicBezTo>
                  <a:cubicBezTo>
                    <a:pt x="26452" y="24452"/>
                    <a:pt x="25418" y="23784"/>
                    <a:pt x="24151" y="23584"/>
                  </a:cubicBezTo>
                  <a:cubicBezTo>
                    <a:pt x="24117" y="23284"/>
                    <a:pt x="23984" y="23017"/>
                    <a:pt x="23884" y="22784"/>
                  </a:cubicBezTo>
                  <a:cubicBezTo>
                    <a:pt x="23684" y="22383"/>
                    <a:pt x="23550" y="21950"/>
                    <a:pt x="23383" y="21516"/>
                  </a:cubicBezTo>
                  <a:lnTo>
                    <a:pt x="23283" y="21216"/>
                  </a:lnTo>
                  <a:cubicBezTo>
                    <a:pt x="22950" y="20349"/>
                    <a:pt x="22583" y="19348"/>
                    <a:pt x="22049" y="18481"/>
                  </a:cubicBezTo>
                  <a:cubicBezTo>
                    <a:pt x="21549" y="17613"/>
                    <a:pt x="21015" y="16713"/>
                    <a:pt x="20315" y="16045"/>
                  </a:cubicBezTo>
                  <a:cubicBezTo>
                    <a:pt x="19681" y="15378"/>
                    <a:pt x="19080" y="14978"/>
                    <a:pt x="18547" y="14778"/>
                  </a:cubicBezTo>
                  <a:cubicBezTo>
                    <a:pt x="18447" y="14278"/>
                    <a:pt x="18313" y="13811"/>
                    <a:pt x="18146" y="13344"/>
                  </a:cubicBezTo>
                  <a:cubicBezTo>
                    <a:pt x="18046" y="13077"/>
                    <a:pt x="17946" y="12776"/>
                    <a:pt x="17880" y="12510"/>
                  </a:cubicBezTo>
                  <a:cubicBezTo>
                    <a:pt x="17679" y="11676"/>
                    <a:pt x="17246" y="10942"/>
                    <a:pt x="16579" y="10208"/>
                  </a:cubicBezTo>
                  <a:lnTo>
                    <a:pt x="16512" y="10075"/>
                  </a:lnTo>
                  <a:cubicBezTo>
                    <a:pt x="15978" y="9507"/>
                    <a:pt x="15378" y="8840"/>
                    <a:pt x="14677" y="8473"/>
                  </a:cubicBezTo>
                  <a:cubicBezTo>
                    <a:pt x="14644" y="8240"/>
                    <a:pt x="14544" y="8040"/>
                    <a:pt x="14444" y="7840"/>
                  </a:cubicBezTo>
                  <a:cubicBezTo>
                    <a:pt x="14410" y="7740"/>
                    <a:pt x="14344" y="7639"/>
                    <a:pt x="14310" y="7573"/>
                  </a:cubicBezTo>
                  <a:cubicBezTo>
                    <a:pt x="14210" y="7273"/>
                    <a:pt x="14110" y="6972"/>
                    <a:pt x="14043" y="6705"/>
                  </a:cubicBezTo>
                  <a:cubicBezTo>
                    <a:pt x="13977" y="6572"/>
                    <a:pt x="13943" y="6439"/>
                    <a:pt x="13910" y="6305"/>
                  </a:cubicBezTo>
                  <a:cubicBezTo>
                    <a:pt x="13710" y="5671"/>
                    <a:pt x="13376" y="5104"/>
                    <a:pt x="13043" y="4537"/>
                  </a:cubicBezTo>
                  <a:lnTo>
                    <a:pt x="12976" y="4471"/>
                  </a:lnTo>
                  <a:cubicBezTo>
                    <a:pt x="12476" y="3603"/>
                    <a:pt x="11775" y="3036"/>
                    <a:pt x="11041" y="2903"/>
                  </a:cubicBezTo>
                  <a:cubicBezTo>
                    <a:pt x="11008" y="2869"/>
                    <a:pt x="10975" y="2836"/>
                    <a:pt x="10941" y="2803"/>
                  </a:cubicBezTo>
                  <a:cubicBezTo>
                    <a:pt x="10341" y="1735"/>
                    <a:pt x="9207" y="801"/>
                    <a:pt x="7939" y="301"/>
                  </a:cubicBezTo>
                  <a:cubicBezTo>
                    <a:pt x="7439" y="101"/>
                    <a:pt x="6905" y="1"/>
                    <a:pt x="6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1"/>
            <p:cNvSpPr/>
            <p:nvPr/>
          </p:nvSpPr>
          <p:spPr>
            <a:xfrm>
              <a:off x="3620250" y="2174500"/>
              <a:ext cx="181000" cy="221025"/>
            </a:xfrm>
            <a:custGeom>
              <a:avLst/>
              <a:gdLst/>
              <a:ahLst/>
              <a:cxnLst/>
              <a:rect l="l" t="t" r="r" b="b"/>
              <a:pathLst>
                <a:path w="7240" h="8841" extrusionOk="0">
                  <a:moveTo>
                    <a:pt x="1935" y="0"/>
                  </a:moveTo>
                  <a:cubicBezTo>
                    <a:pt x="1435" y="601"/>
                    <a:pt x="801" y="834"/>
                    <a:pt x="34" y="834"/>
                  </a:cubicBezTo>
                  <a:cubicBezTo>
                    <a:pt x="34" y="1035"/>
                    <a:pt x="1" y="1235"/>
                    <a:pt x="34" y="1401"/>
                  </a:cubicBezTo>
                  <a:cubicBezTo>
                    <a:pt x="34" y="1668"/>
                    <a:pt x="134" y="1935"/>
                    <a:pt x="134" y="2202"/>
                  </a:cubicBezTo>
                  <a:cubicBezTo>
                    <a:pt x="134" y="2502"/>
                    <a:pt x="101" y="2702"/>
                    <a:pt x="268" y="2969"/>
                  </a:cubicBezTo>
                  <a:cubicBezTo>
                    <a:pt x="401" y="3203"/>
                    <a:pt x="568" y="3436"/>
                    <a:pt x="701" y="3670"/>
                  </a:cubicBezTo>
                  <a:cubicBezTo>
                    <a:pt x="1302" y="4670"/>
                    <a:pt x="2269" y="5571"/>
                    <a:pt x="3136" y="6438"/>
                  </a:cubicBezTo>
                  <a:cubicBezTo>
                    <a:pt x="4037" y="7339"/>
                    <a:pt x="4938" y="7873"/>
                    <a:pt x="6138" y="8340"/>
                  </a:cubicBezTo>
                  <a:cubicBezTo>
                    <a:pt x="6372" y="8440"/>
                    <a:pt x="6605" y="8573"/>
                    <a:pt x="6872" y="8673"/>
                  </a:cubicBezTo>
                  <a:cubicBezTo>
                    <a:pt x="7006" y="8740"/>
                    <a:pt x="7106" y="8807"/>
                    <a:pt x="7239" y="8840"/>
                  </a:cubicBezTo>
                  <a:cubicBezTo>
                    <a:pt x="7106" y="8673"/>
                    <a:pt x="6939" y="8540"/>
                    <a:pt x="6806" y="8373"/>
                  </a:cubicBezTo>
                  <a:cubicBezTo>
                    <a:pt x="6505" y="8006"/>
                    <a:pt x="6239" y="7639"/>
                    <a:pt x="6005" y="7272"/>
                  </a:cubicBezTo>
                  <a:cubicBezTo>
                    <a:pt x="5405" y="6438"/>
                    <a:pt x="4838" y="5604"/>
                    <a:pt x="4404" y="4637"/>
                  </a:cubicBezTo>
                  <a:cubicBezTo>
                    <a:pt x="3970" y="3770"/>
                    <a:pt x="3603" y="2836"/>
                    <a:pt x="3203" y="1969"/>
                  </a:cubicBezTo>
                  <a:cubicBezTo>
                    <a:pt x="3003" y="1535"/>
                    <a:pt x="2736" y="1135"/>
                    <a:pt x="2503" y="734"/>
                  </a:cubicBezTo>
                  <a:cubicBezTo>
                    <a:pt x="2336" y="501"/>
                    <a:pt x="2102" y="267"/>
                    <a:pt x="1935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1"/>
            <p:cNvSpPr/>
            <p:nvPr/>
          </p:nvSpPr>
          <p:spPr>
            <a:xfrm>
              <a:off x="3537700" y="1273650"/>
              <a:ext cx="253525" cy="109475"/>
            </a:xfrm>
            <a:custGeom>
              <a:avLst/>
              <a:gdLst/>
              <a:ahLst/>
              <a:cxnLst/>
              <a:rect l="l" t="t" r="r" b="b"/>
              <a:pathLst>
                <a:path w="10141" h="4379" extrusionOk="0">
                  <a:moveTo>
                    <a:pt x="4918" y="0"/>
                  </a:moveTo>
                  <a:cubicBezTo>
                    <a:pt x="4578" y="0"/>
                    <a:pt x="4239" y="25"/>
                    <a:pt x="3903" y="75"/>
                  </a:cubicBezTo>
                  <a:cubicBezTo>
                    <a:pt x="3003" y="209"/>
                    <a:pt x="1935" y="542"/>
                    <a:pt x="1268" y="1143"/>
                  </a:cubicBezTo>
                  <a:cubicBezTo>
                    <a:pt x="934" y="1410"/>
                    <a:pt x="634" y="1743"/>
                    <a:pt x="367" y="2043"/>
                  </a:cubicBezTo>
                  <a:cubicBezTo>
                    <a:pt x="267" y="2144"/>
                    <a:pt x="100" y="2310"/>
                    <a:pt x="0" y="2477"/>
                  </a:cubicBezTo>
                  <a:cubicBezTo>
                    <a:pt x="668" y="2744"/>
                    <a:pt x="1268" y="3244"/>
                    <a:pt x="1835" y="3745"/>
                  </a:cubicBezTo>
                  <a:cubicBezTo>
                    <a:pt x="2035" y="3945"/>
                    <a:pt x="2235" y="4145"/>
                    <a:pt x="2402" y="4378"/>
                  </a:cubicBezTo>
                  <a:cubicBezTo>
                    <a:pt x="2502" y="4345"/>
                    <a:pt x="2602" y="4312"/>
                    <a:pt x="2702" y="4278"/>
                  </a:cubicBezTo>
                  <a:cubicBezTo>
                    <a:pt x="2902" y="4212"/>
                    <a:pt x="3003" y="4078"/>
                    <a:pt x="3203" y="3978"/>
                  </a:cubicBezTo>
                  <a:cubicBezTo>
                    <a:pt x="3570" y="3745"/>
                    <a:pt x="4003" y="3645"/>
                    <a:pt x="4404" y="3511"/>
                  </a:cubicBezTo>
                  <a:cubicBezTo>
                    <a:pt x="5371" y="3178"/>
                    <a:pt x="6372" y="3011"/>
                    <a:pt x="7372" y="2744"/>
                  </a:cubicBezTo>
                  <a:cubicBezTo>
                    <a:pt x="7931" y="2592"/>
                    <a:pt x="8469" y="2420"/>
                    <a:pt x="9033" y="2420"/>
                  </a:cubicBezTo>
                  <a:cubicBezTo>
                    <a:pt x="9210" y="2420"/>
                    <a:pt x="9390" y="2437"/>
                    <a:pt x="9574" y="2477"/>
                  </a:cubicBezTo>
                  <a:cubicBezTo>
                    <a:pt x="9774" y="2510"/>
                    <a:pt x="9941" y="2544"/>
                    <a:pt x="10141" y="2577"/>
                  </a:cubicBezTo>
                  <a:cubicBezTo>
                    <a:pt x="10074" y="2510"/>
                    <a:pt x="10008" y="2444"/>
                    <a:pt x="9974" y="2377"/>
                  </a:cubicBezTo>
                  <a:cubicBezTo>
                    <a:pt x="9807" y="2177"/>
                    <a:pt x="9674" y="1977"/>
                    <a:pt x="9507" y="1810"/>
                  </a:cubicBezTo>
                  <a:cubicBezTo>
                    <a:pt x="8286" y="616"/>
                    <a:pt x="6602" y="0"/>
                    <a:pt x="4918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1"/>
            <p:cNvSpPr/>
            <p:nvPr/>
          </p:nvSpPr>
          <p:spPr>
            <a:xfrm>
              <a:off x="3587725" y="563275"/>
              <a:ext cx="140125" cy="89325"/>
            </a:xfrm>
            <a:custGeom>
              <a:avLst/>
              <a:gdLst/>
              <a:ahLst/>
              <a:cxnLst/>
              <a:rect l="l" t="t" r="r" b="b"/>
              <a:pathLst>
                <a:path w="5605" h="3573" extrusionOk="0">
                  <a:moveTo>
                    <a:pt x="3689" y="1"/>
                  </a:moveTo>
                  <a:cubicBezTo>
                    <a:pt x="3294" y="1"/>
                    <a:pt x="2890" y="119"/>
                    <a:pt x="2536" y="237"/>
                  </a:cubicBezTo>
                  <a:cubicBezTo>
                    <a:pt x="1502" y="637"/>
                    <a:pt x="568" y="1371"/>
                    <a:pt x="1" y="2338"/>
                  </a:cubicBezTo>
                  <a:cubicBezTo>
                    <a:pt x="134" y="2372"/>
                    <a:pt x="268" y="2438"/>
                    <a:pt x="401" y="2538"/>
                  </a:cubicBezTo>
                  <a:cubicBezTo>
                    <a:pt x="835" y="2805"/>
                    <a:pt x="1202" y="3172"/>
                    <a:pt x="1502" y="3573"/>
                  </a:cubicBezTo>
                  <a:cubicBezTo>
                    <a:pt x="1769" y="3172"/>
                    <a:pt x="2302" y="2972"/>
                    <a:pt x="2836" y="2739"/>
                  </a:cubicBezTo>
                  <a:cubicBezTo>
                    <a:pt x="3337" y="2538"/>
                    <a:pt x="3870" y="2405"/>
                    <a:pt x="4337" y="2105"/>
                  </a:cubicBezTo>
                  <a:cubicBezTo>
                    <a:pt x="4637" y="1905"/>
                    <a:pt x="5605" y="1304"/>
                    <a:pt x="5438" y="904"/>
                  </a:cubicBezTo>
                  <a:cubicBezTo>
                    <a:pt x="5338" y="570"/>
                    <a:pt x="4471" y="137"/>
                    <a:pt x="4170" y="70"/>
                  </a:cubicBezTo>
                  <a:cubicBezTo>
                    <a:pt x="4014" y="21"/>
                    <a:pt x="3852" y="1"/>
                    <a:pt x="3689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1"/>
            <p:cNvSpPr/>
            <p:nvPr/>
          </p:nvSpPr>
          <p:spPr>
            <a:xfrm>
              <a:off x="3448475" y="1898475"/>
              <a:ext cx="218500" cy="276750"/>
            </a:xfrm>
            <a:custGeom>
              <a:avLst/>
              <a:gdLst/>
              <a:ahLst/>
              <a:cxnLst/>
              <a:rect l="l" t="t" r="r" b="b"/>
              <a:pathLst>
                <a:path w="8740" h="11070" extrusionOk="0">
                  <a:moveTo>
                    <a:pt x="1101" y="0"/>
                  </a:moveTo>
                  <a:cubicBezTo>
                    <a:pt x="1001" y="501"/>
                    <a:pt x="767" y="968"/>
                    <a:pt x="434" y="1301"/>
                  </a:cubicBezTo>
                  <a:cubicBezTo>
                    <a:pt x="300" y="1435"/>
                    <a:pt x="167" y="1535"/>
                    <a:pt x="0" y="1601"/>
                  </a:cubicBezTo>
                  <a:cubicBezTo>
                    <a:pt x="300" y="1868"/>
                    <a:pt x="567" y="2202"/>
                    <a:pt x="734" y="2469"/>
                  </a:cubicBezTo>
                  <a:cubicBezTo>
                    <a:pt x="1001" y="2869"/>
                    <a:pt x="1234" y="3269"/>
                    <a:pt x="1468" y="3636"/>
                  </a:cubicBezTo>
                  <a:cubicBezTo>
                    <a:pt x="1735" y="4070"/>
                    <a:pt x="1868" y="4570"/>
                    <a:pt x="2102" y="5004"/>
                  </a:cubicBezTo>
                  <a:cubicBezTo>
                    <a:pt x="2969" y="6672"/>
                    <a:pt x="3503" y="8540"/>
                    <a:pt x="4870" y="9907"/>
                  </a:cubicBezTo>
                  <a:cubicBezTo>
                    <a:pt x="5461" y="10528"/>
                    <a:pt x="6183" y="11070"/>
                    <a:pt x="7082" y="11070"/>
                  </a:cubicBezTo>
                  <a:cubicBezTo>
                    <a:pt x="7198" y="11070"/>
                    <a:pt x="7317" y="11061"/>
                    <a:pt x="7439" y="11041"/>
                  </a:cubicBezTo>
                  <a:cubicBezTo>
                    <a:pt x="8573" y="10808"/>
                    <a:pt x="8740" y="9507"/>
                    <a:pt x="8440" y="8606"/>
                  </a:cubicBezTo>
                  <a:cubicBezTo>
                    <a:pt x="7772" y="6672"/>
                    <a:pt x="6238" y="5104"/>
                    <a:pt x="4937" y="3603"/>
                  </a:cubicBezTo>
                  <a:cubicBezTo>
                    <a:pt x="4136" y="2702"/>
                    <a:pt x="3336" y="1868"/>
                    <a:pt x="2435" y="1101"/>
                  </a:cubicBezTo>
                  <a:cubicBezTo>
                    <a:pt x="2002" y="734"/>
                    <a:pt x="1535" y="367"/>
                    <a:pt x="1101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1"/>
            <p:cNvSpPr/>
            <p:nvPr/>
          </p:nvSpPr>
          <p:spPr>
            <a:xfrm>
              <a:off x="3498500" y="638075"/>
              <a:ext cx="123450" cy="141275"/>
            </a:xfrm>
            <a:custGeom>
              <a:avLst/>
              <a:gdLst/>
              <a:ahLst/>
              <a:cxnLst/>
              <a:rect l="l" t="t" r="r" b="b"/>
              <a:pathLst>
                <a:path w="4938" h="5651" extrusionOk="0">
                  <a:moveTo>
                    <a:pt x="2823" y="0"/>
                  </a:moveTo>
                  <a:cubicBezTo>
                    <a:pt x="2679" y="0"/>
                    <a:pt x="2528" y="34"/>
                    <a:pt x="2369" y="114"/>
                  </a:cubicBezTo>
                  <a:cubicBezTo>
                    <a:pt x="1869" y="380"/>
                    <a:pt x="1602" y="947"/>
                    <a:pt x="1335" y="1381"/>
                  </a:cubicBezTo>
                  <a:cubicBezTo>
                    <a:pt x="1035" y="1915"/>
                    <a:pt x="768" y="2415"/>
                    <a:pt x="601" y="3016"/>
                  </a:cubicBezTo>
                  <a:cubicBezTo>
                    <a:pt x="468" y="3549"/>
                    <a:pt x="201" y="4050"/>
                    <a:pt x="1" y="4550"/>
                  </a:cubicBezTo>
                  <a:cubicBezTo>
                    <a:pt x="368" y="4550"/>
                    <a:pt x="734" y="4683"/>
                    <a:pt x="1101" y="4950"/>
                  </a:cubicBezTo>
                  <a:cubicBezTo>
                    <a:pt x="1368" y="5150"/>
                    <a:pt x="1568" y="5384"/>
                    <a:pt x="1769" y="5651"/>
                  </a:cubicBezTo>
                  <a:cubicBezTo>
                    <a:pt x="1802" y="5617"/>
                    <a:pt x="1835" y="5551"/>
                    <a:pt x="1902" y="5517"/>
                  </a:cubicBezTo>
                  <a:cubicBezTo>
                    <a:pt x="2336" y="5117"/>
                    <a:pt x="2803" y="4717"/>
                    <a:pt x="3236" y="4350"/>
                  </a:cubicBezTo>
                  <a:cubicBezTo>
                    <a:pt x="3803" y="3883"/>
                    <a:pt x="4504" y="3416"/>
                    <a:pt x="4737" y="2682"/>
                  </a:cubicBezTo>
                  <a:cubicBezTo>
                    <a:pt x="4937" y="1915"/>
                    <a:pt x="4537" y="1214"/>
                    <a:pt x="4037" y="681"/>
                  </a:cubicBezTo>
                  <a:cubicBezTo>
                    <a:pt x="3681" y="350"/>
                    <a:pt x="3286" y="0"/>
                    <a:pt x="2823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1"/>
            <p:cNvSpPr/>
            <p:nvPr/>
          </p:nvSpPr>
          <p:spPr>
            <a:xfrm>
              <a:off x="3430125" y="1354400"/>
              <a:ext cx="159300" cy="142150"/>
            </a:xfrm>
            <a:custGeom>
              <a:avLst/>
              <a:gdLst/>
              <a:ahLst/>
              <a:cxnLst/>
              <a:rect l="l" t="t" r="r" b="b"/>
              <a:pathLst>
                <a:path w="6372" h="5686" extrusionOk="0">
                  <a:moveTo>
                    <a:pt x="3405" y="1"/>
                  </a:moveTo>
                  <a:cubicBezTo>
                    <a:pt x="2771" y="1"/>
                    <a:pt x="2292" y="427"/>
                    <a:pt x="1868" y="882"/>
                  </a:cubicBezTo>
                  <a:cubicBezTo>
                    <a:pt x="1368" y="1415"/>
                    <a:pt x="934" y="2049"/>
                    <a:pt x="567" y="2716"/>
                  </a:cubicBezTo>
                  <a:cubicBezTo>
                    <a:pt x="401" y="2983"/>
                    <a:pt x="234" y="3417"/>
                    <a:pt x="0" y="3717"/>
                  </a:cubicBezTo>
                  <a:cubicBezTo>
                    <a:pt x="401" y="4151"/>
                    <a:pt x="667" y="4684"/>
                    <a:pt x="901" y="5251"/>
                  </a:cubicBezTo>
                  <a:cubicBezTo>
                    <a:pt x="968" y="5385"/>
                    <a:pt x="1001" y="5518"/>
                    <a:pt x="1068" y="5652"/>
                  </a:cubicBezTo>
                  <a:cubicBezTo>
                    <a:pt x="1101" y="5652"/>
                    <a:pt x="1168" y="5652"/>
                    <a:pt x="1235" y="5685"/>
                  </a:cubicBezTo>
                  <a:cubicBezTo>
                    <a:pt x="1168" y="5652"/>
                    <a:pt x="1868" y="5618"/>
                    <a:pt x="1935" y="5618"/>
                  </a:cubicBezTo>
                  <a:cubicBezTo>
                    <a:pt x="2369" y="5618"/>
                    <a:pt x="2736" y="5585"/>
                    <a:pt x="3136" y="5452"/>
                  </a:cubicBezTo>
                  <a:cubicBezTo>
                    <a:pt x="3803" y="5218"/>
                    <a:pt x="4437" y="4851"/>
                    <a:pt x="4971" y="4384"/>
                  </a:cubicBezTo>
                  <a:cubicBezTo>
                    <a:pt x="5471" y="3984"/>
                    <a:pt x="5905" y="3483"/>
                    <a:pt x="6138" y="2916"/>
                  </a:cubicBezTo>
                  <a:cubicBezTo>
                    <a:pt x="6372" y="2416"/>
                    <a:pt x="6372" y="2049"/>
                    <a:pt x="5971" y="1615"/>
                  </a:cubicBezTo>
                  <a:cubicBezTo>
                    <a:pt x="5771" y="1382"/>
                    <a:pt x="5504" y="1182"/>
                    <a:pt x="5271" y="982"/>
                  </a:cubicBezTo>
                  <a:cubicBezTo>
                    <a:pt x="4770" y="581"/>
                    <a:pt x="4237" y="148"/>
                    <a:pt x="3603" y="14"/>
                  </a:cubicBezTo>
                  <a:cubicBezTo>
                    <a:pt x="3535" y="5"/>
                    <a:pt x="3469" y="1"/>
                    <a:pt x="3405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1"/>
            <p:cNvSpPr/>
            <p:nvPr/>
          </p:nvSpPr>
          <p:spPr>
            <a:xfrm>
              <a:off x="3401775" y="766000"/>
              <a:ext cx="138450" cy="180975"/>
            </a:xfrm>
            <a:custGeom>
              <a:avLst/>
              <a:gdLst/>
              <a:ahLst/>
              <a:cxnLst/>
              <a:rect l="l" t="t" r="r" b="b"/>
              <a:pathLst>
                <a:path w="5538" h="7239" extrusionOk="0">
                  <a:moveTo>
                    <a:pt x="3669" y="0"/>
                  </a:moveTo>
                  <a:cubicBezTo>
                    <a:pt x="3606" y="64"/>
                    <a:pt x="3543" y="87"/>
                    <a:pt x="3471" y="87"/>
                  </a:cubicBezTo>
                  <a:cubicBezTo>
                    <a:pt x="3429" y="87"/>
                    <a:pt x="3385" y="79"/>
                    <a:pt x="3336" y="67"/>
                  </a:cubicBezTo>
                  <a:cubicBezTo>
                    <a:pt x="3102" y="167"/>
                    <a:pt x="2902" y="334"/>
                    <a:pt x="2735" y="500"/>
                  </a:cubicBezTo>
                  <a:cubicBezTo>
                    <a:pt x="2168" y="1001"/>
                    <a:pt x="1635" y="1568"/>
                    <a:pt x="1201" y="2168"/>
                  </a:cubicBezTo>
                  <a:cubicBezTo>
                    <a:pt x="734" y="2769"/>
                    <a:pt x="601" y="3369"/>
                    <a:pt x="434" y="4103"/>
                  </a:cubicBezTo>
                  <a:cubicBezTo>
                    <a:pt x="300" y="4703"/>
                    <a:pt x="67" y="5271"/>
                    <a:pt x="0" y="5871"/>
                  </a:cubicBezTo>
                  <a:cubicBezTo>
                    <a:pt x="601" y="5938"/>
                    <a:pt x="1268" y="6205"/>
                    <a:pt x="1735" y="6505"/>
                  </a:cubicBezTo>
                  <a:cubicBezTo>
                    <a:pt x="2068" y="6705"/>
                    <a:pt x="2302" y="6938"/>
                    <a:pt x="2502" y="7239"/>
                  </a:cubicBezTo>
                  <a:cubicBezTo>
                    <a:pt x="2802" y="6872"/>
                    <a:pt x="3136" y="6571"/>
                    <a:pt x="3436" y="6205"/>
                  </a:cubicBezTo>
                  <a:cubicBezTo>
                    <a:pt x="3936" y="5637"/>
                    <a:pt x="4270" y="4970"/>
                    <a:pt x="4603" y="4303"/>
                  </a:cubicBezTo>
                  <a:cubicBezTo>
                    <a:pt x="5137" y="3269"/>
                    <a:pt x="5537" y="1668"/>
                    <a:pt x="4737" y="701"/>
                  </a:cubicBezTo>
                  <a:cubicBezTo>
                    <a:pt x="4503" y="434"/>
                    <a:pt x="4203" y="100"/>
                    <a:pt x="3836" y="33"/>
                  </a:cubicBezTo>
                  <a:cubicBezTo>
                    <a:pt x="3770" y="0"/>
                    <a:pt x="3736" y="0"/>
                    <a:pt x="3669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1"/>
            <p:cNvSpPr/>
            <p:nvPr/>
          </p:nvSpPr>
          <p:spPr>
            <a:xfrm>
              <a:off x="3344225" y="2548925"/>
              <a:ext cx="122625" cy="203500"/>
            </a:xfrm>
            <a:custGeom>
              <a:avLst/>
              <a:gdLst/>
              <a:ahLst/>
              <a:cxnLst/>
              <a:rect l="l" t="t" r="r" b="b"/>
              <a:pathLst>
                <a:path w="4905" h="8140" extrusionOk="0">
                  <a:moveTo>
                    <a:pt x="2969" y="1"/>
                  </a:moveTo>
                  <a:cubicBezTo>
                    <a:pt x="2456" y="186"/>
                    <a:pt x="1879" y="282"/>
                    <a:pt x="1348" y="282"/>
                  </a:cubicBezTo>
                  <a:cubicBezTo>
                    <a:pt x="1017" y="282"/>
                    <a:pt x="703" y="245"/>
                    <a:pt x="434" y="168"/>
                  </a:cubicBezTo>
                  <a:cubicBezTo>
                    <a:pt x="367" y="134"/>
                    <a:pt x="301" y="134"/>
                    <a:pt x="234" y="101"/>
                  </a:cubicBezTo>
                  <a:cubicBezTo>
                    <a:pt x="167" y="134"/>
                    <a:pt x="101" y="168"/>
                    <a:pt x="34" y="168"/>
                  </a:cubicBezTo>
                  <a:cubicBezTo>
                    <a:pt x="134" y="168"/>
                    <a:pt x="34" y="301"/>
                    <a:pt x="34" y="401"/>
                  </a:cubicBezTo>
                  <a:cubicBezTo>
                    <a:pt x="1" y="668"/>
                    <a:pt x="67" y="868"/>
                    <a:pt x="101" y="1102"/>
                  </a:cubicBezTo>
                  <a:cubicBezTo>
                    <a:pt x="134" y="1535"/>
                    <a:pt x="167" y="1902"/>
                    <a:pt x="301" y="2269"/>
                  </a:cubicBezTo>
                  <a:cubicBezTo>
                    <a:pt x="601" y="3136"/>
                    <a:pt x="968" y="3937"/>
                    <a:pt x="1468" y="4704"/>
                  </a:cubicBezTo>
                  <a:cubicBezTo>
                    <a:pt x="2035" y="5471"/>
                    <a:pt x="2502" y="6372"/>
                    <a:pt x="3136" y="7106"/>
                  </a:cubicBezTo>
                  <a:cubicBezTo>
                    <a:pt x="3436" y="7406"/>
                    <a:pt x="3803" y="7640"/>
                    <a:pt x="4204" y="7840"/>
                  </a:cubicBezTo>
                  <a:cubicBezTo>
                    <a:pt x="4370" y="7906"/>
                    <a:pt x="4637" y="8073"/>
                    <a:pt x="4904" y="8140"/>
                  </a:cubicBezTo>
                  <a:cubicBezTo>
                    <a:pt x="4837" y="7973"/>
                    <a:pt x="4771" y="7773"/>
                    <a:pt x="4704" y="7606"/>
                  </a:cubicBezTo>
                  <a:cubicBezTo>
                    <a:pt x="4570" y="7273"/>
                    <a:pt x="4470" y="6906"/>
                    <a:pt x="4370" y="6572"/>
                  </a:cubicBezTo>
                  <a:cubicBezTo>
                    <a:pt x="4137" y="5805"/>
                    <a:pt x="4003" y="5038"/>
                    <a:pt x="3937" y="4237"/>
                  </a:cubicBezTo>
                  <a:cubicBezTo>
                    <a:pt x="3837" y="3370"/>
                    <a:pt x="3837" y="2536"/>
                    <a:pt x="3603" y="1702"/>
                  </a:cubicBezTo>
                  <a:cubicBezTo>
                    <a:pt x="3503" y="1302"/>
                    <a:pt x="3336" y="901"/>
                    <a:pt x="3169" y="501"/>
                  </a:cubicBezTo>
                  <a:cubicBezTo>
                    <a:pt x="3103" y="334"/>
                    <a:pt x="3036" y="168"/>
                    <a:pt x="2969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1"/>
            <p:cNvSpPr/>
            <p:nvPr/>
          </p:nvSpPr>
          <p:spPr>
            <a:xfrm>
              <a:off x="3250825" y="1783875"/>
              <a:ext cx="205175" cy="146000"/>
            </a:xfrm>
            <a:custGeom>
              <a:avLst/>
              <a:gdLst/>
              <a:ahLst/>
              <a:cxnLst/>
              <a:rect l="l" t="t" r="r" b="b"/>
              <a:pathLst>
                <a:path w="8207" h="5840" extrusionOk="0">
                  <a:moveTo>
                    <a:pt x="1687" y="0"/>
                  </a:moveTo>
                  <a:cubicBezTo>
                    <a:pt x="1305" y="0"/>
                    <a:pt x="912" y="43"/>
                    <a:pt x="533" y="43"/>
                  </a:cubicBezTo>
                  <a:cubicBezTo>
                    <a:pt x="374" y="43"/>
                    <a:pt x="218" y="36"/>
                    <a:pt x="67" y="14"/>
                  </a:cubicBezTo>
                  <a:lnTo>
                    <a:pt x="67" y="14"/>
                  </a:lnTo>
                  <a:cubicBezTo>
                    <a:pt x="234" y="615"/>
                    <a:pt x="301" y="1248"/>
                    <a:pt x="234" y="1849"/>
                  </a:cubicBezTo>
                  <a:cubicBezTo>
                    <a:pt x="201" y="2116"/>
                    <a:pt x="101" y="2316"/>
                    <a:pt x="1" y="2483"/>
                  </a:cubicBezTo>
                  <a:cubicBezTo>
                    <a:pt x="67" y="2516"/>
                    <a:pt x="134" y="2583"/>
                    <a:pt x="201" y="2683"/>
                  </a:cubicBezTo>
                  <a:cubicBezTo>
                    <a:pt x="301" y="2850"/>
                    <a:pt x="768" y="3150"/>
                    <a:pt x="935" y="3283"/>
                  </a:cubicBezTo>
                  <a:cubicBezTo>
                    <a:pt x="1235" y="3583"/>
                    <a:pt x="1635" y="3784"/>
                    <a:pt x="1935" y="4050"/>
                  </a:cubicBezTo>
                  <a:cubicBezTo>
                    <a:pt x="2569" y="4651"/>
                    <a:pt x="3403" y="5185"/>
                    <a:pt x="4170" y="5552"/>
                  </a:cubicBezTo>
                  <a:cubicBezTo>
                    <a:pt x="4564" y="5757"/>
                    <a:pt x="5081" y="5839"/>
                    <a:pt x="5603" y="5839"/>
                  </a:cubicBezTo>
                  <a:cubicBezTo>
                    <a:pt x="6099" y="5839"/>
                    <a:pt x="6600" y="5765"/>
                    <a:pt x="7006" y="5652"/>
                  </a:cubicBezTo>
                  <a:cubicBezTo>
                    <a:pt x="7806" y="5418"/>
                    <a:pt x="8173" y="4851"/>
                    <a:pt x="8206" y="4017"/>
                  </a:cubicBezTo>
                  <a:cubicBezTo>
                    <a:pt x="8206" y="2416"/>
                    <a:pt x="6205" y="1449"/>
                    <a:pt x="4937" y="915"/>
                  </a:cubicBezTo>
                  <a:cubicBezTo>
                    <a:pt x="4103" y="515"/>
                    <a:pt x="3169" y="214"/>
                    <a:pt x="2269" y="48"/>
                  </a:cubicBezTo>
                  <a:cubicBezTo>
                    <a:pt x="2081" y="12"/>
                    <a:pt x="1885" y="0"/>
                    <a:pt x="1687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1"/>
            <p:cNvSpPr/>
            <p:nvPr/>
          </p:nvSpPr>
          <p:spPr>
            <a:xfrm>
              <a:off x="3260000" y="931525"/>
              <a:ext cx="197675" cy="257300"/>
            </a:xfrm>
            <a:custGeom>
              <a:avLst/>
              <a:gdLst/>
              <a:ahLst/>
              <a:cxnLst/>
              <a:rect l="l" t="t" r="r" b="b"/>
              <a:pathLst>
                <a:path w="7907" h="10292" extrusionOk="0">
                  <a:moveTo>
                    <a:pt x="5443" y="0"/>
                  </a:moveTo>
                  <a:cubicBezTo>
                    <a:pt x="4962" y="0"/>
                    <a:pt x="4560" y="234"/>
                    <a:pt x="4137" y="551"/>
                  </a:cubicBezTo>
                  <a:cubicBezTo>
                    <a:pt x="3770" y="851"/>
                    <a:pt x="3436" y="1151"/>
                    <a:pt x="3136" y="1518"/>
                  </a:cubicBezTo>
                  <a:cubicBezTo>
                    <a:pt x="2802" y="1952"/>
                    <a:pt x="2536" y="2419"/>
                    <a:pt x="2235" y="2886"/>
                  </a:cubicBezTo>
                  <a:cubicBezTo>
                    <a:pt x="1168" y="4487"/>
                    <a:pt x="768" y="6422"/>
                    <a:pt x="0" y="8190"/>
                  </a:cubicBezTo>
                  <a:cubicBezTo>
                    <a:pt x="934" y="8357"/>
                    <a:pt x="1835" y="8990"/>
                    <a:pt x="2402" y="9758"/>
                  </a:cubicBezTo>
                  <a:cubicBezTo>
                    <a:pt x="2536" y="9924"/>
                    <a:pt x="2636" y="10091"/>
                    <a:pt x="2736" y="10291"/>
                  </a:cubicBezTo>
                  <a:cubicBezTo>
                    <a:pt x="2869" y="10191"/>
                    <a:pt x="3036" y="10058"/>
                    <a:pt x="3169" y="9924"/>
                  </a:cubicBezTo>
                  <a:cubicBezTo>
                    <a:pt x="3536" y="9591"/>
                    <a:pt x="3837" y="9190"/>
                    <a:pt x="4170" y="8824"/>
                  </a:cubicBezTo>
                  <a:cubicBezTo>
                    <a:pt x="4871" y="7990"/>
                    <a:pt x="5604" y="7156"/>
                    <a:pt x="6205" y="6255"/>
                  </a:cubicBezTo>
                  <a:cubicBezTo>
                    <a:pt x="6772" y="5388"/>
                    <a:pt x="7172" y="4454"/>
                    <a:pt x="7472" y="3453"/>
                  </a:cubicBezTo>
                  <a:cubicBezTo>
                    <a:pt x="7773" y="2452"/>
                    <a:pt x="7906" y="1218"/>
                    <a:pt x="6939" y="551"/>
                  </a:cubicBezTo>
                  <a:cubicBezTo>
                    <a:pt x="6605" y="317"/>
                    <a:pt x="6205" y="151"/>
                    <a:pt x="5838" y="51"/>
                  </a:cubicBezTo>
                  <a:cubicBezTo>
                    <a:pt x="5700" y="16"/>
                    <a:pt x="5569" y="0"/>
                    <a:pt x="5443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1"/>
            <p:cNvSpPr/>
            <p:nvPr/>
          </p:nvSpPr>
          <p:spPr>
            <a:xfrm>
              <a:off x="3321700" y="2276250"/>
              <a:ext cx="120950" cy="259600"/>
            </a:xfrm>
            <a:custGeom>
              <a:avLst/>
              <a:gdLst/>
              <a:ahLst/>
              <a:cxnLst/>
              <a:rect l="l" t="t" r="r" b="b"/>
              <a:pathLst>
                <a:path w="4838" h="10384" extrusionOk="0">
                  <a:moveTo>
                    <a:pt x="3170" y="0"/>
                  </a:moveTo>
                  <a:cubicBezTo>
                    <a:pt x="2703" y="600"/>
                    <a:pt x="2102" y="1067"/>
                    <a:pt x="1469" y="1234"/>
                  </a:cubicBezTo>
                  <a:cubicBezTo>
                    <a:pt x="1293" y="1273"/>
                    <a:pt x="1128" y="1290"/>
                    <a:pt x="975" y="1290"/>
                  </a:cubicBezTo>
                  <a:cubicBezTo>
                    <a:pt x="867" y="1290"/>
                    <a:pt x="765" y="1281"/>
                    <a:pt x="668" y="1268"/>
                  </a:cubicBezTo>
                  <a:cubicBezTo>
                    <a:pt x="668" y="1434"/>
                    <a:pt x="668" y="1601"/>
                    <a:pt x="668" y="1768"/>
                  </a:cubicBezTo>
                  <a:cubicBezTo>
                    <a:pt x="735" y="2235"/>
                    <a:pt x="768" y="2735"/>
                    <a:pt x="735" y="3202"/>
                  </a:cubicBezTo>
                  <a:cubicBezTo>
                    <a:pt x="701" y="4203"/>
                    <a:pt x="535" y="5204"/>
                    <a:pt x="368" y="6171"/>
                  </a:cubicBezTo>
                  <a:cubicBezTo>
                    <a:pt x="268" y="6671"/>
                    <a:pt x="168" y="7205"/>
                    <a:pt x="68" y="7706"/>
                  </a:cubicBezTo>
                  <a:cubicBezTo>
                    <a:pt x="1" y="8206"/>
                    <a:pt x="134" y="8740"/>
                    <a:pt x="268" y="9240"/>
                  </a:cubicBezTo>
                  <a:cubicBezTo>
                    <a:pt x="450" y="10061"/>
                    <a:pt x="1547" y="10383"/>
                    <a:pt x="2346" y="10383"/>
                  </a:cubicBezTo>
                  <a:cubicBezTo>
                    <a:pt x="2424" y="10383"/>
                    <a:pt x="2499" y="10380"/>
                    <a:pt x="2569" y="10374"/>
                  </a:cubicBezTo>
                  <a:cubicBezTo>
                    <a:pt x="3070" y="10307"/>
                    <a:pt x="3570" y="10141"/>
                    <a:pt x="4004" y="9840"/>
                  </a:cubicBezTo>
                  <a:cubicBezTo>
                    <a:pt x="4437" y="9574"/>
                    <a:pt x="4437" y="9207"/>
                    <a:pt x="4537" y="8740"/>
                  </a:cubicBezTo>
                  <a:cubicBezTo>
                    <a:pt x="4704" y="7605"/>
                    <a:pt x="4838" y="6571"/>
                    <a:pt x="4738" y="5437"/>
                  </a:cubicBezTo>
                  <a:cubicBezTo>
                    <a:pt x="4671" y="4270"/>
                    <a:pt x="4437" y="3236"/>
                    <a:pt x="4037" y="2135"/>
                  </a:cubicBezTo>
                  <a:cubicBezTo>
                    <a:pt x="3870" y="1668"/>
                    <a:pt x="3737" y="1201"/>
                    <a:pt x="3570" y="767"/>
                  </a:cubicBezTo>
                  <a:cubicBezTo>
                    <a:pt x="3437" y="467"/>
                    <a:pt x="3303" y="234"/>
                    <a:pt x="3170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1"/>
            <p:cNvSpPr/>
            <p:nvPr/>
          </p:nvSpPr>
          <p:spPr>
            <a:xfrm>
              <a:off x="3265825" y="1456650"/>
              <a:ext cx="175150" cy="180925"/>
            </a:xfrm>
            <a:custGeom>
              <a:avLst/>
              <a:gdLst/>
              <a:ahLst/>
              <a:cxnLst/>
              <a:rect l="l" t="t" r="r" b="b"/>
              <a:pathLst>
                <a:path w="7006" h="7237" extrusionOk="0">
                  <a:moveTo>
                    <a:pt x="5162" y="0"/>
                  </a:moveTo>
                  <a:cubicBezTo>
                    <a:pt x="4999" y="0"/>
                    <a:pt x="4824" y="49"/>
                    <a:pt x="4638" y="161"/>
                  </a:cubicBezTo>
                  <a:cubicBezTo>
                    <a:pt x="4004" y="528"/>
                    <a:pt x="3570" y="1228"/>
                    <a:pt x="3103" y="1762"/>
                  </a:cubicBezTo>
                  <a:cubicBezTo>
                    <a:pt x="2469" y="2496"/>
                    <a:pt x="1769" y="3163"/>
                    <a:pt x="1068" y="3797"/>
                  </a:cubicBezTo>
                  <a:cubicBezTo>
                    <a:pt x="768" y="4097"/>
                    <a:pt x="401" y="4364"/>
                    <a:pt x="1" y="4464"/>
                  </a:cubicBezTo>
                  <a:cubicBezTo>
                    <a:pt x="368" y="5264"/>
                    <a:pt x="468" y="6232"/>
                    <a:pt x="268" y="7099"/>
                  </a:cubicBezTo>
                  <a:cubicBezTo>
                    <a:pt x="501" y="7132"/>
                    <a:pt x="701" y="7166"/>
                    <a:pt x="902" y="7199"/>
                  </a:cubicBezTo>
                  <a:cubicBezTo>
                    <a:pt x="1020" y="7226"/>
                    <a:pt x="1141" y="7236"/>
                    <a:pt x="1262" y="7236"/>
                  </a:cubicBezTo>
                  <a:cubicBezTo>
                    <a:pt x="1587" y="7236"/>
                    <a:pt x="1921" y="7166"/>
                    <a:pt x="2236" y="7166"/>
                  </a:cubicBezTo>
                  <a:cubicBezTo>
                    <a:pt x="3170" y="7166"/>
                    <a:pt x="4071" y="6599"/>
                    <a:pt x="4738" y="6032"/>
                  </a:cubicBezTo>
                  <a:cubicBezTo>
                    <a:pt x="5538" y="5364"/>
                    <a:pt x="6305" y="4631"/>
                    <a:pt x="6672" y="3663"/>
                  </a:cubicBezTo>
                  <a:cubicBezTo>
                    <a:pt x="6839" y="3230"/>
                    <a:pt x="7006" y="2763"/>
                    <a:pt x="6906" y="2296"/>
                  </a:cubicBezTo>
                  <a:cubicBezTo>
                    <a:pt x="6806" y="1895"/>
                    <a:pt x="6606" y="1495"/>
                    <a:pt x="6439" y="1128"/>
                  </a:cubicBezTo>
                  <a:cubicBezTo>
                    <a:pt x="6154" y="584"/>
                    <a:pt x="5728" y="0"/>
                    <a:pt x="5162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1"/>
            <p:cNvSpPr/>
            <p:nvPr/>
          </p:nvSpPr>
          <p:spPr>
            <a:xfrm>
              <a:off x="3179950" y="2028550"/>
              <a:ext cx="227675" cy="258725"/>
            </a:xfrm>
            <a:custGeom>
              <a:avLst/>
              <a:gdLst/>
              <a:ahLst/>
              <a:cxnLst/>
              <a:rect l="l" t="t" r="r" b="b"/>
              <a:pathLst>
                <a:path w="9107" h="10349" extrusionOk="0">
                  <a:moveTo>
                    <a:pt x="1701" y="1"/>
                  </a:moveTo>
                  <a:cubicBezTo>
                    <a:pt x="1401" y="835"/>
                    <a:pt x="734" y="1569"/>
                    <a:pt x="0" y="2002"/>
                  </a:cubicBezTo>
                  <a:cubicBezTo>
                    <a:pt x="100" y="2236"/>
                    <a:pt x="200" y="2503"/>
                    <a:pt x="334" y="2736"/>
                  </a:cubicBezTo>
                  <a:cubicBezTo>
                    <a:pt x="601" y="3203"/>
                    <a:pt x="901" y="3737"/>
                    <a:pt x="1234" y="4171"/>
                  </a:cubicBezTo>
                  <a:cubicBezTo>
                    <a:pt x="1868" y="5038"/>
                    <a:pt x="2235" y="6105"/>
                    <a:pt x="2869" y="7006"/>
                  </a:cubicBezTo>
                  <a:cubicBezTo>
                    <a:pt x="3503" y="7973"/>
                    <a:pt x="4270" y="8874"/>
                    <a:pt x="5204" y="9608"/>
                  </a:cubicBezTo>
                  <a:cubicBezTo>
                    <a:pt x="5609" y="9920"/>
                    <a:pt x="6015" y="10348"/>
                    <a:pt x="6556" y="10348"/>
                  </a:cubicBezTo>
                  <a:cubicBezTo>
                    <a:pt x="6594" y="10348"/>
                    <a:pt x="6632" y="10346"/>
                    <a:pt x="6672" y="10342"/>
                  </a:cubicBezTo>
                  <a:cubicBezTo>
                    <a:pt x="7205" y="10308"/>
                    <a:pt x="7639" y="9941"/>
                    <a:pt x="7973" y="9541"/>
                  </a:cubicBezTo>
                  <a:cubicBezTo>
                    <a:pt x="8673" y="8674"/>
                    <a:pt x="9107" y="7640"/>
                    <a:pt x="8473" y="6606"/>
                  </a:cubicBezTo>
                  <a:cubicBezTo>
                    <a:pt x="7906" y="5605"/>
                    <a:pt x="7105" y="4738"/>
                    <a:pt x="6305" y="3937"/>
                  </a:cubicBezTo>
                  <a:cubicBezTo>
                    <a:pt x="5504" y="3137"/>
                    <a:pt x="4637" y="2369"/>
                    <a:pt x="3736" y="1669"/>
                  </a:cubicBezTo>
                  <a:cubicBezTo>
                    <a:pt x="3102" y="1168"/>
                    <a:pt x="2435" y="468"/>
                    <a:pt x="1701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1"/>
            <p:cNvSpPr/>
            <p:nvPr/>
          </p:nvSpPr>
          <p:spPr>
            <a:xfrm>
              <a:off x="2978125" y="1162150"/>
              <a:ext cx="336950" cy="374625"/>
            </a:xfrm>
            <a:custGeom>
              <a:avLst/>
              <a:gdLst/>
              <a:ahLst/>
              <a:cxnLst/>
              <a:rect l="l" t="t" r="r" b="b"/>
              <a:pathLst>
                <a:path w="13478" h="14985" extrusionOk="0">
                  <a:moveTo>
                    <a:pt x="10717" y="0"/>
                  </a:moveTo>
                  <a:cubicBezTo>
                    <a:pt x="10442" y="0"/>
                    <a:pt x="10167" y="43"/>
                    <a:pt x="9908" y="132"/>
                  </a:cubicBezTo>
                  <a:cubicBezTo>
                    <a:pt x="8640" y="566"/>
                    <a:pt x="7840" y="1867"/>
                    <a:pt x="7139" y="2901"/>
                  </a:cubicBezTo>
                  <a:cubicBezTo>
                    <a:pt x="6772" y="3435"/>
                    <a:pt x="6405" y="4002"/>
                    <a:pt x="6105" y="4569"/>
                  </a:cubicBezTo>
                  <a:cubicBezTo>
                    <a:pt x="5772" y="5136"/>
                    <a:pt x="5571" y="5736"/>
                    <a:pt x="5204" y="6303"/>
                  </a:cubicBezTo>
                  <a:cubicBezTo>
                    <a:pt x="4771" y="7004"/>
                    <a:pt x="4270" y="7638"/>
                    <a:pt x="3837" y="8338"/>
                  </a:cubicBezTo>
                  <a:cubicBezTo>
                    <a:pt x="3470" y="8972"/>
                    <a:pt x="3103" y="9606"/>
                    <a:pt x="2636" y="10173"/>
                  </a:cubicBezTo>
                  <a:cubicBezTo>
                    <a:pt x="2202" y="10740"/>
                    <a:pt x="1669" y="11240"/>
                    <a:pt x="1135" y="11774"/>
                  </a:cubicBezTo>
                  <a:cubicBezTo>
                    <a:pt x="768" y="12141"/>
                    <a:pt x="468" y="12508"/>
                    <a:pt x="1" y="12675"/>
                  </a:cubicBezTo>
                  <a:cubicBezTo>
                    <a:pt x="301" y="13408"/>
                    <a:pt x="501" y="14176"/>
                    <a:pt x="635" y="14976"/>
                  </a:cubicBezTo>
                  <a:lnTo>
                    <a:pt x="768" y="14976"/>
                  </a:lnTo>
                  <a:cubicBezTo>
                    <a:pt x="1023" y="14976"/>
                    <a:pt x="1273" y="14985"/>
                    <a:pt x="1521" y="14985"/>
                  </a:cubicBezTo>
                  <a:cubicBezTo>
                    <a:pt x="1954" y="14985"/>
                    <a:pt x="2378" y="14958"/>
                    <a:pt x="2803" y="14809"/>
                  </a:cubicBezTo>
                  <a:cubicBezTo>
                    <a:pt x="3503" y="14543"/>
                    <a:pt x="4237" y="14309"/>
                    <a:pt x="4871" y="13975"/>
                  </a:cubicBezTo>
                  <a:cubicBezTo>
                    <a:pt x="6005" y="13442"/>
                    <a:pt x="7106" y="12775"/>
                    <a:pt x="8073" y="11974"/>
                  </a:cubicBezTo>
                  <a:cubicBezTo>
                    <a:pt x="9141" y="11140"/>
                    <a:pt x="10075" y="10173"/>
                    <a:pt x="10909" y="9105"/>
                  </a:cubicBezTo>
                  <a:cubicBezTo>
                    <a:pt x="11309" y="8572"/>
                    <a:pt x="11709" y="8005"/>
                    <a:pt x="12109" y="7437"/>
                  </a:cubicBezTo>
                  <a:cubicBezTo>
                    <a:pt x="12476" y="6837"/>
                    <a:pt x="12943" y="6237"/>
                    <a:pt x="13210" y="5603"/>
                  </a:cubicBezTo>
                  <a:cubicBezTo>
                    <a:pt x="13410" y="5036"/>
                    <a:pt x="13477" y="4402"/>
                    <a:pt x="13477" y="3835"/>
                  </a:cubicBezTo>
                  <a:cubicBezTo>
                    <a:pt x="13477" y="3068"/>
                    <a:pt x="13477" y="2100"/>
                    <a:pt x="13110" y="1433"/>
                  </a:cubicBezTo>
                  <a:cubicBezTo>
                    <a:pt x="12669" y="525"/>
                    <a:pt x="11683" y="0"/>
                    <a:pt x="10717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1"/>
            <p:cNvSpPr/>
            <p:nvPr/>
          </p:nvSpPr>
          <p:spPr>
            <a:xfrm>
              <a:off x="2995650" y="1558225"/>
              <a:ext cx="252525" cy="119500"/>
            </a:xfrm>
            <a:custGeom>
              <a:avLst/>
              <a:gdLst/>
              <a:ahLst/>
              <a:cxnLst/>
              <a:rect l="l" t="t" r="r" b="b"/>
              <a:pathLst>
                <a:path w="10101" h="4780" extrusionOk="0">
                  <a:moveTo>
                    <a:pt x="67" y="0"/>
                  </a:moveTo>
                  <a:cubicBezTo>
                    <a:pt x="167" y="1168"/>
                    <a:pt x="167" y="2335"/>
                    <a:pt x="34" y="3503"/>
                  </a:cubicBezTo>
                  <a:cubicBezTo>
                    <a:pt x="34" y="3603"/>
                    <a:pt x="0" y="3736"/>
                    <a:pt x="0" y="3837"/>
                  </a:cubicBezTo>
                  <a:cubicBezTo>
                    <a:pt x="0" y="3837"/>
                    <a:pt x="0" y="3837"/>
                    <a:pt x="0" y="3870"/>
                  </a:cubicBezTo>
                  <a:cubicBezTo>
                    <a:pt x="200" y="3903"/>
                    <a:pt x="434" y="4003"/>
                    <a:pt x="601" y="4103"/>
                  </a:cubicBezTo>
                  <a:cubicBezTo>
                    <a:pt x="734" y="4137"/>
                    <a:pt x="834" y="4170"/>
                    <a:pt x="934" y="4203"/>
                  </a:cubicBezTo>
                  <a:cubicBezTo>
                    <a:pt x="1501" y="4237"/>
                    <a:pt x="2068" y="4370"/>
                    <a:pt x="2635" y="4504"/>
                  </a:cubicBezTo>
                  <a:cubicBezTo>
                    <a:pt x="3536" y="4604"/>
                    <a:pt x="4437" y="4670"/>
                    <a:pt x="5337" y="4737"/>
                  </a:cubicBezTo>
                  <a:cubicBezTo>
                    <a:pt x="5703" y="4758"/>
                    <a:pt x="6120" y="4780"/>
                    <a:pt x="6553" y="4780"/>
                  </a:cubicBezTo>
                  <a:cubicBezTo>
                    <a:pt x="8216" y="4780"/>
                    <a:pt x="10101" y="4454"/>
                    <a:pt x="10074" y="2469"/>
                  </a:cubicBezTo>
                  <a:cubicBezTo>
                    <a:pt x="10074" y="1802"/>
                    <a:pt x="9874" y="734"/>
                    <a:pt x="9240" y="334"/>
                  </a:cubicBezTo>
                  <a:cubicBezTo>
                    <a:pt x="8948" y="165"/>
                    <a:pt x="8595" y="107"/>
                    <a:pt x="8220" y="107"/>
                  </a:cubicBezTo>
                  <a:cubicBezTo>
                    <a:pt x="7482" y="107"/>
                    <a:pt x="6657" y="334"/>
                    <a:pt x="6038" y="401"/>
                  </a:cubicBezTo>
                  <a:cubicBezTo>
                    <a:pt x="5401" y="476"/>
                    <a:pt x="4754" y="519"/>
                    <a:pt x="4108" y="519"/>
                  </a:cubicBezTo>
                  <a:cubicBezTo>
                    <a:pt x="3603" y="519"/>
                    <a:pt x="3099" y="493"/>
                    <a:pt x="2602" y="434"/>
                  </a:cubicBezTo>
                  <a:cubicBezTo>
                    <a:pt x="2102" y="401"/>
                    <a:pt x="1601" y="301"/>
                    <a:pt x="1134" y="201"/>
                  </a:cubicBezTo>
                  <a:cubicBezTo>
                    <a:pt x="901" y="134"/>
                    <a:pt x="667" y="101"/>
                    <a:pt x="434" y="34"/>
                  </a:cubicBezTo>
                  <a:cubicBezTo>
                    <a:pt x="434" y="34"/>
                    <a:pt x="401" y="34"/>
                    <a:pt x="367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1"/>
            <p:cNvSpPr/>
            <p:nvPr/>
          </p:nvSpPr>
          <p:spPr>
            <a:xfrm>
              <a:off x="2974800" y="1678300"/>
              <a:ext cx="261875" cy="167600"/>
            </a:xfrm>
            <a:custGeom>
              <a:avLst/>
              <a:gdLst/>
              <a:ahLst/>
              <a:cxnLst/>
              <a:rect l="l" t="t" r="r" b="b"/>
              <a:pathLst>
                <a:path w="10475" h="6704" extrusionOk="0">
                  <a:moveTo>
                    <a:pt x="701" y="1"/>
                  </a:moveTo>
                  <a:cubicBezTo>
                    <a:pt x="534" y="1002"/>
                    <a:pt x="334" y="2002"/>
                    <a:pt x="0" y="2936"/>
                  </a:cubicBezTo>
                  <a:cubicBezTo>
                    <a:pt x="34" y="2970"/>
                    <a:pt x="67" y="3003"/>
                    <a:pt x="100" y="3070"/>
                  </a:cubicBezTo>
                  <a:cubicBezTo>
                    <a:pt x="334" y="3437"/>
                    <a:pt x="834" y="3670"/>
                    <a:pt x="1168" y="3904"/>
                  </a:cubicBezTo>
                  <a:cubicBezTo>
                    <a:pt x="1568" y="4171"/>
                    <a:pt x="2002" y="4404"/>
                    <a:pt x="2435" y="4604"/>
                  </a:cubicBezTo>
                  <a:cubicBezTo>
                    <a:pt x="3369" y="5004"/>
                    <a:pt x="4303" y="5371"/>
                    <a:pt x="5304" y="5672"/>
                  </a:cubicBezTo>
                  <a:cubicBezTo>
                    <a:pt x="5914" y="5868"/>
                    <a:pt x="7874" y="6703"/>
                    <a:pt x="9189" y="6703"/>
                  </a:cubicBezTo>
                  <a:cubicBezTo>
                    <a:pt x="9889" y="6703"/>
                    <a:pt x="10406" y="6467"/>
                    <a:pt x="10441" y="5772"/>
                  </a:cubicBezTo>
                  <a:cubicBezTo>
                    <a:pt x="10474" y="4838"/>
                    <a:pt x="10241" y="3737"/>
                    <a:pt x="9574" y="3036"/>
                  </a:cubicBezTo>
                  <a:cubicBezTo>
                    <a:pt x="8973" y="2403"/>
                    <a:pt x="8106" y="2069"/>
                    <a:pt x="7272" y="1769"/>
                  </a:cubicBezTo>
                  <a:cubicBezTo>
                    <a:pt x="6305" y="1435"/>
                    <a:pt x="5337" y="1135"/>
                    <a:pt x="4370" y="801"/>
                  </a:cubicBezTo>
                  <a:cubicBezTo>
                    <a:pt x="4137" y="735"/>
                    <a:pt x="3903" y="668"/>
                    <a:pt x="3703" y="601"/>
                  </a:cubicBezTo>
                  <a:cubicBezTo>
                    <a:pt x="3603" y="568"/>
                    <a:pt x="3503" y="568"/>
                    <a:pt x="3436" y="568"/>
                  </a:cubicBezTo>
                  <a:cubicBezTo>
                    <a:pt x="2869" y="535"/>
                    <a:pt x="2302" y="535"/>
                    <a:pt x="1735" y="435"/>
                  </a:cubicBezTo>
                  <a:cubicBezTo>
                    <a:pt x="1401" y="334"/>
                    <a:pt x="1034" y="101"/>
                    <a:pt x="701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1"/>
            <p:cNvSpPr/>
            <p:nvPr/>
          </p:nvSpPr>
          <p:spPr>
            <a:xfrm>
              <a:off x="2901400" y="1836750"/>
              <a:ext cx="309425" cy="225150"/>
            </a:xfrm>
            <a:custGeom>
              <a:avLst/>
              <a:gdLst/>
              <a:ahLst/>
              <a:cxnLst/>
              <a:rect l="l" t="t" r="r" b="b"/>
              <a:pathLst>
                <a:path w="12377" h="9006" extrusionOk="0">
                  <a:moveTo>
                    <a:pt x="1035" y="1"/>
                  </a:moveTo>
                  <a:cubicBezTo>
                    <a:pt x="701" y="334"/>
                    <a:pt x="368" y="668"/>
                    <a:pt x="1" y="968"/>
                  </a:cubicBezTo>
                  <a:cubicBezTo>
                    <a:pt x="568" y="1569"/>
                    <a:pt x="1202" y="2169"/>
                    <a:pt x="1836" y="2669"/>
                  </a:cubicBezTo>
                  <a:cubicBezTo>
                    <a:pt x="2536" y="3203"/>
                    <a:pt x="3203" y="3870"/>
                    <a:pt x="3837" y="4504"/>
                  </a:cubicBezTo>
                  <a:cubicBezTo>
                    <a:pt x="5105" y="5838"/>
                    <a:pt x="6472" y="7239"/>
                    <a:pt x="8007" y="8273"/>
                  </a:cubicBezTo>
                  <a:cubicBezTo>
                    <a:pt x="8595" y="8673"/>
                    <a:pt x="9210" y="9006"/>
                    <a:pt x="9826" y="9006"/>
                  </a:cubicBezTo>
                  <a:cubicBezTo>
                    <a:pt x="10188" y="9006"/>
                    <a:pt x="10551" y="8891"/>
                    <a:pt x="10909" y="8607"/>
                  </a:cubicBezTo>
                  <a:cubicBezTo>
                    <a:pt x="11609" y="8040"/>
                    <a:pt x="12376" y="6972"/>
                    <a:pt x="11776" y="6072"/>
                  </a:cubicBezTo>
                  <a:cubicBezTo>
                    <a:pt x="11276" y="5305"/>
                    <a:pt x="10175" y="4738"/>
                    <a:pt x="9408" y="4304"/>
                  </a:cubicBezTo>
                  <a:cubicBezTo>
                    <a:pt x="8507" y="3803"/>
                    <a:pt x="7573" y="3336"/>
                    <a:pt x="6639" y="2869"/>
                  </a:cubicBezTo>
                  <a:cubicBezTo>
                    <a:pt x="4771" y="1902"/>
                    <a:pt x="2936" y="835"/>
                    <a:pt x="1035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1"/>
            <p:cNvSpPr/>
            <p:nvPr/>
          </p:nvSpPr>
          <p:spPr>
            <a:xfrm>
              <a:off x="2858050" y="1054250"/>
              <a:ext cx="169300" cy="343050"/>
            </a:xfrm>
            <a:custGeom>
              <a:avLst/>
              <a:gdLst/>
              <a:ahLst/>
              <a:cxnLst/>
              <a:rect l="l" t="t" r="r" b="b"/>
              <a:pathLst>
                <a:path w="6772" h="13722" extrusionOk="0">
                  <a:moveTo>
                    <a:pt x="5005" y="0"/>
                  </a:moveTo>
                  <a:cubicBezTo>
                    <a:pt x="4928" y="0"/>
                    <a:pt x="4849" y="14"/>
                    <a:pt x="4770" y="45"/>
                  </a:cubicBezTo>
                  <a:cubicBezTo>
                    <a:pt x="4537" y="112"/>
                    <a:pt x="4070" y="479"/>
                    <a:pt x="3936" y="679"/>
                  </a:cubicBezTo>
                  <a:cubicBezTo>
                    <a:pt x="3736" y="1012"/>
                    <a:pt x="3970" y="1613"/>
                    <a:pt x="4003" y="1980"/>
                  </a:cubicBezTo>
                  <a:cubicBezTo>
                    <a:pt x="4303" y="3848"/>
                    <a:pt x="4137" y="5949"/>
                    <a:pt x="3469" y="7717"/>
                  </a:cubicBezTo>
                  <a:cubicBezTo>
                    <a:pt x="3103" y="8618"/>
                    <a:pt x="2402" y="9552"/>
                    <a:pt x="1735" y="10219"/>
                  </a:cubicBezTo>
                  <a:cubicBezTo>
                    <a:pt x="1301" y="10653"/>
                    <a:pt x="667" y="11153"/>
                    <a:pt x="0" y="11186"/>
                  </a:cubicBezTo>
                  <a:cubicBezTo>
                    <a:pt x="334" y="11353"/>
                    <a:pt x="634" y="11553"/>
                    <a:pt x="934" y="11787"/>
                  </a:cubicBezTo>
                  <a:cubicBezTo>
                    <a:pt x="1635" y="12354"/>
                    <a:pt x="2269" y="13021"/>
                    <a:pt x="2869" y="13722"/>
                  </a:cubicBezTo>
                  <a:cubicBezTo>
                    <a:pt x="2869" y="13455"/>
                    <a:pt x="3036" y="13355"/>
                    <a:pt x="3203" y="13321"/>
                  </a:cubicBezTo>
                  <a:cubicBezTo>
                    <a:pt x="4770" y="12120"/>
                    <a:pt x="5771" y="10553"/>
                    <a:pt x="6271" y="8618"/>
                  </a:cubicBezTo>
                  <a:cubicBezTo>
                    <a:pt x="6538" y="7651"/>
                    <a:pt x="6772" y="6583"/>
                    <a:pt x="6672" y="5549"/>
                  </a:cubicBezTo>
                  <a:cubicBezTo>
                    <a:pt x="6572" y="4548"/>
                    <a:pt x="6271" y="3614"/>
                    <a:pt x="6271" y="2614"/>
                  </a:cubicBezTo>
                  <a:cubicBezTo>
                    <a:pt x="6238" y="2047"/>
                    <a:pt x="6372" y="1580"/>
                    <a:pt x="6138" y="1046"/>
                  </a:cubicBezTo>
                  <a:cubicBezTo>
                    <a:pt x="5964" y="611"/>
                    <a:pt x="5514" y="0"/>
                    <a:pt x="5005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1"/>
            <p:cNvSpPr/>
            <p:nvPr/>
          </p:nvSpPr>
          <p:spPr>
            <a:xfrm>
              <a:off x="2484450" y="1319875"/>
              <a:ext cx="496200" cy="556750"/>
            </a:xfrm>
            <a:custGeom>
              <a:avLst/>
              <a:gdLst/>
              <a:ahLst/>
              <a:cxnLst/>
              <a:rect l="l" t="t" r="r" b="b"/>
              <a:pathLst>
                <a:path w="19848" h="22270" extrusionOk="0">
                  <a:moveTo>
                    <a:pt x="9636" y="0"/>
                  </a:moveTo>
                  <a:cubicBezTo>
                    <a:pt x="9225" y="0"/>
                    <a:pt x="8807" y="47"/>
                    <a:pt x="8406" y="94"/>
                  </a:cubicBezTo>
                  <a:lnTo>
                    <a:pt x="8340" y="94"/>
                  </a:lnTo>
                  <a:cubicBezTo>
                    <a:pt x="7706" y="261"/>
                    <a:pt x="7072" y="428"/>
                    <a:pt x="6472" y="628"/>
                  </a:cubicBezTo>
                  <a:cubicBezTo>
                    <a:pt x="5404" y="962"/>
                    <a:pt x="4537" y="1529"/>
                    <a:pt x="3770" y="2329"/>
                  </a:cubicBezTo>
                  <a:cubicBezTo>
                    <a:pt x="2369" y="3730"/>
                    <a:pt x="1268" y="5298"/>
                    <a:pt x="667" y="7199"/>
                  </a:cubicBezTo>
                  <a:cubicBezTo>
                    <a:pt x="0" y="9201"/>
                    <a:pt x="67" y="11536"/>
                    <a:pt x="367" y="13604"/>
                  </a:cubicBezTo>
                  <a:cubicBezTo>
                    <a:pt x="667" y="15639"/>
                    <a:pt x="1301" y="17607"/>
                    <a:pt x="2469" y="19308"/>
                  </a:cubicBezTo>
                  <a:cubicBezTo>
                    <a:pt x="3369" y="20642"/>
                    <a:pt x="4737" y="21543"/>
                    <a:pt x="6271" y="21977"/>
                  </a:cubicBezTo>
                  <a:cubicBezTo>
                    <a:pt x="6638" y="22010"/>
                    <a:pt x="7005" y="22077"/>
                    <a:pt x="7339" y="22110"/>
                  </a:cubicBezTo>
                  <a:cubicBezTo>
                    <a:pt x="8306" y="22210"/>
                    <a:pt x="9274" y="22177"/>
                    <a:pt x="10208" y="22244"/>
                  </a:cubicBezTo>
                  <a:cubicBezTo>
                    <a:pt x="10408" y="22261"/>
                    <a:pt x="10608" y="22270"/>
                    <a:pt x="10810" y="22270"/>
                  </a:cubicBezTo>
                  <a:cubicBezTo>
                    <a:pt x="12117" y="22270"/>
                    <a:pt x="13439" y="21919"/>
                    <a:pt x="14711" y="21543"/>
                  </a:cubicBezTo>
                  <a:cubicBezTo>
                    <a:pt x="15778" y="21076"/>
                    <a:pt x="16712" y="20309"/>
                    <a:pt x="17413" y="19308"/>
                  </a:cubicBezTo>
                  <a:cubicBezTo>
                    <a:pt x="18580" y="17607"/>
                    <a:pt x="19181" y="15639"/>
                    <a:pt x="19481" y="13604"/>
                  </a:cubicBezTo>
                  <a:cubicBezTo>
                    <a:pt x="19781" y="11536"/>
                    <a:pt x="19848" y="9201"/>
                    <a:pt x="19214" y="7199"/>
                  </a:cubicBezTo>
                  <a:cubicBezTo>
                    <a:pt x="18614" y="5298"/>
                    <a:pt x="17479" y="3730"/>
                    <a:pt x="16112" y="2329"/>
                  </a:cubicBezTo>
                  <a:cubicBezTo>
                    <a:pt x="15311" y="1529"/>
                    <a:pt x="14444" y="962"/>
                    <a:pt x="13377" y="628"/>
                  </a:cubicBezTo>
                  <a:cubicBezTo>
                    <a:pt x="12876" y="461"/>
                    <a:pt x="12309" y="328"/>
                    <a:pt x="11775" y="161"/>
                  </a:cubicBezTo>
                  <a:cubicBezTo>
                    <a:pt x="11242" y="94"/>
                    <a:pt x="10675" y="61"/>
                    <a:pt x="10141" y="28"/>
                  </a:cubicBezTo>
                  <a:cubicBezTo>
                    <a:pt x="9975" y="8"/>
                    <a:pt x="9806" y="0"/>
                    <a:pt x="9636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1"/>
            <p:cNvSpPr/>
            <p:nvPr/>
          </p:nvSpPr>
          <p:spPr>
            <a:xfrm>
              <a:off x="2491125" y="1887625"/>
              <a:ext cx="482850" cy="606300"/>
            </a:xfrm>
            <a:custGeom>
              <a:avLst/>
              <a:gdLst/>
              <a:ahLst/>
              <a:cxnLst/>
              <a:rect l="l" t="t" r="r" b="b"/>
              <a:pathLst>
                <a:path w="19314" h="24252" extrusionOk="0">
                  <a:moveTo>
                    <a:pt x="4804" y="1"/>
                  </a:moveTo>
                  <a:cubicBezTo>
                    <a:pt x="4704" y="234"/>
                    <a:pt x="4603" y="468"/>
                    <a:pt x="4437" y="668"/>
                  </a:cubicBezTo>
                  <a:cubicBezTo>
                    <a:pt x="4136" y="1101"/>
                    <a:pt x="3770" y="1502"/>
                    <a:pt x="3436" y="1969"/>
                  </a:cubicBezTo>
                  <a:cubicBezTo>
                    <a:pt x="2802" y="2903"/>
                    <a:pt x="2302" y="3870"/>
                    <a:pt x="1868" y="4904"/>
                  </a:cubicBezTo>
                  <a:cubicBezTo>
                    <a:pt x="1468" y="5838"/>
                    <a:pt x="1001" y="6772"/>
                    <a:pt x="667" y="7739"/>
                  </a:cubicBezTo>
                  <a:cubicBezTo>
                    <a:pt x="334" y="8774"/>
                    <a:pt x="234" y="9841"/>
                    <a:pt x="100" y="10875"/>
                  </a:cubicBezTo>
                  <a:cubicBezTo>
                    <a:pt x="0" y="11909"/>
                    <a:pt x="100" y="13043"/>
                    <a:pt x="267" y="14044"/>
                  </a:cubicBezTo>
                  <a:cubicBezTo>
                    <a:pt x="400" y="15045"/>
                    <a:pt x="667" y="16012"/>
                    <a:pt x="1001" y="16946"/>
                  </a:cubicBezTo>
                  <a:cubicBezTo>
                    <a:pt x="1368" y="17913"/>
                    <a:pt x="1935" y="18681"/>
                    <a:pt x="2502" y="19515"/>
                  </a:cubicBezTo>
                  <a:cubicBezTo>
                    <a:pt x="3036" y="20315"/>
                    <a:pt x="3536" y="20982"/>
                    <a:pt x="4237" y="21583"/>
                  </a:cubicBezTo>
                  <a:cubicBezTo>
                    <a:pt x="5037" y="22283"/>
                    <a:pt x="5971" y="22750"/>
                    <a:pt x="6838" y="23317"/>
                  </a:cubicBezTo>
                  <a:cubicBezTo>
                    <a:pt x="7706" y="23851"/>
                    <a:pt x="8673" y="24084"/>
                    <a:pt x="9674" y="24251"/>
                  </a:cubicBezTo>
                  <a:cubicBezTo>
                    <a:pt x="10674" y="24084"/>
                    <a:pt x="11642" y="23851"/>
                    <a:pt x="12476" y="23317"/>
                  </a:cubicBezTo>
                  <a:cubicBezTo>
                    <a:pt x="13376" y="22750"/>
                    <a:pt x="14310" y="22283"/>
                    <a:pt x="15078" y="21583"/>
                  </a:cubicBezTo>
                  <a:cubicBezTo>
                    <a:pt x="15811" y="20982"/>
                    <a:pt x="16312" y="20315"/>
                    <a:pt x="16812" y="19515"/>
                  </a:cubicBezTo>
                  <a:cubicBezTo>
                    <a:pt x="17379" y="18681"/>
                    <a:pt x="17980" y="17913"/>
                    <a:pt x="18313" y="16946"/>
                  </a:cubicBezTo>
                  <a:cubicBezTo>
                    <a:pt x="18680" y="16012"/>
                    <a:pt x="18914" y="15045"/>
                    <a:pt x="19080" y="14044"/>
                  </a:cubicBezTo>
                  <a:cubicBezTo>
                    <a:pt x="19247" y="13043"/>
                    <a:pt x="19314" y="11909"/>
                    <a:pt x="19214" y="10875"/>
                  </a:cubicBezTo>
                  <a:cubicBezTo>
                    <a:pt x="19114" y="9841"/>
                    <a:pt x="19014" y="8774"/>
                    <a:pt x="18647" y="7739"/>
                  </a:cubicBezTo>
                  <a:cubicBezTo>
                    <a:pt x="18347" y="6772"/>
                    <a:pt x="17846" y="5838"/>
                    <a:pt x="17446" y="4904"/>
                  </a:cubicBezTo>
                  <a:cubicBezTo>
                    <a:pt x="17046" y="3870"/>
                    <a:pt x="16512" y="2903"/>
                    <a:pt x="15878" y="1969"/>
                  </a:cubicBezTo>
                  <a:cubicBezTo>
                    <a:pt x="15578" y="1502"/>
                    <a:pt x="15211" y="1101"/>
                    <a:pt x="14877" y="668"/>
                  </a:cubicBezTo>
                  <a:cubicBezTo>
                    <a:pt x="14744" y="468"/>
                    <a:pt x="14644" y="234"/>
                    <a:pt x="14544" y="1"/>
                  </a:cubicBezTo>
                  <a:cubicBezTo>
                    <a:pt x="13810" y="301"/>
                    <a:pt x="13076" y="434"/>
                    <a:pt x="12276" y="434"/>
                  </a:cubicBezTo>
                  <a:lnTo>
                    <a:pt x="12242" y="434"/>
                  </a:lnTo>
                  <a:cubicBezTo>
                    <a:pt x="12042" y="468"/>
                    <a:pt x="11842" y="501"/>
                    <a:pt x="11608" y="534"/>
                  </a:cubicBezTo>
                  <a:cubicBezTo>
                    <a:pt x="10933" y="609"/>
                    <a:pt x="10276" y="703"/>
                    <a:pt x="9596" y="703"/>
                  </a:cubicBezTo>
                  <a:cubicBezTo>
                    <a:pt x="9369" y="703"/>
                    <a:pt x="9140" y="693"/>
                    <a:pt x="8907" y="668"/>
                  </a:cubicBezTo>
                  <a:cubicBezTo>
                    <a:pt x="8339" y="601"/>
                    <a:pt x="7739" y="534"/>
                    <a:pt x="7205" y="434"/>
                  </a:cubicBezTo>
                  <a:cubicBezTo>
                    <a:pt x="7161" y="434"/>
                    <a:pt x="7131" y="449"/>
                    <a:pt x="7106" y="449"/>
                  </a:cubicBezTo>
                  <a:cubicBezTo>
                    <a:pt x="7094" y="449"/>
                    <a:pt x="7083" y="445"/>
                    <a:pt x="7072" y="434"/>
                  </a:cubicBezTo>
                  <a:cubicBezTo>
                    <a:pt x="6271" y="434"/>
                    <a:pt x="5504" y="301"/>
                    <a:pt x="4804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1"/>
            <p:cNvSpPr/>
            <p:nvPr/>
          </p:nvSpPr>
          <p:spPr>
            <a:xfrm>
              <a:off x="2850550" y="905225"/>
              <a:ext cx="125100" cy="147650"/>
            </a:xfrm>
            <a:custGeom>
              <a:avLst/>
              <a:gdLst/>
              <a:ahLst/>
              <a:cxnLst/>
              <a:rect l="l" t="t" r="r" b="b"/>
              <a:pathLst>
                <a:path w="5004" h="5906" extrusionOk="0">
                  <a:moveTo>
                    <a:pt x="1413" y="0"/>
                  </a:moveTo>
                  <a:cubicBezTo>
                    <a:pt x="1332" y="0"/>
                    <a:pt x="1248" y="23"/>
                    <a:pt x="1168" y="68"/>
                  </a:cubicBezTo>
                  <a:cubicBezTo>
                    <a:pt x="801" y="235"/>
                    <a:pt x="567" y="502"/>
                    <a:pt x="400" y="769"/>
                  </a:cubicBezTo>
                  <a:cubicBezTo>
                    <a:pt x="434" y="869"/>
                    <a:pt x="434" y="969"/>
                    <a:pt x="367" y="1002"/>
                  </a:cubicBezTo>
                  <a:cubicBezTo>
                    <a:pt x="334" y="1036"/>
                    <a:pt x="300" y="1069"/>
                    <a:pt x="300" y="1069"/>
                  </a:cubicBezTo>
                  <a:cubicBezTo>
                    <a:pt x="0" y="1870"/>
                    <a:pt x="267" y="2904"/>
                    <a:pt x="801" y="3538"/>
                  </a:cubicBezTo>
                  <a:cubicBezTo>
                    <a:pt x="1568" y="4472"/>
                    <a:pt x="2569" y="5139"/>
                    <a:pt x="3469" y="5906"/>
                  </a:cubicBezTo>
                  <a:cubicBezTo>
                    <a:pt x="3536" y="5806"/>
                    <a:pt x="3636" y="5739"/>
                    <a:pt x="3769" y="5639"/>
                  </a:cubicBezTo>
                  <a:cubicBezTo>
                    <a:pt x="4136" y="5339"/>
                    <a:pt x="4570" y="5105"/>
                    <a:pt x="5004" y="5105"/>
                  </a:cubicBezTo>
                  <a:cubicBezTo>
                    <a:pt x="4937" y="4738"/>
                    <a:pt x="4837" y="4405"/>
                    <a:pt x="4703" y="4071"/>
                  </a:cubicBezTo>
                  <a:cubicBezTo>
                    <a:pt x="4403" y="3438"/>
                    <a:pt x="4003" y="2904"/>
                    <a:pt x="3469" y="2504"/>
                  </a:cubicBezTo>
                  <a:cubicBezTo>
                    <a:pt x="3002" y="2103"/>
                    <a:pt x="2502" y="1703"/>
                    <a:pt x="2168" y="1169"/>
                  </a:cubicBezTo>
                  <a:cubicBezTo>
                    <a:pt x="2035" y="969"/>
                    <a:pt x="1935" y="736"/>
                    <a:pt x="1868" y="469"/>
                  </a:cubicBezTo>
                  <a:cubicBezTo>
                    <a:pt x="1835" y="402"/>
                    <a:pt x="1835" y="302"/>
                    <a:pt x="1801" y="235"/>
                  </a:cubicBezTo>
                  <a:cubicBezTo>
                    <a:pt x="1714" y="82"/>
                    <a:pt x="1569" y="0"/>
                    <a:pt x="1413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1"/>
            <p:cNvSpPr/>
            <p:nvPr/>
          </p:nvSpPr>
          <p:spPr>
            <a:xfrm>
              <a:off x="2851375" y="752650"/>
              <a:ext cx="71750" cy="160125"/>
            </a:xfrm>
            <a:custGeom>
              <a:avLst/>
              <a:gdLst/>
              <a:ahLst/>
              <a:cxnLst/>
              <a:rect l="l" t="t" r="r" b="b"/>
              <a:pathLst>
                <a:path w="2870" h="6405" extrusionOk="0">
                  <a:moveTo>
                    <a:pt x="2869" y="0"/>
                  </a:moveTo>
                  <a:lnTo>
                    <a:pt x="2869" y="0"/>
                  </a:lnTo>
                  <a:cubicBezTo>
                    <a:pt x="2469" y="134"/>
                    <a:pt x="2135" y="434"/>
                    <a:pt x="1802" y="668"/>
                  </a:cubicBezTo>
                  <a:cubicBezTo>
                    <a:pt x="1368" y="1001"/>
                    <a:pt x="1035" y="1401"/>
                    <a:pt x="734" y="1868"/>
                  </a:cubicBezTo>
                  <a:cubicBezTo>
                    <a:pt x="301" y="2502"/>
                    <a:pt x="67" y="3203"/>
                    <a:pt x="34" y="3937"/>
                  </a:cubicBezTo>
                  <a:cubicBezTo>
                    <a:pt x="0" y="4504"/>
                    <a:pt x="0" y="5037"/>
                    <a:pt x="34" y="5571"/>
                  </a:cubicBezTo>
                  <a:cubicBezTo>
                    <a:pt x="34" y="5838"/>
                    <a:pt x="67" y="6105"/>
                    <a:pt x="101" y="6338"/>
                  </a:cubicBezTo>
                  <a:cubicBezTo>
                    <a:pt x="101" y="6372"/>
                    <a:pt x="101" y="6372"/>
                    <a:pt x="134" y="6405"/>
                  </a:cubicBezTo>
                  <a:cubicBezTo>
                    <a:pt x="301" y="6171"/>
                    <a:pt x="501" y="5938"/>
                    <a:pt x="801" y="5771"/>
                  </a:cubicBezTo>
                  <a:cubicBezTo>
                    <a:pt x="968" y="5638"/>
                    <a:pt x="1201" y="5571"/>
                    <a:pt x="1401" y="5538"/>
                  </a:cubicBezTo>
                  <a:cubicBezTo>
                    <a:pt x="1368" y="5338"/>
                    <a:pt x="1401" y="5104"/>
                    <a:pt x="1401" y="4904"/>
                  </a:cubicBezTo>
                  <a:cubicBezTo>
                    <a:pt x="1401" y="4303"/>
                    <a:pt x="1468" y="3703"/>
                    <a:pt x="1568" y="3103"/>
                  </a:cubicBezTo>
                  <a:cubicBezTo>
                    <a:pt x="1668" y="2536"/>
                    <a:pt x="1935" y="1968"/>
                    <a:pt x="2135" y="1435"/>
                  </a:cubicBezTo>
                  <a:cubicBezTo>
                    <a:pt x="2369" y="968"/>
                    <a:pt x="2736" y="534"/>
                    <a:pt x="2869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1"/>
            <p:cNvSpPr/>
            <p:nvPr/>
          </p:nvSpPr>
          <p:spPr>
            <a:xfrm>
              <a:off x="2762150" y="1122075"/>
              <a:ext cx="105925" cy="198500"/>
            </a:xfrm>
            <a:custGeom>
              <a:avLst/>
              <a:gdLst/>
              <a:ahLst/>
              <a:cxnLst/>
              <a:rect l="l" t="t" r="r" b="b"/>
              <a:pathLst>
                <a:path w="4237" h="7940" extrusionOk="0">
                  <a:moveTo>
                    <a:pt x="2769" y="1"/>
                  </a:moveTo>
                  <a:cubicBezTo>
                    <a:pt x="2702" y="401"/>
                    <a:pt x="2602" y="768"/>
                    <a:pt x="2535" y="1135"/>
                  </a:cubicBezTo>
                  <a:cubicBezTo>
                    <a:pt x="2302" y="2002"/>
                    <a:pt x="2002" y="2836"/>
                    <a:pt x="1735" y="3670"/>
                  </a:cubicBezTo>
                  <a:cubicBezTo>
                    <a:pt x="1501" y="4404"/>
                    <a:pt x="1201" y="5171"/>
                    <a:pt x="801" y="5838"/>
                  </a:cubicBezTo>
                  <a:cubicBezTo>
                    <a:pt x="634" y="6138"/>
                    <a:pt x="434" y="6405"/>
                    <a:pt x="300" y="6739"/>
                  </a:cubicBezTo>
                  <a:cubicBezTo>
                    <a:pt x="200" y="6939"/>
                    <a:pt x="134" y="7106"/>
                    <a:pt x="0" y="7273"/>
                  </a:cubicBezTo>
                  <a:lnTo>
                    <a:pt x="34" y="7273"/>
                  </a:lnTo>
                  <a:cubicBezTo>
                    <a:pt x="367" y="7306"/>
                    <a:pt x="701" y="7339"/>
                    <a:pt x="1001" y="7406"/>
                  </a:cubicBezTo>
                  <a:cubicBezTo>
                    <a:pt x="1301" y="7473"/>
                    <a:pt x="1535" y="7573"/>
                    <a:pt x="1802" y="7673"/>
                  </a:cubicBezTo>
                  <a:cubicBezTo>
                    <a:pt x="1935" y="7706"/>
                    <a:pt x="2035" y="7740"/>
                    <a:pt x="2168" y="7806"/>
                  </a:cubicBezTo>
                  <a:cubicBezTo>
                    <a:pt x="2335" y="7840"/>
                    <a:pt x="2502" y="7873"/>
                    <a:pt x="2635" y="7940"/>
                  </a:cubicBezTo>
                  <a:cubicBezTo>
                    <a:pt x="2902" y="7706"/>
                    <a:pt x="3002" y="7473"/>
                    <a:pt x="3203" y="7206"/>
                  </a:cubicBezTo>
                  <a:cubicBezTo>
                    <a:pt x="3436" y="6872"/>
                    <a:pt x="3636" y="6605"/>
                    <a:pt x="3803" y="6272"/>
                  </a:cubicBezTo>
                  <a:cubicBezTo>
                    <a:pt x="4103" y="5538"/>
                    <a:pt x="4237" y="4737"/>
                    <a:pt x="4237" y="3970"/>
                  </a:cubicBezTo>
                  <a:cubicBezTo>
                    <a:pt x="4237" y="3103"/>
                    <a:pt x="4103" y="2236"/>
                    <a:pt x="3703" y="1435"/>
                  </a:cubicBezTo>
                  <a:cubicBezTo>
                    <a:pt x="3503" y="1035"/>
                    <a:pt x="3269" y="668"/>
                    <a:pt x="2969" y="301"/>
                  </a:cubicBezTo>
                  <a:cubicBezTo>
                    <a:pt x="2902" y="201"/>
                    <a:pt x="2836" y="101"/>
                    <a:pt x="2769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1"/>
            <p:cNvSpPr/>
            <p:nvPr/>
          </p:nvSpPr>
          <p:spPr>
            <a:xfrm>
              <a:off x="2597025" y="1122075"/>
              <a:ext cx="105925" cy="198500"/>
            </a:xfrm>
            <a:custGeom>
              <a:avLst/>
              <a:gdLst/>
              <a:ahLst/>
              <a:cxnLst/>
              <a:rect l="l" t="t" r="r" b="b"/>
              <a:pathLst>
                <a:path w="4237" h="7940" extrusionOk="0">
                  <a:moveTo>
                    <a:pt x="1502" y="1"/>
                  </a:moveTo>
                  <a:cubicBezTo>
                    <a:pt x="1402" y="101"/>
                    <a:pt x="1335" y="201"/>
                    <a:pt x="1268" y="301"/>
                  </a:cubicBezTo>
                  <a:cubicBezTo>
                    <a:pt x="1001" y="668"/>
                    <a:pt x="734" y="1035"/>
                    <a:pt x="534" y="1435"/>
                  </a:cubicBezTo>
                  <a:cubicBezTo>
                    <a:pt x="167" y="2236"/>
                    <a:pt x="1" y="3103"/>
                    <a:pt x="1" y="3970"/>
                  </a:cubicBezTo>
                  <a:cubicBezTo>
                    <a:pt x="1" y="4737"/>
                    <a:pt x="134" y="5538"/>
                    <a:pt x="468" y="6272"/>
                  </a:cubicBezTo>
                  <a:cubicBezTo>
                    <a:pt x="601" y="6605"/>
                    <a:pt x="834" y="6872"/>
                    <a:pt x="1035" y="7206"/>
                  </a:cubicBezTo>
                  <a:cubicBezTo>
                    <a:pt x="1235" y="7473"/>
                    <a:pt x="1368" y="7706"/>
                    <a:pt x="1602" y="7940"/>
                  </a:cubicBezTo>
                  <a:cubicBezTo>
                    <a:pt x="1768" y="7873"/>
                    <a:pt x="1935" y="7840"/>
                    <a:pt x="2069" y="7806"/>
                  </a:cubicBezTo>
                  <a:cubicBezTo>
                    <a:pt x="2669" y="7606"/>
                    <a:pt x="3303" y="7506"/>
                    <a:pt x="3937" y="7373"/>
                  </a:cubicBezTo>
                  <a:cubicBezTo>
                    <a:pt x="4037" y="7339"/>
                    <a:pt x="4137" y="7306"/>
                    <a:pt x="4237" y="7273"/>
                  </a:cubicBezTo>
                  <a:cubicBezTo>
                    <a:pt x="4137" y="7106"/>
                    <a:pt x="4037" y="6939"/>
                    <a:pt x="3937" y="6739"/>
                  </a:cubicBezTo>
                  <a:cubicBezTo>
                    <a:pt x="3803" y="6405"/>
                    <a:pt x="3603" y="6138"/>
                    <a:pt x="3436" y="5838"/>
                  </a:cubicBezTo>
                  <a:cubicBezTo>
                    <a:pt x="3036" y="5171"/>
                    <a:pt x="2769" y="4404"/>
                    <a:pt x="2536" y="3670"/>
                  </a:cubicBezTo>
                  <a:cubicBezTo>
                    <a:pt x="2235" y="2836"/>
                    <a:pt x="1935" y="2002"/>
                    <a:pt x="1735" y="1135"/>
                  </a:cubicBezTo>
                  <a:cubicBezTo>
                    <a:pt x="1635" y="768"/>
                    <a:pt x="1535" y="401"/>
                    <a:pt x="1502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1"/>
            <p:cNvSpPr/>
            <p:nvPr/>
          </p:nvSpPr>
          <p:spPr>
            <a:xfrm>
              <a:off x="2541975" y="752650"/>
              <a:ext cx="72600" cy="160125"/>
            </a:xfrm>
            <a:custGeom>
              <a:avLst/>
              <a:gdLst/>
              <a:ahLst/>
              <a:cxnLst/>
              <a:rect l="l" t="t" r="r" b="b"/>
              <a:pathLst>
                <a:path w="2904" h="6405" extrusionOk="0">
                  <a:moveTo>
                    <a:pt x="1" y="0"/>
                  </a:moveTo>
                  <a:cubicBezTo>
                    <a:pt x="134" y="534"/>
                    <a:pt x="535" y="968"/>
                    <a:pt x="735" y="1435"/>
                  </a:cubicBezTo>
                  <a:cubicBezTo>
                    <a:pt x="968" y="1968"/>
                    <a:pt x="1202" y="2536"/>
                    <a:pt x="1302" y="3103"/>
                  </a:cubicBezTo>
                  <a:cubicBezTo>
                    <a:pt x="1402" y="3703"/>
                    <a:pt x="1502" y="4303"/>
                    <a:pt x="1502" y="4904"/>
                  </a:cubicBezTo>
                  <a:cubicBezTo>
                    <a:pt x="1502" y="5104"/>
                    <a:pt x="1502" y="5338"/>
                    <a:pt x="1469" y="5538"/>
                  </a:cubicBezTo>
                  <a:cubicBezTo>
                    <a:pt x="1702" y="5571"/>
                    <a:pt x="1902" y="5638"/>
                    <a:pt x="2102" y="5771"/>
                  </a:cubicBezTo>
                  <a:cubicBezTo>
                    <a:pt x="2369" y="5938"/>
                    <a:pt x="2603" y="6171"/>
                    <a:pt x="2770" y="6405"/>
                  </a:cubicBezTo>
                  <a:cubicBezTo>
                    <a:pt x="2770" y="6372"/>
                    <a:pt x="2770" y="6372"/>
                    <a:pt x="2770" y="6338"/>
                  </a:cubicBezTo>
                  <a:cubicBezTo>
                    <a:pt x="2836" y="6105"/>
                    <a:pt x="2836" y="5838"/>
                    <a:pt x="2870" y="5571"/>
                  </a:cubicBezTo>
                  <a:cubicBezTo>
                    <a:pt x="2903" y="5037"/>
                    <a:pt x="2903" y="4504"/>
                    <a:pt x="2870" y="3937"/>
                  </a:cubicBezTo>
                  <a:cubicBezTo>
                    <a:pt x="2803" y="3203"/>
                    <a:pt x="2569" y="2502"/>
                    <a:pt x="2169" y="1868"/>
                  </a:cubicBezTo>
                  <a:cubicBezTo>
                    <a:pt x="1836" y="1401"/>
                    <a:pt x="1535" y="1001"/>
                    <a:pt x="1068" y="668"/>
                  </a:cubicBezTo>
                  <a:cubicBezTo>
                    <a:pt x="768" y="434"/>
                    <a:pt x="401" y="134"/>
                    <a:pt x="1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1"/>
            <p:cNvSpPr/>
            <p:nvPr/>
          </p:nvSpPr>
          <p:spPr>
            <a:xfrm>
              <a:off x="2489450" y="905225"/>
              <a:ext cx="125125" cy="147650"/>
            </a:xfrm>
            <a:custGeom>
              <a:avLst/>
              <a:gdLst/>
              <a:ahLst/>
              <a:cxnLst/>
              <a:rect l="l" t="t" r="r" b="b"/>
              <a:pathLst>
                <a:path w="5005" h="5906" extrusionOk="0">
                  <a:moveTo>
                    <a:pt x="3610" y="0"/>
                  </a:moveTo>
                  <a:cubicBezTo>
                    <a:pt x="3455" y="0"/>
                    <a:pt x="3324" y="82"/>
                    <a:pt x="3236" y="235"/>
                  </a:cubicBezTo>
                  <a:cubicBezTo>
                    <a:pt x="3203" y="302"/>
                    <a:pt x="3169" y="402"/>
                    <a:pt x="3169" y="469"/>
                  </a:cubicBezTo>
                  <a:cubicBezTo>
                    <a:pt x="3069" y="736"/>
                    <a:pt x="3003" y="969"/>
                    <a:pt x="2869" y="1169"/>
                  </a:cubicBezTo>
                  <a:cubicBezTo>
                    <a:pt x="2536" y="1703"/>
                    <a:pt x="2035" y="2103"/>
                    <a:pt x="1535" y="2504"/>
                  </a:cubicBezTo>
                  <a:cubicBezTo>
                    <a:pt x="1035" y="2904"/>
                    <a:pt x="601" y="3438"/>
                    <a:pt x="334" y="4071"/>
                  </a:cubicBezTo>
                  <a:cubicBezTo>
                    <a:pt x="167" y="4405"/>
                    <a:pt x="101" y="4738"/>
                    <a:pt x="0" y="5105"/>
                  </a:cubicBezTo>
                  <a:cubicBezTo>
                    <a:pt x="434" y="5105"/>
                    <a:pt x="901" y="5339"/>
                    <a:pt x="1268" y="5639"/>
                  </a:cubicBezTo>
                  <a:cubicBezTo>
                    <a:pt x="1368" y="5739"/>
                    <a:pt x="1468" y="5806"/>
                    <a:pt x="1568" y="5906"/>
                  </a:cubicBezTo>
                  <a:cubicBezTo>
                    <a:pt x="2436" y="5139"/>
                    <a:pt x="3436" y="4438"/>
                    <a:pt x="4203" y="3538"/>
                  </a:cubicBezTo>
                  <a:cubicBezTo>
                    <a:pt x="4771" y="2904"/>
                    <a:pt x="5004" y="1870"/>
                    <a:pt x="4737" y="1069"/>
                  </a:cubicBezTo>
                  <a:cubicBezTo>
                    <a:pt x="4704" y="1036"/>
                    <a:pt x="4670" y="1036"/>
                    <a:pt x="4670" y="1002"/>
                  </a:cubicBezTo>
                  <a:cubicBezTo>
                    <a:pt x="4570" y="969"/>
                    <a:pt x="4570" y="869"/>
                    <a:pt x="4604" y="769"/>
                  </a:cubicBezTo>
                  <a:cubicBezTo>
                    <a:pt x="4437" y="502"/>
                    <a:pt x="4203" y="235"/>
                    <a:pt x="3870" y="68"/>
                  </a:cubicBezTo>
                  <a:cubicBezTo>
                    <a:pt x="3778" y="23"/>
                    <a:pt x="3691" y="0"/>
                    <a:pt x="3610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1"/>
            <p:cNvSpPr/>
            <p:nvPr/>
          </p:nvSpPr>
          <p:spPr>
            <a:xfrm>
              <a:off x="2437750" y="1054250"/>
              <a:ext cx="169300" cy="343050"/>
            </a:xfrm>
            <a:custGeom>
              <a:avLst/>
              <a:gdLst/>
              <a:ahLst/>
              <a:cxnLst/>
              <a:rect l="l" t="t" r="r" b="b"/>
              <a:pathLst>
                <a:path w="6772" h="13722" extrusionOk="0">
                  <a:moveTo>
                    <a:pt x="1768" y="0"/>
                  </a:moveTo>
                  <a:cubicBezTo>
                    <a:pt x="1259" y="0"/>
                    <a:pt x="808" y="611"/>
                    <a:pt x="634" y="1046"/>
                  </a:cubicBezTo>
                  <a:cubicBezTo>
                    <a:pt x="434" y="1580"/>
                    <a:pt x="534" y="2047"/>
                    <a:pt x="534" y="2614"/>
                  </a:cubicBezTo>
                  <a:cubicBezTo>
                    <a:pt x="501" y="3614"/>
                    <a:pt x="200" y="4548"/>
                    <a:pt x="100" y="5549"/>
                  </a:cubicBezTo>
                  <a:cubicBezTo>
                    <a:pt x="0" y="6583"/>
                    <a:pt x="234" y="7651"/>
                    <a:pt x="501" y="8618"/>
                  </a:cubicBezTo>
                  <a:cubicBezTo>
                    <a:pt x="1001" y="10553"/>
                    <a:pt x="2002" y="12120"/>
                    <a:pt x="3603" y="13321"/>
                  </a:cubicBezTo>
                  <a:cubicBezTo>
                    <a:pt x="3770" y="13355"/>
                    <a:pt x="3903" y="13455"/>
                    <a:pt x="3936" y="13722"/>
                  </a:cubicBezTo>
                  <a:cubicBezTo>
                    <a:pt x="4504" y="13021"/>
                    <a:pt x="5137" y="12354"/>
                    <a:pt x="5838" y="11787"/>
                  </a:cubicBezTo>
                  <a:cubicBezTo>
                    <a:pt x="6138" y="11553"/>
                    <a:pt x="6438" y="11353"/>
                    <a:pt x="6772" y="11186"/>
                  </a:cubicBezTo>
                  <a:cubicBezTo>
                    <a:pt x="6138" y="11153"/>
                    <a:pt x="5471" y="10653"/>
                    <a:pt x="5071" y="10219"/>
                  </a:cubicBezTo>
                  <a:cubicBezTo>
                    <a:pt x="4403" y="9552"/>
                    <a:pt x="3670" y="8618"/>
                    <a:pt x="3336" y="7717"/>
                  </a:cubicBezTo>
                  <a:cubicBezTo>
                    <a:pt x="2636" y="5949"/>
                    <a:pt x="2502" y="3848"/>
                    <a:pt x="2769" y="1980"/>
                  </a:cubicBezTo>
                  <a:cubicBezTo>
                    <a:pt x="2836" y="1613"/>
                    <a:pt x="3069" y="1012"/>
                    <a:pt x="2836" y="679"/>
                  </a:cubicBezTo>
                  <a:cubicBezTo>
                    <a:pt x="2702" y="479"/>
                    <a:pt x="2235" y="112"/>
                    <a:pt x="2002" y="45"/>
                  </a:cubicBezTo>
                  <a:cubicBezTo>
                    <a:pt x="1923" y="14"/>
                    <a:pt x="1845" y="0"/>
                    <a:pt x="1768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1"/>
            <p:cNvSpPr/>
            <p:nvPr/>
          </p:nvSpPr>
          <p:spPr>
            <a:xfrm>
              <a:off x="2255125" y="1836750"/>
              <a:ext cx="308575" cy="225150"/>
            </a:xfrm>
            <a:custGeom>
              <a:avLst/>
              <a:gdLst/>
              <a:ahLst/>
              <a:cxnLst/>
              <a:rect l="l" t="t" r="r" b="b"/>
              <a:pathLst>
                <a:path w="12343" h="9006" extrusionOk="0">
                  <a:moveTo>
                    <a:pt x="11342" y="1"/>
                  </a:moveTo>
                  <a:cubicBezTo>
                    <a:pt x="9407" y="835"/>
                    <a:pt x="7572" y="1902"/>
                    <a:pt x="5704" y="2869"/>
                  </a:cubicBezTo>
                  <a:cubicBezTo>
                    <a:pt x="4804" y="3336"/>
                    <a:pt x="3836" y="3803"/>
                    <a:pt x="2936" y="4304"/>
                  </a:cubicBezTo>
                  <a:cubicBezTo>
                    <a:pt x="2168" y="4738"/>
                    <a:pt x="1068" y="5305"/>
                    <a:pt x="567" y="6072"/>
                  </a:cubicBezTo>
                  <a:cubicBezTo>
                    <a:pt x="0" y="6972"/>
                    <a:pt x="734" y="8040"/>
                    <a:pt x="1468" y="8607"/>
                  </a:cubicBezTo>
                  <a:cubicBezTo>
                    <a:pt x="1826" y="8891"/>
                    <a:pt x="2188" y="9006"/>
                    <a:pt x="2549" y="9006"/>
                  </a:cubicBezTo>
                  <a:cubicBezTo>
                    <a:pt x="3162" y="9006"/>
                    <a:pt x="3769" y="8673"/>
                    <a:pt x="4337" y="8273"/>
                  </a:cubicBezTo>
                  <a:cubicBezTo>
                    <a:pt x="5871" y="7239"/>
                    <a:pt x="7239" y="5838"/>
                    <a:pt x="8540" y="4504"/>
                  </a:cubicBezTo>
                  <a:cubicBezTo>
                    <a:pt x="9140" y="3870"/>
                    <a:pt x="9807" y="3203"/>
                    <a:pt x="10508" y="2669"/>
                  </a:cubicBezTo>
                  <a:cubicBezTo>
                    <a:pt x="11141" y="2169"/>
                    <a:pt x="11809" y="1569"/>
                    <a:pt x="12342" y="968"/>
                  </a:cubicBezTo>
                  <a:cubicBezTo>
                    <a:pt x="11975" y="668"/>
                    <a:pt x="11642" y="334"/>
                    <a:pt x="11342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1"/>
            <p:cNvSpPr/>
            <p:nvPr/>
          </p:nvSpPr>
          <p:spPr>
            <a:xfrm>
              <a:off x="2229275" y="1678300"/>
              <a:ext cx="261025" cy="167600"/>
            </a:xfrm>
            <a:custGeom>
              <a:avLst/>
              <a:gdLst/>
              <a:ahLst/>
              <a:cxnLst/>
              <a:rect l="l" t="t" r="r" b="b"/>
              <a:pathLst>
                <a:path w="10441" h="6704" extrusionOk="0">
                  <a:moveTo>
                    <a:pt x="9774" y="1"/>
                  </a:moveTo>
                  <a:cubicBezTo>
                    <a:pt x="9407" y="101"/>
                    <a:pt x="9073" y="334"/>
                    <a:pt x="8706" y="435"/>
                  </a:cubicBezTo>
                  <a:cubicBezTo>
                    <a:pt x="8139" y="535"/>
                    <a:pt x="7605" y="535"/>
                    <a:pt x="7038" y="568"/>
                  </a:cubicBezTo>
                  <a:lnTo>
                    <a:pt x="6772" y="568"/>
                  </a:lnTo>
                  <a:cubicBezTo>
                    <a:pt x="6538" y="668"/>
                    <a:pt x="6305" y="735"/>
                    <a:pt x="6104" y="801"/>
                  </a:cubicBezTo>
                  <a:cubicBezTo>
                    <a:pt x="5137" y="1135"/>
                    <a:pt x="4136" y="1435"/>
                    <a:pt x="3169" y="1769"/>
                  </a:cubicBezTo>
                  <a:cubicBezTo>
                    <a:pt x="2368" y="2069"/>
                    <a:pt x="1468" y="2403"/>
                    <a:pt x="867" y="3036"/>
                  </a:cubicBezTo>
                  <a:cubicBezTo>
                    <a:pt x="200" y="3737"/>
                    <a:pt x="0" y="4838"/>
                    <a:pt x="33" y="5772"/>
                  </a:cubicBezTo>
                  <a:cubicBezTo>
                    <a:pt x="57" y="6467"/>
                    <a:pt x="566" y="6703"/>
                    <a:pt x="1263" y="6703"/>
                  </a:cubicBezTo>
                  <a:cubicBezTo>
                    <a:pt x="2571" y="6703"/>
                    <a:pt x="4539" y="5868"/>
                    <a:pt x="5170" y="5672"/>
                  </a:cubicBezTo>
                  <a:cubicBezTo>
                    <a:pt x="6138" y="5371"/>
                    <a:pt x="7072" y="5004"/>
                    <a:pt x="8006" y="4604"/>
                  </a:cubicBezTo>
                  <a:cubicBezTo>
                    <a:pt x="8473" y="4404"/>
                    <a:pt x="8873" y="4171"/>
                    <a:pt x="9273" y="3904"/>
                  </a:cubicBezTo>
                  <a:cubicBezTo>
                    <a:pt x="9640" y="3670"/>
                    <a:pt x="10141" y="3437"/>
                    <a:pt x="10341" y="3070"/>
                  </a:cubicBezTo>
                  <a:cubicBezTo>
                    <a:pt x="10374" y="3003"/>
                    <a:pt x="10407" y="2970"/>
                    <a:pt x="10441" y="2936"/>
                  </a:cubicBezTo>
                  <a:cubicBezTo>
                    <a:pt x="10141" y="2002"/>
                    <a:pt x="9907" y="1002"/>
                    <a:pt x="9774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1"/>
            <p:cNvSpPr/>
            <p:nvPr/>
          </p:nvSpPr>
          <p:spPr>
            <a:xfrm>
              <a:off x="2150050" y="1162150"/>
              <a:ext cx="337750" cy="374625"/>
            </a:xfrm>
            <a:custGeom>
              <a:avLst/>
              <a:gdLst/>
              <a:ahLst/>
              <a:cxnLst/>
              <a:rect l="l" t="t" r="r" b="b"/>
              <a:pathLst>
                <a:path w="13510" h="14985" extrusionOk="0">
                  <a:moveTo>
                    <a:pt x="2779" y="0"/>
                  </a:moveTo>
                  <a:cubicBezTo>
                    <a:pt x="1805" y="0"/>
                    <a:pt x="834" y="525"/>
                    <a:pt x="367" y="1433"/>
                  </a:cubicBezTo>
                  <a:cubicBezTo>
                    <a:pt x="33" y="2100"/>
                    <a:pt x="0" y="3068"/>
                    <a:pt x="0" y="3835"/>
                  </a:cubicBezTo>
                  <a:cubicBezTo>
                    <a:pt x="33" y="4402"/>
                    <a:pt x="67" y="5036"/>
                    <a:pt x="300" y="5603"/>
                  </a:cubicBezTo>
                  <a:cubicBezTo>
                    <a:pt x="534" y="6237"/>
                    <a:pt x="1001" y="6837"/>
                    <a:pt x="1401" y="7437"/>
                  </a:cubicBezTo>
                  <a:cubicBezTo>
                    <a:pt x="1768" y="8005"/>
                    <a:pt x="2168" y="8572"/>
                    <a:pt x="2602" y="9105"/>
                  </a:cubicBezTo>
                  <a:cubicBezTo>
                    <a:pt x="3436" y="10173"/>
                    <a:pt x="4370" y="11140"/>
                    <a:pt x="5404" y="11974"/>
                  </a:cubicBezTo>
                  <a:cubicBezTo>
                    <a:pt x="6405" y="12775"/>
                    <a:pt x="7472" y="13442"/>
                    <a:pt x="8606" y="13975"/>
                  </a:cubicBezTo>
                  <a:cubicBezTo>
                    <a:pt x="9273" y="14309"/>
                    <a:pt x="10007" y="14543"/>
                    <a:pt x="10674" y="14809"/>
                  </a:cubicBezTo>
                  <a:cubicBezTo>
                    <a:pt x="11120" y="14958"/>
                    <a:pt x="11539" y="14985"/>
                    <a:pt x="11965" y="14985"/>
                  </a:cubicBezTo>
                  <a:cubicBezTo>
                    <a:pt x="12209" y="14985"/>
                    <a:pt x="12454" y="14976"/>
                    <a:pt x="12709" y="14976"/>
                  </a:cubicBezTo>
                  <a:lnTo>
                    <a:pt x="12843" y="14976"/>
                  </a:lnTo>
                  <a:cubicBezTo>
                    <a:pt x="12976" y="14176"/>
                    <a:pt x="13210" y="13408"/>
                    <a:pt x="13510" y="12675"/>
                  </a:cubicBezTo>
                  <a:cubicBezTo>
                    <a:pt x="13009" y="12508"/>
                    <a:pt x="12709" y="12141"/>
                    <a:pt x="12342" y="11774"/>
                  </a:cubicBezTo>
                  <a:cubicBezTo>
                    <a:pt x="11842" y="11240"/>
                    <a:pt x="11308" y="10740"/>
                    <a:pt x="10841" y="10173"/>
                  </a:cubicBezTo>
                  <a:cubicBezTo>
                    <a:pt x="10408" y="9606"/>
                    <a:pt x="10041" y="8972"/>
                    <a:pt x="9640" y="8338"/>
                  </a:cubicBezTo>
                  <a:cubicBezTo>
                    <a:pt x="9207" y="7638"/>
                    <a:pt x="8706" y="7004"/>
                    <a:pt x="8273" y="6303"/>
                  </a:cubicBezTo>
                  <a:cubicBezTo>
                    <a:pt x="7939" y="5736"/>
                    <a:pt x="7706" y="5136"/>
                    <a:pt x="7405" y="4569"/>
                  </a:cubicBezTo>
                  <a:cubicBezTo>
                    <a:pt x="7072" y="4002"/>
                    <a:pt x="6705" y="3435"/>
                    <a:pt x="6338" y="2901"/>
                  </a:cubicBezTo>
                  <a:cubicBezTo>
                    <a:pt x="5637" y="1867"/>
                    <a:pt x="4837" y="566"/>
                    <a:pt x="3603" y="132"/>
                  </a:cubicBezTo>
                  <a:cubicBezTo>
                    <a:pt x="3336" y="43"/>
                    <a:pt x="3057" y="0"/>
                    <a:pt x="2779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1"/>
            <p:cNvSpPr/>
            <p:nvPr/>
          </p:nvSpPr>
          <p:spPr>
            <a:xfrm>
              <a:off x="2217600" y="1558225"/>
              <a:ext cx="252700" cy="119500"/>
            </a:xfrm>
            <a:custGeom>
              <a:avLst/>
              <a:gdLst/>
              <a:ahLst/>
              <a:cxnLst/>
              <a:rect l="l" t="t" r="r" b="b"/>
              <a:pathLst>
                <a:path w="10108" h="4780" extrusionOk="0">
                  <a:moveTo>
                    <a:pt x="9707" y="0"/>
                  </a:moveTo>
                  <a:cubicBezTo>
                    <a:pt x="9674" y="34"/>
                    <a:pt x="9674" y="34"/>
                    <a:pt x="9640" y="34"/>
                  </a:cubicBezTo>
                  <a:cubicBezTo>
                    <a:pt x="9440" y="101"/>
                    <a:pt x="9173" y="134"/>
                    <a:pt x="8973" y="201"/>
                  </a:cubicBezTo>
                  <a:cubicBezTo>
                    <a:pt x="8473" y="301"/>
                    <a:pt x="7972" y="401"/>
                    <a:pt x="7472" y="434"/>
                  </a:cubicBezTo>
                  <a:cubicBezTo>
                    <a:pt x="6952" y="497"/>
                    <a:pt x="6418" y="530"/>
                    <a:pt x="5879" y="530"/>
                  </a:cubicBezTo>
                  <a:cubicBezTo>
                    <a:pt x="5276" y="530"/>
                    <a:pt x="4668" y="489"/>
                    <a:pt x="4070" y="401"/>
                  </a:cubicBezTo>
                  <a:cubicBezTo>
                    <a:pt x="3450" y="334"/>
                    <a:pt x="2626" y="107"/>
                    <a:pt x="1878" y="107"/>
                  </a:cubicBezTo>
                  <a:cubicBezTo>
                    <a:pt x="1498" y="107"/>
                    <a:pt x="1137" y="165"/>
                    <a:pt x="834" y="334"/>
                  </a:cubicBezTo>
                  <a:cubicBezTo>
                    <a:pt x="200" y="734"/>
                    <a:pt x="0" y="1802"/>
                    <a:pt x="0" y="2469"/>
                  </a:cubicBezTo>
                  <a:cubicBezTo>
                    <a:pt x="0" y="4454"/>
                    <a:pt x="1890" y="4780"/>
                    <a:pt x="3537" y="4780"/>
                  </a:cubicBezTo>
                  <a:cubicBezTo>
                    <a:pt x="3966" y="4780"/>
                    <a:pt x="4378" y="4758"/>
                    <a:pt x="4737" y="4737"/>
                  </a:cubicBezTo>
                  <a:cubicBezTo>
                    <a:pt x="5671" y="4670"/>
                    <a:pt x="6571" y="4604"/>
                    <a:pt x="7472" y="4504"/>
                  </a:cubicBezTo>
                  <a:cubicBezTo>
                    <a:pt x="8006" y="4370"/>
                    <a:pt x="8573" y="4237"/>
                    <a:pt x="9173" y="4203"/>
                  </a:cubicBezTo>
                  <a:cubicBezTo>
                    <a:pt x="9273" y="4170"/>
                    <a:pt x="9373" y="4137"/>
                    <a:pt x="9473" y="4103"/>
                  </a:cubicBezTo>
                  <a:cubicBezTo>
                    <a:pt x="9674" y="4003"/>
                    <a:pt x="9874" y="3903"/>
                    <a:pt x="10074" y="3870"/>
                  </a:cubicBezTo>
                  <a:cubicBezTo>
                    <a:pt x="10074" y="3837"/>
                    <a:pt x="10107" y="3837"/>
                    <a:pt x="10107" y="3837"/>
                  </a:cubicBezTo>
                  <a:cubicBezTo>
                    <a:pt x="10074" y="3736"/>
                    <a:pt x="10074" y="3603"/>
                    <a:pt x="10074" y="3503"/>
                  </a:cubicBezTo>
                  <a:cubicBezTo>
                    <a:pt x="9940" y="2335"/>
                    <a:pt x="9907" y="1168"/>
                    <a:pt x="10041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1"/>
            <p:cNvSpPr/>
            <p:nvPr/>
          </p:nvSpPr>
          <p:spPr>
            <a:xfrm>
              <a:off x="2058300" y="2028550"/>
              <a:ext cx="227700" cy="258725"/>
            </a:xfrm>
            <a:custGeom>
              <a:avLst/>
              <a:gdLst/>
              <a:ahLst/>
              <a:cxnLst/>
              <a:rect l="l" t="t" r="r" b="b"/>
              <a:pathLst>
                <a:path w="9108" h="10349" extrusionOk="0">
                  <a:moveTo>
                    <a:pt x="7406" y="1"/>
                  </a:moveTo>
                  <a:cubicBezTo>
                    <a:pt x="6672" y="468"/>
                    <a:pt x="5972" y="1168"/>
                    <a:pt x="5338" y="1669"/>
                  </a:cubicBezTo>
                  <a:cubicBezTo>
                    <a:pt x="4471" y="2403"/>
                    <a:pt x="3603" y="3137"/>
                    <a:pt x="2803" y="3937"/>
                  </a:cubicBezTo>
                  <a:cubicBezTo>
                    <a:pt x="2002" y="4738"/>
                    <a:pt x="1202" y="5638"/>
                    <a:pt x="601" y="6606"/>
                  </a:cubicBezTo>
                  <a:cubicBezTo>
                    <a:pt x="1" y="7640"/>
                    <a:pt x="401" y="8674"/>
                    <a:pt x="1135" y="9541"/>
                  </a:cubicBezTo>
                  <a:cubicBezTo>
                    <a:pt x="1469" y="9941"/>
                    <a:pt x="1869" y="10308"/>
                    <a:pt x="2403" y="10342"/>
                  </a:cubicBezTo>
                  <a:cubicBezTo>
                    <a:pt x="2442" y="10346"/>
                    <a:pt x="2480" y="10348"/>
                    <a:pt x="2518" y="10348"/>
                  </a:cubicBezTo>
                  <a:cubicBezTo>
                    <a:pt x="3060" y="10348"/>
                    <a:pt x="3467" y="9920"/>
                    <a:pt x="3904" y="9608"/>
                  </a:cubicBezTo>
                  <a:cubicBezTo>
                    <a:pt x="4804" y="8874"/>
                    <a:pt x="5571" y="7973"/>
                    <a:pt x="6239" y="7006"/>
                  </a:cubicBezTo>
                  <a:cubicBezTo>
                    <a:pt x="6839" y="6105"/>
                    <a:pt x="7206" y="5038"/>
                    <a:pt x="7873" y="4171"/>
                  </a:cubicBezTo>
                  <a:cubicBezTo>
                    <a:pt x="8207" y="3737"/>
                    <a:pt x="8507" y="3203"/>
                    <a:pt x="8774" y="2736"/>
                  </a:cubicBezTo>
                  <a:cubicBezTo>
                    <a:pt x="8907" y="2503"/>
                    <a:pt x="8974" y="2236"/>
                    <a:pt x="9107" y="2002"/>
                  </a:cubicBezTo>
                  <a:cubicBezTo>
                    <a:pt x="8340" y="1569"/>
                    <a:pt x="7706" y="835"/>
                    <a:pt x="7406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1"/>
            <p:cNvSpPr/>
            <p:nvPr/>
          </p:nvSpPr>
          <p:spPr>
            <a:xfrm>
              <a:off x="2009100" y="1783875"/>
              <a:ext cx="206000" cy="146000"/>
            </a:xfrm>
            <a:custGeom>
              <a:avLst/>
              <a:gdLst/>
              <a:ahLst/>
              <a:cxnLst/>
              <a:rect l="l" t="t" r="r" b="b"/>
              <a:pathLst>
                <a:path w="8240" h="5840" extrusionOk="0">
                  <a:moveTo>
                    <a:pt x="6539" y="0"/>
                  </a:moveTo>
                  <a:cubicBezTo>
                    <a:pt x="6342" y="0"/>
                    <a:pt x="6151" y="12"/>
                    <a:pt x="5972" y="48"/>
                  </a:cubicBezTo>
                  <a:cubicBezTo>
                    <a:pt x="5038" y="214"/>
                    <a:pt x="4137" y="515"/>
                    <a:pt x="3270" y="915"/>
                  </a:cubicBezTo>
                  <a:cubicBezTo>
                    <a:pt x="2002" y="1449"/>
                    <a:pt x="1" y="2416"/>
                    <a:pt x="34" y="4017"/>
                  </a:cubicBezTo>
                  <a:cubicBezTo>
                    <a:pt x="34" y="4851"/>
                    <a:pt x="434" y="5418"/>
                    <a:pt x="1235" y="5652"/>
                  </a:cubicBezTo>
                  <a:cubicBezTo>
                    <a:pt x="1625" y="5765"/>
                    <a:pt x="2125" y="5839"/>
                    <a:pt x="2624" y="5839"/>
                  </a:cubicBezTo>
                  <a:cubicBezTo>
                    <a:pt x="3151" y="5839"/>
                    <a:pt x="3677" y="5757"/>
                    <a:pt x="4070" y="5552"/>
                  </a:cubicBezTo>
                  <a:cubicBezTo>
                    <a:pt x="4838" y="5185"/>
                    <a:pt x="5671" y="4651"/>
                    <a:pt x="6272" y="4050"/>
                  </a:cubicBezTo>
                  <a:cubicBezTo>
                    <a:pt x="6605" y="3784"/>
                    <a:pt x="6972" y="3583"/>
                    <a:pt x="7306" y="3283"/>
                  </a:cubicBezTo>
                  <a:cubicBezTo>
                    <a:pt x="7439" y="3150"/>
                    <a:pt x="7906" y="2850"/>
                    <a:pt x="8006" y="2683"/>
                  </a:cubicBezTo>
                  <a:cubicBezTo>
                    <a:pt x="8073" y="2583"/>
                    <a:pt x="8140" y="2516"/>
                    <a:pt x="8240" y="2483"/>
                  </a:cubicBezTo>
                  <a:cubicBezTo>
                    <a:pt x="8107" y="2316"/>
                    <a:pt x="8040" y="2116"/>
                    <a:pt x="8006" y="1849"/>
                  </a:cubicBezTo>
                  <a:cubicBezTo>
                    <a:pt x="7940" y="1248"/>
                    <a:pt x="8006" y="615"/>
                    <a:pt x="8140" y="14"/>
                  </a:cubicBezTo>
                  <a:lnTo>
                    <a:pt x="8140" y="14"/>
                  </a:lnTo>
                  <a:cubicBezTo>
                    <a:pt x="7996" y="36"/>
                    <a:pt x="7844" y="43"/>
                    <a:pt x="7688" y="43"/>
                  </a:cubicBezTo>
                  <a:cubicBezTo>
                    <a:pt x="7315" y="43"/>
                    <a:pt x="6916" y="0"/>
                    <a:pt x="6539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1"/>
            <p:cNvSpPr/>
            <p:nvPr/>
          </p:nvSpPr>
          <p:spPr>
            <a:xfrm>
              <a:off x="2024950" y="1456650"/>
              <a:ext cx="175150" cy="180925"/>
            </a:xfrm>
            <a:custGeom>
              <a:avLst/>
              <a:gdLst/>
              <a:ahLst/>
              <a:cxnLst/>
              <a:rect l="l" t="t" r="r" b="b"/>
              <a:pathLst>
                <a:path w="7006" h="7237" extrusionOk="0">
                  <a:moveTo>
                    <a:pt x="1811" y="0"/>
                  </a:moveTo>
                  <a:cubicBezTo>
                    <a:pt x="1246" y="0"/>
                    <a:pt x="827" y="584"/>
                    <a:pt x="568" y="1128"/>
                  </a:cubicBezTo>
                  <a:cubicBezTo>
                    <a:pt x="401" y="1495"/>
                    <a:pt x="167" y="1895"/>
                    <a:pt x="101" y="2296"/>
                  </a:cubicBezTo>
                  <a:cubicBezTo>
                    <a:pt x="1" y="2763"/>
                    <a:pt x="134" y="3230"/>
                    <a:pt x="301" y="3663"/>
                  </a:cubicBezTo>
                  <a:cubicBezTo>
                    <a:pt x="668" y="4631"/>
                    <a:pt x="1468" y="5364"/>
                    <a:pt x="2235" y="6032"/>
                  </a:cubicBezTo>
                  <a:cubicBezTo>
                    <a:pt x="2903" y="6599"/>
                    <a:pt x="3837" y="7166"/>
                    <a:pt x="4737" y="7166"/>
                  </a:cubicBezTo>
                  <a:cubicBezTo>
                    <a:pt x="5053" y="7166"/>
                    <a:pt x="5386" y="7236"/>
                    <a:pt x="5711" y="7236"/>
                  </a:cubicBezTo>
                  <a:cubicBezTo>
                    <a:pt x="5833" y="7236"/>
                    <a:pt x="5953" y="7226"/>
                    <a:pt x="6072" y="7199"/>
                  </a:cubicBezTo>
                  <a:cubicBezTo>
                    <a:pt x="6272" y="7166"/>
                    <a:pt x="6505" y="7132"/>
                    <a:pt x="6705" y="7099"/>
                  </a:cubicBezTo>
                  <a:cubicBezTo>
                    <a:pt x="6539" y="6232"/>
                    <a:pt x="6639" y="5264"/>
                    <a:pt x="7006" y="4464"/>
                  </a:cubicBezTo>
                  <a:cubicBezTo>
                    <a:pt x="6605" y="4364"/>
                    <a:pt x="6205" y="4097"/>
                    <a:pt x="5905" y="3797"/>
                  </a:cubicBezTo>
                  <a:cubicBezTo>
                    <a:pt x="5238" y="3163"/>
                    <a:pt x="4504" y="2496"/>
                    <a:pt x="3903" y="1762"/>
                  </a:cubicBezTo>
                  <a:cubicBezTo>
                    <a:pt x="3436" y="1228"/>
                    <a:pt x="3003" y="528"/>
                    <a:pt x="2336" y="161"/>
                  </a:cubicBezTo>
                  <a:cubicBezTo>
                    <a:pt x="2149" y="49"/>
                    <a:pt x="1974" y="0"/>
                    <a:pt x="1811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1"/>
            <p:cNvSpPr/>
            <p:nvPr/>
          </p:nvSpPr>
          <p:spPr>
            <a:xfrm>
              <a:off x="2007450" y="931525"/>
              <a:ext cx="198500" cy="257300"/>
            </a:xfrm>
            <a:custGeom>
              <a:avLst/>
              <a:gdLst/>
              <a:ahLst/>
              <a:cxnLst/>
              <a:rect l="l" t="t" r="r" b="b"/>
              <a:pathLst>
                <a:path w="7940" h="10292" extrusionOk="0">
                  <a:moveTo>
                    <a:pt x="2483" y="0"/>
                  </a:moveTo>
                  <a:cubicBezTo>
                    <a:pt x="2360" y="0"/>
                    <a:pt x="2233" y="16"/>
                    <a:pt x="2102" y="51"/>
                  </a:cubicBezTo>
                  <a:cubicBezTo>
                    <a:pt x="1701" y="151"/>
                    <a:pt x="1301" y="317"/>
                    <a:pt x="1001" y="551"/>
                  </a:cubicBezTo>
                  <a:cubicBezTo>
                    <a:pt x="0" y="1218"/>
                    <a:pt x="167" y="2452"/>
                    <a:pt x="467" y="3486"/>
                  </a:cubicBezTo>
                  <a:cubicBezTo>
                    <a:pt x="767" y="4454"/>
                    <a:pt x="1134" y="5388"/>
                    <a:pt x="1701" y="6255"/>
                  </a:cubicBezTo>
                  <a:cubicBezTo>
                    <a:pt x="2335" y="7156"/>
                    <a:pt x="3036" y="7990"/>
                    <a:pt x="3769" y="8824"/>
                  </a:cubicBezTo>
                  <a:cubicBezTo>
                    <a:pt x="4103" y="9190"/>
                    <a:pt x="4403" y="9591"/>
                    <a:pt x="4737" y="9924"/>
                  </a:cubicBezTo>
                  <a:cubicBezTo>
                    <a:pt x="4904" y="10058"/>
                    <a:pt x="5037" y="10191"/>
                    <a:pt x="5204" y="10291"/>
                  </a:cubicBezTo>
                  <a:cubicBezTo>
                    <a:pt x="5304" y="10091"/>
                    <a:pt x="5404" y="9924"/>
                    <a:pt x="5504" y="9758"/>
                  </a:cubicBezTo>
                  <a:cubicBezTo>
                    <a:pt x="6104" y="8990"/>
                    <a:pt x="6972" y="8357"/>
                    <a:pt x="7939" y="8190"/>
                  </a:cubicBezTo>
                  <a:cubicBezTo>
                    <a:pt x="7138" y="6422"/>
                    <a:pt x="6772" y="4487"/>
                    <a:pt x="5671" y="2886"/>
                  </a:cubicBezTo>
                  <a:cubicBezTo>
                    <a:pt x="5371" y="2419"/>
                    <a:pt x="5104" y="1952"/>
                    <a:pt x="4770" y="1518"/>
                  </a:cubicBezTo>
                  <a:cubicBezTo>
                    <a:pt x="4470" y="1151"/>
                    <a:pt x="4136" y="851"/>
                    <a:pt x="3769" y="551"/>
                  </a:cubicBezTo>
                  <a:cubicBezTo>
                    <a:pt x="3373" y="234"/>
                    <a:pt x="2955" y="0"/>
                    <a:pt x="2483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1"/>
            <p:cNvSpPr/>
            <p:nvPr/>
          </p:nvSpPr>
          <p:spPr>
            <a:xfrm>
              <a:off x="2022450" y="2276250"/>
              <a:ext cx="120950" cy="259600"/>
            </a:xfrm>
            <a:custGeom>
              <a:avLst/>
              <a:gdLst/>
              <a:ahLst/>
              <a:cxnLst/>
              <a:rect l="l" t="t" r="r" b="b"/>
              <a:pathLst>
                <a:path w="4838" h="10384" extrusionOk="0">
                  <a:moveTo>
                    <a:pt x="1702" y="0"/>
                  </a:moveTo>
                  <a:cubicBezTo>
                    <a:pt x="1568" y="234"/>
                    <a:pt x="1401" y="467"/>
                    <a:pt x="1301" y="767"/>
                  </a:cubicBezTo>
                  <a:cubicBezTo>
                    <a:pt x="1101" y="1201"/>
                    <a:pt x="968" y="1668"/>
                    <a:pt x="801" y="2135"/>
                  </a:cubicBezTo>
                  <a:cubicBezTo>
                    <a:pt x="434" y="3236"/>
                    <a:pt x="201" y="4270"/>
                    <a:pt x="101" y="5437"/>
                  </a:cubicBezTo>
                  <a:cubicBezTo>
                    <a:pt x="0" y="6571"/>
                    <a:pt x="134" y="7605"/>
                    <a:pt x="334" y="8740"/>
                  </a:cubicBezTo>
                  <a:cubicBezTo>
                    <a:pt x="401" y="9207"/>
                    <a:pt x="434" y="9574"/>
                    <a:pt x="834" y="9840"/>
                  </a:cubicBezTo>
                  <a:cubicBezTo>
                    <a:pt x="1268" y="10141"/>
                    <a:pt x="1768" y="10307"/>
                    <a:pt x="2269" y="10374"/>
                  </a:cubicBezTo>
                  <a:cubicBezTo>
                    <a:pt x="2340" y="10380"/>
                    <a:pt x="2414" y="10383"/>
                    <a:pt x="2492" y="10383"/>
                  </a:cubicBezTo>
                  <a:cubicBezTo>
                    <a:pt x="3291" y="10383"/>
                    <a:pt x="4391" y="10061"/>
                    <a:pt x="4604" y="9240"/>
                  </a:cubicBezTo>
                  <a:cubicBezTo>
                    <a:pt x="4704" y="8740"/>
                    <a:pt x="4837" y="8206"/>
                    <a:pt x="4771" y="7706"/>
                  </a:cubicBezTo>
                  <a:cubicBezTo>
                    <a:pt x="4704" y="7205"/>
                    <a:pt x="4570" y="6671"/>
                    <a:pt x="4470" y="6171"/>
                  </a:cubicBezTo>
                  <a:cubicBezTo>
                    <a:pt x="4304" y="5204"/>
                    <a:pt x="4137" y="4203"/>
                    <a:pt x="4103" y="3202"/>
                  </a:cubicBezTo>
                  <a:cubicBezTo>
                    <a:pt x="4103" y="2735"/>
                    <a:pt x="4137" y="2235"/>
                    <a:pt x="4170" y="1768"/>
                  </a:cubicBezTo>
                  <a:cubicBezTo>
                    <a:pt x="4203" y="1601"/>
                    <a:pt x="4203" y="1434"/>
                    <a:pt x="4203" y="1268"/>
                  </a:cubicBezTo>
                  <a:lnTo>
                    <a:pt x="4203" y="1268"/>
                  </a:lnTo>
                  <a:cubicBezTo>
                    <a:pt x="4093" y="1281"/>
                    <a:pt x="3982" y="1290"/>
                    <a:pt x="3872" y="1290"/>
                  </a:cubicBezTo>
                  <a:cubicBezTo>
                    <a:pt x="3716" y="1290"/>
                    <a:pt x="3559" y="1273"/>
                    <a:pt x="3403" y="1234"/>
                  </a:cubicBezTo>
                  <a:cubicBezTo>
                    <a:pt x="2769" y="1067"/>
                    <a:pt x="2169" y="600"/>
                    <a:pt x="1702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1"/>
            <p:cNvSpPr/>
            <p:nvPr/>
          </p:nvSpPr>
          <p:spPr>
            <a:xfrm>
              <a:off x="1999100" y="2548925"/>
              <a:ext cx="122600" cy="203500"/>
            </a:xfrm>
            <a:custGeom>
              <a:avLst/>
              <a:gdLst/>
              <a:ahLst/>
              <a:cxnLst/>
              <a:rect l="l" t="t" r="r" b="b"/>
              <a:pathLst>
                <a:path w="4904" h="8140" extrusionOk="0">
                  <a:moveTo>
                    <a:pt x="1935" y="1"/>
                  </a:moveTo>
                  <a:cubicBezTo>
                    <a:pt x="1835" y="168"/>
                    <a:pt x="1768" y="334"/>
                    <a:pt x="1702" y="501"/>
                  </a:cubicBezTo>
                  <a:cubicBezTo>
                    <a:pt x="1535" y="901"/>
                    <a:pt x="1401" y="1302"/>
                    <a:pt x="1268" y="1702"/>
                  </a:cubicBezTo>
                  <a:cubicBezTo>
                    <a:pt x="1068" y="2536"/>
                    <a:pt x="1035" y="3370"/>
                    <a:pt x="968" y="4237"/>
                  </a:cubicBezTo>
                  <a:cubicBezTo>
                    <a:pt x="901" y="5038"/>
                    <a:pt x="734" y="5805"/>
                    <a:pt x="534" y="6572"/>
                  </a:cubicBezTo>
                  <a:cubicBezTo>
                    <a:pt x="434" y="6906"/>
                    <a:pt x="334" y="7273"/>
                    <a:pt x="201" y="7606"/>
                  </a:cubicBezTo>
                  <a:cubicBezTo>
                    <a:pt x="134" y="7773"/>
                    <a:pt x="67" y="7973"/>
                    <a:pt x="0" y="8140"/>
                  </a:cubicBezTo>
                  <a:cubicBezTo>
                    <a:pt x="234" y="8073"/>
                    <a:pt x="534" y="7906"/>
                    <a:pt x="701" y="7840"/>
                  </a:cubicBezTo>
                  <a:cubicBezTo>
                    <a:pt x="1101" y="7640"/>
                    <a:pt x="1468" y="7406"/>
                    <a:pt x="1768" y="7106"/>
                  </a:cubicBezTo>
                  <a:cubicBezTo>
                    <a:pt x="2402" y="6372"/>
                    <a:pt x="2869" y="5471"/>
                    <a:pt x="3403" y="4704"/>
                  </a:cubicBezTo>
                  <a:cubicBezTo>
                    <a:pt x="3937" y="3937"/>
                    <a:pt x="4304" y="3136"/>
                    <a:pt x="4570" y="2302"/>
                  </a:cubicBezTo>
                  <a:cubicBezTo>
                    <a:pt x="4704" y="1902"/>
                    <a:pt x="4737" y="1535"/>
                    <a:pt x="4804" y="1102"/>
                  </a:cubicBezTo>
                  <a:cubicBezTo>
                    <a:pt x="4837" y="868"/>
                    <a:pt x="4904" y="668"/>
                    <a:pt x="4871" y="401"/>
                  </a:cubicBezTo>
                  <a:cubicBezTo>
                    <a:pt x="4871" y="301"/>
                    <a:pt x="4771" y="168"/>
                    <a:pt x="4837" y="168"/>
                  </a:cubicBezTo>
                  <a:cubicBezTo>
                    <a:pt x="4771" y="168"/>
                    <a:pt x="4704" y="134"/>
                    <a:pt x="4670" y="101"/>
                  </a:cubicBezTo>
                  <a:cubicBezTo>
                    <a:pt x="4604" y="134"/>
                    <a:pt x="4504" y="134"/>
                    <a:pt x="4437" y="168"/>
                  </a:cubicBezTo>
                  <a:cubicBezTo>
                    <a:pt x="4168" y="245"/>
                    <a:pt x="3854" y="282"/>
                    <a:pt x="3525" y="282"/>
                  </a:cubicBezTo>
                  <a:cubicBezTo>
                    <a:pt x="2997" y="282"/>
                    <a:pt x="2428" y="186"/>
                    <a:pt x="1935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1"/>
            <p:cNvSpPr/>
            <p:nvPr/>
          </p:nvSpPr>
          <p:spPr>
            <a:xfrm>
              <a:off x="1925725" y="766000"/>
              <a:ext cx="138450" cy="180975"/>
            </a:xfrm>
            <a:custGeom>
              <a:avLst/>
              <a:gdLst/>
              <a:ahLst/>
              <a:cxnLst/>
              <a:rect l="l" t="t" r="r" b="b"/>
              <a:pathLst>
                <a:path w="5538" h="7239" extrusionOk="0">
                  <a:moveTo>
                    <a:pt x="1868" y="0"/>
                  </a:moveTo>
                  <a:cubicBezTo>
                    <a:pt x="1801" y="0"/>
                    <a:pt x="1735" y="0"/>
                    <a:pt x="1668" y="33"/>
                  </a:cubicBezTo>
                  <a:cubicBezTo>
                    <a:pt x="1334" y="100"/>
                    <a:pt x="1001" y="434"/>
                    <a:pt x="801" y="701"/>
                  </a:cubicBezTo>
                  <a:cubicBezTo>
                    <a:pt x="0" y="1668"/>
                    <a:pt x="367" y="3269"/>
                    <a:pt x="901" y="4303"/>
                  </a:cubicBezTo>
                  <a:cubicBezTo>
                    <a:pt x="1234" y="4970"/>
                    <a:pt x="1601" y="5637"/>
                    <a:pt x="2068" y="6205"/>
                  </a:cubicBezTo>
                  <a:cubicBezTo>
                    <a:pt x="2402" y="6571"/>
                    <a:pt x="2735" y="6872"/>
                    <a:pt x="3036" y="7239"/>
                  </a:cubicBezTo>
                  <a:cubicBezTo>
                    <a:pt x="3202" y="6938"/>
                    <a:pt x="3469" y="6705"/>
                    <a:pt x="3769" y="6505"/>
                  </a:cubicBezTo>
                  <a:cubicBezTo>
                    <a:pt x="4270" y="6205"/>
                    <a:pt x="4904" y="5938"/>
                    <a:pt x="5537" y="5871"/>
                  </a:cubicBezTo>
                  <a:cubicBezTo>
                    <a:pt x="5471" y="5271"/>
                    <a:pt x="5237" y="4703"/>
                    <a:pt x="5104" y="4103"/>
                  </a:cubicBezTo>
                  <a:cubicBezTo>
                    <a:pt x="4937" y="3369"/>
                    <a:pt x="4770" y="2769"/>
                    <a:pt x="4336" y="2168"/>
                  </a:cubicBezTo>
                  <a:cubicBezTo>
                    <a:pt x="3869" y="1568"/>
                    <a:pt x="3336" y="1001"/>
                    <a:pt x="2802" y="500"/>
                  </a:cubicBezTo>
                  <a:cubicBezTo>
                    <a:pt x="2602" y="367"/>
                    <a:pt x="2402" y="167"/>
                    <a:pt x="2168" y="67"/>
                  </a:cubicBezTo>
                  <a:cubicBezTo>
                    <a:pt x="2132" y="79"/>
                    <a:pt x="2091" y="87"/>
                    <a:pt x="2050" y="87"/>
                  </a:cubicBezTo>
                  <a:cubicBezTo>
                    <a:pt x="1979" y="87"/>
                    <a:pt x="1910" y="64"/>
                    <a:pt x="1868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1"/>
            <p:cNvSpPr/>
            <p:nvPr/>
          </p:nvSpPr>
          <p:spPr>
            <a:xfrm>
              <a:off x="1876500" y="1354400"/>
              <a:ext cx="159325" cy="142150"/>
            </a:xfrm>
            <a:custGeom>
              <a:avLst/>
              <a:gdLst/>
              <a:ahLst/>
              <a:cxnLst/>
              <a:rect l="l" t="t" r="r" b="b"/>
              <a:pathLst>
                <a:path w="6373" h="5686" extrusionOk="0">
                  <a:moveTo>
                    <a:pt x="2942" y="1"/>
                  </a:moveTo>
                  <a:cubicBezTo>
                    <a:pt x="2875" y="1"/>
                    <a:pt x="2807" y="5"/>
                    <a:pt x="2736" y="14"/>
                  </a:cubicBezTo>
                  <a:cubicBezTo>
                    <a:pt x="2136" y="148"/>
                    <a:pt x="1569" y="581"/>
                    <a:pt x="1102" y="982"/>
                  </a:cubicBezTo>
                  <a:cubicBezTo>
                    <a:pt x="835" y="1182"/>
                    <a:pt x="601" y="1382"/>
                    <a:pt x="368" y="1615"/>
                  </a:cubicBezTo>
                  <a:cubicBezTo>
                    <a:pt x="1" y="2049"/>
                    <a:pt x="1" y="2416"/>
                    <a:pt x="201" y="2916"/>
                  </a:cubicBezTo>
                  <a:cubicBezTo>
                    <a:pt x="468" y="3483"/>
                    <a:pt x="902" y="3984"/>
                    <a:pt x="1369" y="4384"/>
                  </a:cubicBezTo>
                  <a:cubicBezTo>
                    <a:pt x="1902" y="4851"/>
                    <a:pt x="2569" y="5218"/>
                    <a:pt x="3203" y="5452"/>
                  </a:cubicBezTo>
                  <a:cubicBezTo>
                    <a:pt x="3604" y="5585"/>
                    <a:pt x="4004" y="5618"/>
                    <a:pt x="4404" y="5618"/>
                  </a:cubicBezTo>
                  <a:cubicBezTo>
                    <a:pt x="4504" y="5618"/>
                    <a:pt x="5171" y="5652"/>
                    <a:pt x="5105" y="5685"/>
                  </a:cubicBezTo>
                  <a:cubicBezTo>
                    <a:pt x="5171" y="5652"/>
                    <a:pt x="5238" y="5652"/>
                    <a:pt x="5305" y="5652"/>
                  </a:cubicBezTo>
                  <a:cubicBezTo>
                    <a:pt x="5338" y="5518"/>
                    <a:pt x="5405" y="5385"/>
                    <a:pt x="5438" y="5251"/>
                  </a:cubicBezTo>
                  <a:cubicBezTo>
                    <a:pt x="5672" y="4684"/>
                    <a:pt x="5939" y="4151"/>
                    <a:pt x="6372" y="3717"/>
                  </a:cubicBezTo>
                  <a:cubicBezTo>
                    <a:pt x="6139" y="3417"/>
                    <a:pt x="5972" y="2983"/>
                    <a:pt x="5805" y="2716"/>
                  </a:cubicBezTo>
                  <a:cubicBezTo>
                    <a:pt x="5438" y="2049"/>
                    <a:pt x="5005" y="1449"/>
                    <a:pt x="4504" y="882"/>
                  </a:cubicBezTo>
                  <a:cubicBezTo>
                    <a:pt x="4050" y="427"/>
                    <a:pt x="3596" y="1"/>
                    <a:pt x="2942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1"/>
            <p:cNvSpPr/>
            <p:nvPr/>
          </p:nvSpPr>
          <p:spPr>
            <a:xfrm>
              <a:off x="1798950" y="1898475"/>
              <a:ext cx="217675" cy="276750"/>
            </a:xfrm>
            <a:custGeom>
              <a:avLst/>
              <a:gdLst/>
              <a:ahLst/>
              <a:cxnLst/>
              <a:rect l="l" t="t" r="r" b="b"/>
              <a:pathLst>
                <a:path w="8707" h="11070" extrusionOk="0">
                  <a:moveTo>
                    <a:pt x="7640" y="0"/>
                  </a:moveTo>
                  <a:cubicBezTo>
                    <a:pt x="7173" y="367"/>
                    <a:pt x="6739" y="734"/>
                    <a:pt x="6305" y="1101"/>
                  </a:cubicBezTo>
                  <a:cubicBezTo>
                    <a:pt x="5405" y="1868"/>
                    <a:pt x="4571" y="2702"/>
                    <a:pt x="3803" y="3603"/>
                  </a:cubicBezTo>
                  <a:cubicBezTo>
                    <a:pt x="2469" y="5104"/>
                    <a:pt x="968" y="6672"/>
                    <a:pt x="301" y="8606"/>
                  </a:cubicBezTo>
                  <a:cubicBezTo>
                    <a:pt x="1" y="9507"/>
                    <a:pt x="168" y="10808"/>
                    <a:pt x="1302" y="11041"/>
                  </a:cubicBezTo>
                  <a:cubicBezTo>
                    <a:pt x="1420" y="11061"/>
                    <a:pt x="1536" y="11070"/>
                    <a:pt x="1649" y="11070"/>
                  </a:cubicBezTo>
                  <a:cubicBezTo>
                    <a:pt x="2525" y="11070"/>
                    <a:pt x="3250" y="10528"/>
                    <a:pt x="3870" y="9907"/>
                  </a:cubicBezTo>
                  <a:cubicBezTo>
                    <a:pt x="5204" y="8540"/>
                    <a:pt x="5738" y="6672"/>
                    <a:pt x="6605" y="5004"/>
                  </a:cubicBezTo>
                  <a:cubicBezTo>
                    <a:pt x="6839" y="4570"/>
                    <a:pt x="6972" y="4070"/>
                    <a:pt x="7239" y="3636"/>
                  </a:cubicBezTo>
                  <a:cubicBezTo>
                    <a:pt x="7473" y="3269"/>
                    <a:pt x="7740" y="2869"/>
                    <a:pt x="7973" y="2469"/>
                  </a:cubicBezTo>
                  <a:cubicBezTo>
                    <a:pt x="8173" y="2202"/>
                    <a:pt x="8407" y="1868"/>
                    <a:pt x="8707" y="1601"/>
                  </a:cubicBezTo>
                  <a:cubicBezTo>
                    <a:pt x="8574" y="1535"/>
                    <a:pt x="8407" y="1435"/>
                    <a:pt x="8307" y="1301"/>
                  </a:cubicBezTo>
                  <a:cubicBezTo>
                    <a:pt x="7940" y="968"/>
                    <a:pt x="7740" y="501"/>
                    <a:pt x="7640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1"/>
            <p:cNvSpPr/>
            <p:nvPr/>
          </p:nvSpPr>
          <p:spPr>
            <a:xfrm>
              <a:off x="1843150" y="638075"/>
              <a:ext cx="123450" cy="141275"/>
            </a:xfrm>
            <a:custGeom>
              <a:avLst/>
              <a:gdLst/>
              <a:ahLst/>
              <a:cxnLst/>
              <a:rect l="l" t="t" r="r" b="b"/>
              <a:pathLst>
                <a:path w="4938" h="5651" extrusionOk="0">
                  <a:moveTo>
                    <a:pt x="2144" y="0"/>
                  </a:moveTo>
                  <a:cubicBezTo>
                    <a:pt x="1673" y="0"/>
                    <a:pt x="1265" y="350"/>
                    <a:pt x="935" y="681"/>
                  </a:cubicBezTo>
                  <a:cubicBezTo>
                    <a:pt x="401" y="1214"/>
                    <a:pt x="1" y="1915"/>
                    <a:pt x="234" y="2682"/>
                  </a:cubicBezTo>
                  <a:cubicBezTo>
                    <a:pt x="434" y="3416"/>
                    <a:pt x="1168" y="3883"/>
                    <a:pt x="1702" y="4350"/>
                  </a:cubicBezTo>
                  <a:cubicBezTo>
                    <a:pt x="2169" y="4717"/>
                    <a:pt x="2603" y="5117"/>
                    <a:pt x="3036" y="5517"/>
                  </a:cubicBezTo>
                  <a:cubicBezTo>
                    <a:pt x="3103" y="5551"/>
                    <a:pt x="3136" y="5617"/>
                    <a:pt x="3203" y="5651"/>
                  </a:cubicBezTo>
                  <a:cubicBezTo>
                    <a:pt x="3370" y="5384"/>
                    <a:pt x="3570" y="5150"/>
                    <a:pt x="3837" y="4950"/>
                  </a:cubicBezTo>
                  <a:cubicBezTo>
                    <a:pt x="4237" y="4683"/>
                    <a:pt x="4604" y="4550"/>
                    <a:pt x="4938" y="4550"/>
                  </a:cubicBezTo>
                  <a:cubicBezTo>
                    <a:pt x="4771" y="4050"/>
                    <a:pt x="4504" y="3549"/>
                    <a:pt x="4337" y="3016"/>
                  </a:cubicBezTo>
                  <a:cubicBezTo>
                    <a:pt x="4170" y="2415"/>
                    <a:pt x="3903" y="1915"/>
                    <a:pt x="3603" y="1381"/>
                  </a:cubicBezTo>
                  <a:cubicBezTo>
                    <a:pt x="3370" y="947"/>
                    <a:pt x="3070" y="380"/>
                    <a:pt x="2603" y="114"/>
                  </a:cubicBezTo>
                  <a:cubicBezTo>
                    <a:pt x="2444" y="34"/>
                    <a:pt x="2291" y="0"/>
                    <a:pt x="2144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1"/>
            <p:cNvSpPr/>
            <p:nvPr/>
          </p:nvSpPr>
          <p:spPr>
            <a:xfrm>
              <a:off x="1674700" y="1273650"/>
              <a:ext cx="253550" cy="109475"/>
            </a:xfrm>
            <a:custGeom>
              <a:avLst/>
              <a:gdLst/>
              <a:ahLst/>
              <a:cxnLst/>
              <a:rect l="l" t="t" r="r" b="b"/>
              <a:pathLst>
                <a:path w="10142" h="4379" extrusionOk="0">
                  <a:moveTo>
                    <a:pt x="5222" y="0"/>
                  </a:moveTo>
                  <a:cubicBezTo>
                    <a:pt x="3530" y="0"/>
                    <a:pt x="1828" y="616"/>
                    <a:pt x="634" y="1810"/>
                  </a:cubicBezTo>
                  <a:cubicBezTo>
                    <a:pt x="434" y="1977"/>
                    <a:pt x="301" y="2177"/>
                    <a:pt x="167" y="2377"/>
                  </a:cubicBezTo>
                  <a:cubicBezTo>
                    <a:pt x="101" y="2444"/>
                    <a:pt x="34" y="2510"/>
                    <a:pt x="1" y="2577"/>
                  </a:cubicBezTo>
                  <a:cubicBezTo>
                    <a:pt x="167" y="2544"/>
                    <a:pt x="367" y="2510"/>
                    <a:pt x="568" y="2477"/>
                  </a:cubicBezTo>
                  <a:cubicBezTo>
                    <a:pt x="751" y="2437"/>
                    <a:pt x="929" y="2420"/>
                    <a:pt x="1104" y="2420"/>
                  </a:cubicBezTo>
                  <a:cubicBezTo>
                    <a:pt x="1660" y="2420"/>
                    <a:pt x="2186" y="2592"/>
                    <a:pt x="2769" y="2744"/>
                  </a:cubicBezTo>
                  <a:cubicBezTo>
                    <a:pt x="3737" y="3011"/>
                    <a:pt x="4737" y="3178"/>
                    <a:pt x="5738" y="3511"/>
                  </a:cubicBezTo>
                  <a:cubicBezTo>
                    <a:pt x="6138" y="3645"/>
                    <a:pt x="6572" y="3745"/>
                    <a:pt x="6939" y="3978"/>
                  </a:cubicBezTo>
                  <a:cubicBezTo>
                    <a:pt x="7106" y="4078"/>
                    <a:pt x="7239" y="4212"/>
                    <a:pt x="7439" y="4278"/>
                  </a:cubicBezTo>
                  <a:cubicBezTo>
                    <a:pt x="7539" y="4312"/>
                    <a:pt x="7606" y="4345"/>
                    <a:pt x="7706" y="4378"/>
                  </a:cubicBezTo>
                  <a:cubicBezTo>
                    <a:pt x="7873" y="4145"/>
                    <a:pt x="8106" y="3945"/>
                    <a:pt x="8306" y="3745"/>
                  </a:cubicBezTo>
                  <a:cubicBezTo>
                    <a:pt x="8840" y="3244"/>
                    <a:pt x="9474" y="2744"/>
                    <a:pt x="10141" y="2477"/>
                  </a:cubicBezTo>
                  <a:cubicBezTo>
                    <a:pt x="10008" y="2310"/>
                    <a:pt x="9874" y="2144"/>
                    <a:pt x="9774" y="2043"/>
                  </a:cubicBezTo>
                  <a:cubicBezTo>
                    <a:pt x="9474" y="1743"/>
                    <a:pt x="9174" y="1410"/>
                    <a:pt x="8874" y="1143"/>
                  </a:cubicBezTo>
                  <a:cubicBezTo>
                    <a:pt x="8206" y="542"/>
                    <a:pt x="7106" y="209"/>
                    <a:pt x="6238" y="75"/>
                  </a:cubicBezTo>
                  <a:cubicBezTo>
                    <a:pt x="5903" y="25"/>
                    <a:pt x="5562" y="0"/>
                    <a:pt x="5222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1"/>
            <p:cNvSpPr/>
            <p:nvPr/>
          </p:nvSpPr>
          <p:spPr>
            <a:xfrm>
              <a:off x="1738075" y="563275"/>
              <a:ext cx="139300" cy="89325"/>
            </a:xfrm>
            <a:custGeom>
              <a:avLst/>
              <a:gdLst/>
              <a:ahLst/>
              <a:cxnLst/>
              <a:rect l="l" t="t" r="r" b="b"/>
              <a:pathLst>
                <a:path w="5572" h="3573" extrusionOk="0">
                  <a:moveTo>
                    <a:pt x="1899" y="1"/>
                  </a:moveTo>
                  <a:cubicBezTo>
                    <a:pt x="1734" y="1"/>
                    <a:pt x="1568" y="21"/>
                    <a:pt x="1402" y="70"/>
                  </a:cubicBezTo>
                  <a:cubicBezTo>
                    <a:pt x="1101" y="137"/>
                    <a:pt x="268" y="570"/>
                    <a:pt x="134" y="904"/>
                  </a:cubicBezTo>
                  <a:cubicBezTo>
                    <a:pt x="1" y="1304"/>
                    <a:pt x="935" y="1938"/>
                    <a:pt x="1235" y="2105"/>
                  </a:cubicBezTo>
                  <a:cubicBezTo>
                    <a:pt x="1735" y="2405"/>
                    <a:pt x="2269" y="2538"/>
                    <a:pt x="2769" y="2739"/>
                  </a:cubicBezTo>
                  <a:cubicBezTo>
                    <a:pt x="3270" y="2972"/>
                    <a:pt x="3803" y="3172"/>
                    <a:pt x="4104" y="3573"/>
                  </a:cubicBezTo>
                  <a:cubicBezTo>
                    <a:pt x="4370" y="3172"/>
                    <a:pt x="4771" y="2805"/>
                    <a:pt x="5171" y="2538"/>
                  </a:cubicBezTo>
                  <a:cubicBezTo>
                    <a:pt x="5304" y="2438"/>
                    <a:pt x="5438" y="2372"/>
                    <a:pt x="5571" y="2338"/>
                  </a:cubicBezTo>
                  <a:cubicBezTo>
                    <a:pt x="5038" y="1371"/>
                    <a:pt x="4070" y="637"/>
                    <a:pt x="3070" y="237"/>
                  </a:cubicBezTo>
                  <a:cubicBezTo>
                    <a:pt x="2692" y="119"/>
                    <a:pt x="2298" y="1"/>
                    <a:pt x="1899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1"/>
            <p:cNvSpPr/>
            <p:nvPr/>
          </p:nvSpPr>
          <p:spPr>
            <a:xfrm>
              <a:off x="1663850" y="2174500"/>
              <a:ext cx="181000" cy="221025"/>
            </a:xfrm>
            <a:custGeom>
              <a:avLst/>
              <a:gdLst/>
              <a:ahLst/>
              <a:cxnLst/>
              <a:rect l="l" t="t" r="r" b="b"/>
              <a:pathLst>
                <a:path w="7240" h="8841" extrusionOk="0">
                  <a:moveTo>
                    <a:pt x="5305" y="0"/>
                  </a:moveTo>
                  <a:cubicBezTo>
                    <a:pt x="5138" y="267"/>
                    <a:pt x="4938" y="501"/>
                    <a:pt x="4771" y="734"/>
                  </a:cubicBezTo>
                  <a:cubicBezTo>
                    <a:pt x="4504" y="1135"/>
                    <a:pt x="4271" y="1535"/>
                    <a:pt x="4070" y="1969"/>
                  </a:cubicBezTo>
                  <a:cubicBezTo>
                    <a:pt x="3670" y="2836"/>
                    <a:pt x="3270" y="3770"/>
                    <a:pt x="2870" y="4637"/>
                  </a:cubicBezTo>
                  <a:cubicBezTo>
                    <a:pt x="2403" y="5604"/>
                    <a:pt x="1869" y="6438"/>
                    <a:pt x="1268" y="7272"/>
                  </a:cubicBezTo>
                  <a:cubicBezTo>
                    <a:pt x="1002" y="7639"/>
                    <a:pt x="735" y="8006"/>
                    <a:pt x="435" y="8373"/>
                  </a:cubicBezTo>
                  <a:cubicBezTo>
                    <a:pt x="301" y="8540"/>
                    <a:pt x="168" y="8673"/>
                    <a:pt x="1" y="8840"/>
                  </a:cubicBezTo>
                  <a:cubicBezTo>
                    <a:pt x="134" y="8807"/>
                    <a:pt x="268" y="8740"/>
                    <a:pt x="401" y="8673"/>
                  </a:cubicBezTo>
                  <a:cubicBezTo>
                    <a:pt x="635" y="8573"/>
                    <a:pt x="868" y="8440"/>
                    <a:pt x="1135" y="8340"/>
                  </a:cubicBezTo>
                  <a:cubicBezTo>
                    <a:pt x="2303" y="7873"/>
                    <a:pt x="3237" y="7339"/>
                    <a:pt x="4137" y="6438"/>
                  </a:cubicBezTo>
                  <a:cubicBezTo>
                    <a:pt x="4971" y="5571"/>
                    <a:pt x="5938" y="4670"/>
                    <a:pt x="6539" y="3670"/>
                  </a:cubicBezTo>
                  <a:cubicBezTo>
                    <a:pt x="6672" y="3436"/>
                    <a:pt x="6839" y="3203"/>
                    <a:pt x="6973" y="2969"/>
                  </a:cubicBezTo>
                  <a:cubicBezTo>
                    <a:pt x="7139" y="2702"/>
                    <a:pt x="7139" y="2502"/>
                    <a:pt x="7139" y="2202"/>
                  </a:cubicBezTo>
                  <a:cubicBezTo>
                    <a:pt x="7139" y="1935"/>
                    <a:pt x="7239" y="1668"/>
                    <a:pt x="7239" y="1401"/>
                  </a:cubicBezTo>
                  <a:cubicBezTo>
                    <a:pt x="7239" y="1235"/>
                    <a:pt x="7239" y="1035"/>
                    <a:pt x="7206" y="834"/>
                  </a:cubicBezTo>
                  <a:cubicBezTo>
                    <a:pt x="6472" y="834"/>
                    <a:pt x="5805" y="601"/>
                    <a:pt x="5305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1"/>
            <p:cNvSpPr/>
            <p:nvPr/>
          </p:nvSpPr>
          <p:spPr>
            <a:xfrm>
              <a:off x="2474450" y="1316950"/>
              <a:ext cx="346075" cy="1177800"/>
            </a:xfrm>
            <a:custGeom>
              <a:avLst/>
              <a:gdLst/>
              <a:ahLst/>
              <a:cxnLst/>
              <a:rect l="l" t="t" r="r" b="b"/>
              <a:pathLst>
                <a:path w="13843" h="47112" extrusionOk="0">
                  <a:moveTo>
                    <a:pt x="7839" y="22361"/>
                  </a:moveTo>
                  <a:cubicBezTo>
                    <a:pt x="8039" y="22394"/>
                    <a:pt x="8239" y="22427"/>
                    <a:pt x="8439" y="22461"/>
                  </a:cubicBezTo>
                  <a:cubicBezTo>
                    <a:pt x="8506" y="22461"/>
                    <a:pt x="8573" y="22494"/>
                    <a:pt x="8640" y="22494"/>
                  </a:cubicBezTo>
                  <a:cubicBezTo>
                    <a:pt x="8273" y="22861"/>
                    <a:pt x="7906" y="23295"/>
                    <a:pt x="7605" y="23728"/>
                  </a:cubicBezTo>
                  <a:cubicBezTo>
                    <a:pt x="7605" y="23695"/>
                    <a:pt x="7605" y="23695"/>
                    <a:pt x="7605" y="23695"/>
                  </a:cubicBezTo>
                  <a:cubicBezTo>
                    <a:pt x="7706" y="23528"/>
                    <a:pt x="7772" y="23361"/>
                    <a:pt x="7872" y="23228"/>
                  </a:cubicBezTo>
                  <a:cubicBezTo>
                    <a:pt x="7972" y="23061"/>
                    <a:pt x="8072" y="22928"/>
                    <a:pt x="8072" y="22727"/>
                  </a:cubicBezTo>
                  <a:cubicBezTo>
                    <a:pt x="8072" y="22594"/>
                    <a:pt x="7972" y="22494"/>
                    <a:pt x="7872" y="22461"/>
                  </a:cubicBezTo>
                  <a:cubicBezTo>
                    <a:pt x="7872" y="22427"/>
                    <a:pt x="7839" y="22394"/>
                    <a:pt x="7839" y="22361"/>
                  </a:cubicBezTo>
                  <a:close/>
                  <a:moveTo>
                    <a:pt x="4970" y="39073"/>
                  </a:moveTo>
                  <a:cubicBezTo>
                    <a:pt x="5070" y="39773"/>
                    <a:pt x="5237" y="40440"/>
                    <a:pt x="5404" y="41074"/>
                  </a:cubicBezTo>
                  <a:cubicBezTo>
                    <a:pt x="5137" y="40474"/>
                    <a:pt x="4937" y="39873"/>
                    <a:pt x="4837" y="39206"/>
                  </a:cubicBezTo>
                  <a:cubicBezTo>
                    <a:pt x="4870" y="39173"/>
                    <a:pt x="4937" y="39139"/>
                    <a:pt x="4970" y="39073"/>
                  </a:cubicBezTo>
                  <a:close/>
                  <a:moveTo>
                    <a:pt x="8173" y="1"/>
                  </a:moveTo>
                  <a:cubicBezTo>
                    <a:pt x="8021" y="1"/>
                    <a:pt x="7862" y="45"/>
                    <a:pt x="7706" y="145"/>
                  </a:cubicBezTo>
                  <a:cubicBezTo>
                    <a:pt x="7605" y="245"/>
                    <a:pt x="7505" y="311"/>
                    <a:pt x="7372" y="412"/>
                  </a:cubicBezTo>
                  <a:cubicBezTo>
                    <a:pt x="7289" y="361"/>
                    <a:pt x="7188" y="328"/>
                    <a:pt x="7080" y="328"/>
                  </a:cubicBezTo>
                  <a:cubicBezTo>
                    <a:pt x="6972" y="328"/>
                    <a:pt x="6855" y="361"/>
                    <a:pt x="6738" y="445"/>
                  </a:cubicBezTo>
                  <a:cubicBezTo>
                    <a:pt x="5404" y="1346"/>
                    <a:pt x="4270" y="2380"/>
                    <a:pt x="3402" y="3647"/>
                  </a:cubicBezTo>
                  <a:cubicBezTo>
                    <a:pt x="3302" y="3781"/>
                    <a:pt x="3202" y="3881"/>
                    <a:pt x="3102" y="4014"/>
                  </a:cubicBezTo>
                  <a:cubicBezTo>
                    <a:pt x="2970" y="3897"/>
                    <a:pt x="2780" y="3831"/>
                    <a:pt x="2589" y="3831"/>
                  </a:cubicBezTo>
                  <a:cubicBezTo>
                    <a:pt x="2345" y="3831"/>
                    <a:pt x="2099" y="3938"/>
                    <a:pt x="1968" y="4181"/>
                  </a:cubicBezTo>
                  <a:cubicBezTo>
                    <a:pt x="1468" y="5015"/>
                    <a:pt x="934" y="5749"/>
                    <a:pt x="667" y="6683"/>
                  </a:cubicBezTo>
                  <a:cubicBezTo>
                    <a:pt x="400" y="7650"/>
                    <a:pt x="267" y="8617"/>
                    <a:pt x="200" y="9618"/>
                  </a:cubicBezTo>
                  <a:cubicBezTo>
                    <a:pt x="133" y="10919"/>
                    <a:pt x="234" y="12253"/>
                    <a:pt x="500" y="13554"/>
                  </a:cubicBezTo>
                  <a:cubicBezTo>
                    <a:pt x="534" y="13688"/>
                    <a:pt x="534" y="13854"/>
                    <a:pt x="567" y="14021"/>
                  </a:cubicBezTo>
                  <a:cubicBezTo>
                    <a:pt x="634" y="14989"/>
                    <a:pt x="867" y="15923"/>
                    <a:pt x="1234" y="16823"/>
                  </a:cubicBezTo>
                  <a:cubicBezTo>
                    <a:pt x="2001" y="18691"/>
                    <a:pt x="3269" y="20192"/>
                    <a:pt x="4970" y="21293"/>
                  </a:cubicBezTo>
                  <a:cubicBezTo>
                    <a:pt x="5537" y="21660"/>
                    <a:pt x="6204" y="21927"/>
                    <a:pt x="6905" y="22127"/>
                  </a:cubicBezTo>
                  <a:cubicBezTo>
                    <a:pt x="6004" y="22761"/>
                    <a:pt x="5104" y="23228"/>
                    <a:pt x="4303" y="24028"/>
                  </a:cubicBezTo>
                  <a:cubicBezTo>
                    <a:pt x="3503" y="24829"/>
                    <a:pt x="2869" y="25730"/>
                    <a:pt x="2302" y="26697"/>
                  </a:cubicBezTo>
                  <a:cubicBezTo>
                    <a:pt x="2035" y="27164"/>
                    <a:pt x="1701" y="27631"/>
                    <a:pt x="1501" y="28098"/>
                  </a:cubicBezTo>
                  <a:cubicBezTo>
                    <a:pt x="1268" y="28565"/>
                    <a:pt x="1168" y="29032"/>
                    <a:pt x="967" y="29499"/>
                  </a:cubicBezTo>
                  <a:cubicBezTo>
                    <a:pt x="600" y="30566"/>
                    <a:pt x="367" y="31601"/>
                    <a:pt x="200" y="32701"/>
                  </a:cubicBezTo>
                  <a:cubicBezTo>
                    <a:pt x="0" y="33902"/>
                    <a:pt x="167" y="35170"/>
                    <a:pt x="334" y="36371"/>
                  </a:cubicBezTo>
                  <a:cubicBezTo>
                    <a:pt x="534" y="37471"/>
                    <a:pt x="801" y="38572"/>
                    <a:pt x="1168" y="39640"/>
                  </a:cubicBezTo>
                  <a:cubicBezTo>
                    <a:pt x="1868" y="41708"/>
                    <a:pt x="2702" y="44476"/>
                    <a:pt x="4870" y="45510"/>
                  </a:cubicBezTo>
                  <a:cubicBezTo>
                    <a:pt x="4999" y="45570"/>
                    <a:pt x="5128" y="45597"/>
                    <a:pt x="5250" y="45597"/>
                  </a:cubicBezTo>
                  <a:cubicBezTo>
                    <a:pt x="5541" y="45597"/>
                    <a:pt x="5797" y="45445"/>
                    <a:pt x="5938" y="45210"/>
                  </a:cubicBezTo>
                  <a:cubicBezTo>
                    <a:pt x="6138" y="45344"/>
                    <a:pt x="6338" y="45510"/>
                    <a:pt x="6538" y="45644"/>
                  </a:cubicBezTo>
                  <a:cubicBezTo>
                    <a:pt x="6972" y="45977"/>
                    <a:pt x="7439" y="46378"/>
                    <a:pt x="7939" y="46611"/>
                  </a:cubicBezTo>
                  <a:cubicBezTo>
                    <a:pt x="8406" y="46845"/>
                    <a:pt x="8973" y="46878"/>
                    <a:pt x="9473" y="47078"/>
                  </a:cubicBezTo>
                  <a:cubicBezTo>
                    <a:pt x="9542" y="47101"/>
                    <a:pt x="9608" y="47112"/>
                    <a:pt x="9669" y="47112"/>
                  </a:cubicBezTo>
                  <a:cubicBezTo>
                    <a:pt x="9875" y="47112"/>
                    <a:pt x="10038" y="46991"/>
                    <a:pt x="10141" y="46811"/>
                  </a:cubicBezTo>
                  <a:cubicBezTo>
                    <a:pt x="10307" y="46745"/>
                    <a:pt x="10474" y="46578"/>
                    <a:pt x="10441" y="46311"/>
                  </a:cubicBezTo>
                  <a:cubicBezTo>
                    <a:pt x="10374" y="45344"/>
                    <a:pt x="9674" y="44977"/>
                    <a:pt x="9073" y="44310"/>
                  </a:cubicBezTo>
                  <a:cubicBezTo>
                    <a:pt x="8406" y="43609"/>
                    <a:pt x="7972" y="42708"/>
                    <a:pt x="7706" y="41774"/>
                  </a:cubicBezTo>
                  <a:cubicBezTo>
                    <a:pt x="7372" y="40807"/>
                    <a:pt x="7038" y="39740"/>
                    <a:pt x="6905" y="38739"/>
                  </a:cubicBezTo>
                  <a:cubicBezTo>
                    <a:pt x="6772" y="37638"/>
                    <a:pt x="6705" y="36604"/>
                    <a:pt x="6705" y="35503"/>
                  </a:cubicBezTo>
                  <a:cubicBezTo>
                    <a:pt x="6671" y="33268"/>
                    <a:pt x="6905" y="31100"/>
                    <a:pt x="7472" y="28932"/>
                  </a:cubicBezTo>
                  <a:cubicBezTo>
                    <a:pt x="8006" y="26897"/>
                    <a:pt x="8740" y="24762"/>
                    <a:pt x="10174" y="23228"/>
                  </a:cubicBezTo>
                  <a:cubicBezTo>
                    <a:pt x="10374" y="23028"/>
                    <a:pt x="10441" y="22828"/>
                    <a:pt x="10407" y="22627"/>
                  </a:cubicBezTo>
                  <a:cubicBezTo>
                    <a:pt x="11008" y="22627"/>
                    <a:pt x="11608" y="22527"/>
                    <a:pt x="12175" y="22361"/>
                  </a:cubicBezTo>
                  <a:cubicBezTo>
                    <a:pt x="12342" y="22294"/>
                    <a:pt x="12476" y="22160"/>
                    <a:pt x="12576" y="22027"/>
                  </a:cubicBezTo>
                  <a:lnTo>
                    <a:pt x="12809" y="22027"/>
                  </a:lnTo>
                  <a:cubicBezTo>
                    <a:pt x="12820" y="22027"/>
                    <a:pt x="12831" y="22028"/>
                    <a:pt x="12842" y="22028"/>
                  </a:cubicBezTo>
                  <a:cubicBezTo>
                    <a:pt x="13842" y="22028"/>
                    <a:pt x="13799" y="20525"/>
                    <a:pt x="12776" y="20426"/>
                  </a:cubicBezTo>
                  <a:cubicBezTo>
                    <a:pt x="11808" y="20326"/>
                    <a:pt x="10975" y="19792"/>
                    <a:pt x="10141" y="19325"/>
                  </a:cubicBezTo>
                  <a:cubicBezTo>
                    <a:pt x="9340" y="18858"/>
                    <a:pt x="8606" y="18358"/>
                    <a:pt x="7972" y="17657"/>
                  </a:cubicBezTo>
                  <a:cubicBezTo>
                    <a:pt x="7505" y="17090"/>
                    <a:pt x="7138" y="16390"/>
                    <a:pt x="6905" y="15689"/>
                  </a:cubicBezTo>
                  <a:cubicBezTo>
                    <a:pt x="6571" y="14788"/>
                    <a:pt x="6238" y="13854"/>
                    <a:pt x="6138" y="12920"/>
                  </a:cubicBezTo>
                  <a:cubicBezTo>
                    <a:pt x="5871" y="10886"/>
                    <a:pt x="5971" y="8918"/>
                    <a:pt x="6505" y="6916"/>
                  </a:cubicBezTo>
                  <a:cubicBezTo>
                    <a:pt x="6738" y="5949"/>
                    <a:pt x="7072" y="4948"/>
                    <a:pt x="7505" y="4047"/>
                  </a:cubicBezTo>
                  <a:cubicBezTo>
                    <a:pt x="7972" y="3180"/>
                    <a:pt x="8539" y="2313"/>
                    <a:pt x="9006" y="1446"/>
                  </a:cubicBezTo>
                  <a:cubicBezTo>
                    <a:pt x="9359" y="822"/>
                    <a:pt x="8830" y="1"/>
                    <a:pt x="8173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1"/>
            <p:cNvSpPr/>
            <p:nvPr/>
          </p:nvSpPr>
          <p:spPr>
            <a:xfrm>
              <a:off x="2314200" y="1853850"/>
              <a:ext cx="241500" cy="183350"/>
            </a:xfrm>
            <a:custGeom>
              <a:avLst/>
              <a:gdLst/>
              <a:ahLst/>
              <a:cxnLst/>
              <a:rect l="l" t="t" r="r" b="b"/>
              <a:pathLst>
                <a:path w="9660" h="7334" extrusionOk="0">
                  <a:moveTo>
                    <a:pt x="8722" y="1"/>
                  </a:moveTo>
                  <a:cubicBezTo>
                    <a:pt x="8636" y="1"/>
                    <a:pt x="8543" y="17"/>
                    <a:pt x="8445" y="51"/>
                  </a:cubicBezTo>
                  <a:cubicBezTo>
                    <a:pt x="6777" y="651"/>
                    <a:pt x="5476" y="1885"/>
                    <a:pt x="4142" y="3053"/>
                  </a:cubicBezTo>
                  <a:cubicBezTo>
                    <a:pt x="2908" y="4087"/>
                    <a:pt x="1807" y="5321"/>
                    <a:pt x="472" y="6188"/>
                  </a:cubicBezTo>
                  <a:cubicBezTo>
                    <a:pt x="0" y="6513"/>
                    <a:pt x="207" y="7334"/>
                    <a:pt x="700" y="7334"/>
                  </a:cubicBezTo>
                  <a:cubicBezTo>
                    <a:pt x="764" y="7334"/>
                    <a:pt x="833" y="7320"/>
                    <a:pt x="906" y="7289"/>
                  </a:cubicBezTo>
                  <a:cubicBezTo>
                    <a:pt x="2441" y="6655"/>
                    <a:pt x="3708" y="5755"/>
                    <a:pt x="5042" y="4787"/>
                  </a:cubicBezTo>
                  <a:cubicBezTo>
                    <a:pt x="6477" y="3753"/>
                    <a:pt x="8145" y="2853"/>
                    <a:pt x="9245" y="1452"/>
                  </a:cubicBezTo>
                  <a:cubicBezTo>
                    <a:pt x="9659" y="949"/>
                    <a:pt x="9392" y="1"/>
                    <a:pt x="872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1"/>
            <p:cNvSpPr/>
            <p:nvPr/>
          </p:nvSpPr>
          <p:spPr>
            <a:xfrm>
              <a:off x="2105000" y="2044625"/>
              <a:ext cx="190800" cy="238300"/>
            </a:xfrm>
            <a:custGeom>
              <a:avLst/>
              <a:gdLst/>
              <a:ahLst/>
              <a:cxnLst/>
              <a:rect l="l" t="t" r="r" b="b"/>
              <a:pathLst>
                <a:path w="7632" h="9532" extrusionOk="0">
                  <a:moveTo>
                    <a:pt x="6621" y="0"/>
                  </a:moveTo>
                  <a:cubicBezTo>
                    <a:pt x="6451" y="0"/>
                    <a:pt x="6280" y="67"/>
                    <a:pt x="6139" y="225"/>
                  </a:cubicBezTo>
                  <a:cubicBezTo>
                    <a:pt x="5571" y="892"/>
                    <a:pt x="4871" y="1493"/>
                    <a:pt x="4237" y="2127"/>
                  </a:cubicBezTo>
                  <a:cubicBezTo>
                    <a:pt x="3570" y="2760"/>
                    <a:pt x="2936" y="3494"/>
                    <a:pt x="2369" y="4228"/>
                  </a:cubicBezTo>
                  <a:cubicBezTo>
                    <a:pt x="1802" y="4962"/>
                    <a:pt x="1302" y="5729"/>
                    <a:pt x="801" y="6496"/>
                  </a:cubicBezTo>
                  <a:cubicBezTo>
                    <a:pt x="368" y="7164"/>
                    <a:pt x="1" y="7897"/>
                    <a:pt x="101" y="8631"/>
                  </a:cubicBezTo>
                  <a:cubicBezTo>
                    <a:pt x="101" y="8665"/>
                    <a:pt x="101" y="8698"/>
                    <a:pt x="101" y="8731"/>
                  </a:cubicBezTo>
                  <a:cubicBezTo>
                    <a:pt x="134" y="9165"/>
                    <a:pt x="434" y="9532"/>
                    <a:pt x="901" y="9532"/>
                  </a:cubicBezTo>
                  <a:cubicBezTo>
                    <a:pt x="1902" y="9499"/>
                    <a:pt x="2336" y="8698"/>
                    <a:pt x="2836" y="7931"/>
                  </a:cubicBezTo>
                  <a:cubicBezTo>
                    <a:pt x="3303" y="7164"/>
                    <a:pt x="3770" y="6363"/>
                    <a:pt x="4304" y="5596"/>
                  </a:cubicBezTo>
                  <a:cubicBezTo>
                    <a:pt x="5338" y="4128"/>
                    <a:pt x="6372" y="2660"/>
                    <a:pt x="7306" y="1126"/>
                  </a:cubicBezTo>
                  <a:cubicBezTo>
                    <a:pt x="7631" y="600"/>
                    <a:pt x="7131" y="0"/>
                    <a:pt x="6621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1"/>
            <p:cNvSpPr/>
            <p:nvPr/>
          </p:nvSpPr>
          <p:spPr>
            <a:xfrm>
              <a:off x="2084150" y="2304950"/>
              <a:ext cx="63425" cy="224300"/>
            </a:xfrm>
            <a:custGeom>
              <a:avLst/>
              <a:gdLst/>
              <a:ahLst/>
              <a:cxnLst/>
              <a:rect l="l" t="t" r="r" b="b"/>
              <a:pathLst>
                <a:path w="2537" h="8972" extrusionOk="0">
                  <a:moveTo>
                    <a:pt x="1010" y="0"/>
                  </a:moveTo>
                  <a:cubicBezTo>
                    <a:pt x="766" y="0"/>
                    <a:pt x="527" y="122"/>
                    <a:pt x="468" y="386"/>
                  </a:cubicBezTo>
                  <a:cubicBezTo>
                    <a:pt x="201" y="1721"/>
                    <a:pt x="101" y="3022"/>
                    <a:pt x="68" y="4423"/>
                  </a:cubicBezTo>
                  <a:cubicBezTo>
                    <a:pt x="68" y="5123"/>
                    <a:pt x="1" y="5824"/>
                    <a:pt x="1" y="6524"/>
                  </a:cubicBezTo>
                  <a:cubicBezTo>
                    <a:pt x="34" y="7258"/>
                    <a:pt x="1" y="8025"/>
                    <a:pt x="435" y="8659"/>
                  </a:cubicBezTo>
                  <a:cubicBezTo>
                    <a:pt x="572" y="8856"/>
                    <a:pt x="803" y="8971"/>
                    <a:pt x="1037" y="8971"/>
                  </a:cubicBezTo>
                  <a:cubicBezTo>
                    <a:pt x="1200" y="8971"/>
                    <a:pt x="1365" y="8916"/>
                    <a:pt x="1502" y="8792"/>
                  </a:cubicBezTo>
                  <a:cubicBezTo>
                    <a:pt x="2536" y="7758"/>
                    <a:pt x="2269" y="5957"/>
                    <a:pt x="2136" y="4623"/>
                  </a:cubicBezTo>
                  <a:cubicBezTo>
                    <a:pt x="2069" y="3956"/>
                    <a:pt x="1936" y="3255"/>
                    <a:pt x="1836" y="2588"/>
                  </a:cubicBezTo>
                  <a:cubicBezTo>
                    <a:pt x="1735" y="1888"/>
                    <a:pt x="1502" y="1254"/>
                    <a:pt x="1602" y="553"/>
                  </a:cubicBezTo>
                  <a:cubicBezTo>
                    <a:pt x="1639" y="198"/>
                    <a:pt x="1321" y="0"/>
                    <a:pt x="1010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1"/>
            <p:cNvSpPr/>
            <p:nvPr/>
          </p:nvSpPr>
          <p:spPr>
            <a:xfrm>
              <a:off x="2041925" y="2556950"/>
              <a:ext cx="77625" cy="137175"/>
            </a:xfrm>
            <a:custGeom>
              <a:avLst/>
              <a:gdLst/>
              <a:ahLst/>
              <a:cxnLst/>
              <a:rect l="l" t="t" r="r" b="b"/>
              <a:pathLst>
                <a:path w="3105" h="5487" extrusionOk="0">
                  <a:moveTo>
                    <a:pt x="2074" y="0"/>
                  </a:moveTo>
                  <a:cubicBezTo>
                    <a:pt x="1731" y="0"/>
                    <a:pt x="1390" y="187"/>
                    <a:pt x="1256" y="614"/>
                  </a:cubicBezTo>
                  <a:cubicBezTo>
                    <a:pt x="756" y="2015"/>
                    <a:pt x="55" y="3349"/>
                    <a:pt x="22" y="4884"/>
                  </a:cubicBezTo>
                  <a:cubicBezTo>
                    <a:pt x="0" y="5279"/>
                    <a:pt x="297" y="5487"/>
                    <a:pt x="626" y="5487"/>
                  </a:cubicBezTo>
                  <a:cubicBezTo>
                    <a:pt x="796" y="5487"/>
                    <a:pt x="975" y="5431"/>
                    <a:pt x="1123" y="5317"/>
                  </a:cubicBezTo>
                  <a:cubicBezTo>
                    <a:pt x="1757" y="4783"/>
                    <a:pt x="1923" y="4116"/>
                    <a:pt x="2157" y="3316"/>
                  </a:cubicBezTo>
                  <a:cubicBezTo>
                    <a:pt x="2390" y="2582"/>
                    <a:pt x="2691" y="1815"/>
                    <a:pt x="2924" y="1081"/>
                  </a:cubicBezTo>
                  <a:cubicBezTo>
                    <a:pt x="3104" y="420"/>
                    <a:pt x="2588" y="0"/>
                    <a:pt x="2074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1"/>
            <p:cNvSpPr/>
            <p:nvPr/>
          </p:nvSpPr>
          <p:spPr>
            <a:xfrm>
              <a:off x="1756475" y="2174875"/>
              <a:ext cx="81000" cy="129850"/>
            </a:xfrm>
            <a:custGeom>
              <a:avLst/>
              <a:gdLst/>
              <a:ahLst/>
              <a:cxnLst/>
              <a:rect l="l" t="t" r="r" b="b"/>
              <a:pathLst>
                <a:path w="3240" h="5194" extrusionOk="0">
                  <a:moveTo>
                    <a:pt x="2703" y="0"/>
                  </a:moveTo>
                  <a:cubicBezTo>
                    <a:pt x="2503" y="0"/>
                    <a:pt x="2292" y="86"/>
                    <a:pt x="2167" y="252"/>
                  </a:cubicBezTo>
                  <a:cubicBezTo>
                    <a:pt x="1299" y="1453"/>
                    <a:pt x="832" y="2921"/>
                    <a:pt x="232" y="4255"/>
                  </a:cubicBezTo>
                  <a:cubicBezTo>
                    <a:pt x="1" y="4740"/>
                    <a:pt x="410" y="5194"/>
                    <a:pt x="816" y="5194"/>
                  </a:cubicBezTo>
                  <a:cubicBezTo>
                    <a:pt x="997" y="5194"/>
                    <a:pt x="1176" y="5104"/>
                    <a:pt x="1299" y="4889"/>
                  </a:cubicBezTo>
                  <a:cubicBezTo>
                    <a:pt x="1633" y="4188"/>
                    <a:pt x="1967" y="3455"/>
                    <a:pt x="2367" y="2787"/>
                  </a:cubicBezTo>
                  <a:cubicBezTo>
                    <a:pt x="2834" y="2020"/>
                    <a:pt x="3134" y="1420"/>
                    <a:pt x="3201" y="519"/>
                  </a:cubicBezTo>
                  <a:cubicBezTo>
                    <a:pt x="3240" y="169"/>
                    <a:pt x="2983" y="0"/>
                    <a:pt x="2703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1"/>
            <p:cNvSpPr/>
            <p:nvPr/>
          </p:nvSpPr>
          <p:spPr>
            <a:xfrm>
              <a:off x="1831100" y="1915675"/>
              <a:ext cx="186025" cy="246750"/>
            </a:xfrm>
            <a:custGeom>
              <a:avLst/>
              <a:gdLst/>
              <a:ahLst/>
              <a:cxnLst/>
              <a:rect l="l" t="t" r="r" b="b"/>
              <a:pathLst>
                <a:path w="7441" h="9870" extrusionOk="0">
                  <a:moveTo>
                    <a:pt x="6435" y="0"/>
                  </a:moveTo>
                  <a:cubicBezTo>
                    <a:pt x="6306" y="0"/>
                    <a:pt x="6175" y="25"/>
                    <a:pt x="6053" y="79"/>
                  </a:cubicBezTo>
                  <a:cubicBezTo>
                    <a:pt x="5186" y="446"/>
                    <a:pt x="4652" y="1280"/>
                    <a:pt x="4119" y="2048"/>
                  </a:cubicBezTo>
                  <a:cubicBezTo>
                    <a:pt x="3552" y="2781"/>
                    <a:pt x="3051" y="3549"/>
                    <a:pt x="2551" y="4316"/>
                  </a:cubicBezTo>
                  <a:cubicBezTo>
                    <a:pt x="2084" y="5083"/>
                    <a:pt x="1650" y="5917"/>
                    <a:pt x="1217" y="6684"/>
                  </a:cubicBezTo>
                  <a:cubicBezTo>
                    <a:pt x="1016" y="7084"/>
                    <a:pt x="816" y="7451"/>
                    <a:pt x="649" y="7852"/>
                  </a:cubicBezTo>
                  <a:cubicBezTo>
                    <a:pt x="549" y="8052"/>
                    <a:pt x="449" y="8285"/>
                    <a:pt x="349" y="8485"/>
                  </a:cubicBezTo>
                  <a:cubicBezTo>
                    <a:pt x="283" y="8652"/>
                    <a:pt x="316" y="8852"/>
                    <a:pt x="216" y="9019"/>
                  </a:cubicBezTo>
                  <a:cubicBezTo>
                    <a:pt x="0" y="9423"/>
                    <a:pt x="306" y="9870"/>
                    <a:pt x="695" y="9870"/>
                  </a:cubicBezTo>
                  <a:cubicBezTo>
                    <a:pt x="788" y="9870"/>
                    <a:pt x="886" y="9844"/>
                    <a:pt x="983" y="9786"/>
                  </a:cubicBezTo>
                  <a:cubicBezTo>
                    <a:pt x="1617" y="9419"/>
                    <a:pt x="2084" y="8586"/>
                    <a:pt x="2517" y="7985"/>
                  </a:cubicBezTo>
                  <a:cubicBezTo>
                    <a:pt x="3051" y="7218"/>
                    <a:pt x="3585" y="6417"/>
                    <a:pt x="4119" y="5617"/>
                  </a:cubicBezTo>
                  <a:cubicBezTo>
                    <a:pt x="4619" y="4850"/>
                    <a:pt x="5119" y="4082"/>
                    <a:pt x="5686" y="3348"/>
                  </a:cubicBezTo>
                  <a:cubicBezTo>
                    <a:pt x="6253" y="2581"/>
                    <a:pt x="6954" y="1914"/>
                    <a:pt x="7254" y="980"/>
                  </a:cubicBezTo>
                  <a:cubicBezTo>
                    <a:pt x="7440" y="395"/>
                    <a:pt x="6947" y="0"/>
                    <a:pt x="6435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1"/>
            <p:cNvSpPr/>
            <p:nvPr/>
          </p:nvSpPr>
          <p:spPr>
            <a:xfrm>
              <a:off x="2017250" y="1815050"/>
              <a:ext cx="217675" cy="100200"/>
            </a:xfrm>
            <a:custGeom>
              <a:avLst/>
              <a:gdLst/>
              <a:ahLst/>
              <a:cxnLst/>
              <a:rect l="l" t="t" r="r" b="b"/>
              <a:pathLst>
                <a:path w="8707" h="4008" extrusionOk="0">
                  <a:moveTo>
                    <a:pt x="7920" y="0"/>
                  </a:moveTo>
                  <a:cubicBezTo>
                    <a:pt x="7907" y="0"/>
                    <a:pt x="7894" y="1"/>
                    <a:pt x="7881" y="1"/>
                  </a:cubicBezTo>
                  <a:cubicBezTo>
                    <a:pt x="6413" y="135"/>
                    <a:pt x="5245" y="1036"/>
                    <a:pt x="3878" y="1503"/>
                  </a:cubicBezTo>
                  <a:cubicBezTo>
                    <a:pt x="3277" y="1703"/>
                    <a:pt x="2677" y="1803"/>
                    <a:pt x="2143" y="2103"/>
                  </a:cubicBezTo>
                  <a:cubicBezTo>
                    <a:pt x="1543" y="2437"/>
                    <a:pt x="1009" y="2904"/>
                    <a:pt x="409" y="3237"/>
                  </a:cubicBezTo>
                  <a:cubicBezTo>
                    <a:pt x="1" y="3470"/>
                    <a:pt x="254" y="4008"/>
                    <a:pt x="636" y="4008"/>
                  </a:cubicBezTo>
                  <a:cubicBezTo>
                    <a:pt x="691" y="4008"/>
                    <a:pt x="749" y="3996"/>
                    <a:pt x="809" y="3971"/>
                  </a:cubicBezTo>
                  <a:cubicBezTo>
                    <a:pt x="1443" y="3671"/>
                    <a:pt x="2143" y="3637"/>
                    <a:pt x="2810" y="3437"/>
                  </a:cubicBezTo>
                  <a:cubicBezTo>
                    <a:pt x="3411" y="3270"/>
                    <a:pt x="4045" y="3237"/>
                    <a:pt x="4645" y="3070"/>
                  </a:cubicBezTo>
                  <a:cubicBezTo>
                    <a:pt x="5946" y="2703"/>
                    <a:pt x="7447" y="2170"/>
                    <a:pt x="8348" y="1136"/>
                  </a:cubicBezTo>
                  <a:cubicBezTo>
                    <a:pt x="8707" y="744"/>
                    <a:pt x="8523" y="0"/>
                    <a:pt x="7920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1"/>
            <p:cNvSpPr/>
            <p:nvPr/>
          </p:nvSpPr>
          <p:spPr>
            <a:xfrm>
              <a:off x="2250100" y="1726650"/>
              <a:ext cx="232475" cy="89000"/>
            </a:xfrm>
            <a:custGeom>
              <a:avLst/>
              <a:gdLst/>
              <a:ahLst/>
              <a:cxnLst/>
              <a:rect l="l" t="t" r="r" b="b"/>
              <a:pathLst>
                <a:path w="9299" h="3560" extrusionOk="0">
                  <a:moveTo>
                    <a:pt x="8342" y="1"/>
                  </a:moveTo>
                  <a:cubicBezTo>
                    <a:pt x="8331" y="1"/>
                    <a:pt x="8319" y="1"/>
                    <a:pt x="8307" y="2"/>
                  </a:cubicBezTo>
                  <a:cubicBezTo>
                    <a:pt x="6839" y="68"/>
                    <a:pt x="5572" y="569"/>
                    <a:pt x="4171" y="1036"/>
                  </a:cubicBezTo>
                  <a:cubicBezTo>
                    <a:pt x="2870" y="1469"/>
                    <a:pt x="1569" y="1936"/>
                    <a:pt x="368" y="2603"/>
                  </a:cubicBezTo>
                  <a:cubicBezTo>
                    <a:pt x="1" y="2804"/>
                    <a:pt x="68" y="3404"/>
                    <a:pt x="501" y="3504"/>
                  </a:cubicBezTo>
                  <a:cubicBezTo>
                    <a:pt x="667" y="3543"/>
                    <a:pt x="848" y="3559"/>
                    <a:pt x="1034" y="3559"/>
                  </a:cubicBezTo>
                  <a:cubicBezTo>
                    <a:pt x="1484" y="3559"/>
                    <a:pt x="1968" y="3465"/>
                    <a:pt x="2369" y="3371"/>
                  </a:cubicBezTo>
                  <a:cubicBezTo>
                    <a:pt x="3137" y="3204"/>
                    <a:pt x="3904" y="3037"/>
                    <a:pt x="4671" y="2804"/>
                  </a:cubicBezTo>
                  <a:cubicBezTo>
                    <a:pt x="5371" y="2603"/>
                    <a:pt x="6039" y="2370"/>
                    <a:pt x="6739" y="2170"/>
                  </a:cubicBezTo>
                  <a:cubicBezTo>
                    <a:pt x="7506" y="1970"/>
                    <a:pt x="8207" y="1770"/>
                    <a:pt x="8841" y="1236"/>
                  </a:cubicBezTo>
                  <a:cubicBezTo>
                    <a:pt x="9299" y="843"/>
                    <a:pt x="8954" y="1"/>
                    <a:pt x="834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1"/>
            <p:cNvSpPr/>
            <p:nvPr/>
          </p:nvSpPr>
          <p:spPr>
            <a:xfrm>
              <a:off x="2217600" y="1604925"/>
              <a:ext cx="259375" cy="69075"/>
            </a:xfrm>
            <a:custGeom>
              <a:avLst/>
              <a:gdLst/>
              <a:ahLst/>
              <a:cxnLst/>
              <a:rect l="l" t="t" r="r" b="b"/>
              <a:pathLst>
                <a:path w="10375" h="2763" extrusionOk="0">
                  <a:moveTo>
                    <a:pt x="9373" y="0"/>
                  </a:moveTo>
                  <a:cubicBezTo>
                    <a:pt x="8606" y="34"/>
                    <a:pt x="7839" y="134"/>
                    <a:pt x="7038" y="134"/>
                  </a:cubicBezTo>
                  <a:cubicBezTo>
                    <a:pt x="6305" y="134"/>
                    <a:pt x="5604" y="334"/>
                    <a:pt x="4870" y="367"/>
                  </a:cubicBezTo>
                  <a:cubicBezTo>
                    <a:pt x="4503" y="384"/>
                    <a:pt x="4136" y="392"/>
                    <a:pt x="3769" y="392"/>
                  </a:cubicBezTo>
                  <a:cubicBezTo>
                    <a:pt x="3402" y="392"/>
                    <a:pt x="3036" y="384"/>
                    <a:pt x="2669" y="367"/>
                  </a:cubicBezTo>
                  <a:cubicBezTo>
                    <a:pt x="1801" y="367"/>
                    <a:pt x="967" y="401"/>
                    <a:pt x="334" y="1068"/>
                  </a:cubicBezTo>
                  <a:cubicBezTo>
                    <a:pt x="0" y="1368"/>
                    <a:pt x="0" y="1935"/>
                    <a:pt x="334" y="2235"/>
                  </a:cubicBezTo>
                  <a:cubicBezTo>
                    <a:pt x="821" y="2677"/>
                    <a:pt x="1325" y="2762"/>
                    <a:pt x="1890" y="2762"/>
                  </a:cubicBezTo>
                  <a:cubicBezTo>
                    <a:pt x="2137" y="2762"/>
                    <a:pt x="2395" y="2746"/>
                    <a:pt x="2669" y="2736"/>
                  </a:cubicBezTo>
                  <a:cubicBezTo>
                    <a:pt x="3436" y="2702"/>
                    <a:pt x="4170" y="2602"/>
                    <a:pt x="4937" y="2469"/>
                  </a:cubicBezTo>
                  <a:cubicBezTo>
                    <a:pt x="6438" y="2135"/>
                    <a:pt x="7839" y="1635"/>
                    <a:pt x="9373" y="1535"/>
                  </a:cubicBezTo>
                  <a:cubicBezTo>
                    <a:pt x="10341" y="1468"/>
                    <a:pt x="10374" y="0"/>
                    <a:pt x="9373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1"/>
            <p:cNvSpPr/>
            <p:nvPr/>
          </p:nvSpPr>
          <p:spPr>
            <a:xfrm>
              <a:off x="2008650" y="1474300"/>
              <a:ext cx="190800" cy="158800"/>
            </a:xfrm>
            <a:custGeom>
              <a:avLst/>
              <a:gdLst/>
              <a:ahLst/>
              <a:cxnLst/>
              <a:rect l="l" t="t" r="r" b="b"/>
              <a:pathLst>
                <a:path w="7632" h="6352" extrusionOk="0">
                  <a:moveTo>
                    <a:pt x="892" y="0"/>
                  </a:moveTo>
                  <a:cubicBezTo>
                    <a:pt x="383" y="0"/>
                    <a:pt x="0" y="455"/>
                    <a:pt x="119" y="989"/>
                  </a:cubicBezTo>
                  <a:cubicBezTo>
                    <a:pt x="286" y="1623"/>
                    <a:pt x="653" y="2323"/>
                    <a:pt x="986" y="2890"/>
                  </a:cubicBezTo>
                  <a:cubicBezTo>
                    <a:pt x="1386" y="3524"/>
                    <a:pt x="1987" y="3925"/>
                    <a:pt x="2554" y="4358"/>
                  </a:cubicBezTo>
                  <a:cubicBezTo>
                    <a:pt x="3154" y="4859"/>
                    <a:pt x="3721" y="5359"/>
                    <a:pt x="4422" y="5692"/>
                  </a:cubicBezTo>
                  <a:cubicBezTo>
                    <a:pt x="5056" y="6026"/>
                    <a:pt x="5756" y="6159"/>
                    <a:pt x="6457" y="6326"/>
                  </a:cubicBezTo>
                  <a:cubicBezTo>
                    <a:pt x="6519" y="6343"/>
                    <a:pt x="6579" y="6351"/>
                    <a:pt x="6637" y="6351"/>
                  </a:cubicBezTo>
                  <a:cubicBezTo>
                    <a:pt x="7266" y="6351"/>
                    <a:pt x="7632" y="5428"/>
                    <a:pt x="6990" y="5092"/>
                  </a:cubicBezTo>
                  <a:cubicBezTo>
                    <a:pt x="5823" y="4458"/>
                    <a:pt x="4956" y="3357"/>
                    <a:pt x="3988" y="2457"/>
                  </a:cubicBezTo>
                  <a:cubicBezTo>
                    <a:pt x="3521" y="2057"/>
                    <a:pt x="3054" y="1690"/>
                    <a:pt x="2687" y="1223"/>
                  </a:cubicBezTo>
                  <a:cubicBezTo>
                    <a:pt x="2254" y="689"/>
                    <a:pt x="1753" y="189"/>
                    <a:pt x="1086" y="22"/>
                  </a:cubicBezTo>
                  <a:cubicBezTo>
                    <a:pt x="1020" y="7"/>
                    <a:pt x="955" y="0"/>
                    <a:pt x="89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1"/>
            <p:cNvSpPr/>
            <p:nvPr/>
          </p:nvSpPr>
          <p:spPr>
            <a:xfrm>
              <a:off x="1875200" y="1379225"/>
              <a:ext cx="128100" cy="108925"/>
            </a:xfrm>
            <a:custGeom>
              <a:avLst/>
              <a:gdLst/>
              <a:ahLst/>
              <a:cxnLst/>
              <a:rect l="l" t="t" r="r" b="b"/>
              <a:pathLst>
                <a:path w="5124" h="4357" extrusionOk="0">
                  <a:moveTo>
                    <a:pt x="937" y="1"/>
                  </a:moveTo>
                  <a:cubicBezTo>
                    <a:pt x="383" y="1"/>
                    <a:pt x="0" y="645"/>
                    <a:pt x="86" y="1190"/>
                  </a:cubicBezTo>
                  <a:cubicBezTo>
                    <a:pt x="286" y="2224"/>
                    <a:pt x="1020" y="3158"/>
                    <a:pt x="1921" y="3758"/>
                  </a:cubicBezTo>
                  <a:cubicBezTo>
                    <a:pt x="2321" y="4025"/>
                    <a:pt x="2722" y="4225"/>
                    <a:pt x="3222" y="4325"/>
                  </a:cubicBezTo>
                  <a:cubicBezTo>
                    <a:pt x="3325" y="4347"/>
                    <a:pt x="3425" y="4356"/>
                    <a:pt x="3523" y="4356"/>
                  </a:cubicBezTo>
                  <a:cubicBezTo>
                    <a:pt x="3869" y="4356"/>
                    <a:pt x="4192" y="4244"/>
                    <a:pt x="4556" y="4192"/>
                  </a:cubicBezTo>
                  <a:cubicBezTo>
                    <a:pt x="5123" y="4092"/>
                    <a:pt x="5123" y="3158"/>
                    <a:pt x="4556" y="3058"/>
                  </a:cubicBezTo>
                  <a:cubicBezTo>
                    <a:pt x="4156" y="2991"/>
                    <a:pt x="4056" y="2857"/>
                    <a:pt x="3822" y="2557"/>
                  </a:cubicBezTo>
                  <a:cubicBezTo>
                    <a:pt x="3555" y="2290"/>
                    <a:pt x="3322" y="2057"/>
                    <a:pt x="3088" y="1757"/>
                  </a:cubicBezTo>
                  <a:cubicBezTo>
                    <a:pt x="2555" y="1023"/>
                    <a:pt x="2121" y="389"/>
                    <a:pt x="1220" y="55"/>
                  </a:cubicBezTo>
                  <a:cubicBezTo>
                    <a:pt x="1122" y="18"/>
                    <a:pt x="1027" y="1"/>
                    <a:pt x="93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1"/>
            <p:cNvSpPr/>
            <p:nvPr/>
          </p:nvSpPr>
          <p:spPr>
            <a:xfrm>
              <a:off x="1742250" y="1298600"/>
              <a:ext cx="127875" cy="80050"/>
            </a:xfrm>
            <a:custGeom>
              <a:avLst/>
              <a:gdLst/>
              <a:ahLst/>
              <a:cxnLst/>
              <a:rect l="l" t="t" r="r" b="b"/>
              <a:pathLst>
                <a:path w="5115" h="3202" extrusionOk="0">
                  <a:moveTo>
                    <a:pt x="1386" y="1"/>
                  </a:moveTo>
                  <a:cubicBezTo>
                    <a:pt x="1051" y="1"/>
                    <a:pt x="724" y="73"/>
                    <a:pt x="434" y="245"/>
                  </a:cubicBezTo>
                  <a:cubicBezTo>
                    <a:pt x="34" y="478"/>
                    <a:pt x="0" y="979"/>
                    <a:pt x="301" y="1312"/>
                  </a:cubicBezTo>
                  <a:cubicBezTo>
                    <a:pt x="801" y="1913"/>
                    <a:pt x="1502" y="1746"/>
                    <a:pt x="2169" y="2046"/>
                  </a:cubicBezTo>
                  <a:cubicBezTo>
                    <a:pt x="2802" y="2346"/>
                    <a:pt x="3370" y="2713"/>
                    <a:pt x="3937" y="3114"/>
                  </a:cubicBezTo>
                  <a:cubicBezTo>
                    <a:pt x="4031" y="3175"/>
                    <a:pt x="4130" y="3202"/>
                    <a:pt x="4226" y="3202"/>
                  </a:cubicBezTo>
                  <a:cubicBezTo>
                    <a:pt x="4703" y="3202"/>
                    <a:pt x="5115" y="2535"/>
                    <a:pt x="4670" y="2146"/>
                  </a:cubicBezTo>
                  <a:cubicBezTo>
                    <a:pt x="4037" y="1579"/>
                    <a:pt x="3636" y="812"/>
                    <a:pt x="2869" y="412"/>
                  </a:cubicBezTo>
                  <a:cubicBezTo>
                    <a:pt x="2426" y="170"/>
                    <a:pt x="1897" y="1"/>
                    <a:pt x="1386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1"/>
            <p:cNvSpPr/>
            <p:nvPr/>
          </p:nvSpPr>
          <p:spPr>
            <a:xfrm>
              <a:off x="2151150" y="1195075"/>
              <a:ext cx="312475" cy="333175"/>
            </a:xfrm>
            <a:custGeom>
              <a:avLst/>
              <a:gdLst/>
              <a:ahLst/>
              <a:cxnLst/>
              <a:rect l="l" t="t" r="r" b="b"/>
              <a:pathLst>
                <a:path w="12499" h="13327" extrusionOk="0">
                  <a:moveTo>
                    <a:pt x="941" y="0"/>
                  </a:moveTo>
                  <a:cubicBezTo>
                    <a:pt x="473" y="0"/>
                    <a:pt x="1" y="298"/>
                    <a:pt x="56" y="850"/>
                  </a:cubicBezTo>
                  <a:cubicBezTo>
                    <a:pt x="256" y="2384"/>
                    <a:pt x="890" y="3952"/>
                    <a:pt x="1557" y="5320"/>
                  </a:cubicBezTo>
                  <a:cubicBezTo>
                    <a:pt x="2224" y="6754"/>
                    <a:pt x="3225" y="7922"/>
                    <a:pt x="4259" y="9089"/>
                  </a:cubicBezTo>
                  <a:cubicBezTo>
                    <a:pt x="5260" y="10290"/>
                    <a:pt x="6427" y="11257"/>
                    <a:pt x="7695" y="12125"/>
                  </a:cubicBezTo>
                  <a:cubicBezTo>
                    <a:pt x="8362" y="12592"/>
                    <a:pt x="9096" y="12992"/>
                    <a:pt x="9830" y="13226"/>
                  </a:cubicBezTo>
                  <a:cubicBezTo>
                    <a:pt x="10088" y="13290"/>
                    <a:pt x="10361" y="13327"/>
                    <a:pt x="10629" y="13327"/>
                  </a:cubicBezTo>
                  <a:cubicBezTo>
                    <a:pt x="10776" y="13327"/>
                    <a:pt x="10922" y="13316"/>
                    <a:pt x="11064" y="13292"/>
                  </a:cubicBezTo>
                  <a:cubicBezTo>
                    <a:pt x="11331" y="13259"/>
                    <a:pt x="11731" y="13125"/>
                    <a:pt x="11831" y="13092"/>
                  </a:cubicBezTo>
                  <a:cubicBezTo>
                    <a:pt x="12265" y="12992"/>
                    <a:pt x="12498" y="12525"/>
                    <a:pt x="12398" y="12125"/>
                  </a:cubicBezTo>
                  <a:cubicBezTo>
                    <a:pt x="12232" y="11524"/>
                    <a:pt x="11798" y="11291"/>
                    <a:pt x="11264" y="11024"/>
                  </a:cubicBezTo>
                  <a:cubicBezTo>
                    <a:pt x="10597" y="10724"/>
                    <a:pt x="9963" y="10457"/>
                    <a:pt x="9363" y="10090"/>
                  </a:cubicBezTo>
                  <a:cubicBezTo>
                    <a:pt x="8195" y="9389"/>
                    <a:pt x="7161" y="8556"/>
                    <a:pt x="6227" y="7555"/>
                  </a:cubicBezTo>
                  <a:cubicBezTo>
                    <a:pt x="5327" y="6587"/>
                    <a:pt x="4359" y="5620"/>
                    <a:pt x="3692" y="4453"/>
                  </a:cubicBezTo>
                  <a:cubicBezTo>
                    <a:pt x="2992" y="3285"/>
                    <a:pt x="2091" y="1951"/>
                    <a:pt x="1791" y="617"/>
                  </a:cubicBezTo>
                  <a:cubicBezTo>
                    <a:pt x="1701" y="197"/>
                    <a:pt x="1322" y="0"/>
                    <a:pt x="941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1"/>
            <p:cNvSpPr/>
            <p:nvPr/>
          </p:nvSpPr>
          <p:spPr>
            <a:xfrm>
              <a:off x="2001600" y="953425"/>
              <a:ext cx="150975" cy="219350"/>
            </a:xfrm>
            <a:custGeom>
              <a:avLst/>
              <a:gdLst/>
              <a:ahLst/>
              <a:cxnLst/>
              <a:rect l="l" t="t" r="r" b="b"/>
              <a:pathLst>
                <a:path w="6039" h="8774" extrusionOk="0">
                  <a:moveTo>
                    <a:pt x="1077" y="1"/>
                  </a:moveTo>
                  <a:cubicBezTo>
                    <a:pt x="708" y="1"/>
                    <a:pt x="345" y="310"/>
                    <a:pt x="234" y="642"/>
                  </a:cubicBezTo>
                  <a:cubicBezTo>
                    <a:pt x="1" y="1476"/>
                    <a:pt x="334" y="2410"/>
                    <a:pt x="634" y="3177"/>
                  </a:cubicBezTo>
                  <a:cubicBezTo>
                    <a:pt x="968" y="4045"/>
                    <a:pt x="1402" y="4879"/>
                    <a:pt x="1869" y="5679"/>
                  </a:cubicBezTo>
                  <a:cubicBezTo>
                    <a:pt x="2336" y="6413"/>
                    <a:pt x="2903" y="7180"/>
                    <a:pt x="3503" y="7814"/>
                  </a:cubicBezTo>
                  <a:cubicBezTo>
                    <a:pt x="3946" y="8284"/>
                    <a:pt x="4451" y="8773"/>
                    <a:pt x="5049" y="8773"/>
                  </a:cubicBezTo>
                  <a:cubicBezTo>
                    <a:pt x="5215" y="8773"/>
                    <a:pt x="5389" y="8735"/>
                    <a:pt x="5571" y="8648"/>
                  </a:cubicBezTo>
                  <a:cubicBezTo>
                    <a:pt x="5971" y="8481"/>
                    <a:pt x="6038" y="7948"/>
                    <a:pt x="5871" y="7614"/>
                  </a:cubicBezTo>
                  <a:cubicBezTo>
                    <a:pt x="5738" y="7380"/>
                    <a:pt x="5638" y="7047"/>
                    <a:pt x="5504" y="6813"/>
                  </a:cubicBezTo>
                  <a:cubicBezTo>
                    <a:pt x="5304" y="6480"/>
                    <a:pt x="5071" y="6146"/>
                    <a:pt x="4871" y="5813"/>
                  </a:cubicBezTo>
                  <a:cubicBezTo>
                    <a:pt x="4437" y="5179"/>
                    <a:pt x="4070" y="4512"/>
                    <a:pt x="3737" y="3845"/>
                  </a:cubicBezTo>
                  <a:cubicBezTo>
                    <a:pt x="3403" y="3211"/>
                    <a:pt x="3103" y="2577"/>
                    <a:pt x="2836" y="1910"/>
                  </a:cubicBezTo>
                  <a:cubicBezTo>
                    <a:pt x="2536" y="1076"/>
                    <a:pt x="2169" y="375"/>
                    <a:pt x="1301" y="42"/>
                  </a:cubicBezTo>
                  <a:cubicBezTo>
                    <a:pt x="1228" y="14"/>
                    <a:pt x="1152" y="1"/>
                    <a:pt x="107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1"/>
            <p:cNvSpPr/>
            <p:nvPr/>
          </p:nvSpPr>
          <p:spPr>
            <a:xfrm>
              <a:off x="1917375" y="776775"/>
              <a:ext cx="108975" cy="144575"/>
            </a:xfrm>
            <a:custGeom>
              <a:avLst/>
              <a:gdLst/>
              <a:ahLst/>
              <a:cxnLst/>
              <a:rect l="l" t="t" r="r" b="b"/>
              <a:pathLst>
                <a:path w="4359" h="5783" extrusionOk="0">
                  <a:moveTo>
                    <a:pt x="1115" y="1"/>
                  </a:moveTo>
                  <a:cubicBezTo>
                    <a:pt x="757" y="1"/>
                    <a:pt x="395" y="202"/>
                    <a:pt x="301" y="603"/>
                  </a:cubicBezTo>
                  <a:cubicBezTo>
                    <a:pt x="0" y="2304"/>
                    <a:pt x="1201" y="4406"/>
                    <a:pt x="2436" y="5507"/>
                  </a:cubicBezTo>
                  <a:cubicBezTo>
                    <a:pt x="2645" y="5701"/>
                    <a:pt x="2871" y="5783"/>
                    <a:pt x="3084" y="5783"/>
                  </a:cubicBezTo>
                  <a:cubicBezTo>
                    <a:pt x="3788" y="5783"/>
                    <a:pt x="4359" y="4889"/>
                    <a:pt x="3770" y="4172"/>
                  </a:cubicBezTo>
                  <a:cubicBezTo>
                    <a:pt x="3336" y="3639"/>
                    <a:pt x="3169" y="2838"/>
                    <a:pt x="2969" y="2171"/>
                  </a:cubicBezTo>
                  <a:cubicBezTo>
                    <a:pt x="2702" y="1370"/>
                    <a:pt x="2335" y="503"/>
                    <a:pt x="1535" y="103"/>
                  </a:cubicBezTo>
                  <a:cubicBezTo>
                    <a:pt x="1408" y="35"/>
                    <a:pt x="1262" y="1"/>
                    <a:pt x="1115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1"/>
            <p:cNvSpPr/>
            <p:nvPr/>
          </p:nvSpPr>
          <p:spPr>
            <a:xfrm>
              <a:off x="1842325" y="663000"/>
              <a:ext cx="90075" cy="94425"/>
            </a:xfrm>
            <a:custGeom>
              <a:avLst/>
              <a:gdLst/>
              <a:ahLst/>
              <a:cxnLst/>
              <a:rect l="l" t="t" r="r" b="b"/>
              <a:pathLst>
                <a:path w="3603" h="3777" extrusionOk="0">
                  <a:moveTo>
                    <a:pt x="1066" y="0"/>
                  </a:moveTo>
                  <a:cubicBezTo>
                    <a:pt x="792" y="0"/>
                    <a:pt x="534" y="135"/>
                    <a:pt x="367" y="384"/>
                  </a:cubicBezTo>
                  <a:cubicBezTo>
                    <a:pt x="0" y="1018"/>
                    <a:pt x="234" y="1919"/>
                    <a:pt x="634" y="2452"/>
                  </a:cubicBezTo>
                  <a:cubicBezTo>
                    <a:pt x="868" y="2786"/>
                    <a:pt x="1134" y="3019"/>
                    <a:pt x="1435" y="3253"/>
                  </a:cubicBezTo>
                  <a:cubicBezTo>
                    <a:pt x="1702" y="3420"/>
                    <a:pt x="2035" y="3486"/>
                    <a:pt x="2302" y="3653"/>
                  </a:cubicBezTo>
                  <a:cubicBezTo>
                    <a:pt x="2410" y="3739"/>
                    <a:pt x="2538" y="3777"/>
                    <a:pt x="2670" y="3777"/>
                  </a:cubicBezTo>
                  <a:cubicBezTo>
                    <a:pt x="2945" y="3777"/>
                    <a:pt x="3234" y="3612"/>
                    <a:pt x="3369" y="3386"/>
                  </a:cubicBezTo>
                  <a:cubicBezTo>
                    <a:pt x="3603" y="3019"/>
                    <a:pt x="3436" y="2619"/>
                    <a:pt x="3136" y="2352"/>
                  </a:cubicBezTo>
                  <a:cubicBezTo>
                    <a:pt x="3136" y="2352"/>
                    <a:pt x="3136" y="2352"/>
                    <a:pt x="3136" y="2319"/>
                  </a:cubicBezTo>
                  <a:cubicBezTo>
                    <a:pt x="3103" y="2252"/>
                    <a:pt x="3069" y="2152"/>
                    <a:pt x="3002" y="2052"/>
                  </a:cubicBezTo>
                  <a:cubicBezTo>
                    <a:pt x="2969" y="1952"/>
                    <a:pt x="2936" y="1885"/>
                    <a:pt x="2869" y="1818"/>
                  </a:cubicBezTo>
                  <a:cubicBezTo>
                    <a:pt x="2769" y="1585"/>
                    <a:pt x="2669" y="1351"/>
                    <a:pt x="2535" y="1118"/>
                  </a:cubicBezTo>
                  <a:cubicBezTo>
                    <a:pt x="2269" y="684"/>
                    <a:pt x="1768" y="151"/>
                    <a:pt x="1235" y="17"/>
                  </a:cubicBezTo>
                  <a:cubicBezTo>
                    <a:pt x="1178" y="6"/>
                    <a:pt x="1122" y="0"/>
                    <a:pt x="1066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1"/>
            <p:cNvSpPr/>
            <p:nvPr/>
          </p:nvSpPr>
          <p:spPr>
            <a:xfrm>
              <a:off x="1775600" y="586400"/>
              <a:ext cx="67575" cy="70475"/>
            </a:xfrm>
            <a:custGeom>
              <a:avLst/>
              <a:gdLst/>
              <a:ahLst/>
              <a:cxnLst/>
              <a:rect l="l" t="t" r="r" b="b"/>
              <a:pathLst>
                <a:path w="2703" h="2819" extrusionOk="0">
                  <a:moveTo>
                    <a:pt x="803" y="0"/>
                  </a:moveTo>
                  <a:cubicBezTo>
                    <a:pt x="651" y="0"/>
                    <a:pt x="501" y="43"/>
                    <a:pt x="368" y="146"/>
                  </a:cubicBezTo>
                  <a:cubicBezTo>
                    <a:pt x="1" y="446"/>
                    <a:pt x="1" y="1013"/>
                    <a:pt x="168" y="1413"/>
                  </a:cubicBezTo>
                  <a:cubicBezTo>
                    <a:pt x="334" y="1847"/>
                    <a:pt x="601" y="2181"/>
                    <a:pt x="901" y="2547"/>
                  </a:cubicBezTo>
                  <a:cubicBezTo>
                    <a:pt x="1055" y="2736"/>
                    <a:pt x="1289" y="2819"/>
                    <a:pt x="1524" y="2819"/>
                  </a:cubicBezTo>
                  <a:cubicBezTo>
                    <a:pt x="1748" y="2819"/>
                    <a:pt x="1973" y="2744"/>
                    <a:pt x="2136" y="2614"/>
                  </a:cubicBezTo>
                  <a:cubicBezTo>
                    <a:pt x="2503" y="2347"/>
                    <a:pt x="2703" y="1747"/>
                    <a:pt x="2402" y="1380"/>
                  </a:cubicBezTo>
                  <a:cubicBezTo>
                    <a:pt x="2169" y="1080"/>
                    <a:pt x="2002" y="713"/>
                    <a:pt x="1735" y="446"/>
                  </a:cubicBezTo>
                  <a:cubicBezTo>
                    <a:pt x="1505" y="215"/>
                    <a:pt x="1146" y="0"/>
                    <a:pt x="803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1"/>
            <p:cNvSpPr/>
            <p:nvPr/>
          </p:nvSpPr>
          <p:spPr>
            <a:xfrm>
              <a:off x="2590350" y="1148325"/>
              <a:ext cx="75925" cy="170925"/>
            </a:xfrm>
            <a:custGeom>
              <a:avLst/>
              <a:gdLst/>
              <a:ahLst/>
              <a:cxnLst/>
              <a:rect l="l" t="t" r="r" b="b"/>
              <a:pathLst>
                <a:path w="3037" h="6837" extrusionOk="0">
                  <a:moveTo>
                    <a:pt x="1072" y="0"/>
                  </a:moveTo>
                  <a:cubicBezTo>
                    <a:pt x="896" y="0"/>
                    <a:pt x="731" y="98"/>
                    <a:pt x="701" y="318"/>
                  </a:cubicBezTo>
                  <a:cubicBezTo>
                    <a:pt x="601" y="952"/>
                    <a:pt x="234" y="1519"/>
                    <a:pt x="134" y="2153"/>
                  </a:cubicBezTo>
                  <a:cubicBezTo>
                    <a:pt x="1" y="2787"/>
                    <a:pt x="1" y="3421"/>
                    <a:pt x="34" y="4054"/>
                  </a:cubicBezTo>
                  <a:cubicBezTo>
                    <a:pt x="98" y="4945"/>
                    <a:pt x="374" y="6837"/>
                    <a:pt x="1585" y="6837"/>
                  </a:cubicBezTo>
                  <a:cubicBezTo>
                    <a:pt x="1644" y="6837"/>
                    <a:pt x="1705" y="6832"/>
                    <a:pt x="1769" y="6823"/>
                  </a:cubicBezTo>
                  <a:cubicBezTo>
                    <a:pt x="3036" y="6690"/>
                    <a:pt x="2369" y="5022"/>
                    <a:pt x="2169" y="4321"/>
                  </a:cubicBezTo>
                  <a:cubicBezTo>
                    <a:pt x="2002" y="3721"/>
                    <a:pt x="1935" y="3087"/>
                    <a:pt x="1835" y="2453"/>
                  </a:cubicBezTo>
                  <a:cubicBezTo>
                    <a:pt x="1769" y="1786"/>
                    <a:pt x="1568" y="1086"/>
                    <a:pt x="1535" y="418"/>
                  </a:cubicBezTo>
                  <a:cubicBezTo>
                    <a:pt x="1535" y="157"/>
                    <a:pt x="1295" y="0"/>
                    <a:pt x="107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1"/>
            <p:cNvSpPr/>
            <p:nvPr/>
          </p:nvSpPr>
          <p:spPr>
            <a:xfrm>
              <a:off x="2446075" y="1077650"/>
              <a:ext cx="81750" cy="286900"/>
            </a:xfrm>
            <a:custGeom>
              <a:avLst/>
              <a:gdLst/>
              <a:ahLst/>
              <a:cxnLst/>
              <a:rect l="l" t="t" r="r" b="b"/>
              <a:pathLst>
                <a:path w="3270" h="11476" extrusionOk="0">
                  <a:moveTo>
                    <a:pt x="1731" y="0"/>
                  </a:moveTo>
                  <a:cubicBezTo>
                    <a:pt x="1651" y="0"/>
                    <a:pt x="1569" y="33"/>
                    <a:pt x="1502" y="110"/>
                  </a:cubicBezTo>
                  <a:cubicBezTo>
                    <a:pt x="1235" y="410"/>
                    <a:pt x="1202" y="777"/>
                    <a:pt x="1102" y="1177"/>
                  </a:cubicBezTo>
                  <a:cubicBezTo>
                    <a:pt x="968" y="1611"/>
                    <a:pt x="801" y="2078"/>
                    <a:pt x="635" y="2512"/>
                  </a:cubicBezTo>
                  <a:cubicBezTo>
                    <a:pt x="201" y="3612"/>
                    <a:pt x="1" y="4613"/>
                    <a:pt x="168" y="5781"/>
                  </a:cubicBezTo>
                  <a:cubicBezTo>
                    <a:pt x="301" y="6915"/>
                    <a:pt x="468" y="8015"/>
                    <a:pt x="902" y="9083"/>
                  </a:cubicBezTo>
                  <a:cubicBezTo>
                    <a:pt x="1202" y="9850"/>
                    <a:pt x="1535" y="11018"/>
                    <a:pt x="2369" y="11418"/>
                  </a:cubicBezTo>
                  <a:cubicBezTo>
                    <a:pt x="2454" y="11457"/>
                    <a:pt x="2549" y="11476"/>
                    <a:pt x="2643" y="11476"/>
                  </a:cubicBezTo>
                  <a:cubicBezTo>
                    <a:pt x="2955" y="11476"/>
                    <a:pt x="3270" y="11268"/>
                    <a:pt x="3270" y="10884"/>
                  </a:cubicBezTo>
                  <a:cubicBezTo>
                    <a:pt x="3237" y="10117"/>
                    <a:pt x="3003" y="9283"/>
                    <a:pt x="2803" y="8549"/>
                  </a:cubicBezTo>
                  <a:cubicBezTo>
                    <a:pt x="2536" y="7649"/>
                    <a:pt x="2403" y="6681"/>
                    <a:pt x="2269" y="5781"/>
                  </a:cubicBezTo>
                  <a:cubicBezTo>
                    <a:pt x="2169" y="4813"/>
                    <a:pt x="1969" y="3846"/>
                    <a:pt x="1869" y="2878"/>
                  </a:cubicBezTo>
                  <a:cubicBezTo>
                    <a:pt x="1836" y="2445"/>
                    <a:pt x="1836" y="2045"/>
                    <a:pt x="1902" y="1611"/>
                  </a:cubicBezTo>
                  <a:cubicBezTo>
                    <a:pt x="1969" y="1211"/>
                    <a:pt x="1969" y="777"/>
                    <a:pt x="2069" y="410"/>
                  </a:cubicBezTo>
                  <a:cubicBezTo>
                    <a:pt x="2116" y="197"/>
                    <a:pt x="1928" y="0"/>
                    <a:pt x="1731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1"/>
            <p:cNvSpPr/>
            <p:nvPr/>
          </p:nvSpPr>
          <p:spPr>
            <a:xfrm>
              <a:off x="2493150" y="938950"/>
              <a:ext cx="78325" cy="90650"/>
            </a:xfrm>
            <a:custGeom>
              <a:avLst/>
              <a:gdLst/>
              <a:ahLst/>
              <a:cxnLst/>
              <a:rect l="l" t="t" r="r" b="b"/>
              <a:pathLst>
                <a:path w="3133" h="3626" extrusionOk="0">
                  <a:moveTo>
                    <a:pt x="2566" y="1"/>
                  </a:moveTo>
                  <a:cubicBezTo>
                    <a:pt x="2418" y="1"/>
                    <a:pt x="2267" y="41"/>
                    <a:pt x="2154" y="120"/>
                  </a:cubicBezTo>
                  <a:cubicBezTo>
                    <a:pt x="1654" y="554"/>
                    <a:pt x="1320" y="954"/>
                    <a:pt x="1020" y="1555"/>
                  </a:cubicBezTo>
                  <a:cubicBezTo>
                    <a:pt x="753" y="2122"/>
                    <a:pt x="520" y="2689"/>
                    <a:pt x="153" y="3189"/>
                  </a:cubicBezTo>
                  <a:cubicBezTo>
                    <a:pt x="1" y="3417"/>
                    <a:pt x="214" y="3626"/>
                    <a:pt x="427" y="3626"/>
                  </a:cubicBezTo>
                  <a:cubicBezTo>
                    <a:pt x="495" y="3626"/>
                    <a:pt x="563" y="3605"/>
                    <a:pt x="620" y="3556"/>
                  </a:cubicBezTo>
                  <a:cubicBezTo>
                    <a:pt x="1153" y="3123"/>
                    <a:pt x="1754" y="2756"/>
                    <a:pt x="2254" y="2255"/>
                  </a:cubicBezTo>
                  <a:cubicBezTo>
                    <a:pt x="2788" y="1722"/>
                    <a:pt x="2988" y="1221"/>
                    <a:pt x="3088" y="487"/>
                  </a:cubicBezTo>
                  <a:cubicBezTo>
                    <a:pt x="3132" y="156"/>
                    <a:pt x="2855" y="1"/>
                    <a:pt x="2566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1"/>
            <p:cNvSpPr/>
            <p:nvPr/>
          </p:nvSpPr>
          <p:spPr>
            <a:xfrm>
              <a:off x="2578175" y="830250"/>
              <a:ext cx="19700" cy="55550"/>
            </a:xfrm>
            <a:custGeom>
              <a:avLst/>
              <a:gdLst/>
              <a:ahLst/>
              <a:cxnLst/>
              <a:rect l="l" t="t" r="r" b="b"/>
              <a:pathLst>
                <a:path w="788" h="2222" extrusionOk="0">
                  <a:moveTo>
                    <a:pt x="533" y="1"/>
                  </a:moveTo>
                  <a:cubicBezTo>
                    <a:pt x="394" y="1"/>
                    <a:pt x="240" y="111"/>
                    <a:pt x="221" y="265"/>
                  </a:cubicBezTo>
                  <a:cubicBezTo>
                    <a:pt x="187" y="833"/>
                    <a:pt x="121" y="1400"/>
                    <a:pt x="21" y="1933"/>
                  </a:cubicBezTo>
                  <a:cubicBezTo>
                    <a:pt x="1" y="2113"/>
                    <a:pt x="149" y="2222"/>
                    <a:pt x="285" y="2222"/>
                  </a:cubicBezTo>
                  <a:cubicBezTo>
                    <a:pt x="376" y="2222"/>
                    <a:pt x="461" y="2174"/>
                    <a:pt x="488" y="2067"/>
                  </a:cubicBezTo>
                  <a:cubicBezTo>
                    <a:pt x="521" y="1733"/>
                    <a:pt x="554" y="1400"/>
                    <a:pt x="621" y="1099"/>
                  </a:cubicBezTo>
                  <a:cubicBezTo>
                    <a:pt x="721" y="766"/>
                    <a:pt x="788" y="532"/>
                    <a:pt x="755" y="199"/>
                  </a:cubicBezTo>
                  <a:cubicBezTo>
                    <a:pt x="726" y="59"/>
                    <a:pt x="634" y="1"/>
                    <a:pt x="533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1"/>
            <p:cNvSpPr/>
            <p:nvPr/>
          </p:nvSpPr>
          <p:spPr>
            <a:xfrm>
              <a:off x="2844700" y="829900"/>
              <a:ext cx="125950" cy="244675"/>
            </a:xfrm>
            <a:custGeom>
              <a:avLst/>
              <a:gdLst/>
              <a:ahLst/>
              <a:cxnLst/>
              <a:rect l="l" t="t" r="r" b="b"/>
              <a:pathLst>
                <a:path w="5038" h="9787" extrusionOk="0">
                  <a:moveTo>
                    <a:pt x="894" y="0"/>
                  </a:moveTo>
                  <a:cubicBezTo>
                    <a:pt x="625" y="0"/>
                    <a:pt x="335" y="175"/>
                    <a:pt x="301" y="513"/>
                  </a:cubicBezTo>
                  <a:cubicBezTo>
                    <a:pt x="167" y="1580"/>
                    <a:pt x="1" y="2715"/>
                    <a:pt x="134" y="3815"/>
                  </a:cubicBezTo>
                  <a:cubicBezTo>
                    <a:pt x="267" y="4749"/>
                    <a:pt x="601" y="5416"/>
                    <a:pt x="1035" y="6250"/>
                  </a:cubicBezTo>
                  <a:cubicBezTo>
                    <a:pt x="1435" y="7018"/>
                    <a:pt x="2069" y="7518"/>
                    <a:pt x="2569" y="8185"/>
                  </a:cubicBezTo>
                  <a:cubicBezTo>
                    <a:pt x="2803" y="8519"/>
                    <a:pt x="3036" y="8852"/>
                    <a:pt x="3303" y="9152"/>
                  </a:cubicBezTo>
                  <a:cubicBezTo>
                    <a:pt x="3570" y="9419"/>
                    <a:pt x="3803" y="9786"/>
                    <a:pt x="4237" y="9786"/>
                  </a:cubicBezTo>
                  <a:cubicBezTo>
                    <a:pt x="4671" y="9753"/>
                    <a:pt x="4971" y="9386"/>
                    <a:pt x="5004" y="8952"/>
                  </a:cubicBezTo>
                  <a:cubicBezTo>
                    <a:pt x="5038" y="8552"/>
                    <a:pt x="4837" y="8185"/>
                    <a:pt x="4571" y="7918"/>
                  </a:cubicBezTo>
                  <a:cubicBezTo>
                    <a:pt x="4304" y="7585"/>
                    <a:pt x="4003" y="7251"/>
                    <a:pt x="3703" y="6951"/>
                  </a:cubicBezTo>
                  <a:cubicBezTo>
                    <a:pt x="3403" y="6651"/>
                    <a:pt x="3003" y="6517"/>
                    <a:pt x="2636" y="6250"/>
                  </a:cubicBezTo>
                  <a:cubicBezTo>
                    <a:pt x="2269" y="6017"/>
                    <a:pt x="2135" y="5617"/>
                    <a:pt x="1902" y="5250"/>
                  </a:cubicBezTo>
                  <a:cubicBezTo>
                    <a:pt x="1635" y="4816"/>
                    <a:pt x="1468" y="4382"/>
                    <a:pt x="1335" y="3882"/>
                  </a:cubicBezTo>
                  <a:cubicBezTo>
                    <a:pt x="1135" y="2781"/>
                    <a:pt x="1268" y="1580"/>
                    <a:pt x="1368" y="513"/>
                  </a:cubicBezTo>
                  <a:cubicBezTo>
                    <a:pt x="1401" y="167"/>
                    <a:pt x="1157" y="0"/>
                    <a:pt x="894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1"/>
            <p:cNvSpPr/>
            <p:nvPr/>
          </p:nvSpPr>
          <p:spPr>
            <a:xfrm>
              <a:off x="2877575" y="1101950"/>
              <a:ext cx="116425" cy="273200"/>
            </a:xfrm>
            <a:custGeom>
              <a:avLst/>
              <a:gdLst/>
              <a:ahLst/>
              <a:cxnLst/>
              <a:rect l="l" t="t" r="r" b="b"/>
              <a:pathLst>
                <a:path w="4657" h="10928" extrusionOk="0">
                  <a:moveTo>
                    <a:pt x="3462" y="1"/>
                  </a:moveTo>
                  <a:cubicBezTo>
                    <a:pt x="3332" y="1"/>
                    <a:pt x="3204" y="76"/>
                    <a:pt x="3155" y="239"/>
                  </a:cubicBezTo>
                  <a:cubicBezTo>
                    <a:pt x="2989" y="1039"/>
                    <a:pt x="2822" y="1840"/>
                    <a:pt x="2688" y="2674"/>
                  </a:cubicBezTo>
                  <a:cubicBezTo>
                    <a:pt x="2588" y="3574"/>
                    <a:pt x="2422" y="4475"/>
                    <a:pt x="2088" y="5376"/>
                  </a:cubicBezTo>
                  <a:cubicBezTo>
                    <a:pt x="1821" y="6143"/>
                    <a:pt x="1454" y="6843"/>
                    <a:pt x="1054" y="7577"/>
                  </a:cubicBezTo>
                  <a:cubicBezTo>
                    <a:pt x="820" y="7944"/>
                    <a:pt x="654" y="8311"/>
                    <a:pt x="454" y="8678"/>
                  </a:cubicBezTo>
                  <a:cubicBezTo>
                    <a:pt x="220" y="9145"/>
                    <a:pt x="187" y="9445"/>
                    <a:pt x="87" y="9912"/>
                  </a:cubicBezTo>
                  <a:cubicBezTo>
                    <a:pt x="1" y="10371"/>
                    <a:pt x="333" y="10927"/>
                    <a:pt x="830" y="10927"/>
                  </a:cubicBezTo>
                  <a:cubicBezTo>
                    <a:pt x="912" y="10927"/>
                    <a:pt x="998" y="10912"/>
                    <a:pt x="1087" y="10880"/>
                  </a:cubicBezTo>
                  <a:cubicBezTo>
                    <a:pt x="2021" y="10546"/>
                    <a:pt x="2622" y="9745"/>
                    <a:pt x="3155" y="8911"/>
                  </a:cubicBezTo>
                  <a:cubicBezTo>
                    <a:pt x="3689" y="8044"/>
                    <a:pt x="4023" y="7177"/>
                    <a:pt x="4290" y="6210"/>
                  </a:cubicBezTo>
                  <a:cubicBezTo>
                    <a:pt x="4590" y="5175"/>
                    <a:pt x="4657" y="4141"/>
                    <a:pt x="4623" y="3074"/>
                  </a:cubicBezTo>
                  <a:cubicBezTo>
                    <a:pt x="4590" y="2540"/>
                    <a:pt x="4490" y="2107"/>
                    <a:pt x="4356" y="1606"/>
                  </a:cubicBezTo>
                  <a:cubicBezTo>
                    <a:pt x="4290" y="1406"/>
                    <a:pt x="4256" y="1206"/>
                    <a:pt x="4190" y="1006"/>
                  </a:cubicBezTo>
                  <a:cubicBezTo>
                    <a:pt x="4056" y="706"/>
                    <a:pt x="3856" y="539"/>
                    <a:pt x="3789" y="239"/>
                  </a:cubicBezTo>
                  <a:cubicBezTo>
                    <a:pt x="3738" y="85"/>
                    <a:pt x="3599" y="1"/>
                    <a:pt x="346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1"/>
            <p:cNvSpPr/>
            <p:nvPr/>
          </p:nvSpPr>
          <p:spPr>
            <a:xfrm>
              <a:off x="2983975" y="1204825"/>
              <a:ext cx="328575" cy="337675"/>
            </a:xfrm>
            <a:custGeom>
              <a:avLst/>
              <a:gdLst/>
              <a:ahLst/>
              <a:cxnLst/>
              <a:rect l="l" t="t" r="r" b="b"/>
              <a:pathLst>
                <a:path w="13143" h="13507" extrusionOk="0">
                  <a:moveTo>
                    <a:pt x="12113" y="0"/>
                  </a:moveTo>
                  <a:cubicBezTo>
                    <a:pt x="12047" y="0"/>
                    <a:pt x="11979" y="9"/>
                    <a:pt x="11909" y="26"/>
                  </a:cubicBezTo>
                  <a:cubicBezTo>
                    <a:pt x="11242" y="227"/>
                    <a:pt x="10875" y="694"/>
                    <a:pt x="10608" y="1327"/>
                  </a:cubicBezTo>
                  <a:cubicBezTo>
                    <a:pt x="10374" y="1928"/>
                    <a:pt x="10107" y="2495"/>
                    <a:pt x="9841" y="3095"/>
                  </a:cubicBezTo>
                  <a:cubicBezTo>
                    <a:pt x="9207" y="4496"/>
                    <a:pt x="8340" y="5730"/>
                    <a:pt x="7372" y="6931"/>
                  </a:cubicBezTo>
                  <a:cubicBezTo>
                    <a:pt x="6939" y="7498"/>
                    <a:pt x="6472" y="8065"/>
                    <a:pt x="5938" y="8566"/>
                  </a:cubicBezTo>
                  <a:cubicBezTo>
                    <a:pt x="5471" y="9033"/>
                    <a:pt x="4837" y="9400"/>
                    <a:pt x="4270" y="9800"/>
                  </a:cubicBezTo>
                  <a:cubicBezTo>
                    <a:pt x="3636" y="10267"/>
                    <a:pt x="3002" y="10734"/>
                    <a:pt x="2369" y="11201"/>
                  </a:cubicBezTo>
                  <a:cubicBezTo>
                    <a:pt x="2035" y="11401"/>
                    <a:pt x="1768" y="11635"/>
                    <a:pt x="1468" y="11835"/>
                  </a:cubicBezTo>
                  <a:cubicBezTo>
                    <a:pt x="1268" y="11968"/>
                    <a:pt x="834" y="12335"/>
                    <a:pt x="634" y="12335"/>
                  </a:cubicBezTo>
                  <a:cubicBezTo>
                    <a:pt x="0" y="12335"/>
                    <a:pt x="34" y="13236"/>
                    <a:pt x="634" y="13303"/>
                  </a:cubicBezTo>
                  <a:cubicBezTo>
                    <a:pt x="942" y="13333"/>
                    <a:pt x="1165" y="13506"/>
                    <a:pt x="1460" y="13506"/>
                  </a:cubicBezTo>
                  <a:cubicBezTo>
                    <a:pt x="1484" y="13506"/>
                    <a:pt x="1509" y="13505"/>
                    <a:pt x="1535" y="13503"/>
                  </a:cubicBezTo>
                  <a:cubicBezTo>
                    <a:pt x="1902" y="13469"/>
                    <a:pt x="2269" y="13403"/>
                    <a:pt x="2635" y="13269"/>
                  </a:cubicBezTo>
                  <a:cubicBezTo>
                    <a:pt x="3469" y="13002"/>
                    <a:pt x="4270" y="12635"/>
                    <a:pt x="5071" y="12235"/>
                  </a:cubicBezTo>
                  <a:cubicBezTo>
                    <a:pt x="5804" y="11835"/>
                    <a:pt x="6505" y="11435"/>
                    <a:pt x="7172" y="10934"/>
                  </a:cubicBezTo>
                  <a:cubicBezTo>
                    <a:pt x="7839" y="10467"/>
                    <a:pt x="8373" y="9867"/>
                    <a:pt x="8940" y="9266"/>
                  </a:cubicBezTo>
                  <a:cubicBezTo>
                    <a:pt x="10074" y="8032"/>
                    <a:pt x="11142" y="6598"/>
                    <a:pt x="11909" y="5097"/>
                  </a:cubicBezTo>
                  <a:cubicBezTo>
                    <a:pt x="12309" y="4329"/>
                    <a:pt x="12676" y="3529"/>
                    <a:pt x="12909" y="2728"/>
                  </a:cubicBezTo>
                  <a:cubicBezTo>
                    <a:pt x="13010" y="2361"/>
                    <a:pt x="13143" y="1928"/>
                    <a:pt x="13143" y="1527"/>
                  </a:cubicBezTo>
                  <a:cubicBezTo>
                    <a:pt x="13143" y="1361"/>
                    <a:pt x="13110" y="1127"/>
                    <a:pt x="13043" y="960"/>
                  </a:cubicBezTo>
                  <a:cubicBezTo>
                    <a:pt x="13019" y="890"/>
                    <a:pt x="12929" y="619"/>
                    <a:pt x="12902" y="619"/>
                  </a:cubicBezTo>
                  <a:cubicBezTo>
                    <a:pt x="12891" y="619"/>
                    <a:pt x="12890" y="658"/>
                    <a:pt x="12905" y="762"/>
                  </a:cubicBezTo>
                  <a:lnTo>
                    <a:pt x="12905" y="762"/>
                  </a:lnTo>
                  <a:cubicBezTo>
                    <a:pt x="12836" y="342"/>
                    <a:pt x="12532" y="0"/>
                    <a:pt x="12113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1"/>
            <p:cNvSpPr/>
            <p:nvPr/>
          </p:nvSpPr>
          <p:spPr>
            <a:xfrm>
              <a:off x="3295625" y="983650"/>
              <a:ext cx="140350" cy="189225"/>
            </a:xfrm>
            <a:custGeom>
              <a:avLst/>
              <a:gdLst/>
              <a:ahLst/>
              <a:cxnLst/>
              <a:rect l="l" t="t" r="r" b="b"/>
              <a:pathLst>
                <a:path w="5614" h="7569" extrusionOk="0">
                  <a:moveTo>
                    <a:pt x="4646" y="0"/>
                  </a:moveTo>
                  <a:cubicBezTo>
                    <a:pt x="3946" y="34"/>
                    <a:pt x="3446" y="567"/>
                    <a:pt x="3145" y="1134"/>
                  </a:cubicBezTo>
                  <a:cubicBezTo>
                    <a:pt x="2778" y="1735"/>
                    <a:pt x="2478" y="2369"/>
                    <a:pt x="2145" y="2969"/>
                  </a:cubicBezTo>
                  <a:cubicBezTo>
                    <a:pt x="1778" y="3570"/>
                    <a:pt x="1544" y="4203"/>
                    <a:pt x="1211" y="4804"/>
                  </a:cubicBezTo>
                  <a:cubicBezTo>
                    <a:pt x="877" y="5438"/>
                    <a:pt x="710" y="6171"/>
                    <a:pt x="277" y="6739"/>
                  </a:cubicBezTo>
                  <a:cubicBezTo>
                    <a:pt x="0" y="7116"/>
                    <a:pt x="387" y="7569"/>
                    <a:pt x="780" y="7569"/>
                  </a:cubicBezTo>
                  <a:cubicBezTo>
                    <a:pt x="908" y="7569"/>
                    <a:pt x="1037" y="7521"/>
                    <a:pt x="1144" y="7406"/>
                  </a:cubicBezTo>
                  <a:cubicBezTo>
                    <a:pt x="1411" y="7105"/>
                    <a:pt x="1811" y="7005"/>
                    <a:pt x="2111" y="6739"/>
                  </a:cubicBezTo>
                  <a:cubicBezTo>
                    <a:pt x="2345" y="6505"/>
                    <a:pt x="2578" y="6272"/>
                    <a:pt x="2812" y="6038"/>
                  </a:cubicBezTo>
                  <a:cubicBezTo>
                    <a:pt x="3312" y="5604"/>
                    <a:pt x="3712" y="5004"/>
                    <a:pt x="4146" y="4504"/>
                  </a:cubicBezTo>
                  <a:cubicBezTo>
                    <a:pt x="4646" y="3936"/>
                    <a:pt x="5113" y="3236"/>
                    <a:pt x="5380" y="2502"/>
                  </a:cubicBezTo>
                  <a:cubicBezTo>
                    <a:pt x="5614" y="1868"/>
                    <a:pt x="5514" y="1235"/>
                    <a:pt x="5380" y="567"/>
                  </a:cubicBezTo>
                  <a:cubicBezTo>
                    <a:pt x="5314" y="234"/>
                    <a:pt x="4947" y="0"/>
                    <a:pt x="4646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1"/>
            <p:cNvSpPr/>
            <p:nvPr/>
          </p:nvSpPr>
          <p:spPr>
            <a:xfrm>
              <a:off x="3416775" y="779900"/>
              <a:ext cx="127625" cy="166600"/>
            </a:xfrm>
            <a:custGeom>
              <a:avLst/>
              <a:gdLst/>
              <a:ahLst/>
              <a:cxnLst/>
              <a:rect l="l" t="t" r="r" b="b"/>
              <a:pathLst>
                <a:path w="5105" h="6664" extrusionOk="0">
                  <a:moveTo>
                    <a:pt x="3997" y="1"/>
                  </a:moveTo>
                  <a:cubicBezTo>
                    <a:pt x="3919" y="1"/>
                    <a:pt x="3842" y="14"/>
                    <a:pt x="3770" y="45"/>
                  </a:cubicBezTo>
                  <a:cubicBezTo>
                    <a:pt x="2636" y="445"/>
                    <a:pt x="2336" y="1646"/>
                    <a:pt x="1802" y="2613"/>
                  </a:cubicBezTo>
                  <a:cubicBezTo>
                    <a:pt x="1268" y="3514"/>
                    <a:pt x="901" y="4481"/>
                    <a:pt x="267" y="5282"/>
                  </a:cubicBezTo>
                  <a:cubicBezTo>
                    <a:pt x="1" y="5649"/>
                    <a:pt x="167" y="6216"/>
                    <a:pt x="501" y="6482"/>
                  </a:cubicBezTo>
                  <a:cubicBezTo>
                    <a:pt x="669" y="6608"/>
                    <a:pt x="842" y="6664"/>
                    <a:pt x="1014" y="6664"/>
                  </a:cubicBezTo>
                  <a:cubicBezTo>
                    <a:pt x="1253" y="6664"/>
                    <a:pt x="1489" y="6557"/>
                    <a:pt x="1702" y="6382"/>
                  </a:cubicBezTo>
                  <a:cubicBezTo>
                    <a:pt x="2602" y="5682"/>
                    <a:pt x="3069" y="4781"/>
                    <a:pt x="3703" y="3847"/>
                  </a:cubicBezTo>
                  <a:cubicBezTo>
                    <a:pt x="4370" y="2880"/>
                    <a:pt x="5104" y="1846"/>
                    <a:pt x="4804" y="612"/>
                  </a:cubicBezTo>
                  <a:cubicBezTo>
                    <a:pt x="4722" y="284"/>
                    <a:pt x="4349" y="1"/>
                    <a:pt x="399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1"/>
            <p:cNvSpPr/>
            <p:nvPr/>
          </p:nvSpPr>
          <p:spPr>
            <a:xfrm>
              <a:off x="3530175" y="652525"/>
              <a:ext cx="92600" cy="101075"/>
            </a:xfrm>
            <a:custGeom>
              <a:avLst/>
              <a:gdLst/>
              <a:ahLst/>
              <a:cxnLst/>
              <a:rect l="l" t="t" r="r" b="b"/>
              <a:pathLst>
                <a:path w="3704" h="4043" extrusionOk="0">
                  <a:moveTo>
                    <a:pt x="2858" y="1"/>
                  </a:moveTo>
                  <a:cubicBezTo>
                    <a:pt x="2793" y="1"/>
                    <a:pt x="2729" y="12"/>
                    <a:pt x="2670" y="36"/>
                  </a:cubicBezTo>
                  <a:cubicBezTo>
                    <a:pt x="1969" y="236"/>
                    <a:pt x="1536" y="703"/>
                    <a:pt x="1235" y="1337"/>
                  </a:cubicBezTo>
                  <a:cubicBezTo>
                    <a:pt x="935" y="1937"/>
                    <a:pt x="635" y="2504"/>
                    <a:pt x="301" y="3071"/>
                  </a:cubicBezTo>
                  <a:cubicBezTo>
                    <a:pt x="0" y="3581"/>
                    <a:pt x="455" y="4042"/>
                    <a:pt x="906" y="4042"/>
                  </a:cubicBezTo>
                  <a:cubicBezTo>
                    <a:pt x="1105" y="4042"/>
                    <a:pt x="1303" y="3953"/>
                    <a:pt x="1436" y="3739"/>
                  </a:cubicBezTo>
                  <a:cubicBezTo>
                    <a:pt x="1636" y="3438"/>
                    <a:pt x="1802" y="3205"/>
                    <a:pt x="2069" y="2971"/>
                  </a:cubicBezTo>
                  <a:cubicBezTo>
                    <a:pt x="2336" y="2771"/>
                    <a:pt x="2603" y="2571"/>
                    <a:pt x="2837" y="2338"/>
                  </a:cubicBezTo>
                  <a:cubicBezTo>
                    <a:pt x="3337" y="1804"/>
                    <a:pt x="3704" y="1270"/>
                    <a:pt x="3537" y="536"/>
                  </a:cubicBezTo>
                  <a:cubicBezTo>
                    <a:pt x="3482" y="235"/>
                    <a:pt x="3157" y="1"/>
                    <a:pt x="2858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1"/>
            <p:cNvSpPr/>
            <p:nvPr/>
          </p:nvSpPr>
          <p:spPr>
            <a:xfrm>
              <a:off x="3607750" y="579400"/>
              <a:ext cx="86750" cy="70400"/>
            </a:xfrm>
            <a:custGeom>
              <a:avLst/>
              <a:gdLst/>
              <a:ahLst/>
              <a:cxnLst/>
              <a:rect l="l" t="t" r="r" b="b"/>
              <a:pathLst>
                <a:path w="3470" h="2816" extrusionOk="0">
                  <a:moveTo>
                    <a:pt x="2378" y="1"/>
                  </a:moveTo>
                  <a:cubicBezTo>
                    <a:pt x="1599" y="1"/>
                    <a:pt x="939" y="587"/>
                    <a:pt x="401" y="1126"/>
                  </a:cubicBezTo>
                  <a:cubicBezTo>
                    <a:pt x="34" y="1493"/>
                    <a:pt x="0" y="2160"/>
                    <a:pt x="401" y="2527"/>
                  </a:cubicBezTo>
                  <a:cubicBezTo>
                    <a:pt x="588" y="2715"/>
                    <a:pt x="845" y="2815"/>
                    <a:pt x="1105" y="2815"/>
                  </a:cubicBezTo>
                  <a:cubicBezTo>
                    <a:pt x="1354" y="2815"/>
                    <a:pt x="1606" y="2723"/>
                    <a:pt x="1802" y="2527"/>
                  </a:cubicBezTo>
                  <a:cubicBezTo>
                    <a:pt x="1935" y="2394"/>
                    <a:pt x="2035" y="2294"/>
                    <a:pt x="2169" y="2160"/>
                  </a:cubicBezTo>
                  <a:cubicBezTo>
                    <a:pt x="2202" y="2160"/>
                    <a:pt x="2202" y="2127"/>
                    <a:pt x="2235" y="2094"/>
                  </a:cubicBezTo>
                  <a:cubicBezTo>
                    <a:pt x="2302" y="2060"/>
                    <a:pt x="2369" y="2027"/>
                    <a:pt x="2469" y="1960"/>
                  </a:cubicBezTo>
                  <a:cubicBezTo>
                    <a:pt x="2869" y="1727"/>
                    <a:pt x="3136" y="1460"/>
                    <a:pt x="3336" y="993"/>
                  </a:cubicBezTo>
                  <a:cubicBezTo>
                    <a:pt x="3470" y="626"/>
                    <a:pt x="3169" y="159"/>
                    <a:pt x="2802" y="59"/>
                  </a:cubicBezTo>
                  <a:cubicBezTo>
                    <a:pt x="2657" y="19"/>
                    <a:pt x="2516" y="1"/>
                    <a:pt x="2378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1"/>
            <p:cNvSpPr/>
            <p:nvPr/>
          </p:nvSpPr>
          <p:spPr>
            <a:xfrm>
              <a:off x="2984325" y="1612325"/>
              <a:ext cx="256525" cy="72475"/>
            </a:xfrm>
            <a:custGeom>
              <a:avLst/>
              <a:gdLst/>
              <a:ahLst/>
              <a:cxnLst/>
              <a:rect l="l" t="t" r="r" b="b"/>
              <a:pathLst>
                <a:path w="10261" h="2899" extrusionOk="0">
                  <a:moveTo>
                    <a:pt x="9092" y="0"/>
                  </a:moveTo>
                  <a:cubicBezTo>
                    <a:pt x="9060" y="0"/>
                    <a:pt x="9027" y="2"/>
                    <a:pt x="8993" y="5"/>
                  </a:cubicBezTo>
                  <a:cubicBezTo>
                    <a:pt x="8592" y="5"/>
                    <a:pt x="8192" y="71"/>
                    <a:pt x="7825" y="138"/>
                  </a:cubicBezTo>
                  <a:cubicBezTo>
                    <a:pt x="7058" y="272"/>
                    <a:pt x="6291" y="372"/>
                    <a:pt x="5524" y="438"/>
                  </a:cubicBezTo>
                  <a:cubicBezTo>
                    <a:pt x="5038" y="481"/>
                    <a:pt x="4553" y="523"/>
                    <a:pt x="4068" y="523"/>
                  </a:cubicBezTo>
                  <a:cubicBezTo>
                    <a:pt x="3786" y="523"/>
                    <a:pt x="3504" y="508"/>
                    <a:pt x="3222" y="472"/>
                  </a:cubicBezTo>
                  <a:cubicBezTo>
                    <a:pt x="2855" y="405"/>
                    <a:pt x="2488" y="372"/>
                    <a:pt x="2121" y="338"/>
                  </a:cubicBezTo>
                  <a:cubicBezTo>
                    <a:pt x="1888" y="305"/>
                    <a:pt x="1254" y="338"/>
                    <a:pt x="1087" y="171"/>
                  </a:cubicBezTo>
                  <a:cubicBezTo>
                    <a:pt x="982" y="90"/>
                    <a:pt x="858" y="55"/>
                    <a:pt x="737" y="55"/>
                  </a:cubicBezTo>
                  <a:cubicBezTo>
                    <a:pt x="360" y="55"/>
                    <a:pt x="1" y="401"/>
                    <a:pt x="253" y="805"/>
                  </a:cubicBezTo>
                  <a:cubicBezTo>
                    <a:pt x="687" y="1539"/>
                    <a:pt x="1287" y="1839"/>
                    <a:pt x="2054" y="2173"/>
                  </a:cubicBezTo>
                  <a:cubicBezTo>
                    <a:pt x="2922" y="2607"/>
                    <a:pt x="3856" y="2773"/>
                    <a:pt x="4823" y="2873"/>
                  </a:cubicBezTo>
                  <a:cubicBezTo>
                    <a:pt x="5073" y="2891"/>
                    <a:pt x="5330" y="2899"/>
                    <a:pt x="5589" y="2899"/>
                  </a:cubicBezTo>
                  <a:cubicBezTo>
                    <a:pt x="6335" y="2899"/>
                    <a:pt x="7108" y="2830"/>
                    <a:pt x="7825" y="2707"/>
                  </a:cubicBezTo>
                  <a:cubicBezTo>
                    <a:pt x="8292" y="2640"/>
                    <a:pt x="8726" y="2473"/>
                    <a:pt x="9159" y="2273"/>
                  </a:cubicBezTo>
                  <a:cubicBezTo>
                    <a:pt x="9593" y="2006"/>
                    <a:pt x="9827" y="1706"/>
                    <a:pt x="10093" y="1339"/>
                  </a:cubicBezTo>
                  <a:cubicBezTo>
                    <a:pt x="10260" y="1072"/>
                    <a:pt x="10194" y="605"/>
                    <a:pt x="9960" y="405"/>
                  </a:cubicBezTo>
                  <a:cubicBezTo>
                    <a:pt x="9685" y="161"/>
                    <a:pt x="9439" y="0"/>
                    <a:pt x="909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1"/>
            <p:cNvSpPr/>
            <p:nvPr/>
          </p:nvSpPr>
          <p:spPr>
            <a:xfrm>
              <a:off x="3256675" y="1503650"/>
              <a:ext cx="165775" cy="137700"/>
            </a:xfrm>
            <a:custGeom>
              <a:avLst/>
              <a:gdLst/>
              <a:ahLst/>
              <a:cxnLst/>
              <a:rect l="l" t="t" r="r" b="b"/>
              <a:pathLst>
                <a:path w="6631" h="5508" extrusionOk="0">
                  <a:moveTo>
                    <a:pt x="5946" y="1"/>
                  </a:moveTo>
                  <a:cubicBezTo>
                    <a:pt x="5840" y="1"/>
                    <a:pt x="5733" y="26"/>
                    <a:pt x="5637" y="82"/>
                  </a:cubicBezTo>
                  <a:cubicBezTo>
                    <a:pt x="5104" y="416"/>
                    <a:pt x="4603" y="749"/>
                    <a:pt x="4136" y="1183"/>
                  </a:cubicBezTo>
                  <a:cubicBezTo>
                    <a:pt x="3703" y="1583"/>
                    <a:pt x="3269" y="2083"/>
                    <a:pt x="2769" y="2450"/>
                  </a:cubicBezTo>
                  <a:cubicBezTo>
                    <a:pt x="2302" y="2851"/>
                    <a:pt x="1735" y="3184"/>
                    <a:pt x="1234" y="3551"/>
                  </a:cubicBezTo>
                  <a:cubicBezTo>
                    <a:pt x="834" y="3851"/>
                    <a:pt x="334" y="4252"/>
                    <a:pt x="133" y="4719"/>
                  </a:cubicBezTo>
                  <a:cubicBezTo>
                    <a:pt x="0" y="5086"/>
                    <a:pt x="167" y="5452"/>
                    <a:pt x="567" y="5486"/>
                  </a:cubicBezTo>
                  <a:cubicBezTo>
                    <a:pt x="720" y="5486"/>
                    <a:pt x="850" y="5508"/>
                    <a:pt x="984" y="5508"/>
                  </a:cubicBezTo>
                  <a:cubicBezTo>
                    <a:pt x="1084" y="5508"/>
                    <a:pt x="1187" y="5495"/>
                    <a:pt x="1301" y="5452"/>
                  </a:cubicBezTo>
                  <a:cubicBezTo>
                    <a:pt x="1635" y="5386"/>
                    <a:pt x="1968" y="5252"/>
                    <a:pt x="2268" y="5152"/>
                  </a:cubicBezTo>
                  <a:cubicBezTo>
                    <a:pt x="3002" y="4919"/>
                    <a:pt x="3769" y="4652"/>
                    <a:pt x="4370" y="4185"/>
                  </a:cubicBezTo>
                  <a:cubicBezTo>
                    <a:pt x="5637" y="3284"/>
                    <a:pt x="6438" y="2183"/>
                    <a:pt x="6605" y="616"/>
                  </a:cubicBezTo>
                  <a:cubicBezTo>
                    <a:pt x="6630" y="260"/>
                    <a:pt x="6288" y="1"/>
                    <a:pt x="5946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1"/>
            <p:cNvSpPr/>
            <p:nvPr/>
          </p:nvSpPr>
          <p:spPr>
            <a:xfrm>
              <a:off x="3440125" y="1375500"/>
              <a:ext cx="144300" cy="123525"/>
            </a:xfrm>
            <a:custGeom>
              <a:avLst/>
              <a:gdLst/>
              <a:ahLst/>
              <a:cxnLst/>
              <a:rect l="l" t="t" r="r" b="b"/>
              <a:pathLst>
                <a:path w="5772" h="4941" extrusionOk="0">
                  <a:moveTo>
                    <a:pt x="4631" y="1"/>
                  </a:moveTo>
                  <a:cubicBezTo>
                    <a:pt x="4610" y="1"/>
                    <a:pt x="4590" y="2"/>
                    <a:pt x="4571" y="4"/>
                  </a:cubicBezTo>
                  <a:cubicBezTo>
                    <a:pt x="3336" y="38"/>
                    <a:pt x="2636" y="1272"/>
                    <a:pt x="1869" y="2072"/>
                  </a:cubicBezTo>
                  <a:cubicBezTo>
                    <a:pt x="1502" y="2473"/>
                    <a:pt x="1035" y="2840"/>
                    <a:pt x="701" y="3273"/>
                  </a:cubicBezTo>
                  <a:cubicBezTo>
                    <a:pt x="568" y="3440"/>
                    <a:pt x="468" y="3640"/>
                    <a:pt x="368" y="3807"/>
                  </a:cubicBezTo>
                  <a:cubicBezTo>
                    <a:pt x="368" y="3840"/>
                    <a:pt x="301" y="3907"/>
                    <a:pt x="301" y="3940"/>
                  </a:cubicBezTo>
                  <a:cubicBezTo>
                    <a:pt x="267" y="3974"/>
                    <a:pt x="234" y="4007"/>
                    <a:pt x="234" y="4074"/>
                  </a:cubicBezTo>
                  <a:cubicBezTo>
                    <a:pt x="201" y="4074"/>
                    <a:pt x="201" y="4107"/>
                    <a:pt x="201" y="4107"/>
                  </a:cubicBezTo>
                  <a:cubicBezTo>
                    <a:pt x="1" y="4474"/>
                    <a:pt x="368" y="4808"/>
                    <a:pt x="701" y="4908"/>
                  </a:cubicBezTo>
                  <a:cubicBezTo>
                    <a:pt x="802" y="4930"/>
                    <a:pt x="907" y="4940"/>
                    <a:pt x="1016" y="4940"/>
                  </a:cubicBezTo>
                  <a:cubicBezTo>
                    <a:pt x="1553" y="4940"/>
                    <a:pt x="2158" y="4691"/>
                    <a:pt x="2602" y="4441"/>
                  </a:cubicBezTo>
                  <a:cubicBezTo>
                    <a:pt x="3336" y="4074"/>
                    <a:pt x="4070" y="3407"/>
                    <a:pt x="4637" y="2806"/>
                  </a:cubicBezTo>
                  <a:cubicBezTo>
                    <a:pt x="5304" y="2139"/>
                    <a:pt x="5771" y="1339"/>
                    <a:pt x="5304" y="405"/>
                  </a:cubicBezTo>
                  <a:cubicBezTo>
                    <a:pt x="5181" y="188"/>
                    <a:pt x="4886" y="1"/>
                    <a:pt x="4631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1"/>
            <p:cNvSpPr/>
            <p:nvPr/>
          </p:nvSpPr>
          <p:spPr>
            <a:xfrm>
              <a:off x="3565025" y="1304275"/>
              <a:ext cx="126975" cy="74375"/>
            </a:xfrm>
            <a:custGeom>
              <a:avLst/>
              <a:gdLst/>
              <a:ahLst/>
              <a:cxnLst/>
              <a:rect l="l" t="t" r="r" b="b"/>
              <a:pathLst>
                <a:path w="5079" h="2975" extrusionOk="0">
                  <a:moveTo>
                    <a:pt x="3912" y="1"/>
                  </a:moveTo>
                  <a:cubicBezTo>
                    <a:pt x="2774" y="1"/>
                    <a:pt x="1883" y="610"/>
                    <a:pt x="909" y="1219"/>
                  </a:cubicBezTo>
                  <a:cubicBezTo>
                    <a:pt x="0" y="1758"/>
                    <a:pt x="542" y="2975"/>
                    <a:pt x="1402" y="2975"/>
                  </a:cubicBezTo>
                  <a:cubicBezTo>
                    <a:pt x="1552" y="2975"/>
                    <a:pt x="1712" y="2938"/>
                    <a:pt x="1876" y="2853"/>
                  </a:cubicBezTo>
                  <a:cubicBezTo>
                    <a:pt x="2810" y="2353"/>
                    <a:pt x="3978" y="1953"/>
                    <a:pt x="4678" y="1152"/>
                  </a:cubicBezTo>
                  <a:cubicBezTo>
                    <a:pt x="5078" y="685"/>
                    <a:pt x="4778" y="85"/>
                    <a:pt x="4245" y="18"/>
                  </a:cubicBezTo>
                  <a:cubicBezTo>
                    <a:pt x="4131" y="6"/>
                    <a:pt x="4020" y="1"/>
                    <a:pt x="391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1"/>
            <p:cNvSpPr/>
            <p:nvPr/>
          </p:nvSpPr>
          <p:spPr>
            <a:xfrm>
              <a:off x="2977300" y="1719125"/>
              <a:ext cx="305250" cy="117250"/>
            </a:xfrm>
            <a:custGeom>
              <a:avLst/>
              <a:gdLst/>
              <a:ahLst/>
              <a:cxnLst/>
              <a:rect l="l" t="t" r="r" b="b"/>
              <a:pathLst>
                <a:path w="12210" h="4690" extrusionOk="0">
                  <a:moveTo>
                    <a:pt x="1157" y="0"/>
                  </a:moveTo>
                  <a:cubicBezTo>
                    <a:pt x="1012" y="0"/>
                    <a:pt x="870" y="11"/>
                    <a:pt x="734" y="36"/>
                  </a:cubicBezTo>
                  <a:cubicBezTo>
                    <a:pt x="501" y="36"/>
                    <a:pt x="267" y="169"/>
                    <a:pt x="167" y="336"/>
                  </a:cubicBezTo>
                  <a:cubicBezTo>
                    <a:pt x="167" y="369"/>
                    <a:pt x="167" y="369"/>
                    <a:pt x="134" y="369"/>
                  </a:cubicBezTo>
                  <a:cubicBezTo>
                    <a:pt x="0" y="636"/>
                    <a:pt x="67" y="936"/>
                    <a:pt x="234" y="1137"/>
                  </a:cubicBezTo>
                  <a:cubicBezTo>
                    <a:pt x="801" y="1804"/>
                    <a:pt x="1702" y="2137"/>
                    <a:pt x="2469" y="2504"/>
                  </a:cubicBezTo>
                  <a:cubicBezTo>
                    <a:pt x="3303" y="2904"/>
                    <a:pt x="4203" y="3138"/>
                    <a:pt x="5104" y="3405"/>
                  </a:cubicBezTo>
                  <a:cubicBezTo>
                    <a:pt x="6038" y="3705"/>
                    <a:pt x="6972" y="4005"/>
                    <a:pt x="7906" y="4205"/>
                  </a:cubicBezTo>
                  <a:cubicBezTo>
                    <a:pt x="8672" y="4382"/>
                    <a:pt x="9517" y="4689"/>
                    <a:pt x="10279" y="4689"/>
                  </a:cubicBezTo>
                  <a:cubicBezTo>
                    <a:pt x="10379" y="4689"/>
                    <a:pt x="10478" y="4684"/>
                    <a:pt x="10575" y="4672"/>
                  </a:cubicBezTo>
                  <a:cubicBezTo>
                    <a:pt x="11642" y="4539"/>
                    <a:pt x="12209" y="3171"/>
                    <a:pt x="11142" y="2504"/>
                  </a:cubicBezTo>
                  <a:cubicBezTo>
                    <a:pt x="10708" y="2237"/>
                    <a:pt x="10341" y="2237"/>
                    <a:pt x="9841" y="2104"/>
                  </a:cubicBezTo>
                  <a:cubicBezTo>
                    <a:pt x="9407" y="2037"/>
                    <a:pt x="9007" y="1904"/>
                    <a:pt x="8573" y="1837"/>
                  </a:cubicBezTo>
                  <a:cubicBezTo>
                    <a:pt x="7572" y="1637"/>
                    <a:pt x="6605" y="1370"/>
                    <a:pt x="5604" y="1103"/>
                  </a:cubicBezTo>
                  <a:cubicBezTo>
                    <a:pt x="5137" y="1003"/>
                    <a:pt x="4704" y="903"/>
                    <a:pt x="4237" y="803"/>
                  </a:cubicBezTo>
                  <a:cubicBezTo>
                    <a:pt x="3803" y="736"/>
                    <a:pt x="3436" y="569"/>
                    <a:pt x="3036" y="403"/>
                  </a:cubicBezTo>
                  <a:cubicBezTo>
                    <a:pt x="2492" y="212"/>
                    <a:pt x="1794" y="0"/>
                    <a:pt x="1157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1"/>
            <p:cNvSpPr/>
            <p:nvPr/>
          </p:nvSpPr>
          <p:spPr>
            <a:xfrm>
              <a:off x="3264175" y="1838425"/>
              <a:ext cx="191825" cy="100100"/>
            </a:xfrm>
            <a:custGeom>
              <a:avLst/>
              <a:gdLst/>
              <a:ahLst/>
              <a:cxnLst/>
              <a:rect l="l" t="t" r="r" b="b"/>
              <a:pathLst>
                <a:path w="7673" h="4004" extrusionOk="0">
                  <a:moveTo>
                    <a:pt x="897" y="0"/>
                  </a:moveTo>
                  <a:cubicBezTo>
                    <a:pt x="609" y="0"/>
                    <a:pt x="350" y="101"/>
                    <a:pt x="234" y="401"/>
                  </a:cubicBezTo>
                  <a:cubicBezTo>
                    <a:pt x="0" y="968"/>
                    <a:pt x="634" y="1735"/>
                    <a:pt x="1034" y="2069"/>
                  </a:cubicBezTo>
                  <a:cubicBezTo>
                    <a:pt x="1601" y="2569"/>
                    <a:pt x="2302" y="2836"/>
                    <a:pt x="3002" y="3169"/>
                  </a:cubicBezTo>
                  <a:cubicBezTo>
                    <a:pt x="3803" y="3570"/>
                    <a:pt x="4670" y="3870"/>
                    <a:pt x="5571" y="3970"/>
                  </a:cubicBezTo>
                  <a:cubicBezTo>
                    <a:pt x="5755" y="3989"/>
                    <a:pt x="5947" y="4003"/>
                    <a:pt x="6138" y="4003"/>
                  </a:cubicBezTo>
                  <a:cubicBezTo>
                    <a:pt x="6608" y="4003"/>
                    <a:pt x="7074" y="3921"/>
                    <a:pt x="7406" y="3636"/>
                  </a:cubicBezTo>
                  <a:cubicBezTo>
                    <a:pt x="7672" y="3436"/>
                    <a:pt x="7639" y="3069"/>
                    <a:pt x="7539" y="2802"/>
                  </a:cubicBezTo>
                  <a:cubicBezTo>
                    <a:pt x="7239" y="2169"/>
                    <a:pt x="6638" y="1768"/>
                    <a:pt x="5904" y="1568"/>
                  </a:cubicBezTo>
                  <a:cubicBezTo>
                    <a:pt x="5104" y="1368"/>
                    <a:pt x="4337" y="1201"/>
                    <a:pt x="3569" y="901"/>
                  </a:cubicBezTo>
                  <a:cubicBezTo>
                    <a:pt x="2969" y="634"/>
                    <a:pt x="2335" y="501"/>
                    <a:pt x="1735" y="201"/>
                  </a:cubicBezTo>
                  <a:cubicBezTo>
                    <a:pt x="1501" y="101"/>
                    <a:pt x="1184" y="0"/>
                    <a:pt x="897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1"/>
            <p:cNvSpPr/>
            <p:nvPr/>
          </p:nvSpPr>
          <p:spPr>
            <a:xfrm>
              <a:off x="3459175" y="1948675"/>
              <a:ext cx="187800" cy="245050"/>
            </a:xfrm>
            <a:custGeom>
              <a:avLst/>
              <a:gdLst/>
              <a:ahLst/>
              <a:cxnLst/>
              <a:rect l="l" t="t" r="r" b="b"/>
              <a:pathLst>
                <a:path w="7512" h="9802" extrusionOk="0">
                  <a:moveTo>
                    <a:pt x="617" y="1"/>
                  </a:moveTo>
                  <a:cubicBezTo>
                    <a:pt x="294" y="1"/>
                    <a:pt x="1" y="317"/>
                    <a:pt x="206" y="728"/>
                  </a:cubicBezTo>
                  <a:cubicBezTo>
                    <a:pt x="606" y="1595"/>
                    <a:pt x="1107" y="2262"/>
                    <a:pt x="1674" y="3029"/>
                  </a:cubicBezTo>
                  <a:cubicBezTo>
                    <a:pt x="2241" y="3796"/>
                    <a:pt x="2808" y="4630"/>
                    <a:pt x="3241" y="5498"/>
                  </a:cubicBezTo>
                  <a:cubicBezTo>
                    <a:pt x="3675" y="6365"/>
                    <a:pt x="4075" y="7199"/>
                    <a:pt x="4576" y="8033"/>
                  </a:cubicBezTo>
                  <a:cubicBezTo>
                    <a:pt x="5036" y="8723"/>
                    <a:pt x="5464" y="9801"/>
                    <a:pt x="6433" y="9801"/>
                  </a:cubicBezTo>
                  <a:cubicBezTo>
                    <a:pt x="6448" y="9801"/>
                    <a:pt x="6462" y="9801"/>
                    <a:pt x="6477" y="9801"/>
                  </a:cubicBezTo>
                  <a:cubicBezTo>
                    <a:pt x="6811" y="9801"/>
                    <a:pt x="7044" y="9601"/>
                    <a:pt x="7178" y="9300"/>
                  </a:cubicBezTo>
                  <a:cubicBezTo>
                    <a:pt x="7511" y="8366"/>
                    <a:pt x="6977" y="7432"/>
                    <a:pt x="6444" y="6698"/>
                  </a:cubicBezTo>
                  <a:cubicBezTo>
                    <a:pt x="5910" y="5931"/>
                    <a:pt x="5410" y="5197"/>
                    <a:pt x="4943" y="4397"/>
                  </a:cubicBezTo>
                  <a:cubicBezTo>
                    <a:pt x="4442" y="3563"/>
                    <a:pt x="3809" y="2829"/>
                    <a:pt x="3208" y="2095"/>
                  </a:cubicBezTo>
                  <a:cubicBezTo>
                    <a:pt x="2908" y="1728"/>
                    <a:pt x="2608" y="1395"/>
                    <a:pt x="2207" y="1128"/>
                  </a:cubicBezTo>
                  <a:cubicBezTo>
                    <a:pt x="1840" y="828"/>
                    <a:pt x="1340" y="594"/>
                    <a:pt x="1040" y="227"/>
                  </a:cubicBezTo>
                  <a:cubicBezTo>
                    <a:pt x="924" y="69"/>
                    <a:pt x="767" y="1"/>
                    <a:pt x="61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1"/>
            <p:cNvSpPr/>
            <p:nvPr/>
          </p:nvSpPr>
          <p:spPr>
            <a:xfrm>
              <a:off x="3606550" y="2207200"/>
              <a:ext cx="97125" cy="124750"/>
            </a:xfrm>
            <a:custGeom>
              <a:avLst/>
              <a:gdLst/>
              <a:ahLst/>
              <a:cxnLst/>
              <a:rect l="l" t="t" r="r" b="b"/>
              <a:pathLst>
                <a:path w="3885" h="4990" extrusionOk="0">
                  <a:moveTo>
                    <a:pt x="1405" y="1"/>
                  </a:moveTo>
                  <a:cubicBezTo>
                    <a:pt x="715" y="1"/>
                    <a:pt x="1" y="766"/>
                    <a:pt x="415" y="1595"/>
                  </a:cubicBezTo>
                  <a:cubicBezTo>
                    <a:pt x="716" y="2228"/>
                    <a:pt x="949" y="2862"/>
                    <a:pt x="1349" y="3463"/>
                  </a:cubicBezTo>
                  <a:cubicBezTo>
                    <a:pt x="1716" y="4063"/>
                    <a:pt x="2050" y="4763"/>
                    <a:pt x="2817" y="4964"/>
                  </a:cubicBezTo>
                  <a:cubicBezTo>
                    <a:pt x="2887" y="4981"/>
                    <a:pt x="2956" y="4989"/>
                    <a:pt x="3024" y="4989"/>
                  </a:cubicBezTo>
                  <a:cubicBezTo>
                    <a:pt x="3474" y="4989"/>
                    <a:pt x="3855" y="4623"/>
                    <a:pt x="3884" y="4130"/>
                  </a:cubicBezTo>
                  <a:cubicBezTo>
                    <a:pt x="3884" y="3429"/>
                    <a:pt x="3484" y="2862"/>
                    <a:pt x="3117" y="2295"/>
                  </a:cubicBezTo>
                  <a:cubicBezTo>
                    <a:pt x="2750" y="1728"/>
                    <a:pt x="2517" y="1128"/>
                    <a:pt x="2217" y="527"/>
                  </a:cubicBezTo>
                  <a:cubicBezTo>
                    <a:pt x="2020" y="155"/>
                    <a:pt x="1715" y="1"/>
                    <a:pt x="1405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1"/>
            <p:cNvSpPr/>
            <p:nvPr/>
          </p:nvSpPr>
          <p:spPr>
            <a:xfrm>
              <a:off x="2907750" y="1854425"/>
              <a:ext cx="270625" cy="213975"/>
            </a:xfrm>
            <a:custGeom>
              <a:avLst/>
              <a:gdLst/>
              <a:ahLst/>
              <a:cxnLst/>
              <a:rect l="l" t="t" r="r" b="b"/>
              <a:pathLst>
                <a:path w="10825" h="8559" extrusionOk="0">
                  <a:moveTo>
                    <a:pt x="518" y="1"/>
                  </a:moveTo>
                  <a:cubicBezTo>
                    <a:pt x="226" y="1"/>
                    <a:pt x="1" y="382"/>
                    <a:pt x="247" y="628"/>
                  </a:cubicBezTo>
                  <a:cubicBezTo>
                    <a:pt x="1014" y="1295"/>
                    <a:pt x="1582" y="2129"/>
                    <a:pt x="2282" y="2863"/>
                  </a:cubicBezTo>
                  <a:cubicBezTo>
                    <a:pt x="2949" y="3530"/>
                    <a:pt x="3583" y="4264"/>
                    <a:pt x="4317" y="4864"/>
                  </a:cubicBezTo>
                  <a:cubicBezTo>
                    <a:pt x="5084" y="5498"/>
                    <a:pt x="5918" y="6065"/>
                    <a:pt x="6719" y="6732"/>
                  </a:cubicBezTo>
                  <a:cubicBezTo>
                    <a:pt x="7085" y="7033"/>
                    <a:pt x="7486" y="7300"/>
                    <a:pt x="7853" y="7633"/>
                  </a:cubicBezTo>
                  <a:cubicBezTo>
                    <a:pt x="8253" y="8000"/>
                    <a:pt x="8587" y="8400"/>
                    <a:pt x="9187" y="8534"/>
                  </a:cubicBezTo>
                  <a:cubicBezTo>
                    <a:pt x="9264" y="8550"/>
                    <a:pt x="9342" y="8558"/>
                    <a:pt x="9420" y="8558"/>
                  </a:cubicBezTo>
                  <a:cubicBezTo>
                    <a:pt x="10123" y="8558"/>
                    <a:pt x="10825" y="7913"/>
                    <a:pt x="10555" y="7133"/>
                  </a:cubicBezTo>
                  <a:cubicBezTo>
                    <a:pt x="10188" y="6099"/>
                    <a:pt x="9220" y="5532"/>
                    <a:pt x="8353" y="4931"/>
                  </a:cubicBezTo>
                  <a:cubicBezTo>
                    <a:pt x="7486" y="4331"/>
                    <a:pt x="6652" y="3730"/>
                    <a:pt x="5751" y="3197"/>
                  </a:cubicBezTo>
                  <a:cubicBezTo>
                    <a:pt x="4884" y="2696"/>
                    <a:pt x="4117" y="2062"/>
                    <a:pt x="3316" y="1529"/>
                  </a:cubicBezTo>
                  <a:cubicBezTo>
                    <a:pt x="2482" y="962"/>
                    <a:pt x="1582" y="528"/>
                    <a:pt x="714" y="61"/>
                  </a:cubicBezTo>
                  <a:cubicBezTo>
                    <a:pt x="648" y="19"/>
                    <a:pt x="581" y="1"/>
                    <a:pt x="518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1"/>
            <p:cNvSpPr/>
            <p:nvPr/>
          </p:nvSpPr>
          <p:spPr>
            <a:xfrm>
              <a:off x="3185225" y="2081175"/>
              <a:ext cx="168200" cy="188475"/>
            </a:xfrm>
            <a:custGeom>
              <a:avLst/>
              <a:gdLst/>
              <a:ahLst/>
              <a:cxnLst/>
              <a:rect l="l" t="t" r="r" b="b"/>
              <a:pathLst>
                <a:path w="6728" h="7539" extrusionOk="0">
                  <a:moveTo>
                    <a:pt x="511" y="1"/>
                  </a:moveTo>
                  <a:cubicBezTo>
                    <a:pt x="250" y="1"/>
                    <a:pt x="0" y="354"/>
                    <a:pt x="189" y="598"/>
                  </a:cubicBezTo>
                  <a:cubicBezTo>
                    <a:pt x="390" y="898"/>
                    <a:pt x="456" y="1332"/>
                    <a:pt x="656" y="1665"/>
                  </a:cubicBezTo>
                  <a:cubicBezTo>
                    <a:pt x="823" y="2032"/>
                    <a:pt x="1057" y="2332"/>
                    <a:pt x="1257" y="2699"/>
                  </a:cubicBezTo>
                  <a:cubicBezTo>
                    <a:pt x="1691" y="3367"/>
                    <a:pt x="2124" y="4067"/>
                    <a:pt x="2625" y="4701"/>
                  </a:cubicBezTo>
                  <a:cubicBezTo>
                    <a:pt x="3092" y="5268"/>
                    <a:pt x="3592" y="5802"/>
                    <a:pt x="4026" y="6369"/>
                  </a:cubicBezTo>
                  <a:cubicBezTo>
                    <a:pt x="4493" y="7036"/>
                    <a:pt x="4993" y="7436"/>
                    <a:pt x="5793" y="7536"/>
                  </a:cubicBezTo>
                  <a:cubicBezTo>
                    <a:pt x="5811" y="7538"/>
                    <a:pt x="5828" y="7539"/>
                    <a:pt x="5845" y="7539"/>
                  </a:cubicBezTo>
                  <a:cubicBezTo>
                    <a:pt x="6170" y="7539"/>
                    <a:pt x="6562" y="7252"/>
                    <a:pt x="6594" y="6936"/>
                  </a:cubicBezTo>
                  <a:cubicBezTo>
                    <a:pt x="6661" y="6535"/>
                    <a:pt x="6727" y="6169"/>
                    <a:pt x="6527" y="5802"/>
                  </a:cubicBezTo>
                  <a:cubicBezTo>
                    <a:pt x="6361" y="5468"/>
                    <a:pt x="6060" y="5235"/>
                    <a:pt x="5860" y="4968"/>
                  </a:cubicBezTo>
                  <a:cubicBezTo>
                    <a:pt x="5360" y="4334"/>
                    <a:pt x="4859" y="3733"/>
                    <a:pt x="4292" y="3166"/>
                  </a:cubicBezTo>
                  <a:cubicBezTo>
                    <a:pt x="3725" y="2633"/>
                    <a:pt x="3258" y="1999"/>
                    <a:pt x="2691" y="1432"/>
                  </a:cubicBezTo>
                  <a:cubicBezTo>
                    <a:pt x="2424" y="1165"/>
                    <a:pt x="2124" y="898"/>
                    <a:pt x="1791" y="665"/>
                  </a:cubicBezTo>
                  <a:cubicBezTo>
                    <a:pt x="1457" y="398"/>
                    <a:pt x="1023" y="331"/>
                    <a:pt x="690" y="64"/>
                  </a:cubicBezTo>
                  <a:cubicBezTo>
                    <a:pt x="633" y="20"/>
                    <a:pt x="572" y="1"/>
                    <a:pt x="511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1"/>
            <p:cNvSpPr/>
            <p:nvPr/>
          </p:nvSpPr>
          <p:spPr>
            <a:xfrm>
              <a:off x="3314200" y="2324100"/>
              <a:ext cx="64250" cy="191750"/>
            </a:xfrm>
            <a:custGeom>
              <a:avLst/>
              <a:gdLst/>
              <a:ahLst/>
              <a:cxnLst/>
              <a:rect l="l" t="t" r="r" b="b"/>
              <a:pathLst>
                <a:path w="2570" h="7670" extrusionOk="0">
                  <a:moveTo>
                    <a:pt x="1518" y="1"/>
                  </a:moveTo>
                  <a:cubicBezTo>
                    <a:pt x="1203" y="1"/>
                    <a:pt x="890" y="165"/>
                    <a:pt x="801" y="521"/>
                  </a:cubicBezTo>
                  <a:cubicBezTo>
                    <a:pt x="501" y="1755"/>
                    <a:pt x="201" y="2990"/>
                    <a:pt x="67" y="4257"/>
                  </a:cubicBezTo>
                  <a:cubicBezTo>
                    <a:pt x="1" y="4858"/>
                    <a:pt x="1" y="5491"/>
                    <a:pt x="101" y="6092"/>
                  </a:cubicBezTo>
                  <a:cubicBezTo>
                    <a:pt x="201" y="6759"/>
                    <a:pt x="568" y="7159"/>
                    <a:pt x="1068" y="7559"/>
                  </a:cubicBezTo>
                  <a:cubicBezTo>
                    <a:pt x="1171" y="7636"/>
                    <a:pt x="1284" y="7670"/>
                    <a:pt x="1398" y="7670"/>
                  </a:cubicBezTo>
                  <a:cubicBezTo>
                    <a:pt x="1730" y="7670"/>
                    <a:pt x="2070" y="7390"/>
                    <a:pt x="2169" y="7092"/>
                  </a:cubicBezTo>
                  <a:cubicBezTo>
                    <a:pt x="2336" y="6592"/>
                    <a:pt x="2502" y="6158"/>
                    <a:pt x="2536" y="5591"/>
                  </a:cubicBezTo>
                  <a:cubicBezTo>
                    <a:pt x="2569" y="5058"/>
                    <a:pt x="2502" y="4524"/>
                    <a:pt x="2502" y="4024"/>
                  </a:cubicBezTo>
                  <a:cubicBezTo>
                    <a:pt x="2469" y="3490"/>
                    <a:pt x="2469" y="2956"/>
                    <a:pt x="2402" y="2456"/>
                  </a:cubicBezTo>
                  <a:cubicBezTo>
                    <a:pt x="2302" y="1855"/>
                    <a:pt x="2202" y="1355"/>
                    <a:pt x="2269" y="721"/>
                  </a:cubicBezTo>
                  <a:cubicBezTo>
                    <a:pt x="2306" y="258"/>
                    <a:pt x="1911" y="1"/>
                    <a:pt x="1518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1"/>
            <p:cNvSpPr/>
            <p:nvPr/>
          </p:nvSpPr>
          <p:spPr>
            <a:xfrm>
              <a:off x="3337550" y="2557025"/>
              <a:ext cx="86575" cy="135700"/>
            </a:xfrm>
            <a:custGeom>
              <a:avLst/>
              <a:gdLst/>
              <a:ahLst/>
              <a:cxnLst/>
              <a:rect l="l" t="t" r="r" b="b"/>
              <a:pathLst>
                <a:path w="3463" h="5428" extrusionOk="0">
                  <a:moveTo>
                    <a:pt x="1159" y="0"/>
                  </a:moveTo>
                  <a:cubicBezTo>
                    <a:pt x="1066" y="0"/>
                    <a:pt x="968" y="14"/>
                    <a:pt x="868" y="44"/>
                  </a:cubicBezTo>
                  <a:cubicBezTo>
                    <a:pt x="401" y="177"/>
                    <a:pt x="1" y="744"/>
                    <a:pt x="167" y="1245"/>
                  </a:cubicBezTo>
                  <a:cubicBezTo>
                    <a:pt x="701" y="2646"/>
                    <a:pt x="1001" y="4547"/>
                    <a:pt x="2369" y="5348"/>
                  </a:cubicBezTo>
                  <a:cubicBezTo>
                    <a:pt x="2470" y="5402"/>
                    <a:pt x="2583" y="5427"/>
                    <a:pt x="2697" y="5427"/>
                  </a:cubicBezTo>
                  <a:cubicBezTo>
                    <a:pt x="3075" y="5427"/>
                    <a:pt x="3462" y="5149"/>
                    <a:pt x="3436" y="4714"/>
                  </a:cubicBezTo>
                  <a:cubicBezTo>
                    <a:pt x="3403" y="3980"/>
                    <a:pt x="3136" y="3413"/>
                    <a:pt x="2836" y="2712"/>
                  </a:cubicBezTo>
                  <a:cubicBezTo>
                    <a:pt x="2603" y="2079"/>
                    <a:pt x="2369" y="1378"/>
                    <a:pt x="2102" y="711"/>
                  </a:cubicBezTo>
                  <a:cubicBezTo>
                    <a:pt x="1937" y="299"/>
                    <a:pt x="1592" y="0"/>
                    <a:pt x="1159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1"/>
            <p:cNvSpPr/>
            <p:nvPr/>
          </p:nvSpPr>
          <p:spPr>
            <a:xfrm>
              <a:off x="1627675" y="546025"/>
              <a:ext cx="2209750" cy="2229325"/>
            </a:xfrm>
            <a:custGeom>
              <a:avLst/>
              <a:gdLst/>
              <a:ahLst/>
              <a:cxnLst/>
              <a:rect l="l" t="t" r="r" b="b"/>
              <a:pathLst>
                <a:path w="88390" h="89173" extrusionOk="0">
                  <a:moveTo>
                    <a:pt x="6315" y="691"/>
                  </a:moveTo>
                  <a:cubicBezTo>
                    <a:pt x="6714" y="691"/>
                    <a:pt x="7108" y="809"/>
                    <a:pt x="7486" y="927"/>
                  </a:cubicBezTo>
                  <a:cubicBezTo>
                    <a:pt x="8486" y="1327"/>
                    <a:pt x="9454" y="2061"/>
                    <a:pt x="9987" y="3028"/>
                  </a:cubicBezTo>
                  <a:cubicBezTo>
                    <a:pt x="9854" y="3062"/>
                    <a:pt x="9720" y="3128"/>
                    <a:pt x="9587" y="3228"/>
                  </a:cubicBezTo>
                  <a:cubicBezTo>
                    <a:pt x="9187" y="3495"/>
                    <a:pt x="8786" y="3862"/>
                    <a:pt x="8520" y="4263"/>
                  </a:cubicBezTo>
                  <a:cubicBezTo>
                    <a:pt x="8219" y="3862"/>
                    <a:pt x="7686" y="3662"/>
                    <a:pt x="7185" y="3429"/>
                  </a:cubicBezTo>
                  <a:cubicBezTo>
                    <a:pt x="6685" y="3228"/>
                    <a:pt x="6151" y="3095"/>
                    <a:pt x="5651" y="2795"/>
                  </a:cubicBezTo>
                  <a:cubicBezTo>
                    <a:pt x="5351" y="2595"/>
                    <a:pt x="4417" y="1994"/>
                    <a:pt x="4550" y="1594"/>
                  </a:cubicBezTo>
                  <a:cubicBezTo>
                    <a:pt x="4684" y="1260"/>
                    <a:pt x="5517" y="827"/>
                    <a:pt x="5818" y="760"/>
                  </a:cubicBezTo>
                  <a:cubicBezTo>
                    <a:pt x="5984" y="711"/>
                    <a:pt x="6150" y="691"/>
                    <a:pt x="6315" y="691"/>
                  </a:cubicBezTo>
                  <a:close/>
                  <a:moveTo>
                    <a:pt x="82091" y="691"/>
                  </a:moveTo>
                  <a:cubicBezTo>
                    <a:pt x="82254" y="691"/>
                    <a:pt x="82416" y="711"/>
                    <a:pt x="82572" y="760"/>
                  </a:cubicBezTo>
                  <a:cubicBezTo>
                    <a:pt x="82873" y="827"/>
                    <a:pt x="83740" y="1260"/>
                    <a:pt x="83840" y="1594"/>
                  </a:cubicBezTo>
                  <a:cubicBezTo>
                    <a:pt x="84007" y="1994"/>
                    <a:pt x="83039" y="2628"/>
                    <a:pt x="82739" y="2795"/>
                  </a:cubicBezTo>
                  <a:cubicBezTo>
                    <a:pt x="82272" y="3095"/>
                    <a:pt x="81739" y="3228"/>
                    <a:pt x="81238" y="3429"/>
                  </a:cubicBezTo>
                  <a:cubicBezTo>
                    <a:pt x="80704" y="3662"/>
                    <a:pt x="80171" y="3862"/>
                    <a:pt x="79904" y="4263"/>
                  </a:cubicBezTo>
                  <a:cubicBezTo>
                    <a:pt x="79604" y="3862"/>
                    <a:pt x="79237" y="3495"/>
                    <a:pt x="78803" y="3228"/>
                  </a:cubicBezTo>
                  <a:cubicBezTo>
                    <a:pt x="78670" y="3128"/>
                    <a:pt x="78536" y="3062"/>
                    <a:pt x="78403" y="3028"/>
                  </a:cubicBezTo>
                  <a:cubicBezTo>
                    <a:pt x="78970" y="2061"/>
                    <a:pt x="79904" y="1327"/>
                    <a:pt x="80938" y="927"/>
                  </a:cubicBezTo>
                  <a:cubicBezTo>
                    <a:pt x="81292" y="809"/>
                    <a:pt x="81696" y="691"/>
                    <a:pt x="82091" y="691"/>
                  </a:cubicBezTo>
                  <a:close/>
                  <a:moveTo>
                    <a:pt x="10763" y="3682"/>
                  </a:moveTo>
                  <a:cubicBezTo>
                    <a:pt x="10910" y="3682"/>
                    <a:pt x="11063" y="3716"/>
                    <a:pt x="11222" y="3796"/>
                  </a:cubicBezTo>
                  <a:cubicBezTo>
                    <a:pt x="11689" y="4062"/>
                    <a:pt x="11989" y="4629"/>
                    <a:pt x="12222" y="5063"/>
                  </a:cubicBezTo>
                  <a:cubicBezTo>
                    <a:pt x="12522" y="5597"/>
                    <a:pt x="12789" y="6097"/>
                    <a:pt x="12956" y="6698"/>
                  </a:cubicBezTo>
                  <a:cubicBezTo>
                    <a:pt x="13123" y="7231"/>
                    <a:pt x="13390" y="7732"/>
                    <a:pt x="13557" y="8232"/>
                  </a:cubicBezTo>
                  <a:cubicBezTo>
                    <a:pt x="13223" y="8232"/>
                    <a:pt x="12856" y="8365"/>
                    <a:pt x="12456" y="8632"/>
                  </a:cubicBezTo>
                  <a:cubicBezTo>
                    <a:pt x="12189" y="8832"/>
                    <a:pt x="11989" y="9066"/>
                    <a:pt x="11822" y="9333"/>
                  </a:cubicBezTo>
                  <a:cubicBezTo>
                    <a:pt x="11755" y="9299"/>
                    <a:pt x="11722" y="9233"/>
                    <a:pt x="11655" y="9199"/>
                  </a:cubicBezTo>
                  <a:cubicBezTo>
                    <a:pt x="11222" y="8799"/>
                    <a:pt x="10788" y="8399"/>
                    <a:pt x="10321" y="8032"/>
                  </a:cubicBezTo>
                  <a:cubicBezTo>
                    <a:pt x="9787" y="7565"/>
                    <a:pt x="9053" y="7098"/>
                    <a:pt x="8853" y="6364"/>
                  </a:cubicBezTo>
                  <a:cubicBezTo>
                    <a:pt x="8620" y="5597"/>
                    <a:pt x="9020" y="4896"/>
                    <a:pt x="9554" y="4363"/>
                  </a:cubicBezTo>
                  <a:cubicBezTo>
                    <a:pt x="9884" y="4032"/>
                    <a:pt x="10292" y="3682"/>
                    <a:pt x="10763" y="3682"/>
                  </a:cubicBezTo>
                  <a:close/>
                  <a:moveTo>
                    <a:pt x="77656" y="3682"/>
                  </a:moveTo>
                  <a:cubicBezTo>
                    <a:pt x="78119" y="3682"/>
                    <a:pt x="78514" y="4032"/>
                    <a:pt x="78870" y="4363"/>
                  </a:cubicBezTo>
                  <a:cubicBezTo>
                    <a:pt x="79370" y="4896"/>
                    <a:pt x="79770" y="5597"/>
                    <a:pt x="79570" y="6364"/>
                  </a:cubicBezTo>
                  <a:cubicBezTo>
                    <a:pt x="79337" y="7098"/>
                    <a:pt x="78636" y="7565"/>
                    <a:pt x="78069" y="8032"/>
                  </a:cubicBezTo>
                  <a:cubicBezTo>
                    <a:pt x="77636" y="8399"/>
                    <a:pt x="77169" y="8799"/>
                    <a:pt x="76735" y="9199"/>
                  </a:cubicBezTo>
                  <a:cubicBezTo>
                    <a:pt x="76668" y="9233"/>
                    <a:pt x="76635" y="9299"/>
                    <a:pt x="76602" y="9333"/>
                  </a:cubicBezTo>
                  <a:cubicBezTo>
                    <a:pt x="76401" y="9066"/>
                    <a:pt x="76201" y="8832"/>
                    <a:pt x="75934" y="8632"/>
                  </a:cubicBezTo>
                  <a:cubicBezTo>
                    <a:pt x="75567" y="8365"/>
                    <a:pt x="75201" y="8232"/>
                    <a:pt x="74834" y="8232"/>
                  </a:cubicBezTo>
                  <a:cubicBezTo>
                    <a:pt x="75034" y="7732"/>
                    <a:pt x="75301" y="7231"/>
                    <a:pt x="75434" y="6698"/>
                  </a:cubicBezTo>
                  <a:cubicBezTo>
                    <a:pt x="75601" y="6097"/>
                    <a:pt x="75868" y="5597"/>
                    <a:pt x="76168" y="5063"/>
                  </a:cubicBezTo>
                  <a:cubicBezTo>
                    <a:pt x="76435" y="4629"/>
                    <a:pt x="76702" y="4062"/>
                    <a:pt x="77202" y="3796"/>
                  </a:cubicBezTo>
                  <a:cubicBezTo>
                    <a:pt x="77361" y="3716"/>
                    <a:pt x="77512" y="3682"/>
                    <a:pt x="77656" y="3682"/>
                  </a:cubicBezTo>
                  <a:close/>
                  <a:moveTo>
                    <a:pt x="36573" y="8265"/>
                  </a:moveTo>
                  <a:cubicBezTo>
                    <a:pt x="36973" y="8399"/>
                    <a:pt x="37340" y="8699"/>
                    <a:pt x="37640" y="8933"/>
                  </a:cubicBezTo>
                  <a:cubicBezTo>
                    <a:pt x="38107" y="9266"/>
                    <a:pt x="38408" y="9666"/>
                    <a:pt x="38741" y="10133"/>
                  </a:cubicBezTo>
                  <a:cubicBezTo>
                    <a:pt x="39141" y="10767"/>
                    <a:pt x="39375" y="11468"/>
                    <a:pt x="39442" y="12202"/>
                  </a:cubicBezTo>
                  <a:cubicBezTo>
                    <a:pt x="39475" y="12769"/>
                    <a:pt x="39475" y="13302"/>
                    <a:pt x="39442" y="13836"/>
                  </a:cubicBezTo>
                  <a:cubicBezTo>
                    <a:pt x="39408" y="14103"/>
                    <a:pt x="39408" y="14370"/>
                    <a:pt x="39342" y="14603"/>
                  </a:cubicBezTo>
                  <a:cubicBezTo>
                    <a:pt x="39342" y="14637"/>
                    <a:pt x="39342" y="14637"/>
                    <a:pt x="39342" y="14670"/>
                  </a:cubicBezTo>
                  <a:cubicBezTo>
                    <a:pt x="39175" y="14436"/>
                    <a:pt x="38941" y="14203"/>
                    <a:pt x="38674" y="14036"/>
                  </a:cubicBezTo>
                  <a:cubicBezTo>
                    <a:pt x="38474" y="13903"/>
                    <a:pt x="38274" y="13836"/>
                    <a:pt x="38041" y="13803"/>
                  </a:cubicBezTo>
                  <a:cubicBezTo>
                    <a:pt x="38074" y="13603"/>
                    <a:pt x="38074" y="13369"/>
                    <a:pt x="38074" y="13169"/>
                  </a:cubicBezTo>
                  <a:cubicBezTo>
                    <a:pt x="38074" y="12568"/>
                    <a:pt x="37974" y="11968"/>
                    <a:pt x="37874" y="11368"/>
                  </a:cubicBezTo>
                  <a:cubicBezTo>
                    <a:pt x="37774" y="10801"/>
                    <a:pt x="37540" y="10233"/>
                    <a:pt x="37307" y="9700"/>
                  </a:cubicBezTo>
                  <a:cubicBezTo>
                    <a:pt x="37107" y="9233"/>
                    <a:pt x="36706" y="8799"/>
                    <a:pt x="36573" y="8265"/>
                  </a:cubicBezTo>
                  <a:close/>
                  <a:moveTo>
                    <a:pt x="51817" y="8265"/>
                  </a:moveTo>
                  <a:lnTo>
                    <a:pt x="51817" y="8265"/>
                  </a:lnTo>
                  <a:cubicBezTo>
                    <a:pt x="51684" y="8799"/>
                    <a:pt x="51317" y="9233"/>
                    <a:pt x="51083" y="9700"/>
                  </a:cubicBezTo>
                  <a:cubicBezTo>
                    <a:pt x="50883" y="10233"/>
                    <a:pt x="50616" y="10801"/>
                    <a:pt x="50516" y="11368"/>
                  </a:cubicBezTo>
                  <a:cubicBezTo>
                    <a:pt x="50416" y="11968"/>
                    <a:pt x="50349" y="12568"/>
                    <a:pt x="50349" y="13169"/>
                  </a:cubicBezTo>
                  <a:cubicBezTo>
                    <a:pt x="50349" y="13369"/>
                    <a:pt x="50316" y="13603"/>
                    <a:pt x="50349" y="13803"/>
                  </a:cubicBezTo>
                  <a:cubicBezTo>
                    <a:pt x="50149" y="13836"/>
                    <a:pt x="49916" y="13903"/>
                    <a:pt x="49749" y="14036"/>
                  </a:cubicBezTo>
                  <a:cubicBezTo>
                    <a:pt x="49449" y="14203"/>
                    <a:pt x="49249" y="14436"/>
                    <a:pt x="49082" y="14670"/>
                  </a:cubicBezTo>
                  <a:cubicBezTo>
                    <a:pt x="49049" y="14637"/>
                    <a:pt x="49049" y="14637"/>
                    <a:pt x="49049" y="14603"/>
                  </a:cubicBezTo>
                  <a:cubicBezTo>
                    <a:pt x="49015" y="14370"/>
                    <a:pt x="48982" y="14103"/>
                    <a:pt x="48982" y="13836"/>
                  </a:cubicBezTo>
                  <a:cubicBezTo>
                    <a:pt x="48948" y="13302"/>
                    <a:pt x="48948" y="12769"/>
                    <a:pt x="48982" y="12202"/>
                  </a:cubicBezTo>
                  <a:cubicBezTo>
                    <a:pt x="49015" y="11468"/>
                    <a:pt x="49249" y="10767"/>
                    <a:pt x="49682" y="10133"/>
                  </a:cubicBezTo>
                  <a:cubicBezTo>
                    <a:pt x="49983" y="9666"/>
                    <a:pt x="50316" y="9266"/>
                    <a:pt x="50750" y="8933"/>
                  </a:cubicBezTo>
                  <a:cubicBezTo>
                    <a:pt x="51083" y="8699"/>
                    <a:pt x="51417" y="8399"/>
                    <a:pt x="51817" y="8265"/>
                  </a:cubicBezTo>
                  <a:close/>
                  <a:moveTo>
                    <a:pt x="13790" y="8799"/>
                  </a:moveTo>
                  <a:cubicBezTo>
                    <a:pt x="13832" y="8863"/>
                    <a:pt x="13901" y="8886"/>
                    <a:pt x="13972" y="8886"/>
                  </a:cubicBezTo>
                  <a:cubicBezTo>
                    <a:pt x="14013" y="8886"/>
                    <a:pt x="14054" y="8878"/>
                    <a:pt x="14090" y="8866"/>
                  </a:cubicBezTo>
                  <a:cubicBezTo>
                    <a:pt x="14324" y="8966"/>
                    <a:pt x="14524" y="9166"/>
                    <a:pt x="14724" y="9299"/>
                  </a:cubicBezTo>
                  <a:cubicBezTo>
                    <a:pt x="15258" y="9800"/>
                    <a:pt x="15825" y="10367"/>
                    <a:pt x="16258" y="10967"/>
                  </a:cubicBezTo>
                  <a:cubicBezTo>
                    <a:pt x="16692" y="11568"/>
                    <a:pt x="16859" y="12168"/>
                    <a:pt x="17026" y="12902"/>
                  </a:cubicBezTo>
                  <a:cubicBezTo>
                    <a:pt x="17159" y="13502"/>
                    <a:pt x="17393" y="14070"/>
                    <a:pt x="17459" y="14670"/>
                  </a:cubicBezTo>
                  <a:cubicBezTo>
                    <a:pt x="16826" y="14737"/>
                    <a:pt x="16192" y="15004"/>
                    <a:pt x="15691" y="15304"/>
                  </a:cubicBezTo>
                  <a:cubicBezTo>
                    <a:pt x="15391" y="15504"/>
                    <a:pt x="15124" y="15737"/>
                    <a:pt x="14958" y="16038"/>
                  </a:cubicBezTo>
                  <a:cubicBezTo>
                    <a:pt x="14657" y="15671"/>
                    <a:pt x="14324" y="15370"/>
                    <a:pt x="14024" y="15004"/>
                  </a:cubicBezTo>
                  <a:cubicBezTo>
                    <a:pt x="13523" y="14436"/>
                    <a:pt x="13156" y="13769"/>
                    <a:pt x="12823" y="13102"/>
                  </a:cubicBezTo>
                  <a:cubicBezTo>
                    <a:pt x="12289" y="12068"/>
                    <a:pt x="11922" y="10467"/>
                    <a:pt x="12723" y="9500"/>
                  </a:cubicBezTo>
                  <a:cubicBezTo>
                    <a:pt x="12923" y="9233"/>
                    <a:pt x="13256" y="8899"/>
                    <a:pt x="13590" y="8832"/>
                  </a:cubicBezTo>
                  <a:cubicBezTo>
                    <a:pt x="13657" y="8799"/>
                    <a:pt x="13723" y="8799"/>
                    <a:pt x="13790" y="8799"/>
                  </a:cubicBezTo>
                  <a:close/>
                  <a:moveTo>
                    <a:pt x="74633" y="8799"/>
                  </a:moveTo>
                  <a:cubicBezTo>
                    <a:pt x="74700" y="8799"/>
                    <a:pt x="74734" y="8799"/>
                    <a:pt x="74800" y="8832"/>
                  </a:cubicBezTo>
                  <a:cubicBezTo>
                    <a:pt x="75167" y="8899"/>
                    <a:pt x="75467" y="9233"/>
                    <a:pt x="75701" y="9500"/>
                  </a:cubicBezTo>
                  <a:cubicBezTo>
                    <a:pt x="76501" y="10467"/>
                    <a:pt x="76101" y="12068"/>
                    <a:pt x="75567" y="13102"/>
                  </a:cubicBezTo>
                  <a:cubicBezTo>
                    <a:pt x="75234" y="13769"/>
                    <a:pt x="74900" y="14436"/>
                    <a:pt x="74400" y="15004"/>
                  </a:cubicBezTo>
                  <a:cubicBezTo>
                    <a:pt x="74100" y="15370"/>
                    <a:pt x="73766" y="15671"/>
                    <a:pt x="73466" y="16038"/>
                  </a:cubicBezTo>
                  <a:cubicBezTo>
                    <a:pt x="73266" y="15737"/>
                    <a:pt x="73032" y="15504"/>
                    <a:pt x="72699" y="15304"/>
                  </a:cubicBezTo>
                  <a:cubicBezTo>
                    <a:pt x="72232" y="15004"/>
                    <a:pt x="71565" y="14737"/>
                    <a:pt x="70964" y="14670"/>
                  </a:cubicBezTo>
                  <a:cubicBezTo>
                    <a:pt x="71031" y="14070"/>
                    <a:pt x="71264" y="13502"/>
                    <a:pt x="71398" y="12902"/>
                  </a:cubicBezTo>
                  <a:cubicBezTo>
                    <a:pt x="71565" y="12168"/>
                    <a:pt x="71698" y="11568"/>
                    <a:pt x="72165" y="10967"/>
                  </a:cubicBezTo>
                  <a:cubicBezTo>
                    <a:pt x="72599" y="10367"/>
                    <a:pt x="73132" y="9800"/>
                    <a:pt x="73699" y="9299"/>
                  </a:cubicBezTo>
                  <a:cubicBezTo>
                    <a:pt x="73866" y="9133"/>
                    <a:pt x="74066" y="8966"/>
                    <a:pt x="74300" y="8866"/>
                  </a:cubicBezTo>
                  <a:cubicBezTo>
                    <a:pt x="74349" y="8878"/>
                    <a:pt x="74393" y="8886"/>
                    <a:pt x="74435" y="8886"/>
                  </a:cubicBezTo>
                  <a:cubicBezTo>
                    <a:pt x="74507" y="8886"/>
                    <a:pt x="74570" y="8863"/>
                    <a:pt x="74633" y="8799"/>
                  </a:cubicBezTo>
                  <a:close/>
                  <a:moveTo>
                    <a:pt x="38081" y="14368"/>
                  </a:moveTo>
                  <a:cubicBezTo>
                    <a:pt x="38162" y="14368"/>
                    <a:pt x="38249" y="14391"/>
                    <a:pt x="38341" y="14436"/>
                  </a:cubicBezTo>
                  <a:cubicBezTo>
                    <a:pt x="38674" y="14603"/>
                    <a:pt x="38908" y="14870"/>
                    <a:pt x="39075" y="15137"/>
                  </a:cubicBezTo>
                  <a:cubicBezTo>
                    <a:pt x="39041" y="15237"/>
                    <a:pt x="39041" y="15337"/>
                    <a:pt x="39141" y="15370"/>
                  </a:cubicBezTo>
                  <a:cubicBezTo>
                    <a:pt x="39141" y="15404"/>
                    <a:pt x="39175" y="15404"/>
                    <a:pt x="39208" y="15437"/>
                  </a:cubicBezTo>
                  <a:cubicBezTo>
                    <a:pt x="39475" y="16238"/>
                    <a:pt x="39242" y="17272"/>
                    <a:pt x="38674" y="17906"/>
                  </a:cubicBezTo>
                  <a:cubicBezTo>
                    <a:pt x="37907" y="18806"/>
                    <a:pt x="36907" y="19507"/>
                    <a:pt x="36039" y="20274"/>
                  </a:cubicBezTo>
                  <a:cubicBezTo>
                    <a:pt x="35939" y="20174"/>
                    <a:pt x="35839" y="20107"/>
                    <a:pt x="35739" y="20007"/>
                  </a:cubicBezTo>
                  <a:cubicBezTo>
                    <a:pt x="35372" y="19707"/>
                    <a:pt x="34905" y="19473"/>
                    <a:pt x="34471" y="19473"/>
                  </a:cubicBezTo>
                  <a:cubicBezTo>
                    <a:pt x="34572" y="19106"/>
                    <a:pt x="34638" y="18773"/>
                    <a:pt x="34805" y="18439"/>
                  </a:cubicBezTo>
                  <a:cubicBezTo>
                    <a:pt x="35072" y="17806"/>
                    <a:pt x="35506" y="17272"/>
                    <a:pt x="36006" y="16872"/>
                  </a:cubicBezTo>
                  <a:cubicBezTo>
                    <a:pt x="36506" y="16471"/>
                    <a:pt x="36973" y="16071"/>
                    <a:pt x="37340" y="15537"/>
                  </a:cubicBezTo>
                  <a:cubicBezTo>
                    <a:pt x="37474" y="15337"/>
                    <a:pt x="37540" y="15104"/>
                    <a:pt x="37640" y="14837"/>
                  </a:cubicBezTo>
                  <a:cubicBezTo>
                    <a:pt x="37640" y="14770"/>
                    <a:pt x="37674" y="14670"/>
                    <a:pt x="37707" y="14603"/>
                  </a:cubicBezTo>
                  <a:cubicBezTo>
                    <a:pt x="37795" y="14450"/>
                    <a:pt x="37926" y="14368"/>
                    <a:pt x="38081" y="14368"/>
                  </a:cubicBezTo>
                  <a:close/>
                  <a:moveTo>
                    <a:pt x="50328" y="14368"/>
                  </a:moveTo>
                  <a:cubicBezTo>
                    <a:pt x="50484" y="14368"/>
                    <a:pt x="50629" y="14450"/>
                    <a:pt x="50716" y="14603"/>
                  </a:cubicBezTo>
                  <a:cubicBezTo>
                    <a:pt x="50750" y="14670"/>
                    <a:pt x="50750" y="14770"/>
                    <a:pt x="50783" y="14837"/>
                  </a:cubicBezTo>
                  <a:cubicBezTo>
                    <a:pt x="50850" y="15104"/>
                    <a:pt x="50950" y="15337"/>
                    <a:pt x="51083" y="15537"/>
                  </a:cubicBezTo>
                  <a:cubicBezTo>
                    <a:pt x="51417" y="16071"/>
                    <a:pt x="51917" y="16471"/>
                    <a:pt x="52384" y="16872"/>
                  </a:cubicBezTo>
                  <a:cubicBezTo>
                    <a:pt x="52918" y="17272"/>
                    <a:pt x="53318" y="17806"/>
                    <a:pt x="53618" y="18439"/>
                  </a:cubicBezTo>
                  <a:cubicBezTo>
                    <a:pt x="53752" y="18773"/>
                    <a:pt x="53852" y="19106"/>
                    <a:pt x="53919" y="19473"/>
                  </a:cubicBezTo>
                  <a:cubicBezTo>
                    <a:pt x="53485" y="19473"/>
                    <a:pt x="53051" y="19707"/>
                    <a:pt x="52684" y="20007"/>
                  </a:cubicBezTo>
                  <a:cubicBezTo>
                    <a:pt x="52551" y="20107"/>
                    <a:pt x="52451" y="20174"/>
                    <a:pt x="52384" y="20274"/>
                  </a:cubicBezTo>
                  <a:cubicBezTo>
                    <a:pt x="51484" y="19507"/>
                    <a:pt x="50483" y="18806"/>
                    <a:pt x="49716" y="17906"/>
                  </a:cubicBezTo>
                  <a:cubicBezTo>
                    <a:pt x="49182" y="17272"/>
                    <a:pt x="48915" y="16238"/>
                    <a:pt x="49215" y="15437"/>
                  </a:cubicBezTo>
                  <a:cubicBezTo>
                    <a:pt x="49215" y="15437"/>
                    <a:pt x="49249" y="15404"/>
                    <a:pt x="49282" y="15370"/>
                  </a:cubicBezTo>
                  <a:cubicBezTo>
                    <a:pt x="49349" y="15337"/>
                    <a:pt x="49349" y="15237"/>
                    <a:pt x="49315" y="15137"/>
                  </a:cubicBezTo>
                  <a:cubicBezTo>
                    <a:pt x="49482" y="14870"/>
                    <a:pt x="49716" y="14603"/>
                    <a:pt x="50083" y="14436"/>
                  </a:cubicBezTo>
                  <a:cubicBezTo>
                    <a:pt x="50163" y="14391"/>
                    <a:pt x="50247" y="14368"/>
                    <a:pt x="50328" y="14368"/>
                  </a:cubicBezTo>
                  <a:close/>
                  <a:moveTo>
                    <a:pt x="17674" y="15420"/>
                  </a:moveTo>
                  <a:cubicBezTo>
                    <a:pt x="18146" y="15420"/>
                    <a:pt x="18564" y="15654"/>
                    <a:pt x="18960" y="15971"/>
                  </a:cubicBezTo>
                  <a:cubicBezTo>
                    <a:pt x="19327" y="16271"/>
                    <a:pt x="19661" y="16571"/>
                    <a:pt x="19961" y="16938"/>
                  </a:cubicBezTo>
                  <a:cubicBezTo>
                    <a:pt x="20295" y="17372"/>
                    <a:pt x="20562" y="17839"/>
                    <a:pt x="20862" y="18306"/>
                  </a:cubicBezTo>
                  <a:cubicBezTo>
                    <a:pt x="21963" y="19907"/>
                    <a:pt x="22329" y="21842"/>
                    <a:pt x="23130" y="23610"/>
                  </a:cubicBezTo>
                  <a:cubicBezTo>
                    <a:pt x="22163" y="23777"/>
                    <a:pt x="21295" y="24410"/>
                    <a:pt x="20695" y="25178"/>
                  </a:cubicBezTo>
                  <a:cubicBezTo>
                    <a:pt x="20595" y="25344"/>
                    <a:pt x="20461" y="25511"/>
                    <a:pt x="20395" y="25711"/>
                  </a:cubicBezTo>
                  <a:cubicBezTo>
                    <a:pt x="20228" y="25611"/>
                    <a:pt x="20095" y="25511"/>
                    <a:pt x="19928" y="25344"/>
                  </a:cubicBezTo>
                  <a:cubicBezTo>
                    <a:pt x="19594" y="25011"/>
                    <a:pt x="19294" y="24610"/>
                    <a:pt x="18960" y="24244"/>
                  </a:cubicBezTo>
                  <a:cubicBezTo>
                    <a:pt x="18227" y="23410"/>
                    <a:pt x="17526" y="22576"/>
                    <a:pt x="16892" y="21675"/>
                  </a:cubicBezTo>
                  <a:cubicBezTo>
                    <a:pt x="16325" y="20808"/>
                    <a:pt x="15958" y="19874"/>
                    <a:pt x="15658" y="18906"/>
                  </a:cubicBezTo>
                  <a:cubicBezTo>
                    <a:pt x="15358" y="17872"/>
                    <a:pt x="15191" y="16638"/>
                    <a:pt x="16192" y="15971"/>
                  </a:cubicBezTo>
                  <a:cubicBezTo>
                    <a:pt x="16492" y="15737"/>
                    <a:pt x="16892" y="15571"/>
                    <a:pt x="17293" y="15471"/>
                  </a:cubicBezTo>
                  <a:cubicBezTo>
                    <a:pt x="17424" y="15436"/>
                    <a:pt x="17551" y="15420"/>
                    <a:pt x="17674" y="15420"/>
                  </a:cubicBezTo>
                  <a:close/>
                  <a:moveTo>
                    <a:pt x="70736" y="15420"/>
                  </a:moveTo>
                  <a:cubicBezTo>
                    <a:pt x="70862" y="15420"/>
                    <a:pt x="70993" y="15436"/>
                    <a:pt x="71131" y="15471"/>
                  </a:cubicBezTo>
                  <a:cubicBezTo>
                    <a:pt x="71498" y="15571"/>
                    <a:pt x="71898" y="15737"/>
                    <a:pt x="72232" y="15971"/>
                  </a:cubicBezTo>
                  <a:cubicBezTo>
                    <a:pt x="73199" y="16638"/>
                    <a:pt x="73066" y="17872"/>
                    <a:pt x="72765" y="18906"/>
                  </a:cubicBezTo>
                  <a:cubicBezTo>
                    <a:pt x="72465" y="19874"/>
                    <a:pt x="72065" y="20808"/>
                    <a:pt x="71498" y="21675"/>
                  </a:cubicBezTo>
                  <a:cubicBezTo>
                    <a:pt x="70897" y="22576"/>
                    <a:pt x="70164" y="23410"/>
                    <a:pt x="69463" y="24244"/>
                  </a:cubicBezTo>
                  <a:cubicBezTo>
                    <a:pt x="69130" y="24610"/>
                    <a:pt x="68829" y="25011"/>
                    <a:pt x="68462" y="25344"/>
                  </a:cubicBezTo>
                  <a:cubicBezTo>
                    <a:pt x="68329" y="25478"/>
                    <a:pt x="68162" y="25611"/>
                    <a:pt x="68029" y="25711"/>
                  </a:cubicBezTo>
                  <a:cubicBezTo>
                    <a:pt x="67929" y="25511"/>
                    <a:pt x="67829" y="25344"/>
                    <a:pt x="67695" y="25178"/>
                  </a:cubicBezTo>
                  <a:cubicBezTo>
                    <a:pt x="67128" y="24410"/>
                    <a:pt x="66227" y="23777"/>
                    <a:pt x="65293" y="23610"/>
                  </a:cubicBezTo>
                  <a:cubicBezTo>
                    <a:pt x="66061" y="21842"/>
                    <a:pt x="66461" y="19907"/>
                    <a:pt x="67528" y="18306"/>
                  </a:cubicBezTo>
                  <a:cubicBezTo>
                    <a:pt x="67829" y="17839"/>
                    <a:pt x="68095" y="17372"/>
                    <a:pt x="68429" y="16938"/>
                  </a:cubicBezTo>
                  <a:cubicBezTo>
                    <a:pt x="68729" y="16571"/>
                    <a:pt x="69063" y="16271"/>
                    <a:pt x="69430" y="15971"/>
                  </a:cubicBezTo>
                  <a:cubicBezTo>
                    <a:pt x="69853" y="15654"/>
                    <a:pt x="70255" y="15420"/>
                    <a:pt x="70736" y="15420"/>
                  </a:cubicBezTo>
                  <a:close/>
                  <a:moveTo>
                    <a:pt x="40276" y="23043"/>
                  </a:moveTo>
                  <a:cubicBezTo>
                    <a:pt x="40309" y="23443"/>
                    <a:pt x="40409" y="23810"/>
                    <a:pt x="40509" y="24177"/>
                  </a:cubicBezTo>
                  <a:cubicBezTo>
                    <a:pt x="40709" y="25044"/>
                    <a:pt x="41009" y="25878"/>
                    <a:pt x="41310" y="26712"/>
                  </a:cubicBezTo>
                  <a:cubicBezTo>
                    <a:pt x="41543" y="27446"/>
                    <a:pt x="41810" y="28213"/>
                    <a:pt x="42210" y="28880"/>
                  </a:cubicBezTo>
                  <a:cubicBezTo>
                    <a:pt x="42377" y="29180"/>
                    <a:pt x="42577" y="29447"/>
                    <a:pt x="42711" y="29781"/>
                  </a:cubicBezTo>
                  <a:cubicBezTo>
                    <a:pt x="42811" y="29981"/>
                    <a:pt x="42911" y="30148"/>
                    <a:pt x="43011" y="30315"/>
                  </a:cubicBezTo>
                  <a:cubicBezTo>
                    <a:pt x="42911" y="30348"/>
                    <a:pt x="42811" y="30381"/>
                    <a:pt x="42711" y="30415"/>
                  </a:cubicBezTo>
                  <a:cubicBezTo>
                    <a:pt x="42077" y="30548"/>
                    <a:pt x="41443" y="30648"/>
                    <a:pt x="40843" y="30848"/>
                  </a:cubicBezTo>
                  <a:cubicBezTo>
                    <a:pt x="40709" y="30882"/>
                    <a:pt x="40542" y="30915"/>
                    <a:pt x="40376" y="30982"/>
                  </a:cubicBezTo>
                  <a:cubicBezTo>
                    <a:pt x="40142" y="30748"/>
                    <a:pt x="40009" y="30515"/>
                    <a:pt x="39809" y="30248"/>
                  </a:cubicBezTo>
                  <a:cubicBezTo>
                    <a:pt x="39608" y="29914"/>
                    <a:pt x="39375" y="29647"/>
                    <a:pt x="39242" y="29314"/>
                  </a:cubicBezTo>
                  <a:cubicBezTo>
                    <a:pt x="38908" y="28580"/>
                    <a:pt x="38775" y="27779"/>
                    <a:pt x="38775" y="27012"/>
                  </a:cubicBezTo>
                  <a:cubicBezTo>
                    <a:pt x="38775" y="26145"/>
                    <a:pt x="38941" y="25278"/>
                    <a:pt x="39308" y="24477"/>
                  </a:cubicBezTo>
                  <a:cubicBezTo>
                    <a:pt x="39508" y="24077"/>
                    <a:pt x="39775" y="23710"/>
                    <a:pt x="40042" y="23343"/>
                  </a:cubicBezTo>
                  <a:cubicBezTo>
                    <a:pt x="40109" y="23243"/>
                    <a:pt x="40176" y="23143"/>
                    <a:pt x="40276" y="23043"/>
                  </a:cubicBezTo>
                  <a:close/>
                  <a:moveTo>
                    <a:pt x="48148" y="23043"/>
                  </a:moveTo>
                  <a:cubicBezTo>
                    <a:pt x="48215" y="23143"/>
                    <a:pt x="48281" y="23243"/>
                    <a:pt x="48348" y="23343"/>
                  </a:cubicBezTo>
                  <a:cubicBezTo>
                    <a:pt x="48648" y="23710"/>
                    <a:pt x="48882" y="24077"/>
                    <a:pt x="49082" y="24477"/>
                  </a:cubicBezTo>
                  <a:cubicBezTo>
                    <a:pt x="49482" y="25278"/>
                    <a:pt x="49616" y="26145"/>
                    <a:pt x="49616" y="27012"/>
                  </a:cubicBezTo>
                  <a:cubicBezTo>
                    <a:pt x="49616" y="27779"/>
                    <a:pt x="49482" y="28580"/>
                    <a:pt x="49182" y="29314"/>
                  </a:cubicBezTo>
                  <a:cubicBezTo>
                    <a:pt x="49015" y="29647"/>
                    <a:pt x="48815" y="29914"/>
                    <a:pt x="48582" y="30248"/>
                  </a:cubicBezTo>
                  <a:cubicBezTo>
                    <a:pt x="48381" y="30515"/>
                    <a:pt x="48281" y="30748"/>
                    <a:pt x="48014" y="30982"/>
                  </a:cubicBezTo>
                  <a:cubicBezTo>
                    <a:pt x="47881" y="30915"/>
                    <a:pt x="47714" y="30882"/>
                    <a:pt x="47547" y="30848"/>
                  </a:cubicBezTo>
                  <a:cubicBezTo>
                    <a:pt x="47414" y="30782"/>
                    <a:pt x="47314" y="30748"/>
                    <a:pt x="47181" y="30715"/>
                  </a:cubicBezTo>
                  <a:cubicBezTo>
                    <a:pt x="46914" y="30615"/>
                    <a:pt x="46680" y="30515"/>
                    <a:pt x="46380" y="30448"/>
                  </a:cubicBezTo>
                  <a:cubicBezTo>
                    <a:pt x="46080" y="30381"/>
                    <a:pt x="45746" y="30348"/>
                    <a:pt x="45413" y="30315"/>
                  </a:cubicBezTo>
                  <a:lnTo>
                    <a:pt x="45379" y="30315"/>
                  </a:lnTo>
                  <a:cubicBezTo>
                    <a:pt x="45513" y="30148"/>
                    <a:pt x="45579" y="29981"/>
                    <a:pt x="45679" y="29781"/>
                  </a:cubicBezTo>
                  <a:cubicBezTo>
                    <a:pt x="45813" y="29447"/>
                    <a:pt x="46013" y="29180"/>
                    <a:pt x="46213" y="28880"/>
                  </a:cubicBezTo>
                  <a:cubicBezTo>
                    <a:pt x="46580" y="28213"/>
                    <a:pt x="46880" y="27446"/>
                    <a:pt x="47114" y="26712"/>
                  </a:cubicBezTo>
                  <a:cubicBezTo>
                    <a:pt x="47381" y="25878"/>
                    <a:pt x="47681" y="25044"/>
                    <a:pt x="47914" y="24177"/>
                  </a:cubicBezTo>
                  <a:cubicBezTo>
                    <a:pt x="47981" y="23810"/>
                    <a:pt x="48081" y="23443"/>
                    <a:pt x="48148" y="23043"/>
                  </a:cubicBezTo>
                  <a:close/>
                  <a:moveTo>
                    <a:pt x="7103" y="29105"/>
                  </a:moveTo>
                  <a:cubicBezTo>
                    <a:pt x="7443" y="29105"/>
                    <a:pt x="7784" y="29130"/>
                    <a:pt x="8119" y="29180"/>
                  </a:cubicBezTo>
                  <a:cubicBezTo>
                    <a:pt x="8987" y="29314"/>
                    <a:pt x="10087" y="29647"/>
                    <a:pt x="10755" y="30248"/>
                  </a:cubicBezTo>
                  <a:cubicBezTo>
                    <a:pt x="11055" y="30515"/>
                    <a:pt x="11355" y="30848"/>
                    <a:pt x="11655" y="31148"/>
                  </a:cubicBezTo>
                  <a:cubicBezTo>
                    <a:pt x="11755" y="31249"/>
                    <a:pt x="11889" y="31415"/>
                    <a:pt x="12022" y="31582"/>
                  </a:cubicBezTo>
                  <a:cubicBezTo>
                    <a:pt x="11355" y="31849"/>
                    <a:pt x="10721" y="32349"/>
                    <a:pt x="10187" y="32850"/>
                  </a:cubicBezTo>
                  <a:cubicBezTo>
                    <a:pt x="9987" y="33050"/>
                    <a:pt x="9754" y="33250"/>
                    <a:pt x="9587" y="33483"/>
                  </a:cubicBezTo>
                  <a:cubicBezTo>
                    <a:pt x="9487" y="33450"/>
                    <a:pt x="9420" y="33417"/>
                    <a:pt x="9320" y="33383"/>
                  </a:cubicBezTo>
                  <a:cubicBezTo>
                    <a:pt x="9120" y="33317"/>
                    <a:pt x="8987" y="33183"/>
                    <a:pt x="8820" y="33083"/>
                  </a:cubicBezTo>
                  <a:cubicBezTo>
                    <a:pt x="8453" y="32850"/>
                    <a:pt x="8019" y="32750"/>
                    <a:pt x="7619" y="32616"/>
                  </a:cubicBezTo>
                  <a:cubicBezTo>
                    <a:pt x="6618" y="32283"/>
                    <a:pt x="5618" y="32116"/>
                    <a:pt x="4650" y="31849"/>
                  </a:cubicBezTo>
                  <a:cubicBezTo>
                    <a:pt x="4067" y="31697"/>
                    <a:pt x="3541" y="31525"/>
                    <a:pt x="2985" y="31525"/>
                  </a:cubicBezTo>
                  <a:cubicBezTo>
                    <a:pt x="2810" y="31525"/>
                    <a:pt x="2632" y="31542"/>
                    <a:pt x="2449" y="31582"/>
                  </a:cubicBezTo>
                  <a:cubicBezTo>
                    <a:pt x="2248" y="31615"/>
                    <a:pt x="2048" y="31649"/>
                    <a:pt x="1882" y="31682"/>
                  </a:cubicBezTo>
                  <a:cubicBezTo>
                    <a:pt x="1915" y="31615"/>
                    <a:pt x="1982" y="31549"/>
                    <a:pt x="2048" y="31482"/>
                  </a:cubicBezTo>
                  <a:cubicBezTo>
                    <a:pt x="2182" y="31282"/>
                    <a:pt x="2315" y="31082"/>
                    <a:pt x="2515" y="30915"/>
                  </a:cubicBezTo>
                  <a:cubicBezTo>
                    <a:pt x="3709" y="29721"/>
                    <a:pt x="5411" y="29105"/>
                    <a:pt x="7103" y="29105"/>
                  </a:cubicBezTo>
                  <a:close/>
                  <a:moveTo>
                    <a:pt x="81319" y="29105"/>
                  </a:moveTo>
                  <a:cubicBezTo>
                    <a:pt x="83003" y="29105"/>
                    <a:pt x="84687" y="29721"/>
                    <a:pt x="85908" y="30915"/>
                  </a:cubicBezTo>
                  <a:cubicBezTo>
                    <a:pt x="86075" y="31082"/>
                    <a:pt x="86208" y="31282"/>
                    <a:pt x="86375" y="31482"/>
                  </a:cubicBezTo>
                  <a:cubicBezTo>
                    <a:pt x="86409" y="31549"/>
                    <a:pt x="86475" y="31615"/>
                    <a:pt x="86542" y="31682"/>
                  </a:cubicBezTo>
                  <a:cubicBezTo>
                    <a:pt x="86342" y="31649"/>
                    <a:pt x="86175" y="31615"/>
                    <a:pt x="85975" y="31582"/>
                  </a:cubicBezTo>
                  <a:cubicBezTo>
                    <a:pt x="85791" y="31542"/>
                    <a:pt x="85611" y="31525"/>
                    <a:pt x="85434" y="31525"/>
                  </a:cubicBezTo>
                  <a:cubicBezTo>
                    <a:pt x="84870" y="31525"/>
                    <a:pt x="84332" y="31697"/>
                    <a:pt x="83773" y="31849"/>
                  </a:cubicBezTo>
                  <a:cubicBezTo>
                    <a:pt x="82773" y="32116"/>
                    <a:pt x="81772" y="32283"/>
                    <a:pt x="80805" y="32616"/>
                  </a:cubicBezTo>
                  <a:cubicBezTo>
                    <a:pt x="80404" y="32750"/>
                    <a:pt x="79971" y="32850"/>
                    <a:pt x="79604" y="33083"/>
                  </a:cubicBezTo>
                  <a:cubicBezTo>
                    <a:pt x="79404" y="33183"/>
                    <a:pt x="79303" y="33317"/>
                    <a:pt x="79103" y="33383"/>
                  </a:cubicBezTo>
                  <a:cubicBezTo>
                    <a:pt x="79003" y="33417"/>
                    <a:pt x="78903" y="33450"/>
                    <a:pt x="78836" y="33483"/>
                  </a:cubicBezTo>
                  <a:cubicBezTo>
                    <a:pt x="78636" y="33250"/>
                    <a:pt x="78436" y="33050"/>
                    <a:pt x="78236" y="32850"/>
                  </a:cubicBezTo>
                  <a:cubicBezTo>
                    <a:pt x="77669" y="32349"/>
                    <a:pt x="77069" y="31849"/>
                    <a:pt x="76401" y="31582"/>
                  </a:cubicBezTo>
                  <a:cubicBezTo>
                    <a:pt x="76501" y="31415"/>
                    <a:pt x="76668" y="31249"/>
                    <a:pt x="76768" y="31148"/>
                  </a:cubicBezTo>
                  <a:cubicBezTo>
                    <a:pt x="77035" y="30848"/>
                    <a:pt x="77335" y="30515"/>
                    <a:pt x="77669" y="30248"/>
                  </a:cubicBezTo>
                  <a:cubicBezTo>
                    <a:pt x="78336" y="29647"/>
                    <a:pt x="79404" y="29314"/>
                    <a:pt x="80304" y="29180"/>
                  </a:cubicBezTo>
                  <a:cubicBezTo>
                    <a:pt x="80640" y="29130"/>
                    <a:pt x="80979" y="29105"/>
                    <a:pt x="81319" y="29105"/>
                  </a:cubicBezTo>
                  <a:close/>
                  <a:moveTo>
                    <a:pt x="34171" y="20329"/>
                  </a:moveTo>
                  <a:cubicBezTo>
                    <a:pt x="34248" y="20329"/>
                    <a:pt x="34326" y="20343"/>
                    <a:pt x="34405" y="20374"/>
                  </a:cubicBezTo>
                  <a:cubicBezTo>
                    <a:pt x="34638" y="20441"/>
                    <a:pt x="35105" y="20808"/>
                    <a:pt x="35239" y="21008"/>
                  </a:cubicBezTo>
                  <a:cubicBezTo>
                    <a:pt x="35472" y="21341"/>
                    <a:pt x="35239" y="21942"/>
                    <a:pt x="35172" y="22309"/>
                  </a:cubicBezTo>
                  <a:cubicBezTo>
                    <a:pt x="34905" y="24177"/>
                    <a:pt x="35039" y="26278"/>
                    <a:pt x="35739" y="28046"/>
                  </a:cubicBezTo>
                  <a:cubicBezTo>
                    <a:pt x="36073" y="28947"/>
                    <a:pt x="36806" y="29881"/>
                    <a:pt x="37474" y="30548"/>
                  </a:cubicBezTo>
                  <a:cubicBezTo>
                    <a:pt x="37874" y="30982"/>
                    <a:pt x="38541" y="31482"/>
                    <a:pt x="39175" y="31515"/>
                  </a:cubicBezTo>
                  <a:cubicBezTo>
                    <a:pt x="38841" y="31682"/>
                    <a:pt x="38541" y="31882"/>
                    <a:pt x="38241" y="32116"/>
                  </a:cubicBezTo>
                  <a:cubicBezTo>
                    <a:pt x="37540" y="32683"/>
                    <a:pt x="36907" y="33350"/>
                    <a:pt x="36339" y="34051"/>
                  </a:cubicBezTo>
                  <a:cubicBezTo>
                    <a:pt x="36306" y="33784"/>
                    <a:pt x="36173" y="33684"/>
                    <a:pt x="36006" y="33650"/>
                  </a:cubicBezTo>
                  <a:cubicBezTo>
                    <a:pt x="34405" y="32449"/>
                    <a:pt x="33404" y="30882"/>
                    <a:pt x="32904" y="28947"/>
                  </a:cubicBezTo>
                  <a:cubicBezTo>
                    <a:pt x="32637" y="27980"/>
                    <a:pt x="32403" y="26912"/>
                    <a:pt x="32503" y="25878"/>
                  </a:cubicBezTo>
                  <a:cubicBezTo>
                    <a:pt x="32603" y="24877"/>
                    <a:pt x="32904" y="23910"/>
                    <a:pt x="32937" y="22943"/>
                  </a:cubicBezTo>
                  <a:cubicBezTo>
                    <a:pt x="32937" y="22376"/>
                    <a:pt x="32837" y="21909"/>
                    <a:pt x="33037" y="21375"/>
                  </a:cubicBezTo>
                  <a:cubicBezTo>
                    <a:pt x="33211" y="20940"/>
                    <a:pt x="33662" y="20329"/>
                    <a:pt x="34171" y="20329"/>
                  </a:cubicBezTo>
                  <a:close/>
                  <a:moveTo>
                    <a:pt x="54220" y="20329"/>
                  </a:moveTo>
                  <a:cubicBezTo>
                    <a:pt x="54729" y="20329"/>
                    <a:pt x="55179" y="20940"/>
                    <a:pt x="55353" y="21375"/>
                  </a:cubicBezTo>
                  <a:cubicBezTo>
                    <a:pt x="55587" y="21909"/>
                    <a:pt x="55453" y="22376"/>
                    <a:pt x="55486" y="22943"/>
                  </a:cubicBezTo>
                  <a:cubicBezTo>
                    <a:pt x="55486" y="23943"/>
                    <a:pt x="55787" y="24877"/>
                    <a:pt x="55887" y="25878"/>
                  </a:cubicBezTo>
                  <a:cubicBezTo>
                    <a:pt x="55987" y="26912"/>
                    <a:pt x="55753" y="27980"/>
                    <a:pt x="55486" y="28947"/>
                  </a:cubicBezTo>
                  <a:cubicBezTo>
                    <a:pt x="54986" y="30882"/>
                    <a:pt x="53985" y="32449"/>
                    <a:pt x="52418" y="33650"/>
                  </a:cubicBezTo>
                  <a:cubicBezTo>
                    <a:pt x="52251" y="33684"/>
                    <a:pt x="52084" y="33784"/>
                    <a:pt x="52084" y="34051"/>
                  </a:cubicBezTo>
                  <a:cubicBezTo>
                    <a:pt x="51484" y="33350"/>
                    <a:pt x="50850" y="32683"/>
                    <a:pt x="50149" y="32116"/>
                  </a:cubicBezTo>
                  <a:cubicBezTo>
                    <a:pt x="49849" y="31882"/>
                    <a:pt x="49549" y="31682"/>
                    <a:pt x="49215" y="31515"/>
                  </a:cubicBezTo>
                  <a:cubicBezTo>
                    <a:pt x="49882" y="31482"/>
                    <a:pt x="50516" y="30982"/>
                    <a:pt x="50950" y="30548"/>
                  </a:cubicBezTo>
                  <a:cubicBezTo>
                    <a:pt x="51617" y="29881"/>
                    <a:pt x="52318" y="28947"/>
                    <a:pt x="52684" y="28046"/>
                  </a:cubicBezTo>
                  <a:cubicBezTo>
                    <a:pt x="53352" y="26278"/>
                    <a:pt x="53518" y="24177"/>
                    <a:pt x="53218" y="22309"/>
                  </a:cubicBezTo>
                  <a:cubicBezTo>
                    <a:pt x="53185" y="21942"/>
                    <a:pt x="52951" y="21341"/>
                    <a:pt x="53151" y="21008"/>
                  </a:cubicBezTo>
                  <a:cubicBezTo>
                    <a:pt x="53285" y="20808"/>
                    <a:pt x="53752" y="20441"/>
                    <a:pt x="53985" y="20374"/>
                  </a:cubicBezTo>
                  <a:cubicBezTo>
                    <a:pt x="54064" y="20343"/>
                    <a:pt x="54143" y="20329"/>
                    <a:pt x="54220" y="20329"/>
                  </a:cubicBezTo>
                  <a:close/>
                  <a:moveTo>
                    <a:pt x="12895" y="32336"/>
                  </a:moveTo>
                  <a:cubicBezTo>
                    <a:pt x="13549" y="32336"/>
                    <a:pt x="14003" y="32762"/>
                    <a:pt x="14457" y="33217"/>
                  </a:cubicBezTo>
                  <a:cubicBezTo>
                    <a:pt x="14958" y="33750"/>
                    <a:pt x="15391" y="34384"/>
                    <a:pt x="15758" y="35051"/>
                  </a:cubicBezTo>
                  <a:cubicBezTo>
                    <a:pt x="15925" y="35318"/>
                    <a:pt x="16092" y="35752"/>
                    <a:pt x="16325" y="36052"/>
                  </a:cubicBezTo>
                  <a:cubicBezTo>
                    <a:pt x="15892" y="36486"/>
                    <a:pt x="15625" y="37019"/>
                    <a:pt x="15391" y="37586"/>
                  </a:cubicBezTo>
                  <a:cubicBezTo>
                    <a:pt x="15358" y="37720"/>
                    <a:pt x="15291" y="37853"/>
                    <a:pt x="15258" y="37987"/>
                  </a:cubicBezTo>
                  <a:cubicBezTo>
                    <a:pt x="15191" y="37987"/>
                    <a:pt x="15124" y="37987"/>
                    <a:pt x="15058" y="38020"/>
                  </a:cubicBezTo>
                  <a:cubicBezTo>
                    <a:pt x="15124" y="37987"/>
                    <a:pt x="14457" y="37953"/>
                    <a:pt x="14357" y="37953"/>
                  </a:cubicBezTo>
                  <a:cubicBezTo>
                    <a:pt x="13957" y="37953"/>
                    <a:pt x="13557" y="37920"/>
                    <a:pt x="13156" y="37787"/>
                  </a:cubicBezTo>
                  <a:cubicBezTo>
                    <a:pt x="12522" y="37553"/>
                    <a:pt x="11855" y="37186"/>
                    <a:pt x="11322" y="36719"/>
                  </a:cubicBezTo>
                  <a:cubicBezTo>
                    <a:pt x="10855" y="36319"/>
                    <a:pt x="10421" y="35818"/>
                    <a:pt x="10154" y="35251"/>
                  </a:cubicBezTo>
                  <a:cubicBezTo>
                    <a:pt x="9954" y="34751"/>
                    <a:pt x="9954" y="34384"/>
                    <a:pt x="10321" y="33950"/>
                  </a:cubicBezTo>
                  <a:cubicBezTo>
                    <a:pt x="10554" y="33717"/>
                    <a:pt x="10788" y="33517"/>
                    <a:pt x="11055" y="33317"/>
                  </a:cubicBezTo>
                  <a:cubicBezTo>
                    <a:pt x="11522" y="32916"/>
                    <a:pt x="12089" y="32483"/>
                    <a:pt x="12689" y="32349"/>
                  </a:cubicBezTo>
                  <a:cubicBezTo>
                    <a:pt x="12760" y="32340"/>
                    <a:pt x="12828" y="32336"/>
                    <a:pt x="12895" y="32336"/>
                  </a:cubicBezTo>
                  <a:close/>
                  <a:moveTo>
                    <a:pt x="75450" y="32360"/>
                  </a:moveTo>
                  <a:cubicBezTo>
                    <a:pt x="75531" y="32360"/>
                    <a:pt x="75615" y="32367"/>
                    <a:pt x="75701" y="32383"/>
                  </a:cubicBezTo>
                  <a:cubicBezTo>
                    <a:pt x="76335" y="32483"/>
                    <a:pt x="76868" y="32916"/>
                    <a:pt x="77369" y="33317"/>
                  </a:cubicBezTo>
                  <a:cubicBezTo>
                    <a:pt x="77602" y="33517"/>
                    <a:pt x="77869" y="33717"/>
                    <a:pt x="78069" y="33950"/>
                  </a:cubicBezTo>
                  <a:cubicBezTo>
                    <a:pt x="78470" y="34384"/>
                    <a:pt x="78470" y="34751"/>
                    <a:pt x="78236" y="35251"/>
                  </a:cubicBezTo>
                  <a:cubicBezTo>
                    <a:pt x="78003" y="35818"/>
                    <a:pt x="77569" y="36319"/>
                    <a:pt x="77069" y="36719"/>
                  </a:cubicBezTo>
                  <a:cubicBezTo>
                    <a:pt x="76535" y="37186"/>
                    <a:pt x="75901" y="37553"/>
                    <a:pt x="75234" y="37787"/>
                  </a:cubicBezTo>
                  <a:cubicBezTo>
                    <a:pt x="74834" y="37920"/>
                    <a:pt x="74467" y="37953"/>
                    <a:pt x="74033" y="37953"/>
                  </a:cubicBezTo>
                  <a:cubicBezTo>
                    <a:pt x="73966" y="37953"/>
                    <a:pt x="73266" y="37987"/>
                    <a:pt x="73333" y="38020"/>
                  </a:cubicBezTo>
                  <a:cubicBezTo>
                    <a:pt x="73266" y="37987"/>
                    <a:pt x="73199" y="37987"/>
                    <a:pt x="73166" y="37987"/>
                  </a:cubicBezTo>
                  <a:cubicBezTo>
                    <a:pt x="73099" y="37853"/>
                    <a:pt x="73066" y="37720"/>
                    <a:pt x="72999" y="37586"/>
                  </a:cubicBezTo>
                  <a:cubicBezTo>
                    <a:pt x="72765" y="37019"/>
                    <a:pt x="72499" y="36486"/>
                    <a:pt x="72098" y="36052"/>
                  </a:cubicBezTo>
                  <a:cubicBezTo>
                    <a:pt x="72332" y="35752"/>
                    <a:pt x="72499" y="35351"/>
                    <a:pt x="72665" y="35051"/>
                  </a:cubicBezTo>
                  <a:cubicBezTo>
                    <a:pt x="73032" y="34384"/>
                    <a:pt x="73466" y="33784"/>
                    <a:pt x="73966" y="33217"/>
                  </a:cubicBezTo>
                  <a:cubicBezTo>
                    <a:pt x="74378" y="32775"/>
                    <a:pt x="74842" y="32360"/>
                    <a:pt x="75450" y="32360"/>
                  </a:cubicBezTo>
                  <a:close/>
                  <a:moveTo>
                    <a:pt x="23674" y="24645"/>
                  </a:moveTo>
                  <a:cubicBezTo>
                    <a:pt x="23952" y="24645"/>
                    <a:pt x="24231" y="24688"/>
                    <a:pt x="24498" y="24777"/>
                  </a:cubicBezTo>
                  <a:cubicBezTo>
                    <a:pt x="25732" y="25211"/>
                    <a:pt x="26532" y="26512"/>
                    <a:pt x="27233" y="27546"/>
                  </a:cubicBezTo>
                  <a:cubicBezTo>
                    <a:pt x="27600" y="28080"/>
                    <a:pt x="27967" y="28647"/>
                    <a:pt x="28300" y="29214"/>
                  </a:cubicBezTo>
                  <a:cubicBezTo>
                    <a:pt x="28601" y="29781"/>
                    <a:pt x="28834" y="30415"/>
                    <a:pt x="29168" y="30948"/>
                  </a:cubicBezTo>
                  <a:cubicBezTo>
                    <a:pt x="29601" y="31649"/>
                    <a:pt x="30102" y="32283"/>
                    <a:pt x="30535" y="32983"/>
                  </a:cubicBezTo>
                  <a:cubicBezTo>
                    <a:pt x="30936" y="33617"/>
                    <a:pt x="31303" y="34251"/>
                    <a:pt x="31736" y="34818"/>
                  </a:cubicBezTo>
                  <a:cubicBezTo>
                    <a:pt x="32203" y="35385"/>
                    <a:pt x="32737" y="35885"/>
                    <a:pt x="33237" y="36419"/>
                  </a:cubicBezTo>
                  <a:cubicBezTo>
                    <a:pt x="33604" y="36786"/>
                    <a:pt x="33904" y="37153"/>
                    <a:pt x="34405" y="37320"/>
                  </a:cubicBezTo>
                  <a:cubicBezTo>
                    <a:pt x="34105" y="38053"/>
                    <a:pt x="33871" y="38821"/>
                    <a:pt x="33738" y="39621"/>
                  </a:cubicBezTo>
                  <a:lnTo>
                    <a:pt x="33604" y="39621"/>
                  </a:lnTo>
                  <a:cubicBezTo>
                    <a:pt x="33349" y="39621"/>
                    <a:pt x="33104" y="39630"/>
                    <a:pt x="32860" y="39630"/>
                  </a:cubicBezTo>
                  <a:cubicBezTo>
                    <a:pt x="32434" y="39630"/>
                    <a:pt x="32015" y="39603"/>
                    <a:pt x="31569" y="39454"/>
                  </a:cubicBezTo>
                  <a:cubicBezTo>
                    <a:pt x="30902" y="39188"/>
                    <a:pt x="30168" y="38954"/>
                    <a:pt x="29501" y="38620"/>
                  </a:cubicBezTo>
                  <a:cubicBezTo>
                    <a:pt x="28367" y="38087"/>
                    <a:pt x="27300" y="37420"/>
                    <a:pt x="26299" y="36619"/>
                  </a:cubicBezTo>
                  <a:cubicBezTo>
                    <a:pt x="25265" y="35785"/>
                    <a:pt x="24331" y="34818"/>
                    <a:pt x="23497" y="33750"/>
                  </a:cubicBezTo>
                  <a:cubicBezTo>
                    <a:pt x="23063" y="33217"/>
                    <a:pt x="22663" y="32650"/>
                    <a:pt x="22296" y="32082"/>
                  </a:cubicBezTo>
                  <a:cubicBezTo>
                    <a:pt x="21896" y="31482"/>
                    <a:pt x="21429" y="30882"/>
                    <a:pt x="21195" y="30248"/>
                  </a:cubicBezTo>
                  <a:cubicBezTo>
                    <a:pt x="20962" y="29681"/>
                    <a:pt x="20928" y="29047"/>
                    <a:pt x="20895" y="28480"/>
                  </a:cubicBezTo>
                  <a:cubicBezTo>
                    <a:pt x="20895" y="27713"/>
                    <a:pt x="20928" y="26745"/>
                    <a:pt x="21262" y="26078"/>
                  </a:cubicBezTo>
                  <a:cubicBezTo>
                    <a:pt x="21729" y="25170"/>
                    <a:pt x="22700" y="24645"/>
                    <a:pt x="23674" y="24645"/>
                  </a:cubicBezTo>
                  <a:close/>
                  <a:moveTo>
                    <a:pt x="64735" y="24645"/>
                  </a:moveTo>
                  <a:cubicBezTo>
                    <a:pt x="65701" y="24645"/>
                    <a:pt x="66687" y="25170"/>
                    <a:pt x="67128" y="26078"/>
                  </a:cubicBezTo>
                  <a:cubicBezTo>
                    <a:pt x="67495" y="26745"/>
                    <a:pt x="67495" y="27713"/>
                    <a:pt x="67495" y="28480"/>
                  </a:cubicBezTo>
                  <a:cubicBezTo>
                    <a:pt x="67495" y="29047"/>
                    <a:pt x="67428" y="29681"/>
                    <a:pt x="67228" y="30248"/>
                  </a:cubicBezTo>
                  <a:cubicBezTo>
                    <a:pt x="66961" y="30882"/>
                    <a:pt x="66494" y="31482"/>
                    <a:pt x="66127" y="32082"/>
                  </a:cubicBezTo>
                  <a:cubicBezTo>
                    <a:pt x="65727" y="32650"/>
                    <a:pt x="65327" y="33217"/>
                    <a:pt x="64927" y="33750"/>
                  </a:cubicBezTo>
                  <a:cubicBezTo>
                    <a:pt x="64093" y="34818"/>
                    <a:pt x="63159" y="35785"/>
                    <a:pt x="62091" y="36619"/>
                  </a:cubicBezTo>
                  <a:cubicBezTo>
                    <a:pt x="61124" y="37420"/>
                    <a:pt x="60023" y="38087"/>
                    <a:pt x="58889" y="38620"/>
                  </a:cubicBezTo>
                  <a:cubicBezTo>
                    <a:pt x="58255" y="38954"/>
                    <a:pt x="57521" y="39188"/>
                    <a:pt x="56821" y="39454"/>
                  </a:cubicBezTo>
                  <a:cubicBezTo>
                    <a:pt x="56396" y="39603"/>
                    <a:pt x="55972" y="39630"/>
                    <a:pt x="55539" y="39630"/>
                  </a:cubicBezTo>
                  <a:cubicBezTo>
                    <a:pt x="55291" y="39630"/>
                    <a:pt x="55041" y="39621"/>
                    <a:pt x="54786" y="39621"/>
                  </a:cubicBezTo>
                  <a:lnTo>
                    <a:pt x="54653" y="39621"/>
                  </a:lnTo>
                  <a:cubicBezTo>
                    <a:pt x="54519" y="38821"/>
                    <a:pt x="54319" y="38053"/>
                    <a:pt x="54019" y="37320"/>
                  </a:cubicBezTo>
                  <a:cubicBezTo>
                    <a:pt x="54486" y="37153"/>
                    <a:pt x="54786" y="36786"/>
                    <a:pt x="55153" y="36419"/>
                  </a:cubicBezTo>
                  <a:cubicBezTo>
                    <a:pt x="55687" y="35885"/>
                    <a:pt x="56220" y="35385"/>
                    <a:pt x="56654" y="34818"/>
                  </a:cubicBezTo>
                  <a:cubicBezTo>
                    <a:pt x="57121" y="34251"/>
                    <a:pt x="57488" y="33617"/>
                    <a:pt x="57855" y="32983"/>
                  </a:cubicBezTo>
                  <a:cubicBezTo>
                    <a:pt x="58288" y="32283"/>
                    <a:pt x="58789" y="31649"/>
                    <a:pt x="59222" y="30948"/>
                  </a:cubicBezTo>
                  <a:cubicBezTo>
                    <a:pt x="59589" y="30381"/>
                    <a:pt x="59790" y="29781"/>
                    <a:pt x="60123" y="29214"/>
                  </a:cubicBezTo>
                  <a:cubicBezTo>
                    <a:pt x="60423" y="28647"/>
                    <a:pt x="60790" y="28080"/>
                    <a:pt x="61157" y="27546"/>
                  </a:cubicBezTo>
                  <a:cubicBezTo>
                    <a:pt x="61858" y="26512"/>
                    <a:pt x="62658" y="25211"/>
                    <a:pt x="63926" y="24777"/>
                  </a:cubicBezTo>
                  <a:cubicBezTo>
                    <a:pt x="64185" y="24688"/>
                    <a:pt x="64460" y="24645"/>
                    <a:pt x="64735" y="24645"/>
                  </a:cubicBezTo>
                  <a:close/>
                  <a:moveTo>
                    <a:pt x="17702" y="36425"/>
                  </a:moveTo>
                  <a:cubicBezTo>
                    <a:pt x="17865" y="36425"/>
                    <a:pt x="18040" y="36474"/>
                    <a:pt x="18227" y="36586"/>
                  </a:cubicBezTo>
                  <a:cubicBezTo>
                    <a:pt x="18894" y="36953"/>
                    <a:pt x="19327" y="37653"/>
                    <a:pt x="19794" y="38187"/>
                  </a:cubicBezTo>
                  <a:cubicBezTo>
                    <a:pt x="20395" y="38921"/>
                    <a:pt x="21129" y="39588"/>
                    <a:pt x="21829" y="40222"/>
                  </a:cubicBezTo>
                  <a:cubicBezTo>
                    <a:pt x="22096" y="40522"/>
                    <a:pt x="22496" y="40789"/>
                    <a:pt x="22897" y="40889"/>
                  </a:cubicBezTo>
                  <a:cubicBezTo>
                    <a:pt x="22530" y="41689"/>
                    <a:pt x="22430" y="42657"/>
                    <a:pt x="22596" y="43524"/>
                  </a:cubicBezTo>
                  <a:cubicBezTo>
                    <a:pt x="22396" y="43557"/>
                    <a:pt x="22163" y="43591"/>
                    <a:pt x="21963" y="43624"/>
                  </a:cubicBezTo>
                  <a:cubicBezTo>
                    <a:pt x="21844" y="43651"/>
                    <a:pt x="21724" y="43661"/>
                    <a:pt x="21602" y="43661"/>
                  </a:cubicBezTo>
                  <a:cubicBezTo>
                    <a:pt x="21277" y="43661"/>
                    <a:pt x="20944" y="43591"/>
                    <a:pt x="20628" y="43591"/>
                  </a:cubicBezTo>
                  <a:cubicBezTo>
                    <a:pt x="19728" y="43591"/>
                    <a:pt x="18794" y="43024"/>
                    <a:pt x="18126" y="42457"/>
                  </a:cubicBezTo>
                  <a:cubicBezTo>
                    <a:pt x="17359" y="41789"/>
                    <a:pt x="16559" y="41056"/>
                    <a:pt x="16192" y="40088"/>
                  </a:cubicBezTo>
                  <a:cubicBezTo>
                    <a:pt x="16025" y="39621"/>
                    <a:pt x="15892" y="39188"/>
                    <a:pt x="15992" y="38721"/>
                  </a:cubicBezTo>
                  <a:cubicBezTo>
                    <a:pt x="16058" y="38320"/>
                    <a:pt x="16292" y="37920"/>
                    <a:pt x="16459" y="37553"/>
                  </a:cubicBezTo>
                  <a:cubicBezTo>
                    <a:pt x="16718" y="37009"/>
                    <a:pt x="17137" y="36425"/>
                    <a:pt x="17702" y="36425"/>
                  </a:cubicBezTo>
                  <a:close/>
                  <a:moveTo>
                    <a:pt x="70676" y="36439"/>
                  </a:moveTo>
                  <a:cubicBezTo>
                    <a:pt x="71249" y="36439"/>
                    <a:pt x="71678" y="37013"/>
                    <a:pt x="71965" y="37586"/>
                  </a:cubicBezTo>
                  <a:cubicBezTo>
                    <a:pt x="72132" y="37920"/>
                    <a:pt x="72332" y="38320"/>
                    <a:pt x="72432" y="38721"/>
                  </a:cubicBezTo>
                  <a:cubicBezTo>
                    <a:pt x="72532" y="39188"/>
                    <a:pt x="72365" y="39655"/>
                    <a:pt x="72198" y="40088"/>
                  </a:cubicBezTo>
                  <a:cubicBezTo>
                    <a:pt x="71831" y="41056"/>
                    <a:pt x="71064" y="41789"/>
                    <a:pt x="70264" y="42457"/>
                  </a:cubicBezTo>
                  <a:cubicBezTo>
                    <a:pt x="69597" y="43024"/>
                    <a:pt x="68696" y="43591"/>
                    <a:pt x="67762" y="43591"/>
                  </a:cubicBezTo>
                  <a:cubicBezTo>
                    <a:pt x="67447" y="43591"/>
                    <a:pt x="67113" y="43661"/>
                    <a:pt x="66788" y="43661"/>
                  </a:cubicBezTo>
                  <a:cubicBezTo>
                    <a:pt x="66667" y="43661"/>
                    <a:pt x="66546" y="43651"/>
                    <a:pt x="66428" y="43624"/>
                  </a:cubicBezTo>
                  <a:cubicBezTo>
                    <a:pt x="66227" y="43591"/>
                    <a:pt x="66027" y="43557"/>
                    <a:pt x="65794" y="43524"/>
                  </a:cubicBezTo>
                  <a:cubicBezTo>
                    <a:pt x="65994" y="42690"/>
                    <a:pt x="65894" y="41689"/>
                    <a:pt x="65527" y="40889"/>
                  </a:cubicBezTo>
                  <a:cubicBezTo>
                    <a:pt x="65927" y="40789"/>
                    <a:pt x="66294" y="40522"/>
                    <a:pt x="66594" y="40222"/>
                  </a:cubicBezTo>
                  <a:cubicBezTo>
                    <a:pt x="67295" y="39588"/>
                    <a:pt x="67995" y="38921"/>
                    <a:pt x="68629" y="38187"/>
                  </a:cubicBezTo>
                  <a:cubicBezTo>
                    <a:pt x="69096" y="37653"/>
                    <a:pt x="69530" y="36953"/>
                    <a:pt x="70164" y="36586"/>
                  </a:cubicBezTo>
                  <a:cubicBezTo>
                    <a:pt x="70346" y="36484"/>
                    <a:pt x="70517" y="36439"/>
                    <a:pt x="70676" y="36439"/>
                  </a:cubicBezTo>
                  <a:close/>
                  <a:moveTo>
                    <a:pt x="33638" y="40488"/>
                  </a:moveTo>
                  <a:cubicBezTo>
                    <a:pt x="33504" y="41656"/>
                    <a:pt x="33537" y="42823"/>
                    <a:pt x="33671" y="43991"/>
                  </a:cubicBezTo>
                  <a:cubicBezTo>
                    <a:pt x="33671" y="44091"/>
                    <a:pt x="33671" y="44224"/>
                    <a:pt x="33704" y="44325"/>
                  </a:cubicBezTo>
                  <a:cubicBezTo>
                    <a:pt x="33704" y="44325"/>
                    <a:pt x="33671" y="44325"/>
                    <a:pt x="33671" y="44358"/>
                  </a:cubicBezTo>
                  <a:cubicBezTo>
                    <a:pt x="33471" y="44391"/>
                    <a:pt x="33271" y="44491"/>
                    <a:pt x="33070" y="44591"/>
                  </a:cubicBezTo>
                  <a:cubicBezTo>
                    <a:pt x="32970" y="44625"/>
                    <a:pt x="32870" y="44658"/>
                    <a:pt x="32770" y="44691"/>
                  </a:cubicBezTo>
                  <a:cubicBezTo>
                    <a:pt x="32170" y="44725"/>
                    <a:pt x="31603" y="44858"/>
                    <a:pt x="31069" y="44992"/>
                  </a:cubicBezTo>
                  <a:cubicBezTo>
                    <a:pt x="30168" y="45092"/>
                    <a:pt x="29268" y="45158"/>
                    <a:pt x="28334" y="45225"/>
                  </a:cubicBezTo>
                  <a:cubicBezTo>
                    <a:pt x="27975" y="45246"/>
                    <a:pt x="27563" y="45268"/>
                    <a:pt x="27134" y="45268"/>
                  </a:cubicBezTo>
                  <a:cubicBezTo>
                    <a:pt x="25487" y="45268"/>
                    <a:pt x="23597" y="44942"/>
                    <a:pt x="23597" y="42957"/>
                  </a:cubicBezTo>
                  <a:cubicBezTo>
                    <a:pt x="23597" y="42290"/>
                    <a:pt x="23797" y="41222"/>
                    <a:pt x="24464" y="40822"/>
                  </a:cubicBezTo>
                  <a:cubicBezTo>
                    <a:pt x="24756" y="40653"/>
                    <a:pt x="25109" y="40595"/>
                    <a:pt x="25484" y="40595"/>
                  </a:cubicBezTo>
                  <a:cubicBezTo>
                    <a:pt x="26223" y="40595"/>
                    <a:pt x="27047" y="40822"/>
                    <a:pt x="27667" y="40889"/>
                  </a:cubicBezTo>
                  <a:cubicBezTo>
                    <a:pt x="28265" y="40977"/>
                    <a:pt x="28873" y="41018"/>
                    <a:pt x="29476" y="41018"/>
                  </a:cubicBezTo>
                  <a:cubicBezTo>
                    <a:pt x="30015" y="41018"/>
                    <a:pt x="30549" y="40985"/>
                    <a:pt x="31069" y="40922"/>
                  </a:cubicBezTo>
                  <a:cubicBezTo>
                    <a:pt x="31569" y="40889"/>
                    <a:pt x="32070" y="40789"/>
                    <a:pt x="32570" y="40689"/>
                  </a:cubicBezTo>
                  <a:cubicBezTo>
                    <a:pt x="32770" y="40622"/>
                    <a:pt x="33037" y="40589"/>
                    <a:pt x="33237" y="40522"/>
                  </a:cubicBezTo>
                  <a:cubicBezTo>
                    <a:pt x="33271" y="40522"/>
                    <a:pt x="33271" y="40522"/>
                    <a:pt x="33304" y="40488"/>
                  </a:cubicBezTo>
                  <a:close/>
                  <a:moveTo>
                    <a:pt x="55086" y="40488"/>
                  </a:moveTo>
                  <a:cubicBezTo>
                    <a:pt x="55120" y="40522"/>
                    <a:pt x="55153" y="40522"/>
                    <a:pt x="55153" y="40522"/>
                  </a:cubicBezTo>
                  <a:cubicBezTo>
                    <a:pt x="55386" y="40589"/>
                    <a:pt x="55620" y="40622"/>
                    <a:pt x="55853" y="40689"/>
                  </a:cubicBezTo>
                  <a:cubicBezTo>
                    <a:pt x="56320" y="40789"/>
                    <a:pt x="56821" y="40889"/>
                    <a:pt x="57321" y="40922"/>
                  </a:cubicBezTo>
                  <a:cubicBezTo>
                    <a:pt x="57857" y="40985"/>
                    <a:pt x="58399" y="41018"/>
                    <a:pt x="58943" y="41018"/>
                  </a:cubicBezTo>
                  <a:cubicBezTo>
                    <a:pt x="59550" y="41018"/>
                    <a:pt x="60158" y="40977"/>
                    <a:pt x="60757" y="40889"/>
                  </a:cubicBezTo>
                  <a:cubicBezTo>
                    <a:pt x="61376" y="40822"/>
                    <a:pt x="62201" y="40595"/>
                    <a:pt x="62939" y="40595"/>
                  </a:cubicBezTo>
                  <a:cubicBezTo>
                    <a:pt x="63314" y="40595"/>
                    <a:pt x="63667" y="40653"/>
                    <a:pt x="63959" y="40822"/>
                  </a:cubicBezTo>
                  <a:cubicBezTo>
                    <a:pt x="64593" y="41222"/>
                    <a:pt x="64793" y="42290"/>
                    <a:pt x="64793" y="42957"/>
                  </a:cubicBezTo>
                  <a:cubicBezTo>
                    <a:pt x="64820" y="44942"/>
                    <a:pt x="62935" y="45268"/>
                    <a:pt x="61272" y="45268"/>
                  </a:cubicBezTo>
                  <a:cubicBezTo>
                    <a:pt x="60839" y="45268"/>
                    <a:pt x="60422" y="45246"/>
                    <a:pt x="60056" y="45225"/>
                  </a:cubicBezTo>
                  <a:cubicBezTo>
                    <a:pt x="59156" y="45158"/>
                    <a:pt x="58255" y="45092"/>
                    <a:pt x="57354" y="44992"/>
                  </a:cubicBezTo>
                  <a:cubicBezTo>
                    <a:pt x="56787" y="44858"/>
                    <a:pt x="56220" y="44725"/>
                    <a:pt x="55653" y="44691"/>
                  </a:cubicBezTo>
                  <a:cubicBezTo>
                    <a:pt x="55553" y="44658"/>
                    <a:pt x="55453" y="44625"/>
                    <a:pt x="55353" y="44591"/>
                  </a:cubicBezTo>
                  <a:cubicBezTo>
                    <a:pt x="55153" y="44491"/>
                    <a:pt x="54919" y="44391"/>
                    <a:pt x="54719" y="44358"/>
                  </a:cubicBezTo>
                  <a:cubicBezTo>
                    <a:pt x="54719" y="44325"/>
                    <a:pt x="54719" y="44325"/>
                    <a:pt x="54719" y="44325"/>
                  </a:cubicBezTo>
                  <a:cubicBezTo>
                    <a:pt x="54719" y="44224"/>
                    <a:pt x="54753" y="44091"/>
                    <a:pt x="54753" y="43991"/>
                  </a:cubicBezTo>
                  <a:cubicBezTo>
                    <a:pt x="54886" y="42823"/>
                    <a:pt x="54886" y="41656"/>
                    <a:pt x="54786" y="40488"/>
                  </a:cubicBezTo>
                  <a:close/>
                  <a:moveTo>
                    <a:pt x="33838" y="45292"/>
                  </a:moveTo>
                  <a:cubicBezTo>
                    <a:pt x="33971" y="46293"/>
                    <a:pt x="34205" y="47293"/>
                    <a:pt x="34505" y="48227"/>
                  </a:cubicBezTo>
                  <a:cubicBezTo>
                    <a:pt x="34471" y="48261"/>
                    <a:pt x="34438" y="48294"/>
                    <a:pt x="34405" y="48361"/>
                  </a:cubicBezTo>
                  <a:cubicBezTo>
                    <a:pt x="34205" y="48728"/>
                    <a:pt x="33704" y="48961"/>
                    <a:pt x="33337" y="49195"/>
                  </a:cubicBezTo>
                  <a:cubicBezTo>
                    <a:pt x="32937" y="49462"/>
                    <a:pt x="32537" y="49695"/>
                    <a:pt x="32070" y="49895"/>
                  </a:cubicBezTo>
                  <a:cubicBezTo>
                    <a:pt x="31136" y="50295"/>
                    <a:pt x="30202" y="50662"/>
                    <a:pt x="29234" y="50963"/>
                  </a:cubicBezTo>
                  <a:cubicBezTo>
                    <a:pt x="28603" y="51159"/>
                    <a:pt x="26635" y="51994"/>
                    <a:pt x="25327" y="51994"/>
                  </a:cubicBezTo>
                  <a:cubicBezTo>
                    <a:pt x="24630" y="51994"/>
                    <a:pt x="24121" y="51758"/>
                    <a:pt x="24097" y="51063"/>
                  </a:cubicBezTo>
                  <a:cubicBezTo>
                    <a:pt x="24064" y="50129"/>
                    <a:pt x="24298" y="49028"/>
                    <a:pt x="24931" y="48327"/>
                  </a:cubicBezTo>
                  <a:cubicBezTo>
                    <a:pt x="25532" y="47694"/>
                    <a:pt x="26432" y="47360"/>
                    <a:pt x="27233" y="47060"/>
                  </a:cubicBezTo>
                  <a:cubicBezTo>
                    <a:pt x="28200" y="46726"/>
                    <a:pt x="29201" y="46426"/>
                    <a:pt x="30168" y="46092"/>
                  </a:cubicBezTo>
                  <a:cubicBezTo>
                    <a:pt x="30402" y="46026"/>
                    <a:pt x="30602" y="45959"/>
                    <a:pt x="30836" y="45859"/>
                  </a:cubicBezTo>
                  <a:lnTo>
                    <a:pt x="31102" y="45859"/>
                  </a:lnTo>
                  <a:cubicBezTo>
                    <a:pt x="31669" y="45826"/>
                    <a:pt x="32203" y="45826"/>
                    <a:pt x="32770" y="45726"/>
                  </a:cubicBezTo>
                  <a:cubicBezTo>
                    <a:pt x="33137" y="45625"/>
                    <a:pt x="33471" y="45392"/>
                    <a:pt x="33838" y="45292"/>
                  </a:cubicBezTo>
                  <a:close/>
                  <a:moveTo>
                    <a:pt x="54586" y="45292"/>
                  </a:moveTo>
                  <a:cubicBezTo>
                    <a:pt x="54919" y="45392"/>
                    <a:pt x="55286" y="45625"/>
                    <a:pt x="55620" y="45726"/>
                  </a:cubicBezTo>
                  <a:cubicBezTo>
                    <a:pt x="56187" y="45826"/>
                    <a:pt x="56754" y="45826"/>
                    <a:pt x="57321" y="45859"/>
                  </a:cubicBezTo>
                  <a:lnTo>
                    <a:pt x="57588" y="45859"/>
                  </a:lnTo>
                  <a:cubicBezTo>
                    <a:pt x="57788" y="45959"/>
                    <a:pt x="58022" y="46026"/>
                    <a:pt x="58255" y="46092"/>
                  </a:cubicBezTo>
                  <a:cubicBezTo>
                    <a:pt x="59222" y="46426"/>
                    <a:pt x="60190" y="46726"/>
                    <a:pt x="61157" y="47060"/>
                  </a:cubicBezTo>
                  <a:cubicBezTo>
                    <a:pt x="61991" y="47360"/>
                    <a:pt x="62858" y="47694"/>
                    <a:pt x="63492" y="48327"/>
                  </a:cubicBezTo>
                  <a:cubicBezTo>
                    <a:pt x="64126" y="49028"/>
                    <a:pt x="64359" y="50129"/>
                    <a:pt x="64326" y="51063"/>
                  </a:cubicBezTo>
                  <a:cubicBezTo>
                    <a:pt x="64291" y="51758"/>
                    <a:pt x="63774" y="51994"/>
                    <a:pt x="63074" y="51994"/>
                  </a:cubicBezTo>
                  <a:cubicBezTo>
                    <a:pt x="61759" y="51994"/>
                    <a:pt x="59799" y="51159"/>
                    <a:pt x="59189" y="50963"/>
                  </a:cubicBezTo>
                  <a:cubicBezTo>
                    <a:pt x="58188" y="50662"/>
                    <a:pt x="57254" y="50295"/>
                    <a:pt x="56320" y="49895"/>
                  </a:cubicBezTo>
                  <a:cubicBezTo>
                    <a:pt x="55887" y="49695"/>
                    <a:pt x="55453" y="49462"/>
                    <a:pt x="55053" y="49195"/>
                  </a:cubicBezTo>
                  <a:cubicBezTo>
                    <a:pt x="54719" y="48961"/>
                    <a:pt x="54219" y="48728"/>
                    <a:pt x="53985" y="48361"/>
                  </a:cubicBezTo>
                  <a:cubicBezTo>
                    <a:pt x="53952" y="48294"/>
                    <a:pt x="53919" y="48261"/>
                    <a:pt x="53885" y="48227"/>
                  </a:cubicBezTo>
                  <a:cubicBezTo>
                    <a:pt x="54219" y="47293"/>
                    <a:pt x="54419" y="46293"/>
                    <a:pt x="54586" y="45292"/>
                  </a:cubicBezTo>
                  <a:close/>
                  <a:moveTo>
                    <a:pt x="43907" y="30954"/>
                  </a:moveTo>
                  <a:cubicBezTo>
                    <a:pt x="44077" y="30954"/>
                    <a:pt x="44246" y="30962"/>
                    <a:pt x="44412" y="30982"/>
                  </a:cubicBezTo>
                  <a:cubicBezTo>
                    <a:pt x="44946" y="31015"/>
                    <a:pt x="45513" y="31048"/>
                    <a:pt x="46046" y="31115"/>
                  </a:cubicBezTo>
                  <a:cubicBezTo>
                    <a:pt x="46580" y="31282"/>
                    <a:pt x="47147" y="31415"/>
                    <a:pt x="47648" y="31582"/>
                  </a:cubicBezTo>
                  <a:cubicBezTo>
                    <a:pt x="48715" y="31916"/>
                    <a:pt x="49582" y="32483"/>
                    <a:pt x="50383" y="33283"/>
                  </a:cubicBezTo>
                  <a:cubicBezTo>
                    <a:pt x="51750" y="34684"/>
                    <a:pt x="52885" y="36252"/>
                    <a:pt x="53485" y="38153"/>
                  </a:cubicBezTo>
                  <a:cubicBezTo>
                    <a:pt x="54119" y="40155"/>
                    <a:pt x="54052" y="42490"/>
                    <a:pt x="53752" y="44558"/>
                  </a:cubicBezTo>
                  <a:cubicBezTo>
                    <a:pt x="53452" y="46593"/>
                    <a:pt x="52851" y="48561"/>
                    <a:pt x="51684" y="50262"/>
                  </a:cubicBezTo>
                  <a:cubicBezTo>
                    <a:pt x="50983" y="51263"/>
                    <a:pt x="50049" y="52030"/>
                    <a:pt x="48982" y="52497"/>
                  </a:cubicBezTo>
                  <a:cubicBezTo>
                    <a:pt x="47710" y="52873"/>
                    <a:pt x="46388" y="53224"/>
                    <a:pt x="45081" y="53224"/>
                  </a:cubicBezTo>
                  <a:cubicBezTo>
                    <a:pt x="44879" y="53224"/>
                    <a:pt x="44679" y="53215"/>
                    <a:pt x="44479" y="53198"/>
                  </a:cubicBezTo>
                  <a:cubicBezTo>
                    <a:pt x="43545" y="53131"/>
                    <a:pt x="42577" y="53164"/>
                    <a:pt x="41610" y="53064"/>
                  </a:cubicBezTo>
                  <a:cubicBezTo>
                    <a:pt x="41276" y="53031"/>
                    <a:pt x="40909" y="52964"/>
                    <a:pt x="40542" y="52931"/>
                  </a:cubicBezTo>
                  <a:cubicBezTo>
                    <a:pt x="39008" y="52497"/>
                    <a:pt x="37640" y="51596"/>
                    <a:pt x="36740" y="50262"/>
                  </a:cubicBezTo>
                  <a:cubicBezTo>
                    <a:pt x="35572" y="48561"/>
                    <a:pt x="34938" y="46593"/>
                    <a:pt x="34638" y="44558"/>
                  </a:cubicBezTo>
                  <a:cubicBezTo>
                    <a:pt x="34338" y="42490"/>
                    <a:pt x="34271" y="40155"/>
                    <a:pt x="34938" y="38153"/>
                  </a:cubicBezTo>
                  <a:cubicBezTo>
                    <a:pt x="35539" y="36252"/>
                    <a:pt x="36640" y="34684"/>
                    <a:pt x="38041" y="33283"/>
                  </a:cubicBezTo>
                  <a:cubicBezTo>
                    <a:pt x="38808" y="32483"/>
                    <a:pt x="39675" y="31916"/>
                    <a:pt x="40743" y="31582"/>
                  </a:cubicBezTo>
                  <a:cubicBezTo>
                    <a:pt x="41343" y="31382"/>
                    <a:pt x="41977" y="31215"/>
                    <a:pt x="42611" y="31048"/>
                  </a:cubicBezTo>
                  <a:lnTo>
                    <a:pt x="42677" y="31048"/>
                  </a:lnTo>
                  <a:cubicBezTo>
                    <a:pt x="43078" y="31001"/>
                    <a:pt x="43496" y="30954"/>
                    <a:pt x="43907" y="30954"/>
                  </a:cubicBezTo>
                  <a:close/>
                  <a:moveTo>
                    <a:pt x="21796" y="49514"/>
                  </a:moveTo>
                  <a:cubicBezTo>
                    <a:pt x="22175" y="49514"/>
                    <a:pt x="22577" y="49557"/>
                    <a:pt x="22961" y="49557"/>
                  </a:cubicBezTo>
                  <a:cubicBezTo>
                    <a:pt x="23122" y="49557"/>
                    <a:pt x="23279" y="49550"/>
                    <a:pt x="23430" y="49528"/>
                  </a:cubicBezTo>
                  <a:lnTo>
                    <a:pt x="23430" y="49528"/>
                  </a:lnTo>
                  <a:cubicBezTo>
                    <a:pt x="23263" y="50129"/>
                    <a:pt x="23197" y="50762"/>
                    <a:pt x="23263" y="51363"/>
                  </a:cubicBezTo>
                  <a:cubicBezTo>
                    <a:pt x="23297" y="51630"/>
                    <a:pt x="23364" y="51830"/>
                    <a:pt x="23497" y="51997"/>
                  </a:cubicBezTo>
                  <a:cubicBezTo>
                    <a:pt x="23397" y="52030"/>
                    <a:pt x="23330" y="52097"/>
                    <a:pt x="23263" y="52197"/>
                  </a:cubicBezTo>
                  <a:cubicBezTo>
                    <a:pt x="23163" y="52364"/>
                    <a:pt x="22696" y="52664"/>
                    <a:pt x="22563" y="52797"/>
                  </a:cubicBezTo>
                  <a:cubicBezTo>
                    <a:pt x="22229" y="53097"/>
                    <a:pt x="21862" y="53298"/>
                    <a:pt x="21529" y="53564"/>
                  </a:cubicBezTo>
                  <a:cubicBezTo>
                    <a:pt x="20928" y="54165"/>
                    <a:pt x="20095" y="54699"/>
                    <a:pt x="19327" y="55066"/>
                  </a:cubicBezTo>
                  <a:cubicBezTo>
                    <a:pt x="18934" y="55271"/>
                    <a:pt x="18408" y="55353"/>
                    <a:pt x="17881" y="55353"/>
                  </a:cubicBezTo>
                  <a:cubicBezTo>
                    <a:pt x="17382" y="55353"/>
                    <a:pt x="16882" y="55279"/>
                    <a:pt x="16492" y="55166"/>
                  </a:cubicBezTo>
                  <a:cubicBezTo>
                    <a:pt x="15691" y="54932"/>
                    <a:pt x="15291" y="54365"/>
                    <a:pt x="15291" y="53531"/>
                  </a:cubicBezTo>
                  <a:cubicBezTo>
                    <a:pt x="15258" y="51930"/>
                    <a:pt x="17259" y="50963"/>
                    <a:pt x="18527" y="50429"/>
                  </a:cubicBezTo>
                  <a:cubicBezTo>
                    <a:pt x="19394" y="50029"/>
                    <a:pt x="20295" y="49728"/>
                    <a:pt x="21229" y="49562"/>
                  </a:cubicBezTo>
                  <a:cubicBezTo>
                    <a:pt x="21408" y="49526"/>
                    <a:pt x="21599" y="49514"/>
                    <a:pt x="21796" y="49514"/>
                  </a:cubicBezTo>
                  <a:close/>
                  <a:moveTo>
                    <a:pt x="66613" y="49514"/>
                  </a:moveTo>
                  <a:cubicBezTo>
                    <a:pt x="66811" y="49514"/>
                    <a:pt x="67007" y="49526"/>
                    <a:pt x="67195" y="49562"/>
                  </a:cubicBezTo>
                  <a:cubicBezTo>
                    <a:pt x="68095" y="49728"/>
                    <a:pt x="69029" y="50029"/>
                    <a:pt x="69863" y="50429"/>
                  </a:cubicBezTo>
                  <a:cubicBezTo>
                    <a:pt x="71131" y="50963"/>
                    <a:pt x="73132" y="51930"/>
                    <a:pt x="73132" y="53531"/>
                  </a:cubicBezTo>
                  <a:cubicBezTo>
                    <a:pt x="73099" y="54365"/>
                    <a:pt x="72732" y="54932"/>
                    <a:pt x="71932" y="55166"/>
                  </a:cubicBezTo>
                  <a:cubicBezTo>
                    <a:pt x="71526" y="55279"/>
                    <a:pt x="71025" y="55353"/>
                    <a:pt x="70529" y="55353"/>
                  </a:cubicBezTo>
                  <a:cubicBezTo>
                    <a:pt x="70007" y="55353"/>
                    <a:pt x="69490" y="55271"/>
                    <a:pt x="69096" y="55066"/>
                  </a:cubicBezTo>
                  <a:cubicBezTo>
                    <a:pt x="68329" y="54699"/>
                    <a:pt x="67495" y="54165"/>
                    <a:pt x="66861" y="53564"/>
                  </a:cubicBezTo>
                  <a:cubicBezTo>
                    <a:pt x="66561" y="53298"/>
                    <a:pt x="66161" y="53097"/>
                    <a:pt x="65861" y="52797"/>
                  </a:cubicBezTo>
                  <a:cubicBezTo>
                    <a:pt x="65694" y="52664"/>
                    <a:pt x="65227" y="52364"/>
                    <a:pt x="65127" y="52197"/>
                  </a:cubicBezTo>
                  <a:cubicBezTo>
                    <a:pt x="65060" y="52097"/>
                    <a:pt x="64993" y="52030"/>
                    <a:pt x="64927" y="51997"/>
                  </a:cubicBezTo>
                  <a:cubicBezTo>
                    <a:pt x="65027" y="51830"/>
                    <a:pt x="65127" y="51630"/>
                    <a:pt x="65160" y="51363"/>
                  </a:cubicBezTo>
                  <a:cubicBezTo>
                    <a:pt x="65227" y="50762"/>
                    <a:pt x="65160" y="50129"/>
                    <a:pt x="64993" y="49528"/>
                  </a:cubicBezTo>
                  <a:lnTo>
                    <a:pt x="64993" y="49528"/>
                  </a:lnTo>
                  <a:cubicBezTo>
                    <a:pt x="65144" y="49550"/>
                    <a:pt x="65300" y="49557"/>
                    <a:pt x="65459" y="49557"/>
                  </a:cubicBezTo>
                  <a:cubicBezTo>
                    <a:pt x="65838" y="49557"/>
                    <a:pt x="66231" y="49514"/>
                    <a:pt x="66613" y="49514"/>
                  </a:cubicBezTo>
                  <a:close/>
                  <a:moveTo>
                    <a:pt x="36440" y="51630"/>
                  </a:moveTo>
                  <a:cubicBezTo>
                    <a:pt x="36740" y="51963"/>
                    <a:pt x="37073" y="52297"/>
                    <a:pt x="37440" y="52597"/>
                  </a:cubicBezTo>
                  <a:cubicBezTo>
                    <a:pt x="36907" y="53198"/>
                    <a:pt x="36239" y="53798"/>
                    <a:pt x="35606" y="54298"/>
                  </a:cubicBezTo>
                  <a:cubicBezTo>
                    <a:pt x="34905" y="54832"/>
                    <a:pt x="34238" y="55499"/>
                    <a:pt x="33638" y="56133"/>
                  </a:cubicBezTo>
                  <a:cubicBezTo>
                    <a:pt x="32337" y="57467"/>
                    <a:pt x="30969" y="58868"/>
                    <a:pt x="29435" y="59902"/>
                  </a:cubicBezTo>
                  <a:cubicBezTo>
                    <a:pt x="28867" y="60302"/>
                    <a:pt x="28260" y="60635"/>
                    <a:pt x="27647" y="60635"/>
                  </a:cubicBezTo>
                  <a:cubicBezTo>
                    <a:pt x="27286" y="60635"/>
                    <a:pt x="26924" y="60520"/>
                    <a:pt x="26566" y="60236"/>
                  </a:cubicBezTo>
                  <a:cubicBezTo>
                    <a:pt x="25832" y="59669"/>
                    <a:pt x="25098" y="58601"/>
                    <a:pt x="25665" y="57701"/>
                  </a:cubicBezTo>
                  <a:cubicBezTo>
                    <a:pt x="26166" y="56934"/>
                    <a:pt x="27266" y="56367"/>
                    <a:pt x="28034" y="55933"/>
                  </a:cubicBezTo>
                  <a:cubicBezTo>
                    <a:pt x="28934" y="55432"/>
                    <a:pt x="29902" y="54965"/>
                    <a:pt x="30802" y="54498"/>
                  </a:cubicBezTo>
                  <a:cubicBezTo>
                    <a:pt x="32670" y="53531"/>
                    <a:pt x="34505" y="52464"/>
                    <a:pt x="36440" y="51630"/>
                  </a:cubicBezTo>
                  <a:close/>
                  <a:moveTo>
                    <a:pt x="51984" y="51630"/>
                  </a:moveTo>
                  <a:cubicBezTo>
                    <a:pt x="53885" y="52464"/>
                    <a:pt x="55753" y="53531"/>
                    <a:pt x="57588" y="54498"/>
                  </a:cubicBezTo>
                  <a:cubicBezTo>
                    <a:pt x="58522" y="54965"/>
                    <a:pt x="59456" y="55432"/>
                    <a:pt x="60357" y="55933"/>
                  </a:cubicBezTo>
                  <a:cubicBezTo>
                    <a:pt x="61124" y="56367"/>
                    <a:pt x="62225" y="56934"/>
                    <a:pt x="62725" y="57701"/>
                  </a:cubicBezTo>
                  <a:cubicBezTo>
                    <a:pt x="63325" y="58601"/>
                    <a:pt x="62558" y="59669"/>
                    <a:pt x="61858" y="60236"/>
                  </a:cubicBezTo>
                  <a:cubicBezTo>
                    <a:pt x="61500" y="60520"/>
                    <a:pt x="61137" y="60635"/>
                    <a:pt x="60775" y="60635"/>
                  </a:cubicBezTo>
                  <a:cubicBezTo>
                    <a:pt x="60159" y="60635"/>
                    <a:pt x="59544" y="60302"/>
                    <a:pt x="58956" y="59902"/>
                  </a:cubicBezTo>
                  <a:cubicBezTo>
                    <a:pt x="57421" y="58868"/>
                    <a:pt x="56054" y="57467"/>
                    <a:pt x="54786" y="56133"/>
                  </a:cubicBezTo>
                  <a:cubicBezTo>
                    <a:pt x="54152" y="55499"/>
                    <a:pt x="53485" y="54832"/>
                    <a:pt x="52785" y="54298"/>
                  </a:cubicBezTo>
                  <a:cubicBezTo>
                    <a:pt x="52151" y="53798"/>
                    <a:pt x="51517" y="53198"/>
                    <a:pt x="50950" y="52597"/>
                  </a:cubicBezTo>
                  <a:cubicBezTo>
                    <a:pt x="51317" y="52297"/>
                    <a:pt x="51650" y="51963"/>
                    <a:pt x="51984" y="51630"/>
                  </a:cubicBezTo>
                  <a:close/>
                  <a:moveTo>
                    <a:pt x="14491" y="54098"/>
                  </a:moveTo>
                  <a:cubicBezTo>
                    <a:pt x="14591" y="54599"/>
                    <a:pt x="14791" y="55066"/>
                    <a:pt x="15158" y="55399"/>
                  </a:cubicBezTo>
                  <a:cubicBezTo>
                    <a:pt x="15258" y="55533"/>
                    <a:pt x="15425" y="55633"/>
                    <a:pt x="15558" y="55699"/>
                  </a:cubicBezTo>
                  <a:cubicBezTo>
                    <a:pt x="15258" y="55966"/>
                    <a:pt x="15024" y="56300"/>
                    <a:pt x="14824" y="56567"/>
                  </a:cubicBezTo>
                  <a:cubicBezTo>
                    <a:pt x="14591" y="56967"/>
                    <a:pt x="14324" y="57367"/>
                    <a:pt x="14090" y="57734"/>
                  </a:cubicBezTo>
                  <a:cubicBezTo>
                    <a:pt x="13823" y="58168"/>
                    <a:pt x="13690" y="58668"/>
                    <a:pt x="13456" y="59102"/>
                  </a:cubicBezTo>
                  <a:cubicBezTo>
                    <a:pt x="12589" y="60770"/>
                    <a:pt x="12055" y="62638"/>
                    <a:pt x="10721" y="64005"/>
                  </a:cubicBezTo>
                  <a:cubicBezTo>
                    <a:pt x="10101" y="64626"/>
                    <a:pt x="9376" y="65168"/>
                    <a:pt x="8500" y="65168"/>
                  </a:cubicBezTo>
                  <a:cubicBezTo>
                    <a:pt x="8387" y="65168"/>
                    <a:pt x="8271" y="65159"/>
                    <a:pt x="8153" y="65139"/>
                  </a:cubicBezTo>
                  <a:cubicBezTo>
                    <a:pt x="7019" y="64906"/>
                    <a:pt x="6852" y="63605"/>
                    <a:pt x="7152" y="62704"/>
                  </a:cubicBezTo>
                  <a:cubicBezTo>
                    <a:pt x="7819" y="60770"/>
                    <a:pt x="9320" y="59202"/>
                    <a:pt x="10654" y="57701"/>
                  </a:cubicBezTo>
                  <a:cubicBezTo>
                    <a:pt x="11422" y="56800"/>
                    <a:pt x="12256" y="55966"/>
                    <a:pt x="13156" y="55199"/>
                  </a:cubicBezTo>
                  <a:cubicBezTo>
                    <a:pt x="13590" y="54832"/>
                    <a:pt x="14024" y="54465"/>
                    <a:pt x="14491" y="54098"/>
                  </a:cubicBezTo>
                  <a:close/>
                  <a:moveTo>
                    <a:pt x="73933" y="54098"/>
                  </a:moveTo>
                  <a:cubicBezTo>
                    <a:pt x="74367" y="54465"/>
                    <a:pt x="74834" y="54832"/>
                    <a:pt x="75267" y="55199"/>
                  </a:cubicBezTo>
                  <a:cubicBezTo>
                    <a:pt x="76168" y="55966"/>
                    <a:pt x="76968" y="56800"/>
                    <a:pt x="77769" y="57701"/>
                  </a:cubicBezTo>
                  <a:cubicBezTo>
                    <a:pt x="79070" y="59202"/>
                    <a:pt x="80604" y="60770"/>
                    <a:pt x="81272" y="62704"/>
                  </a:cubicBezTo>
                  <a:cubicBezTo>
                    <a:pt x="81572" y="63605"/>
                    <a:pt x="81405" y="64906"/>
                    <a:pt x="80271" y="65139"/>
                  </a:cubicBezTo>
                  <a:cubicBezTo>
                    <a:pt x="80149" y="65159"/>
                    <a:pt x="80030" y="65168"/>
                    <a:pt x="79914" y="65168"/>
                  </a:cubicBezTo>
                  <a:cubicBezTo>
                    <a:pt x="79014" y="65168"/>
                    <a:pt x="78289" y="64626"/>
                    <a:pt x="77669" y="64005"/>
                  </a:cubicBezTo>
                  <a:cubicBezTo>
                    <a:pt x="76335" y="62638"/>
                    <a:pt x="75801" y="60770"/>
                    <a:pt x="74934" y="59102"/>
                  </a:cubicBezTo>
                  <a:cubicBezTo>
                    <a:pt x="74700" y="58668"/>
                    <a:pt x="74567" y="58168"/>
                    <a:pt x="74300" y="57734"/>
                  </a:cubicBezTo>
                  <a:cubicBezTo>
                    <a:pt x="74066" y="57367"/>
                    <a:pt x="73833" y="56967"/>
                    <a:pt x="73566" y="56567"/>
                  </a:cubicBezTo>
                  <a:cubicBezTo>
                    <a:pt x="73399" y="56300"/>
                    <a:pt x="73132" y="55966"/>
                    <a:pt x="72832" y="55699"/>
                  </a:cubicBezTo>
                  <a:cubicBezTo>
                    <a:pt x="72999" y="55633"/>
                    <a:pt x="73132" y="55533"/>
                    <a:pt x="73266" y="55399"/>
                  </a:cubicBezTo>
                  <a:cubicBezTo>
                    <a:pt x="73599" y="55066"/>
                    <a:pt x="73833" y="54599"/>
                    <a:pt x="73933" y="54098"/>
                  </a:cubicBezTo>
                  <a:close/>
                  <a:moveTo>
                    <a:pt x="24631" y="59302"/>
                  </a:moveTo>
                  <a:cubicBezTo>
                    <a:pt x="24931" y="60136"/>
                    <a:pt x="25565" y="60870"/>
                    <a:pt x="26332" y="61303"/>
                  </a:cubicBezTo>
                  <a:cubicBezTo>
                    <a:pt x="26199" y="61537"/>
                    <a:pt x="26132" y="61804"/>
                    <a:pt x="25999" y="62037"/>
                  </a:cubicBezTo>
                  <a:cubicBezTo>
                    <a:pt x="25732" y="62504"/>
                    <a:pt x="25432" y="63038"/>
                    <a:pt x="25098" y="63472"/>
                  </a:cubicBezTo>
                  <a:cubicBezTo>
                    <a:pt x="24431" y="64339"/>
                    <a:pt x="24064" y="65406"/>
                    <a:pt x="23464" y="66307"/>
                  </a:cubicBezTo>
                  <a:cubicBezTo>
                    <a:pt x="22796" y="67274"/>
                    <a:pt x="22029" y="68175"/>
                    <a:pt x="21129" y="68909"/>
                  </a:cubicBezTo>
                  <a:cubicBezTo>
                    <a:pt x="20692" y="69221"/>
                    <a:pt x="20285" y="69649"/>
                    <a:pt x="19743" y="69649"/>
                  </a:cubicBezTo>
                  <a:cubicBezTo>
                    <a:pt x="19705" y="69649"/>
                    <a:pt x="19667" y="69647"/>
                    <a:pt x="19628" y="69643"/>
                  </a:cubicBezTo>
                  <a:cubicBezTo>
                    <a:pt x="19094" y="69609"/>
                    <a:pt x="18694" y="69242"/>
                    <a:pt x="18360" y="68842"/>
                  </a:cubicBezTo>
                  <a:cubicBezTo>
                    <a:pt x="17626" y="67975"/>
                    <a:pt x="17226" y="66941"/>
                    <a:pt x="17826" y="65907"/>
                  </a:cubicBezTo>
                  <a:cubicBezTo>
                    <a:pt x="18427" y="64906"/>
                    <a:pt x="19227" y="64039"/>
                    <a:pt x="20028" y="63238"/>
                  </a:cubicBezTo>
                  <a:cubicBezTo>
                    <a:pt x="20828" y="62438"/>
                    <a:pt x="21696" y="61704"/>
                    <a:pt x="22563" y="60970"/>
                  </a:cubicBezTo>
                  <a:cubicBezTo>
                    <a:pt x="23197" y="60469"/>
                    <a:pt x="23897" y="59769"/>
                    <a:pt x="24631" y="59302"/>
                  </a:cubicBezTo>
                  <a:close/>
                  <a:moveTo>
                    <a:pt x="63792" y="59302"/>
                  </a:moveTo>
                  <a:cubicBezTo>
                    <a:pt x="64526" y="59769"/>
                    <a:pt x="65193" y="60469"/>
                    <a:pt x="65827" y="60970"/>
                  </a:cubicBezTo>
                  <a:cubicBezTo>
                    <a:pt x="66728" y="61704"/>
                    <a:pt x="67595" y="62438"/>
                    <a:pt x="68396" y="63238"/>
                  </a:cubicBezTo>
                  <a:cubicBezTo>
                    <a:pt x="69196" y="64039"/>
                    <a:pt x="69997" y="64906"/>
                    <a:pt x="70564" y="65907"/>
                  </a:cubicBezTo>
                  <a:cubicBezTo>
                    <a:pt x="71198" y="66941"/>
                    <a:pt x="70764" y="67975"/>
                    <a:pt x="70064" y="68842"/>
                  </a:cubicBezTo>
                  <a:cubicBezTo>
                    <a:pt x="69730" y="69242"/>
                    <a:pt x="69296" y="69609"/>
                    <a:pt x="68763" y="69643"/>
                  </a:cubicBezTo>
                  <a:cubicBezTo>
                    <a:pt x="68723" y="69647"/>
                    <a:pt x="68685" y="69649"/>
                    <a:pt x="68647" y="69649"/>
                  </a:cubicBezTo>
                  <a:cubicBezTo>
                    <a:pt x="68106" y="69649"/>
                    <a:pt x="67700" y="69221"/>
                    <a:pt x="67295" y="68909"/>
                  </a:cubicBezTo>
                  <a:cubicBezTo>
                    <a:pt x="66361" y="68175"/>
                    <a:pt x="65594" y="67274"/>
                    <a:pt x="64960" y="66307"/>
                  </a:cubicBezTo>
                  <a:cubicBezTo>
                    <a:pt x="64326" y="65406"/>
                    <a:pt x="63959" y="64339"/>
                    <a:pt x="63325" y="63472"/>
                  </a:cubicBezTo>
                  <a:cubicBezTo>
                    <a:pt x="62992" y="63038"/>
                    <a:pt x="62692" y="62504"/>
                    <a:pt x="62425" y="62037"/>
                  </a:cubicBezTo>
                  <a:cubicBezTo>
                    <a:pt x="62291" y="61804"/>
                    <a:pt x="62191" y="61537"/>
                    <a:pt x="62091" y="61303"/>
                  </a:cubicBezTo>
                  <a:cubicBezTo>
                    <a:pt x="62825" y="60870"/>
                    <a:pt x="63492" y="60136"/>
                    <a:pt x="63792" y="59302"/>
                  </a:cubicBezTo>
                  <a:close/>
                  <a:moveTo>
                    <a:pt x="6752" y="65139"/>
                  </a:moveTo>
                  <a:cubicBezTo>
                    <a:pt x="7252" y="65740"/>
                    <a:pt x="7919" y="65973"/>
                    <a:pt x="8653" y="65973"/>
                  </a:cubicBezTo>
                  <a:cubicBezTo>
                    <a:pt x="8686" y="66174"/>
                    <a:pt x="8686" y="66374"/>
                    <a:pt x="8686" y="66540"/>
                  </a:cubicBezTo>
                  <a:cubicBezTo>
                    <a:pt x="8686" y="66807"/>
                    <a:pt x="8586" y="67074"/>
                    <a:pt x="8586" y="67341"/>
                  </a:cubicBezTo>
                  <a:cubicBezTo>
                    <a:pt x="8586" y="67641"/>
                    <a:pt x="8586" y="67841"/>
                    <a:pt x="8420" y="68108"/>
                  </a:cubicBezTo>
                  <a:cubicBezTo>
                    <a:pt x="8286" y="68342"/>
                    <a:pt x="8119" y="68575"/>
                    <a:pt x="7986" y="68809"/>
                  </a:cubicBezTo>
                  <a:cubicBezTo>
                    <a:pt x="7385" y="69809"/>
                    <a:pt x="6418" y="70710"/>
                    <a:pt x="5584" y="71577"/>
                  </a:cubicBezTo>
                  <a:cubicBezTo>
                    <a:pt x="4684" y="72478"/>
                    <a:pt x="3750" y="73012"/>
                    <a:pt x="2582" y="73479"/>
                  </a:cubicBezTo>
                  <a:cubicBezTo>
                    <a:pt x="2315" y="73579"/>
                    <a:pt x="2082" y="73712"/>
                    <a:pt x="1848" y="73812"/>
                  </a:cubicBezTo>
                  <a:cubicBezTo>
                    <a:pt x="1715" y="73879"/>
                    <a:pt x="1581" y="73946"/>
                    <a:pt x="1448" y="73979"/>
                  </a:cubicBezTo>
                  <a:cubicBezTo>
                    <a:pt x="1615" y="73812"/>
                    <a:pt x="1748" y="73679"/>
                    <a:pt x="1882" y="73512"/>
                  </a:cubicBezTo>
                  <a:cubicBezTo>
                    <a:pt x="2182" y="73145"/>
                    <a:pt x="2449" y="72778"/>
                    <a:pt x="2715" y="72411"/>
                  </a:cubicBezTo>
                  <a:cubicBezTo>
                    <a:pt x="3316" y="71577"/>
                    <a:pt x="3850" y="70743"/>
                    <a:pt x="4317" y="69776"/>
                  </a:cubicBezTo>
                  <a:cubicBezTo>
                    <a:pt x="4717" y="68909"/>
                    <a:pt x="5117" y="67975"/>
                    <a:pt x="5517" y="67108"/>
                  </a:cubicBezTo>
                  <a:cubicBezTo>
                    <a:pt x="5718" y="66674"/>
                    <a:pt x="5951" y="66274"/>
                    <a:pt x="6218" y="65873"/>
                  </a:cubicBezTo>
                  <a:cubicBezTo>
                    <a:pt x="6385" y="65640"/>
                    <a:pt x="6585" y="65406"/>
                    <a:pt x="6752" y="65139"/>
                  </a:cubicBezTo>
                  <a:close/>
                  <a:moveTo>
                    <a:pt x="81638" y="65139"/>
                  </a:moveTo>
                  <a:cubicBezTo>
                    <a:pt x="81805" y="65406"/>
                    <a:pt x="82039" y="65640"/>
                    <a:pt x="82206" y="65873"/>
                  </a:cubicBezTo>
                  <a:cubicBezTo>
                    <a:pt x="82439" y="66274"/>
                    <a:pt x="82706" y="66674"/>
                    <a:pt x="82906" y="67108"/>
                  </a:cubicBezTo>
                  <a:cubicBezTo>
                    <a:pt x="83306" y="67975"/>
                    <a:pt x="83673" y="68909"/>
                    <a:pt x="84107" y="69776"/>
                  </a:cubicBezTo>
                  <a:cubicBezTo>
                    <a:pt x="84541" y="70743"/>
                    <a:pt x="85108" y="71577"/>
                    <a:pt x="85708" y="72411"/>
                  </a:cubicBezTo>
                  <a:cubicBezTo>
                    <a:pt x="85942" y="72778"/>
                    <a:pt x="86208" y="73145"/>
                    <a:pt x="86509" y="73512"/>
                  </a:cubicBezTo>
                  <a:cubicBezTo>
                    <a:pt x="86642" y="73679"/>
                    <a:pt x="86809" y="73812"/>
                    <a:pt x="86942" y="73979"/>
                  </a:cubicBezTo>
                  <a:cubicBezTo>
                    <a:pt x="86809" y="73946"/>
                    <a:pt x="86709" y="73879"/>
                    <a:pt x="86575" y="73812"/>
                  </a:cubicBezTo>
                  <a:cubicBezTo>
                    <a:pt x="86308" y="73712"/>
                    <a:pt x="86075" y="73579"/>
                    <a:pt x="85841" y="73479"/>
                  </a:cubicBezTo>
                  <a:cubicBezTo>
                    <a:pt x="84641" y="73012"/>
                    <a:pt x="83740" y="72478"/>
                    <a:pt x="82839" y="71577"/>
                  </a:cubicBezTo>
                  <a:cubicBezTo>
                    <a:pt x="81972" y="70710"/>
                    <a:pt x="81005" y="69809"/>
                    <a:pt x="80404" y="68809"/>
                  </a:cubicBezTo>
                  <a:cubicBezTo>
                    <a:pt x="80271" y="68575"/>
                    <a:pt x="80104" y="68342"/>
                    <a:pt x="79971" y="68108"/>
                  </a:cubicBezTo>
                  <a:cubicBezTo>
                    <a:pt x="79804" y="67841"/>
                    <a:pt x="79837" y="67641"/>
                    <a:pt x="79837" y="67341"/>
                  </a:cubicBezTo>
                  <a:cubicBezTo>
                    <a:pt x="79837" y="67074"/>
                    <a:pt x="79737" y="66807"/>
                    <a:pt x="79737" y="66540"/>
                  </a:cubicBezTo>
                  <a:cubicBezTo>
                    <a:pt x="79704" y="66374"/>
                    <a:pt x="79737" y="66174"/>
                    <a:pt x="79737" y="65973"/>
                  </a:cubicBezTo>
                  <a:cubicBezTo>
                    <a:pt x="80504" y="65973"/>
                    <a:pt x="81138" y="65740"/>
                    <a:pt x="81638" y="65139"/>
                  </a:cubicBezTo>
                  <a:close/>
                  <a:moveTo>
                    <a:pt x="49082" y="53665"/>
                  </a:moveTo>
                  <a:cubicBezTo>
                    <a:pt x="49182" y="53898"/>
                    <a:pt x="49282" y="54132"/>
                    <a:pt x="49415" y="54332"/>
                  </a:cubicBezTo>
                  <a:cubicBezTo>
                    <a:pt x="49749" y="54765"/>
                    <a:pt x="50116" y="55166"/>
                    <a:pt x="50416" y="55633"/>
                  </a:cubicBezTo>
                  <a:cubicBezTo>
                    <a:pt x="51050" y="56567"/>
                    <a:pt x="51584" y="57534"/>
                    <a:pt x="51984" y="58568"/>
                  </a:cubicBezTo>
                  <a:cubicBezTo>
                    <a:pt x="52384" y="59502"/>
                    <a:pt x="52885" y="60436"/>
                    <a:pt x="53185" y="61403"/>
                  </a:cubicBezTo>
                  <a:cubicBezTo>
                    <a:pt x="53552" y="62438"/>
                    <a:pt x="53652" y="63505"/>
                    <a:pt x="53752" y="64539"/>
                  </a:cubicBezTo>
                  <a:cubicBezTo>
                    <a:pt x="53852" y="65573"/>
                    <a:pt x="53785" y="66707"/>
                    <a:pt x="53618" y="67708"/>
                  </a:cubicBezTo>
                  <a:cubicBezTo>
                    <a:pt x="53452" y="68709"/>
                    <a:pt x="53218" y="69676"/>
                    <a:pt x="52851" y="70610"/>
                  </a:cubicBezTo>
                  <a:cubicBezTo>
                    <a:pt x="52518" y="71577"/>
                    <a:pt x="51917" y="72345"/>
                    <a:pt x="51350" y="73179"/>
                  </a:cubicBezTo>
                  <a:cubicBezTo>
                    <a:pt x="50850" y="73979"/>
                    <a:pt x="50349" y="74646"/>
                    <a:pt x="49616" y="75247"/>
                  </a:cubicBezTo>
                  <a:cubicBezTo>
                    <a:pt x="48848" y="75947"/>
                    <a:pt x="47914" y="76414"/>
                    <a:pt x="47014" y="76981"/>
                  </a:cubicBezTo>
                  <a:cubicBezTo>
                    <a:pt x="46180" y="77515"/>
                    <a:pt x="45212" y="77748"/>
                    <a:pt x="44212" y="77915"/>
                  </a:cubicBezTo>
                  <a:cubicBezTo>
                    <a:pt x="43211" y="77748"/>
                    <a:pt x="42244" y="77515"/>
                    <a:pt x="41376" y="76981"/>
                  </a:cubicBezTo>
                  <a:cubicBezTo>
                    <a:pt x="40509" y="76414"/>
                    <a:pt x="39575" y="75947"/>
                    <a:pt x="38775" y="75247"/>
                  </a:cubicBezTo>
                  <a:cubicBezTo>
                    <a:pt x="38074" y="74646"/>
                    <a:pt x="37574" y="73979"/>
                    <a:pt x="37040" y="73179"/>
                  </a:cubicBezTo>
                  <a:cubicBezTo>
                    <a:pt x="36473" y="72345"/>
                    <a:pt x="35906" y="71577"/>
                    <a:pt x="35539" y="70610"/>
                  </a:cubicBezTo>
                  <a:cubicBezTo>
                    <a:pt x="35205" y="69676"/>
                    <a:pt x="34938" y="68709"/>
                    <a:pt x="34772" y="67708"/>
                  </a:cubicBezTo>
                  <a:cubicBezTo>
                    <a:pt x="34638" y="66707"/>
                    <a:pt x="34538" y="65573"/>
                    <a:pt x="34638" y="64539"/>
                  </a:cubicBezTo>
                  <a:cubicBezTo>
                    <a:pt x="34772" y="63505"/>
                    <a:pt x="34872" y="62438"/>
                    <a:pt x="35205" y="61437"/>
                  </a:cubicBezTo>
                  <a:cubicBezTo>
                    <a:pt x="35539" y="60436"/>
                    <a:pt x="36006" y="59502"/>
                    <a:pt x="36406" y="58568"/>
                  </a:cubicBezTo>
                  <a:cubicBezTo>
                    <a:pt x="36840" y="57534"/>
                    <a:pt x="37340" y="56567"/>
                    <a:pt x="37974" y="55633"/>
                  </a:cubicBezTo>
                  <a:cubicBezTo>
                    <a:pt x="38274" y="55166"/>
                    <a:pt x="38674" y="54765"/>
                    <a:pt x="38975" y="54332"/>
                  </a:cubicBezTo>
                  <a:cubicBezTo>
                    <a:pt x="39141" y="54132"/>
                    <a:pt x="39242" y="53898"/>
                    <a:pt x="39342" y="53665"/>
                  </a:cubicBezTo>
                  <a:cubicBezTo>
                    <a:pt x="40042" y="53965"/>
                    <a:pt x="40809" y="54098"/>
                    <a:pt x="41610" y="54132"/>
                  </a:cubicBezTo>
                  <a:cubicBezTo>
                    <a:pt x="41643" y="54132"/>
                    <a:pt x="41677" y="54098"/>
                    <a:pt x="41743" y="54098"/>
                  </a:cubicBezTo>
                  <a:cubicBezTo>
                    <a:pt x="42277" y="54198"/>
                    <a:pt x="42877" y="54265"/>
                    <a:pt x="43445" y="54332"/>
                  </a:cubicBezTo>
                  <a:cubicBezTo>
                    <a:pt x="43678" y="54357"/>
                    <a:pt x="43907" y="54367"/>
                    <a:pt x="44134" y="54367"/>
                  </a:cubicBezTo>
                  <a:cubicBezTo>
                    <a:pt x="44814" y="54367"/>
                    <a:pt x="45471" y="54273"/>
                    <a:pt x="46146" y="54198"/>
                  </a:cubicBezTo>
                  <a:cubicBezTo>
                    <a:pt x="46380" y="54165"/>
                    <a:pt x="46580" y="54132"/>
                    <a:pt x="46780" y="54098"/>
                  </a:cubicBezTo>
                  <a:lnTo>
                    <a:pt x="46814" y="54098"/>
                  </a:lnTo>
                  <a:cubicBezTo>
                    <a:pt x="47614" y="54098"/>
                    <a:pt x="48348" y="53965"/>
                    <a:pt x="49082" y="53665"/>
                  </a:cubicBezTo>
                  <a:close/>
                  <a:moveTo>
                    <a:pt x="17493" y="69209"/>
                  </a:moveTo>
                  <a:cubicBezTo>
                    <a:pt x="17960" y="69809"/>
                    <a:pt x="18560" y="70276"/>
                    <a:pt x="19194" y="70443"/>
                  </a:cubicBezTo>
                  <a:cubicBezTo>
                    <a:pt x="19350" y="70482"/>
                    <a:pt x="19507" y="70499"/>
                    <a:pt x="19663" y="70499"/>
                  </a:cubicBezTo>
                  <a:cubicBezTo>
                    <a:pt x="19773" y="70499"/>
                    <a:pt x="19884" y="70490"/>
                    <a:pt x="19994" y="70477"/>
                  </a:cubicBezTo>
                  <a:lnTo>
                    <a:pt x="19994" y="70477"/>
                  </a:lnTo>
                  <a:cubicBezTo>
                    <a:pt x="19994" y="70643"/>
                    <a:pt x="19994" y="70810"/>
                    <a:pt x="19961" y="70977"/>
                  </a:cubicBezTo>
                  <a:cubicBezTo>
                    <a:pt x="19928" y="71444"/>
                    <a:pt x="19894" y="71944"/>
                    <a:pt x="19894" y="72411"/>
                  </a:cubicBezTo>
                  <a:cubicBezTo>
                    <a:pt x="19928" y="73412"/>
                    <a:pt x="20095" y="74413"/>
                    <a:pt x="20261" y="75380"/>
                  </a:cubicBezTo>
                  <a:cubicBezTo>
                    <a:pt x="20361" y="75880"/>
                    <a:pt x="20495" y="76414"/>
                    <a:pt x="20562" y="76915"/>
                  </a:cubicBezTo>
                  <a:cubicBezTo>
                    <a:pt x="20628" y="77415"/>
                    <a:pt x="20495" y="77949"/>
                    <a:pt x="20395" y="78449"/>
                  </a:cubicBezTo>
                  <a:cubicBezTo>
                    <a:pt x="20182" y="79270"/>
                    <a:pt x="19082" y="79592"/>
                    <a:pt x="18283" y="79592"/>
                  </a:cubicBezTo>
                  <a:cubicBezTo>
                    <a:pt x="18205" y="79592"/>
                    <a:pt x="18131" y="79589"/>
                    <a:pt x="18060" y="79583"/>
                  </a:cubicBezTo>
                  <a:cubicBezTo>
                    <a:pt x="17559" y="79516"/>
                    <a:pt x="17059" y="79350"/>
                    <a:pt x="16625" y="79049"/>
                  </a:cubicBezTo>
                  <a:cubicBezTo>
                    <a:pt x="16225" y="78783"/>
                    <a:pt x="16192" y="78416"/>
                    <a:pt x="16125" y="77949"/>
                  </a:cubicBezTo>
                  <a:cubicBezTo>
                    <a:pt x="15925" y="76814"/>
                    <a:pt x="15791" y="75780"/>
                    <a:pt x="15892" y="74646"/>
                  </a:cubicBezTo>
                  <a:cubicBezTo>
                    <a:pt x="15992" y="73479"/>
                    <a:pt x="16225" y="72445"/>
                    <a:pt x="16592" y="71344"/>
                  </a:cubicBezTo>
                  <a:cubicBezTo>
                    <a:pt x="16759" y="70877"/>
                    <a:pt x="16892" y="70410"/>
                    <a:pt x="17092" y="69976"/>
                  </a:cubicBezTo>
                  <a:cubicBezTo>
                    <a:pt x="17192" y="69676"/>
                    <a:pt x="17326" y="69443"/>
                    <a:pt x="17493" y="69209"/>
                  </a:cubicBezTo>
                  <a:close/>
                  <a:moveTo>
                    <a:pt x="70931" y="69209"/>
                  </a:moveTo>
                  <a:cubicBezTo>
                    <a:pt x="71064" y="69443"/>
                    <a:pt x="71198" y="69676"/>
                    <a:pt x="71331" y="69976"/>
                  </a:cubicBezTo>
                  <a:cubicBezTo>
                    <a:pt x="71498" y="70410"/>
                    <a:pt x="71631" y="70877"/>
                    <a:pt x="71798" y="71344"/>
                  </a:cubicBezTo>
                  <a:cubicBezTo>
                    <a:pt x="72198" y="72445"/>
                    <a:pt x="72432" y="73479"/>
                    <a:pt x="72499" y="74646"/>
                  </a:cubicBezTo>
                  <a:cubicBezTo>
                    <a:pt x="72599" y="75780"/>
                    <a:pt x="72465" y="76814"/>
                    <a:pt x="72298" y="77949"/>
                  </a:cubicBezTo>
                  <a:cubicBezTo>
                    <a:pt x="72198" y="78416"/>
                    <a:pt x="72198" y="78783"/>
                    <a:pt x="71765" y="79049"/>
                  </a:cubicBezTo>
                  <a:cubicBezTo>
                    <a:pt x="71331" y="79350"/>
                    <a:pt x="70831" y="79516"/>
                    <a:pt x="70330" y="79583"/>
                  </a:cubicBezTo>
                  <a:cubicBezTo>
                    <a:pt x="70260" y="79589"/>
                    <a:pt x="70185" y="79592"/>
                    <a:pt x="70107" y="79592"/>
                  </a:cubicBezTo>
                  <a:cubicBezTo>
                    <a:pt x="69308" y="79592"/>
                    <a:pt x="68211" y="79270"/>
                    <a:pt x="68029" y="78449"/>
                  </a:cubicBezTo>
                  <a:cubicBezTo>
                    <a:pt x="67895" y="77949"/>
                    <a:pt x="67762" y="77415"/>
                    <a:pt x="67829" y="76915"/>
                  </a:cubicBezTo>
                  <a:cubicBezTo>
                    <a:pt x="67929" y="76414"/>
                    <a:pt x="68029" y="75880"/>
                    <a:pt x="68129" y="75380"/>
                  </a:cubicBezTo>
                  <a:cubicBezTo>
                    <a:pt x="68296" y="74413"/>
                    <a:pt x="68462" y="73412"/>
                    <a:pt x="68496" y="72411"/>
                  </a:cubicBezTo>
                  <a:cubicBezTo>
                    <a:pt x="68529" y="71944"/>
                    <a:pt x="68496" y="71444"/>
                    <a:pt x="68429" y="70977"/>
                  </a:cubicBezTo>
                  <a:cubicBezTo>
                    <a:pt x="68429" y="70810"/>
                    <a:pt x="68429" y="70643"/>
                    <a:pt x="68429" y="70477"/>
                  </a:cubicBezTo>
                  <a:cubicBezTo>
                    <a:pt x="68526" y="70490"/>
                    <a:pt x="68628" y="70499"/>
                    <a:pt x="68736" y="70499"/>
                  </a:cubicBezTo>
                  <a:cubicBezTo>
                    <a:pt x="68889" y="70499"/>
                    <a:pt x="69054" y="70482"/>
                    <a:pt x="69230" y="70443"/>
                  </a:cubicBezTo>
                  <a:cubicBezTo>
                    <a:pt x="69863" y="70276"/>
                    <a:pt x="70464" y="69809"/>
                    <a:pt x="70931" y="69209"/>
                  </a:cubicBezTo>
                  <a:close/>
                  <a:moveTo>
                    <a:pt x="16792" y="80117"/>
                  </a:moveTo>
                  <a:cubicBezTo>
                    <a:pt x="17285" y="80302"/>
                    <a:pt x="17854" y="80398"/>
                    <a:pt x="18382" y="80398"/>
                  </a:cubicBezTo>
                  <a:cubicBezTo>
                    <a:pt x="18711" y="80398"/>
                    <a:pt x="19025" y="80361"/>
                    <a:pt x="19294" y="80284"/>
                  </a:cubicBezTo>
                  <a:cubicBezTo>
                    <a:pt x="19361" y="80250"/>
                    <a:pt x="19461" y="80250"/>
                    <a:pt x="19527" y="80217"/>
                  </a:cubicBezTo>
                  <a:cubicBezTo>
                    <a:pt x="19561" y="80250"/>
                    <a:pt x="19628" y="80284"/>
                    <a:pt x="19694" y="80284"/>
                  </a:cubicBezTo>
                  <a:cubicBezTo>
                    <a:pt x="19628" y="80284"/>
                    <a:pt x="19728" y="80417"/>
                    <a:pt x="19728" y="80517"/>
                  </a:cubicBezTo>
                  <a:cubicBezTo>
                    <a:pt x="19761" y="80784"/>
                    <a:pt x="19694" y="80984"/>
                    <a:pt x="19661" y="81218"/>
                  </a:cubicBezTo>
                  <a:cubicBezTo>
                    <a:pt x="19594" y="81651"/>
                    <a:pt x="19561" y="82018"/>
                    <a:pt x="19427" y="82418"/>
                  </a:cubicBezTo>
                  <a:cubicBezTo>
                    <a:pt x="19161" y="83252"/>
                    <a:pt x="18794" y="84053"/>
                    <a:pt x="18260" y="84820"/>
                  </a:cubicBezTo>
                  <a:cubicBezTo>
                    <a:pt x="17726" y="85587"/>
                    <a:pt x="17259" y="86488"/>
                    <a:pt x="16625" y="87222"/>
                  </a:cubicBezTo>
                  <a:cubicBezTo>
                    <a:pt x="16325" y="87555"/>
                    <a:pt x="15958" y="87789"/>
                    <a:pt x="15558" y="87956"/>
                  </a:cubicBezTo>
                  <a:cubicBezTo>
                    <a:pt x="15391" y="88022"/>
                    <a:pt x="15091" y="88189"/>
                    <a:pt x="14857" y="88256"/>
                  </a:cubicBezTo>
                  <a:cubicBezTo>
                    <a:pt x="14924" y="88089"/>
                    <a:pt x="14991" y="87889"/>
                    <a:pt x="15058" y="87722"/>
                  </a:cubicBezTo>
                  <a:cubicBezTo>
                    <a:pt x="15191" y="87389"/>
                    <a:pt x="15291" y="87022"/>
                    <a:pt x="15391" y="86688"/>
                  </a:cubicBezTo>
                  <a:cubicBezTo>
                    <a:pt x="15591" y="85921"/>
                    <a:pt x="15758" y="85154"/>
                    <a:pt x="15825" y="84353"/>
                  </a:cubicBezTo>
                  <a:cubicBezTo>
                    <a:pt x="15892" y="83486"/>
                    <a:pt x="15925" y="82652"/>
                    <a:pt x="16125" y="81818"/>
                  </a:cubicBezTo>
                  <a:cubicBezTo>
                    <a:pt x="16258" y="81418"/>
                    <a:pt x="16392" y="81017"/>
                    <a:pt x="16559" y="80617"/>
                  </a:cubicBezTo>
                  <a:cubicBezTo>
                    <a:pt x="16625" y="80450"/>
                    <a:pt x="16692" y="80284"/>
                    <a:pt x="16792" y="80117"/>
                  </a:cubicBezTo>
                  <a:close/>
                  <a:moveTo>
                    <a:pt x="71631" y="80117"/>
                  </a:moveTo>
                  <a:cubicBezTo>
                    <a:pt x="71698" y="80284"/>
                    <a:pt x="71765" y="80450"/>
                    <a:pt x="71831" y="80617"/>
                  </a:cubicBezTo>
                  <a:cubicBezTo>
                    <a:pt x="71998" y="81017"/>
                    <a:pt x="72165" y="81418"/>
                    <a:pt x="72265" y="81818"/>
                  </a:cubicBezTo>
                  <a:cubicBezTo>
                    <a:pt x="72499" y="82652"/>
                    <a:pt x="72499" y="83486"/>
                    <a:pt x="72599" y="84353"/>
                  </a:cubicBezTo>
                  <a:cubicBezTo>
                    <a:pt x="72665" y="85154"/>
                    <a:pt x="72799" y="85921"/>
                    <a:pt x="73032" y="86688"/>
                  </a:cubicBezTo>
                  <a:cubicBezTo>
                    <a:pt x="73132" y="87022"/>
                    <a:pt x="73232" y="87389"/>
                    <a:pt x="73366" y="87722"/>
                  </a:cubicBezTo>
                  <a:cubicBezTo>
                    <a:pt x="73433" y="87889"/>
                    <a:pt x="73499" y="88089"/>
                    <a:pt x="73566" y="88256"/>
                  </a:cubicBezTo>
                  <a:cubicBezTo>
                    <a:pt x="73299" y="88189"/>
                    <a:pt x="73032" y="88022"/>
                    <a:pt x="72866" y="87956"/>
                  </a:cubicBezTo>
                  <a:cubicBezTo>
                    <a:pt x="72465" y="87756"/>
                    <a:pt x="72065" y="87522"/>
                    <a:pt x="71798" y="87222"/>
                  </a:cubicBezTo>
                  <a:cubicBezTo>
                    <a:pt x="71164" y="86488"/>
                    <a:pt x="70697" y="85587"/>
                    <a:pt x="70130" y="84820"/>
                  </a:cubicBezTo>
                  <a:cubicBezTo>
                    <a:pt x="69630" y="84053"/>
                    <a:pt x="69263" y="83252"/>
                    <a:pt x="68963" y="82385"/>
                  </a:cubicBezTo>
                  <a:cubicBezTo>
                    <a:pt x="68829" y="82018"/>
                    <a:pt x="68796" y="81651"/>
                    <a:pt x="68763" y="81218"/>
                  </a:cubicBezTo>
                  <a:cubicBezTo>
                    <a:pt x="68729" y="80984"/>
                    <a:pt x="68663" y="80784"/>
                    <a:pt x="68696" y="80517"/>
                  </a:cubicBezTo>
                  <a:cubicBezTo>
                    <a:pt x="68696" y="80417"/>
                    <a:pt x="68796" y="80284"/>
                    <a:pt x="68696" y="80284"/>
                  </a:cubicBezTo>
                  <a:cubicBezTo>
                    <a:pt x="68763" y="80284"/>
                    <a:pt x="68829" y="80250"/>
                    <a:pt x="68896" y="80217"/>
                  </a:cubicBezTo>
                  <a:cubicBezTo>
                    <a:pt x="68963" y="80250"/>
                    <a:pt x="69029" y="80250"/>
                    <a:pt x="69096" y="80284"/>
                  </a:cubicBezTo>
                  <a:cubicBezTo>
                    <a:pt x="69365" y="80361"/>
                    <a:pt x="69679" y="80398"/>
                    <a:pt x="70010" y="80398"/>
                  </a:cubicBezTo>
                  <a:cubicBezTo>
                    <a:pt x="70541" y="80398"/>
                    <a:pt x="71118" y="80302"/>
                    <a:pt x="71631" y="80117"/>
                  </a:cubicBezTo>
                  <a:close/>
                  <a:moveTo>
                    <a:pt x="6286" y="1"/>
                  </a:moveTo>
                  <a:cubicBezTo>
                    <a:pt x="5532" y="1"/>
                    <a:pt x="4812" y="249"/>
                    <a:pt x="4116" y="760"/>
                  </a:cubicBezTo>
                  <a:cubicBezTo>
                    <a:pt x="2882" y="1661"/>
                    <a:pt x="3783" y="2862"/>
                    <a:pt x="4784" y="3562"/>
                  </a:cubicBezTo>
                  <a:cubicBezTo>
                    <a:pt x="5384" y="4029"/>
                    <a:pt x="6051" y="4196"/>
                    <a:pt x="6785" y="4396"/>
                  </a:cubicBezTo>
                  <a:cubicBezTo>
                    <a:pt x="7085" y="4496"/>
                    <a:pt x="7552" y="4563"/>
                    <a:pt x="7852" y="4696"/>
                  </a:cubicBezTo>
                  <a:cubicBezTo>
                    <a:pt x="7953" y="4763"/>
                    <a:pt x="8053" y="4863"/>
                    <a:pt x="8119" y="4963"/>
                  </a:cubicBezTo>
                  <a:cubicBezTo>
                    <a:pt x="7852" y="5630"/>
                    <a:pt x="7819" y="6364"/>
                    <a:pt x="8186" y="7065"/>
                  </a:cubicBezTo>
                  <a:cubicBezTo>
                    <a:pt x="8553" y="7798"/>
                    <a:pt x="9253" y="8265"/>
                    <a:pt x="9887" y="8766"/>
                  </a:cubicBezTo>
                  <a:cubicBezTo>
                    <a:pt x="10187" y="9033"/>
                    <a:pt x="10488" y="9333"/>
                    <a:pt x="10821" y="9566"/>
                  </a:cubicBezTo>
                  <a:cubicBezTo>
                    <a:pt x="11021" y="9700"/>
                    <a:pt x="11322" y="9800"/>
                    <a:pt x="11522" y="9967"/>
                  </a:cubicBezTo>
                  <a:cubicBezTo>
                    <a:pt x="11188" y="10801"/>
                    <a:pt x="11255" y="11835"/>
                    <a:pt x="11555" y="12702"/>
                  </a:cubicBezTo>
                  <a:cubicBezTo>
                    <a:pt x="12055" y="14103"/>
                    <a:pt x="13223" y="15904"/>
                    <a:pt x="14657" y="16571"/>
                  </a:cubicBezTo>
                  <a:cubicBezTo>
                    <a:pt x="14591" y="16771"/>
                    <a:pt x="14524" y="16972"/>
                    <a:pt x="14491" y="17205"/>
                  </a:cubicBezTo>
                  <a:cubicBezTo>
                    <a:pt x="14224" y="19173"/>
                    <a:pt x="15291" y="21308"/>
                    <a:pt x="16459" y="22809"/>
                  </a:cubicBezTo>
                  <a:cubicBezTo>
                    <a:pt x="17126" y="23710"/>
                    <a:pt x="17926" y="24577"/>
                    <a:pt x="18727" y="25378"/>
                  </a:cubicBezTo>
                  <a:cubicBezTo>
                    <a:pt x="19027" y="25711"/>
                    <a:pt x="19594" y="26278"/>
                    <a:pt x="20128" y="26478"/>
                  </a:cubicBezTo>
                  <a:cubicBezTo>
                    <a:pt x="19928" y="27412"/>
                    <a:pt x="19994" y="28480"/>
                    <a:pt x="20095" y="29347"/>
                  </a:cubicBezTo>
                  <a:cubicBezTo>
                    <a:pt x="20295" y="30815"/>
                    <a:pt x="21195" y="31949"/>
                    <a:pt x="22029" y="33117"/>
                  </a:cubicBezTo>
                  <a:cubicBezTo>
                    <a:pt x="22897" y="34384"/>
                    <a:pt x="23864" y="35585"/>
                    <a:pt x="24998" y="36619"/>
                  </a:cubicBezTo>
                  <a:cubicBezTo>
                    <a:pt x="26166" y="37653"/>
                    <a:pt x="27433" y="38487"/>
                    <a:pt x="28801" y="39188"/>
                  </a:cubicBezTo>
                  <a:cubicBezTo>
                    <a:pt x="29268" y="39454"/>
                    <a:pt x="29768" y="39655"/>
                    <a:pt x="30268" y="39821"/>
                  </a:cubicBezTo>
                  <a:cubicBezTo>
                    <a:pt x="30102" y="39838"/>
                    <a:pt x="29935" y="39846"/>
                    <a:pt x="29764" y="39846"/>
                  </a:cubicBezTo>
                  <a:cubicBezTo>
                    <a:pt x="29593" y="39846"/>
                    <a:pt x="29418" y="39838"/>
                    <a:pt x="29234" y="39821"/>
                  </a:cubicBezTo>
                  <a:cubicBezTo>
                    <a:pt x="28167" y="39788"/>
                    <a:pt x="27100" y="39521"/>
                    <a:pt x="26032" y="39421"/>
                  </a:cubicBezTo>
                  <a:cubicBezTo>
                    <a:pt x="25832" y="39398"/>
                    <a:pt x="25621" y="39384"/>
                    <a:pt x="25407" y="39384"/>
                  </a:cubicBezTo>
                  <a:cubicBezTo>
                    <a:pt x="24695" y="39384"/>
                    <a:pt x="23951" y="39542"/>
                    <a:pt x="23464" y="40055"/>
                  </a:cubicBezTo>
                  <a:cubicBezTo>
                    <a:pt x="23364" y="40122"/>
                    <a:pt x="23297" y="40222"/>
                    <a:pt x="23230" y="40322"/>
                  </a:cubicBezTo>
                  <a:cubicBezTo>
                    <a:pt x="22663" y="39921"/>
                    <a:pt x="22196" y="39321"/>
                    <a:pt x="21729" y="38821"/>
                  </a:cubicBezTo>
                  <a:cubicBezTo>
                    <a:pt x="21129" y="38187"/>
                    <a:pt x="20528" y="37553"/>
                    <a:pt x="19994" y="36853"/>
                  </a:cubicBezTo>
                  <a:cubicBezTo>
                    <a:pt x="19399" y="36102"/>
                    <a:pt x="18583" y="35391"/>
                    <a:pt x="17701" y="35391"/>
                  </a:cubicBezTo>
                  <a:cubicBezTo>
                    <a:pt x="17447" y="35391"/>
                    <a:pt x="17187" y="35450"/>
                    <a:pt x="16926" y="35585"/>
                  </a:cubicBezTo>
                  <a:cubicBezTo>
                    <a:pt x="16826" y="34985"/>
                    <a:pt x="16525" y="34417"/>
                    <a:pt x="16225" y="33917"/>
                  </a:cubicBezTo>
                  <a:cubicBezTo>
                    <a:pt x="15791" y="33150"/>
                    <a:pt x="15224" y="32383"/>
                    <a:pt x="14524" y="31849"/>
                  </a:cubicBezTo>
                  <a:cubicBezTo>
                    <a:pt x="14031" y="31479"/>
                    <a:pt x="13538" y="31328"/>
                    <a:pt x="13059" y="31328"/>
                  </a:cubicBezTo>
                  <a:cubicBezTo>
                    <a:pt x="12889" y="31328"/>
                    <a:pt x="12721" y="31347"/>
                    <a:pt x="12556" y="31382"/>
                  </a:cubicBezTo>
                  <a:cubicBezTo>
                    <a:pt x="12522" y="31148"/>
                    <a:pt x="12422" y="30915"/>
                    <a:pt x="12322" y="30748"/>
                  </a:cubicBezTo>
                  <a:cubicBezTo>
                    <a:pt x="11922" y="30048"/>
                    <a:pt x="11322" y="29447"/>
                    <a:pt x="10621" y="29014"/>
                  </a:cubicBezTo>
                  <a:cubicBezTo>
                    <a:pt x="9561" y="28386"/>
                    <a:pt x="8304" y="28081"/>
                    <a:pt x="7051" y="28081"/>
                  </a:cubicBezTo>
                  <a:cubicBezTo>
                    <a:pt x="6372" y="28081"/>
                    <a:pt x="5695" y="28171"/>
                    <a:pt x="5050" y="28346"/>
                  </a:cubicBezTo>
                  <a:cubicBezTo>
                    <a:pt x="3349" y="28813"/>
                    <a:pt x="1815" y="29881"/>
                    <a:pt x="981" y="31449"/>
                  </a:cubicBezTo>
                  <a:cubicBezTo>
                    <a:pt x="714" y="31916"/>
                    <a:pt x="981" y="32416"/>
                    <a:pt x="1515" y="32449"/>
                  </a:cubicBezTo>
                  <a:cubicBezTo>
                    <a:pt x="1568" y="32456"/>
                    <a:pt x="1620" y="32459"/>
                    <a:pt x="1672" y="32459"/>
                  </a:cubicBezTo>
                  <a:cubicBezTo>
                    <a:pt x="2142" y="32459"/>
                    <a:pt x="2568" y="32213"/>
                    <a:pt x="3049" y="32183"/>
                  </a:cubicBezTo>
                  <a:cubicBezTo>
                    <a:pt x="3616" y="32183"/>
                    <a:pt x="4183" y="32449"/>
                    <a:pt x="4750" y="32583"/>
                  </a:cubicBezTo>
                  <a:cubicBezTo>
                    <a:pt x="5317" y="32683"/>
                    <a:pt x="5918" y="32816"/>
                    <a:pt x="6485" y="32950"/>
                  </a:cubicBezTo>
                  <a:cubicBezTo>
                    <a:pt x="7019" y="33117"/>
                    <a:pt x="7586" y="33317"/>
                    <a:pt x="8153" y="33517"/>
                  </a:cubicBezTo>
                  <a:cubicBezTo>
                    <a:pt x="8386" y="33650"/>
                    <a:pt x="8586" y="33817"/>
                    <a:pt x="8820" y="33950"/>
                  </a:cubicBezTo>
                  <a:cubicBezTo>
                    <a:pt x="8953" y="34017"/>
                    <a:pt x="9087" y="34051"/>
                    <a:pt x="9220" y="34117"/>
                  </a:cubicBezTo>
                  <a:cubicBezTo>
                    <a:pt x="9153" y="34351"/>
                    <a:pt x="9120" y="34618"/>
                    <a:pt x="9187" y="34884"/>
                  </a:cubicBezTo>
                  <a:cubicBezTo>
                    <a:pt x="9387" y="35652"/>
                    <a:pt x="9854" y="36352"/>
                    <a:pt x="10388" y="36919"/>
                  </a:cubicBezTo>
                  <a:cubicBezTo>
                    <a:pt x="10955" y="37486"/>
                    <a:pt x="11655" y="37920"/>
                    <a:pt x="12389" y="38254"/>
                  </a:cubicBezTo>
                  <a:cubicBezTo>
                    <a:pt x="13256" y="38654"/>
                    <a:pt x="14124" y="38721"/>
                    <a:pt x="15058" y="38721"/>
                  </a:cubicBezTo>
                  <a:cubicBezTo>
                    <a:pt x="15024" y="39087"/>
                    <a:pt x="15058" y="39454"/>
                    <a:pt x="15191" y="39855"/>
                  </a:cubicBezTo>
                  <a:cubicBezTo>
                    <a:pt x="15691" y="41456"/>
                    <a:pt x="16992" y="42823"/>
                    <a:pt x="18460" y="43657"/>
                  </a:cubicBezTo>
                  <a:cubicBezTo>
                    <a:pt x="18860" y="43891"/>
                    <a:pt x="19294" y="44091"/>
                    <a:pt x="19728" y="44258"/>
                  </a:cubicBezTo>
                  <a:cubicBezTo>
                    <a:pt x="20128" y="44391"/>
                    <a:pt x="20528" y="44358"/>
                    <a:pt x="20928" y="44425"/>
                  </a:cubicBezTo>
                  <a:cubicBezTo>
                    <a:pt x="21272" y="44449"/>
                    <a:pt x="21544" y="44528"/>
                    <a:pt x="21849" y="44528"/>
                  </a:cubicBezTo>
                  <a:cubicBezTo>
                    <a:pt x="21959" y="44528"/>
                    <a:pt x="22073" y="44518"/>
                    <a:pt x="22196" y="44491"/>
                  </a:cubicBezTo>
                  <a:cubicBezTo>
                    <a:pt x="22430" y="44425"/>
                    <a:pt x="22696" y="44458"/>
                    <a:pt x="22897" y="44391"/>
                  </a:cubicBezTo>
                  <a:cubicBezTo>
                    <a:pt x="22930" y="44458"/>
                    <a:pt x="22963" y="44525"/>
                    <a:pt x="22997" y="44558"/>
                  </a:cubicBezTo>
                  <a:cubicBezTo>
                    <a:pt x="23795" y="45870"/>
                    <a:pt x="25399" y="46109"/>
                    <a:pt x="26848" y="46109"/>
                  </a:cubicBezTo>
                  <a:cubicBezTo>
                    <a:pt x="27092" y="46109"/>
                    <a:pt x="27331" y="46102"/>
                    <a:pt x="27562" y="46093"/>
                  </a:cubicBezTo>
                  <a:lnTo>
                    <a:pt x="27562" y="46093"/>
                  </a:lnTo>
                  <a:cubicBezTo>
                    <a:pt x="27530" y="46095"/>
                    <a:pt x="27497" y="46126"/>
                    <a:pt x="27433" y="46126"/>
                  </a:cubicBezTo>
                  <a:cubicBezTo>
                    <a:pt x="25932" y="46626"/>
                    <a:pt x="24331" y="47227"/>
                    <a:pt x="23664" y="48794"/>
                  </a:cubicBezTo>
                  <a:cubicBezTo>
                    <a:pt x="23397" y="48728"/>
                    <a:pt x="23097" y="48694"/>
                    <a:pt x="22830" y="48628"/>
                  </a:cubicBezTo>
                  <a:cubicBezTo>
                    <a:pt x="22493" y="48556"/>
                    <a:pt x="22174" y="48501"/>
                    <a:pt x="21835" y="48501"/>
                  </a:cubicBezTo>
                  <a:cubicBezTo>
                    <a:pt x="21703" y="48501"/>
                    <a:pt x="21569" y="48509"/>
                    <a:pt x="21429" y="48528"/>
                  </a:cubicBezTo>
                  <a:cubicBezTo>
                    <a:pt x="20495" y="48594"/>
                    <a:pt x="19628" y="48894"/>
                    <a:pt x="18760" y="49228"/>
                  </a:cubicBezTo>
                  <a:cubicBezTo>
                    <a:pt x="17259" y="49795"/>
                    <a:pt x="15658" y="50629"/>
                    <a:pt x="14791" y="52030"/>
                  </a:cubicBezTo>
                  <a:cubicBezTo>
                    <a:pt x="14524" y="52464"/>
                    <a:pt x="14390" y="52997"/>
                    <a:pt x="14424" y="53531"/>
                  </a:cubicBezTo>
                  <a:cubicBezTo>
                    <a:pt x="14357" y="53531"/>
                    <a:pt x="14290" y="53564"/>
                    <a:pt x="14290" y="53564"/>
                  </a:cubicBezTo>
                  <a:cubicBezTo>
                    <a:pt x="14090" y="53631"/>
                    <a:pt x="13923" y="53765"/>
                    <a:pt x="13723" y="53898"/>
                  </a:cubicBezTo>
                  <a:cubicBezTo>
                    <a:pt x="13290" y="54198"/>
                    <a:pt x="12856" y="54498"/>
                    <a:pt x="12456" y="54832"/>
                  </a:cubicBezTo>
                  <a:cubicBezTo>
                    <a:pt x="11522" y="55599"/>
                    <a:pt x="10721" y="56500"/>
                    <a:pt x="9921" y="57367"/>
                  </a:cubicBezTo>
                  <a:cubicBezTo>
                    <a:pt x="8520" y="58935"/>
                    <a:pt x="6985" y="60570"/>
                    <a:pt x="6351" y="62604"/>
                  </a:cubicBezTo>
                  <a:cubicBezTo>
                    <a:pt x="6085" y="63372"/>
                    <a:pt x="6118" y="64105"/>
                    <a:pt x="6518" y="64773"/>
                  </a:cubicBezTo>
                  <a:cubicBezTo>
                    <a:pt x="5884" y="65173"/>
                    <a:pt x="5384" y="65873"/>
                    <a:pt x="5050" y="66474"/>
                  </a:cubicBezTo>
                  <a:cubicBezTo>
                    <a:pt x="4550" y="67341"/>
                    <a:pt x="4183" y="68308"/>
                    <a:pt x="3716" y="69176"/>
                  </a:cubicBezTo>
                  <a:cubicBezTo>
                    <a:pt x="3216" y="70176"/>
                    <a:pt x="2615" y="71077"/>
                    <a:pt x="1948" y="71978"/>
                  </a:cubicBezTo>
                  <a:cubicBezTo>
                    <a:pt x="1648" y="72378"/>
                    <a:pt x="1348" y="72812"/>
                    <a:pt x="981" y="73179"/>
                  </a:cubicBezTo>
                  <a:cubicBezTo>
                    <a:pt x="747" y="73479"/>
                    <a:pt x="314" y="73746"/>
                    <a:pt x="180" y="74113"/>
                  </a:cubicBezTo>
                  <a:cubicBezTo>
                    <a:pt x="0" y="74653"/>
                    <a:pt x="523" y="74923"/>
                    <a:pt x="969" y="74923"/>
                  </a:cubicBezTo>
                  <a:cubicBezTo>
                    <a:pt x="1019" y="74923"/>
                    <a:pt x="1068" y="74920"/>
                    <a:pt x="1114" y="74913"/>
                  </a:cubicBezTo>
                  <a:cubicBezTo>
                    <a:pt x="1681" y="74846"/>
                    <a:pt x="2182" y="74580"/>
                    <a:pt x="2649" y="74346"/>
                  </a:cubicBezTo>
                  <a:cubicBezTo>
                    <a:pt x="3449" y="73979"/>
                    <a:pt x="4250" y="73712"/>
                    <a:pt x="4917" y="73212"/>
                  </a:cubicBezTo>
                  <a:cubicBezTo>
                    <a:pt x="5751" y="72578"/>
                    <a:pt x="6485" y="71778"/>
                    <a:pt x="7185" y="71010"/>
                  </a:cubicBezTo>
                  <a:cubicBezTo>
                    <a:pt x="7552" y="70643"/>
                    <a:pt x="7919" y="70276"/>
                    <a:pt x="8253" y="69843"/>
                  </a:cubicBezTo>
                  <a:cubicBezTo>
                    <a:pt x="8553" y="69476"/>
                    <a:pt x="8820" y="69009"/>
                    <a:pt x="9087" y="68609"/>
                  </a:cubicBezTo>
                  <a:cubicBezTo>
                    <a:pt x="9354" y="68142"/>
                    <a:pt x="9354" y="67808"/>
                    <a:pt x="9420" y="67308"/>
                  </a:cubicBezTo>
                  <a:cubicBezTo>
                    <a:pt x="9454" y="66807"/>
                    <a:pt x="9520" y="66340"/>
                    <a:pt x="9554" y="65807"/>
                  </a:cubicBezTo>
                  <a:cubicBezTo>
                    <a:pt x="11088" y="65306"/>
                    <a:pt x="12256" y="63505"/>
                    <a:pt x="12956" y="62171"/>
                  </a:cubicBezTo>
                  <a:cubicBezTo>
                    <a:pt x="13456" y="61170"/>
                    <a:pt x="13957" y="60136"/>
                    <a:pt x="14424" y="59102"/>
                  </a:cubicBezTo>
                  <a:cubicBezTo>
                    <a:pt x="14657" y="58501"/>
                    <a:pt x="14924" y="58034"/>
                    <a:pt x="15291" y="57501"/>
                  </a:cubicBezTo>
                  <a:cubicBezTo>
                    <a:pt x="15425" y="57234"/>
                    <a:pt x="15558" y="57000"/>
                    <a:pt x="15725" y="56800"/>
                  </a:cubicBezTo>
                  <a:cubicBezTo>
                    <a:pt x="15825" y="56667"/>
                    <a:pt x="16158" y="56233"/>
                    <a:pt x="16325" y="56233"/>
                  </a:cubicBezTo>
                  <a:cubicBezTo>
                    <a:pt x="16492" y="56233"/>
                    <a:pt x="16592" y="56166"/>
                    <a:pt x="16659" y="56033"/>
                  </a:cubicBezTo>
                  <a:cubicBezTo>
                    <a:pt x="16859" y="56066"/>
                    <a:pt x="17059" y="56100"/>
                    <a:pt x="17259" y="56100"/>
                  </a:cubicBezTo>
                  <a:cubicBezTo>
                    <a:pt x="17511" y="56110"/>
                    <a:pt x="17759" y="56120"/>
                    <a:pt x="18004" y="56120"/>
                  </a:cubicBezTo>
                  <a:cubicBezTo>
                    <a:pt x="18573" y="56120"/>
                    <a:pt x="19125" y="56066"/>
                    <a:pt x="19661" y="55833"/>
                  </a:cubicBezTo>
                  <a:cubicBezTo>
                    <a:pt x="20461" y="55432"/>
                    <a:pt x="21295" y="54899"/>
                    <a:pt x="21996" y="54332"/>
                  </a:cubicBezTo>
                  <a:cubicBezTo>
                    <a:pt x="22363" y="53998"/>
                    <a:pt x="22796" y="53765"/>
                    <a:pt x="23163" y="53431"/>
                  </a:cubicBezTo>
                  <a:cubicBezTo>
                    <a:pt x="23430" y="53164"/>
                    <a:pt x="23864" y="52964"/>
                    <a:pt x="24031" y="52630"/>
                  </a:cubicBezTo>
                  <a:cubicBezTo>
                    <a:pt x="24064" y="52597"/>
                    <a:pt x="24064" y="52564"/>
                    <a:pt x="24064" y="52530"/>
                  </a:cubicBezTo>
                  <a:cubicBezTo>
                    <a:pt x="24197" y="52597"/>
                    <a:pt x="24364" y="52664"/>
                    <a:pt x="24531" y="52697"/>
                  </a:cubicBezTo>
                  <a:cubicBezTo>
                    <a:pt x="24887" y="52814"/>
                    <a:pt x="25252" y="52862"/>
                    <a:pt x="25623" y="52862"/>
                  </a:cubicBezTo>
                  <a:cubicBezTo>
                    <a:pt x="27059" y="52862"/>
                    <a:pt x="28569" y="52128"/>
                    <a:pt x="29868" y="51730"/>
                  </a:cubicBezTo>
                  <a:cubicBezTo>
                    <a:pt x="30902" y="51396"/>
                    <a:pt x="31936" y="50963"/>
                    <a:pt x="32904" y="50496"/>
                  </a:cubicBezTo>
                  <a:cubicBezTo>
                    <a:pt x="33371" y="50262"/>
                    <a:pt x="33804" y="49962"/>
                    <a:pt x="34205" y="49695"/>
                  </a:cubicBezTo>
                  <a:cubicBezTo>
                    <a:pt x="34438" y="49562"/>
                    <a:pt x="34705" y="49395"/>
                    <a:pt x="34905" y="49195"/>
                  </a:cubicBezTo>
                  <a:cubicBezTo>
                    <a:pt x="35105" y="49695"/>
                    <a:pt x="35372" y="50195"/>
                    <a:pt x="35672" y="50662"/>
                  </a:cubicBezTo>
                  <a:cubicBezTo>
                    <a:pt x="35772" y="50762"/>
                    <a:pt x="35839" y="50896"/>
                    <a:pt x="35939" y="51029"/>
                  </a:cubicBezTo>
                  <a:cubicBezTo>
                    <a:pt x="35239" y="51163"/>
                    <a:pt x="34538" y="51563"/>
                    <a:pt x="33938" y="51797"/>
                  </a:cubicBezTo>
                  <a:cubicBezTo>
                    <a:pt x="32804" y="52297"/>
                    <a:pt x="31703" y="52931"/>
                    <a:pt x="30602" y="53498"/>
                  </a:cubicBezTo>
                  <a:cubicBezTo>
                    <a:pt x="29535" y="54031"/>
                    <a:pt x="28400" y="54565"/>
                    <a:pt x="27333" y="55166"/>
                  </a:cubicBezTo>
                  <a:cubicBezTo>
                    <a:pt x="26466" y="55699"/>
                    <a:pt x="25298" y="56300"/>
                    <a:pt x="24765" y="57200"/>
                  </a:cubicBezTo>
                  <a:cubicBezTo>
                    <a:pt x="24498" y="57667"/>
                    <a:pt x="24398" y="58134"/>
                    <a:pt x="24464" y="58635"/>
                  </a:cubicBezTo>
                  <a:cubicBezTo>
                    <a:pt x="23964" y="58835"/>
                    <a:pt x="23497" y="59235"/>
                    <a:pt x="23063" y="59602"/>
                  </a:cubicBezTo>
                  <a:cubicBezTo>
                    <a:pt x="22229" y="60269"/>
                    <a:pt x="21362" y="60903"/>
                    <a:pt x="20528" y="61637"/>
                  </a:cubicBezTo>
                  <a:cubicBezTo>
                    <a:pt x="19694" y="62371"/>
                    <a:pt x="18894" y="63138"/>
                    <a:pt x="18193" y="64005"/>
                  </a:cubicBezTo>
                  <a:cubicBezTo>
                    <a:pt x="17626" y="64706"/>
                    <a:pt x="16926" y="65473"/>
                    <a:pt x="16725" y="66407"/>
                  </a:cubicBezTo>
                  <a:cubicBezTo>
                    <a:pt x="16559" y="67108"/>
                    <a:pt x="16759" y="67941"/>
                    <a:pt x="17159" y="68675"/>
                  </a:cubicBezTo>
                  <a:cubicBezTo>
                    <a:pt x="16725" y="69009"/>
                    <a:pt x="16459" y="69543"/>
                    <a:pt x="16292" y="70010"/>
                  </a:cubicBezTo>
                  <a:cubicBezTo>
                    <a:pt x="15925" y="70877"/>
                    <a:pt x="15525" y="71811"/>
                    <a:pt x="15324" y="72745"/>
                  </a:cubicBezTo>
                  <a:cubicBezTo>
                    <a:pt x="14924" y="74713"/>
                    <a:pt x="14958" y="76748"/>
                    <a:pt x="15425" y="78716"/>
                  </a:cubicBezTo>
                  <a:cubicBezTo>
                    <a:pt x="15525" y="79216"/>
                    <a:pt x="15858" y="79583"/>
                    <a:pt x="16292" y="79850"/>
                  </a:cubicBezTo>
                  <a:cubicBezTo>
                    <a:pt x="16058" y="80250"/>
                    <a:pt x="15858" y="80684"/>
                    <a:pt x="15691" y="81084"/>
                  </a:cubicBezTo>
                  <a:cubicBezTo>
                    <a:pt x="15358" y="81885"/>
                    <a:pt x="15191" y="82685"/>
                    <a:pt x="15124" y="83586"/>
                  </a:cubicBezTo>
                  <a:cubicBezTo>
                    <a:pt x="15024" y="84553"/>
                    <a:pt x="14891" y="85521"/>
                    <a:pt x="14591" y="86455"/>
                  </a:cubicBezTo>
                  <a:cubicBezTo>
                    <a:pt x="14457" y="86888"/>
                    <a:pt x="14324" y="87289"/>
                    <a:pt x="14157" y="87689"/>
                  </a:cubicBezTo>
                  <a:cubicBezTo>
                    <a:pt x="14024" y="87956"/>
                    <a:pt x="13823" y="88289"/>
                    <a:pt x="13857" y="88623"/>
                  </a:cubicBezTo>
                  <a:cubicBezTo>
                    <a:pt x="13896" y="89024"/>
                    <a:pt x="14144" y="89172"/>
                    <a:pt x="14486" y="89172"/>
                  </a:cubicBezTo>
                  <a:cubicBezTo>
                    <a:pt x="15312" y="89172"/>
                    <a:pt x="16686" y="88306"/>
                    <a:pt x="16992" y="88022"/>
                  </a:cubicBezTo>
                  <a:cubicBezTo>
                    <a:pt x="17626" y="87422"/>
                    <a:pt x="18060" y="86588"/>
                    <a:pt x="18527" y="85854"/>
                  </a:cubicBezTo>
                  <a:cubicBezTo>
                    <a:pt x="19027" y="85120"/>
                    <a:pt x="19527" y="84453"/>
                    <a:pt x="19861" y="83619"/>
                  </a:cubicBezTo>
                  <a:cubicBezTo>
                    <a:pt x="20261" y="82719"/>
                    <a:pt x="20461" y="81851"/>
                    <a:pt x="20562" y="80884"/>
                  </a:cubicBezTo>
                  <a:cubicBezTo>
                    <a:pt x="20595" y="80550"/>
                    <a:pt x="20595" y="80083"/>
                    <a:pt x="20395" y="79783"/>
                  </a:cubicBezTo>
                  <a:cubicBezTo>
                    <a:pt x="20695" y="79583"/>
                    <a:pt x="20962" y="79316"/>
                    <a:pt x="21095" y="79016"/>
                  </a:cubicBezTo>
                  <a:cubicBezTo>
                    <a:pt x="21395" y="78349"/>
                    <a:pt x="21529" y="77415"/>
                    <a:pt x="21429" y="76681"/>
                  </a:cubicBezTo>
                  <a:cubicBezTo>
                    <a:pt x="21229" y="75514"/>
                    <a:pt x="20995" y="74379"/>
                    <a:pt x="20895" y="73179"/>
                  </a:cubicBezTo>
                  <a:cubicBezTo>
                    <a:pt x="20862" y="72645"/>
                    <a:pt x="20795" y="72111"/>
                    <a:pt x="20828" y="71577"/>
                  </a:cubicBezTo>
                  <a:cubicBezTo>
                    <a:pt x="20828" y="71311"/>
                    <a:pt x="20895" y="71077"/>
                    <a:pt x="20928" y="70844"/>
                  </a:cubicBezTo>
                  <a:cubicBezTo>
                    <a:pt x="20928" y="70610"/>
                    <a:pt x="20895" y="70410"/>
                    <a:pt x="20895" y="70176"/>
                  </a:cubicBezTo>
                  <a:cubicBezTo>
                    <a:pt x="20928" y="70143"/>
                    <a:pt x="20928" y="70110"/>
                    <a:pt x="20962" y="70076"/>
                  </a:cubicBezTo>
                  <a:cubicBezTo>
                    <a:pt x="21129" y="69976"/>
                    <a:pt x="21329" y="69843"/>
                    <a:pt x="21496" y="69709"/>
                  </a:cubicBezTo>
                  <a:cubicBezTo>
                    <a:pt x="22363" y="69009"/>
                    <a:pt x="23097" y="68242"/>
                    <a:pt x="23797" y="67374"/>
                  </a:cubicBezTo>
                  <a:cubicBezTo>
                    <a:pt x="24531" y="66440"/>
                    <a:pt x="24965" y="65373"/>
                    <a:pt x="25598" y="64372"/>
                  </a:cubicBezTo>
                  <a:cubicBezTo>
                    <a:pt x="25899" y="63839"/>
                    <a:pt x="26232" y="63338"/>
                    <a:pt x="26566" y="62838"/>
                  </a:cubicBezTo>
                  <a:cubicBezTo>
                    <a:pt x="26833" y="62471"/>
                    <a:pt x="26966" y="62004"/>
                    <a:pt x="27200" y="61604"/>
                  </a:cubicBezTo>
                  <a:cubicBezTo>
                    <a:pt x="27233" y="61637"/>
                    <a:pt x="27300" y="61637"/>
                    <a:pt x="27333" y="61637"/>
                  </a:cubicBezTo>
                  <a:cubicBezTo>
                    <a:pt x="27432" y="61649"/>
                    <a:pt x="27530" y="61654"/>
                    <a:pt x="27628" y="61654"/>
                  </a:cubicBezTo>
                  <a:cubicBezTo>
                    <a:pt x="28646" y="61654"/>
                    <a:pt x="29574" y="61048"/>
                    <a:pt x="30335" y="60469"/>
                  </a:cubicBezTo>
                  <a:cubicBezTo>
                    <a:pt x="31236" y="59769"/>
                    <a:pt x="32036" y="58968"/>
                    <a:pt x="32870" y="58235"/>
                  </a:cubicBezTo>
                  <a:cubicBezTo>
                    <a:pt x="33304" y="57834"/>
                    <a:pt x="33738" y="57401"/>
                    <a:pt x="34171" y="56967"/>
                  </a:cubicBezTo>
                  <a:cubicBezTo>
                    <a:pt x="34605" y="56500"/>
                    <a:pt x="35105" y="56133"/>
                    <a:pt x="35539" y="55666"/>
                  </a:cubicBezTo>
                  <a:cubicBezTo>
                    <a:pt x="36373" y="54765"/>
                    <a:pt x="37440" y="54065"/>
                    <a:pt x="38241" y="53131"/>
                  </a:cubicBezTo>
                  <a:cubicBezTo>
                    <a:pt x="38274" y="53164"/>
                    <a:pt x="38308" y="53198"/>
                    <a:pt x="38341" y="53198"/>
                  </a:cubicBezTo>
                  <a:cubicBezTo>
                    <a:pt x="38341" y="53198"/>
                    <a:pt x="38341" y="53231"/>
                    <a:pt x="38341" y="53231"/>
                  </a:cubicBezTo>
                  <a:cubicBezTo>
                    <a:pt x="38007" y="53631"/>
                    <a:pt x="37574" y="53998"/>
                    <a:pt x="37207" y="54398"/>
                  </a:cubicBezTo>
                  <a:cubicBezTo>
                    <a:pt x="36506" y="55232"/>
                    <a:pt x="35872" y="56133"/>
                    <a:pt x="35339" y="57100"/>
                  </a:cubicBezTo>
                  <a:cubicBezTo>
                    <a:pt x="34772" y="58101"/>
                    <a:pt x="34305" y="59169"/>
                    <a:pt x="33804" y="60236"/>
                  </a:cubicBezTo>
                  <a:cubicBezTo>
                    <a:pt x="33304" y="61370"/>
                    <a:pt x="33137" y="62438"/>
                    <a:pt x="33070" y="63672"/>
                  </a:cubicBezTo>
                  <a:cubicBezTo>
                    <a:pt x="32970" y="66040"/>
                    <a:pt x="33471" y="68308"/>
                    <a:pt x="34305" y="70510"/>
                  </a:cubicBezTo>
                  <a:cubicBezTo>
                    <a:pt x="34672" y="71577"/>
                    <a:pt x="35172" y="72445"/>
                    <a:pt x="35839" y="73345"/>
                  </a:cubicBezTo>
                  <a:cubicBezTo>
                    <a:pt x="36440" y="74113"/>
                    <a:pt x="36907" y="75047"/>
                    <a:pt x="37674" y="75680"/>
                  </a:cubicBezTo>
                  <a:cubicBezTo>
                    <a:pt x="38608" y="76481"/>
                    <a:pt x="39575" y="77015"/>
                    <a:pt x="40609" y="77682"/>
                  </a:cubicBezTo>
                  <a:cubicBezTo>
                    <a:pt x="41110" y="77982"/>
                    <a:pt x="41610" y="78316"/>
                    <a:pt x="42210" y="78449"/>
                  </a:cubicBezTo>
                  <a:cubicBezTo>
                    <a:pt x="42694" y="78551"/>
                    <a:pt x="43179" y="78594"/>
                    <a:pt x="43663" y="78594"/>
                  </a:cubicBezTo>
                  <a:cubicBezTo>
                    <a:pt x="43812" y="78594"/>
                    <a:pt x="43962" y="78590"/>
                    <a:pt x="44112" y="78582"/>
                  </a:cubicBezTo>
                  <a:lnTo>
                    <a:pt x="44278" y="78582"/>
                  </a:lnTo>
                  <a:cubicBezTo>
                    <a:pt x="44428" y="78590"/>
                    <a:pt x="44580" y="78594"/>
                    <a:pt x="44732" y="78594"/>
                  </a:cubicBezTo>
                  <a:cubicBezTo>
                    <a:pt x="45224" y="78594"/>
                    <a:pt x="45721" y="78551"/>
                    <a:pt x="46180" y="78449"/>
                  </a:cubicBezTo>
                  <a:cubicBezTo>
                    <a:pt x="46780" y="78316"/>
                    <a:pt x="47314" y="78015"/>
                    <a:pt x="47814" y="77682"/>
                  </a:cubicBezTo>
                  <a:cubicBezTo>
                    <a:pt x="48815" y="77015"/>
                    <a:pt x="49816" y="76481"/>
                    <a:pt x="50716" y="75680"/>
                  </a:cubicBezTo>
                  <a:cubicBezTo>
                    <a:pt x="51484" y="75047"/>
                    <a:pt x="51951" y="74113"/>
                    <a:pt x="52551" y="73345"/>
                  </a:cubicBezTo>
                  <a:cubicBezTo>
                    <a:pt x="53218" y="72445"/>
                    <a:pt x="53752" y="71577"/>
                    <a:pt x="54119" y="70510"/>
                  </a:cubicBezTo>
                  <a:cubicBezTo>
                    <a:pt x="54919" y="68308"/>
                    <a:pt x="55420" y="66040"/>
                    <a:pt x="55320" y="63672"/>
                  </a:cubicBezTo>
                  <a:cubicBezTo>
                    <a:pt x="55253" y="62438"/>
                    <a:pt x="55086" y="61370"/>
                    <a:pt x="54586" y="60236"/>
                  </a:cubicBezTo>
                  <a:cubicBezTo>
                    <a:pt x="54119" y="59169"/>
                    <a:pt x="53618" y="58101"/>
                    <a:pt x="53051" y="57100"/>
                  </a:cubicBezTo>
                  <a:cubicBezTo>
                    <a:pt x="52518" y="56133"/>
                    <a:pt x="51884" y="55232"/>
                    <a:pt x="51183" y="54398"/>
                  </a:cubicBezTo>
                  <a:cubicBezTo>
                    <a:pt x="50816" y="53998"/>
                    <a:pt x="50416" y="53631"/>
                    <a:pt x="50049" y="53231"/>
                  </a:cubicBezTo>
                  <a:cubicBezTo>
                    <a:pt x="50049" y="53231"/>
                    <a:pt x="50049" y="53198"/>
                    <a:pt x="50049" y="53198"/>
                  </a:cubicBezTo>
                  <a:cubicBezTo>
                    <a:pt x="50083" y="53198"/>
                    <a:pt x="50116" y="53164"/>
                    <a:pt x="50149" y="53131"/>
                  </a:cubicBezTo>
                  <a:cubicBezTo>
                    <a:pt x="50983" y="54065"/>
                    <a:pt x="52017" y="54765"/>
                    <a:pt x="52885" y="55666"/>
                  </a:cubicBezTo>
                  <a:cubicBezTo>
                    <a:pt x="53285" y="56133"/>
                    <a:pt x="53819" y="56500"/>
                    <a:pt x="54252" y="56967"/>
                  </a:cubicBezTo>
                  <a:cubicBezTo>
                    <a:pt x="54653" y="57401"/>
                    <a:pt x="55086" y="57834"/>
                    <a:pt x="55553" y="58235"/>
                  </a:cubicBezTo>
                  <a:cubicBezTo>
                    <a:pt x="56387" y="58968"/>
                    <a:pt x="57154" y="59769"/>
                    <a:pt x="58055" y="60469"/>
                  </a:cubicBezTo>
                  <a:cubicBezTo>
                    <a:pt x="58847" y="61048"/>
                    <a:pt x="59777" y="61654"/>
                    <a:pt x="60770" y="61654"/>
                  </a:cubicBezTo>
                  <a:cubicBezTo>
                    <a:pt x="60865" y="61654"/>
                    <a:pt x="60961" y="61649"/>
                    <a:pt x="61057" y="61637"/>
                  </a:cubicBezTo>
                  <a:cubicBezTo>
                    <a:pt x="61124" y="61637"/>
                    <a:pt x="61157" y="61637"/>
                    <a:pt x="61191" y="61604"/>
                  </a:cubicBezTo>
                  <a:cubicBezTo>
                    <a:pt x="61424" y="62004"/>
                    <a:pt x="61557" y="62471"/>
                    <a:pt x="61824" y="62838"/>
                  </a:cubicBezTo>
                  <a:cubicBezTo>
                    <a:pt x="62158" y="63338"/>
                    <a:pt x="62525" y="63839"/>
                    <a:pt x="62825" y="64372"/>
                  </a:cubicBezTo>
                  <a:cubicBezTo>
                    <a:pt x="63459" y="65373"/>
                    <a:pt x="63892" y="66440"/>
                    <a:pt x="64626" y="67374"/>
                  </a:cubicBezTo>
                  <a:cubicBezTo>
                    <a:pt x="65293" y="68242"/>
                    <a:pt x="66027" y="69009"/>
                    <a:pt x="66895" y="69709"/>
                  </a:cubicBezTo>
                  <a:cubicBezTo>
                    <a:pt x="67095" y="69843"/>
                    <a:pt x="67262" y="69976"/>
                    <a:pt x="67462" y="70076"/>
                  </a:cubicBezTo>
                  <a:cubicBezTo>
                    <a:pt x="67462" y="70110"/>
                    <a:pt x="67495" y="70143"/>
                    <a:pt x="67495" y="70176"/>
                  </a:cubicBezTo>
                  <a:cubicBezTo>
                    <a:pt x="67495" y="70410"/>
                    <a:pt x="67462" y="70610"/>
                    <a:pt x="67495" y="70844"/>
                  </a:cubicBezTo>
                  <a:cubicBezTo>
                    <a:pt x="67495" y="71077"/>
                    <a:pt x="67562" y="71311"/>
                    <a:pt x="67562" y="71577"/>
                  </a:cubicBezTo>
                  <a:cubicBezTo>
                    <a:pt x="67595" y="72111"/>
                    <a:pt x="67562" y="72645"/>
                    <a:pt x="67495" y="73179"/>
                  </a:cubicBezTo>
                  <a:cubicBezTo>
                    <a:pt x="67428" y="74379"/>
                    <a:pt x="67195" y="75514"/>
                    <a:pt x="66995" y="76681"/>
                  </a:cubicBezTo>
                  <a:cubicBezTo>
                    <a:pt x="66861" y="77382"/>
                    <a:pt x="66995" y="78349"/>
                    <a:pt x="67295" y="79016"/>
                  </a:cubicBezTo>
                  <a:cubicBezTo>
                    <a:pt x="67462" y="79316"/>
                    <a:pt x="67695" y="79583"/>
                    <a:pt x="67995" y="79783"/>
                  </a:cubicBezTo>
                  <a:cubicBezTo>
                    <a:pt x="67829" y="80083"/>
                    <a:pt x="67795" y="80550"/>
                    <a:pt x="67829" y="80884"/>
                  </a:cubicBezTo>
                  <a:cubicBezTo>
                    <a:pt x="67929" y="81851"/>
                    <a:pt x="68162" y="82719"/>
                    <a:pt x="68529" y="83619"/>
                  </a:cubicBezTo>
                  <a:cubicBezTo>
                    <a:pt x="68863" y="84453"/>
                    <a:pt x="69363" y="85120"/>
                    <a:pt x="69863" y="85854"/>
                  </a:cubicBezTo>
                  <a:cubicBezTo>
                    <a:pt x="70330" y="86588"/>
                    <a:pt x="70764" y="87422"/>
                    <a:pt x="71431" y="88022"/>
                  </a:cubicBezTo>
                  <a:cubicBezTo>
                    <a:pt x="71739" y="88283"/>
                    <a:pt x="73107" y="89166"/>
                    <a:pt x="73934" y="89166"/>
                  </a:cubicBezTo>
                  <a:cubicBezTo>
                    <a:pt x="74271" y="89166"/>
                    <a:pt x="74518" y="89019"/>
                    <a:pt x="74567" y="88623"/>
                  </a:cubicBezTo>
                  <a:cubicBezTo>
                    <a:pt x="74600" y="88289"/>
                    <a:pt x="74367" y="87956"/>
                    <a:pt x="74267" y="87689"/>
                  </a:cubicBezTo>
                  <a:cubicBezTo>
                    <a:pt x="74100" y="87289"/>
                    <a:pt x="73966" y="86888"/>
                    <a:pt x="73833" y="86455"/>
                  </a:cubicBezTo>
                  <a:cubicBezTo>
                    <a:pt x="73533" y="85521"/>
                    <a:pt x="73399" y="84553"/>
                    <a:pt x="73299" y="83586"/>
                  </a:cubicBezTo>
                  <a:cubicBezTo>
                    <a:pt x="73199" y="82685"/>
                    <a:pt x="73066" y="81885"/>
                    <a:pt x="72699" y="81084"/>
                  </a:cubicBezTo>
                  <a:cubicBezTo>
                    <a:pt x="72532" y="80684"/>
                    <a:pt x="72365" y="80250"/>
                    <a:pt x="72098" y="79850"/>
                  </a:cubicBezTo>
                  <a:cubicBezTo>
                    <a:pt x="72532" y="79583"/>
                    <a:pt x="72866" y="79216"/>
                    <a:pt x="72999" y="78716"/>
                  </a:cubicBezTo>
                  <a:cubicBezTo>
                    <a:pt x="73466" y="76748"/>
                    <a:pt x="73466" y="74713"/>
                    <a:pt x="73066" y="72745"/>
                  </a:cubicBezTo>
                  <a:cubicBezTo>
                    <a:pt x="72866" y="71811"/>
                    <a:pt x="72465" y="70877"/>
                    <a:pt x="72132" y="70010"/>
                  </a:cubicBezTo>
                  <a:cubicBezTo>
                    <a:pt x="71932" y="69543"/>
                    <a:pt x="71665" y="69009"/>
                    <a:pt x="71264" y="68675"/>
                  </a:cubicBezTo>
                  <a:cubicBezTo>
                    <a:pt x="71665" y="67941"/>
                    <a:pt x="71865" y="67108"/>
                    <a:pt x="71698" y="66407"/>
                  </a:cubicBezTo>
                  <a:cubicBezTo>
                    <a:pt x="71498" y="65473"/>
                    <a:pt x="70797" y="64706"/>
                    <a:pt x="70230" y="64005"/>
                  </a:cubicBezTo>
                  <a:cubicBezTo>
                    <a:pt x="69496" y="63138"/>
                    <a:pt x="68729" y="62371"/>
                    <a:pt x="67895" y="61637"/>
                  </a:cubicBezTo>
                  <a:cubicBezTo>
                    <a:pt x="67061" y="60903"/>
                    <a:pt x="66194" y="60269"/>
                    <a:pt x="65327" y="59602"/>
                  </a:cubicBezTo>
                  <a:cubicBezTo>
                    <a:pt x="64927" y="59235"/>
                    <a:pt x="64460" y="58835"/>
                    <a:pt x="63959" y="58635"/>
                  </a:cubicBezTo>
                  <a:cubicBezTo>
                    <a:pt x="63993" y="58134"/>
                    <a:pt x="63926" y="57667"/>
                    <a:pt x="63659" y="57200"/>
                  </a:cubicBezTo>
                  <a:cubicBezTo>
                    <a:pt x="63092" y="56300"/>
                    <a:pt x="61924" y="55699"/>
                    <a:pt x="61057" y="55166"/>
                  </a:cubicBezTo>
                  <a:cubicBezTo>
                    <a:pt x="59990" y="54565"/>
                    <a:pt x="58889" y="54031"/>
                    <a:pt x="57788" y="53498"/>
                  </a:cubicBezTo>
                  <a:cubicBezTo>
                    <a:pt x="56687" y="52931"/>
                    <a:pt x="55620" y="52297"/>
                    <a:pt x="54452" y="51797"/>
                  </a:cubicBezTo>
                  <a:cubicBezTo>
                    <a:pt x="53885" y="51563"/>
                    <a:pt x="53151" y="51163"/>
                    <a:pt x="52451" y="51029"/>
                  </a:cubicBezTo>
                  <a:cubicBezTo>
                    <a:pt x="52551" y="50896"/>
                    <a:pt x="52651" y="50762"/>
                    <a:pt x="52718" y="50629"/>
                  </a:cubicBezTo>
                  <a:cubicBezTo>
                    <a:pt x="53018" y="50195"/>
                    <a:pt x="53285" y="49695"/>
                    <a:pt x="53518" y="49195"/>
                  </a:cubicBezTo>
                  <a:cubicBezTo>
                    <a:pt x="53719" y="49395"/>
                    <a:pt x="53952" y="49562"/>
                    <a:pt x="54186" y="49695"/>
                  </a:cubicBezTo>
                  <a:cubicBezTo>
                    <a:pt x="54619" y="49962"/>
                    <a:pt x="55019" y="50262"/>
                    <a:pt x="55486" y="50496"/>
                  </a:cubicBezTo>
                  <a:cubicBezTo>
                    <a:pt x="56454" y="50963"/>
                    <a:pt x="57488" y="51396"/>
                    <a:pt x="58522" y="51730"/>
                  </a:cubicBezTo>
                  <a:cubicBezTo>
                    <a:pt x="59821" y="52128"/>
                    <a:pt x="61352" y="52862"/>
                    <a:pt x="62797" y="52862"/>
                  </a:cubicBezTo>
                  <a:cubicBezTo>
                    <a:pt x="63170" y="52862"/>
                    <a:pt x="63537" y="52814"/>
                    <a:pt x="63892" y="52697"/>
                  </a:cubicBezTo>
                  <a:cubicBezTo>
                    <a:pt x="64059" y="52664"/>
                    <a:pt x="64193" y="52597"/>
                    <a:pt x="64326" y="52530"/>
                  </a:cubicBezTo>
                  <a:cubicBezTo>
                    <a:pt x="64326" y="52564"/>
                    <a:pt x="64359" y="52597"/>
                    <a:pt x="64359" y="52630"/>
                  </a:cubicBezTo>
                  <a:cubicBezTo>
                    <a:pt x="64560" y="52964"/>
                    <a:pt x="64960" y="53164"/>
                    <a:pt x="65227" y="53431"/>
                  </a:cubicBezTo>
                  <a:cubicBezTo>
                    <a:pt x="65594" y="53765"/>
                    <a:pt x="66027" y="53998"/>
                    <a:pt x="66428" y="54332"/>
                  </a:cubicBezTo>
                  <a:cubicBezTo>
                    <a:pt x="67095" y="54899"/>
                    <a:pt x="67929" y="55432"/>
                    <a:pt x="68763" y="55833"/>
                  </a:cubicBezTo>
                  <a:cubicBezTo>
                    <a:pt x="69275" y="56066"/>
                    <a:pt x="69837" y="56120"/>
                    <a:pt x="70401" y="56120"/>
                  </a:cubicBezTo>
                  <a:cubicBezTo>
                    <a:pt x="70645" y="56120"/>
                    <a:pt x="70890" y="56110"/>
                    <a:pt x="71131" y="56100"/>
                  </a:cubicBezTo>
                  <a:cubicBezTo>
                    <a:pt x="71331" y="56100"/>
                    <a:pt x="71531" y="56066"/>
                    <a:pt x="71731" y="56033"/>
                  </a:cubicBezTo>
                  <a:cubicBezTo>
                    <a:pt x="71798" y="56166"/>
                    <a:pt x="71932" y="56233"/>
                    <a:pt x="72098" y="56233"/>
                  </a:cubicBezTo>
                  <a:cubicBezTo>
                    <a:pt x="72232" y="56233"/>
                    <a:pt x="72565" y="56667"/>
                    <a:pt x="72665" y="56800"/>
                  </a:cubicBezTo>
                  <a:cubicBezTo>
                    <a:pt x="72866" y="57000"/>
                    <a:pt x="72966" y="57234"/>
                    <a:pt x="73132" y="57501"/>
                  </a:cubicBezTo>
                  <a:cubicBezTo>
                    <a:pt x="73466" y="58034"/>
                    <a:pt x="73733" y="58501"/>
                    <a:pt x="74000" y="59102"/>
                  </a:cubicBezTo>
                  <a:cubicBezTo>
                    <a:pt x="74433" y="60136"/>
                    <a:pt x="74934" y="61170"/>
                    <a:pt x="75434" y="62171"/>
                  </a:cubicBezTo>
                  <a:cubicBezTo>
                    <a:pt x="76135" y="63505"/>
                    <a:pt x="77302" y="65306"/>
                    <a:pt x="78870" y="65807"/>
                  </a:cubicBezTo>
                  <a:cubicBezTo>
                    <a:pt x="78870" y="66340"/>
                    <a:pt x="78937" y="66807"/>
                    <a:pt x="79003" y="67308"/>
                  </a:cubicBezTo>
                  <a:cubicBezTo>
                    <a:pt x="79037" y="67808"/>
                    <a:pt x="79037" y="68142"/>
                    <a:pt x="79337" y="68609"/>
                  </a:cubicBezTo>
                  <a:cubicBezTo>
                    <a:pt x="79604" y="69009"/>
                    <a:pt x="79837" y="69443"/>
                    <a:pt x="80137" y="69843"/>
                  </a:cubicBezTo>
                  <a:cubicBezTo>
                    <a:pt x="80471" y="70276"/>
                    <a:pt x="80871" y="70643"/>
                    <a:pt x="81205" y="71010"/>
                  </a:cubicBezTo>
                  <a:cubicBezTo>
                    <a:pt x="81939" y="71778"/>
                    <a:pt x="82639" y="72578"/>
                    <a:pt x="83473" y="73212"/>
                  </a:cubicBezTo>
                  <a:cubicBezTo>
                    <a:pt x="84174" y="73712"/>
                    <a:pt x="84974" y="73979"/>
                    <a:pt x="85741" y="74346"/>
                  </a:cubicBezTo>
                  <a:cubicBezTo>
                    <a:pt x="86242" y="74580"/>
                    <a:pt x="86742" y="74846"/>
                    <a:pt x="87276" y="74913"/>
                  </a:cubicBezTo>
                  <a:cubicBezTo>
                    <a:pt x="87323" y="74920"/>
                    <a:pt x="87371" y="74923"/>
                    <a:pt x="87421" y="74923"/>
                  </a:cubicBezTo>
                  <a:cubicBezTo>
                    <a:pt x="87868" y="74923"/>
                    <a:pt x="88390" y="74653"/>
                    <a:pt x="88210" y="74113"/>
                  </a:cubicBezTo>
                  <a:cubicBezTo>
                    <a:pt x="88110" y="73746"/>
                    <a:pt x="87676" y="73479"/>
                    <a:pt x="87409" y="73179"/>
                  </a:cubicBezTo>
                  <a:cubicBezTo>
                    <a:pt x="87076" y="72812"/>
                    <a:pt x="86742" y="72378"/>
                    <a:pt x="86442" y="71978"/>
                  </a:cubicBezTo>
                  <a:cubicBezTo>
                    <a:pt x="85808" y="71077"/>
                    <a:pt x="85208" y="70176"/>
                    <a:pt x="84707" y="69176"/>
                  </a:cubicBezTo>
                  <a:cubicBezTo>
                    <a:pt x="84240" y="68308"/>
                    <a:pt x="83840" y="67341"/>
                    <a:pt x="83340" y="66474"/>
                  </a:cubicBezTo>
                  <a:cubicBezTo>
                    <a:pt x="83006" y="65873"/>
                    <a:pt x="82506" y="65173"/>
                    <a:pt x="81905" y="64773"/>
                  </a:cubicBezTo>
                  <a:cubicBezTo>
                    <a:pt x="82272" y="64105"/>
                    <a:pt x="82306" y="63372"/>
                    <a:pt x="82039" y="62604"/>
                  </a:cubicBezTo>
                  <a:cubicBezTo>
                    <a:pt x="81405" y="60570"/>
                    <a:pt x="79904" y="58935"/>
                    <a:pt x="78503" y="57367"/>
                  </a:cubicBezTo>
                  <a:cubicBezTo>
                    <a:pt x="77702" y="56500"/>
                    <a:pt x="76868" y="55599"/>
                    <a:pt x="75934" y="54832"/>
                  </a:cubicBezTo>
                  <a:cubicBezTo>
                    <a:pt x="75534" y="54498"/>
                    <a:pt x="75100" y="54198"/>
                    <a:pt x="74667" y="53898"/>
                  </a:cubicBezTo>
                  <a:cubicBezTo>
                    <a:pt x="74500" y="53765"/>
                    <a:pt x="74333" y="53631"/>
                    <a:pt x="74100" y="53564"/>
                  </a:cubicBezTo>
                  <a:cubicBezTo>
                    <a:pt x="74100" y="53564"/>
                    <a:pt x="74066" y="53531"/>
                    <a:pt x="74000" y="53531"/>
                  </a:cubicBezTo>
                  <a:cubicBezTo>
                    <a:pt x="74000" y="52997"/>
                    <a:pt x="73866" y="52464"/>
                    <a:pt x="73633" y="52030"/>
                  </a:cubicBezTo>
                  <a:cubicBezTo>
                    <a:pt x="72765" y="50629"/>
                    <a:pt x="71131" y="49795"/>
                    <a:pt x="69663" y="49228"/>
                  </a:cubicBezTo>
                  <a:cubicBezTo>
                    <a:pt x="68796" y="48894"/>
                    <a:pt x="67895" y="48594"/>
                    <a:pt x="66995" y="48528"/>
                  </a:cubicBezTo>
                  <a:cubicBezTo>
                    <a:pt x="66855" y="48509"/>
                    <a:pt x="66718" y="48501"/>
                    <a:pt x="66583" y="48501"/>
                  </a:cubicBezTo>
                  <a:cubicBezTo>
                    <a:pt x="66234" y="48501"/>
                    <a:pt x="65897" y="48556"/>
                    <a:pt x="65560" y="48628"/>
                  </a:cubicBezTo>
                  <a:cubicBezTo>
                    <a:pt x="65293" y="48694"/>
                    <a:pt x="65027" y="48728"/>
                    <a:pt x="64760" y="48794"/>
                  </a:cubicBezTo>
                  <a:cubicBezTo>
                    <a:pt x="64059" y="47227"/>
                    <a:pt x="62491" y="46626"/>
                    <a:pt x="60957" y="46126"/>
                  </a:cubicBezTo>
                  <a:cubicBezTo>
                    <a:pt x="60925" y="46126"/>
                    <a:pt x="60863" y="46095"/>
                    <a:pt x="60828" y="46093"/>
                  </a:cubicBezTo>
                  <a:lnTo>
                    <a:pt x="60828" y="46093"/>
                  </a:lnTo>
                  <a:cubicBezTo>
                    <a:pt x="61059" y="46102"/>
                    <a:pt x="61299" y="46109"/>
                    <a:pt x="61543" y="46109"/>
                  </a:cubicBezTo>
                  <a:cubicBezTo>
                    <a:pt x="62991" y="46109"/>
                    <a:pt x="64595" y="45870"/>
                    <a:pt x="65394" y="44558"/>
                  </a:cubicBezTo>
                  <a:cubicBezTo>
                    <a:pt x="65427" y="44525"/>
                    <a:pt x="65460" y="44458"/>
                    <a:pt x="65494" y="44391"/>
                  </a:cubicBezTo>
                  <a:cubicBezTo>
                    <a:pt x="65727" y="44458"/>
                    <a:pt x="65961" y="44425"/>
                    <a:pt x="66194" y="44491"/>
                  </a:cubicBezTo>
                  <a:cubicBezTo>
                    <a:pt x="66317" y="44518"/>
                    <a:pt x="66434" y="44528"/>
                    <a:pt x="66546" y="44528"/>
                  </a:cubicBezTo>
                  <a:cubicBezTo>
                    <a:pt x="66860" y="44528"/>
                    <a:pt x="67143" y="44449"/>
                    <a:pt x="67462" y="44425"/>
                  </a:cubicBezTo>
                  <a:cubicBezTo>
                    <a:pt x="67895" y="44358"/>
                    <a:pt x="68262" y="44391"/>
                    <a:pt x="68663" y="44258"/>
                  </a:cubicBezTo>
                  <a:cubicBezTo>
                    <a:pt x="69096" y="44091"/>
                    <a:pt x="69530" y="43891"/>
                    <a:pt x="69930" y="43657"/>
                  </a:cubicBezTo>
                  <a:cubicBezTo>
                    <a:pt x="71398" y="42823"/>
                    <a:pt x="72699" y="41456"/>
                    <a:pt x="73232" y="39855"/>
                  </a:cubicBezTo>
                  <a:cubicBezTo>
                    <a:pt x="73366" y="39454"/>
                    <a:pt x="73366" y="39087"/>
                    <a:pt x="73333" y="38721"/>
                  </a:cubicBezTo>
                  <a:cubicBezTo>
                    <a:pt x="74267" y="38721"/>
                    <a:pt x="75134" y="38654"/>
                    <a:pt x="76001" y="38254"/>
                  </a:cubicBezTo>
                  <a:cubicBezTo>
                    <a:pt x="76735" y="37920"/>
                    <a:pt x="77435" y="37486"/>
                    <a:pt x="78003" y="36919"/>
                  </a:cubicBezTo>
                  <a:cubicBezTo>
                    <a:pt x="78570" y="36352"/>
                    <a:pt x="79037" y="35652"/>
                    <a:pt x="79203" y="34884"/>
                  </a:cubicBezTo>
                  <a:cubicBezTo>
                    <a:pt x="79303" y="34618"/>
                    <a:pt x="79270" y="34351"/>
                    <a:pt x="79170" y="34117"/>
                  </a:cubicBezTo>
                  <a:cubicBezTo>
                    <a:pt x="79303" y="34051"/>
                    <a:pt x="79470" y="34017"/>
                    <a:pt x="79604" y="33950"/>
                  </a:cubicBezTo>
                  <a:cubicBezTo>
                    <a:pt x="79837" y="33817"/>
                    <a:pt x="80004" y="33650"/>
                    <a:pt x="80271" y="33517"/>
                  </a:cubicBezTo>
                  <a:cubicBezTo>
                    <a:pt x="80805" y="33317"/>
                    <a:pt x="81372" y="33117"/>
                    <a:pt x="81939" y="32950"/>
                  </a:cubicBezTo>
                  <a:cubicBezTo>
                    <a:pt x="82506" y="32816"/>
                    <a:pt x="83073" y="32683"/>
                    <a:pt x="83640" y="32583"/>
                  </a:cubicBezTo>
                  <a:cubicBezTo>
                    <a:pt x="84207" y="32449"/>
                    <a:pt x="84774" y="32183"/>
                    <a:pt x="85374" y="32183"/>
                  </a:cubicBezTo>
                  <a:cubicBezTo>
                    <a:pt x="85825" y="32213"/>
                    <a:pt x="86276" y="32459"/>
                    <a:pt x="86726" y="32459"/>
                  </a:cubicBezTo>
                  <a:cubicBezTo>
                    <a:pt x="86776" y="32459"/>
                    <a:pt x="86826" y="32456"/>
                    <a:pt x="86876" y="32449"/>
                  </a:cubicBezTo>
                  <a:cubicBezTo>
                    <a:pt x="87409" y="32416"/>
                    <a:pt x="87709" y="31916"/>
                    <a:pt x="87443" y="31449"/>
                  </a:cubicBezTo>
                  <a:cubicBezTo>
                    <a:pt x="86609" y="29881"/>
                    <a:pt x="85041" y="28813"/>
                    <a:pt x="83340" y="28346"/>
                  </a:cubicBezTo>
                  <a:cubicBezTo>
                    <a:pt x="82695" y="28171"/>
                    <a:pt x="82022" y="28081"/>
                    <a:pt x="81347" y="28081"/>
                  </a:cubicBezTo>
                  <a:cubicBezTo>
                    <a:pt x="80101" y="28081"/>
                    <a:pt x="78851" y="28386"/>
                    <a:pt x="77769" y="29014"/>
                  </a:cubicBezTo>
                  <a:cubicBezTo>
                    <a:pt x="77102" y="29447"/>
                    <a:pt x="76501" y="30048"/>
                    <a:pt x="76068" y="30748"/>
                  </a:cubicBezTo>
                  <a:cubicBezTo>
                    <a:pt x="75968" y="30915"/>
                    <a:pt x="75868" y="31148"/>
                    <a:pt x="75834" y="31382"/>
                  </a:cubicBezTo>
                  <a:cubicBezTo>
                    <a:pt x="75669" y="31347"/>
                    <a:pt x="75501" y="31328"/>
                    <a:pt x="75332" y="31328"/>
                  </a:cubicBezTo>
                  <a:cubicBezTo>
                    <a:pt x="74854" y="31328"/>
                    <a:pt x="74368" y="31479"/>
                    <a:pt x="73900" y="31849"/>
                  </a:cubicBezTo>
                  <a:cubicBezTo>
                    <a:pt x="73166" y="32383"/>
                    <a:pt x="72599" y="33150"/>
                    <a:pt x="72165" y="33917"/>
                  </a:cubicBezTo>
                  <a:cubicBezTo>
                    <a:pt x="71898" y="34417"/>
                    <a:pt x="71598" y="34985"/>
                    <a:pt x="71498" y="35585"/>
                  </a:cubicBezTo>
                  <a:cubicBezTo>
                    <a:pt x="71236" y="35450"/>
                    <a:pt x="70977" y="35391"/>
                    <a:pt x="70722" y="35391"/>
                  </a:cubicBezTo>
                  <a:cubicBezTo>
                    <a:pt x="69841" y="35391"/>
                    <a:pt x="69024" y="36102"/>
                    <a:pt x="68429" y="36853"/>
                  </a:cubicBezTo>
                  <a:cubicBezTo>
                    <a:pt x="67862" y="37553"/>
                    <a:pt x="67295" y="38187"/>
                    <a:pt x="66694" y="38821"/>
                  </a:cubicBezTo>
                  <a:cubicBezTo>
                    <a:pt x="66194" y="39321"/>
                    <a:pt x="65760" y="39921"/>
                    <a:pt x="65193" y="40322"/>
                  </a:cubicBezTo>
                  <a:cubicBezTo>
                    <a:pt x="65127" y="40222"/>
                    <a:pt x="65027" y="40122"/>
                    <a:pt x="64960" y="40055"/>
                  </a:cubicBezTo>
                  <a:cubicBezTo>
                    <a:pt x="64447" y="39542"/>
                    <a:pt x="63697" y="39384"/>
                    <a:pt x="62998" y="39384"/>
                  </a:cubicBezTo>
                  <a:cubicBezTo>
                    <a:pt x="62789" y="39384"/>
                    <a:pt x="62584" y="39398"/>
                    <a:pt x="62391" y="39421"/>
                  </a:cubicBezTo>
                  <a:cubicBezTo>
                    <a:pt x="61291" y="39521"/>
                    <a:pt x="60257" y="39788"/>
                    <a:pt x="59156" y="39821"/>
                  </a:cubicBezTo>
                  <a:cubicBezTo>
                    <a:pt x="58989" y="39838"/>
                    <a:pt x="58814" y="39846"/>
                    <a:pt x="58639" y="39846"/>
                  </a:cubicBezTo>
                  <a:cubicBezTo>
                    <a:pt x="58464" y="39846"/>
                    <a:pt x="58288" y="39838"/>
                    <a:pt x="58122" y="39821"/>
                  </a:cubicBezTo>
                  <a:cubicBezTo>
                    <a:pt x="58622" y="39655"/>
                    <a:pt x="59122" y="39454"/>
                    <a:pt x="59589" y="39188"/>
                  </a:cubicBezTo>
                  <a:cubicBezTo>
                    <a:pt x="60990" y="38487"/>
                    <a:pt x="62225" y="37653"/>
                    <a:pt x="63392" y="36619"/>
                  </a:cubicBezTo>
                  <a:cubicBezTo>
                    <a:pt x="64526" y="35585"/>
                    <a:pt x="65494" y="34384"/>
                    <a:pt x="66394" y="33117"/>
                  </a:cubicBezTo>
                  <a:cubicBezTo>
                    <a:pt x="67228" y="31949"/>
                    <a:pt x="68095" y="30815"/>
                    <a:pt x="68296" y="29347"/>
                  </a:cubicBezTo>
                  <a:cubicBezTo>
                    <a:pt x="68396" y="28480"/>
                    <a:pt x="68462" y="27412"/>
                    <a:pt x="68262" y="26478"/>
                  </a:cubicBezTo>
                  <a:cubicBezTo>
                    <a:pt x="68829" y="26278"/>
                    <a:pt x="69363" y="25711"/>
                    <a:pt x="69697" y="25378"/>
                  </a:cubicBezTo>
                  <a:cubicBezTo>
                    <a:pt x="70497" y="24577"/>
                    <a:pt x="71264" y="23710"/>
                    <a:pt x="71965" y="22809"/>
                  </a:cubicBezTo>
                  <a:cubicBezTo>
                    <a:pt x="73099" y="21308"/>
                    <a:pt x="74200" y="19173"/>
                    <a:pt x="73900" y="17205"/>
                  </a:cubicBezTo>
                  <a:cubicBezTo>
                    <a:pt x="73866" y="16972"/>
                    <a:pt x="73800" y="16771"/>
                    <a:pt x="73733" y="16571"/>
                  </a:cubicBezTo>
                  <a:cubicBezTo>
                    <a:pt x="75201" y="15904"/>
                    <a:pt x="76335" y="14103"/>
                    <a:pt x="76835" y="12702"/>
                  </a:cubicBezTo>
                  <a:cubicBezTo>
                    <a:pt x="77169" y="11835"/>
                    <a:pt x="77202" y="10801"/>
                    <a:pt x="76902" y="9967"/>
                  </a:cubicBezTo>
                  <a:cubicBezTo>
                    <a:pt x="77102" y="9800"/>
                    <a:pt x="77369" y="9700"/>
                    <a:pt x="77569" y="9566"/>
                  </a:cubicBezTo>
                  <a:cubicBezTo>
                    <a:pt x="77902" y="9333"/>
                    <a:pt x="78203" y="9033"/>
                    <a:pt x="78536" y="8766"/>
                  </a:cubicBezTo>
                  <a:cubicBezTo>
                    <a:pt x="79170" y="8265"/>
                    <a:pt x="79837" y="7798"/>
                    <a:pt x="80237" y="7065"/>
                  </a:cubicBezTo>
                  <a:cubicBezTo>
                    <a:pt x="80604" y="6364"/>
                    <a:pt x="80571" y="5630"/>
                    <a:pt x="80271" y="4963"/>
                  </a:cubicBezTo>
                  <a:cubicBezTo>
                    <a:pt x="80371" y="4863"/>
                    <a:pt x="80438" y="4763"/>
                    <a:pt x="80571" y="4696"/>
                  </a:cubicBezTo>
                  <a:cubicBezTo>
                    <a:pt x="80838" y="4563"/>
                    <a:pt x="81305" y="4496"/>
                    <a:pt x="81638" y="4396"/>
                  </a:cubicBezTo>
                  <a:cubicBezTo>
                    <a:pt x="82339" y="4196"/>
                    <a:pt x="83006" y="4029"/>
                    <a:pt x="83640" y="3562"/>
                  </a:cubicBezTo>
                  <a:cubicBezTo>
                    <a:pt x="84607" y="2862"/>
                    <a:pt x="85541" y="1661"/>
                    <a:pt x="84307" y="760"/>
                  </a:cubicBezTo>
                  <a:cubicBezTo>
                    <a:pt x="83612" y="249"/>
                    <a:pt x="82879" y="1"/>
                    <a:pt x="82116" y="1"/>
                  </a:cubicBezTo>
                  <a:cubicBezTo>
                    <a:pt x="81634" y="1"/>
                    <a:pt x="81141" y="99"/>
                    <a:pt x="80638" y="293"/>
                  </a:cubicBezTo>
                  <a:cubicBezTo>
                    <a:pt x="79504" y="760"/>
                    <a:pt x="78369" y="1627"/>
                    <a:pt x="77736" y="2728"/>
                  </a:cubicBezTo>
                  <a:cubicBezTo>
                    <a:pt x="77702" y="2761"/>
                    <a:pt x="77669" y="2828"/>
                    <a:pt x="77636" y="2895"/>
                  </a:cubicBezTo>
                  <a:cubicBezTo>
                    <a:pt x="76835" y="2962"/>
                    <a:pt x="76168" y="3629"/>
                    <a:pt x="75701" y="4363"/>
                  </a:cubicBezTo>
                  <a:cubicBezTo>
                    <a:pt x="75367" y="4930"/>
                    <a:pt x="75034" y="5530"/>
                    <a:pt x="74834" y="6164"/>
                  </a:cubicBezTo>
                  <a:cubicBezTo>
                    <a:pt x="74667" y="6564"/>
                    <a:pt x="74567" y="6998"/>
                    <a:pt x="74400" y="7431"/>
                  </a:cubicBezTo>
                  <a:cubicBezTo>
                    <a:pt x="74267" y="7732"/>
                    <a:pt x="74066" y="8065"/>
                    <a:pt x="74033" y="8399"/>
                  </a:cubicBezTo>
                  <a:cubicBezTo>
                    <a:pt x="73299" y="8732"/>
                    <a:pt x="72665" y="9500"/>
                    <a:pt x="72098" y="10133"/>
                  </a:cubicBezTo>
                  <a:cubicBezTo>
                    <a:pt x="71498" y="10767"/>
                    <a:pt x="71064" y="11501"/>
                    <a:pt x="70831" y="12335"/>
                  </a:cubicBezTo>
                  <a:cubicBezTo>
                    <a:pt x="70631" y="13136"/>
                    <a:pt x="70264" y="13903"/>
                    <a:pt x="70164" y="14737"/>
                  </a:cubicBezTo>
                  <a:cubicBezTo>
                    <a:pt x="69463" y="14937"/>
                    <a:pt x="68829" y="15471"/>
                    <a:pt x="68329" y="15971"/>
                  </a:cubicBezTo>
                  <a:cubicBezTo>
                    <a:pt x="67662" y="16638"/>
                    <a:pt x="67128" y="17572"/>
                    <a:pt x="66628" y="18373"/>
                  </a:cubicBezTo>
                  <a:cubicBezTo>
                    <a:pt x="66127" y="19207"/>
                    <a:pt x="65760" y="20174"/>
                    <a:pt x="65427" y="21108"/>
                  </a:cubicBezTo>
                  <a:cubicBezTo>
                    <a:pt x="65227" y="21642"/>
                    <a:pt x="65060" y="22142"/>
                    <a:pt x="64826" y="22676"/>
                  </a:cubicBezTo>
                  <a:cubicBezTo>
                    <a:pt x="64693" y="22976"/>
                    <a:pt x="64560" y="23243"/>
                    <a:pt x="64560" y="23576"/>
                  </a:cubicBezTo>
                  <a:lnTo>
                    <a:pt x="64526" y="23576"/>
                  </a:lnTo>
                  <a:cubicBezTo>
                    <a:pt x="63092" y="23743"/>
                    <a:pt x="62091" y="24544"/>
                    <a:pt x="61224" y="25611"/>
                  </a:cubicBezTo>
                  <a:cubicBezTo>
                    <a:pt x="60323" y="26779"/>
                    <a:pt x="59456" y="28080"/>
                    <a:pt x="58856" y="29447"/>
                  </a:cubicBezTo>
                  <a:cubicBezTo>
                    <a:pt x="58222" y="30848"/>
                    <a:pt x="57321" y="32149"/>
                    <a:pt x="56521" y="33450"/>
                  </a:cubicBezTo>
                  <a:cubicBezTo>
                    <a:pt x="56087" y="34151"/>
                    <a:pt x="55553" y="34751"/>
                    <a:pt x="54986" y="35351"/>
                  </a:cubicBezTo>
                  <a:cubicBezTo>
                    <a:pt x="54586" y="35785"/>
                    <a:pt x="54186" y="36285"/>
                    <a:pt x="53752" y="36719"/>
                  </a:cubicBezTo>
                  <a:cubicBezTo>
                    <a:pt x="53385" y="35919"/>
                    <a:pt x="52951" y="35185"/>
                    <a:pt x="52418" y="34518"/>
                  </a:cubicBezTo>
                  <a:cubicBezTo>
                    <a:pt x="52551" y="34518"/>
                    <a:pt x="52684" y="34484"/>
                    <a:pt x="52785" y="34384"/>
                  </a:cubicBezTo>
                  <a:cubicBezTo>
                    <a:pt x="53685" y="33584"/>
                    <a:pt x="54486" y="32750"/>
                    <a:pt x="55086" y="31682"/>
                  </a:cubicBezTo>
                  <a:cubicBezTo>
                    <a:pt x="55620" y="30715"/>
                    <a:pt x="55987" y="29614"/>
                    <a:pt x="56187" y="28513"/>
                  </a:cubicBezTo>
                  <a:cubicBezTo>
                    <a:pt x="56387" y="27513"/>
                    <a:pt x="56521" y="26512"/>
                    <a:pt x="56354" y="25478"/>
                  </a:cubicBezTo>
                  <a:cubicBezTo>
                    <a:pt x="56154" y="24310"/>
                    <a:pt x="55887" y="23243"/>
                    <a:pt x="55887" y="22075"/>
                  </a:cubicBezTo>
                  <a:cubicBezTo>
                    <a:pt x="55887" y="21275"/>
                    <a:pt x="55420" y="20207"/>
                    <a:pt x="54753" y="19740"/>
                  </a:cubicBezTo>
                  <a:cubicBezTo>
                    <a:pt x="54719" y="19707"/>
                    <a:pt x="54719" y="19707"/>
                    <a:pt x="54686" y="19707"/>
                  </a:cubicBezTo>
                  <a:cubicBezTo>
                    <a:pt x="54753" y="19040"/>
                    <a:pt x="54452" y="18306"/>
                    <a:pt x="54186" y="17772"/>
                  </a:cubicBezTo>
                  <a:cubicBezTo>
                    <a:pt x="53785" y="17005"/>
                    <a:pt x="53185" y="16471"/>
                    <a:pt x="52551" y="15904"/>
                  </a:cubicBezTo>
                  <a:cubicBezTo>
                    <a:pt x="52184" y="15604"/>
                    <a:pt x="51851" y="15270"/>
                    <a:pt x="51617" y="14837"/>
                  </a:cubicBezTo>
                  <a:cubicBezTo>
                    <a:pt x="51450" y="14603"/>
                    <a:pt x="51384" y="14336"/>
                    <a:pt x="51183" y="14103"/>
                  </a:cubicBezTo>
                  <a:cubicBezTo>
                    <a:pt x="51083" y="14003"/>
                    <a:pt x="50983" y="13903"/>
                    <a:pt x="50850" y="13869"/>
                  </a:cubicBezTo>
                  <a:cubicBezTo>
                    <a:pt x="50883" y="13502"/>
                    <a:pt x="50983" y="12902"/>
                    <a:pt x="51017" y="12769"/>
                  </a:cubicBezTo>
                  <a:cubicBezTo>
                    <a:pt x="51083" y="12168"/>
                    <a:pt x="51150" y="11534"/>
                    <a:pt x="51317" y="10967"/>
                  </a:cubicBezTo>
                  <a:cubicBezTo>
                    <a:pt x="51484" y="10367"/>
                    <a:pt x="51650" y="9800"/>
                    <a:pt x="51951" y="9233"/>
                  </a:cubicBezTo>
                  <a:cubicBezTo>
                    <a:pt x="52151" y="8832"/>
                    <a:pt x="52284" y="8466"/>
                    <a:pt x="52351" y="7999"/>
                  </a:cubicBezTo>
                  <a:cubicBezTo>
                    <a:pt x="52351" y="7898"/>
                    <a:pt x="52217" y="7765"/>
                    <a:pt x="52117" y="7765"/>
                  </a:cubicBezTo>
                  <a:cubicBezTo>
                    <a:pt x="51550" y="7798"/>
                    <a:pt x="51117" y="8132"/>
                    <a:pt x="50683" y="8432"/>
                  </a:cubicBezTo>
                  <a:cubicBezTo>
                    <a:pt x="50149" y="8799"/>
                    <a:pt x="49749" y="9199"/>
                    <a:pt x="49382" y="9733"/>
                  </a:cubicBezTo>
                  <a:cubicBezTo>
                    <a:pt x="48848" y="10500"/>
                    <a:pt x="48515" y="11334"/>
                    <a:pt x="48448" y="12302"/>
                  </a:cubicBezTo>
                  <a:cubicBezTo>
                    <a:pt x="48415" y="12568"/>
                    <a:pt x="48315" y="14670"/>
                    <a:pt x="48715" y="15304"/>
                  </a:cubicBezTo>
                  <a:cubicBezTo>
                    <a:pt x="48448" y="16071"/>
                    <a:pt x="48515" y="16938"/>
                    <a:pt x="48882" y="17739"/>
                  </a:cubicBezTo>
                  <a:cubicBezTo>
                    <a:pt x="49215" y="18473"/>
                    <a:pt x="49882" y="19073"/>
                    <a:pt x="50450" y="19607"/>
                  </a:cubicBezTo>
                  <a:cubicBezTo>
                    <a:pt x="50883" y="20040"/>
                    <a:pt x="51450" y="20741"/>
                    <a:pt x="52051" y="21075"/>
                  </a:cubicBezTo>
                  <a:cubicBezTo>
                    <a:pt x="51984" y="21375"/>
                    <a:pt x="52051" y="21675"/>
                    <a:pt x="52084" y="22042"/>
                  </a:cubicBezTo>
                  <a:cubicBezTo>
                    <a:pt x="52284" y="23276"/>
                    <a:pt x="52318" y="24410"/>
                    <a:pt x="52117" y="25645"/>
                  </a:cubicBezTo>
                  <a:cubicBezTo>
                    <a:pt x="51951" y="26779"/>
                    <a:pt x="51684" y="27813"/>
                    <a:pt x="51017" y="28713"/>
                  </a:cubicBezTo>
                  <a:cubicBezTo>
                    <a:pt x="50716" y="29114"/>
                    <a:pt x="50450" y="29514"/>
                    <a:pt x="50116" y="29881"/>
                  </a:cubicBezTo>
                  <a:cubicBezTo>
                    <a:pt x="50550" y="29047"/>
                    <a:pt x="50750" y="28046"/>
                    <a:pt x="50750" y="27112"/>
                  </a:cubicBezTo>
                  <a:cubicBezTo>
                    <a:pt x="50783" y="25978"/>
                    <a:pt x="50450" y="24777"/>
                    <a:pt x="49849" y="23810"/>
                  </a:cubicBezTo>
                  <a:cubicBezTo>
                    <a:pt x="49549" y="23310"/>
                    <a:pt x="49149" y="22909"/>
                    <a:pt x="48748" y="22476"/>
                  </a:cubicBezTo>
                  <a:cubicBezTo>
                    <a:pt x="48481" y="22175"/>
                    <a:pt x="48248" y="21842"/>
                    <a:pt x="47814" y="21775"/>
                  </a:cubicBezTo>
                  <a:cubicBezTo>
                    <a:pt x="47797" y="21773"/>
                    <a:pt x="47780" y="21771"/>
                    <a:pt x="47762" y="21771"/>
                  </a:cubicBezTo>
                  <a:cubicBezTo>
                    <a:pt x="47539" y="21771"/>
                    <a:pt x="47288" y="21961"/>
                    <a:pt x="47381" y="22209"/>
                  </a:cubicBezTo>
                  <a:cubicBezTo>
                    <a:pt x="47648" y="22909"/>
                    <a:pt x="47347" y="23843"/>
                    <a:pt x="47181" y="24544"/>
                  </a:cubicBezTo>
                  <a:cubicBezTo>
                    <a:pt x="47014" y="25211"/>
                    <a:pt x="46714" y="25878"/>
                    <a:pt x="46513" y="26545"/>
                  </a:cubicBezTo>
                  <a:cubicBezTo>
                    <a:pt x="46280" y="27246"/>
                    <a:pt x="46013" y="28013"/>
                    <a:pt x="45579" y="28613"/>
                  </a:cubicBezTo>
                  <a:cubicBezTo>
                    <a:pt x="45279" y="29080"/>
                    <a:pt x="45046" y="29647"/>
                    <a:pt x="44679" y="30048"/>
                  </a:cubicBezTo>
                  <a:cubicBezTo>
                    <a:pt x="44679" y="30081"/>
                    <a:pt x="44645" y="30114"/>
                    <a:pt x="44612" y="30114"/>
                  </a:cubicBezTo>
                  <a:cubicBezTo>
                    <a:pt x="44579" y="30181"/>
                    <a:pt x="44545" y="30214"/>
                    <a:pt x="44545" y="30248"/>
                  </a:cubicBezTo>
                  <a:cubicBezTo>
                    <a:pt x="44345" y="30248"/>
                    <a:pt x="44145" y="30248"/>
                    <a:pt x="43945" y="30281"/>
                  </a:cubicBezTo>
                  <a:cubicBezTo>
                    <a:pt x="43912" y="30281"/>
                    <a:pt x="43878" y="30281"/>
                    <a:pt x="43878" y="30248"/>
                  </a:cubicBezTo>
                  <a:cubicBezTo>
                    <a:pt x="43845" y="30214"/>
                    <a:pt x="43811" y="30181"/>
                    <a:pt x="43778" y="30114"/>
                  </a:cubicBezTo>
                  <a:cubicBezTo>
                    <a:pt x="43778" y="30114"/>
                    <a:pt x="43745" y="30081"/>
                    <a:pt x="43711" y="30048"/>
                  </a:cubicBezTo>
                  <a:cubicBezTo>
                    <a:pt x="43344" y="29647"/>
                    <a:pt x="43111" y="29080"/>
                    <a:pt x="42811" y="28613"/>
                  </a:cubicBezTo>
                  <a:cubicBezTo>
                    <a:pt x="42410" y="28013"/>
                    <a:pt x="42144" y="27246"/>
                    <a:pt x="41910" y="26545"/>
                  </a:cubicBezTo>
                  <a:cubicBezTo>
                    <a:pt x="41677" y="25878"/>
                    <a:pt x="41410" y="25211"/>
                    <a:pt x="41210" y="24544"/>
                  </a:cubicBezTo>
                  <a:cubicBezTo>
                    <a:pt x="41043" y="23843"/>
                    <a:pt x="40776" y="22909"/>
                    <a:pt x="41009" y="22209"/>
                  </a:cubicBezTo>
                  <a:cubicBezTo>
                    <a:pt x="41133" y="21961"/>
                    <a:pt x="40856" y="21771"/>
                    <a:pt x="40629" y="21771"/>
                  </a:cubicBezTo>
                  <a:cubicBezTo>
                    <a:pt x="40611" y="21771"/>
                    <a:pt x="40593" y="21773"/>
                    <a:pt x="40576" y="21775"/>
                  </a:cubicBezTo>
                  <a:cubicBezTo>
                    <a:pt x="40142" y="21842"/>
                    <a:pt x="39942" y="22175"/>
                    <a:pt x="39642" y="22476"/>
                  </a:cubicBezTo>
                  <a:cubicBezTo>
                    <a:pt x="39275" y="22909"/>
                    <a:pt x="38875" y="23310"/>
                    <a:pt x="38574" y="23810"/>
                  </a:cubicBezTo>
                  <a:cubicBezTo>
                    <a:pt x="37974" y="24777"/>
                    <a:pt x="37607" y="25978"/>
                    <a:pt x="37640" y="27112"/>
                  </a:cubicBezTo>
                  <a:cubicBezTo>
                    <a:pt x="37674" y="28046"/>
                    <a:pt x="37841" y="29047"/>
                    <a:pt x="38274" y="29881"/>
                  </a:cubicBezTo>
                  <a:cubicBezTo>
                    <a:pt x="37941" y="29514"/>
                    <a:pt x="37707" y="29114"/>
                    <a:pt x="37407" y="28713"/>
                  </a:cubicBezTo>
                  <a:cubicBezTo>
                    <a:pt x="36706" y="27813"/>
                    <a:pt x="36440" y="26779"/>
                    <a:pt x="36273" y="25645"/>
                  </a:cubicBezTo>
                  <a:cubicBezTo>
                    <a:pt x="36073" y="24410"/>
                    <a:pt x="36106" y="23276"/>
                    <a:pt x="36306" y="22042"/>
                  </a:cubicBezTo>
                  <a:cubicBezTo>
                    <a:pt x="36373" y="21675"/>
                    <a:pt x="36406" y="21375"/>
                    <a:pt x="36373" y="21075"/>
                  </a:cubicBezTo>
                  <a:cubicBezTo>
                    <a:pt x="36973" y="20741"/>
                    <a:pt x="37507" y="20040"/>
                    <a:pt x="37941" y="19607"/>
                  </a:cubicBezTo>
                  <a:cubicBezTo>
                    <a:pt x="38508" y="19073"/>
                    <a:pt x="39208" y="18473"/>
                    <a:pt x="39542" y="17739"/>
                  </a:cubicBezTo>
                  <a:cubicBezTo>
                    <a:pt x="39875" y="16938"/>
                    <a:pt x="39942" y="16071"/>
                    <a:pt x="39675" y="15304"/>
                  </a:cubicBezTo>
                  <a:cubicBezTo>
                    <a:pt x="40075" y="14670"/>
                    <a:pt x="39975" y="12568"/>
                    <a:pt x="39942" y="12302"/>
                  </a:cubicBezTo>
                  <a:cubicBezTo>
                    <a:pt x="39875" y="11334"/>
                    <a:pt x="39542" y="10500"/>
                    <a:pt x="39008" y="9733"/>
                  </a:cubicBezTo>
                  <a:cubicBezTo>
                    <a:pt x="38641" y="9199"/>
                    <a:pt x="38241" y="8799"/>
                    <a:pt x="37740" y="8432"/>
                  </a:cubicBezTo>
                  <a:cubicBezTo>
                    <a:pt x="37307" y="8132"/>
                    <a:pt x="36873" y="7798"/>
                    <a:pt x="36306" y="7765"/>
                  </a:cubicBezTo>
                  <a:cubicBezTo>
                    <a:pt x="36173" y="7765"/>
                    <a:pt x="36039" y="7898"/>
                    <a:pt x="36073" y="7999"/>
                  </a:cubicBezTo>
                  <a:cubicBezTo>
                    <a:pt x="36106" y="8466"/>
                    <a:pt x="36273" y="8832"/>
                    <a:pt x="36440" y="9233"/>
                  </a:cubicBezTo>
                  <a:cubicBezTo>
                    <a:pt x="36740" y="9800"/>
                    <a:pt x="36907" y="10367"/>
                    <a:pt x="37107" y="10967"/>
                  </a:cubicBezTo>
                  <a:cubicBezTo>
                    <a:pt x="37273" y="11534"/>
                    <a:pt x="37340" y="12168"/>
                    <a:pt x="37407" y="12769"/>
                  </a:cubicBezTo>
                  <a:cubicBezTo>
                    <a:pt x="37407" y="12902"/>
                    <a:pt x="37540" y="13502"/>
                    <a:pt x="37540" y="13869"/>
                  </a:cubicBezTo>
                  <a:cubicBezTo>
                    <a:pt x="37407" y="13903"/>
                    <a:pt x="37307" y="14003"/>
                    <a:pt x="37207" y="14103"/>
                  </a:cubicBezTo>
                  <a:cubicBezTo>
                    <a:pt x="37007" y="14336"/>
                    <a:pt x="36940" y="14603"/>
                    <a:pt x="36806" y="14837"/>
                  </a:cubicBezTo>
                  <a:cubicBezTo>
                    <a:pt x="36540" y="15270"/>
                    <a:pt x="36206" y="15604"/>
                    <a:pt x="35872" y="15904"/>
                  </a:cubicBezTo>
                  <a:cubicBezTo>
                    <a:pt x="35205" y="16471"/>
                    <a:pt x="34638" y="17005"/>
                    <a:pt x="34238" y="17772"/>
                  </a:cubicBezTo>
                  <a:cubicBezTo>
                    <a:pt x="33938" y="18306"/>
                    <a:pt x="33638" y="19040"/>
                    <a:pt x="33704" y="19707"/>
                  </a:cubicBezTo>
                  <a:cubicBezTo>
                    <a:pt x="33704" y="19707"/>
                    <a:pt x="33671" y="19707"/>
                    <a:pt x="33638" y="19740"/>
                  </a:cubicBezTo>
                  <a:cubicBezTo>
                    <a:pt x="32970" y="20207"/>
                    <a:pt x="32503" y="21275"/>
                    <a:pt x="32503" y="22075"/>
                  </a:cubicBezTo>
                  <a:cubicBezTo>
                    <a:pt x="32503" y="23243"/>
                    <a:pt x="32237" y="24310"/>
                    <a:pt x="32070" y="25478"/>
                  </a:cubicBezTo>
                  <a:cubicBezTo>
                    <a:pt x="31903" y="26512"/>
                    <a:pt x="32036" y="27513"/>
                    <a:pt x="32203" y="28513"/>
                  </a:cubicBezTo>
                  <a:cubicBezTo>
                    <a:pt x="32437" y="29614"/>
                    <a:pt x="32770" y="30715"/>
                    <a:pt x="33337" y="31682"/>
                  </a:cubicBezTo>
                  <a:cubicBezTo>
                    <a:pt x="33904" y="32750"/>
                    <a:pt x="34705" y="33584"/>
                    <a:pt x="35606" y="34384"/>
                  </a:cubicBezTo>
                  <a:cubicBezTo>
                    <a:pt x="35706" y="34484"/>
                    <a:pt x="35839" y="34518"/>
                    <a:pt x="35973" y="34518"/>
                  </a:cubicBezTo>
                  <a:cubicBezTo>
                    <a:pt x="35472" y="35185"/>
                    <a:pt x="35005" y="35919"/>
                    <a:pt x="34672" y="36719"/>
                  </a:cubicBezTo>
                  <a:cubicBezTo>
                    <a:pt x="34205" y="36285"/>
                    <a:pt x="33838" y="35785"/>
                    <a:pt x="33404" y="35351"/>
                  </a:cubicBezTo>
                  <a:cubicBezTo>
                    <a:pt x="32837" y="34751"/>
                    <a:pt x="32337" y="34151"/>
                    <a:pt x="31903" y="33450"/>
                  </a:cubicBezTo>
                  <a:cubicBezTo>
                    <a:pt x="31102" y="32149"/>
                    <a:pt x="30168" y="30848"/>
                    <a:pt x="29568" y="29447"/>
                  </a:cubicBezTo>
                  <a:cubicBezTo>
                    <a:pt x="28968" y="28080"/>
                    <a:pt x="28100" y="26779"/>
                    <a:pt x="27166" y="25611"/>
                  </a:cubicBezTo>
                  <a:cubicBezTo>
                    <a:pt x="26299" y="24544"/>
                    <a:pt x="25298" y="23743"/>
                    <a:pt x="23897" y="23576"/>
                  </a:cubicBezTo>
                  <a:lnTo>
                    <a:pt x="23864" y="23576"/>
                  </a:lnTo>
                  <a:cubicBezTo>
                    <a:pt x="23831" y="23243"/>
                    <a:pt x="23730" y="22976"/>
                    <a:pt x="23564" y="22676"/>
                  </a:cubicBezTo>
                  <a:cubicBezTo>
                    <a:pt x="23330" y="22142"/>
                    <a:pt x="23163" y="21642"/>
                    <a:pt x="22963" y="21108"/>
                  </a:cubicBezTo>
                  <a:cubicBezTo>
                    <a:pt x="22630" y="20174"/>
                    <a:pt x="22263" y="19207"/>
                    <a:pt x="21762" y="18373"/>
                  </a:cubicBezTo>
                  <a:cubicBezTo>
                    <a:pt x="21295" y="17572"/>
                    <a:pt x="20728" y="16638"/>
                    <a:pt x="20061" y="15971"/>
                  </a:cubicBezTo>
                  <a:cubicBezTo>
                    <a:pt x="19561" y="15471"/>
                    <a:pt x="18927" y="14937"/>
                    <a:pt x="18227" y="14737"/>
                  </a:cubicBezTo>
                  <a:cubicBezTo>
                    <a:pt x="18126" y="13903"/>
                    <a:pt x="17760" y="13136"/>
                    <a:pt x="17559" y="12335"/>
                  </a:cubicBezTo>
                  <a:cubicBezTo>
                    <a:pt x="17359" y="11501"/>
                    <a:pt x="16892" y="10767"/>
                    <a:pt x="16325" y="10133"/>
                  </a:cubicBezTo>
                  <a:cubicBezTo>
                    <a:pt x="15758" y="9500"/>
                    <a:pt x="15091" y="8732"/>
                    <a:pt x="14357" y="8399"/>
                  </a:cubicBezTo>
                  <a:cubicBezTo>
                    <a:pt x="14324" y="8065"/>
                    <a:pt x="14124" y="7732"/>
                    <a:pt x="13990" y="7431"/>
                  </a:cubicBezTo>
                  <a:cubicBezTo>
                    <a:pt x="13857" y="6998"/>
                    <a:pt x="13723" y="6564"/>
                    <a:pt x="13590" y="6164"/>
                  </a:cubicBezTo>
                  <a:cubicBezTo>
                    <a:pt x="13390" y="5530"/>
                    <a:pt x="13023" y="4930"/>
                    <a:pt x="12689" y="4363"/>
                  </a:cubicBezTo>
                  <a:cubicBezTo>
                    <a:pt x="12256" y="3629"/>
                    <a:pt x="11555" y="2962"/>
                    <a:pt x="10755" y="2895"/>
                  </a:cubicBezTo>
                  <a:cubicBezTo>
                    <a:pt x="10755" y="2828"/>
                    <a:pt x="10721" y="2761"/>
                    <a:pt x="10654" y="2728"/>
                  </a:cubicBezTo>
                  <a:cubicBezTo>
                    <a:pt x="10021" y="1627"/>
                    <a:pt x="8887" y="760"/>
                    <a:pt x="7752" y="293"/>
                  </a:cubicBezTo>
                  <a:cubicBezTo>
                    <a:pt x="7249" y="99"/>
                    <a:pt x="6761" y="1"/>
                    <a:pt x="6286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1"/>
            <p:cNvSpPr/>
            <p:nvPr/>
          </p:nvSpPr>
          <p:spPr>
            <a:xfrm>
              <a:off x="1619650" y="535825"/>
              <a:ext cx="2225800" cy="2249975"/>
            </a:xfrm>
            <a:custGeom>
              <a:avLst/>
              <a:gdLst/>
              <a:ahLst/>
              <a:cxnLst/>
              <a:rect l="l" t="t" r="r" b="b"/>
              <a:pathLst>
                <a:path w="89032" h="89999" extrusionOk="0">
                  <a:moveTo>
                    <a:pt x="82460" y="401"/>
                  </a:moveTo>
                  <a:cubicBezTo>
                    <a:pt x="83194" y="401"/>
                    <a:pt x="83928" y="668"/>
                    <a:pt x="84628" y="1168"/>
                  </a:cubicBezTo>
                  <a:cubicBezTo>
                    <a:pt x="85862" y="2069"/>
                    <a:pt x="84928" y="3270"/>
                    <a:pt x="83961" y="3970"/>
                  </a:cubicBezTo>
                  <a:cubicBezTo>
                    <a:pt x="83327" y="4437"/>
                    <a:pt x="82660" y="4570"/>
                    <a:pt x="81959" y="4804"/>
                  </a:cubicBezTo>
                  <a:cubicBezTo>
                    <a:pt x="81626" y="4904"/>
                    <a:pt x="81159" y="4971"/>
                    <a:pt x="80892" y="5104"/>
                  </a:cubicBezTo>
                  <a:cubicBezTo>
                    <a:pt x="80759" y="5171"/>
                    <a:pt x="80692" y="5271"/>
                    <a:pt x="80592" y="5371"/>
                  </a:cubicBezTo>
                  <a:cubicBezTo>
                    <a:pt x="80892" y="6038"/>
                    <a:pt x="80925" y="6739"/>
                    <a:pt x="80558" y="7473"/>
                  </a:cubicBezTo>
                  <a:cubicBezTo>
                    <a:pt x="80158" y="8206"/>
                    <a:pt x="79491" y="8673"/>
                    <a:pt x="78857" y="9174"/>
                  </a:cubicBezTo>
                  <a:cubicBezTo>
                    <a:pt x="78524" y="9441"/>
                    <a:pt x="78223" y="9741"/>
                    <a:pt x="77890" y="9974"/>
                  </a:cubicBezTo>
                  <a:cubicBezTo>
                    <a:pt x="77690" y="10108"/>
                    <a:pt x="77423" y="10208"/>
                    <a:pt x="77223" y="10375"/>
                  </a:cubicBezTo>
                  <a:cubicBezTo>
                    <a:pt x="77523" y="11209"/>
                    <a:pt x="77490" y="12209"/>
                    <a:pt x="77156" y="13110"/>
                  </a:cubicBezTo>
                  <a:cubicBezTo>
                    <a:pt x="76656" y="14511"/>
                    <a:pt x="75522" y="16312"/>
                    <a:pt x="74054" y="16979"/>
                  </a:cubicBezTo>
                  <a:cubicBezTo>
                    <a:pt x="74121" y="17179"/>
                    <a:pt x="74187" y="17380"/>
                    <a:pt x="74221" y="17613"/>
                  </a:cubicBezTo>
                  <a:cubicBezTo>
                    <a:pt x="74521" y="19548"/>
                    <a:pt x="73420" y="21716"/>
                    <a:pt x="72286" y="23217"/>
                  </a:cubicBezTo>
                  <a:cubicBezTo>
                    <a:pt x="71585" y="24118"/>
                    <a:pt x="70818" y="24985"/>
                    <a:pt x="70018" y="25786"/>
                  </a:cubicBezTo>
                  <a:cubicBezTo>
                    <a:pt x="69684" y="26086"/>
                    <a:pt x="69150" y="26686"/>
                    <a:pt x="68583" y="26886"/>
                  </a:cubicBezTo>
                  <a:cubicBezTo>
                    <a:pt x="68783" y="27820"/>
                    <a:pt x="68717" y="28888"/>
                    <a:pt x="68617" y="29722"/>
                  </a:cubicBezTo>
                  <a:cubicBezTo>
                    <a:pt x="68416" y="31223"/>
                    <a:pt x="67549" y="32357"/>
                    <a:pt x="66715" y="33525"/>
                  </a:cubicBezTo>
                  <a:cubicBezTo>
                    <a:pt x="65815" y="34792"/>
                    <a:pt x="64847" y="35993"/>
                    <a:pt x="63713" y="37027"/>
                  </a:cubicBezTo>
                  <a:cubicBezTo>
                    <a:pt x="62546" y="38028"/>
                    <a:pt x="61311" y="38895"/>
                    <a:pt x="59910" y="39596"/>
                  </a:cubicBezTo>
                  <a:cubicBezTo>
                    <a:pt x="59443" y="39862"/>
                    <a:pt x="58943" y="40063"/>
                    <a:pt x="58443" y="40229"/>
                  </a:cubicBezTo>
                  <a:cubicBezTo>
                    <a:pt x="58609" y="40229"/>
                    <a:pt x="58743" y="40263"/>
                    <a:pt x="58910" y="40263"/>
                  </a:cubicBezTo>
                  <a:cubicBezTo>
                    <a:pt x="59110" y="40263"/>
                    <a:pt x="59277" y="40229"/>
                    <a:pt x="59477" y="40229"/>
                  </a:cubicBezTo>
                  <a:cubicBezTo>
                    <a:pt x="60578" y="40196"/>
                    <a:pt x="61612" y="39929"/>
                    <a:pt x="62712" y="39829"/>
                  </a:cubicBezTo>
                  <a:cubicBezTo>
                    <a:pt x="62879" y="39796"/>
                    <a:pt x="63079" y="39796"/>
                    <a:pt x="63279" y="39796"/>
                  </a:cubicBezTo>
                  <a:cubicBezTo>
                    <a:pt x="63980" y="39796"/>
                    <a:pt x="64747" y="39929"/>
                    <a:pt x="65281" y="40463"/>
                  </a:cubicBezTo>
                  <a:cubicBezTo>
                    <a:pt x="65348" y="40530"/>
                    <a:pt x="65448" y="40630"/>
                    <a:pt x="65514" y="40730"/>
                  </a:cubicBezTo>
                  <a:cubicBezTo>
                    <a:pt x="66081" y="40329"/>
                    <a:pt x="66515" y="39729"/>
                    <a:pt x="67015" y="39229"/>
                  </a:cubicBezTo>
                  <a:cubicBezTo>
                    <a:pt x="67616" y="38595"/>
                    <a:pt x="68183" y="37961"/>
                    <a:pt x="68750" y="37261"/>
                  </a:cubicBezTo>
                  <a:cubicBezTo>
                    <a:pt x="69350" y="36527"/>
                    <a:pt x="70151" y="35793"/>
                    <a:pt x="71052" y="35793"/>
                  </a:cubicBezTo>
                  <a:cubicBezTo>
                    <a:pt x="71285" y="35793"/>
                    <a:pt x="71552" y="35860"/>
                    <a:pt x="71819" y="35993"/>
                  </a:cubicBezTo>
                  <a:cubicBezTo>
                    <a:pt x="71919" y="35393"/>
                    <a:pt x="72219" y="34825"/>
                    <a:pt x="72486" y="34325"/>
                  </a:cubicBezTo>
                  <a:cubicBezTo>
                    <a:pt x="72920" y="33558"/>
                    <a:pt x="73487" y="32791"/>
                    <a:pt x="74221" y="32257"/>
                  </a:cubicBezTo>
                  <a:cubicBezTo>
                    <a:pt x="74688" y="31890"/>
                    <a:pt x="75155" y="31757"/>
                    <a:pt x="75622" y="31757"/>
                  </a:cubicBezTo>
                  <a:cubicBezTo>
                    <a:pt x="75822" y="31757"/>
                    <a:pt x="75989" y="31757"/>
                    <a:pt x="76155" y="31790"/>
                  </a:cubicBezTo>
                  <a:cubicBezTo>
                    <a:pt x="76189" y="31556"/>
                    <a:pt x="76289" y="31323"/>
                    <a:pt x="76389" y="31156"/>
                  </a:cubicBezTo>
                  <a:cubicBezTo>
                    <a:pt x="76822" y="30456"/>
                    <a:pt x="77423" y="29855"/>
                    <a:pt x="78090" y="29422"/>
                  </a:cubicBezTo>
                  <a:cubicBezTo>
                    <a:pt x="79191" y="28788"/>
                    <a:pt x="80425" y="28488"/>
                    <a:pt x="81693" y="28488"/>
                  </a:cubicBezTo>
                  <a:cubicBezTo>
                    <a:pt x="82360" y="28488"/>
                    <a:pt x="83027" y="28588"/>
                    <a:pt x="83661" y="28754"/>
                  </a:cubicBezTo>
                  <a:cubicBezTo>
                    <a:pt x="85362" y="29221"/>
                    <a:pt x="86930" y="30256"/>
                    <a:pt x="87764" y="31823"/>
                  </a:cubicBezTo>
                  <a:cubicBezTo>
                    <a:pt x="88030" y="32324"/>
                    <a:pt x="87730" y="32824"/>
                    <a:pt x="87197" y="32857"/>
                  </a:cubicBezTo>
                  <a:lnTo>
                    <a:pt x="87096" y="32857"/>
                  </a:lnTo>
                  <a:cubicBezTo>
                    <a:pt x="86629" y="32857"/>
                    <a:pt x="86162" y="32624"/>
                    <a:pt x="85695" y="32591"/>
                  </a:cubicBezTo>
                  <a:lnTo>
                    <a:pt x="85629" y="32591"/>
                  </a:lnTo>
                  <a:cubicBezTo>
                    <a:pt x="85062" y="32591"/>
                    <a:pt x="84528" y="32857"/>
                    <a:pt x="83961" y="32957"/>
                  </a:cubicBezTo>
                  <a:cubicBezTo>
                    <a:pt x="83394" y="33091"/>
                    <a:pt x="82827" y="33224"/>
                    <a:pt x="82260" y="33358"/>
                  </a:cubicBezTo>
                  <a:cubicBezTo>
                    <a:pt x="81693" y="33525"/>
                    <a:pt x="81126" y="33725"/>
                    <a:pt x="80592" y="33925"/>
                  </a:cubicBezTo>
                  <a:cubicBezTo>
                    <a:pt x="80325" y="34025"/>
                    <a:pt x="80158" y="34225"/>
                    <a:pt x="79925" y="34358"/>
                  </a:cubicBezTo>
                  <a:cubicBezTo>
                    <a:pt x="79791" y="34425"/>
                    <a:pt x="79624" y="34459"/>
                    <a:pt x="79491" y="34525"/>
                  </a:cubicBezTo>
                  <a:cubicBezTo>
                    <a:pt x="79591" y="34759"/>
                    <a:pt x="79624" y="35026"/>
                    <a:pt x="79558" y="35292"/>
                  </a:cubicBezTo>
                  <a:cubicBezTo>
                    <a:pt x="79358" y="36026"/>
                    <a:pt x="78891" y="36760"/>
                    <a:pt x="78324" y="37294"/>
                  </a:cubicBezTo>
                  <a:cubicBezTo>
                    <a:pt x="77756" y="37894"/>
                    <a:pt x="77056" y="38328"/>
                    <a:pt x="76322" y="38662"/>
                  </a:cubicBezTo>
                  <a:cubicBezTo>
                    <a:pt x="75488" y="39028"/>
                    <a:pt x="74654" y="39129"/>
                    <a:pt x="73754" y="39129"/>
                  </a:cubicBezTo>
                  <a:lnTo>
                    <a:pt x="73654" y="39129"/>
                  </a:lnTo>
                  <a:cubicBezTo>
                    <a:pt x="73687" y="39495"/>
                    <a:pt x="73687" y="39862"/>
                    <a:pt x="73553" y="40263"/>
                  </a:cubicBezTo>
                  <a:cubicBezTo>
                    <a:pt x="73020" y="41864"/>
                    <a:pt x="71719" y="43231"/>
                    <a:pt x="70251" y="44065"/>
                  </a:cubicBezTo>
                  <a:cubicBezTo>
                    <a:pt x="69851" y="44299"/>
                    <a:pt x="69417" y="44499"/>
                    <a:pt x="68984" y="44666"/>
                  </a:cubicBezTo>
                  <a:cubicBezTo>
                    <a:pt x="68583" y="44799"/>
                    <a:pt x="68216" y="44766"/>
                    <a:pt x="67783" y="44833"/>
                  </a:cubicBezTo>
                  <a:cubicBezTo>
                    <a:pt x="67449" y="44866"/>
                    <a:pt x="67182" y="44933"/>
                    <a:pt x="66882" y="44933"/>
                  </a:cubicBezTo>
                  <a:cubicBezTo>
                    <a:pt x="66749" y="44933"/>
                    <a:pt x="66649" y="44933"/>
                    <a:pt x="66515" y="44899"/>
                  </a:cubicBezTo>
                  <a:cubicBezTo>
                    <a:pt x="66282" y="44833"/>
                    <a:pt x="66048" y="44866"/>
                    <a:pt x="65815" y="44799"/>
                  </a:cubicBezTo>
                  <a:cubicBezTo>
                    <a:pt x="65781" y="44866"/>
                    <a:pt x="65748" y="44899"/>
                    <a:pt x="65715" y="44966"/>
                  </a:cubicBezTo>
                  <a:cubicBezTo>
                    <a:pt x="64914" y="46267"/>
                    <a:pt x="63313" y="46500"/>
                    <a:pt x="61878" y="46500"/>
                  </a:cubicBezTo>
                  <a:lnTo>
                    <a:pt x="61145" y="46500"/>
                  </a:lnTo>
                  <a:cubicBezTo>
                    <a:pt x="61178" y="46500"/>
                    <a:pt x="61245" y="46500"/>
                    <a:pt x="61278" y="46534"/>
                  </a:cubicBezTo>
                  <a:cubicBezTo>
                    <a:pt x="62812" y="47034"/>
                    <a:pt x="64380" y="47635"/>
                    <a:pt x="65081" y="49202"/>
                  </a:cubicBezTo>
                  <a:cubicBezTo>
                    <a:pt x="65348" y="49136"/>
                    <a:pt x="65614" y="49102"/>
                    <a:pt x="65881" y="49036"/>
                  </a:cubicBezTo>
                  <a:cubicBezTo>
                    <a:pt x="66248" y="48969"/>
                    <a:pt x="66615" y="48902"/>
                    <a:pt x="66982" y="48902"/>
                  </a:cubicBezTo>
                  <a:cubicBezTo>
                    <a:pt x="67082" y="48902"/>
                    <a:pt x="67182" y="48902"/>
                    <a:pt x="67316" y="48936"/>
                  </a:cubicBezTo>
                  <a:cubicBezTo>
                    <a:pt x="68216" y="49002"/>
                    <a:pt x="69117" y="49302"/>
                    <a:pt x="69984" y="49603"/>
                  </a:cubicBezTo>
                  <a:cubicBezTo>
                    <a:pt x="71452" y="50203"/>
                    <a:pt x="73086" y="51037"/>
                    <a:pt x="73954" y="52438"/>
                  </a:cubicBezTo>
                  <a:cubicBezTo>
                    <a:pt x="74187" y="52872"/>
                    <a:pt x="74321" y="53405"/>
                    <a:pt x="74321" y="53939"/>
                  </a:cubicBezTo>
                  <a:cubicBezTo>
                    <a:pt x="74387" y="53939"/>
                    <a:pt x="74421" y="53972"/>
                    <a:pt x="74421" y="53972"/>
                  </a:cubicBezTo>
                  <a:cubicBezTo>
                    <a:pt x="74654" y="54039"/>
                    <a:pt x="74821" y="54173"/>
                    <a:pt x="74988" y="54306"/>
                  </a:cubicBezTo>
                  <a:cubicBezTo>
                    <a:pt x="75421" y="54606"/>
                    <a:pt x="75855" y="54906"/>
                    <a:pt x="76255" y="55240"/>
                  </a:cubicBezTo>
                  <a:cubicBezTo>
                    <a:pt x="77189" y="56007"/>
                    <a:pt x="78023" y="56908"/>
                    <a:pt x="78824" y="57775"/>
                  </a:cubicBezTo>
                  <a:cubicBezTo>
                    <a:pt x="80225" y="59343"/>
                    <a:pt x="81726" y="60978"/>
                    <a:pt x="82360" y="63012"/>
                  </a:cubicBezTo>
                  <a:cubicBezTo>
                    <a:pt x="82627" y="63780"/>
                    <a:pt x="82593" y="64513"/>
                    <a:pt x="82226" y="65181"/>
                  </a:cubicBezTo>
                  <a:cubicBezTo>
                    <a:pt x="82827" y="65581"/>
                    <a:pt x="83327" y="66281"/>
                    <a:pt x="83661" y="66882"/>
                  </a:cubicBezTo>
                  <a:cubicBezTo>
                    <a:pt x="84161" y="67749"/>
                    <a:pt x="84561" y="68716"/>
                    <a:pt x="85028" y="69584"/>
                  </a:cubicBezTo>
                  <a:cubicBezTo>
                    <a:pt x="85529" y="70584"/>
                    <a:pt x="86129" y="71485"/>
                    <a:pt x="86763" y="72386"/>
                  </a:cubicBezTo>
                  <a:cubicBezTo>
                    <a:pt x="87063" y="72786"/>
                    <a:pt x="87397" y="73220"/>
                    <a:pt x="87730" y="73587"/>
                  </a:cubicBezTo>
                  <a:cubicBezTo>
                    <a:pt x="87997" y="73853"/>
                    <a:pt x="88431" y="74154"/>
                    <a:pt x="88531" y="74521"/>
                  </a:cubicBezTo>
                  <a:cubicBezTo>
                    <a:pt x="88731" y="75054"/>
                    <a:pt x="88197" y="75354"/>
                    <a:pt x="87730" y="75354"/>
                  </a:cubicBezTo>
                  <a:cubicBezTo>
                    <a:pt x="87697" y="75354"/>
                    <a:pt x="87630" y="75321"/>
                    <a:pt x="87597" y="75321"/>
                  </a:cubicBezTo>
                  <a:cubicBezTo>
                    <a:pt x="87063" y="75254"/>
                    <a:pt x="86563" y="74954"/>
                    <a:pt x="86062" y="74754"/>
                  </a:cubicBezTo>
                  <a:cubicBezTo>
                    <a:pt x="85295" y="74387"/>
                    <a:pt x="84495" y="74120"/>
                    <a:pt x="83794" y="73620"/>
                  </a:cubicBezTo>
                  <a:cubicBezTo>
                    <a:pt x="82960" y="72986"/>
                    <a:pt x="82260" y="72186"/>
                    <a:pt x="81526" y="71418"/>
                  </a:cubicBezTo>
                  <a:cubicBezTo>
                    <a:pt x="81192" y="71051"/>
                    <a:pt x="80792" y="70684"/>
                    <a:pt x="80458" y="70251"/>
                  </a:cubicBezTo>
                  <a:cubicBezTo>
                    <a:pt x="80158" y="69851"/>
                    <a:pt x="79925" y="69417"/>
                    <a:pt x="79658" y="69017"/>
                  </a:cubicBezTo>
                  <a:cubicBezTo>
                    <a:pt x="79358" y="68550"/>
                    <a:pt x="79358" y="68216"/>
                    <a:pt x="79324" y="67716"/>
                  </a:cubicBezTo>
                  <a:cubicBezTo>
                    <a:pt x="79258" y="67215"/>
                    <a:pt x="79191" y="66748"/>
                    <a:pt x="79191" y="66215"/>
                  </a:cubicBezTo>
                  <a:cubicBezTo>
                    <a:pt x="77623" y="65714"/>
                    <a:pt x="76456" y="63913"/>
                    <a:pt x="75755" y="62579"/>
                  </a:cubicBezTo>
                  <a:cubicBezTo>
                    <a:pt x="75255" y="61578"/>
                    <a:pt x="74754" y="60544"/>
                    <a:pt x="74321" y="59510"/>
                  </a:cubicBezTo>
                  <a:cubicBezTo>
                    <a:pt x="74054" y="58909"/>
                    <a:pt x="73787" y="58442"/>
                    <a:pt x="73453" y="57909"/>
                  </a:cubicBezTo>
                  <a:cubicBezTo>
                    <a:pt x="73287" y="57642"/>
                    <a:pt x="73187" y="57408"/>
                    <a:pt x="72986" y="57208"/>
                  </a:cubicBezTo>
                  <a:cubicBezTo>
                    <a:pt x="72886" y="57075"/>
                    <a:pt x="72553" y="56641"/>
                    <a:pt x="72419" y="56641"/>
                  </a:cubicBezTo>
                  <a:cubicBezTo>
                    <a:pt x="72253" y="56641"/>
                    <a:pt x="72119" y="56574"/>
                    <a:pt x="72052" y="56441"/>
                  </a:cubicBezTo>
                  <a:cubicBezTo>
                    <a:pt x="71852" y="56474"/>
                    <a:pt x="71652" y="56508"/>
                    <a:pt x="71452" y="56508"/>
                  </a:cubicBezTo>
                  <a:cubicBezTo>
                    <a:pt x="71218" y="56508"/>
                    <a:pt x="70952" y="56541"/>
                    <a:pt x="70718" y="56541"/>
                  </a:cubicBezTo>
                  <a:cubicBezTo>
                    <a:pt x="70151" y="56541"/>
                    <a:pt x="69584" y="56474"/>
                    <a:pt x="69084" y="56241"/>
                  </a:cubicBezTo>
                  <a:cubicBezTo>
                    <a:pt x="68250" y="55840"/>
                    <a:pt x="67416" y="55307"/>
                    <a:pt x="66749" y="54740"/>
                  </a:cubicBezTo>
                  <a:cubicBezTo>
                    <a:pt x="66348" y="54406"/>
                    <a:pt x="65915" y="54173"/>
                    <a:pt x="65548" y="53839"/>
                  </a:cubicBezTo>
                  <a:cubicBezTo>
                    <a:pt x="65281" y="53572"/>
                    <a:pt x="64881" y="53372"/>
                    <a:pt x="64680" y="53038"/>
                  </a:cubicBezTo>
                  <a:cubicBezTo>
                    <a:pt x="64680" y="53005"/>
                    <a:pt x="64647" y="52972"/>
                    <a:pt x="64647" y="52905"/>
                  </a:cubicBezTo>
                  <a:cubicBezTo>
                    <a:pt x="64514" y="53005"/>
                    <a:pt x="64380" y="53038"/>
                    <a:pt x="64213" y="53105"/>
                  </a:cubicBezTo>
                  <a:cubicBezTo>
                    <a:pt x="63847" y="53205"/>
                    <a:pt x="63513" y="53272"/>
                    <a:pt x="63146" y="53272"/>
                  </a:cubicBezTo>
                  <a:cubicBezTo>
                    <a:pt x="61678" y="53272"/>
                    <a:pt x="60144" y="52538"/>
                    <a:pt x="58843" y="52104"/>
                  </a:cubicBezTo>
                  <a:cubicBezTo>
                    <a:pt x="57809" y="51804"/>
                    <a:pt x="56775" y="51371"/>
                    <a:pt x="55807" y="50904"/>
                  </a:cubicBezTo>
                  <a:cubicBezTo>
                    <a:pt x="55340" y="50670"/>
                    <a:pt x="54940" y="50370"/>
                    <a:pt x="54507" y="50103"/>
                  </a:cubicBezTo>
                  <a:cubicBezTo>
                    <a:pt x="54273" y="49970"/>
                    <a:pt x="54040" y="49803"/>
                    <a:pt x="53839" y="49603"/>
                  </a:cubicBezTo>
                  <a:cubicBezTo>
                    <a:pt x="53606" y="50103"/>
                    <a:pt x="53339" y="50570"/>
                    <a:pt x="53039" y="51037"/>
                  </a:cubicBezTo>
                  <a:cubicBezTo>
                    <a:pt x="52972" y="51170"/>
                    <a:pt x="52872" y="51304"/>
                    <a:pt x="52772" y="51437"/>
                  </a:cubicBezTo>
                  <a:cubicBezTo>
                    <a:pt x="53472" y="51571"/>
                    <a:pt x="54206" y="51971"/>
                    <a:pt x="54773" y="52205"/>
                  </a:cubicBezTo>
                  <a:cubicBezTo>
                    <a:pt x="55941" y="52672"/>
                    <a:pt x="57008" y="53305"/>
                    <a:pt x="58109" y="53872"/>
                  </a:cubicBezTo>
                  <a:cubicBezTo>
                    <a:pt x="59210" y="54439"/>
                    <a:pt x="60311" y="54973"/>
                    <a:pt x="61378" y="55574"/>
                  </a:cubicBezTo>
                  <a:cubicBezTo>
                    <a:pt x="62245" y="56107"/>
                    <a:pt x="63413" y="56708"/>
                    <a:pt x="63980" y="57608"/>
                  </a:cubicBezTo>
                  <a:cubicBezTo>
                    <a:pt x="64247" y="58075"/>
                    <a:pt x="64314" y="58542"/>
                    <a:pt x="64280" y="59043"/>
                  </a:cubicBezTo>
                  <a:cubicBezTo>
                    <a:pt x="64781" y="59243"/>
                    <a:pt x="65248" y="59643"/>
                    <a:pt x="65648" y="60010"/>
                  </a:cubicBezTo>
                  <a:cubicBezTo>
                    <a:pt x="66515" y="60677"/>
                    <a:pt x="67382" y="61311"/>
                    <a:pt x="68216" y="62045"/>
                  </a:cubicBezTo>
                  <a:cubicBezTo>
                    <a:pt x="69050" y="62779"/>
                    <a:pt x="69817" y="63546"/>
                    <a:pt x="70551" y="64413"/>
                  </a:cubicBezTo>
                  <a:cubicBezTo>
                    <a:pt x="71118" y="65080"/>
                    <a:pt x="71819" y="65881"/>
                    <a:pt x="72019" y="66782"/>
                  </a:cubicBezTo>
                  <a:cubicBezTo>
                    <a:pt x="72186" y="67516"/>
                    <a:pt x="71986" y="68349"/>
                    <a:pt x="71585" y="69083"/>
                  </a:cubicBezTo>
                  <a:cubicBezTo>
                    <a:pt x="71986" y="69417"/>
                    <a:pt x="72253" y="69951"/>
                    <a:pt x="72453" y="70418"/>
                  </a:cubicBezTo>
                  <a:cubicBezTo>
                    <a:pt x="72786" y="71285"/>
                    <a:pt x="73187" y="72219"/>
                    <a:pt x="73387" y="73153"/>
                  </a:cubicBezTo>
                  <a:cubicBezTo>
                    <a:pt x="73787" y="75121"/>
                    <a:pt x="73787" y="77156"/>
                    <a:pt x="73320" y="79124"/>
                  </a:cubicBezTo>
                  <a:cubicBezTo>
                    <a:pt x="73187" y="79624"/>
                    <a:pt x="72853" y="79991"/>
                    <a:pt x="72419" y="80258"/>
                  </a:cubicBezTo>
                  <a:cubicBezTo>
                    <a:pt x="72686" y="80658"/>
                    <a:pt x="72853" y="81092"/>
                    <a:pt x="73020" y="81492"/>
                  </a:cubicBezTo>
                  <a:cubicBezTo>
                    <a:pt x="73387" y="82293"/>
                    <a:pt x="73520" y="83093"/>
                    <a:pt x="73620" y="83994"/>
                  </a:cubicBezTo>
                  <a:cubicBezTo>
                    <a:pt x="73720" y="84961"/>
                    <a:pt x="73854" y="85929"/>
                    <a:pt x="74154" y="86863"/>
                  </a:cubicBezTo>
                  <a:cubicBezTo>
                    <a:pt x="74287" y="87296"/>
                    <a:pt x="74421" y="87697"/>
                    <a:pt x="74588" y="88097"/>
                  </a:cubicBezTo>
                  <a:cubicBezTo>
                    <a:pt x="74688" y="88364"/>
                    <a:pt x="74921" y="88697"/>
                    <a:pt x="74888" y="89031"/>
                  </a:cubicBezTo>
                  <a:cubicBezTo>
                    <a:pt x="74821" y="89431"/>
                    <a:pt x="74588" y="89565"/>
                    <a:pt x="74254" y="89565"/>
                  </a:cubicBezTo>
                  <a:cubicBezTo>
                    <a:pt x="73420" y="89565"/>
                    <a:pt x="72052" y="88697"/>
                    <a:pt x="71752" y="88430"/>
                  </a:cubicBezTo>
                  <a:cubicBezTo>
                    <a:pt x="71085" y="87830"/>
                    <a:pt x="70651" y="86996"/>
                    <a:pt x="70184" y="86262"/>
                  </a:cubicBezTo>
                  <a:cubicBezTo>
                    <a:pt x="69684" y="85528"/>
                    <a:pt x="69184" y="84861"/>
                    <a:pt x="68850" y="84027"/>
                  </a:cubicBezTo>
                  <a:cubicBezTo>
                    <a:pt x="68483" y="83127"/>
                    <a:pt x="68250" y="82259"/>
                    <a:pt x="68150" y="81292"/>
                  </a:cubicBezTo>
                  <a:cubicBezTo>
                    <a:pt x="68116" y="80958"/>
                    <a:pt x="68150" y="80491"/>
                    <a:pt x="68316" y="80191"/>
                  </a:cubicBezTo>
                  <a:cubicBezTo>
                    <a:pt x="68016" y="79991"/>
                    <a:pt x="67783" y="79724"/>
                    <a:pt x="67616" y="79424"/>
                  </a:cubicBezTo>
                  <a:cubicBezTo>
                    <a:pt x="67316" y="78757"/>
                    <a:pt x="67182" y="77790"/>
                    <a:pt x="67316" y="77089"/>
                  </a:cubicBezTo>
                  <a:cubicBezTo>
                    <a:pt x="67516" y="75922"/>
                    <a:pt x="67749" y="74787"/>
                    <a:pt x="67816" y="73587"/>
                  </a:cubicBezTo>
                  <a:cubicBezTo>
                    <a:pt x="67883" y="73053"/>
                    <a:pt x="67916" y="72519"/>
                    <a:pt x="67883" y="71985"/>
                  </a:cubicBezTo>
                  <a:cubicBezTo>
                    <a:pt x="67883" y="71719"/>
                    <a:pt x="67816" y="71485"/>
                    <a:pt x="67816" y="71218"/>
                  </a:cubicBezTo>
                  <a:cubicBezTo>
                    <a:pt x="67783" y="71018"/>
                    <a:pt x="67816" y="70785"/>
                    <a:pt x="67816" y="70584"/>
                  </a:cubicBezTo>
                  <a:cubicBezTo>
                    <a:pt x="67783" y="70551"/>
                    <a:pt x="67783" y="70518"/>
                    <a:pt x="67783" y="70484"/>
                  </a:cubicBezTo>
                  <a:cubicBezTo>
                    <a:pt x="67583" y="70384"/>
                    <a:pt x="67416" y="70251"/>
                    <a:pt x="67216" y="70117"/>
                  </a:cubicBezTo>
                  <a:cubicBezTo>
                    <a:pt x="66348" y="69417"/>
                    <a:pt x="65614" y="68650"/>
                    <a:pt x="64947" y="67782"/>
                  </a:cubicBezTo>
                  <a:cubicBezTo>
                    <a:pt x="64213" y="66815"/>
                    <a:pt x="63780" y="65781"/>
                    <a:pt x="63146" y="64780"/>
                  </a:cubicBezTo>
                  <a:cubicBezTo>
                    <a:pt x="62846" y="64247"/>
                    <a:pt x="62479" y="63746"/>
                    <a:pt x="62145" y="63246"/>
                  </a:cubicBezTo>
                  <a:cubicBezTo>
                    <a:pt x="61878" y="62879"/>
                    <a:pt x="61745" y="62412"/>
                    <a:pt x="61512" y="62012"/>
                  </a:cubicBezTo>
                  <a:cubicBezTo>
                    <a:pt x="61478" y="62045"/>
                    <a:pt x="61445" y="62045"/>
                    <a:pt x="61378" y="62045"/>
                  </a:cubicBezTo>
                  <a:lnTo>
                    <a:pt x="61111" y="62045"/>
                  </a:lnTo>
                  <a:cubicBezTo>
                    <a:pt x="60077" y="62045"/>
                    <a:pt x="59143" y="61445"/>
                    <a:pt x="58376" y="60844"/>
                  </a:cubicBezTo>
                  <a:cubicBezTo>
                    <a:pt x="57475" y="60177"/>
                    <a:pt x="56708" y="59376"/>
                    <a:pt x="55874" y="58643"/>
                  </a:cubicBezTo>
                  <a:cubicBezTo>
                    <a:pt x="55407" y="58242"/>
                    <a:pt x="54974" y="57809"/>
                    <a:pt x="54573" y="57375"/>
                  </a:cubicBezTo>
                  <a:cubicBezTo>
                    <a:pt x="54140" y="56908"/>
                    <a:pt x="53606" y="56541"/>
                    <a:pt x="53206" y="56074"/>
                  </a:cubicBezTo>
                  <a:cubicBezTo>
                    <a:pt x="52338" y="55173"/>
                    <a:pt x="51304" y="54473"/>
                    <a:pt x="50470" y="53539"/>
                  </a:cubicBezTo>
                  <a:cubicBezTo>
                    <a:pt x="50437" y="53572"/>
                    <a:pt x="50404" y="53606"/>
                    <a:pt x="50370" y="53606"/>
                  </a:cubicBezTo>
                  <a:cubicBezTo>
                    <a:pt x="50370" y="53606"/>
                    <a:pt x="50370" y="53606"/>
                    <a:pt x="50370" y="53639"/>
                  </a:cubicBezTo>
                  <a:cubicBezTo>
                    <a:pt x="50737" y="54039"/>
                    <a:pt x="51137" y="54406"/>
                    <a:pt x="51504" y="54806"/>
                  </a:cubicBezTo>
                  <a:cubicBezTo>
                    <a:pt x="52205" y="55640"/>
                    <a:pt x="52839" y="56541"/>
                    <a:pt x="53372" y="57508"/>
                  </a:cubicBezTo>
                  <a:cubicBezTo>
                    <a:pt x="53939" y="58509"/>
                    <a:pt x="54440" y="59577"/>
                    <a:pt x="54907" y="60644"/>
                  </a:cubicBezTo>
                  <a:cubicBezTo>
                    <a:pt x="55407" y="61778"/>
                    <a:pt x="55574" y="62846"/>
                    <a:pt x="55641" y="64080"/>
                  </a:cubicBezTo>
                  <a:cubicBezTo>
                    <a:pt x="55741" y="66448"/>
                    <a:pt x="55240" y="68716"/>
                    <a:pt x="54440" y="70918"/>
                  </a:cubicBezTo>
                  <a:cubicBezTo>
                    <a:pt x="54073" y="71985"/>
                    <a:pt x="53539" y="72853"/>
                    <a:pt x="52872" y="73720"/>
                  </a:cubicBezTo>
                  <a:cubicBezTo>
                    <a:pt x="52272" y="74521"/>
                    <a:pt x="51805" y="75421"/>
                    <a:pt x="51037" y="76088"/>
                  </a:cubicBezTo>
                  <a:cubicBezTo>
                    <a:pt x="50137" y="76889"/>
                    <a:pt x="49136" y="77423"/>
                    <a:pt x="48135" y="78090"/>
                  </a:cubicBezTo>
                  <a:cubicBezTo>
                    <a:pt x="47602" y="78390"/>
                    <a:pt x="47101" y="78724"/>
                    <a:pt x="46501" y="78857"/>
                  </a:cubicBezTo>
                  <a:cubicBezTo>
                    <a:pt x="46034" y="78957"/>
                    <a:pt x="45500" y="78990"/>
                    <a:pt x="45033" y="78990"/>
                  </a:cubicBezTo>
                  <a:lnTo>
                    <a:pt x="44032" y="78990"/>
                  </a:lnTo>
                  <a:cubicBezTo>
                    <a:pt x="43532" y="78990"/>
                    <a:pt x="43032" y="78957"/>
                    <a:pt x="42531" y="78857"/>
                  </a:cubicBezTo>
                  <a:cubicBezTo>
                    <a:pt x="41931" y="78724"/>
                    <a:pt x="41431" y="78390"/>
                    <a:pt x="40930" y="78090"/>
                  </a:cubicBezTo>
                  <a:cubicBezTo>
                    <a:pt x="39896" y="77423"/>
                    <a:pt x="38929" y="76889"/>
                    <a:pt x="37995" y="76088"/>
                  </a:cubicBezTo>
                  <a:cubicBezTo>
                    <a:pt x="37228" y="75421"/>
                    <a:pt x="36761" y="74521"/>
                    <a:pt x="36160" y="73720"/>
                  </a:cubicBezTo>
                  <a:cubicBezTo>
                    <a:pt x="35493" y="72853"/>
                    <a:pt x="34993" y="71985"/>
                    <a:pt x="34626" y="70918"/>
                  </a:cubicBezTo>
                  <a:cubicBezTo>
                    <a:pt x="33792" y="68716"/>
                    <a:pt x="33291" y="66448"/>
                    <a:pt x="33391" y="64080"/>
                  </a:cubicBezTo>
                  <a:cubicBezTo>
                    <a:pt x="33458" y="62846"/>
                    <a:pt x="33625" y="61778"/>
                    <a:pt x="34125" y="60644"/>
                  </a:cubicBezTo>
                  <a:cubicBezTo>
                    <a:pt x="34626" y="59577"/>
                    <a:pt x="35093" y="58509"/>
                    <a:pt x="35660" y="57508"/>
                  </a:cubicBezTo>
                  <a:cubicBezTo>
                    <a:pt x="36193" y="56541"/>
                    <a:pt x="36827" y="55640"/>
                    <a:pt x="37528" y="54806"/>
                  </a:cubicBezTo>
                  <a:cubicBezTo>
                    <a:pt x="37895" y="54406"/>
                    <a:pt x="38328" y="54039"/>
                    <a:pt x="38662" y="53639"/>
                  </a:cubicBezTo>
                  <a:cubicBezTo>
                    <a:pt x="38662" y="53606"/>
                    <a:pt x="38662" y="53606"/>
                    <a:pt x="38662" y="53606"/>
                  </a:cubicBezTo>
                  <a:cubicBezTo>
                    <a:pt x="38629" y="53606"/>
                    <a:pt x="38595" y="53572"/>
                    <a:pt x="38562" y="53539"/>
                  </a:cubicBezTo>
                  <a:cubicBezTo>
                    <a:pt x="37761" y="54473"/>
                    <a:pt x="36694" y="55173"/>
                    <a:pt x="35860" y="56074"/>
                  </a:cubicBezTo>
                  <a:cubicBezTo>
                    <a:pt x="35426" y="56541"/>
                    <a:pt x="34926" y="56908"/>
                    <a:pt x="34492" y="57375"/>
                  </a:cubicBezTo>
                  <a:cubicBezTo>
                    <a:pt x="34059" y="57809"/>
                    <a:pt x="33625" y="58242"/>
                    <a:pt x="33191" y="58643"/>
                  </a:cubicBezTo>
                  <a:cubicBezTo>
                    <a:pt x="32357" y="59376"/>
                    <a:pt x="31557" y="60177"/>
                    <a:pt x="30656" y="60844"/>
                  </a:cubicBezTo>
                  <a:cubicBezTo>
                    <a:pt x="29889" y="61445"/>
                    <a:pt x="28955" y="62045"/>
                    <a:pt x="27954" y="62045"/>
                  </a:cubicBezTo>
                  <a:lnTo>
                    <a:pt x="27654" y="62045"/>
                  </a:lnTo>
                  <a:cubicBezTo>
                    <a:pt x="27621" y="62045"/>
                    <a:pt x="27554" y="62045"/>
                    <a:pt x="27521" y="62012"/>
                  </a:cubicBezTo>
                  <a:cubicBezTo>
                    <a:pt x="27287" y="62412"/>
                    <a:pt x="27154" y="62879"/>
                    <a:pt x="26887" y="63246"/>
                  </a:cubicBezTo>
                  <a:cubicBezTo>
                    <a:pt x="26553" y="63746"/>
                    <a:pt x="26220" y="64247"/>
                    <a:pt x="25919" y="64780"/>
                  </a:cubicBezTo>
                  <a:cubicBezTo>
                    <a:pt x="25286" y="65781"/>
                    <a:pt x="24852" y="66815"/>
                    <a:pt x="24118" y="67782"/>
                  </a:cubicBezTo>
                  <a:cubicBezTo>
                    <a:pt x="23418" y="68650"/>
                    <a:pt x="22684" y="69417"/>
                    <a:pt x="21817" y="70117"/>
                  </a:cubicBezTo>
                  <a:cubicBezTo>
                    <a:pt x="21650" y="70251"/>
                    <a:pt x="21450" y="70384"/>
                    <a:pt x="21283" y="70484"/>
                  </a:cubicBezTo>
                  <a:cubicBezTo>
                    <a:pt x="21249" y="70518"/>
                    <a:pt x="21249" y="70551"/>
                    <a:pt x="21216" y="70584"/>
                  </a:cubicBezTo>
                  <a:cubicBezTo>
                    <a:pt x="21216" y="70785"/>
                    <a:pt x="21249" y="71018"/>
                    <a:pt x="21249" y="71218"/>
                  </a:cubicBezTo>
                  <a:cubicBezTo>
                    <a:pt x="21216" y="71485"/>
                    <a:pt x="21149" y="71719"/>
                    <a:pt x="21149" y="71985"/>
                  </a:cubicBezTo>
                  <a:cubicBezTo>
                    <a:pt x="21116" y="72519"/>
                    <a:pt x="21183" y="73053"/>
                    <a:pt x="21216" y="73587"/>
                  </a:cubicBezTo>
                  <a:cubicBezTo>
                    <a:pt x="21316" y="74787"/>
                    <a:pt x="21550" y="75922"/>
                    <a:pt x="21750" y="77089"/>
                  </a:cubicBezTo>
                  <a:cubicBezTo>
                    <a:pt x="21850" y="77790"/>
                    <a:pt x="21716" y="78757"/>
                    <a:pt x="21416" y="79424"/>
                  </a:cubicBezTo>
                  <a:cubicBezTo>
                    <a:pt x="21283" y="79724"/>
                    <a:pt x="21016" y="79991"/>
                    <a:pt x="20716" y="80191"/>
                  </a:cubicBezTo>
                  <a:cubicBezTo>
                    <a:pt x="20916" y="80491"/>
                    <a:pt x="20916" y="80958"/>
                    <a:pt x="20883" y="81292"/>
                  </a:cubicBezTo>
                  <a:cubicBezTo>
                    <a:pt x="20782" y="82259"/>
                    <a:pt x="20582" y="83127"/>
                    <a:pt x="20182" y="84027"/>
                  </a:cubicBezTo>
                  <a:cubicBezTo>
                    <a:pt x="19848" y="84861"/>
                    <a:pt x="19348" y="85528"/>
                    <a:pt x="18848" y="86262"/>
                  </a:cubicBezTo>
                  <a:cubicBezTo>
                    <a:pt x="18381" y="86996"/>
                    <a:pt x="17947" y="87830"/>
                    <a:pt x="17313" y="88430"/>
                  </a:cubicBezTo>
                  <a:cubicBezTo>
                    <a:pt x="16980" y="88697"/>
                    <a:pt x="15612" y="89565"/>
                    <a:pt x="14812" y="89565"/>
                  </a:cubicBezTo>
                  <a:cubicBezTo>
                    <a:pt x="14445" y="89565"/>
                    <a:pt x="14211" y="89431"/>
                    <a:pt x="14178" y="89031"/>
                  </a:cubicBezTo>
                  <a:cubicBezTo>
                    <a:pt x="14144" y="88697"/>
                    <a:pt x="14345" y="88364"/>
                    <a:pt x="14478" y="88097"/>
                  </a:cubicBezTo>
                  <a:cubicBezTo>
                    <a:pt x="14645" y="87697"/>
                    <a:pt x="14778" y="87296"/>
                    <a:pt x="14912" y="86863"/>
                  </a:cubicBezTo>
                  <a:cubicBezTo>
                    <a:pt x="15212" y="85929"/>
                    <a:pt x="15345" y="84961"/>
                    <a:pt x="15445" y="83994"/>
                  </a:cubicBezTo>
                  <a:cubicBezTo>
                    <a:pt x="15512" y="83093"/>
                    <a:pt x="15679" y="82293"/>
                    <a:pt x="16012" y="81492"/>
                  </a:cubicBezTo>
                  <a:cubicBezTo>
                    <a:pt x="16179" y="81092"/>
                    <a:pt x="16379" y="80658"/>
                    <a:pt x="16613" y="80258"/>
                  </a:cubicBezTo>
                  <a:cubicBezTo>
                    <a:pt x="16179" y="79991"/>
                    <a:pt x="15846" y="79624"/>
                    <a:pt x="15746" y="79124"/>
                  </a:cubicBezTo>
                  <a:cubicBezTo>
                    <a:pt x="15245" y="77156"/>
                    <a:pt x="15245" y="75121"/>
                    <a:pt x="15645" y="73153"/>
                  </a:cubicBezTo>
                  <a:cubicBezTo>
                    <a:pt x="15846" y="72219"/>
                    <a:pt x="16246" y="71285"/>
                    <a:pt x="16613" y="70418"/>
                  </a:cubicBezTo>
                  <a:cubicBezTo>
                    <a:pt x="16780" y="69951"/>
                    <a:pt x="17046" y="69417"/>
                    <a:pt x="17480" y="69083"/>
                  </a:cubicBezTo>
                  <a:cubicBezTo>
                    <a:pt x="17080" y="68349"/>
                    <a:pt x="16880" y="67516"/>
                    <a:pt x="17046" y="66782"/>
                  </a:cubicBezTo>
                  <a:cubicBezTo>
                    <a:pt x="17247" y="65881"/>
                    <a:pt x="17947" y="65080"/>
                    <a:pt x="18514" y="64413"/>
                  </a:cubicBezTo>
                  <a:cubicBezTo>
                    <a:pt x="19215" y="63546"/>
                    <a:pt x="20015" y="62779"/>
                    <a:pt x="20849" y="62045"/>
                  </a:cubicBezTo>
                  <a:cubicBezTo>
                    <a:pt x="21683" y="61311"/>
                    <a:pt x="22550" y="60677"/>
                    <a:pt x="23384" y="60010"/>
                  </a:cubicBezTo>
                  <a:cubicBezTo>
                    <a:pt x="23818" y="59643"/>
                    <a:pt x="24285" y="59243"/>
                    <a:pt x="24785" y="59043"/>
                  </a:cubicBezTo>
                  <a:cubicBezTo>
                    <a:pt x="24719" y="58542"/>
                    <a:pt x="24819" y="58075"/>
                    <a:pt x="25086" y="57608"/>
                  </a:cubicBezTo>
                  <a:cubicBezTo>
                    <a:pt x="25619" y="56708"/>
                    <a:pt x="26787" y="56107"/>
                    <a:pt x="27654" y="55574"/>
                  </a:cubicBezTo>
                  <a:cubicBezTo>
                    <a:pt x="28721" y="54973"/>
                    <a:pt x="29856" y="54439"/>
                    <a:pt x="30923" y="53872"/>
                  </a:cubicBezTo>
                  <a:cubicBezTo>
                    <a:pt x="32024" y="53305"/>
                    <a:pt x="33125" y="52672"/>
                    <a:pt x="34259" y="52205"/>
                  </a:cubicBezTo>
                  <a:cubicBezTo>
                    <a:pt x="34859" y="51971"/>
                    <a:pt x="35560" y="51571"/>
                    <a:pt x="36260" y="51437"/>
                  </a:cubicBezTo>
                  <a:cubicBezTo>
                    <a:pt x="36160" y="51304"/>
                    <a:pt x="36093" y="51170"/>
                    <a:pt x="35993" y="51037"/>
                  </a:cubicBezTo>
                  <a:cubicBezTo>
                    <a:pt x="35693" y="50570"/>
                    <a:pt x="35426" y="50103"/>
                    <a:pt x="35226" y="49603"/>
                  </a:cubicBezTo>
                  <a:cubicBezTo>
                    <a:pt x="35026" y="49803"/>
                    <a:pt x="34759" y="49970"/>
                    <a:pt x="34526" y="50103"/>
                  </a:cubicBezTo>
                  <a:cubicBezTo>
                    <a:pt x="34125" y="50370"/>
                    <a:pt x="33692" y="50670"/>
                    <a:pt x="33225" y="50904"/>
                  </a:cubicBezTo>
                  <a:cubicBezTo>
                    <a:pt x="32257" y="51371"/>
                    <a:pt x="31223" y="51804"/>
                    <a:pt x="30189" y="52104"/>
                  </a:cubicBezTo>
                  <a:cubicBezTo>
                    <a:pt x="28888" y="52538"/>
                    <a:pt x="27354" y="53272"/>
                    <a:pt x="25919" y="53272"/>
                  </a:cubicBezTo>
                  <a:cubicBezTo>
                    <a:pt x="25553" y="53272"/>
                    <a:pt x="25186" y="53205"/>
                    <a:pt x="24852" y="53105"/>
                  </a:cubicBezTo>
                  <a:cubicBezTo>
                    <a:pt x="24685" y="53038"/>
                    <a:pt x="24518" y="53005"/>
                    <a:pt x="24385" y="52905"/>
                  </a:cubicBezTo>
                  <a:cubicBezTo>
                    <a:pt x="24385" y="52972"/>
                    <a:pt x="24385" y="53005"/>
                    <a:pt x="24352" y="53038"/>
                  </a:cubicBezTo>
                  <a:cubicBezTo>
                    <a:pt x="24185" y="53372"/>
                    <a:pt x="23751" y="53572"/>
                    <a:pt x="23484" y="53839"/>
                  </a:cubicBezTo>
                  <a:cubicBezTo>
                    <a:pt x="23117" y="54173"/>
                    <a:pt x="22684" y="54406"/>
                    <a:pt x="22317" y="54740"/>
                  </a:cubicBezTo>
                  <a:cubicBezTo>
                    <a:pt x="21616" y="55307"/>
                    <a:pt x="20782" y="55840"/>
                    <a:pt x="19982" y="56241"/>
                  </a:cubicBezTo>
                  <a:cubicBezTo>
                    <a:pt x="19448" y="56474"/>
                    <a:pt x="18914" y="56541"/>
                    <a:pt x="18347" y="56541"/>
                  </a:cubicBezTo>
                  <a:cubicBezTo>
                    <a:pt x="18081" y="56541"/>
                    <a:pt x="17847" y="56508"/>
                    <a:pt x="17580" y="56508"/>
                  </a:cubicBezTo>
                  <a:cubicBezTo>
                    <a:pt x="17380" y="56508"/>
                    <a:pt x="17180" y="56474"/>
                    <a:pt x="16980" y="56441"/>
                  </a:cubicBezTo>
                  <a:cubicBezTo>
                    <a:pt x="16913" y="56574"/>
                    <a:pt x="16813" y="56641"/>
                    <a:pt x="16646" y="56641"/>
                  </a:cubicBezTo>
                  <a:cubicBezTo>
                    <a:pt x="16479" y="56641"/>
                    <a:pt x="16146" y="57075"/>
                    <a:pt x="16046" y="57208"/>
                  </a:cubicBezTo>
                  <a:cubicBezTo>
                    <a:pt x="15879" y="57408"/>
                    <a:pt x="15746" y="57642"/>
                    <a:pt x="15612" y="57909"/>
                  </a:cubicBezTo>
                  <a:cubicBezTo>
                    <a:pt x="15245" y="58442"/>
                    <a:pt x="14978" y="58909"/>
                    <a:pt x="14745" y="59510"/>
                  </a:cubicBezTo>
                  <a:cubicBezTo>
                    <a:pt x="14278" y="60544"/>
                    <a:pt x="13777" y="61578"/>
                    <a:pt x="13277" y="62579"/>
                  </a:cubicBezTo>
                  <a:cubicBezTo>
                    <a:pt x="12577" y="63913"/>
                    <a:pt x="11409" y="65714"/>
                    <a:pt x="9875" y="66215"/>
                  </a:cubicBezTo>
                  <a:cubicBezTo>
                    <a:pt x="9841" y="66748"/>
                    <a:pt x="9775" y="67215"/>
                    <a:pt x="9741" y="67716"/>
                  </a:cubicBezTo>
                  <a:cubicBezTo>
                    <a:pt x="9675" y="68216"/>
                    <a:pt x="9675" y="68550"/>
                    <a:pt x="9408" y="69017"/>
                  </a:cubicBezTo>
                  <a:cubicBezTo>
                    <a:pt x="9141" y="69417"/>
                    <a:pt x="8874" y="69851"/>
                    <a:pt x="8574" y="70251"/>
                  </a:cubicBezTo>
                  <a:cubicBezTo>
                    <a:pt x="8240" y="70684"/>
                    <a:pt x="7873" y="71051"/>
                    <a:pt x="7506" y="71418"/>
                  </a:cubicBezTo>
                  <a:cubicBezTo>
                    <a:pt x="6806" y="72186"/>
                    <a:pt x="6072" y="72986"/>
                    <a:pt x="5238" y="73620"/>
                  </a:cubicBezTo>
                  <a:cubicBezTo>
                    <a:pt x="4571" y="74120"/>
                    <a:pt x="3770" y="74387"/>
                    <a:pt x="2970" y="74754"/>
                  </a:cubicBezTo>
                  <a:cubicBezTo>
                    <a:pt x="2503" y="74954"/>
                    <a:pt x="2002" y="75254"/>
                    <a:pt x="1435" y="75321"/>
                  </a:cubicBezTo>
                  <a:cubicBezTo>
                    <a:pt x="1402" y="75321"/>
                    <a:pt x="1369" y="75354"/>
                    <a:pt x="1302" y="75354"/>
                  </a:cubicBezTo>
                  <a:cubicBezTo>
                    <a:pt x="868" y="75354"/>
                    <a:pt x="335" y="75054"/>
                    <a:pt x="501" y="74521"/>
                  </a:cubicBezTo>
                  <a:cubicBezTo>
                    <a:pt x="635" y="74154"/>
                    <a:pt x="1068" y="73853"/>
                    <a:pt x="1302" y="73587"/>
                  </a:cubicBezTo>
                  <a:cubicBezTo>
                    <a:pt x="1669" y="73220"/>
                    <a:pt x="1969" y="72786"/>
                    <a:pt x="2269" y="72386"/>
                  </a:cubicBezTo>
                  <a:cubicBezTo>
                    <a:pt x="2936" y="71485"/>
                    <a:pt x="3537" y="70584"/>
                    <a:pt x="4037" y="69584"/>
                  </a:cubicBezTo>
                  <a:cubicBezTo>
                    <a:pt x="4504" y="68716"/>
                    <a:pt x="4871" y="67749"/>
                    <a:pt x="5371" y="66882"/>
                  </a:cubicBezTo>
                  <a:cubicBezTo>
                    <a:pt x="5705" y="66281"/>
                    <a:pt x="6205" y="65581"/>
                    <a:pt x="6839" y="65181"/>
                  </a:cubicBezTo>
                  <a:cubicBezTo>
                    <a:pt x="6439" y="64513"/>
                    <a:pt x="6406" y="63780"/>
                    <a:pt x="6672" y="63012"/>
                  </a:cubicBezTo>
                  <a:cubicBezTo>
                    <a:pt x="7306" y="60978"/>
                    <a:pt x="8841" y="59343"/>
                    <a:pt x="10242" y="57775"/>
                  </a:cubicBezTo>
                  <a:cubicBezTo>
                    <a:pt x="11042" y="56908"/>
                    <a:pt x="11843" y="56007"/>
                    <a:pt x="12777" y="55240"/>
                  </a:cubicBezTo>
                  <a:cubicBezTo>
                    <a:pt x="13177" y="54906"/>
                    <a:pt x="13611" y="54606"/>
                    <a:pt x="14044" y="54306"/>
                  </a:cubicBezTo>
                  <a:cubicBezTo>
                    <a:pt x="14244" y="54173"/>
                    <a:pt x="14411" y="54039"/>
                    <a:pt x="14611" y="53972"/>
                  </a:cubicBezTo>
                  <a:cubicBezTo>
                    <a:pt x="14611" y="53972"/>
                    <a:pt x="14678" y="53939"/>
                    <a:pt x="14745" y="53939"/>
                  </a:cubicBezTo>
                  <a:cubicBezTo>
                    <a:pt x="14711" y="53405"/>
                    <a:pt x="14845" y="52872"/>
                    <a:pt x="15112" y="52438"/>
                  </a:cubicBezTo>
                  <a:cubicBezTo>
                    <a:pt x="15979" y="51037"/>
                    <a:pt x="17580" y="50203"/>
                    <a:pt x="19081" y="49603"/>
                  </a:cubicBezTo>
                  <a:cubicBezTo>
                    <a:pt x="19949" y="49302"/>
                    <a:pt x="20816" y="49002"/>
                    <a:pt x="21750" y="48936"/>
                  </a:cubicBezTo>
                  <a:cubicBezTo>
                    <a:pt x="21850" y="48902"/>
                    <a:pt x="21950" y="48902"/>
                    <a:pt x="22050" y="48902"/>
                  </a:cubicBezTo>
                  <a:cubicBezTo>
                    <a:pt x="22417" y="48902"/>
                    <a:pt x="22784" y="48969"/>
                    <a:pt x="23151" y="49036"/>
                  </a:cubicBezTo>
                  <a:cubicBezTo>
                    <a:pt x="23418" y="49102"/>
                    <a:pt x="23718" y="49136"/>
                    <a:pt x="23985" y="49202"/>
                  </a:cubicBezTo>
                  <a:cubicBezTo>
                    <a:pt x="24652" y="47635"/>
                    <a:pt x="26253" y="47034"/>
                    <a:pt x="27754" y="46534"/>
                  </a:cubicBezTo>
                  <a:cubicBezTo>
                    <a:pt x="27821" y="46500"/>
                    <a:pt x="27854" y="46500"/>
                    <a:pt x="27888" y="46500"/>
                  </a:cubicBezTo>
                  <a:lnTo>
                    <a:pt x="27187" y="46500"/>
                  </a:lnTo>
                  <a:cubicBezTo>
                    <a:pt x="25719" y="46500"/>
                    <a:pt x="24118" y="46267"/>
                    <a:pt x="23318" y="44966"/>
                  </a:cubicBezTo>
                  <a:cubicBezTo>
                    <a:pt x="23284" y="44933"/>
                    <a:pt x="23251" y="44866"/>
                    <a:pt x="23218" y="44799"/>
                  </a:cubicBezTo>
                  <a:cubicBezTo>
                    <a:pt x="23017" y="44866"/>
                    <a:pt x="22751" y="44833"/>
                    <a:pt x="22517" y="44899"/>
                  </a:cubicBezTo>
                  <a:cubicBezTo>
                    <a:pt x="22384" y="44933"/>
                    <a:pt x="22284" y="44933"/>
                    <a:pt x="22183" y="44933"/>
                  </a:cubicBezTo>
                  <a:cubicBezTo>
                    <a:pt x="21883" y="44933"/>
                    <a:pt x="21583" y="44866"/>
                    <a:pt x="21249" y="44833"/>
                  </a:cubicBezTo>
                  <a:cubicBezTo>
                    <a:pt x="20849" y="44766"/>
                    <a:pt x="20449" y="44799"/>
                    <a:pt x="20049" y="44666"/>
                  </a:cubicBezTo>
                  <a:cubicBezTo>
                    <a:pt x="19615" y="44499"/>
                    <a:pt x="19181" y="44299"/>
                    <a:pt x="18781" y="44065"/>
                  </a:cubicBezTo>
                  <a:cubicBezTo>
                    <a:pt x="17313" y="43231"/>
                    <a:pt x="16012" y="41864"/>
                    <a:pt x="15512" y="40263"/>
                  </a:cubicBezTo>
                  <a:cubicBezTo>
                    <a:pt x="15379" y="39862"/>
                    <a:pt x="15345" y="39495"/>
                    <a:pt x="15379" y="39129"/>
                  </a:cubicBezTo>
                  <a:lnTo>
                    <a:pt x="15279" y="39129"/>
                  </a:lnTo>
                  <a:cubicBezTo>
                    <a:pt x="14411" y="39129"/>
                    <a:pt x="13544" y="39028"/>
                    <a:pt x="12710" y="38662"/>
                  </a:cubicBezTo>
                  <a:cubicBezTo>
                    <a:pt x="11976" y="38328"/>
                    <a:pt x="11276" y="37894"/>
                    <a:pt x="10709" y="37294"/>
                  </a:cubicBezTo>
                  <a:cubicBezTo>
                    <a:pt x="10175" y="36760"/>
                    <a:pt x="9708" y="36026"/>
                    <a:pt x="9508" y="35292"/>
                  </a:cubicBezTo>
                  <a:cubicBezTo>
                    <a:pt x="9441" y="35026"/>
                    <a:pt x="9474" y="34759"/>
                    <a:pt x="9541" y="34525"/>
                  </a:cubicBezTo>
                  <a:cubicBezTo>
                    <a:pt x="9408" y="34459"/>
                    <a:pt x="9274" y="34425"/>
                    <a:pt x="9141" y="34358"/>
                  </a:cubicBezTo>
                  <a:cubicBezTo>
                    <a:pt x="8907" y="34225"/>
                    <a:pt x="8707" y="34058"/>
                    <a:pt x="8474" y="33925"/>
                  </a:cubicBezTo>
                  <a:cubicBezTo>
                    <a:pt x="7907" y="33725"/>
                    <a:pt x="7340" y="33525"/>
                    <a:pt x="6806" y="33358"/>
                  </a:cubicBezTo>
                  <a:cubicBezTo>
                    <a:pt x="6239" y="33224"/>
                    <a:pt x="5638" y="33091"/>
                    <a:pt x="5071" y="32957"/>
                  </a:cubicBezTo>
                  <a:cubicBezTo>
                    <a:pt x="4538" y="32857"/>
                    <a:pt x="3970" y="32591"/>
                    <a:pt x="3437" y="32591"/>
                  </a:cubicBezTo>
                  <a:lnTo>
                    <a:pt x="3370" y="32591"/>
                  </a:lnTo>
                  <a:cubicBezTo>
                    <a:pt x="2870" y="32624"/>
                    <a:pt x="2436" y="32857"/>
                    <a:pt x="1936" y="32857"/>
                  </a:cubicBezTo>
                  <a:lnTo>
                    <a:pt x="1836" y="32857"/>
                  </a:lnTo>
                  <a:cubicBezTo>
                    <a:pt x="1302" y="32824"/>
                    <a:pt x="1035" y="32324"/>
                    <a:pt x="1269" y="31823"/>
                  </a:cubicBezTo>
                  <a:cubicBezTo>
                    <a:pt x="2136" y="30256"/>
                    <a:pt x="3670" y="29221"/>
                    <a:pt x="5371" y="28754"/>
                  </a:cubicBezTo>
                  <a:cubicBezTo>
                    <a:pt x="6005" y="28588"/>
                    <a:pt x="6672" y="28488"/>
                    <a:pt x="7340" y="28488"/>
                  </a:cubicBezTo>
                  <a:cubicBezTo>
                    <a:pt x="8607" y="28488"/>
                    <a:pt x="9875" y="28788"/>
                    <a:pt x="10942" y="29422"/>
                  </a:cubicBezTo>
                  <a:cubicBezTo>
                    <a:pt x="11643" y="29855"/>
                    <a:pt x="12243" y="30456"/>
                    <a:pt x="12643" y="31156"/>
                  </a:cubicBezTo>
                  <a:cubicBezTo>
                    <a:pt x="12743" y="31323"/>
                    <a:pt x="12843" y="31556"/>
                    <a:pt x="12877" y="31790"/>
                  </a:cubicBezTo>
                  <a:cubicBezTo>
                    <a:pt x="13044" y="31757"/>
                    <a:pt x="13244" y="31757"/>
                    <a:pt x="13411" y="31757"/>
                  </a:cubicBezTo>
                  <a:cubicBezTo>
                    <a:pt x="13878" y="31757"/>
                    <a:pt x="14378" y="31890"/>
                    <a:pt x="14845" y="32257"/>
                  </a:cubicBezTo>
                  <a:cubicBezTo>
                    <a:pt x="15545" y="32791"/>
                    <a:pt x="16112" y="33558"/>
                    <a:pt x="16546" y="34325"/>
                  </a:cubicBezTo>
                  <a:cubicBezTo>
                    <a:pt x="16846" y="34825"/>
                    <a:pt x="17147" y="35393"/>
                    <a:pt x="17247" y="35993"/>
                  </a:cubicBezTo>
                  <a:cubicBezTo>
                    <a:pt x="17513" y="35860"/>
                    <a:pt x="17747" y="35793"/>
                    <a:pt x="18014" y="35793"/>
                  </a:cubicBezTo>
                  <a:cubicBezTo>
                    <a:pt x="18881" y="35793"/>
                    <a:pt x="19715" y="36527"/>
                    <a:pt x="20315" y="37261"/>
                  </a:cubicBezTo>
                  <a:cubicBezTo>
                    <a:pt x="20849" y="37961"/>
                    <a:pt x="21450" y="38595"/>
                    <a:pt x="22050" y="39229"/>
                  </a:cubicBezTo>
                  <a:cubicBezTo>
                    <a:pt x="22517" y="39729"/>
                    <a:pt x="22984" y="40329"/>
                    <a:pt x="23551" y="40730"/>
                  </a:cubicBezTo>
                  <a:cubicBezTo>
                    <a:pt x="23618" y="40630"/>
                    <a:pt x="23685" y="40530"/>
                    <a:pt x="23785" y="40463"/>
                  </a:cubicBezTo>
                  <a:cubicBezTo>
                    <a:pt x="24285" y="39929"/>
                    <a:pt x="25052" y="39796"/>
                    <a:pt x="25786" y="39796"/>
                  </a:cubicBezTo>
                  <a:cubicBezTo>
                    <a:pt x="25986" y="39796"/>
                    <a:pt x="26153" y="39796"/>
                    <a:pt x="26353" y="39829"/>
                  </a:cubicBezTo>
                  <a:cubicBezTo>
                    <a:pt x="27421" y="39929"/>
                    <a:pt x="28488" y="40196"/>
                    <a:pt x="29555" y="40229"/>
                  </a:cubicBezTo>
                  <a:cubicBezTo>
                    <a:pt x="29756" y="40229"/>
                    <a:pt x="29956" y="40263"/>
                    <a:pt x="30156" y="40263"/>
                  </a:cubicBezTo>
                  <a:cubicBezTo>
                    <a:pt x="30289" y="40263"/>
                    <a:pt x="30456" y="40229"/>
                    <a:pt x="30589" y="40229"/>
                  </a:cubicBezTo>
                  <a:cubicBezTo>
                    <a:pt x="30089" y="40063"/>
                    <a:pt x="29589" y="39862"/>
                    <a:pt x="29122" y="39596"/>
                  </a:cubicBezTo>
                  <a:cubicBezTo>
                    <a:pt x="27754" y="38895"/>
                    <a:pt x="26487" y="38028"/>
                    <a:pt x="25319" y="37027"/>
                  </a:cubicBezTo>
                  <a:cubicBezTo>
                    <a:pt x="24185" y="35993"/>
                    <a:pt x="23218" y="34792"/>
                    <a:pt x="22350" y="33525"/>
                  </a:cubicBezTo>
                  <a:cubicBezTo>
                    <a:pt x="21516" y="32357"/>
                    <a:pt x="20616" y="31223"/>
                    <a:pt x="20416" y="29722"/>
                  </a:cubicBezTo>
                  <a:cubicBezTo>
                    <a:pt x="20315" y="28888"/>
                    <a:pt x="20249" y="27820"/>
                    <a:pt x="20449" y="26886"/>
                  </a:cubicBezTo>
                  <a:cubicBezTo>
                    <a:pt x="19915" y="26686"/>
                    <a:pt x="19348" y="26086"/>
                    <a:pt x="19048" y="25786"/>
                  </a:cubicBezTo>
                  <a:cubicBezTo>
                    <a:pt x="18247" y="24985"/>
                    <a:pt x="17447" y="24118"/>
                    <a:pt x="16780" y="23217"/>
                  </a:cubicBezTo>
                  <a:cubicBezTo>
                    <a:pt x="15612" y="21716"/>
                    <a:pt x="14545" y="19548"/>
                    <a:pt x="14812" y="17613"/>
                  </a:cubicBezTo>
                  <a:cubicBezTo>
                    <a:pt x="14845" y="17380"/>
                    <a:pt x="14912" y="17179"/>
                    <a:pt x="14978" y="16979"/>
                  </a:cubicBezTo>
                  <a:cubicBezTo>
                    <a:pt x="13544" y="16312"/>
                    <a:pt x="12376" y="14511"/>
                    <a:pt x="11876" y="13110"/>
                  </a:cubicBezTo>
                  <a:cubicBezTo>
                    <a:pt x="11576" y="12209"/>
                    <a:pt x="11509" y="11209"/>
                    <a:pt x="11809" y="10375"/>
                  </a:cubicBezTo>
                  <a:cubicBezTo>
                    <a:pt x="11643" y="10208"/>
                    <a:pt x="11342" y="10108"/>
                    <a:pt x="11142" y="9974"/>
                  </a:cubicBezTo>
                  <a:cubicBezTo>
                    <a:pt x="10809" y="9741"/>
                    <a:pt x="10508" y="9441"/>
                    <a:pt x="10208" y="9174"/>
                  </a:cubicBezTo>
                  <a:cubicBezTo>
                    <a:pt x="9574" y="8673"/>
                    <a:pt x="8874" y="8206"/>
                    <a:pt x="8507" y="7473"/>
                  </a:cubicBezTo>
                  <a:cubicBezTo>
                    <a:pt x="8140" y="6739"/>
                    <a:pt x="8173" y="6038"/>
                    <a:pt x="8440" y="5371"/>
                  </a:cubicBezTo>
                  <a:cubicBezTo>
                    <a:pt x="8374" y="5271"/>
                    <a:pt x="8274" y="5171"/>
                    <a:pt x="8173" y="5104"/>
                  </a:cubicBezTo>
                  <a:cubicBezTo>
                    <a:pt x="7873" y="4971"/>
                    <a:pt x="7406" y="4904"/>
                    <a:pt x="7106" y="4804"/>
                  </a:cubicBezTo>
                  <a:cubicBezTo>
                    <a:pt x="6372" y="4570"/>
                    <a:pt x="5705" y="4437"/>
                    <a:pt x="5105" y="3970"/>
                  </a:cubicBezTo>
                  <a:cubicBezTo>
                    <a:pt x="4104" y="3270"/>
                    <a:pt x="3203" y="2069"/>
                    <a:pt x="4437" y="1168"/>
                  </a:cubicBezTo>
                  <a:cubicBezTo>
                    <a:pt x="5138" y="668"/>
                    <a:pt x="5838" y="401"/>
                    <a:pt x="6606" y="401"/>
                  </a:cubicBezTo>
                  <a:cubicBezTo>
                    <a:pt x="7073" y="401"/>
                    <a:pt x="7573" y="501"/>
                    <a:pt x="8073" y="701"/>
                  </a:cubicBezTo>
                  <a:cubicBezTo>
                    <a:pt x="9208" y="1168"/>
                    <a:pt x="10342" y="2035"/>
                    <a:pt x="10975" y="3136"/>
                  </a:cubicBezTo>
                  <a:cubicBezTo>
                    <a:pt x="11042" y="3169"/>
                    <a:pt x="11076" y="3236"/>
                    <a:pt x="11076" y="3303"/>
                  </a:cubicBezTo>
                  <a:cubicBezTo>
                    <a:pt x="11876" y="3370"/>
                    <a:pt x="12577" y="4037"/>
                    <a:pt x="13010" y="4771"/>
                  </a:cubicBezTo>
                  <a:cubicBezTo>
                    <a:pt x="13344" y="5338"/>
                    <a:pt x="13711" y="5938"/>
                    <a:pt x="13911" y="6572"/>
                  </a:cubicBezTo>
                  <a:cubicBezTo>
                    <a:pt x="14044" y="6972"/>
                    <a:pt x="14178" y="7406"/>
                    <a:pt x="14311" y="7839"/>
                  </a:cubicBezTo>
                  <a:cubicBezTo>
                    <a:pt x="14445" y="8140"/>
                    <a:pt x="14645" y="8473"/>
                    <a:pt x="14678" y="8807"/>
                  </a:cubicBezTo>
                  <a:cubicBezTo>
                    <a:pt x="15412" y="9140"/>
                    <a:pt x="16079" y="9908"/>
                    <a:pt x="16646" y="10541"/>
                  </a:cubicBezTo>
                  <a:cubicBezTo>
                    <a:pt x="17213" y="11175"/>
                    <a:pt x="17680" y="11909"/>
                    <a:pt x="17880" y="12743"/>
                  </a:cubicBezTo>
                  <a:cubicBezTo>
                    <a:pt x="18081" y="13544"/>
                    <a:pt x="18447" y="14311"/>
                    <a:pt x="18548" y="15145"/>
                  </a:cubicBezTo>
                  <a:cubicBezTo>
                    <a:pt x="19248" y="15345"/>
                    <a:pt x="19882" y="15879"/>
                    <a:pt x="20382" y="16379"/>
                  </a:cubicBezTo>
                  <a:cubicBezTo>
                    <a:pt x="21049" y="17046"/>
                    <a:pt x="21616" y="17947"/>
                    <a:pt x="22083" y="18781"/>
                  </a:cubicBezTo>
                  <a:cubicBezTo>
                    <a:pt x="22584" y="19615"/>
                    <a:pt x="22951" y="20582"/>
                    <a:pt x="23284" y="21516"/>
                  </a:cubicBezTo>
                  <a:cubicBezTo>
                    <a:pt x="23484" y="22050"/>
                    <a:pt x="23651" y="22550"/>
                    <a:pt x="23885" y="23084"/>
                  </a:cubicBezTo>
                  <a:cubicBezTo>
                    <a:pt x="24051" y="23384"/>
                    <a:pt x="24152" y="23651"/>
                    <a:pt x="24185" y="23984"/>
                  </a:cubicBezTo>
                  <a:lnTo>
                    <a:pt x="24218" y="23984"/>
                  </a:lnTo>
                  <a:cubicBezTo>
                    <a:pt x="25619" y="24151"/>
                    <a:pt x="26620" y="24952"/>
                    <a:pt x="27487" y="26019"/>
                  </a:cubicBezTo>
                  <a:cubicBezTo>
                    <a:pt x="28421" y="27187"/>
                    <a:pt x="29289" y="28488"/>
                    <a:pt x="29889" y="29855"/>
                  </a:cubicBezTo>
                  <a:cubicBezTo>
                    <a:pt x="30489" y="31256"/>
                    <a:pt x="31423" y="32557"/>
                    <a:pt x="32224" y="33858"/>
                  </a:cubicBezTo>
                  <a:cubicBezTo>
                    <a:pt x="32658" y="34559"/>
                    <a:pt x="33158" y="35159"/>
                    <a:pt x="33725" y="35759"/>
                  </a:cubicBezTo>
                  <a:cubicBezTo>
                    <a:pt x="34159" y="36193"/>
                    <a:pt x="34526" y="36693"/>
                    <a:pt x="34993" y="37094"/>
                  </a:cubicBezTo>
                  <a:cubicBezTo>
                    <a:pt x="35326" y="36327"/>
                    <a:pt x="35793" y="35593"/>
                    <a:pt x="36294" y="34926"/>
                  </a:cubicBezTo>
                  <a:lnTo>
                    <a:pt x="36227" y="34926"/>
                  </a:lnTo>
                  <a:cubicBezTo>
                    <a:pt x="36127" y="34926"/>
                    <a:pt x="36027" y="34892"/>
                    <a:pt x="35927" y="34792"/>
                  </a:cubicBezTo>
                  <a:cubicBezTo>
                    <a:pt x="35026" y="33992"/>
                    <a:pt x="34225" y="33158"/>
                    <a:pt x="33658" y="32090"/>
                  </a:cubicBezTo>
                  <a:cubicBezTo>
                    <a:pt x="33091" y="31123"/>
                    <a:pt x="32758" y="30022"/>
                    <a:pt x="32524" y="28921"/>
                  </a:cubicBezTo>
                  <a:cubicBezTo>
                    <a:pt x="32357" y="27921"/>
                    <a:pt x="32224" y="26920"/>
                    <a:pt x="32391" y="25886"/>
                  </a:cubicBezTo>
                  <a:cubicBezTo>
                    <a:pt x="32558" y="24718"/>
                    <a:pt x="32824" y="23651"/>
                    <a:pt x="32824" y="22483"/>
                  </a:cubicBezTo>
                  <a:cubicBezTo>
                    <a:pt x="32824" y="21649"/>
                    <a:pt x="33291" y="20615"/>
                    <a:pt x="33959" y="20148"/>
                  </a:cubicBezTo>
                  <a:cubicBezTo>
                    <a:pt x="33992" y="20115"/>
                    <a:pt x="34025" y="20115"/>
                    <a:pt x="34025" y="20115"/>
                  </a:cubicBezTo>
                  <a:cubicBezTo>
                    <a:pt x="33959" y="19448"/>
                    <a:pt x="34259" y="18714"/>
                    <a:pt x="34559" y="18180"/>
                  </a:cubicBezTo>
                  <a:cubicBezTo>
                    <a:pt x="34959" y="17413"/>
                    <a:pt x="35526" y="16879"/>
                    <a:pt x="36193" y="16312"/>
                  </a:cubicBezTo>
                  <a:cubicBezTo>
                    <a:pt x="36527" y="16012"/>
                    <a:pt x="36861" y="15678"/>
                    <a:pt x="37127" y="15245"/>
                  </a:cubicBezTo>
                  <a:cubicBezTo>
                    <a:pt x="37261" y="15011"/>
                    <a:pt x="37328" y="14744"/>
                    <a:pt x="37528" y="14511"/>
                  </a:cubicBezTo>
                  <a:cubicBezTo>
                    <a:pt x="37628" y="14411"/>
                    <a:pt x="37728" y="14311"/>
                    <a:pt x="37861" y="14277"/>
                  </a:cubicBezTo>
                  <a:cubicBezTo>
                    <a:pt x="37861" y="13910"/>
                    <a:pt x="37728" y="13310"/>
                    <a:pt x="37728" y="13177"/>
                  </a:cubicBezTo>
                  <a:cubicBezTo>
                    <a:pt x="37661" y="12576"/>
                    <a:pt x="37594" y="11942"/>
                    <a:pt x="37428" y="11375"/>
                  </a:cubicBezTo>
                  <a:cubicBezTo>
                    <a:pt x="37228" y="10775"/>
                    <a:pt x="37061" y="10208"/>
                    <a:pt x="36761" y="9641"/>
                  </a:cubicBezTo>
                  <a:cubicBezTo>
                    <a:pt x="36594" y="9240"/>
                    <a:pt x="36427" y="8840"/>
                    <a:pt x="36394" y="8407"/>
                  </a:cubicBezTo>
                  <a:cubicBezTo>
                    <a:pt x="36360" y="8306"/>
                    <a:pt x="36494" y="8173"/>
                    <a:pt x="36627" y="8173"/>
                  </a:cubicBezTo>
                  <a:cubicBezTo>
                    <a:pt x="37194" y="8206"/>
                    <a:pt x="37628" y="8540"/>
                    <a:pt x="38061" y="8840"/>
                  </a:cubicBezTo>
                  <a:cubicBezTo>
                    <a:pt x="38562" y="9207"/>
                    <a:pt x="38962" y="9607"/>
                    <a:pt x="39329" y="10141"/>
                  </a:cubicBezTo>
                  <a:cubicBezTo>
                    <a:pt x="39896" y="10908"/>
                    <a:pt x="40196" y="11742"/>
                    <a:pt x="40263" y="12710"/>
                  </a:cubicBezTo>
                  <a:cubicBezTo>
                    <a:pt x="40296" y="12976"/>
                    <a:pt x="40396" y="15078"/>
                    <a:pt x="39996" y="15712"/>
                  </a:cubicBezTo>
                  <a:cubicBezTo>
                    <a:pt x="40263" y="16479"/>
                    <a:pt x="40196" y="17346"/>
                    <a:pt x="39863" y="18147"/>
                  </a:cubicBezTo>
                  <a:cubicBezTo>
                    <a:pt x="39529" y="18881"/>
                    <a:pt x="38829" y="19481"/>
                    <a:pt x="38262" y="20015"/>
                  </a:cubicBezTo>
                  <a:cubicBezTo>
                    <a:pt x="37828" y="20448"/>
                    <a:pt x="37294" y="21149"/>
                    <a:pt x="36694" y="21483"/>
                  </a:cubicBezTo>
                  <a:cubicBezTo>
                    <a:pt x="36727" y="21783"/>
                    <a:pt x="36694" y="22083"/>
                    <a:pt x="36627" y="22450"/>
                  </a:cubicBezTo>
                  <a:cubicBezTo>
                    <a:pt x="36427" y="23684"/>
                    <a:pt x="36394" y="24818"/>
                    <a:pt x="36594" y="26053"/>
                  </a:cubicBezTo>
                  <a:cubicBezTo>
                    <a:pt x="36761" y="27187"/>
                    <a:pt x="37027" y="28221"/>
                    <a:pt x="37728" y="29121"/>
                  </a:cubicBezTo>
                  <a:cubicBezTo>
                    <a:pt x="38028" y="29522"/>
                    <a:pt x="38262" y="29922"/>
                    <a:pt x="38595" y="30289"/>
                  </a:cubicBezTo>
                  <a:cubicBezTo>
                    <a:pt x="38162" y="29455"/>
                    <a:pt x="37995" y="28454"/>
                    <a:pt x="37961" y="27520"/>
                  </a:cubicBezTo>
                  <a:cubicBezTo>
                    <a:pt x="37928" y="26386"/>
                    <a:pt x="38295" y="25185"/>
                    <a:pt x="38895" y="24218"/>
                  </a:cubicBezTo>
                  <a:cubicBezTo>
                    <a:pt x="39196" y="23718"/>
                    <a:pt x="39596" y="23317"/>
                    <a:pt x="39963" y="22884"/>
                  </a:cubicBezTo>
                  <a:cubicBezTo>
                    <a:pt x="40263" y="22583"/>
                    <a:pt x="40463" y="22250"/>
                    <a:pt x="40897" y="22183"/>
                  </a:cubicBezTo>
                  <a:lnTo>
                    <a:pt x="40964" y="22183"/>
                  </a:lnTo>
                  <a:cubicBezTo>
                    <a:pt x="41197" y="22183"/>
                    <a:pt x="41431" y="22350"/>
                    <a:pt x="41330" y="22617"/>
                  </a:cubicBezTo>
                  <a:cubicBezTo>
                    <a:pt x="41097" y="23317"/>
                    <a:pt x="41364" y="24251"/>
                    <a:pt x="41531" y="24952"/>
                  </a:cubicBezTo>
                  <a:cubicBezTo>
                    <a:pt x="41731" y="25619"/>
                    <a:pt x="41998" y="26286"/>
                    <a:pt x="42231" y="26953"/>
                  </a:cubicBezTo>
                  <a:cubicBezTo>
                    <a:pt x="42465" y="27654"/>
                    <a:pt x="42731" y="28421"/>
                    <a:pt x="43132" y="29021"/>
                  </a:cubicBezTo>
                  <a:cubicBezTo>
                    <a:pt x="43432" y="29488"/>
                    <a:pt x="43665" y="30055"/>
                    <a:pt x="44032" y="30456"/>
                  </a:cubicBezTo>
                  <a:cubicBezTo>
                    <a:pt x="44066" y="30489"/>
                    <a:pt x="44099" y="30522"/>
                    <a:pt x="44099" y="30522"/>
                  </a:cubicBezTo>
                  <a:cubicBezTo>
                    <a:pt x="44132" y="30589"/>
                    <a:pt x="44166" y="30622"/>
                    <a:pt x="44199" y="30656"/>
                  </a:cubicBezTo>
                  <a:cubicBezTo>
                    <a:pt x="44233" y="30689"/>
                    <a:pt x="44233" y="30689"/>
                    <a:pt x="44266" y="30689"/>
                  </a:cubicBezTo>
                  <a:cubicBezTo>
                    <a:pt x="44399" y="30656"/>
                    <a:pt x="44533" y="30656"/>
                    <a:pt x="44633" y="30656"/>
                  </a:cubicBezTo>
                  <a:lnTo>
                    <a:pt x="44866" y="30656"/>
                  </a:lnTo>
                  <a:cubicBezTo>
                    <a:pt x="44866" y="30622"/>
                    <a:pt x="44900" y="30589"/>
                    <a:pt x="44933" y="30522"/>
                  </a:cubicBezTo>
                  <a:cubicBezTo>
                    <a:pt x="44966" y="30522"/>
                    <a:pt x="45000" y="30489"/>
                    <a:pt x="45000" y="30456"/>
                  </a:cubicBezTo>
                  <a:cubicBezTo>
                    <a:pt x="45367" y="30055"/>
                    <a:pt x="45600" y="29488"/>
                    <a:pt x="45900" y="29021"/>
                  </a:cubicBezTo>
                  <a:cubicBezTo>
                    <a:pt x="46334" y="28421"/>
                    <a:pt x="46601" y="27654"/>
                    <a:pt x="46834" y="26953"/>
                  </a:cubicBezTo>
                  <a:cubicBezTo>
                    <a:pt x="47035" y="26286"/>
                    <a:pt x="47335" y="25619"/>
                    <a:pt x="47502" y="24952"/>
                  </a:cubicBezTo>
                  <a:cubicBezTo>
                    <a:pt x="47668" y="24251"/>
                    <a:pt x="47969" y="23317"/>
                    <a:pt x="47702" y="22617"/>
                  </a:cubicBezTo>
                  <a:cubicBezTo>
                    <a:pt x="47602" y="22350"/>
                    <a:pt x="47868" y="22183"/>
                    <a:pt x="48102" y="22183"/>
                  </a:cubicBezTo>
                  <a:lnTo>
                    <a:pt x="48135" y="22183"/>
                  </a:lnTo>
                  <a:cubicBezTo>
                    <a:pt x="48569" y="22250"/>
                    <a:pt x="48802" y="22583"/>
                    <a:pt x="49069" y="22884"/>
                  </a:cubicBezTo>
                  <a:cubicBezTo>
                    <a:pt x="49470" y="23317"/>
                    <a:pt x="49870" y="23718"/>
                    <a:pt x="50170" y="24218"/>
                  </a:cubicBezTo>
                  <a:cubicBezTo>
                    <a:pt x="50771" y="25185"/>
                    <a:pt x="51104" y="26386"/>
                    <a:pt x="51071" y="27520"/>
                  </a:cubicBezTo>
                  <a:cubicBezTo>
                    <a:pt x="51071" y="28454"/>
                    <a:pt x="50871" y="29455"/>
                    <a:pt x="50437" y="30289"/>
                  </a:cubicBezTo>
                  <a:cubicBezTo>
                    <a:pt x="50771" y="29922"/>
                    <a:pt x="51037" y="29522"/>
                    <a:pt x="51338" y="29121"/>
                  </a:cubicBezTo>
                  <a:cubicBezTo>
                    <a:pt x="52005" y="28221"/>
                    <a:pt x="52272" y="27187"/>
                    <a:pt x="52438" y="26053"/>
                  </a:cubicBezTo>
                  <a:cubicBezTo>
                    <a:pt x="52639" y="24818"/>
                    <a:pt x="52605" y="23684"/>
                    <a:pt x="52405" y="22450"/>
                  </a:cubicBezTo>
                  <a:cubicBezTo>
                    <a:pt x="52372" y="22083"/>
                    <a:pt x="52305" y="21783"/>
                    <a:pt x="52372" y="21483"/>
                  </a:cubicBezTo>
                  <a:cubicBezTo>
                    <a:pt x="51771" y="21149"/>
                    <a:pt x="51204" y="20448"/>
                    <a:pt x="50771" y="20015"/>
                  </a:cubicBezTo>
                  <a:cubicBezTo>
                    <a:pt x="50203" y="19481"/>
                    <a:pt x="49536" y="18881"/>
                    <a:pt x="49203" y="18147"/>
                  </a:cubicBezTo>
                  <a:cubicBezTo>
                    <a:pt x="48836" y="17346"/>
                    <a:pt x="48769" y="16479"/>
                    <a:pt x="49036" y="15712"/>
                  </a:cubicBezTo>
                  <a:cubicBezTo>
                    <a:pt x="48636" y="15078"/>
                    <a:pt x="48736" y="12976"/>
                    <a:pt x="48769" y="12710"/>
                  </a:cubicBezTo>
                  <a:cubicBezTo>
                    <a:pt x="48836" y="11742"/>
                    <a:pt x="49169" y="10908"/>
                    <a:pt x="49703" y="10141"/>
                  </a:cubicBezTo>
                  <a:cubicBezTo>
                    <a:pt x="50070" y="9607"/>
                    <a:pt x="50470" y="9207"/>
                    <a:pt x="51004" y="8840"/>
                  </a:cubicBezTo>
                  <a:cubicBezTo>
                    <a:pt x="51438" y="8540"/>
                    <a:pt x="51871" y="8206"/>
                    <a:pt x="52438" y="8173"/>
                  </a:cubicBezTo>
                  <a:cubicBezTo>
                    <a:pt x="52538" y="8173"/>
                    <a:pt x="52672" y="8306"/>
                    <a:pt x="52672" y="8407"/>
                  </a:cubicBezTo>
                  <a:cubicBezTo>
                    <a:pt x="52605" y="8840"/>
                    <a:pt x="52472" y="9240"/>
                    <a:pt x="52272" y="9641"/>
                  </a:cubicBezTo>
                  <a:cubicBezTo>
                    <a:pt x="51971" y="10208"/>
                    <a:pt x="51805" y="10775"/>
                    <a:pt x="51638" y="11375"/>
                  </a:cubicBezTo>
                  <a:cubicBezTo>
                    <a:pt x="51471" y="11942"/>
                    <a:pt x="51404" y="12576"/>
                    <a:pt x="51338" y="13177"/>
                  </a:cubicBezTo>
                  <a:cubicBezTo>
                    <a:pt x="51304" y="13310"/>
                    <a:pt x="51204" y="13910"/>
                    <a:pt x="51171" y="14277"/>
                  </a:cubicBezTo>
                  <a:cubicBezTo>
                    <a:pt x="51304" y="14311"/>
                    <a:pt x="51404" y="14411"/>
                    <a:pt x="51504" y="14511"/>
                  </a:cubicBezTo>
                  <a:cubicBezTo>
                    <a:pt x="51705" y="14744"/>
                    <a:pt x="51771" y="15011"/>
                    <a:pt x="51938" y="15245"/>
                  </a:cubicBezTo>
                  <a:cubicBezTo>
                    <a:pt x="52172" y="15678"/>
                    <a:pt x="52505" y="16012"/>
                    <a:pt x="52872" y="16312"/>
                  </a:cubicBezTo>
                  <a:cubicBezTo>
                    <a:pt x="53506" y="16879"/>
                    <a:pt x="54106" y="17413"/>
                    <a:pt x="54507" y="18180"/>
                  </a:cubicBezTo>
                  <a:cubicBezTo>
                    <a:pt x="54773" y="18714"/>
                    <a:pt x="55074" y="19448"/>
                    <a:pt x="55007" y="20115"/>
                  </a:cubicBezTo>
                  <a:cubicBezTo>
                    <a:pt x="55040" y="20115"/>
                    <a:pt x="55040" y="20115"/>
                    <a:pt x="55074" y="20148"/>
                  </a:cubicBezTo>
                  <a:cubicBezTo>
                    <a:pt x="55741" y="20615"/>
                    <a:pt x="56208" y="21649"/>
                    <a:pt x="56208" y="22483"/>
                  </a:cubicBezTo>
                  <a:cubicBezTo>
                    <a:pt x="56208" y="23651"/>
                    <a:pt x="56475" y="24718"/>
                    <a:pt x="56675" y="25886"/>
                  </a:cubicBezTo>
                  <a:cubicBezTo>
                    <a:pt x="56842" y="26920"/>
                    <a:pt x="56708" y="27921"/>
                    <a:pt x="56508" y="28921"/>
                  </a:cubicBezTo>
                  <a:cubicBezTo>
                    <a:pt x="56308" y="30022"/>
                    <a:pt x="55941" y="31123"/>
                    <a:pt x="55407" y="32090"/>
                  </a:cubicBezTo>
                  <a:cubicBezTo>
                    <a:pt x="54807" y="33158"/>
                    <a:pt x="54006" y="33992"/>
                    <a:pt x="53106" y="34792"/>
                  </a:cubicBezTo>
                  <a:cubicBezTo>
                    <a:pt x="53039" y="34892"/>
                    <a:pt x="52905" y="34926"/>
                    <a:pt x="52805" y="34926"/>
                  </a:cubicBezTo>
                  <a:lnTo>
                    <a:pt x="52739" y="34926"/>
                  </a:lnTo>
                  <a:cubicBezTo>
                    <a:pt x="53272" y="35593"/>
                    <a:pt x="53706" y="36327"/>
                    <a:pt x="54073" y="37094"/>
                  </a:cubicBezTo>
                  <a:cubicBezTo>
                    <a:pt x="54507" y="36693"/>
                    <a:pt x="54907" y="36193"/>
                    <a:pt x="55307" y="35759"/>
                  </a:cubicBezTo>
                  <a:cubicBezTo>
                    <a:pt x="55874" y="35159"/>
                    <a:pt x="56408" y="34559"/>
                    <a:pt x="56842" y="33858"/>
                  </a:cubicBezTo>
                  <a:cubicBezTo>
                    <a:pt x="57642" y="32557"/>
                    <a:pt x="58543" y="31256"/>
                    <a:pt x="59177" y="29855"/>
                  </a:cubicBezTo>
                  <a:cubicBezTo>
                    <a:pt x="59777" y="28488"/>
                    <a:pt x="60644" y="27187"/>
                    <a:pt x="61545" y="26019"/>
                  </a:cubicBezTo>
                  <a:cubicBezTo>
                    <a:pt x="62412" y="24952"/>
                    <a:pt x="63413" y="24151"/>
                    <a:pt x="64847" y="23984"/>
                  </a:cubicBezTo>
                  <a:lnTo>
                    <a:pt x="64881" y="23984"/>
                  </a:lnTo>
                  <a:cubicBezTo>
                    <a:pt x="64881" y="23651"/>
                    <a:pt x="65014" y="23384"/>
                    <a:pt x="65147" y="23084"/>
                  </a:cubicBezTo>
                  <a:cubicBezTo>
                    <a:pt x="65381" y="22550"/>
                    <a:pt x="65548" y="22050"/>
                    <a:pt x="65748" y="21516"/>
                  </a:cubicBezTo>
                  <a:cubicBezTo>
                    <a:pt x="66081" y="20582"/>
                    <a:pt x="66448" y="19615"/>
                    <a:pt x="66949" y="18781"/>
                  </a:cubicBezTo>
                  <a:cubicBezTo>
                    <a:pt x="67449" y="17947"/>
                    <a:pt x="67983" y="17046"/>
                    <a:pt x="68650" y="16379"/>
                  </a:cubicBezTo>
                  <a:cubicBezTo>
                    <a:pt x="69150" y="15879"/>
                    <a:pt x="69784" y="15345"/>
                    <a:pt x="70485" y="15145"/>
                  </a:cubicBezTo>
                  <a:cubicBezTo>
                    <a:pt x="70585" y="14311"/>
                    <a:pt x="70952" y="13544"/>
                    <a:pt x="71152" y="12743"/>
                  </a:cubicBezTo>
                  <a:cubicBezTo>
                    <a:pt x="71385" y="11909"/>
                    <a:pt x="71819" y="11175"/>
                    <a:pt x="72419" y="10541"/>
                  </a:cubicBezTo>
                  <a:cubicBezTo>
                    <a:pt x="72986" y="9908"/>
                    <a:pt x="73620" y="9140"/>
                    <a:pt x="74354" y="8807"/>
                  </a:cubicBezTo>
                  <a:cubicBezTo>
                    <a:pt x="74387" y="8473"/>
                    <a:pt x="74588" y="8140"/>
                    <a:pt x="74721" y="7839"/>
                  </a:cubicBezTo>
                  <a:cubicBezTo>
                    <a:pt x="74888" y="7406"/>
                    <a:pt x="74988" y="6972"/>
                    <a:pt x="75155" y="6539"/>
                  </a:cubicBezTo>
                  <a:cubicBezTo>
                    <a:pt x="75355" y="5938"/>
                    <a:pt x="75688" y="5338"/>
                    <a:pt x="76055" y="4771"/>
                  </a:cubicBezTo>
                  <a:cubicBezTo>
                    <a:pt x="76489" y="4037"/>
                    <a:pt x="77156" y="3370"/>
                    <a:pt x="77957" y="3303"/>
                  </a:cubicBezTo>
                  <a:cubicBezTo>
                    <a:pt x="77990" y="3236"/>
                    <a:pt x="78023" y="3169"/>
                    <a:pt x="78057" y="3136"/>
                  </a:cubicBezTo>
                  <a:cubicBezTo>
                    <a:pt x="78690" y="2035"/>
                    <a:pt x="79825" y="1168"/>
                    <a:pt x="80959" y="701"/>
                  </a:cubicBezTo>
                  <a:cubicBezTo>
                    <a:pt x="81492" y="501"/>
                    <a:pt x="81959" y="401"/>
                    <a:pt x="82460" y="401"/>
                  </a:cubicBezTo>
                  <a:close/>
                  <a:moveTo>
                    <a:pt x="6606" y="1"/>
                  </a:moveTo>
                  <a:cubicBezTo>
                    <a:pt x="5772" y="1"/>
                    <a:pt x="4938" y="267"/>
                    <a:pt x="4171" y="834"/>
                  </a:cubicBezTo>
                  <a:cubicBezTo>
                    <a:pt x="3537" y="1301"/>
                    <a:pt x="3403" y="1835"/>
                    <a:pt x="3403" y="2202"/>
                  </a:cubicBezTo>
                  <a:cubicBezTo>
                    <a:pt x="3437" y="3136"/>
                    <a:pt x="4304" y="3937"/>
                    <a:pt x="4838" y="4304"/>
                  </a:cubicBezTo>
                  <a:cubicBezTo>
                    <a:pt x="5405" y="4737"/>
                    <a:pt x="6039" y="4937"/>
                    <a:pt x="6639" y="5104"/>
                  </a:cubicBezTo>
                  <a:cubicBezTo>
                    <a:pt x="6739" y="5138"/>
                    <a:pt x="6839" y="5171"/>
                    <a:pt x="6973" y="5204"/>
                  </a:cubicBezTo>
                  <a:cubicBezTo>
                    <a:pt x="7106" y="5271"/>
                    <a:pt x="7273" y="5304"/>
                    <a:pt x="7406" y="5304"/>
                  </a:cubicBezTo>
                  <a:cubicBezTo>
                    <a:pt x="7606" y="5371"/>
                    <a:pt x="7840" y="5404"/>
                    <a:pt x="7973" y="5471"/>
                  </a:cubicBezTo>
                  <a:cubicBezTo>
                    <a:pt x="7740" y="6238"/>
                    <a:pt x="7773" y="6972"/>
                    <a:pt x="8140" y="7639"/>
                  </a:cubicBezTo>
                  <a:cubicBezTo>
                    <a:pt x="8507" y="8373"/>
                    <a:pt x="9107" y="8874"/>
                    <a:pt x="9708" y="9341"/>
                  </a:cubicBezTo>
                  <a:cubicBezTo>
                    <a:pt x="9775" y="9374"/>
                    <a:pt x="9875" y="9441"/>
                    <a:pt x="9941" y="9507"/>
                  </a:cubicBezTo>
                  <a:cubicBezTo>
                    <a:pt x="10041" y="9607"/>
                    <a:pt x="10175" y="9707"/>
                    <a:pt x="10308" y="9808"/>
                  </a:cubicBezTo>
                  <a:cubicBezTo>
                    <a:pt x="10475" y="9974"/>
                    <a:pt x="10675" y="10174"/>
                    <a:pt x="10909" y="10308"/>
                  </a:cubicBezTo>
                  <a:cubicBezTo>
                    <a:pt x="11042" y="10375"/>
                    <a:pt x="11142" y="10441"/>
                    <a:pt x="11242" y="10508"/>
                  </a:cubicBezTo>
                  <a:cubicBezTo>
                    <a:pt x="11276" y="10508"/>
                    <a:pt x="11309" y="10541"/>
                    <a:pt x="11342" y="10541"/>
                  </a:cubicBezTo>
                  <a:cubicBezTo>
                    <a:pt x="11109" y="11375"/>
                    <a:pt x="11176" y="12343"/>
                    <a:pt x="11509" y="13243"/>
                  </a:cubicBezTo>
                  <a:cubicBezTo>
                    <a:pt x="11976" y="14578"/>
                    <a:pt x="13044" y="16346"/>
                    <a:pt x="14478" y="17179"/>
                  </a:cubicBezTo>
                  <a:cubicBezTo>
                    <a:pt x="14445" y="17313"/>
                    <a:pt x="14445" y="17413"/>
                    <a:pt x="14411" y="17546"/>
                  </a:cubicBezTo>
                  <a:cubicBezTo>
                    <a:pt x="14044" y="20015"/>
                    <a:pt x="15712" y="22517"/>
                    <a:pt x="16446" y="23484"/>
                  </a:cubicBezTo>
                  <a:cubicBezTo>
                    <a:pt x="17046" y="24285"/>
                    <a:pt x="17780" y="25119"/>
                    <a:pt x="18748" y="26086"/>
                  </a:cubicBezTo>
                  <a:lnTo>
                    <a:pt x="18781" y="26119"/>
                  </a:lnTo>
                  <a:cubicBezTo>
                    <a:pt x="19081" y="26386"/>
                    <a:pt x="19515" y="26853"/>
                    <a:pt x="19982" y="27120"/>
                  </a:cubicBezTo>
                  <a:cubicBezTo>
                    <a:pt x="19882" y="27854"/>
                    <a:pt x="19882" y="28754"/>
                    <a:pt x="20015" y="29789"/>
                  </a:cubicBezTo>
                  <a:cubicBezTo>
                    <a:pt x="20215" y="31256"/>
                    <a:pt x="21049" y="32424"/>
                    <a:pt x="21850" y="33558"/>
                  </a:cubicBezTo>
                  <a:lnTo>
                    <a:pt x="22017" y="33791"/>
                  </a:lnTo>
                  <a:cubicBezTo>
                    <a:pt x="22751" y="34825"/>
                    <a:pt x="23785" y="36193"/>
                    <a:pt x="25052" y="37327"/>
                  </a:cubicBezTo>
                  <a:cubicBezTo>
                    <a:pt x="26120" y="38261"/>
                    <a:pt x="27187" y="39028"/>
                    <a:pt x="28388" y="39696"/>
                  </a:cubicBezTo>
                  <a:cubicBezTo>
                    <a:pt x="28188" y="39662"/>
                    <a:pt x="27988" y="39629"/>
                    <a:pt x="27754" y="39596"/>
                  </a:cubicBezTo>
                  <a:cubicBezTo>
                    <a:pt x="27320" y="39529"/>
                    <a:pt x="26853" y="39429"/>
                    <a:pt x="26386" y="39395"/>
                  </a:cubicBezTo>
                  <a:cubicBezTo>
                    <a:pt x="26186" y="39362"/>
                    <a:pt x="25986" y="39362"/>
                    <a:pt x="25786" y="39362"/>
                  </a:cubicBezTo>
                  <a:cubicBezTo>
                    <a:pt x="24785" y="39362"/>
                    <a:pt x="24018" y="39629"/>
                    <a:pt x="23484" y="40163"/>
                  </a:cubicBezTo>
                  <a:cubicBezTo>
                    <a:pt x="23251" y="39929"/>
                    <a:pt x="23017" y="39662"/>
                    <a:pt x="22784" y="39395"/>
                  </a:cubicBezTo>
                  <a:cubicBezTo>
                    <a:pt x="22617" y="39262"/>
                    <a:pt x="22484" y="39095"/>
                    <a:pt x="22350" y="38928"/>
                  </a:cubicBezTo>
                  <a:cubicBezTo>
                    <a:pt x="21650" y="38195"/>
                    <a:pt x="21116" y="37594"/>
                    <a:pt x="20649" y="36994"/>
                  </a:cubicBezTo>
                  <a:cubicBezTo>
                    <a:pt x="20049" y="36260"/>
                    <a:pt x="19115" y="35393"/>
                    <a:pt x="18014" y="35393"/>
                  </a:cubicBezTo>
                  <a:cubicBezTo>
                    <a:pt x="17847" y="35393"/>
                    <a:pt x="17680" y="35393"/>
                    <a:pt x="17547" y="35459"/>
                  </a:cubicBezTo>
                  <a:cubicBezTo>
                    <a:pt x="17380" y="34992"/>
                    <a:pt x="17147" y="34525"/>
                    <a:pt x="16913" y="34125"/>
                  </a:cubicBezTo>
                  <a:cubicBezTo>
                    <a:pt x="16379" y="33191"/>
                    <a:pt x="15779" y="32457"/>
                    <a:pt x="15078" y="31923"/>
                  </a:cubicBezTo>
                  <a:cubicBezTo>
                    <a:pt x="14578" y="31523"/>
                    <a:pt x="14011" y="31323"/>
                    <a:pt x="13411" y="31323"/>
                  </a:cubicBezTo>
                  <a:lnTo>
                    <a:pt x="13210" y="31323"/>
                  </a:lnTo>
                  <a:cubicBezTo>
                    <a:pt x="13144" y="31156"/>
                    <a:pt x="13044" y="31023"/>
                    <a:pt x="13010" y="30923"/>
                  </a:cubicBezTo>
                  <a:cubicBezTo>
                    <a:pt x="12577" y="30155"/>
                    <a:pt x="11909" y="29522"/>
                    <a:pt x="11176" y="29088"/>
                  </a:cubicBezTo>
                  <a:cubicBezTo>
                    <a:pt x="10041" y="28421"/>
                    <a:pt x="8741" y="28054"/>
                    <a:pt x="7340" y="28054"/>
                  </a:cubicBezTo>
                  <a:cubicBezTo>
                    <a:pt x="6639" y="28054"/>
                    <a:pt x="5939" y="28154"/>
                    <a:pt x="5271" y="28354"/>
                  </a:cubicBezTo>
                  <a:cubicBezTo>
                    <a:pt x="3337" y="28888"/>
                    <a:pt x="1769" y="30089"/>
                    <a:pt x="935" y="31657"/>
                  </a:cubicBezTo>
                  <a:cubicBezTo>
                    <a:pt x="735" y="31990"/>
                    <a:pt x="735" y="32390"/>
                    <a:pt x="902" y="32724"/>
                  </a:cubicBezTo>
                  <a:cubicBezTo>
                    <a:pt x="1068" y="33058"/>
                    <a:pt x="1435" y="33258"/>
                    <a:pt x="1836" y="33291"/>
                  </a:cubicBezTo>
                  <a:lnTo>
                    <a:pt x="1936" y="33291"/>
                  </a:lnTo>
                  <a:cubicBezTo>
                    <a:pt x="2236" y="33291"/>
                    <a:pt x="2536" y="33224"/>
                    <a:pt x="2803" y="33124"/>
                  </a:cubicBezTo>
                  <a:cubicBezTo>
                    <a:pt x="3003" y="33091"/>
                    <a:pt x="3203" y="33024"/>
                    <a:pt x="3370" y="33024"/>
                  </a:cubicBezTo>
                  <a:lnTo>
                    <a:pt x="3437" y="33024"/>
                  </a:lnTo>
                  <a:cubicBezTo>
                    <a:pt x="3737" y="33024"/>
                    <a:pt x="4071" y="33124"/>
                    <a:pt x="4404" y="33224"/>
                  </a:cubicBezTo>
                  <a:cubicBezTo>
                    <a:pt x="4604" y="33291"/>
                    <a:pt x="4804" y="33324"/>
                    <a:pt x="4971" y="33391"/>
                  </a:cubicBezTo>
                  <a:cubicBezTo>
                    <a:pt x="5171" y="33424"/>
                    <a:pt x="5371" y="33458"/>
                    <a:pt x="5538" y="33491"/>
                  </a:cubicBezTo>
                  <a:cubicBezTo>
                    <a:pt x="5905" y="33591"/>
                    <a:pt x="6305" y="33658"/>
                    <a:pt x="6672" y="33758"/>
                  </a:cubicBezTo>
                  <a:cubicBezTo>
                    <a:pt x="7273" y="33925"/>
                    <a:pt x="7807" y="34125"/>
                    <a:pt x="8307" y="34325"/>
                  </a:cubicBezTo>
                  <a:cubicBezTo>
                    <a:pt x="8407" y="34358"/>
                    <a:pt x="8507" y="34425"/>
                    <a:pt x="8640" y="34525"/>
                  </a:cubicBezTo>
                  <a:cubicBezTo>
                    <a:pt x="8707" y="34592"/>
                    <a:pt x="8807" y="34659"/>
                    <a:pt x="8941" y="34725"/>
                  </a:cubicBezTo>
                  <a:cubicBezTo>
                    <a:pt x="8974" y="34759"/>
                    <a:pt x="9007" y="34759"/>
                    <a:pt x="9074" y="34792"/>
                  </a:cubicBezTo>
                  <a:cubicBezTo>
                    <a:pt x="9041" y="34992"/>
                    <a:pt x="9041" y="35192"/>
                    <a:pt x="9107" y="35393"/>
                  </a:cubicBezTo>
                  <a:cubicBezTo>
                    <a:pt x="9308" y="36160"/>
                    <a:pt x="9775" y="36927"/>
                    <a:pt x="10408" y="37594"/>
                  </a:cubicBezTo>
                  <a:cubicBezTo>
                    <a:pt x="11009" y="38195"/>
                    <a:pt x="11709" y="38695"/>
                    <a:pt x="12543" y="39062"/>
                  </a:cubicBezTo>
                  <a:cubicBezTo>
                    <a:pt x="13377" y="39429"/>
                    <a:pt x="14211" y="39529"/>
                    <a:pt x="14945" y="39529"/>
                  </a:cubicBezTo>
                  <a:cubicBezTo>
                    <a:pt x="14978" y="39829"/>
                    <a:pt x="15012" y="40096"/>
                    <a:pt x="15112" y="40396"/>
                  </a:cubicBezTo>
                  <a:cubicBezTo>
                    <a:pt x="15612" y="41964"/>
                    <a:pt x="16880" y="43432"/>
                    <a:pt x="18581" y="44432"/>
                  </a:cubicBezTo>
                  <a:cubicBezTo>
                    <a:pt x="18981" y="44699"/>
                    <a:pt x="19448" y="44899"/>
                    <a:pt x="19915" y="45066"/>
                  </a:cubicBezTo>
                  <a:cubicBezTo>
                    <a:pt x="20249" y="45166"/>
                    <a:pt x="20582" y="45200"/>
                    <a:pt x="20883" y="45200"/>
                  </a:cubicBezTo>
                  <a:cubicBezTo>
                    <a:pt x="20983" y="45233"/>
                    <a:pt x="21116" y="45233"/>
                    <a:pt x="21216" y="45233"/>
                  </a:cubicBezTo>
                  <a:cubicBezTo>
                    <a:pt x="21316" y="45266"/>
                    <a:pt x="21450" y="45266"/>
                    <a:pt x="21550" y="45266"/>
                  </a:cubicBezTo>
                  <a:cubicBezTo>
                    <a:pt x="21750" y="45300"/>
                    <a:pt x="21950" y="45333"/>
                    <a:pt x="22183" y="45333"/>
                  </a:cubicBezTo>
                  <a:cubicBezTo>
                    <a:pt x="22317" y="45333"/>
                    <a:pt x="22450" y="45333"/>
                    <a:pt x="22584" y="45300"/>
                  </a:cubicBezTo>
                  <a:cubicBezTo>
                    <a:pt x="22684" y="45300"/>
                    <a:pt x="22784" y="45266"/>
                    <a:pt x="22917" y="45266"/>
                  </a:cubicBezTo>
                  <a:lnTo>
                    <a:pt x="23017" y="45266"/>
                  </a:lnTo>
                  <a:cubicBezTo>
                    <a:pt x="23685" y="46300"/>
                    <a:pt x="24785" y="46701"/>
                    <a:pt x="25853" y="46834"/>
                  </a:cubicBezTo>
                  <a:cubicBezTo>
                    <a:pt x="25019" y="47234"/>
                    <a:pt x="24252" y="47835"/>
                    <a:pt x="23751" y="48735"/>
                  </a:cubicBezTo>
                  <a:cubicBezTo>
                    <a:pt x="23685" y="48702"/>
                    <a:pt x="23618" y="48702"/>
                    <a:pt x="23551" y="48702"/>
                  </a:cubicBezTo>
                  <a:cubicBezTo>
                    <a:pt x="23451" y="48669"/>
                    <a:pt x="23351" y="48669"/>
                    <a:pt x="23251" y="48635"/>
                  </a:cubicBezTo>
                  <a:cubicBezTo>
                    <a:pt x="22784" y="48535"/>
                    <a:pt x="22417" y="48502"/>
                    <a:pt x="22050" y="48502"/>
                  </a:cubicBezTo>
                  <a:lnTo>
                    <a:pt x="21716" y="48502"/>
                  </a:lnTo>
                  <a:cubicBezTo>
                    <a:pt x="20716" y="48602"/>
                    <a:pt x="19782" y="48902"/>
                    <a:pt x="18948" y="49236"/>
                  </a:cubicBezTo>
                  <a:cubicBezTo>
                    <a:pt x="16880" y="50003"/>
                    <a:pt x="15512" y="51004"/>
                    <a:pt x="14745" y="52238"/>
                  </a:cubicBezTo>
                  <a:cubicBezTo>
                    <a:pt x="14511" y="52638"/>
                    <a:pt x="14378" y="53105"/>
                    <a:pt x="14311" y="53639"/>
                  </a:cubicBezTo>
                  <a:cubicBezTo>
                    <a:pt x="14144" y="53739"/>
                    <a:pt x="13978" y="53839"/>
                    <a:pt x="13811" y="53972"/>
                  </a:cubicBezTo>
                  <a:cubicBezTo>
                    <a:pt x="13677" y="54073"/>
                    <a:pt x="13577" y="54139"/>
                    <a:pt x="13444" y="54239"/>
                  </a:cubicBezTo>
                  <a:cubicBezTo>
                    <a:pt x="13144" y="54439"/>
                    <a:pt x="12810" y="54673"/>
                    <a:pt x="12510" y="54906"/>
                  </a:cubicBezTo>
                  <a:cubicBezTo>
                    <a:pt x="11576" y="55707"/>
                    <a:pt x="10775" y="56541"/>
                    <a:pt x="9908" y="57508"/>
                  </a:cubicBezTo>
                  <a:lnTo>
                    <a:pt x="9841" y="57575"/>
                  </a:lnTo>
                  <a:cubicBezTo>
                    <a:pt x="8474" y="59110"/>
                    <a:pt x="6939" y="60811"/>
                    <a:pt x="6272" y="62879"/>
                  </a:cubicBezTo>
                  <a:cubicBezTo>
                    <a:pt x="6005" y="63679"/>
                    <a:pt x="6039" y="64380"/>
                    <a:pt x="6305" y="65047"/>
                  </a:cubicBezTo>
                  <a:cubicBezTo>
                    <a:pt x="5738" y="65514"/>
                    <a:pt x="5305" y="66181"/>
                    <a:pt x="5005" y="66682"/>
                  </a:cubicBezTo>
                  <a:cubicBezTo>
                    <a:pt x="4704" y="67215"/>
                    <a:pt x="4437" y="67782"/>
                    <a:pt x="4171" y="68349"/>
                  </a:cubicBezTo>
                  <a:cubicBezTo>
                    <a:pt x="4004" y="68716"/>
                    <a:pt x="3837" y="69050"/>
                    <a:pt x="3670" y="69417"/>
                  </a:cubicBezTo>
                  <a:cubicBezTo>
                    <a:pt x="3137" y="70418"/>
                    <a:pt x="2536" y="71318"/>
                    <a:pt x="1936" y="72152"/>
                  </a:cubicBezTo>
                  <a:cubicBezTo>
                    <a:pt x="1602" y="72619"/>
                    <a:pt x="1302" y="72986"/>
                    <a:pt x="1002" y="73320"/>
                  </a:cubicBezTo>
                  <a:cubicBezTo>
                    <a:pt x="935" y="73386"/>
                    <a:pt x="868" y="73453"/>
                    <a:pt x="768" y="73520"/>
                  </a:cubicBezTo>
                  <a:cubicBezTo>
                    <a:pt x="535" y="73753"/>
                    <a:pt x="234" y="74020"/>
                    <a:pt x="101" y="74420"/>
                  </a:cubicBezTo>
                  <a:cubicBezTo>
                    <a:pt x="1" y="74721"/>
                    <a:pt x="34" y="75021"/>
                    <a:pt x="234" y="75254"/>
                  </a:cubicBezTo>
                  <a:cubicBezTo>
                    <a:pt x="501" y="75621"/>
                    <a:pt x="968" y="75755"/>
                    <a:pt x="1302" y="75755"/>
                  </a:cubicBezTo>
                  <a:lnTo>
                    <a:pt x="1502" y="75755"/>
                  </a:lnTo>
                  <a:cubicBezTo>
                    <a:pt x="2002" y="75688"/>
                    <a:pt x="2436" y="75455"/>
                    <a:pt x="2870" y="75288"/>
                  </a:cubicBezTo>
                  <a:cubicBezTo>
                    <a:pt x="2970" y="75221"/>
                    <a:pt x="3070" y="75188"/>
                    <a:pt x="3170" y="75121"/>
                  </a:cubicBezTo>
                  <a:cubicBezTo>
                    <a:pt x="3337" y="75054"/>
                    <a:pt x="3537" y="74954"/>
                    <a:pt x="3704" y="74887"/>
                  </a:cubicBezTo>
                  <a:cubicBezTo>
                    <a:pt x="4304" y="74654"/>
                    <a:pt x="4938" y="74387"/>
                    <a:pt x="5505" y="73953"/>
                  </a:cubicBezTo>
                  <a:cubicBezTo>
                    <a:pt x="6272" y="73353"/>
                    <a:pt x="6939" y="72653"/>
                    <a:pt x="7573" y="71952"/>
                  </a:cubicBezTo>
                  <a:lnTo>
                    <a:pt x="7807" y="71719"/>
                  </a:lnTo>
                  <a:cubicBezTo>
                    <a:pt x="7907" y="71585"/>
                    <a:pt x="8040" y="71485"/>
                    <a:pt x="8140" y="71352"/>
                  </a:cubicBezTo>
                  <a:cubicBezTo>
                    <a:pt x="8407" y="71118"/>
                    <a:pt x="8674" y="70818"/>
                    <a:pt x="8907" y="70518"/>
                  </a:cubicBezTo>
                  <a:cubicBezTo>
                    <a:pt x="9141" y="70217"/>
                    <a:pt x="9341" y="69917"/>
                    <a:pt x="9508" y="69617"/>
                  </a:cubicBezTo>
                  <a:cubicBezTo>
                    <a:pt x="9574" y="69484"/>
                    <a:pt x="9675" y="69350"/>
                    <a:pt x="9741" y="69217"/>
                  </a:cubicBezTo>
                  <a:cubicBezTo>
                    <a:pt x="10041" y="68783"/>
                    <a:pt x="10075" y="68383"/>
                    <a:pt x="10142" y="67949"/>
                  </a:cubicBezTo>
                  <a:cubicBezTo>
                    <a:pt x="10142" y="67882"/>
                    <a:pt x="10142" y="67816"/>
                    <a:pt x="10142" y="67749"/>
                  </a:cubicBezTo>
                  <a:lnTo>
                    <a:pt x="10175" y="67516"/>
                  </a:lnTo>
                  <a:cubicBezTo>
                    <a:pt x="10208" y="67182"/>
                    <a:pt x="10242" y="66848"/>
                    <a:pt x="10275" y="66515"/>
                  </a:cubicBezTo>
                  <a:cubicBezTo>
                    <a:pt x="11809" y="65881"/>
                    <a:pt x="12944" y="64146"/>
                    <a:pt x="13644" y="62779"/>
                  </a:cubicBezTo>
                  <a:cubicBezTo>
                    <a:pt x="14111" y="61878"/>
                    <a:pt x="14578" y="60877"/>
                    <a:pt x="15112" y="59677"/>
                  </a:cubicBezTo>
                  <a:cubicBezTo>
                    <a:pt x="15345" y="59176"/>
                    <a:pt x="15579" y="58709"/>
                    <a:pt x="15946" y="58109"/>
                  </a:cubicBezTo>
                  <a:cubicBezTo>
                    <a:pt x="15979" y="58042"/>
                    <a:pt x="16046" y="57975"/>
                    <a:pt x="16079" y="57909"/>
                  </a:cubicBezTo>
                  <a:cubicBezTo>
                    <a:pt x="16179" y="57742"/>
                    <a:pt x="16279" y="57608"/>
                    <a:pt x="16379" y="57475"/>
                  </a:cubicBezTo>
                  <a:lnTo>
                    <a:pt x="16446" y="57408"/>
                  </a:lnTo>
                  <a:cubicBezTo>
                    <a:pt x="16579" y="57208"/>
                    <a:pt x="16680" y="57108"/>
                    <a:pt x="16746" y="57041"/>
                  </a:cubicBezTo>
                  <a:cubicBezTo>
                    <a:pt x="16913" y="57041"/>
                    <a:pt x="17046" y="56975"/>
                    <a:pt x="17147" y="56908"/>
                  </a:cubicBezTo>
                  <a:cubicBezTo>
                    <a:pt x="17280" y="56908"/>
                    <a:pt x="17413" y="56908"/>
                    <a:pt x="17547" y="56941"/>
                  </a:cubicBezTo>
                  <a:lnTo>
                    <a:pt x="18347" y="56941"/>
                  </a:lnTo>
                  <a:cubicBezTo>
                    <a:pt x="19081" y="56941"/>
                    <a:pt x="19648" y="56841"/>
                    <a:pt x="20149" y="56608"/>
                  </a:cubicBezTo>
                  <a:cubicBezTo>
                    <a:pt x="20949" y="56241"/>
                    <a:pt x="21817" y="55707"/>
                    <a:pt x="22584" y="55040"/>
                  </a:cubicBezTo>
                  <a:cubicBezTo>
                    <a:pt x="22751" y="54940"/>
                    <a:pt x="22884" y="54806"/>
                    <a:pt x="23051" y="54706"/>
                  </a:cubicBezTo>
                  <a:cubicBezTo>
                    <a:pt x="23318" y="54540"/>
                    <a:pt x="23551" y="54339"/>
                    <a:pt x="23785" y="54139"/>
                  </a:cubicBezTo>
                  <a:cubicBezTo>
                    <a:pt x="23851" y="54073"/>
                    <a:pt x="23951" y="54006"/>
                    <a:pt x="24051" y="53939"/>
                  </a:cubicBezTo>
                  <a:cubicBezTo>
                    <a:pt x="24218" y="53806"/>
                    <a:pt x="24418" y="53639"/>
                    <a:pt x="24585" y="53472"/>
                  </a:cubicBezTo>
                  <a:cubicBezTo>
                    <a:pt x="24619" y="53472"/>
                    <a:pt x="24652" y="53472"/>
                    <a:pt x="24719" y="53505"/>
                  </a:cubicBezTo>
                  <a:cubicBezTo>
                    <a:pt x="25086" y="53606"/>
                    <a:pt x="25486" y="53672"/>
                    <a:pt x="25919" y="53672"/>
                  </a:cubicBezTo>
                  <a:cubicBezTo>
                    <a:pt x="27054" y="53672"/>
                    <a:pt x="28221" y="53272"/>
                    <a:pt x="29255" y="52872"/>
                  </a:cubicBezTo>
                  <a:cubicBezTo>
                    <a:pt x="29622" y="52738"/>
                    <a:pt x="29989" y="52638"/>
                    <a:pt x="30323" y="52505"/>
                  </a:cubicBezTo>
                  <a:cubicBezTo>
                    <a:pt x="31357" y="52205"/>
                    <a:pt x="32391" y="51771"/>
                    <a:pt x="33425" y="51271"/>
                  </a:cubicBezTo>
                  <a:cubicBezTo>
                    <a:pt x="33792" y="51104"/>
                    <a:pt x="34159" y="50870"/>
                    <a:pt x="34492" y="50637"/>
                  </a:cubicBezTo>
                  <a:cubicBezTo>
                    <a:pt x="34592" y="50570"/>
                    <a:pt x="34659" y="50503"/>
                    <a:pt x="34759" y="50470"/>
                  </a:cubicBezTo>
                  <a:cubicBezTo>
                    <a:pt x="34859" y="50403"/>
                    <a:pt x="34959" y="50337"/>
                    <a:pt x="35059" y="50270"/>
                  </a:cubicBezTo>
                  <a:cubicBezTo>
                    <a:pt x="35226" y="50570"/>
                    <a:pt x="35393" y="50904"/>
                    <a:pt x="35593" y="51170"/>
                  </a:cubicBezTo>
                  <a:cubicBezTo>
                    <a:pt x="35259" y="51304"/>
                    <a:pt x="34893" y="51471"/>
                    <a:pt x="34592" y="51604"/>
                  </a:cubicBezTo>
                  <a:cubicBezTo>
                    <a:pt x="34426" y="51671"/>
                    <a:pt x="34259" y="51771"/>
                    <a:pt x="34092" y="51838"/>
                  </a:cubicBezTo>
                  <a:cubicBezTo>
                    <a:pt x="33291" y="52171"/>
                    <a:pt x="32491" y="52605"/>
                    <a:pt x="31690" y="53005"/>
                  </a:cubicBezTo>
                  <a:cubicBezTo>
                    <a:pt x="31390" y="53172"/>
                    <a:pt x="31056" y="53339"/>
                    <a:pt x="30756" y="53505"/>
                  </a:cubicBezTo>
                  <a:cubicBezTo>
                    <a:pt x="30423" y="53672"/>
                    <a:pt x="30122" y="53839"/>
                    <a:pt x="29789" y="54006"/>
                  </a:cubicBezTo>
                  <a:cubicBezTo>
                    <a:pt x="29022" y="54373"/>
                    <a:pt x="28221" y="54773"/>
                    <a:pt x="27454" y="55240"/>
                  </a:cubicBezTo>
                  <a:lnTo>
                    <a:pt x="27287" y="55307"/>
                  </a:lnTo>
                  <a:cubicBezTo>
                    <a:pt x="26420" y="55840"/>
                    <a:pt x="25286" y="56474"/>
                    <a:pt x="24719" y="57408"/>
                  </a:cubicBezTo>
                  <a:cubicBezTo>
                    <a:pt x="24485" y="57809"/>
                    <a:pt x="24352" y="58276"/>
                    <a:pt x="24352" y="58776"/>
                  </a:cubicBezTo>
                  <a:cubicBezTo>
                    <a:pt x="23985" y="58976"/>
                    <a:pt x="23618" y="59276"/>
                    <a:pt x="23318" y="59510"/>
                  </a:cubicBezTo>
                  <a:cubicBezTo>
                    <a:pt x="23251" y="59577"/>
                    <a:pt x="23184" y="59610"/>
                    <a:pt x="23117" y="59677"/>
                  </a:cubicBezTo>
                  <a:cubicBezTo>
                    <a:pt x="22851" y="59910"/>
                    <a:pt x="22550" y="60144"/>
                    <a:pt x="22250" y="60377"/>
                  </a:cubicBezTo>
                  <a:cubicBezTo>
                    <a:pt x="21683" y="60811"/>
                    <a:pt x="21116" y="61244"/>
                    <a:pt x="20582" y="61711"/>
                  </a:cubicBezTo>
                  <a:cubicBezTo>
                    <a:pt x="19648" y="62545"/>
                    <a:pt x="18848" y="63346"/>
                    <a:pt x="18181" y="64146"/>
                  </a:cubicBezTo>
                  <a:lnTo>
                    <a:pt x="18081" y="64247"/>
                  </a:lnTo>
                  <a:cubicBezTo>
                    <a:pt x="17513" y="64947"/>
                    <a:pt x="16846" y="65748"/>
                    <a:pt x="16646" y="66715"/>
                  </a:cubicBezTo>
                  <a:cubicBezTo>
                    <a:pt x="16479" y="67415"/>
                    <a:pt x="16613" y="68216"/>
                    <a:pt x="16946" y="69017"/>
                  </a:cubicBezTo>
                  <a:cubicBezTo>
                    <a:pt x="16613" y="69384"/>
                    <a:pt x="16379" y="69884"/>
                    <a:pt x="16213" y="70284"/>
                  </a:cubicBezTo>
                  <a:lnTo>
                    <a:pt x="16112" y="70551"/>
                  </a:lnTo>
                  <a:cubicBezTo>
                    <a:pt x="15779" y="71352"/>
                    <a:pt x="15445" y="72186"/>
                    <a:pt x="15245" y="73053"/>
                  </a:cubicBezTo>
                  <a:cubicBezTo>
                    <a:pt x="14812" y="75121"/>
                    <a:pt x="14845" y="77256"/>
                    <a:pt x="15345" y="79224"/>
                  </a:cubicBezTo>
                  <a:cubicBezTo>
                    <a:pt x="15445" y="79658"/>
                    <a:pt x="15712" y="80058"/>
                    <a:pt x="16079" y="80391"/>
                  </a:cubicBezTo>
                  <a:cubicBezTo>
                    <a:pt x="15946" y="80625"/>
                    <a:pt x="15846" y="80892"/>
                    <a:pt x="15746" y="81125"/>
                  </a:cubicBezTo>
                  <a:lnTo>
                    <a:pt x="15645" y="81325"/>
                  </a:lnTo>
                  <a:cubicBezTo>
                    <a:pt x="15312" y="82059"/>
                    <a:pt x="15112" y="82860"/>
                    <a:pt x="15012" y="83927"/>
                  </a:cubicBezTo>
                  <a:cubicBezTo>
                    <a:pt x="14945" y="84828"/>
                    <a:pt x="14812" y="85762"/>
                    <a:pt x="14511" y="86763"/>
                  </a:cubicBezTo>
                  <a:cubicBezTo>
                    <a:pt x="14378" y="87196"/>
                    <a:pt x="14244" y="87597"/>
                    <a:pt x="14078" y="87930"/>
                  </a:cubicBezTo>
                  <a:cubicBezTo>
                    <a:pt x="14044" y="87997"/>
                    <a:pt x="14011" y="88064"/>
                    <a:pt x="14011" y="88130"/>
                  </a:cubicBezTo>
                  <a:cubicBezTo>
                    <a:pt x="13878" y="88397"/>
                    <a:pt x="13711" y="88731"/>
                    <a:pt x="13744" y="89064"/>
                  </a:cubicBezTo>
                  <a:cubicBezTo>
                    <a:pt x="13811" y="89631"/>
                    <a:pt x="14211" y="89998"/>
                    <a:pt x="14812" y="89998"/>
                  </a:cubicBezTo>
                  <a:cubicBezTo>
                    <a:pt x="15779" y="89998"/>
                    <a:pt x="17247" y="89031"/>
                    <a:pt x="17580" y="88731"/>
                  </a:cubicBezTo>
                  <a:cubicBezTo>
                    <a:pt x="18114" y="88264"/>
                    <a:pt x="18481" y="87663"/>
                    <a:pt x="18848" y="87063"/>
                  </a:cubicBezTo>
                  <a:cubicBezTo>
                    <a:pt x="18981" y="86863"/>
                    <a:pt x="19081" y="86696"/>
                    <a:pt x="19215" y="86496"/>
                  </a:cubicBezTo>
                  <a:cubicBezTo>
                    <a:pt x="19281" y="86396"/>
                    <a:pt x="19348" y="86296"/>
                    <a:pt x="19415" y="86196"/>
                  </a:cubicBezTo>
                  <a:cubicBezTo>
                    <a:pt x="19848" y="85562"/>
                    <a:pt x="20282" y="84928"/>
                    <a:pt x="20582" y="84194"/>
                  </a:cubicBezTo>
                  <a:cubicBezTo>
                    <a:pt x="20949" y="83260"/>
                    <a:pt x="21183" y="82359"/>
                    <a:pt x="21316" y="81325"/>
                  </a:cubicBezTo>
                  <a:cubicBezTo>
                    <a:pt x="21316" y="81192"/>
                    <a:pt x="21350" y="80758"/>
                    <a:pt x="21216" y="80325"/>
                  </a:cubicBezTo>
                  <a:cubicBezTo>
                    <a:pt x="21483" y="80125"/>
                    <a:pt x="21683" y="79858"/>
                    <a:pt x="21783" y="79591"/>
                  </a:cubicBezTo>
                  <a:cubicBezTo>
                    <a:pt x="22150" y="78890"/>
                    <a:pt x="22284" y="77823"/>
                    <a:pt x="22150" y="77022"/>
                  </a:cubicBezTo>
                  <a:cubicBezTo>
                    <a:pt x="22117" y="76755"/>
                    <a:pt x="22050" y="76489"/>
                    <a:pt x="22017" y="76222"/>
                  </a:cubicBezTo>
                  <a:cubicBezTo>
                    <a:pt x="21850" y="75321"/>
                    <a:pt x="21716" y="74454"/>
                    <a:pt x="21650" y="73553"/>
                  </a:cubicBezTo>
                  <a:lnTo>
                    <a:pt x="21616" y="73353"/>
                  </a:lnTo>
                  <a:cubicBezTo>
                    <a:pt x="21583" y="72886"/>
                    <a:pt x="21550" y="72452"/>
                    <a:pt x="21583" y="71985"/>
                  </a:cubicBezTo>
                  <a:cubicBezTo>
                    <a:pt x="21583" y="71885"/>
                    <a:pt x="21583" y="71785"/>
                    <a:pt x="21616" y="71652"/>
                  </a:cubicBezTo>
                  <a:cubicBezTo>
                    <a:pt x="21650" y="71518"/>
                    <a:pt x="21650" y="71385"/>
                    <a:pt x="21650" y="71252"/>
                  </a:cubicBezTo>
                  <a:cubicBezTo>
                    <a:pt x="21683" y="71118"/>
                    <a:pt x="21650" y="70985"/>
                    <a:pt x="21650" y="70851"/>
                  </a:cubicBezTo>
                  <a:cubicBezTo>
                    <a:pt x="21650" y="70818"/>
                    <a:pt x="21650" y="70785"/>
                    <a:pt x="21650" y="70751"/>
                  </a:cubicBezTo>
                  <a:cubicBezTo>
                    <a:pt x="21783" y="70651"/>
                    <a:pt x="21917" y="70551"/>
                    <a:pt x="22083" y="70418"/>
                  </a:cubicBezTo>
                  <a:cubicBezTo>
                    <a:pt x="22951" y="69750"/>
                    <a:pt x="23685" y="68983"/>
                    <a:pt x="24418" y="68049"/>
                  </a:cubicBezTo>
                  <a:cubicBezTo>
                    <a:pt x="24919" y="67415"/>
                    <a:pt x="25286" y="66748"/>
                    <a:pt x="25653" y="66081"/>
                  </a:cubicBezTo>
                  <a:cubicBezTo>
                    <a:pt x="25853" y="65714"/>
                    <a:pt x="26053" y="65347"/>
                    <a:pt x="26253" y="64980"/>
                  </a:cubicBezTo>
                  <a:cubicBezTo>
                    <a:pt x="26587" y="64480"/>
                    <a:pt x="26920" y="63980"/>
                    <a:pt x="27254" y="63513"/>
                  </a:cubicBezTo>
                  <a:cubicBezTo>
                    <a:pt x="27421" y="63246"/>
                    <a:pt x="27521" y="62979"/>
                    <a:pt x="27654" y="62712"/>
                  </a:cubicBezTo>
                  <a:cubicBezTo>
                    <a:pt x="27687" y="62645"/>
                    <a:pt x="27721" y="62545"/>
                    <a:pt x="27754" y="62479"/>
                  </a:cubicBezTo>
                  <a:lnTo>
                    <a:pt x="27954" y="62479"/>
                  </a:lnTo>
                  <a:cubicBezTo>
                    <a:pt x="29055" y="62479"/>
                    <a:pt x="30022" y="61878"/>
                    <a:pt x="30923" y="61211"/>
                  </a:cubicBezTo>
                  <a:cubicBezTo>
                    <a:pt x="31557" y="60711"/>
                    <a:pt x="32157" y="60144"/>
                    <a:pt x="32724" y="59610"/>
                  </a:cubicBezTo>
                  <a:cubicBezTo>
                    <a:pt x="32958" y="59410"/>
                    <a:pt x="33225" y="59176"/>
                    <a:pt x="33458" y="58943"/>
                  </a:cubicBezTo>
                  <a:cubicBezTo>
                    <a:pt x="33892" y="58576"/>
                    <a:pt x="34325" y="58142"/>
                    <a:pt x="34792" y="57675"/>
                  </a:cubicBezTo>
                  <a:cubicBezTo>
                    <a:pt x="34988" y="57480"/>
                    <a:pt x="35183" y="57285"/>
                    <a:pt x="35409" y="57089"/>
                  </a:cubicBezTo>
                  <a:lnTo>
                    <a:pt x="35409" y="57089"/>
                  </a:lnTo>
                  <a:cubicBezTo>
                    <a:pt x="35381" y="57165"/>
                    <a:pt x="35348" y="57225"/>
                    <a:pt x="35293" y="57308"/>
                  </a:cubicBezTo>
                  <a:cubicBezTo>
                    <a:pt x="34726" y="58376"/>
                    <a:pt x="34192" y="59510"/>
                    <a:pt x="33758" y="60477"/>
                  </a:cubicBezTo>
                  <a:cubicBezTo>
                    <a:pt x="33291" y="61545"/>
                    <a:pt x="33058" y="62612"/>
                    <a:pt x="32991" y="64080"/>
                  </a:cubicBezTo>
                  <a:cubicBezTo>
                    <a:pt x="32891" y="66281"/>
                    <a:pt x="33291" y="68483"/>
                    <a:pt x="34225" y="71085"/>
                  </a:cubicBezTo>
                  <a:cubicBezTo>
                    <a:pt x="34592" y="72085"/>
                    <a:pt x="35093" y="72986"/>
                    <a:pt x="35860" y="73987"/>
                  </a:cubicBezTo>
                  <a:cubicBezTo>
                    <a:pt x="36027" y="74220"/>
                    <a:pt x="36193" y="74487"/>
                    <a:pt x="36360" y="74721"/>
                  </a:cubicBezTo>
                  <a:cubicBezTo>
                    <a:pt x="36761" y="75321"/>
                    <a:pt x="37161" y="75922"/>
                    <a:pt x="37728" y="76422"/>
                  </a:cubicBezTo>
                  <a:cubicBezTo>
                    <a:pt x="38462" y="77056"/>
                    <a:pt x="39262" y="77523"/>
                    <a:pt x="39996" y="77990"/>
                  </a:cubicBezTo>
                  <a:cubicBezTo>
                    <a:pt x="40230" y="78156"/>
                    <a:pt x="40463" y="78290"/>
                    <a:pt x="40697" y="78423"/>
                  </a:cubicBezTo>
                  <a:cubicBezTo>
                    <a:pt x="41197" y="78757"/>
                    <a:pt x="41764" y="79124"/>
                    <a:pt x="42465" y="79257"/>
                  </a:cubicBezTo>
                  <a:cubicBezTo>
                    <a:pt x="42898" y="79357"/>
                    <a:pt x="43399" y="79424"/>
                    <a:pt x="44032" y="79424"/>
                  </a:cubicBezTo>
                  <a:lnTo>
                    <a:pt x="44433" y="79424"/>
                  </a:lnTo>
                  <a:cubicBezTo>
                    <a:pt x="44466" y="79424"/>
                    <a:pt x="44499" y="79424"/>
                    <a:pt x="44533" y="79391"/>
                  </a:cubicBezTo>
                  <a:cubicBezTo>
                    <a:pt x="44566" y="79424"/>
                    <a:pt x="44599" y="79424"/>
                    <a:pt x="44633" y="79424"/>
                  </a:cubicBezTo>
                  <a:lnTo>
                    <a:pt x="45033" y="79424"/>
                  </a:lnTo>
                  <a:cubicBezTo>
                    <a:pt x="45667" y="79424"/>
                    <a:pt x="46134" y="79357"/>
                    <a:pt x="46601" y="79257"/>
                  </a:cubicBezTo>
                  <a:cubicBezTo>
                    <a:pt x="47268" y="79124"/>
                    <a:pt x="47835" y="78757"/>
                    <a:pt x="48369" y="78423"/>
                  </a:cubicBezTo>
                  <a:cubicBezTo>
                    <a:pt x="48569" y="78290"/>
                    <a:pt x="48802" y="78156"/>
                    <a:pt x="49036" y="77990"/>
                  </a:cubicBezTo>
                  <a:cubicBezTo>
                    <a:pt x="49803" y="77523"/>
                    <a:pt x="50604" y="77056"/>
                    <a:pt x="51338" y="76422"/>
                  </a:cubicBezTo>
                  <a:cubicBezTo>
                    <a:pt x="51905" y="75922"/>
                    <a:pt x="52305" y="75321"/>
                    <a:pt x="52672" y="74721"/>
                  </a:cubicBezTo>
                  <a:cubicBezTo>
                    <a:pt x="52872" y="74487"/>
                    <a:pt x="53039" y="74220"/>
                    <a:pt x="53206" y="73987"/>
                  </a:cubicBezTo>
                  <a:cubicBezTo>
                    <a:pt x="53973" y="72986"/>
                    <a:pt x="54473" y="72085"/>
                    <a:pt x="54840" y="71085"/>
                  </a:cubicBezTo>
                  <a:cubicBezTo>
                    <a:pt x="55774" y="68483"/>
                    <a:pt x="56174" y="66281"/>
                    <a:pt x="56074" y="64080"/>
                  </a:cubicBezTo>
                  <a:cubicBezTo>
                    <a:pt x="56008" y="62612"/>
                    <a:pt x="55774" y="61545"/>
                    <a:pt x="55274" y="60477"/>
                  </a:cubicBezTo>
                  <a:cubicBezTo>
                    <a:pt x="54873" y="59510"/>
                    <a:pt x="54340" y="58376"/>
                    <a:pt x="53739" y="57308"/>
                  </a:cubicBezTo>
                  <a:cubicBezTo>
                    <a:pt x="53709" y="57219"/>
                    <a:pt x="53680" y="57156"/>
                    <a:pt x="53626" y="57072"/>
                  </a:cubicBezTo>
                  <a:lnTo>
                    <a:pt x="53626" y="57072"/>
                  </a:lnTo>
                  <a:cubicBezTo>
                    <a:pt x="53633" y="57075"/>
                    <a:pt x="53639" y="57075"/>
                    <a:pt x="53639" y="57075"/>
                  </a:cubicBezTo>
                  <a:cubicBezTo>
                    <a:pt x="53839" y="57275"/>
                    <a:pt x="54073" y="57475"/>
                    <a:pt x="54273" y="57675"/>
                  </a:cubicBezTo>
                  <a:cubicBezTo>
                    <a:pt x="54707" y="58142"/>
                    <a:pt x="55140" y="58576"/>
                    <a:pt x="55574" y="58943"/>
                  </a:cubicBezTo>
                  <a:cubicBezTo>
                    <a:pt x="55841" y="59176"/>
                    <a:pt x="56074" y="59410"/>
                    <a:pt x="56308" y="59610"/>
                  </a:cubicBezTo>
                  <a:cubicBezTo>
                    <a:pt x="56908" y="60144"/>
                    <a:pt x="57475" y="60711"/>
                    <a:pt x="58142" y="61211"/>
                  </a:cubicBezTo>
                  <a:cubicBezTo>
                    <a:pt x="59010" y="61878"/>
                    <a:pt x="59977" y="62479"/>
                    <a:pt x="61111" y="62479"/>
                  </a:cubicBezTo>
                  <a:lnTo>
                    <a:pt x="61278" y="62479"/>
                  </a:lnTo>
                  <a:cubicBezTo>
                    <a:pt x="61311" y="62545"/>
                    <a:pt x="61378" y="62645"/>
                    <a:pt x="61411" y="62712"/>
                  </a:cubicBezTo>
                  <a:cubicBezTo>
                    <a:pt x="61512" y="62979"/>
                    <a:pt x="61645" y="63246"/>
                    <a:pt x="61812" y="63513"/>
                  </a:cubicBezTo>
                  <a:cubicBezTo>
                    <a:pt x="62145" y="63980"/>
                    <a:pt x="62479" y="64480"/>
                    <a:pt x="62779" y="64980"/>
                  </a:cubicBezTo>
                  <a:cubicBezTo>
                    <a:pt x="63013" y="65347"/>
                    <a:pt x="63213" y="65714"/>
                    <a:pt x="63413" y="66081"/>
                  </a:cubicBezTo>
                  <a:cubicBezTo>
                    <a:pt x="63780" y="66748"/>
                    <a:pt x="64147" y="67415"/>
                    <a:pt x="64614" y="68049"/>
                  </a:cubicBezTo>
                  <a:cubicBezTo>
                    <a:pt x="65348" y="68983"/>
                    <a:pt x="66115" y="69750"/>
                    <a:pt x="66982" y="70418"/>
                  </a:cubicBezTo>
                  <a:cubicBezTo>
                    <a:pt x="67116" y="70551"/>
                    <a:pt x="67282" y="70651"/>
                    <a:pt x="67416" y="70751"/>
                  </a:cubicBezTo>
                  <a:cubicBezTo>
                    <a:pt x="67416" y="70785"/>
                    <a:pt x="67382" y="70818"/>
                    <a:pt x="67382" y="70851"/>
                  </a:cubicBezTo>
                  <a:cubicBezTo>
                    <a:pt x="67382" y="70985"/>
                    <a:pt x="67382" y="71118"/>
                    <a:pt x="67382" y="71285"/>
                  </a:cubicBezTo>
                  <a:cubicBezTo>
                    <a:pt x="67382" y="71385"/>
                    <a:pt x="67416" y="71518"/>
                    <a:pt x="67449" y="71652"/>
                  </a:cubicBezTo>
                  <a:cubicBezTo>
                    <a:pt x="67449" y="71785"/>
                    <a:pt x="67482" y="71885"/>
                    <a:pt x="67482" y="71985"/>
                  </a:cubicBezTo>
                  <a:cubicBezTo>
                    <a:pt x="67482" y="72452"/>
                    <a:pt x="67449" y="72886"/>
                    <a:pt x="67416" y="73353"/>
                  </a:cubicBezTo>
                  <a:lnTo>
                    <a:pt x="67416" y="73553"/>
                  </a:lnTo>
                  <a:cubicBezTo>
                    <a:pt x="67349" y="74454"/>
                    <a:pt x="67182" y="75321"/>
                    <a:pt x="67049" y="76222"/>
                  </a:cubicBezTo>
                  <a:cubicBezTo>
                    <a:pt x="66982" y="76489"/>
                    <a:pt x="66949" y="76755"/>
                    <a:pt x="66915" y="77022"/>
                  </a:cubicBezTo>
                  <a:cubicBezTo>
                    <a:pt x="66782" y="77823"/>
                    <a:pt x="66915" y="78890"/>
                    <a:pt x="67249" y="79591"/>
                  </a:cubicBezTo>
                  <a:cubicBezTo>
                    <a:pt x="67382" y="79858"/>
                    <a:pt x="67583" y="80125"/>
                    <a:pt x="67816" y="80325"/>
                  </a:cubicBezTo>
                  <a:cubicBezTo>
                    <a:pt x="67683" y="80758"/>
                    <a:pt x="67716" y="81192"/>
                    <a:pt x="67749" y="81325"/>
                  </a:cubicBezTo>
                  <a:cubicBezTo>
                    <a:pt x="67849" y="82359"/>
                    <a:pt x="68083" y="83260"/>
                    <a:pt x="68483" y="84194"/>
                  </a:cubicBezTo>
                  <a:cubicBezTo>
                    <a:pt x="68783" y="84928"/>
                    <a:pt x="69217" y="85562"/>
                    <a:pt x="69651" y="86196"/>
                  </a:cubicBezTo>
                  <a:cubicBezTo>
                    <a:pt x="69717" y="86296"/>
                    <a:pt x="69784" y="86396"/>
                    <a:pt x="69851" y="86496"/>
                  </a:cubicBezTo>
                  <a:cubicBezTo>
                    <a:pt x="69951" y="86696"/>
                    <a:pt x="70084" y="86863"/>
                    <a:pt x="70184" y="87063"/>
                  </a:cubicBezTo>
                  <a:cubicBezTo>
                    <a:pt x="70551" y="87663"/>
                    <a:pt x="70952" y="88264"/>
                    <a:pt x="71452" y="88731"/>
                  </a:cubicBezTo>
                  <a:cubicBezTo>
                    <a:pt x="71786" y="89031"/>
                    <a:pt x="73287" y="89998"/>
                    <a:pt x="74254" y="89998"/>
                  </a:cubicBezTo>
                  <a:cubicBezTo>
                    <a:pt x="74854" y="89998"/>
                    <a:pt x="75221" y="89665"/>
                    <a:pt x="75288" y="89064"/>
                  </a:cubicBezTo>
                  <a:cubicBezTo>
                    <a:pt x="75321" y="88731"/>
                    <a:pt x="75188" y="88397"/>
                    <a:pt x="75055" y="88130"/>
                  </a:cubicBezTo>
                  <a:cubicBezTo>
                    <a:pt x="75021" y="88064"/>
                    <a:pt x="74988" y="87997"/>
                    <a:pt x="74954" y="87930"/>
                  </a:cubicBezTo>
                  <a:cubicBezTo>
                    <a:pt x="74821" y="87597"/>
                    <a:pt x="74688" y="87196"/>
                    <a:pt x="74554" y="86763"/>
                  </a:cubicBezTo>
                  <a:cubicBezTo>
                    <a:pt x="74254" y="85762"/>
                    <a:pt x="74121" y="84828"/>
                    <a:pt x="74020" y="83927"/>
                  </a:cubicBezTo>
                  <a:cubicBezTo>
                    <a:pt x="73920" y="82860"/>
                    <a:pt x="73720" y="82059"/>
                    <a:pt x="73420" y="81325"/>
                  </a:cubicBezTo>
                  <a:lnTo>
                    <a:pt x="73320" y="81125"/>
                  </a:lnTo>
                  <a:cubicBezTo>
                    <a:pt x="73220" y="80892"/>
                    <a:pt x="73120" y="80625"/>
                    <a:pt x="72986" y="80391"/>
                  </a:cubicBezTo>
                  <a:cubicBezTo>
                    <a:pt x="73353" y="80058"/>
                    <a:pt x="73620" y="79658"/>
                    <a:pt x="73720" y="79224"/>
                  </a:cubicBezTo>
                  <a:cubicBezTo>
                    <a:pt x="74187" y="77256"/>
                    <a:pt x="74221" y="75121"/>
                    <a:pt x="73787" y="73053"/>
                  </a:cubicBezTo>
                  <a:cubicBezTo>
                    <a:pt x="73620" y="72186"/>
                    <a:pt x="73287" y="71352"/>
                    <a:pt x="72953" y="70551"/>
                  </a:cubicBezTo>
                  <a:lnTo>
                    <a:pt x="72820" y="70284"/>
                  </a:lnTo>
                  <a:cubicBezTo>
                    <a:pt x="72686" y="69884"/>
                    <a:pt x="72453" y="69384"/>
                    <a:pt x="72086" y="69017"/>
                  </a:cubicBezTo>
                  <a:cubicBezTo>
                    <a:pt x="72453" y="68216"/>
                    <a:pt x="72586" y="67415"/>
                    <a:pt x="72419" y="66715"/>
                  </a:cubicBezTo>
                  <a:cubicBezTo>
                    <a:pt x="72219" y="65748"/>
                    <a:pt x="71552" y="64947"/>
                    <a:pt x="70952" y="64247"/>
                  </a:cubicBezTo>
                  <a:lnTo>
                    <a:pt x="70852" y="64146"/>
                  </a:lnTo>
                  <a:cubicBezTo>
                    <a:pt x="70184" y="63346"/>
                    <a:pt x="69417" y="62545"/>
                    <a:pt x="68483" y="61745"/>
                  </a:cubicBezTo>
                  <a:cubicBezTo>
                    <a:pt x="67916" y="61244"/>
                    <a:pt x="67349" y="60811"/>
                    <a:pt x="66815" y="60377"/>
                  </a:cubicBezTo>
                  <a:cubicBezTo>
                    <a:pt x="66515" y="60144"/>
                    <a:pt x="66215" y="59910"/>
                    <a:pt x="65915" y="59677"/>
                  </a:cubicBezTo>
                  <a:cubicBezTo>
                    <a:pt x="65848" y="59610"/>
                    <a:pt x="65781" y="59577"/>
                    <a:pt x="65715" y="59510"/>
                  </a:cubicBezTo>
                  <a:cubicBezTo>
                    <a:pt x="65414" y="59276"/>
                    <a:pt x="65081" y="58976"/>
                    <a:pt x="64714" y="58776"/>
                  </a:cubicBezTo>
                  <a:cubicBezTo>
                    <a:pt x="64714" y="58276"/>
                    <a:pt x="64580" y="57809"/>
                    <a:pt x="64314" y="57408"/>
                  </a:cubicBezTo>
                  <a:cubicBezTo>
                    <a:pt x="63746" y="56474"/>
                    <a:pt x="62646" y="55840"/>
                    <a:pt x="61745" y="55307"/>
                  </a:cubicBezTo>
                  <a:lnTo>
                    <a:pt x="61578" y="55240"/>
                  </a:lnTo>
                  <a:cubicBezTo>
                    <a:pt x="60811" y="54773"/>
                    <a:pt x="60044" y="54373"/>
                    <a:pt x="59243" y="54006"/>
                  </a:cubicBezTo>
                  <a:cubicBezTo>
                    <a:pt x="58943" y="53839"/>
                    <a:pt x="58609" y="53672"/>
                    <a:pt x="58309" y="53505"/>
                  </a:cubicBezTo>
                  <a:cubicBezTo>
                    <a:pt x="57976" y="53372"/>
                    <a:pt x="57675" y="53172"/>
                    <a:pt x="57342" y="53005"/>
                  </a:cubicBezTo>
                  <a:cubicBezTo>
                    <a:pt x="56575" y="52605"/>
                    <a:pt x="55774" y="52171"/>
                    <a:pt x="54940" y="51838"/>
                  </a:cubicBezTo>
                  <a:cubicBezTo>
                    <a:pt x="54807" y="51771"/>
                    <a:pt x="54640" y="51671"/>
                    <a:pt x="54440" y="51604"/>
                  </a:cubicBezTo>
                  <a:cubicBezTo>
                    <a:pt x="54140" y="51471"/>
                    <a:pt x="53806" y="51304"/>
                    <a:pt x="53472" y="51204"/>
                  </a:cubicBezTo>
                  <a:cubicBezTo>
                    <a:pt x="53639" y="50904"/>
                    <a:pt x="53806" y="50570"/>
                    <a:pt x="53973" y="50270"/>
                  </a:cubicBezTo>
                  <a:cubicBezTo>
                    <a:pt x="54073" y="50337"/>
                    <a:pt x="54173" y="50403"/>
                    <a:pt x="54273" y="50470"/>
                  </a:cubicBezTo>
                  <a:cubicBezTo>
                    <a:pt x="54373" y="50537"/>
                    <a:pt x="54473" y="50570"/>
                    <a:pt x="54573" y="50637"/>
                  </a:cubicBezTo>
                  <a:cubicBezTo>
                    <a:pt x="54907" y="50870"/>
                    <a:pt x="55240" y="51104"/>
                    <a:pt x="55641" y="51271"/>
                  </a:cubicBezTo>
                  <a:cubicBezTo>
                    <a:pt x="56675" y="51804"/>
                    <a:pt x="57709" y="52205"/>
                    <a:pt x="58743" y="52538"/>
                  </a:cubicBezTo>
                  <a:cubicBezTo>
                    <a:pt x="59076" y="52638"/>
                    <a:pt x="59410" y="52738"/>
                    <a:pt x="59777" y="52872"/>
                  </a:cubicBezTo>
                  <a:cubicBezTo>
                    <a:pt x="60811" y="53272"/>
                    <a:pt x="62012" y="53672"/>
                    <a:pt x="63146" y="53672"/>
                  </a:cubicBezTo>
                  <a:cubicBezTo>
                    <a:pt x="63580" y="53672"/>
                    <a:pt x="63980" y="53639"/>
                    <a:pt x="64347" y="53505"/>
                  </a:cubicBezTo>
                  <a:cubicBezTo>
                    <a:pt x="64380" y="53505"/>
                    <a:pt x="64414" y="53472"/>
                    <a:pt x="64480" y="53472"/>
                  </a:cubicBezTo>
                  <a:cubicBezTo>
                    <a:pt x="64614" y="53639"/>
                    <a:pt x="64814" y="53806"/>
                    <a:pt x="65014" y="53939"/>
                  </a:cubicBezTo>
                  <a:cubicBezTo>
                    <a:pt x="65114" y="54006"/>
                    <a:pt x="65214" y="54073"/>
                    <a:pt x="65281" y="54139"/>
                  </a:cubicBezTo>
                  <a:cubicBezTo>
                    <a:pt x="65514" y="54339"/>
                    <a:pt x="65748" y="54540"/>
                    <a:pt x="65981" y="54706"/>
                  </a:cubicBezTo>
                  <a:cubicBezTo>
                    <a:pt x="66148" y="54806"/>
                    <a:pt x="66315" y="54940"/>
                    <a:pt x="66482" y="55040"/>
                  </a:cubicBezTo>
                  <a:cubicBezTo>
                    <a:pt x="67249" y="55707"/>
                    <a:pt x="68116" y="56241"/>
                    <a:pt x="68883" y="56608"/>
                  </a:cubicBezTo>
                  <a:cubicBezTo>
                    <a:pt x="69417" y="56841"/>
                    <a:pt x="69951" y="56941"/>
                    <a:pt x="70718" y="56941"/>
                  </a:cubicBezTo>
                  <a:lnTo>
                    <a:pt x="71485" y="56941"/>
                  </a:lnTo>
                  <a:cubicBezTo>
                    <a:pt x="71652" y="56908"/>
                    <a:pt x="71786" y="56908"/>
                    <a:pt x="71886" y="56908"/>
                  </a:cubicBezTo>
                  <a:cubicBezTo>
                    <a:pt x="72019" y="56975"/>
                    <a:pt x="72152" y="57041"/>
                    <a:pt x="72319" y="57041"/>
                  </a:cubicBezTo>
                  <a:cubicBezTo>
                    <a:pt x="72386" y="57108"/>
                    <a:pt x="72486" y="57208"/>
                    <a:pt x="72619" y="57408"/>
                  </a:cubicBezTo>
                  <a:lnTo>
                    <a:pt x="72686" y="57475"/>
                  </a:lnTo>
                  <a:cubicBezTo>
                    <a:pt x="72786" y="57608"/>
                    <a:pt x="72886" y="57742"/>
                    <a:pt x="72986" y="57909"/>
                  </a:cubicBezTo>
                  <a:cubicBezTo>
                    <a:pt x="73020" y="57975"/>
                    <a:pt x="73053" y="58042"/>
                    <a:pt x="73086" y="58109"/>
                  </a:cubicBezTo>
                  <a:cubicBezTo>
                    <a:pt x="73453" y="58709"/>
                    <a:pt x="73720" y="59176"/>
                    <a:pt x="73920" y="59677"/>
                  </a:cubicBezTo>
                  <a:cubicBezTo>
                    <a:pt x="74454" y="60877"/>
                    <a:pt x="74954" y="61878"/>
                    <a:pt x="75388" y="62779"/>
                  </a:cubicBezTo>
                  <a:cubicBezTo>
                    <a:pt x="76089" y="64146"/>
                    <a:pt x="77256" y="65881"/>
                    <a:pt x="78791" y="66515"/>
                  </a:cubicBezTo>
                  <a:cubicBezTo>
                    <a:pt x="78791" y="66848"/>
                    <a:pt x="78824" y="67182"/>
                    <a:pt x="78857" y="67516"/>
                  </a:cubicBezTo>
                  <a:lnTo>
                    <a:pt x="78891" y="67749"/>
                  </a:lnTo>
                  <a:cubicBezTo>
                    <a:pt x="78924" y="67816"/>
                    <a:pt x="78924" y="67882"/>
                    <a:pt x="78924" y="67983"/>
                  </a:cubicBezTo>
                  <a:cubicBezTo>
                    <a:pt x="78957" y="68383"/>
                    <a:pt x="78991" y="68783"/>
                    <a:pt x="79291" y="69217"/>
                  </a:cubicBezTo>
                  <a:cubicBezTo>
                    <a:pt x="79391" y="69350"/>
                    <a:pt x="79458" y="69484"/>
                    <a:pt x="79524" y="69617"/>
                  </a:cubicBezTo>
                  <a:cubicBezTo>
                    <a:pt x="79725" y="69917"/>
                    <a:pt x="79925" y="70217"/>
                    <a:pt x="80158" y="70518"/>
                  </a:cubicBezTo>
                  <a:cubicBezTo>
                    <a:pt x="80392" y="70818"/>
                    <a:pt x="80659" y="71118"/>
                    <a:pt x="80925" y="71385"/>
                  </a:cubicBezTo>
                  <a:cubicBezTo>
                    <a:pt x="81025" y="71485"/>
                    <a:pt x="81126" y="71585"/>
                    <a:pt x="81226" y="71719"/>
                  </a:cubicBezTo>
                  <a:lnTo>
                    <a:pt x="81459" y="71952"/>
                  </a:lnTo>
                  <a:cubicBezTo>
                    <a:pt x="82126" y="72653"/>
                    <a:pt x="82760" y="73353"/>
                    <a:pt x="83561" y="73953"/>
                  </a:cubicBezTo>
                  <a:cubicBezTo>
                    <a:pt x="84128" y="74387"/>
                    <a:pt x="84728" y="74654"/>
                    <a:pt x="85329" y="74887"/>
                  </a:cubicBezTo>
                  <a:cubicBezTo>
                    <a:pt x="85529" y="74988"/>
                    <a:pt x="85695" y="75054"/>
                    <a:pt x="85896" y="75121"/>
                  </a:cubicBezTo>
                  <a:cubicBezTo>
                    <a:pt x="85996" y="75188"/>
                    <a:pt x="86096" y="75221"/>
                    <a:pt x="86196" y="75288"/>
                  </a:cubicBezTo>
                  <a:cubicBezTo>
                    <a:pt x="86596" y="75488"/>
                    <a:pt x="87030" y="75688"/>
                    <a:pt x="87530" y="75755"/>
                  </a:cubicBezTo>
                  <a:lnTo>
                    <a:pt x="87730" y="75755"/>
                  </a:lnTo>
                  <a:cubicBezTo>
                    <a:pt x="88097" y="75755"/>
                    <a:pt x="88564" y="75621"/>
                    <a:pt x="88831" y="75254"/>
                  </a:cubicBezTo>
                  <a:cubicBezTo>
                    <a:pt x="88998" y="75021"/>
                    <a:pt x="89031" y="74721"/>
                    <a:pt x="88931" y="74420"/>
                  </a:cubicBezTo>
                  <a:cubicBezTo>
                    <a:pt x="88831" y="74020"/>
                    <a:pt x="88531" y="73787"/>
                    <a:pt x="88264" y="73553"/>
                  </a:cubicBezTo>
                  <a:cubicBezTo>
                    <a:pt x="88197" y="73453"/>
                    <a:pt x="88097" y="73386"/>
                    <a:pt x="88030" y="73320"/>
                  </a:cubicBezTo>
                  <a:cubicBezTo>
                    <a:pt x="87764" y="72986"/>
                    <a:pt x="87463" y="72619"/>
                    <a:pt x="87130" y="72152"/>
                  </a:cubicBezTo>
                  <a:cubicBezTo>
                    <a:pt x="86529" y="71318"/>
                    <a:pt x="85896" y="70418"/>
                    <a:pt x="85395" y="69417"/>
                  </a:cubicBezTo>
                  <a:cubicBezTo>
                    <a:pt x="85195" y="69050"/>
                    <a:pt x="85028" y="68716"/>
                    <a:pt x="84862" y="68349"/>
                  </a:cubicBezTo>
                  <a:cubicBezTo>
                    <a:pt x="84628" y="67782"/>
                    <a:pt x="84361" y="67215"/>
                    <a:pt x="84028" y="66682"/>
                  </a:cubicBezTo>
                  <a:cubicBezTo>
                    <a:pt x="83761" y="66181"/>
                    <a:pt x="83294" y="65514"/>
                    <a:pt x="82727" y="65047"/>
                  </a:cubicBezTo>
                  <a:cubicBezTo>
                    <a:pt x="83027" y="64380"/>
                    <a:pt x="83027" y="63679"/>
                    <a:pt x="82760" y="62879"/>
                  </a:cubicBezTo>
                  <a:cubicBezTo>
                    <a:pt x="82093" y="60811"/>
                    <a:pt x="80558" y="59110"/>
                    <a:pt x="79191" y="57575"/>
                  </a:cubicBezTo>
                  <a:lnTo>
                    <a:pt x="79124" y="57508"/>
                  </a:lnTo>
                  <a:cubicBezTo>
                    <a:pt x="78257" y="56541"/>
                    <a:pt x="77490" y="55707"/>
                    <a:pt x="76522" y="54940"/>
                  </a:cubicBezTo>
                  <a:cubicBezTo>
                    <a:pt x="76222" y="54673"/>
                    <a:pt x="75922" y="54439"/>
                    <a:pt x="75622" y="54239"/>
                  </a:cubicBezTo>
                  <a:cubicBezTo>
                    <a:pt x="75488" y="54139"/>
                    <a:pt x="75355" y="54073"/>
                    <a:pt x="75255" y="53972"/>
                  </a:cubicBezTo>
                  <a:cubicBezTo>
                    <a:pt x="75088" y="53839"/>
                    <a:pt x="74921" y="53739"/>
                    <a:pt x="74721" y="53639"/>
                  </a:cubicBezTo>
                  <a:cubicBezTo>
                    <a:pt x="74688" y="53105"/>
                    <a:pt x="74554" y="52638"/>
                    <a:pt x="74287" y="52238"/>
                  </a:cubicBezTo>
                  <a:cubicBezTo>
                    <a:pt x="73520" y="51004"/>
                    <a:pt x="72186" y="50036"/>
                    <a:pt x="70118" y="49236"/>
                  </a:cubicBezTo>
                  <a:cubicBezTo>
                    <a:pt x="69284" y="48902"/>
                    <a:pt x="68350" y="48602"/>
                    <a:pt x="67349" y="48502"/>
                  </a:cubicBezTo>
                  <a:lnTo>
                    <a:pt x="66982" y="48502"/>
                  </a:lnTo>
                  <a:cubicBezTo>
                    <a:pt x="66615" y="48502"/>
                    <a:pt x="66248" y="48535"/>
                    <a:pt x="65781" y="48635"/>
                  </a:cubicBezTo>
                  <a:cubicBezTo>
                    <a:pt x="65715" y="48669"/>
                    <a:pt x="65614" y="48669"/>
                    <a:pt x="65514" y="48702"/>
                  </a:cubicBezTo>
                  <a:cubicBezTo>
                    <a:pt x="65448" y="48702"/>
                    <a:pt x="65381" y="48702"/>
                    <a:pt x="65314" y="48735"/>
                  </a:cubicBezTo>
                  <a:cubicBezTo>
                    <a:pt x="64814" y="47835"/>
                    <a:pt x="64013" y="47234"/>
                    <a:pt x="63213" y="46834"/>
                  </a:cubicBezTo>
                  <a:cubicBezTo>
                    <a:pt x="64280" y="46701"/>
                    <a:pt x="65381" y="46300"/>
                    <a:pt x="66048" y="45266"/>
                  </a:cubicBezTo>
                  <a:lnTo>
                    <a:pt x="66148" y="45266"/>
                  </a:lnTo>
                  <a:cubicBezTo>
                    <a:pt x="66248" y="45266"/>
                    <a:pt x="66348" y="45300"/>
                    <a:pt x="66448" y="45300"/>
                  </a:cubicBezTo>
                  <a:cubicBezTo>
                    <a:pt x="66582" y="45333"/>
                    <a:pt x="66715" y="45333"/>
                    <a:pt x="66882" y="45333"/>
                  </a:cubicBezTo>
                  <a:cubicBezTo>
                    <a:pt x="67116" y="45333"/>
                    <a:pt x="67316" y="45300"/>
                    <a:pt x="67516" y="45300"/>
                  </a:cubicBezTo>
                  <a:cubicBezTo>
                    <a:pt x="67616" y="45266"/>
                    <a:pt x="67716" y="45266"/>
                    <a:pt x="67849" y="45233"/>
                  </a:cubicBezTo>
                  <a:cubicBezTo>
                    <a:pt x="67949" y="45233"/>
                    <a:pt x="68050" y="45233"/>
                    <a:pt x="68183" y="45200"/>
                  </a:cubicBezTo>
                  <a:cubicBezTo>
                    <a:pt x="68483" y="45200"/>
                    <a:pt x="68783" y="45166"/>
                    <a:pt x="69117" y="45066"/>
                  </a:cubicBezTo>
                  <a:cubicBezTo>
                    <a:pt x="69617" y="44899"/>
                    <a:pt x="70051" y="44699"/>
                    <a:pt x="70485" y="44432"/>
                  </a:cubicBezTo>
                  <a:cubicBezTo>
                    <a:pt x="72186" y="43432"/>
                    <a:pt x="73453" y="41964"/>
                    <a:pt x="73954" y="40396"/>
                  </a:cubicBezTo>
                  <a:cubicBezTo>
                    <a:pt x="74054" y="40096"/>
                    <a:pt x="74087" y="39829"/>
                    <a:pt x="74087" y="39529"/>
                  </a:cubicBezTo>
                  <a:cubicBezTo>
                    <a:pt x="74821" y="39529"/>
                    <a:pt x="75655" y="39429"/>
                    <a:pt x="76489" y="39062"/>
                  </a:cubicBezTo>
                  <a:cubicBezTo>
                    <a:pt x="77323" y="38695"/>
                    <a:pt x="78057" y="38195"/>
                    <a:pt x="78624" y="37594"/>
                  </a:cubicBezTo>
                  <a:cubicBezTo>
                    <a:pt x="79291" y="36927"/>
                    <a:pt x="79758" y="36160"/>
                    <a:pt x="79958" y="35393"/>
                  </a:cubicBezTo>
                  <a:cubicBezTo>
                    <a:pt x="79991" y="35192"/>
                    <a:pt x="80025" y="34992"/>
                    <a:pt x="79991" y="34792"/>
                  </a:cubicBezTo>
                  <a:cubicBezTo>
                    <a:pt x="80025" y="34759"/>
                    <a:pt x="80091" y="34759"/>
                    <a:pt x="80125" y="34725"/>
                  </a:cubicBezTo>
                  <a:cubicBezTo>
                    <a:pt x="80225" y="34659"/>
                    <a:pt x="80325" y="34592"/>
                    <a:pt x="80425" y="34525"/>
                  </a:cubicBezTo>
                  <a:cubicBezTo>
                    <a:pt x="80525" y="34425"/>
                    <a:pt x="80625" y="34358"/>
                    <a:pt x="80759" y="34325"/>
                  </a:cubicBezTo>
                  <a:cubicBezTo>
                    <a:pt x="81259" y="34125"/>
                    <a:pt x="81793" y="33925"/>
                    <a:pt x="82360" y="33758"/>
                  </a:cubicBezTo>
                  <a:cubicBezTo>
                    <a:pt x="82727" y="33658"/>
                    <a:pt x="83127" y="33591"/>
                    <a:pt x="83494" y="33491"/>
                  </a:cubicBezTo>
                  <a:cubicBezTo>
                    <a:pt x="83694" y="33458"/>
                    <a:pt x="83894" y="33424"/>
                    <a:pt x="84061" y="33391"/>
                  </a:cubicBezTo>
                  <a:cubicBezTo>
                    <a:pt x="84261" y="33324"/>
                    <a:pt x="84461" y="33291"/>
                    <a:pt x="84628" y="33224"/>
                  </a:cubicBezTo>
                  <a:cubicBezTo>
                    <a:pt x="84995" y="33124"/>
                    <a:pt x="85295" y="33024"/>
                    <a:pt x="85629" y="33024"/>
                  </a:cubicBezTo>
                  <a:lnTo>
                    <a:pt x="85662" y="33024"/>
                  </a:lnTo>
                  <a:cubicBezTo>
                    <a:pt x="85862" y="33024"/>
                    <a:pt x="86062" y="33091"/>
                    <a:pt x="86263" y="33158"/>
                  </a:cubicBezTo>
                  <a:cubicBezTo>
                    <a:pt x="86529" y="33224"/>
                    <a:pt x="86796" y="33291"/>
                    <a:pt x="87096" y="33291"/>
                  </a:cubicBezTo>
                  <a:lnTo>
                    <a:pt x="87230" y="33291"/>
                  </a:lnTo>
                  <a:cubicBezTo>
                    <a:pt x="87630" y="33258"/>
                    <a:pt x="87964" y="33058"/>
                    <a:pt x="88164" y="32724"/>
                  </a:cubicBezTo>
                  <a:cubicBezTo>
                    <a:pt x="88331" y="32390"/>
                    <a:pt x="88331" y="31990"/>
                    <a:pt x="88131" y="31657"/>
                  </a:cubicBezTo>
                  <a:cubicBezTo>
                    <a:pt x="87297" y="30089"/>
                    <a:pt x="85695" y="28888"/>
                    <a:pt x="83794" y="28354"/>
                  </a:cubicBezTo>
                  <a:cubicBezTo>
                    <a:pt x="83127" y="28154"/>
                    <a:pt x="82426" y="28087"/>
                    <a:pt x="81693" y="28087"/>
                  </a:cubicBezTo>
                  <a:cubicBezTo>
                    <a:pt x="80325" y="28087"/>
                    <a:pt x="79024" y="28421"/>
                    <a:pt x="77890" y="29088"/>
                  </a:cubicBezTo>
                  <a:cubicBezTo>
                    <a:pt x="77123" y="29522"/>
                    <a:pt x="76489" y="30189"/>
                    <a:pt x="76055" y="30923"/>
                  </a:cubicBezTo>
                  <a:cubicBezTo>
                    <a:pt x="75989" y="31023"/>
                    <a:pt x="75922" y="31156"/>
                    <a:pt x="75855" y="31323"/>
                  </a:cubicBezTo>
                  <a:lnTo>
                    <a:pt x="75655" y="31323"/>
                  </a:lnTo>
                  <a:cubicBezTo>
                    <a:pt x="75055" y="31323"/>
                    <a:pt x="74487" y="31523"/>
                    <a:pt x="73954" y="31923"/>
                  </a:cubicBezTo>
                  <a:cubicBezTo>
                    <a:pt x="73287" y="32457"/>
                    <a:pt x="72653" y="33191"/>
                    <a:pt x="72119" y="34125"/>
                  </a:cubicBezTo>
                  <a:cubicBezTo>
                    <a:pt x="71886" y="34525"/>
                    <a:pt x="71652" y="34992"/>
                    <a:pt x="71519" y="35459"/>
                  </a:cubicBezTo>
                  <a:cubicBezTo>
                    <a:pt x="71352" y="35426"/>
                    <a:pt x="71185" y="35393"/>
                    <a:pt x="71052" y="35393"/>
                  </a:cubicBezTo>
                  <a:cubicBezTo>
                    <a:pt x="69951" y="35393"/>
                    <a:pt x="69017" y="36260"/>
                    <a:pt x="68416" y="36994"/>
                  </a:cubicBezTo>
                  <a:cubicBezTo>
                    <a:pt x="67916" y="37627"/>
                    <a:pt x="67382" y="38228"/>
                    <a:pt x="66715" y="38928"/>
                  </a:cubicBezTo>
                  <a:cubicBezTo>
                    <a:pt x="66548" y="39095"/>
                    <a:pt x="66415" y="39262"/>
                    <a:pt x="66282" y="39395"/>
                  </a:cubicBezTo>
                  <a:cubicBezTo>
                    <a:pt x="66048" y="39662"/>
                    <a:pt x="65815" y="39929"/>
                    <a:pt x="65581" y="40163"/>
                  </a:cubicBezTo>
                  <a:lnTo>
                    <a:pt x="65548" y="40163"/>
                  </a:lnTo>
                  <a:cubicBezTo>
                    <a:pt x="65047" y="39629"/>
                    <a:pt x="64280" y="39362"/>
                    <a:pt x="63279" y="39362"/>
                  </a:cubicBezTo>
                  <a:cubicBezTo>
                    <a:pt x="63079" y="39362"/>
                    <a:pt x="62879" y="39395"/>
                    <a:pt x="62646" y="39395"/>
                  </a:cubicBezTo>
                  <a:cubicBezTo>
                    <a:pt x="62179" y="39462"/>
                    <a:pt x="61745" y="39529"/>
                    <a:pt x="61278" y="39596"/>
                  </a:cubicBezTo>
                  <a:cubicBezTo>
                    <a:pt x="61078" y="39629"/>
                    <a:pt x="60844" y="39662"/>
                    <a:pt x="60644" y="39696"/>
                  </a:cubicBezTo>
                  <a:cubicBezTo>
                    <a:pt x="61845" y="39028"/>
                    <a:pt x="62946" y="38261"/>
                    <a:pt x="63980" y="37327"/>
                  </a:cubicBezTo>
                  <a:cubicBezTo>
                    <a:pt x="65281" y="36193"/>
                    <a:pt x="66282" y="34825"/>
                    <a:pt x="67049" y="33791"/>
                  </a:cubicBezTo>
                  <a:lnTo>
                    <a:pt x="67216" y="33558"/>
                  </a:lnTo>
                  <a:cubicBezTo>
                    <a:pt x="68016" y="32424"/>
                    <a:pt x="68850" y="31256"/>
                    <a:pt x="69017" y="29789"/>
                  </a:cubicBezTo>
                  <a:cubicBezTo>
                    <a:pt x="69184" y="28754"/>
                    <a:pt x="69184" y="27887"/>
                    <a:pt x="69050" y="27120"/>
                  </a:cubicBezTo>
                  <a:cubicBezTo>
                    <a:pt x="69551" y="26853"/>
                    <a:pt x="69984" y="26419"/>
                    <a:pt x="70251" y="26119"/>
                  </a:cubicBezTo>
                  <a:lnTo>
                    <a:pt x="70284" y="26086"/>
                  </a:lnTo>
                  <a:cubicBezTo>
                    <a:pt x="71252" y="25119"/>
                    <a:pt x="71986" y="24285"/>
                    <a:pt x="72619" y="23484"/>
                  </a:cubicBezTo>
                  <a:cubicBezTo>
                    <a:pt x="73353" y="22517"/>
                    <a:pt x="75021" y="20015"/>
                    <a:pt x="74621" y="17546"/>
                  </a:cubicBezTo>
                  <a:cubicBezTo>
                    <a:pt x="74621" y="17413"/>
                    <a:pt x="74588" y="17313"/>
                    <a:pt x="74554" y="17179"/>
                  </a:cubicBezTo>
                  <a:cubicBezTo>
                    <a:pt x="76022" y="16346"/>
                    <a:pt x="77089" y="14578"/>
                    <a:pt x="77556" y="13243"/>
                  </a:cubicBezTo>
                  <a:cubicBezTo>
                    <a:pt x="77890" y="12343"/>
                    <a:pt x="77923" y="11375"/>
                    <a:pt x="77723" y="10541"/>
                  </a:cubicBezTo>
                  <a:lnTo>
                    <a:pt x="77790" y="10508"/>
                  </a:lnTo>
                  <a:cubicBezTo>
                    <a:pt x="77923" y="10441"/>
                    <a:pt x="78023" y="10408"/>
                    <a:pt x="78123" y="10308"/>
                  </a:cubicBezTo>
                  <a:cubicBezTo>
                    <a:pt x="78357" y="10174"/>
                    <a:pt x="78557" y="9974"/>
                    <a:pt x="78757" y="9808"/>
                  </a:cubicBezTo>
                  <a:cubicBezTo>
                    <a:pt x="78891" y="9707"/>
                    <a:pt x="78991" y="9607"/>
                    <a:pt x="79124" y="9507"/>
                  </a:cubicBezTo>
                  <a:cubicBezTo>
                    <a:pt x="79191" y="9441"/>
                    <a:pt x="79258" y="9374"/>
                    <a:pt x="79324" y="9341"/>
                  </a:cubicBezTo>
                  <a:cubicBezTo>
                    <a:pt x="79925" y="8874"/>
                    <a:pt x="80525" y="8373"/>
                    <a:pt x="80925" y="7639"/>
                  </a:cubicBezTo>
                  <a:cubicBezTo>
                    <a:pt x="81259" y="6972"/>
                    <a:pt x="81326" y="6238"/>
                    <a:pt x="81092" y="5471"/>
                  </a:cubicBezTo>
                  <a:cubicBezTo>
                    <a:pt x="81226" y="5404"/>
                    <a:pt x="81459" y="5371"/>
                    <a:pt x="81659" y="5338"/>
                  </a:cubicBezTo>
                  <a:cubicBezTo>
                    <a:pt x="81793" y="5304"/>
                    <a:pt x="81959" y="5271"/>
                    <a:pt x="82093" y="5204"/>
                  </a:cubicBezTo>
                  <a:cubicBezTo>
                    <a:pt x="82193" y="5171"/>
                    <a:pt x="82326" y="5138"/>
                    <a:pt x="82426" y="5104"/>
                  </a:cubicBezTo>
                  <a:cubicBezTo>
                    <a:pt x="83027" y="4937"/>
                    <a:pt x="83627" y="4737"/>
                    <a:pt x="84194" y="4337"/>
                  </a:cubicBezTo>
                  <a:cubicBezTo>
                    <a:pt x="84728" y="3937"/>
                    <a:pt x="85629" y="3136"/>
                    <a:pt x="85629" y="2202"/>
                  </a:cubicBezTo>
                  <a:cubicBezTo>
                    <a:pt x="85629" y="1835"/>
                    <a:pt x="85495" y="1301"/>
                    <a:pt x="84862" y="834"/>
                  </a:cubicBezTo>
                  <a:cubicBezTo>
                    <a:pt x="84094" y="267"/>
                    <a:pt x="83294" y="1"/>
                    <a:pt x="82460" y="1"/>
                  </a:cubicBezTo>
                  <a:cubicBezTo>
                    <a:pt x="81926" y="1"/>
                    <a:pt x="81359" y="101"/>
                    <a:pt x="80825" y="301"/>
                  </a:cubicBezTo>
                  <a:cubicBezTo>
                    <a:pt x="79524" y="834"/>
                    <a:pt x="78390" y="1802"/>
                    <a:pt x="77723" y="2869"/>
                  </a:cubicBezTo>
                  <a:cubicBezTo>
                    <a:pt x="77723" y="2903"/>
                    <a:pt x="77690" y="2903"/>
                    <a:pt x="77690" y="2936"/>
                  </a:cubicBezTo>
                  <a:cubicBezTo>
                    <a:pt x="76923" y="3103"/>
                    <a:pt x="76222" y="3670"/>
                    <a:pt x="75688" y="4570"/>
                  </a:cubicBezTo>
                  <a:lnTo>
                    <a:pt x="75622" y="4637"/>
                  </a:lnTo>
                  <a:cubicBezTo>
                    <a:pt x="75288" y="5204"/>
                    <a:pt x="74954" y="5771"/>
                    <a:pt x="74754" y="6438"/>
                  </a:cubicBezTo>
                  <a:cubicBezTo>
                    <a:pt x="74688" y="6572"/>
                    <a:pt x="74654" y="6705"/>
                    <a:pt x="74621" y="6839"/>
                  </a:cubicBezTo>
                  <a:cubicBezTo>
                    <a:pt x="74521" y="7139"/>
                    <a:pt x="74454" y="7406"/>
                    <a:pt x="74321" y="7673"/>
                  </a:cubicBezTo>
                  <a:cubicBezTo>
                    <a:pt x="74287" y="7773"/>
                    <a:pt x="74254" y="7873"/>
                    <a:pt x="74221" y="7973"/>
                  </a:cubicBezTo>
                  <a:cubicBezTo>
                    <a:pt x="74121" y="8140"/>
                    <a:pt x="74054" y="8340"/>
                    <a:pt x="73987" y="8540"/>
                  </a:cubicBezTo>
                  <a:cubicBezTo>
                    <a:pt x="73287" y="8907"/>
                    <a:pt x="72720" y="9574"/>
                    <a:pt x="72186" y="10141"/>
                  </a:cubicBezTo>
                  <a:lnTo>
                    <a:pt x="72086" y="10241"/>
                  </a:lnTo>
                  <a:cubicBezTo>
                    <a:pt x="71419" y="11008"/>
                    <a:pt x="70985" y="11809"/>
                    <a:pt x="70751" y="12643"/>
                  </a:cubicBezTo>
                  <a:cubicBezTo>
                    <a:pt x="70685" y="12943"/>
                    <a:pt x="70585" y="13210"/>
                    <a:pt x="70485" y="13477"/>
                  </a:cubicBezTo>
                  <a:cubicBezTo>
                    <a:pt x="70351" y="13910"/>
                    <a:pt x="70218" y="14377"/>
                    <a:pt x="70118" y="14844"/>
                  </a:cubicBezTo>
                  <a:cubicBezTo>
                    <a:pt x="69584" y="15045"/>
                    <a:pt x="68984" y="15445"/>
                    <a:pt x="68383" y="16079"/>
                  </a:cubicBezTo>
                  <a:cubicBezTo>
                    <a:pt x="67683" y="16779"/>
                    <a:pt x="67116" y="17680"/>
                    <a:pt x="66615" y="18580"/>
                  </a:cubicBezTo>
                  <a:cubicBezTo>
                    <a:pt x="66081" y="19448"/>
                    <a:pt x="65681" y="20482"/>
                    <a:pt x="65381" y="21349"/>
                  </a:cubicBezTo>
                  <a:lnTo>
                    <a:pt x="65248" y="21649"/>
                  </a:lnTo>
                  <a:cubicBezTo>
                    <a:pt x="65114" y="22083"/>
                    <a:pt x="64947" y="22483"/>
                    <a:pt x="64781" y="22917"/>
                  </a:cubicBezTo>
                  <a:cubicBezTo>
                    <a:pt x="64680" y="23117"/>
                    <a:pt x="64580" y="23351"/>
                    <a:pt x="64514" y="23617"/>
                  </a:cubicBezTo>
                  <a:cubicBezTo>
                    <a:pt x="62913" y="23884"/>
                    <a:pt x="61878" y="24952"/>
                    <a:pt x="61245" y="25786"/>
                  </a:cubicBezTo>
                  <a:cubicBezTo>
                    <a:pt x="60144" y="27153"/>
                    <a:pt x="59343" y="28421"/>
                    <a:pt x="58776" y="29688"/>
                  </a:cubicBezTo>
                  <a:cubicBezTo>
                    <a:pt x="58343" y="30689"/>
                    <a:pt x="57709" y="31690"/>
                    <a:pt x="57108" y="32657"/>
                  </a:cubicBezTo>
                  <a:cubicBezTo>
                    <a:pt x="56875" y="32991"/>
                    <a:pt x="56675" y="33324"/>
                    <a:pt x="56475" y="33658"/>
                  </a:cubicBezTo>
                  <a:cubicBezTo>
                    <a:pt x="56074" y="34292"/>
                    <a:pt x="55607" y="34825"/>
                    <a:pt x="55007" y="35459"/>
                  </a:cubicBezTo>
                  <a:cubicBezTo>
                    <a:pt x="54873" y="35626"/>
                    <a:pt x="54707" y="35793"/>
                    <a:pt x="54540" y="35993"/>
                  </a:cubicBezTo>
                  <a:cubicBezTo>
                    <a:pt x="54440" y="36126"/>
                    <a:pt x="54306" y="36260"/>
                    <a:pt x="54173" y="36393"/>
                  </a:cubicBezTo>
                  <a:cubicBezTo>
                    <a:pt x="53939" y="35960"/>
                    <a:pt x="53673" y="35526"/>
                    <a:pt x="53406" y="35092"/>
                  </a:cubicBezTo>
                  <a:cubicBezTo>
                    <a:pt x="54240" y="34325"/>
                    <a:pt x="55107" y="33458"/>
                    <a:pt x="55774" y="32290"/>
                  </a:cubicBezTo>
                  <a:cubicBezTo>
                    <a:pt x="56308" y="31323"/>
                    <a:pt x="56708" y="30222"/>
                    <a:pt x="56908" y="28988"/>
                  </a:cubicBezTo>
                  <a:cubicBezTo>
                    <a:pt x="57142" y="27820"/>
                    <a:pt x="57242" y="26853"/>
                    <a:pt x="57075" y="25819"/>
                  </a:cubicBezTo>
                  <a:cubicBezTo>
                    <a:pt x="57042" y="25519"/>
                    <a:pt x="56975" y="25219"/>
                    <a:pt x="56942" y="24952"/>
                  </a:cubicBezTo>
                  <a:cubicBezTo>
                    <a:pt x="56775" y="24118"/>
                    <a:pt x="56641" y="23317"/>
                    <a:pt x="56641" y="22483"/>
                  </a:cubicBezTo>
                  <a:cubicBezTo>
                    <a:pt x="56641" y="21549"/>
                    <a:pt x="56141" y="20448"/>
                    <a:pt x="55441" y="19881"/>
                  </a:cubicBezTo>
                  <a:cubicBezTo>
                    <a:pt x="55441" y="19348"/>
                    <a:pt x="55240" y="18714"/>
                    <a:pt x="54873" y="17980"/>
                  </a:cubicBezTo>
                  <a:cubicBezTo>
                    <a:pt x="54440" y="17146"/>
                    <a:pt x="53806" y="16612"/>
                    <a:pt x="53172" y="16012"/>
                  </a:cubicBezTo>
                  <a:lnTo>
                    <a:pt x="53139" y="16012"/>
                  </a:lnTo>
                  <a:cubicBezTo>
                    <a:pt x="52872" y="15745"/>
                    <a:pt x="52505" y="15445"/>
                    <a:pt x="52272" y="15045"/>
                  </a:cubicBezTo>
                  <a:cubicBezTo>
                    <a:pt x="52238" y="14978"/>
                    <a:pt x="52205" y="14878"/>
                    <a:pt x="52172" y="14778"/>
                  </a:cubicBezTo>
                  <a:cubicBezTo>
                    <a:pt x="52071" y="14611"/>
                    <a:pt x="52005" y="14411"/>
                    <a:pt x="51838" y="14244"/>
                  </a:cubicBezTo>
                  <a:cubicBezTo>
                    <a:pt x="51771" y="14144"/>
                    <a:pt x="51705" y="14111"/>
                    <a:pt x="51604" y="14044"/>
                  </a:cubicBezTo>
                  <a:cubicBezTo>
                    <a:pt x="51638" y="13810"/>
                    <a:pt x="51671" y="13577"/>
                    <a:pt x="51705" y="13410"/>
                  </a:cubicBezTo>
                  <a:cubicBezTo>
                    <a:pt x="51738" y="13310"/>
                    <a:pt x="51738" y="13243"/>
                    <a:pt x="51738" y="13210"/>
                  </a:cubicBezTo>
                  <a:cubicBezTo>
                    <a:pt x="51805" y="12643"/>
                    <a:pt x="51871" y="12042"/>
                    <a:pt x="52038" y="11509"/>
                  </a:cubicBezTo>
                  <a:lnTo>
                    <a:pt x="52071" y="11375"/>
                  </a:lnTo>
                  <a:cubicBezTo>
                    <a:pt x="52238" y="10842"/>
                    <a:pt x="52405" y="10308"/>
                    <a:pt x="52639" y="9808"/>
                  </a:cubicBezTo>
                  <a:cubicBezTo>
                    <a:pt x="52839" y="9441"/>
                    <a:pt x="53039" y="9007"/>
                    <a:pt x="53072" y="8440"/>
                  </a:cubicBezTo>
                  <a:cubicBezTo>
                    <a:pt x="53106" y="8273"/>
                    <a:pt x="53039" y="8106"/>
                    <a:pt x="52905" y="7973"/>
                  </a:cubicBezTo>
                  <a:cubicBezTo>
                    <a:pt x="52805" y="7839"/>
                    <a:pt x="52605" y="7773"/>
                    <a:pt x="52438" y="7773"/>
                  </a:cubicBezTo>
                  <a:cubicBezTo>
                    <a:pt x="51771" y="7773"/>
                    <a:pt x="51238" y="8140"/>
                    <a:pt x="50804" y="8473"/>
                  </a:cubicBezTo>
                  <a:lnTo>
                    <a:pt x="50737" y="8507"/>
                  </a:lnTo>
                  <a:cubicBezTo>
                    <a:pt x="50203" y="8907"/>
                    <a:pt x="49770" y="9341"/>
                    <a:pt x="49370" y="9908"/>
                  </a:cubicBezTo>
                  <a:cubicBezTo>
                    <a:pt x="48769" y="10775"/>
                    <a:pt x="48436" y="11676"/>
                    <a:pt x="48369" y="12676"/>
                  </a:cubicBezTo>
                  <a:cubicBezTo>
                    <a:pt x="48335" y="12776"/>
                    <a:pt x="48202" y="14811"/>
                    <a:pt x="48602" y="15745"/>
                  </a:cubicBezTo>
                  <a:cubicBezTo>
                    <a:pt x="48369" y="16546"/>
                    <a:pt x="48436" y="17480"/>
                    <a:pt x="48802" y="18314"/>
                  </a:cubicBezTo>
                  <a:cubicBezTo>
                    <a:pt x="49136" y="19047"/>
                    <a:pt x="49770" y="19648"/>
                    <a:pt x="50304" y="20148"/>
                  </a:cubicBezTo>
                  <a:lnTo>
                    <a:pt x="50470" y="20315"/>
                  </a:lnTo>
                  <a:cubicBezTo>
                    <a:pt x="50604" y="20448"/>
                    <a:pt x="50704" y="20549"/>
                    <a:pt x="50837" y="20715"/>
                  </a:cubicBezTo>
                  <a:cubicBezTo>
                    <a:pt x="51171" y="21049"/>
                    <a:pt x="51538" y="21416"/>
                    <a:pt x="51938" y="21683"/>
                  </a:cubicBezTo>
                  <a:cubicBezTo>
                    <a:pt x="51938" y="21950"/>
                    <a:pt x="51971" y="22216"/>
                    <a:pt x="52005" y="22517"/>
                  </a:cubicBezTo>
                  <a:cubicBezTo>
                    <a:pt x="52205" y="23751"/>
                    <a:pt x="52205" y="24818"/>
                    <a:pt x="52038" y="25986"/>
                  </a:cubicBezTo>
                  <a:cubicBezTo>
                    <a:pt x="51905" y="26786"/>
                    <a:pt x="51771" y="27454"/>
                    <a:pt x="51471" y="28087"/>
                  </a:cubicBezTo>
                  <a:cubicBezTo>
                    <a:pt x="51471" y="27921"/>
                    <a:pt x="51504" y="27720"/>
                    <a:pt x="51504" y="27520"/>
                  </a:cubicBezTo>
                  <a:cubicBezTo>
                    <a:pt x="51538" y="26353"/>
                    <a:pt x="51171" y="25085"/>
                    <a:pt x="50537" y="23984"/>
                  </a:cubicBezTo>
                  <a:cubicBezTo>
                    <a:pt x="50237" y="23517"/>
                    <a:pt x="49870" y="23150"/>
                    <a:pt x="49536" y="22784"/>
                  </a:cubicBezTo>
                  <a:lnTo>
                    <a:pt x="49370" y="22617"/>
                  </a:lnTo>
                  <a:cubicBezTo>
                    <a:pt x="49336" y="22550"/>
                    <a:pt x="49303" y="22517"/>
                    <a:pt x="49236" y="22450"/>
                  </a:cubicBezTo>
                  <a:cubicBezTo>
                    <a:pt x="49003" y="22183"/>
                    <a:pt x="48702" y="21849"/>
                    <a:pt x="48202" y="21783"/>
                  </a:cubicBezTo>
                  <a:cubicBezTo>
                    <a:pt x="48169" y="21783"/>
                    <a:pt x="48135" y="21749"/>
                    <a:pt x="48102" y="21749"/>
                  </a:cubicBezTo>
                  <a:cubicBezTo>
                    <a:pt x="47802" y="21749"/>
                    <a:pt x="47535" y="21883"/>
                    <a:pt x="47401" y="22116"/>
                  </a:cubicBezTo>
                  <a:cubicBezTo>
                    <a:pt x="47268" y="22317"/>
                    <a:pt x="47235" y="22550"/>
                    <a:pt x="47301" y="22784"/>
                  </a:cubicBezTo>
                  <a:cubicBezTo>
                    <a:pt x="47502" y="23284"/>
                    <a:pt x="47301" y="24084"/>
                    <a:pt x="47135" y="24685"/>
                  </a:cubicBezTo>
                  <a:lnTo>
                    <a:pt x="47101" y="24818"/>
                  </a:lnTo>
                  <a:cubicBezTo>
                    <a:pt x="46968" y="25285"/>
                    <a:pt x="46834" y="25719"/>
                    <a:pt x="46668" y="26153"/>
                  </a:cubicBezTo>
                  <a:cubicBezTo>
                    <a:pt x="46568" y="26386"/>
                    <a:pt x="46501" y="26586"/>
                    <a:pt x="46434" y="26820"/>
                  </a:cubicBezTo>
                  <a:cubicBezTo>
                    <a:pt x="46167" y="27587"/>
                    <a:pt x="45934" y="28254"/>
                    <a:pt x="45567" y="28788"/>
                  </a:cubicBezTo>
                  <a:cubicBezTo>
                    <a:pt x="45433" y="28988"/>
                    <a:pt x="45333" y="29188"/>
                    <a:pt x="45233" y="29355"/>
                  </a:cubicBezTo>
                  <a:cubicBezTo>
                    <a:pt x="45066" y="29655"/>
                    <a:pt x="44933" y="29922"/>
                    <a:pt x="44733" y="30122"/>
                  </a:cubicBezTo>
                  <a:lnTo>
                    <a:pt x="44599" y="30222"/>
                  </a:lnTo>
                  <a:lnTo>
                    <a:pt x="44599" y="30256"/>
                  </a:lnTo>
                  <a:lnTo>
                    <a:pt x="44466" y="30256"/>
                  </a:lnTo>
                  <a:lnTo>
                    <a:pt x="44466" y="30222"/>
                  </a:lnTo>
                  <a:lnTo>
                    <a:pt x="44299" y="30122"/>
                  </a:lnTo>
                  <a:cubicBezTo>
                    <a:pt x="44132" y="29955"/>
                    <a:pt x="43966" y="29655"/>
                    <a:pt x="43832" y="29355"/>
                  </a:cubicBezTo>
                  <a:cubicBezTo>
                    <a:pt x="43699" y="29188"/>
                    <a:pt x="43599" y="28988"/>
                    <a:pt x="43465" y="28788"/>
                  </a:cubicBezTo>
                  <a:cubicBezTo>
                    <a:pt x="43098" y="28254"/>
                    <a:pt x="42865" y="27587"/>
                    <a:pt x="42631" y="26820"/>
                  </a:cubicBezTo>
                  <a:cubicBezTo>
                    <a:pt x="42531" y="26586"/>
                    <a:pt x="42465" y="26386"/>
                    <a:pt x="42398" y="26153"/>
                  </a:cubicBezTo>
                  <a:cubicBezTo>
                    <a:pt x="42231" y="25719"/>
                    <a:pt x="42064" y="25285"/>
                    <a:pt x="41964" y="24818"/>
                  </a:cubicBezTo>
                  <a:lnTo>
                    <a:pt x="41931" y="24685"/>
                  </a:lnTo>
                  <a:cubicBezTo>
                    <a:pt x="41764" y="24084"/>
                    <a:pt x="41531" y="23284"/>
                    <a:pt x="41731" y="22784"/>
                  </a:cubicBezTo>
                  <a:cubicBezTo>
                    <a:pt x="41831" y="22550"/>
                    <a:pt x="41797" y="22317"/>
                    <a:pt x="41664" y="22116"/>
                  </a:cubicBezTo>
                  <a:cubicBezTo>
                    <a:pt x="41497" y="21883"/>
                    <a:pt x="41230" y="21749"/>
                    <a:pt x="40964" y="21749"/>
                  </a:cubicBezTo>
                  <a:cubicBezTo>
                    <a:pt x="40930" y="21749"/>
                    <a:pt x="40897" y="21783"/>
                    <a:pt x="40863" y="21783"/>
                  </a:cubicBezTo>
                  <a:cubicBezTo>
                    <a:pt x="40330" y="21849"/>
                    <a:pt x="40030" y="22183"/>
                    <a:pt x="39796" y="22450"/>
                  </a:cubicBezTo>
                  <a:cubicBezTo>
                    <a:pt x="39763" y="22517"/>
                    <a:pt x="39696" y="22550"/>
                    <a:pt x="39663" y="22617"/>
                  </a:cubicBezTo>
                  <a:lnTo>
                    <a:pt x="39496" y="22784"/>
                  </a:lnTo>
                  <a:cubicBezTo>
                    <a:pt x="39162" y="23150"/>
                    <a:pt x="38795" y="23551"/>
                    <a:pt x="38528" y="23984"/>
                  </a:cubicBezTo>
                  <a:cubicBezTo>
                    <a:pt x="37861" y="25085"/>
                    <a:pt x="37528" y="26353"/>
                    <a:pt x="37561" y="27520"/>
                  </a:cubicBezTo>
                  <a:cubicBezTo>
                    <a:pt x="37561" y="27720"/>
                    <a:pt x="37561" y="27921"/>
                    <a:pt x="37594" y="28087"/>
                  </a:cubicBezTo>
                  <a:cubicBezTo>
                    <a:pt x="37294" y="27454"/>
                    <a:pt x="37127" y="26786"/>
                    <a:pt x="37027" y="25986"/>
                  </a:cubicBezTo>
                  <a:cubicBezTo>
                    <a:pt x="36827" y="24852"/>
                    <a:pt x="36861" y="23784"/>
                    <a:pt x="37027" y="22517"/>
                  </a:cubicBezTo>
                  <a:cubicBezTo>
                    <a:pt x="37094" y="22216"/>
                    <a:pt x="37127" y="21950"/>
                    <a:pt x="37127" y="21716"/>
                  </a:cubicBezTo>
                  <a:cubicBezTo>
                    <a:pt x="37528" y="21416"/>
                    <a:pt x="37895" y="21049"/>
                    <a:pt x="38195" y="20715"/>
                  </a:cubicBezTo>
                  <a:cubicBezTo>
                    <a:pt x="38328" y="20549"/>
                    <a:pt x="38462" y="20448"/>
                    <a:pt x="38562" y="20315"/>
                  </a:cubicBezTo>
                  <a:lnTo>
                    <a:pt x="38729" y="20148"/>
                  </a:lnTo>
                  <a:cubicBezTo>
                    <a:pt x="39296" y="19648"/>
                    <a:pt x="39896" y="19047"/>
                    <a:pt x="40230" y="18314"/>
                  </a:cubicBezTo>
                  <a:cubicBezTo>
                    <a:pt x="40597" y="17480"/>
                    <a:pt x="40697" y="16546"/>
                    <a:pt x="40463" y="15745"/>
                  </a:cubicBezTo>
                  <a:cubicBezTo>
                    <a:pt x="40863" y="14811"/>
                    <a:pt x="40697" y="12776"/>
                    <a:pt x="40697" y="12676"/>
                  </a:cubicBezTo>
                  <a:cubicBezTo>
                    <a:pt x="40630" y="11676"/>
                    <a:pt x="40296" y="10775"/>
                    <a:pt x="39663" y="9908"/>
                  </a:cubicBezTo>
                  <a:cubicBezTo>
                    <a:pt x="39296" y="9341"/>
                    <a:pt x="38862" y="8907"/>
                    <a:pt x="38295" y="8507"/>
                  </a:cubicBezTo>
                  <a:lnTo>
                    <a:pt x="38228" y="8473"/>
                  </a:lnTo>
                  <a:cubicBezTo>
                    <a:pt x="37795" y="8140"/>
                    <a:pt x="37294" y="7773"/>
                    <a:pt x="36627" y="7773"/>
                  </a:cubicBezTo>
                  <a:cubicBezTo>
                    <a:pt x="36427" y="7773"/>
                    <a:pt x="36260" y="7839"/>
                    <a:pt x="36127" y="7973"/>
                  </a:cubicBezTo>
                  <a:cubicBezTo>
                    <a:pt x="36027" y="8106"/>
                    <a:pt x="35960" y="8306"/>
                    <a:pt x="35960" y="8473"/>
                  </a:cubicBezTo>
                  <a:cubicBezTo>
                    <a:pt x="36027" y="9007"/>
                    <a:pt x="36227" y="9441"/>
                    <a:pt x="36394" y="9808"/>
                  </a:cubicBezTo>
                  <a:cubicBezTo>
                    <a:pt x="36660" y="10308"/>
                    <a:pt x="36827" y="10842"/>
                    <a:pt x="36961" y="11375"/>
                  </a:cubicBezTo>
                  <a:lnTo>
                    <a:pt x="37027" y="11509"/>
                  </a:lnTo>
                  <a:cubicBezTo>
                    <a:pt x="37161" y="12042"/>
                    <a:pt x="37261" y="12643"/>
                    <a:pt x="37294" y="13210"/>
                  </a:cubicBezTo>
                  <a:cubicBezTo>
                    <a:pt x="37328" y="13243"/>
                    <a:pt x="37328" y="13310"/>
                    <a:pt x="37328" y="13410"/>
                  </a:cubicBezTo>
                  <a:cubicBezTo>
                    <a:pt x="37361" y="13577"/>
                    <a:pt x="37394" y="13810"/>
                    <a:pt x="37428" y="14044"/>
                  </a:cubicBezTo>
                  <a:cubicBezTo>
                    <a:pt x="37361" y="14111"/>
                    <a:pt x="37294" y="14177"/>
                    <a:pt x="37228" y="14244"/>
                  </a:cubicBezTo>
                  <a:cubicBezTo>
                    <a:pt x="37061" y="14411"/>
                    <a:pt x="36961" y="14611"/>
                    <a:pt x="36894" y="14778"/>
                  </a:cubicBezTo>
                  <a:cubicBezTo>
                    <a:pt x="36861" y="14878"/>
                    <a:pt x="36794" y="14978"/>
                    <a:pt x="36761" y="15045"/>
                  </a:cubicBezTo>
                  <a:cubicBezTo>
                    <a:pt x="36527" y="15445"/>
                    <a:pt x="36193" y="15745"/>
                    <a:pt x="35893" y="16012"/>
                  </a:cubicBezTo>
                  <a:cubicBezTo>
                    <a:pt x="35226" y="16612"/>
                    <a:pt x="34626" y="17146"/>
                    <a:pt x="34192" y="17980"/>
                  </a:cubicBezTo>
                  <a:cubicBezTo>
                    <a:pt x="33792" y="18714"/>
                    <a:pt x="33625" y="19348"/>
                    <a:pt x="33625" y="19881"/>
                  </a:cubicBezTo>
                  <a:cubicBezTo>
                    <a:pt x="32924" y="20448"/>
                    <a:pt x="32424" y="21549"/>
                    <a:pt x="32424" y="22483"/>
                  </a:cubicBezTo>
                  <a:cubicBezTo>
                    <a:pt x="32424" y="23317"/>
                    <a:pt x="32291" y="24118"/>
                    <a:pt x="32124" y="24952"/>
                  </a:cubicBezTo>
                  <a:cubicBezTo>
                    <a:pt x="32057" y="25219"/>
                    <a:pt x="32024" y="25519"/>
                    <a:pt x="31957" y="25819"/>
                  </a:cubicBezTo>
                  <a:cubicBezTo>
                    <a:pt x="31790" y="26853"/>
                    <a:pt x="31924" y="27820"/>
                    <a:pt x="32124" y="28988"/>
                  </a:cubicBezTo>
                  <a:cubicBezTo>
                    <a:pt x="32357" y="30222"/>
                    <a:pt x="32758" y="31323"/>
                    <a:pt x="33291" y="32290"/>
                  </a:cubicBezTo>
                  <a:cubicBezTo>
                    <a:pt x="33925" y="33458"/>
                    <a:pt x="34792" y="34325"/>
                    <a:pt x="35660" y="35092"/>
                  </a:cubicBezTo>
                  <a:cubicBezTo>
                    <a:pt x="35360" y="35526"/>
                    <a:pt x="35093" y="35960"/>
                    <a:pt x="34859" y="36393"/>
                  </a:cubicBezTo>
                  <a:cubicBezTo>
                    <a:pt x="34759" y="36260"/>
                    <a:pt x="34626" y="36126"/>
                    <a:pt x="34492" y="35993"/>
                  </a:cubicBezTo>
                  <a:cubicBezTo>
                    <a:pt x="34325" y="35793"/>
                    <a:pt x="34192" y="35626"/>
                    <a:pt x="34025" y="35459"/>
                  </a:cubicBezTo>
                  <a:cubicBezTo>
                    <a:pt x="33458" y="34825"/>
                    <a:pt x="32958" y="34292"/>
                    <a:pt x="32591" y="33658"/>
                  </a:cubicBezTo>
                  <a:cubicBezTo>
                    <a:pt x="32357" y="33324"/>
                    <a:pt x="32157" y="32991"/>
                    <a:pt x="31957" y="32657"/>
                  </a:cubicBezTo>
                  <a:cubicBezTo>
                    <a:pt x="31323" y="31690"/>
                    <a:pt x="30723" y="30689"/>
                    <a:pt x="30256" y="29688"/>
                  </a:cubicBezTo>
                  <a:cubicBezTo>
                    <a:pt x="29722" y="28421"/>
                    <a:pt x="28922" y="27153"/>
                    <a:pt x="27821" y="25786"/>
                  </a:cubicBezTo>
                  <a:cubicBezTo>
                    <a:pt x="27187" y="24952"/>
                    <a:pt x="26153" y="23884"/>
                    <a:pt x="24552" y="23617"/>
                  </a:cubicBezTo>
                  <a:cubicBezTo>
                    <a:pt x="24485" y="23351"/>
                    <a:pt x="24385" y="23117"/>
                    <a:pt x="24285" y="22917"/>
                  </a:cubicBezTo>
                  <a:cubicBezTo>
                    <a:pt x="24085" y="22483"/>
                    <a:pt x="23951" y="22083"/>
                    <a:pt x="23785" y="21649"/>
                  </a:cubicBezTo>
                  <a:lnTo>
                    <a:pt x="23685" y="21349"/>
                  </a:lnTo>
                  <a:cubicBezTo>
                    <a:pt x="23351" y="20482"/>
                    <a:pt x="22984" y="19448"/>
                    <a:pt x="22450" y="18580"/>
                  </a:cubicBezTo>
                  <a:cubicBezTo>
                    <a:pt x="21917" y="17680"/>
                    <a:pt x="21383" y="16779"/>
                    <a:pt x="20682" y="16079"/>
                  </a:cubicBezTo>
                  <a:cubicBezTo>
                    <a:pt x="20049" y="15445"/>
                    <a:pt x="19482" y="15045"/>
                    <a:pt x="18914" y="14844"/>
                  </a:cubicBezTo>
                  <a:cubicBezTo>
                    <a:pt x="18848" y="14377"/>
                    <a:pt x="18681" y="13910"/>
                    <a:pt x="18548" y="13477"/>
                  </a:cubicBezTo>
                  <a:cubicBezTo>
                    <a:pt x="18447" y="13210"/>
                    <a:pt x="18381" y="12943"/>
                    <a:pt x="18281" y="12643"/>
                  </a:cubicBezTo>
                  <a:cubicBezTo>
                    <a:pt x="18081" y="11809"/>
                    <a:pt x="17647" y="11008"/>
                    <a:pt x="16946" y="10275"/>
                  </a:cubicBezTo>
                  <a:lnTo>
                    <a:pt x="16846" y="10141"/>
                  </a:lnTo>
                  <a:cubicBezTo>
                    <a:pt x="16346" y="9574"/>
                    <a:pt x="15746" y="8907"/>
                    <a:pt x="15078" y="8540"/>
                  </a:cubicBezTo>
                  <a:cubicBezTo>
                    <a:pt x="15012" y="8340"/>
                    <a:pt x="14912" y="8140"/>
                    <a:pt x="14845" y="7973"/>
                  </a:cubicBezTo>
                  <a:cubicBezTo>
                    <a:pt x="14812" y="7873"/>
                    <a:pt x="14745" y="7773"/>
                    <a:pt x="14711" y="7673"/>
                  </a:cubicBezTo>
                  <a:cubicBezTo>
                    <a:pt x="14611" y="7406"/>
                    <a:pt x="14511" y="7139"/>
                    <a:pt x="14445" y="6839"/>
                  </a:cubicBezTo>
                  <a:cubicBezTo>
                    <a:pt x="14378" y="6705"/>
                    <a:pt x="14345" y="6572"/>
                    <a:pt x="14311" y="6438"/>
                  </a:cubicBezTo>
                  <a:cubicBezTo>
                    <a:pt x="14111" y="5771"/>
                    <a:pt x="13744" y="5204"/>
                    <a:pt x="13411" y="4637"/>
                  </a:cubicBezTo>
                  <a:lnTo>
                    <a:pt x="13377" y="4570"/>
                  </a:lnTo>
                  <a:cubicBezTo>
                    <a:pt x="12843" y="3670"/>
                    <a:pt x="12110" y="3103"/>
                    <a:pt x="11376" y="2936"/>
                  </a:cubicBezTo>
                  <a:cubicBezTo>
                    <a:pt x="11342" y="2903"/>
                    <a:pt x="11342" y="2903"/>
                    <a:pt x="11309" y="2869"/>
                  </a:cubicBezTo>
                  <a:cubicBezTo>
                    <a:pt x="10675" y="1802"/>
                    <a:pt x="9508" y="834"/>
                    <a:pt x="8240" y="301"/>
                  </a:cubicBezTo>
                  <a:cubicBezTo>
                    <a:pt x="7673" y="101"/>
                    <a:pt x="7139" y="1"/>
                    <a:pt x="6606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51"/>
          <p:cNvGrpSpPr/>
          <p:nvPr/>
        </p:nvGrpSpPr>
        <p:grpSpPr>
          <a:xfrm rot="1799705">
            <a:off x="2592030" y="3156578"/>
            <a:ext cx="1454093" cy="1470015"/>
            <a:chOff x="1693050" y="2955050"/>
            <a:chExt cx="2225775" cy="2249975"/>
          </a:xfrm>
        </p:grpSpPr>
        <p:sp>
          <p:nvSpPr>
            <p:cNvPr id="3167" name="Google Shape;3167;p51"/>
            <p:cNvSpPr/>
            <p:nvPr/>
          </p:nvSpPr>
          <p:spPr>
            <a:xfrm>
              <a:off x="1698050" y="2960050"/>
              <a:ext cx="2215775" cy="2239975"/>
            </a:xfrm>
            <a:custGeom>
              <a:avLst/>
              <a:gdLst/>
              <a:ahLst/>
              <a:cxnLst/>
              <a:rect l="l" t="t" r="r" b="b"/>
              <a:pathLst>
                <a:path w="88631" h="89599" extrusionOk="0">
                  <a:moveTo>
                    <a:pt x="6405" y="1"/>
                  </a:moveTo>
                  <a:cubicBezTo>
                    <a:pt x="5605" y="1"/>
                    <a:pt x="4837" y="268"/>
                    <a:pt x="4103" y="802"/>
                  </a:cubicBezTo>
                  <a:cubicBezTo>
                    <a:pt x="3636" y="1135"/>
                    <a:pt x="3403" y="1535"/>
                    <a:pt x="3403" y="2002"/>
                  </a:cubicBezTo>
                  <a:cubicBezTo>
                    <a:pt x="3436" y="2903"/>
                    <a:pt x="4370" y="3670"/>
                    <a:pt x="4771" y="3970"/>
                  </a:cubicBezTo>
                  <a:cubicBezTo>
                    <a:pt x="5304" y="4371"/>
                    <a:pt x="5871" y="4538"/>
                    <a:pt x="6472" y="4704"/>
                  </a:cubicBezTo>
                  <a:cubicBezTo>
                    <a:pt x="6605" y="4738"/>
                    <a:pt x="6705" y="4771"/>
                    <a:pt x="6839" y="4838"/>
                  </a:cubicBezTo>
                  <a:cubicBezTo>
                    <a:pt x="6939" y="4871"/>
                    <a:pt x="7106" y="4904"/>
                    <a:pt x="7239" y="4938"/>
                  </a:cubicBezTo>
                  <a:cubicBezTo>
                    <a:pt x="7473" y="4971"/>
                    <a:pt x="7706" y="5038"/>
                    <a:pt x="7873" y="5105"/>
                  </a:cubicBezTo>
                  <a:cubicBezTo>
                    <a:pt x="7906" y="5138"/>
                    <a:pt x="7940" y="5171"/>
                    <a:pt x="8006" y="5205"/>
                  </a:cubicBezTo>
                  <a:cubicBezTo>
                    <a:pt x="7739" y="5972"/>
                    <a:pt x="7773" y="6706"/>
                    <a:pt x="8106" y="7373"/>
                  </a:cubicBezTo>
                  <a:cubicBezTo>
                    <a:pt x="8473" y="8073"/>
                    <a:pt x="9074" y="8540"/>
                    <a:pt x="9641" y="8974"/>
                  </a:cubicBezTo>
                  <a:lnTo>
                    <a:pt x="9874" y="9141"/>
                  </a:lnTo>
                  <a:cubicBezTo>
                    <a:pt x="9974" y="9241"/>
                    <a:pt x="10108" y="9341"/>
                    <a:pt x="10241" y="9474"/>
                  </a:cubicBezTo>
                  <a:cubicBezTo>
                    <a:pt x="10408" y="9641"/>
                    <a:pt x="10608" y="9808"/>
                    <a:pt x="10842" y="9941"/>
                  </a:cubicBezTo>
                  <a:cubicBezTo>
                    <a:pt x="10908" y="10008"/>
                    <a:pt x="11042" y="10075"/>
                    <a:pt x="11142" y="10142"/>
                  </a:cubicBezTo>
                  <a:cubicBezTo>
                    <a:pt x="11209" y="10175"/>
                    <a:pt x="11309" y="10208"/>
                    <a:pt x="11375" y="10242"/>
                  </a:cubicBezTo>
                  <a:cubicBezTo>
                    <a:pt x="11108" y="11076"/>
                    <a:pt x="11142" y="12076"/>
                    <a:pt x="11475" y="12977"/>
                  </a:cubicBezTo>
                  <a:cubicBezTo>
                    <a:pt x="12009" y="14445"/>
                    <a:pt x="13143" y="16179"/>
                    <a:pt x="14511" y="16880"/>
                  </a:cubicBezTo>
                  <a:cubicBezTo>
                    <a:pt x="14478" y="17046"/>
                    <a:pt x="14444" y="17213"/>
                    <a:pt x="14411" y="17380"/>
                  </a:cubicBezTo>
                  <a:cubicBezTo>
                    <a:pt x="14044" y="19782"/>
                    <a:pt x="15678" y="22217"/>
                    <a:pt x="16379" y="23151"/>
                  </a:cubicBezTo>
                  <a:cubicBezTo>
                    <a:pt x="17013" y="23951"/>
                    <a:pt x="17747" y="24785"/>
                    <a:pt x="18681" y="25753"/>
                  </a:cubicBezTo>
                  <a:lnTo>
                    <a:pt x="18714" y="25786"/>
                  </a:lnTo>
                  <a:cubicBezTo>
                    <a:pt x="19014" y="26086"/>
                    <a:pt x="19514" y="26553"/>
                    <a:pt x="20015" y="26820"/>
                  </a:cubicBezTo>
                  <a:cubicBezTo>
                    <a:pt x="19881" y="27554"/>
                    <a:pt x="19881" y="28488"/>
                    <a:pt x="20015" y="29589"/>
                  </a:cubicBezTo>
                  <a:cubicBezTo>
                    <a:pt x="20215" y="30990"/>
                    <a:pt x="21016" y="32124"/>
                    <a:pt x="21783" y="33225"/>
                  </a:cubicBezTo>
                  <a:lnTo>
                    <a:pt x="21950" y="33458"/>
                  </a:lnTo>
                  <a:cubicBezTo>
                    <a:pt x="22717" y="34526"/>
                    <a:pt x="23717" y="35860"/>
                    <a:pt x="24985" y="36994"/>
                  </a:cubicBezTo>
                  <a:cubicBezTo>
                    <a:pt x="26186" y="38028"/>
                    <a:pt x="27420" y="38895"/>
                    <a:pt x="28821" y="39596"/>
                  </a:cubicBezTo>
                  <a:cubicBezTo>
                    <a:pt x="28988" y="39696"/>
                    <a:pt x="29155" y="39763"/>
                    <a:pt x="29321" y="39829"/>
                  </a:cubicBezTo>
                  <a:cubicBezTo>
                    <a:pt x="28721" y="39796"/>
                    <a:pt x="28121" y="39696"/>
                    <a:pt x="27520" y="39596"/>
                  </a:cubicBezTo>
                  <a:cubicBezTo>
                    <a:pt x="27087" y="39529"/>
                    <a:pt x="26620" y="39463"/>
                    <a:pt x="26153" y="39429"/>
                  </a:cubicBezTo>
                  <a:cubicBezTo>
                    <a:pt x="25952" y="39396"/>
                    <a:pt x="25752" y="39396"/>
                    <a:pt x="25585" y="39396"/>
                  </a:cubicBezTo>
                  <a:cubicBezTo>
                    <a:pt x="24651" y="39396"/>
                    <a:pt x="23918" y="39629"/>
                    <a:pt x="23417" y="40096"/>
                  </a:cubicBezTo>
                  <a:cubicBezTo>
                    <a:pt x="23384" y="40163"/>
                    <a:pt x="23351" y="40196"/>
                    <a:pt x="23284" y="40263"/>
                  </a:cubicBezTo>
                  <a:cubicBezTo>
                    <a:pt x="22984" y="39996"/>
                    <a:pt x="22683" y="39663"/>
                    <a:pt x="22417" y="39362"/>
                  </a:cubicBezTo>
                  <a:cubicBezTo>
                    <a:pt x="22283" y="39196"/>
                    <a:pt x="22116" y="39029"/>
                    <a:pt x="21983" y="38895"/>
                  </a:cubicBezTo>
                  <a:cubicBezTo>
                    <a:pt x="21282" y="38162"/>
                    <a:pt x="20749" y="37561"/>
                    <a:pt x="20282" y="36961"/>
                  </a:cubicBezTo>
                  <a:cubicBezTo>
                    <a:pt x="19715" y="36260"/>
                    <a:pt x="18814" y="35393"/>
                    <a:pt x="17813" y="35393"/>
                  </a:cubicBezTo>
                  <a:cubicBezTo>
                    <a:pt x="17580" y="35393"/>
                    <a:pt x="17380" y="35460"/>
                    <a:pt x="17179" y="35526"/>
                  </a:cubicBezTo>
                  <a:cubicBezTo>
                    <a:pt x="17046" y="34993"/>
                    <a:pt x="16813" y="34492"/>
                    <a:pt x="16546" y="34025"/>
                  </a:cubicBezTo>
                  <a:cubicBezTo>
                    <a:pt x="16012" y="33125"/>
                    <a:pt x="15412" y="32391"/>
                    <a:pt x="14744" y="31890"/>
                  </a:cubicBezTo>
                  <a:cubicBezTo>
                    <a:pt x="14277" y="31524"/>
                    <a:pt x="13744" y="31357"/>
                    <a:pt x="13210" y="31357"/>
                  </a:cubicBezTo>
                  <a:lnTo>
                    <a:pt x="12843" y="31357"/>
                  </a:lnTo>
                  <a:cubicBezTo>
                    <a:pt x="12776" y="31123"/>
                    <a:pt x="12676" y="30923"/>
                    <a:pt x="12610" y="30856"/>
                  </a:cubicBezTo>
                  <a:cubicBezTo>
                    <a:pt x="12209" y="30123"/>
                    <a:pt x="11575" y="29489"/>
                    <a:pt x="10842" y="29055"/>
                  </a:cubicBezTo>
                  <a:cubicBezTo>
                    <a:pt x="9774" y="28421"/>
                    <a:pt x="8473" y="28088"/>
                    <a:pt x="7139" y="28088"/>
                  </a:cubicBezTo>
                  <a:cubicBezTo>
                    <a:pt x="6438" y="28088"/>
                    <a:pt x="5771" y="28188"/>
                    <a:pt x="5104" y="28355"/>
                  </a:cubicBezTo>
                  <a:cubicBezTo>
                    <a:pt x="3270" y="28888"/>
                    <a:pt x="1702" y="30022"/>
                    <a:pt x="901" y="31557"/>
                  </a:cubicBezTo>
                  <a:cubicBezTo>
                    <a:pt x="734" y="31857"/>
                    <a:pt x="734" y="32157"/>
                    <a:pt x="868" y="32424"/>
                  </a:cubicBezTo>
                  <a:cubicBezTo>
                    <a:pt x="1035" y="32691"/>
                    <a:pt x="1301" y="32858"/>
                    <a:pt x="1635" y="32891"/>
                  </a:cubicBezTo>
                  <a:lnTo>
                    <a:pt x="1735" y="32891"/>
                  </a:lnTo>
                  <a:cubicBezTo>
                    <a:pt x="2002" y="32891"/>
                    <a:pt x="2269" y="32824"/>
                    <a:pt x="2536" y="32758"/>
                  </a:cubicBezTo>
                  <a:cubicBezTo>
                    <a:pt x="2736" y="32691"/>
                    <a:pt x="2936" y="32624"/>
                    <a:pt x="3169" y="32624"/>
                  </a:cubicBezTo>
                  <a:lnTo>
                    <a:pt x="3236" y="32624"/>
                  </a:lnTo>
                  <a:cubicBezTo>
                    <a:pt x="3570" y="32624"/>
                    <a:pt x="3903" y="32724"/>
                    <a:pt x="4270" y="32824"/>
                  </a:cubicBezTo>
                  <a:cubicBezTo>
                    <a:pt x="4437" y="32891"/>
                    <a:pt x="4637" y="32958"/>
                    <a:pt x="4804" y="32991"/>
                  </a:cubicBezTo>
                  <a:cubicBezTo>
                    <a:pt x="5004" y="33025"/>
                    <a:pt x="5204" y="33058"/>
                    <a:pt x="5371" y="33125"/>
                  </a:cubicBezTo>
                  <a:cubicBezTo>
                    <a:pt x="5771" y="33191"/>
                    <a:pt x="6138" y="33258"/>
                    <a:pt x="6539" y="33392"/>
                  </a:cubicBezTo>
                  <a:cubicBezTo>
                    <a:pt x="7106" y="33525"/>
                    <a:pt x="7673" y="33725"/>
                    <a:pt x="8173" y="33925"/>
                  </a:cubicBezTo>
                  <a:cubicBezTo>
                    <a:pt x="8306" y="33992"/>
                    <a:pt x="8407" y="34092"/>
                    <a:pt x="8540" y="34159"/>
                  </a:cubicBezTo>
                  <a:cubicBezTo>
                    <a:pt x="8640" y="34225"/>
                    <a:pt x="8707" y="34292"/>
                    <a:pt x="8807" y="34359"/>
                  </a:cubicBezTo>
                  <a:cubicBezTo>
                    <a:pt x="8907" y="34392"/>
                    <a:pt x="9007" y="34426"/>
                    <a:pt x="9074" y="34459"/>
                  </a:cubicBezTo>
                  <a:cubicBezTo>
                    <a:pt x="9040" y="34692"/>
                    <a:pt x="9040" y="34926"/>
                    <a:pt x="9107" y="35126"/>
                  </a:cubicBezTo>
                  <a:cubicBezTo>
                    <a:pt x="9274" y="35860"/>
                    <a:pt x="9741" y="36627"/>
                    <a:pt x="10375" y="37261"/>
                  </a:cubicBezTo>
                  <a:cubicBezTo>
                    <a:pt x="10942" y="37828"/>
                    <a:pt x="11609" y="38295"/>
                    <a:pt x="12409" y="38662"/>
                  </a:cubicBezTo>
                  <a:cubicBezTo>
                    <a:pt x="13310" y="39062"/>
                    <a:pt x="14211" y="39129"/>
                    <a:pt x="14945" y="39129"/>
                  </a:cubicBezTo>
                  <a:cubicBezTo>
                    <a:pt x="14945" y="39463"/>
                    <a:pt x="14978" y="39796"/>
                    <a:pt x="15078" y="40130"/>
                  </a:cubicBezTo>
                  <a:cubicBezTo>
                    <a:pt x="15578" y="41664"/>
                    <a:pt x="16813" y="43098"/>
                    <a:pt x="18480" y="44066"/>
                  </a:cubicBezTo>
                  <a:cubicBezTo>
                    <a:pt x="18881" y="44299"/>
                    <a:pt x="19314" y="44499"/>
                    <a:pt x="19781" y="44666"/>
                  </a:cubicBezTo>
                  <a:cubicBezTo>
                    <a:pt x="20082" y="44766"/>
                    <a:pt x="20382" y="44800"/>
                    <a:pt x="20682" y="44800"/>
                  </a:cubicBezTo>
                  <a:cubicBezTo>
                    <a:pt x="20782" y="44833"/>
                    <a:pt x="20915" y="44833"/>
                    <a:pt x="21016" y="44833"/>
                  </a:cubicBezTo>
                  <a:cubicBezTo>
                    <a:pt x="21149" y="44866"/>
                    <a:pt x="21249" y="44866"/>
                    <a:pt x="21349" y="44900"/>
                  </a:cubicBezTo>
                  <a:cubicBezTo>
                    <a:pt x="21549" y="44933"/>
                    <a:pt x="21749" y="44933"/>
                    <a:pt x="21983" y="44933"/>
                  </a:cubicBezTo>
                  <a:cubicBezTo>
                    <a:pt x="22116" y="44933"/>
                    <a:pt x="22216" y="44933"/>
                    <a:pt x="22350" y="44900"/>
                  </a:cubicBezTo>
                  <a:cubicBezTo>
                    <a:pt x="22450" y="44900"/>
                    <a:pt x="22583" y="44866"/>
                    <a:pt x="22683" y="44866"/>
                  </a:cubicBezTo>
                  <a:cubicBezTo>
                    <a:pt x="22750" y="44866"/>
                    <a:pt x="22817" y="44866"/>
                    <a:pt x="22917" y="44833"/>
                  </a:cubicBezTo>
                  <a:cubicBezTo>
                    <a:pt x="22917" y="44866"/>
                    <a:pt x="22917" y="44866"/>
                    <a:pt x="22950" y="44900"/>
                  </a:cubicBezTo>
                  <a:cubicBezTo>
                    <a:pt x="23717" y="46167"/>
                    <a:pt x="25219" y="46468"/>
                    <a:pt x="26453" y="46501"/>
                  </a:cubicBezTo>
                  <a:cubicBezTo>
                    <a:pt x="25385" y="46935"/>
                    <a:pt x="24251" y="47568"/>
                    <a:pt x="23651" y="48769"/>
                  </a:cubicBezTo>
                  <a:cubicBezTo>
                    <a:pt x="23551" y="48736"/>
                    <a:pt x="23417" y="48736"/>
                    <a:pt x="23317" y="48702"/>
                  </a:cubicBezTo>
                  <a:cubicBezTo>
                    <a:pt x="23217" y="48702"/>
                    <a:pt x="23117" y="48669"/>
                    <a:pt x="23017" y="48636"/>
                  </a:cubicBezTo>
                  <a:cubicBezTo>
                    <a:pt x="22550" y="48569"/>
                    <a:pt x="22216" y="48502"/>
                    <a:pt x="21849" y="48502"/>
                  </a:cubicBezTo>
                  <a:cubicBezTo>
                    <a:pt x="21749" y="48502"/>
                    <a:pt x="21616" y="48502"/>
                    <a:pt x="21516" y="48536"/>
                  </a:cubicBezTo>
                  <a:cubicBezTo>
                    <a:pt x="20549" y="48602"/>
                    <a:pt x="19648" y="48903"/>
                    <a:pt x="18814" y="49236"/>
                  </a:cubicBezTo>
                  <a:cubicBezTo>
                    <a:pt x="16779" y="50003"/>
                    <a:pt x="15445" y="50971"/>
                    <a:pt x="14711" y="52138"/>
                  </a:cubicBezTo>
                  <a:cubicBezTo>
                    <a:pt x="14478" y="52539"/>
                    <a:pt x="14344" y="53039"/>
                    <a:pt x="14311" y="53573"/>
                  </a:cubicBezTo>
                  <a:cubicBezTo>
                    <a:pt x="14077" y="53673"/>
                    <a:pt x="13910" y="53806"/>
                    <a:pt x="13710" y="53940"/>
                  </a:cubicBezTo>
                  <a:cubicBezTo>
                    <a:pt x="13610" y="54040"/>
                    <a:pt x="13477" y="54106"/>
                    <a:pt x="13343" y="54206"/>
                  </a:cubicBezTo>
                  <a:cubicBezTo>
                    <a:pt x="13043" y="54440"/>
                    <a:pt x="12743" y="54640"/>
                    <a:pt x="12443" y="54907"/>
                  </a:cubicBezTo>
                  <a:cubicBezTo>
                    <a:pt x="11509" y="55641"/>
                    <a:pt x="10742" y="56508"/>
                    <a:pt x="9874" y="57475"/>
                  </a:cubicBezTo>
                  <a:lnTo>
                    <a:pt x="9808" y="57542"/>
                  </a:lnTo>
                  <a:cubicBezTo>
                    <a:pt x="8373" y="59110"/>
                    <a:pt x="6905" y="60711"/>
                    <a:pt x="6272" y="62746"/>
                  </a:cubicBezTo>
                  <a:cubicBezTo>
                    <a:pt x="6005" y="63546"/>
                    <a:pt x="6038" y="64247"/>
                    <a:pt x="6372" y="64914"/>
                  </a:cubicBezTo>
                  <a:cubicBezTo>
                    <a:pt x="5738" y="65381"/>
                    <a:pt x="5271" y="66082"/>
                    <a:pt x="4971" y="66582"/>
                  </a:cubicBezTo>
                  <a:cubicBezTo>
                    <a:pt x="4671" y="67116"/>
                    <a:pt x="4404" y="67683"/>
                    <a:pt x="4170" y="68250"/>
                  </a:cubicBezTo>
                  <a:cubicBezTo>
                    <a:pt x="4003" y="68617"/>
                    <a:pt x="3803" y="68950"/>
                    <a:pt x="3636" y="69317"/>
                  </a:cubicBezTo>
                  <a:cubicBezTo>
                    <a:pt x="3136" y="70318"/>
                    <a:pt x="2502" y="71252"/>
                    <a:pt x="1902" y="72086"/>
                  </a:cubicBezTo>
                  <a:cubicBezTo>
                    <a:pt x="1535" y="72553"/>
                    <a:pt x="1235" y="72920"/>
                    <a:pt x="968" y="73253"/>
                  </a:cubicBezTo>
                  <a:cubicBezTo>
                    <a:pt x="868" y="73353"/>
                    <a:pt x="801" y="73420"/>
                    <a:pt x="701" y="73487"/>
                  </a:cubicBezTo>
                  <a:cubicBezTo>
                    <a:pt x="468" y="73720"/>
                    <a:pt x="201" y="73954"/>
                    <a:pt x="101" y="74287"/>
                  </a:cubicBezTo>
                  <a:cubicBezTo>
                    <a:pt x="1" y="74588"/>
                    <a:pt x="101" y="74821"/>
                    <a:pt x="167" y="74955"/>
                  </a:cubicBezTo>
                  <a:cubicBezTo>
                    <a:pt x="367" y="75188"/>
                    <a:pt x="734" y="75355"/>
                    <a:pt x="1101" y="75355"/>
                  </a:cubicBezTo>
                  <a:lnTo>
                    <a:pt x="1268" y="75355"/>
                  </a:lnTo>
                  <a:cubicBezTo>
                    <a:pt x="1735" y="75288"/>
                    <a:pt x="2169" y="75088"/>
                    <a:pt x="2569" y="74888"/>
                  </a:cubicBezTo>
                  <a:cubicBezTo>
                    <a:pt x="2669" y="74855"/>
                    <a:pt x="2769" y="74788"/>
                    <a:pt x="2869" y="74754"/>
                  </a:cubicBezTo>
                  <a:cubicBezTo>
                    <a:pt x="3036" y="74654"/>
                    <a:pt x="3236" y="74588"/>
                    <a:pt x="3403" y="74521"/>
                  </a:cubicBezTo>
                  <a:cubicBezTo>
                    <a:pt x="4003" y="74254"/>
                    <a:pt x="4637" y="74021"/>
                    <a:pt x="5171" y="73587"/>
                  </a:cubicBezTo>
                  <a:cubicBezTo>
                    <a:pt x="5938" y="73020"/>
                    <a:pt x="6572" y="72319"/>
                    <a:pt x="7206" y="71619"/>
                  </a:cubicBezTo>
                  <a:lnTo>
                    <a:pt x="7439" y="71385"/>
                  </a:lnTo>
                  <a:cubicBezTo>
                    <a:pt x="7573" y="71252"/>
                    <a:pt x="7673" y="71152"/>
                    <a:pt x="7773" y="71018"/>
                  </a:cubicBezTo>
                  <a:cubicBezTo>
                    <a:pt x="8040" y="70785"/>
                    <a:pt x="8306" y="70485"/>
                    <a:pt x="8540" y="70218"/>
                  </a:cubicBezTo>
                  <a:cubicBezTo>
                    <a:pt x="8740" y="69918"/>
                    <a:pt x="8940" y="69617"/>
                    <a:pt x="9140" y="69317"/>
                  </a:cubicBezTo>
                  <a:cubicBezTo>
                    <a:pt x="9207" y="69184"/>
                    <a:pt x="9274" y="69050"/>
                    <a:pt x="9374" y="68917"/>
                  </a:cubicBezTo>
                  <a:cubicBezTo>
                    <a:pt x="9641" y="68517"/>
                    <a:pt x="9674" y="68150"/>
                    <a:pt x="9707" y="67749"/>
                  </a:cubicBezTo>
                  <a:lnTo>
                    <a:pt x="9741" y="67549"/>
                  </a:lnTo>
                  <a:lnTo>
                    <a:pt x="9774" y="67282"/>
                  </a:lnTo>
                  <a:cubicBezTo>
                    <a:pt x="9808" y="66916"/>
                    <a:pt x="9841" y="66582"/>
                    <a:pt x="9874" y="66182"/>
                  </a:cubicBezTo>
                  <a:cubicBezTo>
                    <a:pt x="11409" y="65615"/>
                    <a:pt x="12543" y="63880"/>
                    <a:pt x="13243" y="62512"/>
                  </a:cubicBezTo>
                  <a:cubicBezTo>
                    <a:pt x="13710" y="61612"/>
                    <a:pt x="14177" y="60578"/>
                    <a:pt x="14711" y="59377"/>
                  </a:cubicBezTo>
                  <a:cubicBezTo>
                    <a:pt x="14945" y="58876"/>
                    <a:pt x="15178" y="58409"/>
                    <a:pt x="15578" y="57809"/>
                  </a:cubicBezTo>
                  <a:cubicBezTo>
                    <a:pt x="15612" y="57742"/>
                    <a:pt x="15645" y="57676"/>
                    <a:pt x="15678" y="57609"/>
                  </a:cubicBezTo>
                  <a:cubicBezTo>
                    <a:pt x="15778" y="57442"/>
                    <a:pt x="15879" y="57275"/>
                    <a:pt x="16012" y="57142"/>
                  </a:cubicBezTo>
                  <a:lnTo>
                    <a:pt x="16045" y="57075"/>
                  </a:lnTo>
                  <a:cubicBezTo>
                    <a:pt x="16312" y="56775"/>
                    <a:pt x="16412" y="56675"/>
                    <a:pt x="16446" y="56675"/>
                  </a:cubicBezTo>
                  <a:cubicBezTo>
                    <a:pt x="16612" y="56675"/>
                    <a:pt x="16746" y="56608"/>
                    <a:pt x="16879" y="56475"/>
                  </a:cubicBezTo>
                  <a:cubicBezTo>
                    <a:pt x="17046" y="56508"/>
                    <a:pt x="17213" y="56508"/>
                    <a:pt x="17380" y="56541"/>
                  </a:cubicBezTo>
                  <a:lnTo>
                    <a:pt x="18147" y="56541"/>
                  </a:lnTo>
                  <a:cubicBezTo>
                    <a:pt x="18847" y="56541"/>
                    <a:pt x="19381" y="56441"/>
                    <a:pt x="19848" y="56241"/>
                  </a:cubicBezTo>
                  <a:cubicBezTo>
                    <a:pt x="20615" y="55874"/>
                    <a:pt x="21483" y="55341"/>
                    <a:pt x="22250" y="54707"/>
                  </a:cubicBezTo>
                  <a:cubicBezTo>
                    <a:pt x="22417" y="54573"/>
                    <a:pt x="22583" y="54440"/>
                    <a:pt x="22750" y="54340"/>
                  </a:cubicBezTo>
                  <a:cubicBezTo>
                    <a:pt x="22984" y="54173"/>
                    <a:pt x="23217" y="54006"/>
                    <a:pt x="23417" y="53806"/>
                  </a:cubicBezTo>
                  <a:cubicBezTo>
                    <a:pt x="23517" y="53706"/>
                    <a:pt x="23617" y="53639"/>
                    <a:pt x="23717" y="53573"/>
                  </a:cubicBezTo>
                  <a:cubicBezTo>
                    <a:pt x="23918" y="53406"/>
                    <a:pt x="24151" y="53239"/>
                    <a:pt x="24285" y="53006"/>
                  </a:cubicBezTo>
                  <a:cubicBezTo>
                    <a:pt x="24385" y="53039"/>
                    <a:pt x="24485" y="53072"/>
                    <a:pt x="24551" y="53106"/>
                  </a:cubicBezTo>
                  <a:cubicBezTo>
                    <a:pt x="24918" y="53239"/>
                    <a:pt x="25285" y="53272"/>
                    <a:pt x="25719" y="53272"/>
                  </a:cubicBezTo>
                  <a:cubicBezTo>
                    <a:pt x="26820" y="53272"/>
                    <a:pt x="27954" y="52872"/>
                    <a:pt x="28988" y="52505"/>
                  </a:cubicBezTo>
                  <a:cubicBezTo>
                    <a:pt x="29355" y="52372"/>
                    <a:pt x="29722" y="52238"/>
                    <a:pt x="30055" y="52138"/>
                  </a:cubicBezTo>
                  <a:cubicBezTo>
                    <a:pt x="31056" y="51805"/>
                    <a:pt x="32090" y="51404"/>
                    <a:pt x="33124" y="50904"/>
                  </a:cubicBezTo>
                  <a:cubicBezTo>
                    <a:pt x="33491" y="50704"/>
                    <a:pt x="33825" y="50504"/>
                    <a:pt x="34158" y="50270"/>
                  </a:cubicBezTo>
                  <a:lnTo>
                    <a:pt x="34458" y="50103"/>
                  </a:lnTo>
                  <a:cubicBezTo>
                    <a:pt x="34625" y="49970"/>
                    <a:pt x="34792" y="49870"/>
                    <a:pt x="34925" y="49737"/>
                  </a:cubicBezTo>
                  <a:cubicBezTo>
                    <a:pt x="35126" y="50170"/>
                    <a:pt x="35359" y="50604"/>
                    <a:pt x="35626" y="50971"/>
                  </a:cubicBezTo>
                  <a:cubicBezTo>
                    <a:pt x="35659" y="51037"/>
                    <a:pt x="35693" y="51071"/>
                    <a:pt x="35726" y="51104"/>
                  </a:cubicBezTo>
                  <a:cubicBezTo>
                    <a:pt x="35292" y="51238"/>
                    <a:pt x="34859" y="51438"/>
                    <a:pt x="34492" y="51605"/>
                  </a:cubicBezTo>
                  <a:cubicBezTo>
                    <a:pt x="34292" y="51671"/>
                    <a:pt x="34125" y="51771"/>
                    <a:pt x="33958" y="51838"/>
                  </a:cubicBezTo>
                  <a:cubicBezTo>
                    <a:pt x="33158" y="52172"/>
                    <a:pt x="32357" y="52605"/>
                    <a:pt x="31590" y="53006"/>
                  </a:cubicBezTo>
                  <a:cubicBezTo>
                    <a:pt x="31290" y="53172"/>
                    <a:pt x="30956" y="53339"/>
                    <a:pt x="30622" y="53506"/>
                  </a:cubicBezTo>
                  <a:cubicBezTo>
                    <a:pt x="30322" y="53673"/>
                    <a:pt x="29989" y="53839"/>
                    <a:pt x="29688" y="54006"/>
                  </a:cubicBezTo>
                  <a:cubicBezTo>
                    <a:pt x="28921" y="54373"/>
                    <a:pt x="28121" y="54773"/>
                    <a:pt x="27353" y="55207"/>
                  </a:cubicBezTo>
                  <a:lnTo>
                    <a:pt x="27187" y="55307"/>
                  </a:lnTo>
                  <a:cubicBezTo>
                    <a:pt x="26319" y="55808"/>
                    <a:pt x="25252" y="56441"/>
                    <a:pt x="24685" y="57309"/>
                  </a:cubicBezTo>
                  <a:cubicBezTo>
                    <a:pt x="24451" y="57742"/>
                    <a:pt x="24318" y="58209"/>
                    <a:pt x="24351" y="58710"/>
                  </a:cubicBezTo>
                  <a:cubicBezTo>
                    <a:pt x="23951" y="58910"/>
                    <a:pt x="23584" y="59210"/>
                    <a:pt x="23250" y="59477"/>
                  </a:cubicBezTo>
                  <a:lnTo>
                    <a:pt x="23050" y="59644"/>
                  </a:lnTo>
                  <a:cubicBezTo>
                    <a:pt x="22750" y="59877"/>
                    <a:pt x="22450" y="60111"/>
                    <a:pt x="22150" y="60344"/>
                  </a:cubicBezTo>
                  <a:cubicBezTo>
                    <a:pt x="21616" y="60778"/>
                    <a:pt x="21049" y="61211"/>
                    <a:pt x="20515" y="61712"/>
                  </a:cubicBezTo>
                  <a:cubicBezTo>
                    <a:pt x="19581" y="62512"/>
                    <a:pt x="18814" y="63280"/>
                    <a:pt x="18147" y="64080"/>
                  </a:cubicBezTo>
                  <a:lnTo>
                    <a:pt x="18047" y="64180"/>
                  </a:lnTo>
                  <a:cubicBezTo>
                    <a:pt x="17480" y="64881"/>
                    <a:pt x="16813" y="65648"/>
                    <a:pt x="16612" y="66549"/>
                  </a:cubicBezTo>
                  <a:cubicBezTo>
                    <a:pt x="16479" y="67249"/>
                    <a:pt x="16612" y="68083"/>
                    <a:pt x="17013" y="68850"/>
                  </a:cubicBezTo>
                  <a:cubicBezTo>
                    <a:pt x="16612" y="69217"/>
                    <a:pt x="16379" y="69751"/>
                    <a:pt x="16212" y="70151"/>
                  </a:cubicBezTo>
                  <a:lnTo>
                    <a:pt x="16112" y="70418"/>
                  </a:lnTo>
                  <a:cubicBezTo>
                    <a:pt x="15778" y="71219"/>
                    <a:pt x="15412" y="72086"/>
                    <a:pt x="15245" y="72920"/>
                  </a:cubicBezTo>
                  <a:cubicBezTo>
                    <a:pt x="14811" y="74955"/>
                    <a:pt x="14844" y="77023"/>
                    <a:pt x="15311" y="78957"/>
                  </a:cubicBezTo>
                  <a:cubicBezTo>
                    <a:pt x="15445" y="79424"/>
                    <a:pt x="15712" y="79825"/>
                    <a:pt x="16145" y="80125"/>
                  </a:cubicBezTo>
                  <a:cubicBezTo>
                    <a:pt x="15979" y="80425"/>
                    <a:pt x="15845" y="80725"/>
                    <a:pt x="15712" y="81026"/>
                  </a:cubicBezTo>
                  <a:lnTo>
                    <a:pt x="15645" y="81226"/>
                  </a:lnTo>
                  <a:cubicBezTo>
                    <a:pt x="15311" y="81926"/>
                    <a:pt x="15111" y="82727"/>
                    <a:pt x="15011" y="83761"/>
                  </a:cubicBezTo>
                  <a:cubicBezTo>
                    <a:pt x="14945" y="84662"/>
                    <a:pt x="14811" y="85629"/>
                    <a:pt x="14511" y="86630"/>
                  </a:cubicBezTo>
                  <a:cubicBezTo>
                    <a:pt x="14344" y="87063"/>
                    <a:pt x="14211" y="87464"/>
                    <a:pt x="14077" y="87830"/>
                  </a:cubicBezTo>
                  <a:cubicBezTo>
                    <a:pt x="14044" y="87897"/>
                    <a:pt x="14011" y="87964"/>
                    <a:pt x="13977" y="88031"/>
                  </a:cubicBezTo>
                  <a:cubicBezTo>
                    <a:pt x="13844" y="88297"/>
                    <a:pt x="13710" y="88564"/>
                    <a:pt x="13744" y="88865"/>
                  </a:cubicBezTo>
                  <a:cubicBezTo>
                    <a:pt x="13810" y="89332"/>
                    <a:pt x="14111" y="89598"/>
                    <a:pt x="14578" y="89598"/>
                  </a:cubicBezTo>
                  <a:cubicBezTo>
                    <a:pt x="15512" y="89598"/>
                    <a:pt x="16946" y="88664"/>
                    <a:pt x="17246" y="88398"/>
                  </a:cubicBezTo>
                  <a:cubicBezTo>
                    <a:pt x="17747" y="87931"/>
                    <a:pt x="18113" y="87330"/>
                    <a:pt x="18480" y="86763"/>
                  </a:cubicBezTo>
                  <a:cubicBezTo>
                    <a:pt x="18580" y="86563"/>
                    <a:pt x="18714" y="86396"/>
                    <a:pt x="18814" y="86196"/>
                  </a:cubicBezTo>
                  <a:lnTo>
                    <a:pt x="19047" y="85896"/>
                  </a:lnTo>
                  <a:cubicBezTo>
                    <a:pt x="19481" y="85262"/>
                    <a:pt x="19881" y="84628"/>
                    <a:pt x="20182" y="83928"/>
                  </a:cubicBezTo>
                  <a:cubicBezTo>
                    <a:pt x="20549" y="83027"/>
                    <a:pt x="20782" y="82126"/>
                    <a:pt x="20882" y="81126"/>
                  </a:cubicBezTo>
                  <a:cubicBezTo>
                    <a:pt x="20915" y="80959"/>
                    <a:pt x="20949" y="80492"/>
                    <a:pt x="20782" y="80092"/>
                  </a:cubicBezTo>
                  <a:cubicBezTo>
                    <a:pt x="21049" y="79858"/>
                    <a:pt x="21282" y="79591"/>
                    <a:pt x="21416" y="79324"/>
                  </a:cubicBezTo>
                  <a:cubicBezTo>
                    <a:pt x="21716" y="78657"/>
                    <a:pt x="21849" y="77623"/>
                    <a:pt x="21749" y="76889"/>
                  </a:cubicBezTo>
                  <a:cubicBezTo>
                    <a:pt x="21683" y="76622"/>
                    <a:pt x="21649" y="76356"/>
                    <a:pt x="21583" y="76055"/>
                  </a:cubicBezTo>
                  <a:cubicBezTo>
                    <a:pt x="21449" y="75188"/>
                    <a:pt x="21282" y="74287"/>
                    <a:pt x="21216" y="73387"/>
                  </a:cubicBezTo>
                  <a:lnTo>
                    <a:pt x="21216" y="73187"/>
                  </a:lnTo>
                  <a:cubicBezTo>
                    <a:pt x="21182" y="72720"/>
                    <a:pt x="21149" y="72253"/>
                    <a:pt x="21149" y="71786"/>
                  </a:cubicBezTo>
                  <a:cubicBezTo>
                    <a:pt x="21149" y="71686"/>
                    <a:pt x="21182" y="71552"/>
                    <a:pt x="21216" y="71419"/>
                  </a:cubicBezTo>
                  <a:cubicBezTo>
                    <a:pt x="21216" y="71319"/>
                    <a:pt x="21249" y="71185"/>
                    <a:pt x="21249" y="71052"/>
                  </a:cubicBezTo>
                  <a:cubicBezTo>
                    <a:pt x="21249" y="70952"/>
                    <a:pt x="21249" y="70818"/>
                    <a:pt x="21249" y="70685"/>
                  </a:cubicBezTo>
                  <a:cubicBezTo>
                    <a:pt x="21249" y="70618"/>
                    <a:pt x="21216" y="70551"/>
                    <a:pt x="21216" y="70451"/>
                  </a:cubicBezTo>
                  <a:lnTo>
                    <a:pt x="21249" y="70451"/>
                  </a:lnTo>
                  <a:cubicBezTo>
                    <a:pt x="21382" y="70351"/>
                    <a:pt x="21549" y="70218"/>
                    <a:pt x="21749" y="70084"/>
                  </a:cubicBezTo>
                  <a:cubicBezTo>
                    <a:pt x="22583" y="69384"/>
                    <a:pt x="23351" y="68650"/>
                    <a:pt x="24051" y="67716"/>
                  </a:cubicBezTo>
                  <a:cubicBezTo>
                    <a:pt x="24551" y="67116"/>
                    <a:pt x="24885" y="66449"/>
                    <a:pt x="25252" y="65781"/>
                  </a:cubicBezTo>
                  <a:cubicBezTo>
                    <a:pt x="25452" y="65414"/>
                    <a:pt x="25652" y="65048"/>
                    <a:pt x="25886" y="64681"/>
                  </a:cubicBezTo>
                  <a:cubicBezTo>
                    <a:pt x="26186" y="64180"/>
                    <a:pt x="26553" y="63680"/>
                    <a:pt x="26853" y="63180"/>
                  </a:cubicBezTo>
                  <a:cubicBezTo>
                    <a:pt x="27020" y="62946"/>
                    <a:pt x="27153" y="62713"/>
                    <a:pt x="27253" y="62446"/>
                  </a:cubicBezTo>
                  <a:cubicBezTo>
                    <a:pt x="27320" y="62312"/>
                    <a:pt x="27353" y="62179"/>
                    <a:pt x="27420" y="62079"/>
                  </a:cubicBezTo>
                  <a:lnTo>
                    <a:pt x="27754" y="62079"/>
                  </a:lnTo>
                  <a:cubicBezTo>
                    <a:pt x="28788" y="62079"/>
                    <a:pt x="29722" y="61478"/>
                    <a:pt x="30589" y="60844"/>
                  </a:cubicBezTo>
                  <a:cubicBezTo>
                    <a:pt x="31223" y="60377"/>
                    <a:pt x="31823" y="59810"/>
                    <a:pt x="32390" y="59277"/>
                  </a:cubicBezTo>
                  <a:cubicBezTo>
                    <a:pt x="32624" y="59043"/>
                    <a:pt x="32857" y="58843"/>
                    <a:pt x="33124" y="58610"/>
                  </a:cubicBezTo>
                  <a:cubicBezTo>
                    <a:pt x="33558" y="58209"/>
                    <a:pt x="33991" y="57809"/>
                    <a:pt x="34425" y="57342"/>
                  </a:cubicBezTo>
                  <a:cubicBezTo>
                    <a:pt x="34625" y="57108"/>
                    <a:pt x="34859" y="56908"/>
                    <a:pt x="35092" y="56742"/>
                  </a:cubicBezTo>
                  <a:cubicBezTo>
                    <a:pt x="35326" y="56508"/>
                    <a:pt x="35559" y="56275"/>
                    <a:pt x="35793" y="56041"/>
                  </a:cubicBezTo>
                  <a:cubicBezTo>
                    <a:pt x="35993" y="55841"/>
                    <a:pt x="36193" y="55641"/>
                    <a:pt x="36427" y="55441"/>
                  </a:cubicBezTo>
                  <a:lnTo>
                    <a:pt x="36427" y="55441"/>
                  </a:lnTo>
                  <a:cubicBezTo>
                    <a:pt x="35993" y="56008"/>
                    <a:pt x="35626" y="56608"/>
                    <a:pt x="35259" y="57209"/>
                  </a:cubicBezTo>
                  <a:cubicBezTo>
                    <a:pt x="34692" y="58276"/>
                    <a:pt x="34192" y="59343"/>
                    <a:pt x="33758" y="60377"/>
                  </a:cubicBezTo>
                  <a:cubicBezTo>
                    <a:pt x="33291" y="61412"/>
                    <a:pt x="33057" y="62479"/>
                    <a:pt x="32991" y="63880"/>
                  </a:cubicBezTo>
                  <a:cubicBezTo>
                    <a:pt x="32891" y="66048"/>
                    <a:pt x="33291" y="68250"/>
                    <a:pt x="34225" y="70818"/>
                  </a:cubicBezTo>
                  <a:cubicBezTo>
                    <a:pt x="34559" y="71819"/>
                    <a:pt x="35059" y="72686"/>
                    <a:pt x="35793" y="73687"/>
                  </a:cubicBezTo>
                  <a:cubicBezTo>
                    <a:pt x="35993" y="73921"/>
                    <a:pt x="36160" y="74187"/>
                    <a:pt x="36326" y="74421"/>
                  </a:cubicBezTo>
                  <a:cubicBezTo>
                    <a:pt x="36727" y="74988"/>
                    <a:pt x="37127" y="75588"/>
                    <a:pt x="37661" y="76055"/>
                  </a:cubicBezTo>
                  <a:cubicBezTo>
                    <a:pt x="38361" y="76689"/>
                    <a:pt x="39128" y="77156"/>
                    <a:pt x="39929" y="77623"/>
                  </a:cubicBezTo>
                  <a:cubicBezTo>
                    <a:pt x="40129" y="77790"/>
                    <a:pt x="40363" y="77923"/>
                    <a:pt x="40596" y="78057"/>
                  </a:cubicBezTo>
                  <a:cubicBezTo>
                    <a:pt x="41097" y="78390"/>
                    <a:pt x="41630" y="78724"/>
                    <a:pt x="42297" y="78891"/>
                  </a:cubicBezTo>
                  <a:cubicBezTo>
                    <a:pt x="42731" y="78991"/>
                    <a:pt x="43198" y="79024"/>
                    <a:pt x="43832" y="79024"/>
                  </a:cubicBezTo>
                  <a:lnTo>
                    <a:pt x="44232" y="79024"/>
                  </a:lnTo>
                  <a:cubicBezTo>
                    <a:pt x="44265" y="79024"/>
                    <a:pt x="44299" y="79024"/>
                    <a:pt x="44332" y="78991"/>
                  </a:cubicBezTo>
                  <a:cubicBezTo>
                    <a:pt x="44332" y="79024"/>
                    <a:pt x="44366" y="79024"/>
                    <a:pt x="44399" y="79024"/>
                  </a:cubicBezTo>
                  <a:lnTo>
                    <a:pt x="44799" y="79024"/>
                  </a:lnTo>
                  <a:cubicBezTo>
                    <a:pt x="45433" y="79024"/>
                    <a:pt x="45900" y="78991"/>
                    <a:pt x="46334" y="78891"/>
                  </a:cubicBezTo>
                  <a:cubicBezTo>
                    <a:pt x="47001" y="78724"/>
                    <a:pt x="47534" y="78390"/>
                    <a:pt x="48035" y="78057"/>
                  </a:cubicBezTo>
                  <a:cubicBezTo>
                    <a:pt x="48268" y="77923"/>
                    <a:pt x="48502" y="77790"/>
                    <a:pt x="48735" y="77623"/>
                  </a:cubicBezTo>
                  <a:cubicBezTo>
                    <a:pt x="49503" y="77156"/>
                    <a:pt x="50270" y="76689"/>
                    <a:pt x="50970" y="76055"/>
                  </a:cubicBezTo>
                  <a:cubicBezTo>
                    <a:pt x="51537" y="75588"/>
                    <a:pt x="51938" y="74988"/>
                    <a:pt x="52305" y="74421"/>
                  </a:cubicBezTo>
                  <a:cubicBezTo>
                    <a:pt x="52471" y="74187"/>
                    <a:pt x="52638" y="73921"/>
                    <a:pt x="52838" y="73687"/>
                  </a:cubicBezTo>
                  <a:cubicBezTo>
                    <a:pt x="53572" y="72686"/>
                    <a:pt x="54072" y="71819"/>
                    <a:pt x="54439" y="70818"/>
                  </a:cubicBezTo>
                  <a:cubicBezTo>
                    <a:pt x="55373" y="68250"/>
                    <a:pt x="55740" y="66048"/>
                    <a:pt x="55640" y="63880"/>
                  </a:cubicBezTo>
                  <a:cubicBezTo>
                    <a:pt x="55574" y="62479"/>
                    <a:pt x="55373" y="61412"/>
                    <a:pt x="54906" y="60344"/>
                  </a:cubicBezTo>
                  <a:cubicBezTo>
                    <a:pt x="54473" y="59410"/>
                    <a:pt x="53939" y="58276"/>
                    <a:pt x="53372" y="57209"/>
                  </a:cubicBezTo>
                  <a:cubicBezTo>
                    <a:pt x="53038" y="56608"/>
                    <a:pt x="52638" y="56008"/>
                    <a:pt x="52204" y="55441"/>
                  </a:cubicBezTo>
                  <a:lnTo>
                    <a:pt x="52204" y="55441"/>
                  </a:lnTo>
                  <a:cubicBezTo>
                    <a:pt x="52438" y="55641"/>
                    <a:pt x="52638" y="55841"/>
                    <a:pt x="52838" y="56041"/>
                  </a:cubicBezTo>
                  <a:cubicBezTo>
                    <a:pt x="53072" y="56275"/>
                    <a:pt x="53305" y="56508"/>
                    <a:pt x="53572" y="56742"/>
                  </a:cubicBezTo>
                  <a:cubicBezTo>
                    <a:pt x="53772" y="56908"/>
                    <a:pt x="54006" y="57108"/>
                    <a:pt x="54206" y="57342"/>
                  </a:cubicBezTo>
                  <a:cubicBezTo>
                    <a:pt x="54673" y="57809"/>
                    <a:pt x="55107" y="58209"/>
                    <a:pt x="55507" y="58610"/>
                  </a:cubicBezTo>
                  <a:cubicBezTo>
                    <a:pt x="55774" y="58843"/>
                    <a:pt x="56007" y="59043"/>
                    <a:pt x="56241" y="59277"/>
                  </a:cubicBezTo>
                  <a:cubicBezTo>
                    <a:pt x="56841" y="59810"/>
                    <a:pt x="57408" y="60344"/>
                    <a:pt x="58042" y="60844"/>
                  </a:cubicBezTo>
                  <a:cubicBezTo>
                    <a:pt x="58909" y="61478"/>
                    <a:pt x="59843" y="62079"/>
                    <a:pt x="60877" y="62079"/>
                  </a:cubicBezTo>
                  <a:lnTo>
                    <a:pt x="61211" y="62079"/>
                  </a:lnTo>
                  <a:cubicBezTo>
                    <a:pt x="61278" y="62179"/>
                    <a:pt x="61311" y="62312"/>
                    <a:pt x="61378" y="62446"/>
                  </a:cubicBezTo>
                  <a:cubicBezTo>
                    <a:pt x="61511" y="62713"/>
                    <a:pt x="61611" y="62946"/>
                    <a:pt x="61778" y="63180"/>
                  </a:cubicBezTo>
                  <a:cubicBezTo>
                    <a:pt x="62112" y="63680"/>
                    <a:pt x="62445" y="64180"/>
                    <a:pt x="62745" y="64681"/>
                  </a:cubicBezTo>
                  <a:cubicBezTo>
                    <a:pt x="62979" y="65048"/>
                    <a:pt x="63179" y="65414"/>
                    <a:pt x="63379" y="65781"/>
                  </a:cubicBezTo>
                  <a:cubicBezTo>
                    <a:pt x="63746" y="66449"/>
                    <a:pt x="64113" y="67116"/>
                    <a:pt x="64580" y="67716"/>
                  </a:cubicBezTo>
                  <a:cubicBezTo>
                    <a:pt x="65314" y="68650"/>
                    <a:pt x="66048" y="69384"/>
                    <a:pt x="66882" y="70084"/>
                  </a:cubicBezTo>
                  <a:cubicBezTo>
                    <a:pt x="67082" y="70218"/>
                    <a:pt x="67249" y="70351"/>
                    <a:pt x="67415" y="70451"/>
                  </a:cubicBezTo>
                  <a:cubicBezTo>
                    <a:pt x="67415" y="70551"/>
                    <a:pt x="67415" y="70618"/>
                    <a:pt x="67382" y="70685"/>
                  </a:cubicBezTo>
                  <a:cubicBezTo>
                    <a:pt x="67382" y="70818"/>
                    <a:pt x="67382" y="70952"/>
                    <a:pt x="67382" y="71052"/>
                  </a:cubicBezTo>
                  <a:cubicBezTo>
                    <a:pt x="67415" y="71185"/>
                    <a:pt x="67415" y="71319"/>
                    <a:pt x="67449" y="71419"/>
                  </a:cubicBezTo>
                  <a:cubicBezTo>
                    <a:pt x="67449" y="71552"/>
                    <a:pt x="67482" y="71686"/>
                    <a:pt x="67482" y="71786"/>
                  </a:cubicBezTo>
                  <a:cubicBezTo>
                    <a:pt x="67515" y="72253"/>
                    <a:pt x="67482" y="72720"/>
                    <a:pt x="67415" y="73187"/>
                  </a:cubicBezTo>
                  <a:lnTo>
                    <a:pt x="67415" y="73387"/>
                  </a:lnTo>
                  <a:cubicBezTo>
                    <a:pt x="67349" y="74287"/>
                    <a:pt x="67182" y="75188"/>
                    <a:pt x="67048" y="76089"/>
                  </a:cubicBezTo>
                  <a:cubicBezTo>
                    <a:pt x="66982" y="76356"/>
                    <a:pt x="66948" y="76622"/>
                    <a:pt x="66915" y="76889"/>
                  </a:cubicBezTo>
                  <a:cubicBezTo>
                    <a:pt x="66782" y="77623"/>
                    <a:pt x="66915" y="78657"/>
                    <a:pt x="67249" y="79324"/>
                  </a:cubicBezTo>
                  <a:cubicBezTo>
                    <a:pt x="67349" y="79591"/>
                    <a:pt x="67582" y="79858"/>
                    <a:pt x="67849" y="80092"/>
                  </a:cubicBezTo>
                  <a:cubicBezTo>
                    <a:pt x="67716" y="80392"/>
                    <a:pt x="67716" y="80825"/>
                    <a:pt x="67749" y="81126"/>
                  </a:cubicBezTo>
                  <a:cubicBezTo>
                    <a:pt x="67849" y="82126"/>
                    <a:pt x="68082" y="83027"/>
                    <a:pt x="68449" y="83928"/>
                  </a:cubicBezTo>
                  <a:cubicBezTo>
                    <a:pt x="68750" y="84628"/>
                    <a:pt x="69183" y="85262"/>
                    <a:pt x="69617" y="85896"/>
                  </a:cubicBezTo>
                  <a:lnTo>
                    <a:pt x="69817" y="86196"/>
                  </a:lnTo>
                  <a:cubicBezTo>
                    <a:pt x="69950" y="86396"/>
                    <a:pt x="70051" y="86563"/>
                    <a:pt x="70184" y="86763"/>
                  </a:cubicBezTo>
                  <a:cubicBezTo>
                    <a:pt x="70518" y="87330"/>
                    <a:pt x="70884" y="87931"/>
                    <a:pt x="71385" y="88398"/>
                  </a:cubicBezTo>
                  <a:cubicBezTo>
                    <a:pt x="71718" y="88664"/>
                    <a:pt x="73153" y="89598"/>
                    <a:pt x="74053" y="89598"/>
                  </a:cubicBezTo>
                  <a:cubicBezTo>
                    <a:pt x="74520" y="89598"/>
                    <a:pt x="74821" y="89332"/>
                    <a:pt x="74887" y="88865"/>
                  </a:cubicBezTo>
                  <a:cubicBezTo>
                    <a:pt x="74921" y="88564"/>
                    <a:pt x="74787" y="88264"/>
                    <a:pt x="74654" y="88031"/>
                  </a:cubicBezTo>
                  <a:cubicBezTo>
                    <a:pt x="74620" y="87964"/>
                    <a:pt x="74587" y="87897"/>
                    <a:pt x="74554" y="87830"/>
                  </a:cubicBezTo>
                  <a:cubicBezTo>
                    <a:pt x="74420" y="87464"/>
                    <a:pt x="74287" y="87063"/>
                    <a:pt x="74153" y="86630"/>
                  </a:cubicBezTo>
                  <a:cubicBezTo>
                    <a:pt x="73820" y="85629"/>
                    <a:pt x="73720" y="84662"/>
                    <a:pt x="73620" y="83761"/>
                  </a:cubicBezTo>
                  <a:cubicBezTo>
                    <a:pt x="73520" y="82727"/>
                    <a:pt x="73320" y="81926"/>
                    <a:pt x="73019" y="81192"/>
                  </a:cubicBezTo>
                  <a:lnTo>
                    <a:pt x="72919" y="81026"/>
                  </a:lnTo>
                  <a:cubicBezTo>
                    <a:pt x="72786" y="80725"/>
                    <a:pt x="72652" y="80425"/>
                    <a:pt x="72486" y="80125"/>
                  </a:cubicBezTo>
                  <a:cubicBezTo>
                    <a:pt x="72919" y="79825"/>
                    <a:pt x="73186" y="79424"/>
                    <a:pt x="73320" y="78957"/>
                  </a:cubicBezTo>
                  <a:cubicBezTo>
                    <a:pt x="73787" y="77023"/>
                    <a:pt x="73820" y="74921"/>
                    <a:pt x="73386" y="72920"/>
                  </a:cubicBezTo>
                  <a:cubicBezTo>
                    <a:pt x="73219" y="72053"/>
                    <a:pt x="72853" y="71219"/>
                    <a:pt x="72519" y="70418"/>
                  </a:cubicBezTo>
                  <a:lnTo>
                    <a:pt x="72419" y="70151"/>
                  </a:lnTo>
                  <a:cubicBezTo>
                    <a:pt x="72252" y="69751"/>
                    <a:pt x="72019" y="69217"/>
                    <a:pt x="71618" y="68850"/>
                  </a:cubicBezTo>
                  <a:cubicBezTo>
                    <a:pt x="72019" y="68083"/>
                    <a:pt x="72152" y="67249"/>
                    <a:pt x="72019" y="66549"/>
                  </a:cubicBezTo>
                  <a:cubicBezTo>
                    <a:pt x="71818" y="65648"/>
                    <a:pt x="71151" y="64881"/>
                    <a:pt x="70584" y="64180"/>
                  </a:cubicBezTo>
                  <a:lnTo>
                    <a:pt x="70484" y="64080"/>
                  </a:lnTo>
                  <a:cubicBezTo>
                    <a:pt x="69817" y="63280"/>
                    <a:pt x="69050" y="62512"/>
                    <a:pt x="68116" y="61678"/>
                  </a:cubicBezTo>
                  <a:cubicBezTo>
                    <a:pt x="67582" y="61211"/>
                    <a:pt x="67015" y="60778"/>
                    <a:pt x="66481" y="60344"/>
                  </a:cubicBezTo>
                  <a:cubicBezTo>
                    <a:pt x="66181" y="60111"/>
                    <a:pt x="65881" y="59877"/>
                    <a:pt x="65581" y="59644"/>
                  </a:cubicBezTo>
                  <a:lnTo>
                    <a:pt x="65381" y="59477"/>
                  </a:lnTo>
                  <a:cubicBezTo>
                    <a:pt x="65047" y="59210"/>
                    <a:pt x="64680" y="58910"/>
                    <a:pt x="64280" y="58710"/>
                  </a:cubicBezTo>
                  <a:cubicBezTo>
                    <a:pt x="64313" y="58209"/>
                    <a:pt x="64180" y="57742"/>
                    <a:pt x="63946" y="57309"/>
                  </a:cubicBezTo>
                  <a:cubicBezTo>
                    <a:pt x="63379" y="56441"/>
                    <a:pt x="62312" y="55808"/>
                    <a:pt x="61444" y="55307"/>
                  </a:cubicBezTo>
                  <a:lnTo>
                    <a:pt x="61278" y="55207"/>
                  </a:lnTo>
                  <a:cubicBezTo>
                    <a:pt x="60510" y="54773"/>
                    <a:pt x="59710" y="54373"/>
                    <a:pt x="58943" y="54006"/>
                  </a:cubicBezTo>
                  <a:cubicBezTo>
                    <a:pt x="58642" y="53839"/>
                    <a:pt x="58309" y="53673"/>
                    <a:pt x="58009" y="53506"/>
                  </a:cubicBezTo>
                  <a:cubicBezTo>
                    <a:pt x="57675" y="53339"/>
                    <a:pt x="57375" y="53172"/>
                    <a:pt x="57041" y="53006"/>
                  </a:cubicBezTo>
                  <a:cubicBezTo>
                    <a:pt x="56274" y="52605"/>
                    <a:pt x="55473" y="52172"/>
                    <a:pt x="54673" y="51838"/>
                  </a:cubicBezTo>
                  <a:cubicBezTo>
                    <a:pt x="54506" y="51771"/>
                    <a:pt x="54339" y="51671"/>
                    <a:pt x="54173" y="51605"/>
                  </a:cubicBezTo>
                  <a:cubicBezTo>
                    <a:pt x="53772" y="51438"/>
                    <a:pt x="53339" y="51238"/>
                    <a:pt x="52938" y="51104"/>
                  </a:cubicBezTo>
                  <a:cubicBezTo>
                    <a:pt x="52938" y="51071"/>
                    <a:pt x="52972" y="51004"/>
                    <a:pt x="53005" y="50971"/>
                  </a:cubicBezTo>
                  <a:cubicBezTo>
                    <a:pt x="53272" y="50604"/>
                    <a:pt x="53505" y="50204"/>
                    <a:pt x="53706" y="49737"/>
                  </a:cubicBezTo>
                  <a:cubicBezTo>
                    <a:pt x="53839" y="49870"/>
                    <a:pt x="54006" y="49970"/>
                    <a:pt x="54173" y="50103"/>
                  </a:cubicBezTo>
                  <a:lnTo>
                    <a:pt x="54473" y="50270"/>
                  </a:lnTo>
                  <a:cubicBezTo>
                    <a:pt x="54806" y="50504"/>
                    <a:pt x="55140" y="50704"/>
                    <a:pt x="55507" y="50904"/>
                  </a:cubicBezTo>
                  <a:cubicBezTo>
                    <a:pt x="56541" y="51404"/>
                    <a:pt x="57575" y="51805"/>
                    <a:pt x="58576" y="52138"/>
                  </a:cubicBezTo>
                  <a:cubicBezTo>
                    <a:pt x="58909" y="52238"/>
                    <a:pt x="59276" y="52372"/>
                    <a:pt x="59643" y="52505"/>
                  </a:cubicBezTo>
                  <a:cubicBezTo>
                    <a:pt x="60677" y="52872"/>
                    <a:pt x="61811" y="53272"/>
                    <a:pt x="62912" y="53272"/>
                  </a:cubicBezTo>
                  <a:cubicBezTo>
                    <a:pt x="63346" y="53272"/>
                    <a:pt x="63713" y="53239"/>
                    <a:pt x="64080" y="53106"/>
                  </a:cubicBezTo>
                  <a:cubicBezTo>
                    <a:pt x="64146" y="53072"/>
                    <a:pt x="64246" y="53039"/>
                    <a:pt x="64346" y="53006"/>
                  </a:cubicBezTo>
                  <a:cubicBezTo>
                    <a:pt x="64480" y="53239"/>
                    <a:pt x="64713" y="53406"/>
                    <a:pt x="64914" y="53573"/>
                  </a:cubicBezTo>
                  <a:cubicBezTo>
                    <a:pt x="65014" y="53639"/>
                    <a:pt x="65114" y="53706"/>
                    <a:pt x="65214" y="53806"/>
                  </a:cubicBezTo>
                  <a:cubicBezTo>
                    <a:pt x="65414" y="54006"/>
                    <a:pt x="65647" y="54173"/>
                    <a:pt x="65881" y="54340"/>
                  </a:cubicBezTo>
                  <a:cubicBezTo>
                    <a:pt x="66048" y="54440"/>
                    <a:pt x="66248" y="54573"/>
                    <a:pt x="66381" y="54707"/>
                  </a:cubicBezTo>
                  <a:cubicBezTo>
                    <a:pt x="67148" y="55341"/>
                    <a:pt x="68016" y="55874"/>
                    <a:pt x="68783" y="56241"/>
                  </a:cubicBezTo>
                  <a:cubicBezTo>
                    <a:pt x="69250" y="56441"/>
                    <a:pt x="69784" y="56541"/>
                    <a:pt x="70484" y="56541"/>
                  </a:cubicBezTo>
                  <a:cubicBezTo>
                    <a:pt x="70751" y="56541"/>
                    <a:pt x="71018" y="56541"/>
                    <a:pt x="71285" y="56508"/>
                  </a:cubicBezTo>
                  <a:cubicBezTo>
                    <a:pt x="71418" y="56508"/>
                    <a:pt x="71585" y="56508"/>
                    <a:pt x="71752" y="56475"/>
                  </a:cubicBezTo>
                  <a:cubicBezTo>
                    <a:pt x="71852" y="56575"/>
                    <a:pt x="72019" y="56641"/>
                    <a:pt x="72152" y="56641"/>
                  </a:cubicBezTo>
                  <a:cubicBezTo>
                    <a:pt x="72219" y="56675"/>
                    <a:pt x="72319" y="56742"/>
                    <a:pt x="72586" y="57075"/>
                  </a:cubicBezTo>
                  <a:lnTo>
                    <a:pt x="72619" y="57142"/>
                  </a:lnTo>
                  <a:cubicBezTo>
                    <a:pt x="72752" y="57275"/>
                    <a:pt x="72853" y="57442"/>
                    <a:pt x="72953" y="57609"/>
                  </a:cubicBezTo>
                  <a:cubicBezTo>
                    <a:pt x="72986" y="57676"/>
                    <a:pt x="73019" y="57742"/>
                    <a:pt x="73053" y="57809"/>
                  </a:cubicBezTo>
                  <a:cubicBezTo>
                    <a:pt x="73453" y="58409"/>
                    <a:pt x="73686" y="58876"/>
                    <a:pt x="73920" y="59377"/>
                  </a:cubicBezTo>
                  <a:cubicBezTo>
                    <a:pt x="74454" y="60578"/>
                    <a:pt x="74921" y="61612"/>
                    <a:pt x="75388" y="62479"/>
                  </a:cubicBezTo>
                  <a:cubicBezTo>
                    <a:pt x="76088" y="63880"/>
                    <a:pt x="77222" y="65615"/>
                    <a:pt x="78757" y="66182"/>
                  </a:cubicBezTo>
                  <a:cubicBezTo>
                    <a:pt x="78790" y="66549"/>
                    <a:pt x="78823" y="66916"/>
                    <a:pt x="78857" y="67282"/>
                  </a:cubicBezTo>
                  <a:lnTo>
                    <a:pt x="78890" y="67549"/>
                  </a:lnTo>
                  <a:lnTo>
                    <a:pt x="78924" y="67749"/>
                  </a:lnTo>
                  <a:cubicBezTo>
                    <a:pt x="78957" y="68150"/>
                    <a:pt x="78990" y="68517"/>
                    <a:pt x="79257" y="68917"/>
                  </a:cubicBezTo>
                  <a:cubicBezTo>
                    <a:pt x="79357" y="69050"/>
                    <a:pt x="79424" y="69184"/>
                    <a:pt x="79524" y="69317"/>
                  </a:cubicBezTo>
                  <a:cubicBezTo>
                    <a:pt x="79691" y="69617"/>
                    <a:pt x="79891" y="69918"/>
                    <a:pt x="80091" y="70185"/>
                  </a:cubicBezTo>
                  <a:cubicBezTo>
                    <a:pt x="80325" y="70485"/>
                    <a:pt x="80591" y="70752"/>
                    <a:pt x="80858" y="71018"/>
                  </a:cubicBezTo>
                  <a:cubicBezTo>
                    <a:pt x="80958" y="71152"/>
                    <a:pt x="81058" y="71252"/>
                    <a:pt x="81192" y="71385"/>
                  </a:cubicBezTo>
                  <a:lnTo>
                    <a:pt x="81425" y="71619"/>
                  </a:lnTo>
                  <a:cubicBezTo>
                    <a:pt x="82059" y="72319"/>
                    <a:pt x="82693" y="73020"/>
                    <a:pt x="83460" y="73587"/>
                  </a:cubicBezTo>
                  <a:cubicBezTo>
                    <a:pt x="84027" y="73987"/>
                    <a:pt x="84628" y="74254"/>
                    <a:pt x="85228" y="74521"/>
                  </a:cubicBezTo>
                  <a:cubicBezTo>
                    <a:pt x="85395" y="74588"/>
                    <a:pt x="85595" y="74654"/>
                    <a:pt x="85762" y="74754"/>
                  </a:cubicBezTo>
                  <a:cubicBezTo>
                    <a:pt x="85862" y="74788"/>
                    <a:pt x="85962" y="74855"/>
                    <a:pt x="86062" y="74888"/>
                  </a:cubicBezTo>
                  <a:cubicBezTo>
                    <a:pt x="86496" y="75088"/>
                    <a:pt x="86896" y="75288"/>
                    <a:pt x="87363" y="75355"/>
                  </a:cubicBezTo>
                  <a:lnTo>
                    <a:pt x="87530" y="75355"/>
                  </a:lnTo>
                  <a:cubicBezTo>
                    <a:pt x="87897" y="75355"/>
                    <a:pt x="88264" y="75188"/>
                    <a:pt x="88464" y="74955"/>
                  </a:cubicBezTo>
                  <a:cubicBezTo>
                    <a:pt x="88564" y="74821"/>
                    <a:pt x="88630" y="74588"/>
                    <a:pt x="88530" y="74287"/>
                  </a:cubicBezTo>
                  <a:cubicBezTo>
                    <a:pt x="88430" y="73954"/>
                    <a:pt x="88163" y="73720"/>
                    <a:pt x="87930" y="73487"/>
                  </a:cubicBezTo>
                  <a:cubicBezTo>
                    <a:pt x="87830" y="73420"/>
                    <a:pt x="87763" y="73320"/>
                    <a:pt x="87696" y="73253"/>
                  </a:cubicBezTo>
                  <a:cubicBezTo>
                    <a:pt x="87396" y="72920"/>
                    <a:pt x="87096" y="72553"/>
                    <a:pt x="86729" y="72053"/>
                  </a:cubicBezTo>
                  <a:cubicBezTo>
                    <a:pt x="86129" y="71252"/>
                    <a:pt x="85528" y="70318"/>
                    <a:pt x="84995" y="69317"/>
                  </a:cubicBezTo>
                  <a:cubicBezTo>
                    <a:pt x="84828" y="68950"/>
                    <a:pt x="84661" y="68617"/>
                    <a:pt x="84494" y="68250"/>
                  </a:cubicBezTo>
                  <a:cubicBezTo>
                    <a:pt x="84227" y="67683"/>
                    <a:pt x="83960" y="67116"/>
                    <a:pt x="83660" y="66582"/>
                  </a:cubicBezTo>
                  <a:cubicBezTo>
                    <a:pt x="83360" y="66082"/>
                    <a:pt x="82893" y="65381"/>
                    <a:pt x="82293" y="64914"/>
                  </a:cubicBezTo>
                  <a:cubicBezTo>
                    <a:pt x="82593" y="64247"/>
                    <a:pt x="82626" y="63546"/>
                    <a:pt x="82359" y="62746"/>
                  </a:cubicBezTo>
                  <a:cubicBezTo>
                    <a:pt x="81726" y="60711"/>
                    <a:pt x="80258" y="59110"/>
                    <a:pt x="78823" y="57542"/>
                  </a:cubicBezTo>
                  <a:lnTo>
                    <a:pt x="78757" y="57442"/>
                  </a:lnTo>
                  <a:cubicBezTo>
                    <a:pt x="77923" y="56508"/>
                    <a:pt x="77122" y="55641"/>
                    <a:pt x="76188" y="54907"/>
                  </a:cubicBezTo>
                  <a:cubicBezTo>
                    <a:pt x="75888" y="54640"/>
                    <a:pt x="75588" y="54407"/>
                    <a:pt x="75288" y="54206"/>
                  </a:cubicBezTo>
                  <a:cubicBezTo>
                    <a:pt x="75154" y="54106"/>
                    <a:pt x="75021" y="54040"/>
                    <a:pt x="74887" y="53940"/>
                  </a:cubicBezTo>
                  <a:cubicBezTo>
                    <a:pt x="74721" y="53806"/>
                    <a:pt x="74554" y="53673"/>
                    <a:pt x="74320" y="53573"/>
                  </a:cubicBezTo>
                  <a:cubicBezTo>
                    <a:pt x="74287" y="53039"/>
                    <a:pt x="74153" y="52539"/>
                    <a:pt x="73920" y="52138"/>
                  </a:cubicBezTo>
                  <a:cubicBezTo>
                    <a:pt x="73186" y="50971"/>
                    <a:pt x="71852" y="50003"/>
                    <a:pt x="69850" y="49236"/>
                  </a:cubicBezTo>
                  <a:cubicBezTo>
                    <a:pt x="69016" y="48903"/>
                    <a:pt x="68082" y="48602"/>
                    <a:pt x="67115" y="48536"/>
                  </a:cubicBezTo>
                  <a:cubicBezTo>
                    <a:pt x="67015" y="48502"/>
                    <a:pt x="66882" y="48502"/>
                    <a:pt x="66782" y="48502"/>
                  </a:cubicBezTo>
                  <a:cubicBezTo>
                    <a:pt x="66415" y="48502"/>
                    <a:pt x="66081" y="48536"/>
                    <a:pt x="65647" y="48636"/>
                  </a:cubicBezTo>
                  <a:cubicBezTo>
                    <a:pt x="65547" y="48669"/>
                    <a:pt x="65414" y="48702"/>
                    <a:pt x="65314" y="48702"/>
                  </a:cubicBezTo>
                  <a:cubicBezTo>
                    <a:pt x="65214" y="48736"/>
                    <a:pt x="65080" y="48736"/>
                    <a:pt x="64980" y="48769"/>
                  </a:cubicBezTo>
                  <a:cubicBezTo>
                    <a:pt x="64380" y="47568"/>
                    <a:pt x="63246" y="46935"/>
                    <a:pt x="62178" y="46501"/>
                  </a:cubicBezTo>
                  <a:cubicBezTo>
                    <a:pt x="63412" y="46468"/>
                    <a:pt x="64914" y="46167"/>
                    <a:pt x="65714" y="44900"/>
                  </a:cubicBezTo>
                  <a:cubicBezTo>
                    <a:pt x="65714" y="44866"/>
                    <a:pt x="65714" y="44866"/>
                    <a:pt x="65714" y="44833"/>
                  </a:cubicBezTo>
                  <a:cubicBezTo>
                    <a:pt x="65814" y="44866"/>
                    <a:pt x="65881" y="44866"/>
                    <a:pt x="65948" y="44866"/>
                  </a:cubicBezTo>
                  <a:cubicBezTo>
                    <a:pt x="66048" y="44866"/>
                    <a:pt x="66181" y="44900"/>
                    <a:pt x="66281" y="44900"/>
                  </a:cubicBezTo>
                  <a:cubicBezTo>
                    <a:pt x="66415" y="44933"/>
                    <a:pt x="66548" y="44933"/>
                    <a:pt x="66648" y="44933"/>
                  </a:cubicBezTo>
                  <a:cubicBezTo>
                    <a:pt x="66882" y="44933"/>
                    <a:pt x="67082" y="44900"/>
                    <a:pt x="67282" y="44900"/>
                  </a:cubicBezTo>
                  <a:cubicBezTo>
                    <a:pt x="67382" y="44866"/>
                    <a:pt x="67482" y="44866"/>
                    <a:pt x="67615" y="44833"/>
                  </a:cubicBezTo>
                  <a:cubicBezTo>
                    <a:pt x="67716" y="44833"/>
                    <a:pt x="67849" y="44833"/>
                    <a:pt x="67949" y="44800"/>
                  </a:cubicBezTo>
                  <a:cubicBezTo>
                    <a:pt x="68249" y="44800"/>
                    <a:pt x="68549" y="44766"/>
                    <a:pt x="68850" y="44666"/>
                  </a:cubicBezTo>
                  <a:cubicBezTo>
                    <a:pt x="69317" y="44499"/>
                    <a:pt x="69750" y="44299"/>
                    <a:pt x="70151" y="44066"/>
                  </a:cubicBezTo>
                  <a:cubicBezTo>
                    <a:pt x="71818" y="43098"/>
                    <a:pt x="73053" y="41664"/>
                    <a:pt x="73553" y="40130"/>
                  </a:cubicBezTo>
                  <a:cubicBezTo>
                    <a:pt x="73653" y="39796"/>
                    <a:pt x="73686" y="39463"/>
                    <a:pt x="73686" y="39129"/>
                  </a:cubicBezTo>
                  <a:cubicBezTo>
                    <a:pt x="74454" y="39129"/>
                    <a:pt x="75321" y="39062"/>
                    <a:pt x="76222" y="38662"/>
                  </a:cubicBezTo>
                  <a:cubicBezTo>
                    <a:pt x="76989" y="38328"/>
                    <a:pt x="77723" y="37828"/>
                    <a:pt x="78256" y="37261"/>
                  </a:cubicBezTo>
                  <a:cubicBezTo>
                    <a:pt x="78890" y="36627"/>
                    <a:pt x="79357" y="35860"/>
                    <a:pt x="79524" y="35126"/>
                  </a:cubicBezTo>
                  <a:cubicBezTo>
                    <a:pt x="79591" y="34926"/>
                    <a:pt x="79591" y="34692"/>
                    <a:pt x="79557" y="34459"/>
                  </a:cubicBezTo>
                  <a:cubicBezTo>
                    <a:pt x="79624" y="34426"/>
                    <a:pt x="79724" y="34392"/>
                    <a:pt x="79824" y="34359"/>
                  </a:cubicBezTo>
                  <a:cubicBezTo>
                    <a:pt x="79924" y="34292"/>
                    <a:pt x="79991" y="34225"/>
                    <a:pt x="80091" y="34159"/>
                  </a:cubicBezTo>
                  <a:cubicBezTo>
                    <a:pt x="80224" y="34059"/>
                    <a:pt x="80325" y="33992"/>
                    <a:pt x="80458" y="33925"/>
                  </a:cubicBezTo>
                  <a:cubicBezTo>
                    <a:pt x="80958" y="33725"/>
                    <a:pt x="81525" y="33525"/>
                    <a:pt x="82092" y="33392"/>
                  </a:cubicBezTo>
                  <a:cubicBezTo>
                    <a:pt x="82493" y="33258"/>
                    <a:pt x="82860" y="33191"/>
                    <a:pt x="83260" y="33091"/>
                  </a:cubicBezTo>
                  <a:cubicBezTo>
                    <a:pt x="83427" y="33058"/>
                    <a:pt x="83627" y="33025"/>
                    <a:pt x="83827" y="32991"/>
                  </a:cubicBezTo>
                  <a:cubicBezTo>
                    <a:pt x="83994" y="32958"/>
                    <a:pt x="84194" y="32891"/>
                    <a:pt x="84361" y="32824"/>
                  </a:cubicBezTo>
                  <a:cubicBezTo>
                    <a:pt x="84728" y="32724"/>
                    <a:pt x="85061" y="32624"/>
                    <a:pt x="85428" y="32624"/>
                  </a:cubicBezTo>
                  <a:lnTo>
                    <a:pt x="85462" y="32624"/>
                  </a:lnTo>
                  <a:cubicBezTo>
                    <a:pt x="85695" y="32624"/>
                    <a:pt x="85895" y="32691"/>
                    <a:pt x="86095" y="32758"/>
                  </a:cubicBezTo>
                  <a:cubicBezTo>
                    <a:pt x="86362" y="32824"/>
                    <a:pt x="86629" y="32891"/>
                    <a:pt x="86896" y="32891"/>
                  </a:cubicBezTo>
                  <a:lnTo>
                    <a:pt x="86996" y="32891"/>
                  </a:lnTo>
                  <a:cubicBezTo>
                    <a:pt x="87330" y="32858"/>
                    <a:pt x="87596" y="32691"/>
                    <a:pt x="87763" y="32424"/>
                  </a:cubicBezTo>
                  <a:cubicBezTo>
                    <a:pt x="87897" y="32157"/>
                    <a:pt x="87897" y="31857"/>
                    <a:pt x="87730" y="31557"/>
                  </a:cubicBezTo>
                  <a:cubicBezTo>
                    <a:pt x="86929" y="30022"/>
                    <a:pt x="85395" y="28855"/>
                    <a:pt x="83527" y="28355"/>
                  </a:cubicBezTo>
                  <a:cubicBezTo>
                    <a:pt x="82860" y="28188"/>
                    <a:pt x="82193" y="28088"/>
                    <a:pt x="81492" y="28088"/>
                  </a:cubicBezTo>
                  <a:cubicBezTo>
                    <a:pt x="80158" y="28088"/>
                    <a:pt x="78857" y="28421"/>
                    <a:pt x="77789" y="29055"/>
                  </a:cubicBezTo>
                  <a:cubicBezTo>
                    <a:pt x="77056" y="29489"/>
                    <a:pt x="76455" y="30123"/>
                    <a:pt x="76021" y="30856"/>
                  </a:cubicBezTo>
                  <a:cubicBezTo>
                    <a:pt x="75988" y="30923"/>
                    <a:pt x="75855" y="31123"/>
                    <a:pt x="75788" y="31357"/>
                  </a:cubicBezTo>
                  <a:lnTo>
                    <a:pt x="75421" y="31357"/>
                  </a:lnTo>
                  <a:cubicBezTo>
                    <a:pt x="74887" y="31357"/>
                    <a:pt x="74354" y="31524"/>
                    <a:pt x="73887" y="31890"/>
                  </a:cubicBezTo>
                  <a:cubicBezTo>
                    <a:pt x="73219" y="32391"/>
                    <a:pt x="72619" y="33125"/>
                    <a:pt x="72085" y="34025"/>
                  </a:cubicBezTo>
                  <a:cubicBezTo>
                    <a:pt x="71852" y="34492"/>
                    <a:pt x="71585" y="34993"/>
                    <a:pt x="71452" y="35526"/>
                  </a:cubicBezTo>
                  <a:cubicBezTo>
                    <a:pt x="71251" y="35426"/>
                    <a:pt x="71051" y="35393"/>
                    <a:pt x="70818" y="35393"/>
                  </a:cubicBezTo>
                  <a:cubicBezTo>
                    <a:pt x="69817" y="35393"/>
                    <a:pt x="68916" y="36227"/>
                    <a:pt x="68349" y="36927"/>
                  </a:cubicBezTo>
                  <a:cubicBezTo>
                    <a:pt x="67882" y="37561"/>
                    <a:pt x="67315" y="38162"/>
                    <a:pt x="66648" y="38895"/>
                  </a:cubicBezTo>
                  <a:cubicBezTo>
                    <a:pt x="66515" y="39029"/>
                    <a:pt x="66348" y="39196"/>
                    <a:pt x="66214" y="39362"/>
                  </a:cubicBezTo>
                  <a:cubicBezTo>
                    <a:pt x="65948" y="39663"/>
                    <a:pt x="65647" y="39996"/>
                    <a:pt x="65347" y="40263"/>
                  </a:cubicBezTo>
                  <a:cubicBezTo>
                    <a:pt x="65280" y="40196"/>
                    <a:pt x="65247" y="40163"/>
                    <a:pt x="65214" y="40096"/>
                  </a:cubicBezTo>
                  <a:cubicBezTo>
                    <a:pt x="64713" y="39629"/>
                    <a:pt x="64013" y="39396"/>
                    <a:pt x="63046" y="39396"/>
                  </a:cubicBezTo>
                  <a:cubicBezTo>
                    <a:pt x="62879" y="39396"/>
                    <a:pt x="62679" y="39396"/>
                    <a:pt x="62478" y="39429"/>
                  </a:cubicBezTo>
                  <a:cubicBezTo>
                    <a:pt x="62011" y="39463"/>
                    <a:pt x="61544" y="39529"/>
                    <a:pt x="61111" y="39596"/>
                  </a:cubicBezTo>
                  <a:cubicBezTo>
                    <a:pt x="60510" y="39696"/>
                    <a:pt x="59910" y="39796"/>
                    <a:pt x="59343" y="39829"/>
                  </a:cubicBezTo>
                  <a:cubicBezTo>
                    <a:pt x="59476" y="39763"/>
                    <a:pt x="59643" y="39696"/>
                    <a:pt x="59810" y="39596"/>
                  </a:cubicBezTo>
                  <a:cubicBezTo>
                    <a:pt x="61211" y="38895"/>
                    <a:pt x="62445" y="38028"/>
                    <a:pt x="63646" y="36961"/>
                  </a:cubicBezTo>
                  <a:cubicBezTo>
                    <a:pt x="64914" y="35860"/>
                    <a:pt x="65914" y="34526"/>
                    <a:pt x="66681" y="33458"/>
                  </a:cubicBezTo>
                  <a:lnTo>
                    <a:pt x="66848" y="33225"/>
                  </a:lnTo>
                  <a:cubicBezTo>
                    <a:pt x="67615" y="32124"/>
                    <a:pt x="68416" y="30990"/>
                    <a:pt x="68616" y="29589"/>
                  </a:cubicBezTo>
                  <a:cubicBezTo>
                    <a:pt x="68750" y="28488"/>
                    <a:pt x="68750" y="27554"/>
                    <a:pt x="68616" y="26820"/>
                  </a:cubicBezTo>
                  <a:cubicBezTo>
                    <a:pt x="69117" y="26553"/>
                    <a:pt x="69617" y="26086"/>
                    <a:pt x="69917" y="25786"/>
                  </a:cubicBezTo>
                  <a:lnTo>
                    <a:pt x="69950" y="25753"/>
                  </a:lnTo>
                  <a:cubicBezTo>
                    <a:pt x="70884" y="24785"/>
                    <a:pt x="71618" y="23951"/>
                    <a:pt x="72252" y="23151"/>
                  </a:cubicBezTo>
                  <a:cubicBezTo>
                    <a:pt x="72953" y="22217"/>
                    <a:pt x="74587" y="19782"/>
                    <a:pt x="74220" y="17380"/>
                  </a:cubicBezTo>
                  <a:cubicBezTo>
                    <a:pt x="74187" y="17213"/>
                    <a:pt x="74153" y="17046"/>
                    <a:pt x="74120" y="16880"/>
                  </a:cubicBezTo>
                  <a:cubicBezTo>
                    <a:pt x="75488" y="16179"/>
                    <a:pt x="76622" y="14445"/>
                    <a:pt x="77156" y="12977"/>
                  </a:cubicBezTo>
                  <a:cubicBezTo>
                    <a:pt x="77489" y="12076"/>
                    <a:pt x="77523" y="11076"/>
                    <a:pt x="77256" y="10242"/>
                  </a:cubicBezTo>
                  <a:cubicBezTo>
                    <a:pt x="77322" y="10208"/>
                    <a:pt x="77422" y="10175"/>
                    <a:pt x="77489" y="10108"/>
                  </a:cubicBezTo>
                  <a:cubicBezTo>
                    <a:pt x="77589" y="10075"/>
                    <a:pt x="77723" y="10008"/>
                    <a:pt x="77789" y="9941"/>
                  </a:cubicBezTo>
                  <a:cubicBezTo>
                    <a:pt x="78023" y="9808"/>
                    <a:pt x="78223" y="9641"/>
                    <a:pt x="78423" y="9474"/>
                  </a:cubicBezTo>
                  <a:cubicBezTo>
                    <a:pt x="78523" y="9341"/>
                    <a:pt x="78657" y="9241"/>
                    <a:pt x="78757" y="9141"/>
                  </a:cubicBezTo>
                  <a:lnTo>
                    <a:pt x="78990" y="8974"/>
                  </a:lnTo>
                  <a:cubicBezTo>
                    <a:pt x="79557" y="8507"/>
                    <a:pt x="80158" y="8073"/>
                    <a:pt x="80525" y="7373"/>
                  </a:cubicBezTo>
                  <a:cubicBezTo>
                    <a:pt x="80858" y="6706"/>
                    <a:pt x="80925" y="5939"/>
                    <a:pt x="80625" y="5205"/>
                  </a:cubicBezTo>
                  <a:cubicBezTo>
                    <a:pt x="80691" y="5171"/>
                    <a:pt x="80725" y="5138"/>
                    <a:pt x="80758" y="5105"/>
                  </a:cubicBezTo>
                  <a:cubicBezTo>
                    <a:pt x="80925" y="5038"/>
                    <a:pt x="81158" y="4971"/>
                    <a:pt x="81392" y="4938"/>
                  </a:cubicBezTo>
                  <a:cubicBezTo>
                    <a:pt x="81525" y="4904"/>
                    <a:pt x="81692" y="4871"/>
                    <a:pt x="81826" y="4804"/>
                  </a:cubicBezTo>
                  <a:cubicBezTo>
                    <a:pt x="81926" y="4771"/>
                    <a:pt x="82059" y="4738"/>
                    <a:pt x="82159" y="4704"/>
                  </a:cubicBezTo>
                  <a:cubicBezTo>
                    <a:pt x="82760" y="4538"/>
                    <a:pt x="83327" y="4371"/>
                    <a:pt x="83860" y="3970"/>
                  </a:cubicBezTo>
                  <a:cubicBezTo>
                    <a:pt x="84261" y="3670"/>
                    <a:pt x="85228" y="2903"/>
                    <a:pt x="85228" y="2002"/>
                  </a:cubicBezTo>
                  <a:cubicBezTo>
                    <a:pt x="85228" y="1535"/>
                    <a:pt x="84995" y="1135"/>
                    <a:pt x="84528" y="802"/>
                  </a:cubicBezTo>
                  <a:cubicBezTo>
                    <a:pt x="83794" y="268"/>
                    <a:pt x="83026" y="1"/>
                    <a:pt x="82226" y="1"/>
                  </a:cubicBezTo>
                  <a:cubicBezTo>
                    <a:pt x="81726" y="1"/>
                    <a:pt x="81225" y="101"/>
                    <a:pt x="80691" y="335"/>
                  </a:cubicBezTo>
                  <a:cubicBezTo>
                    <a:pt x="79424" y="802"/>
                    <a:pt x="78323" y="1736"/>
                    <a:pt x="77689" y="2803"/>
                  </a:cubicBezTo>
                  <a:cubicBezTo>
                    <a:pt x="77656" y="2836"/>
                    <a:pt x="77623" y="2870"/>
                    <a:pt x="77589" y="2936"/>
                  </a:cubicBezTo>
                  <a:cubicBezTo>
                    <a:pt x="76889" y="3036"/>
                    <a:pt x="76155" y="3604"/>
                    <a:pt x="75655" y="4471"/>
                  </a:cubicBezTo>
                  <a:lnTo>
                    <a:pt x="75621" y="4538"/>
                  </a:lnTo>
                  <a:cubicBezTo>
                    <a:pt x="75288" y="5105"/>
                    <a:pt x="74921" y="5672"/>
                    <a:pt x="74721" y="6305"/>
                  </a:cubicBezTo>
                  <a:cubicBezTo>
                    <a:pt x="74687" y="6439"/>
                    <a:pt x="74654" y="6572"/>
                    <a:pt x="74620" y="6706"/>
                  </a:cubicBezTo>
                  <a:cubicBezTo>
                    <a:pt x="74520" y="6973"/>
                    <a:pt x="74420" y="7273"/>
                    <a:pt x="74320" y="7573"/>
                  </a:cubicBezTo>
                  <a:cubicBezTo>
                    <a:pt x="74287" y="7673"/>
                    <a:pt x="74254" y="7773"/>
                    <a:pt x="74187" y="7873"/>
                  </a:cubicBezTo>
                  <a:cubicBezTo>
                    <a:pt x="74087" y="8073"/>
                    <a:pt x="74020" y="8274"/>
                    <a:pt x="73953" y="8474"/>
                  </a:cubicBezTo>
                  <a:cubicBezTo>
                    <a:pt x="73286" y="8841"/>
                    <a:pt x="72686" y="9508"/>
                    <a:pt x="72152" y="10108"/>
                  </a:cubicBezTo>
                  <a:lnTo>
                    <a:pt x="72052" y="10208"/>
                  </a:lnTo>
                  <a:cubicBezTo>
                    <a:pt x="71385" y="10942"/>
                    <a:pt x="70951" y="11709"/>
                    <a:pt x="70751" y="12510"/>
                  </a:cubicBezTo>
                  <a:cubicBezTo>
                    <a:pt x="70684" y="12810"/>
                    <a:pt x="70584" y="13077"/>
                    <a:pt x="70484" y="13377"/>
                  </a:cubicBezTo>
                  <a:cubicBezTo>
                    <a:pt x="70317" y="13811"/>
                    <a:pt x="70184" y="14311"/>
                    <a:pt x="70117" y="14778"/>
                  </a:cubicBezTo>
                  <a:cubicBezTo>
                    <a:pt x="69550" y="14978"/>
                    <a:pt x="68950" y="15379"/>
                    <a:pt x="68316" y="16046"/>
                  </a:cubicBezTo>
                  <a:cubicBezTo>
                    <a:pt x="67615" y="16713"/>
                    <a:pt x="67082" y="17614"/>
                    <a:pt x="66581" y="18481"/>
                  </a:cubicBezTo>
                  <a:cubicBezTo>
                    <a:pt x="66048" y="19348"/>
                    <a:pt x="65681" y="20349"/>
                    <a:pt x="65347" y="21249"/>
                  </a:cubicBezTo>
                  <a:lnTo>
                    <a:pt x="65247" y="21516"/>
                  </a:lnTo>
                  <a:cubicBezTo>
                    <a:pt x="65080" y="21983"/>
                    <a:pt x="64947" y="22384"/>
                    <a:pt x="64747" y="22784"/>
                  </a:cubicBezTo>
                  <a:cubicBezTo>
                    <a:pt x="64647" y="23051"/>
                    <a:pt x="64513" y="23284"/>
                    <a:pt x="64480" y="23584"/>
                  </a:cubicBezTo>
                  <a:cubicBezTo>
                    <a:pt x="63246" y="23785"/>
                    <a:pt x="62212" y="24452"/>
                    <a:pt x="61178" y="25719"/>
                  </a:cubicBezTo>
                  <a:cubicBezTo>
                    <a:pt x="60110" y="27054"/>
                    <a:pt x="59310" y="28321"/>
                    <a:pt x="58776" y="29555"/>
                  </a:cubicBezTo>
                  <a:cubicBezTo>
                    <a:pt x="58309" y="30590"/>
                    <a:pt x="57675" y="31590"/>
                    <a:pt x="57075" y="32558"/>
                  </a:cubicBezTo>
                  <a:cubicBezTo>
                    <a:pt x="56841" y="32891"/>
                    <a:pt x="56641" y="33225"/>
                    <a:pt x="56441" y="33558"/>
                  </a:cubicBezTo>
                  <a:cubicBezTo>
                    <a:pt x="56041" y="34225"/>
                    <a:pt x="55574" y="34793"/>
                    <a:pt x="54973" y="35426"/>
                  </a:cubicBezTo>
                  <a:cubicBezTo>
                    <a:pt x="54806" y="35593"/>
                    <a:pt x="54640" y="35760"/>
                    <a:pt x="54506" y="35927"/>
                  </a:cubicBezTo>
                  <a:cubicBezTo>
                    <a:pt x="54306" y="36127"/>
                    <a:pt x="54139" y="36360"/>
                    <a:pt x="53939" y="36560"/>
                  </a:cubicBezTo>
                  <a:cubicBezTo>
                    <a:pt x="53639" y="35993"/>
                    <a:pt x="53305" y="35426"/>
                    <a:pt x="52905" y="34859"/>
                  </a:cubicBezTo>
                  <a:cubicBezTo>
                    <a:pt x="52938" y="34826"/>
                    <a:pt x="53005" y="34793"/>
                    <a:pt x="53038" y="34759"/>
                  </a:cubicBezTo>
                  <a:cubicBezTo>
                    <a:pt x="53872" y="34025"/>
                    <a:pt x="54740" y="33158"/>
                    <a:pt x="55373" y="31991"/>
                  </a:cubicBezTo>
                  <a:cubicBezTo>
                    <a:pt x="55907" y="31057"/>
                    <a:pt x="56274" y="29956"/>
                    <a:pt x="56508" y="28788"/>
                  </a:cubicBezTo>
                  <a:cubicBezTo>
                    <a:pt x="56708" y="27621"/>
                    <a:pt x="56841" y="26653"/>
                    <a:pt x="56674" y="25653"/>
                  </a:cubicBezTo>
                  <a:cubicBezTo>
                    <a:pt x="56608" y="25352"/>
                    <a:pt x="56574" y="25086"/>
                    <a:pt x="56508" y="24785"/>
                  </a:cubicBezTo>
                  <a:cubicBezTo>
                    <a:pt x="56374" y="23951"/>
                    <a:pt x="56207" y="23151"/>
                    <a:pt x="56207" y="22284"/>
                  </a:cubicBezTo>
                  <a:cubicBezTo>
                    <a:pt x="56207" y="21383"/>
                    <a:pt x="55707" y="20315"/>
                    <a:pt x="55006" y="19815"/>
                  </a:cubicBezTo>
                  <a:cubicBezTo>
                    <a:pt x="55040" y="19281"/>
                    <a:pt x="54873" y="18614"/>
                    <a:pt x="54473" y="17880"/>
                  </a:cubicBezTo>
                  <a:cubicBezTo>
                    <a:pt x="54072" y="17080"/>
                    <a:pt x="53472" y="16546"/>
                    <a:pt x="52805" y="15979"/>
                  </a:cubicBezTo>
                  <a:cubicBezTo>
                    <a:pt x="52505" y="15712"/>
                    <a:pt x="52138" y="15379"/>
                    <a:pt x="51904" y="14945"/>
                  </a:cubicBezTo>
                  <a:cubicBezTo>
                    <a:pt x="51838" y="14878"/>
                    <a:pt x="51804" y="14778"/>
                    <a:pt x="51771" y="14678"/>
                  </a:cubicBezTo>
                  <a:cubicBezTo>
                    <a:pt x="51671" y="14511"/>
                    <a:pt x="51604" y="14345"/>
                    <a:pt x="51471" y="14178"/>
                  </a:cubicBezTo>
                  <a:cubicBezTo>
                    <a:pt x="51371" y="14078"/>
                    <a:pt x="51304" y="14011"/>
                    <a:pt x="51204" y="13944"/>
                  </a:cubicBezTo>
                  <a:cubicBezTo>
                    <a:pt x="51204" y="13711"/>
                    <a:pt x="51270" y="13377"/>
                    <a:pt x="51304" y="13177"/>
                  </a:cubicBezTo>
                  <a:cubicBezTo>
                    <a:pt x="51304" y="13110"/>
                    <a:pt x="51337" y="13044"/>
                    <a:pt x="51337" y="13010"/>
                  </a:cubicBezTo>
                  <a:cubicBezTo>
                    <a:pt x="51404" y="12443"/>
                    <a:pt x="51471" y="11809"/>
                    <a:pt x="51637" y="11242"/>
                  </a:cubicBezTo>
                  <a:lnTo>
                    <a:pt x="51671" y="11142"/>
                  </a:lnTo>
                  <a:cubicBezTo>
                    <a:pt x="51838" y="10575"/>
                    <a:pt x="52004" y="10041"/>
                    <a:pt x="52238" y="9541"/>
                  </a:cubicBezTo>
                  <a:cubicBezTo>
                    <a:pt x="52438" y="9174"/>
                    <a:pt x="52605" y="8741"/>
                    <a:pt x="52671" y="8240"/>
                  </a:cubicBezTo>
                  <a:cubicBezTo>
                    <a:pt x="52671" y="8140"/>
                    <a:pt x="52638" y="8040"/>
                    <a:pt x="52538" y="7940"/>
                  </a:cubicBezTo>
                  <a:cubicBezTo>
                    <a:pt x="52471" y="7840"/>
                    <a:pt x="52338" y="7773"/>
                    <a:pt x="52238" y="7773"/>
                  </a:cubicBezTo>
                  <a:cubicBezTo>
                    <a:pt x="51604" y="7807"/>
                    <a:pt x="51170" y="8140"/>
                    <a:pt x="50737" y="8440"/>
                  </a:cubicBezTo>
                  <a:lnTo>
                    <a:pt x="50670" y="8474"/>
                  </a:lnTo>
                  <a:cubicBezTo>
                    <a:pt x="50136" y="8874"/>
                    <a:pt x="49703" y="9308"/>
                    <a:pt x="49336" y="9808"/>
                  </a:cubicBezTo>
                  <a:cubicBezTo>
                    <a:pt x="48735" y="10675"/>
                    <a:pt x="48435" y="11543"/>
                    <a:pt x="48368" y="12510"/>
                  </a:cubicBezTo>
                  <a:cubicBezTo>
                    <a:pt x="48368" y="12510"/>
                    <a:pt x="48202" y="14711"/>
                    <a:pt x="48602" y="15545"/>
                  </a:cubicBezTo>
                  <a:cubicBezTo>
                    <a:pt x="48368" y="16313"/>
                    <a:pt x="48435" y="17213"/>
                    <a:pt x="48802" y="18014"/>
                  </a:cubicBezTo>
                  <a:cubicBezTo>
                    <a:pt x="49102" y="18714"/>
                    <a:pt x="49703" y="19315"/>
                    <a:pt x="50236" y="19815"/>
                  </a:cubicBezTo>
                  <a:lnTo>
                    <a:pt x="50437" y="19982"/>
                  </a:lnTo>
                  <a:cubicBezTo>
                    <a:pt x="50537" y="20082"/>
                    <a:pt x="50670" y="20215"/>
                    <a:pt x="50803" y="20382"/>
                  </a:cubicBezTo>
                  <a:cubicBezTo>
                    <a:pt x="51137" y="20749"/>
                    <a:pt x="51504" y="21149"/>
                    <a:pt x="51938" y="21383"/>
                  </a:cubicBezTo>
                  <a:cubicBezTo>
                    <a:pt x="51904" y="21683"/>
                    <a:pt x="51938" y="21950"/>
                    <a:pt x="52004" y="22317"/>
                  </a:cubicBezTo>
                  <a:cubicBezTo>
                    <a:pt x="52204" y="23551"/>
                    <a:pt x="52204" y="24652"/>
                    <a:pt x="52038" y="25819"/>
                  </a:cubicBezTo>
                  <a:cubicBezTo>
                    <a:pt x="51838" y="26987"/>
                    <a:pt x="51604" y="27954"/>
                    <a:pt x="50937" y="28822"/>
                  </a:cubicBezTo>
                  <a:cubicBezTo>
                    <a:pt x="50937" y="28848"/>
                    <a:pt x="50916" y="28854"/>
                    <a:pt x="50907" y="28872"/>
                  </a:cubicBezTo>
                  <a:lnTo>
                    <a:pt x="50907" y="28872"/>
                  </a:lnTo>
                  <a:cubicBezTo>
                    <a:pt x="51005" y="28409"/>
                    <a:pt x="51070" y="27881"/>
                    <a:pt x="51070" y="27354"/>
                  </a:cubicBezTo>
                  <a:cubicBezTo>
                    <a:pt x="51104" y="26186"/>
                    <a:pt x="50770" y="24985"/>
                    <a:pt x="50136" y="23918"/>
                  </a:cubicBezTo>
                  <a:cubicBezTo>
                    <a:pt x="49869" y="23484"/>
                    <a:pt x="49503" y="23084"/>
                    <a:pt x="49169" y="22717"/>
                  </a:cubicBezTo>
                  <a:lnTo>
                    <a:pt x="49036" y="22550"/>
                  </a:lnTo>
                  <a:cubicBezTo>
                    <a:pt x="48969" y="22517"/>
                    <a:pt x="48935" y="22450"/>
                    <a:pt x="48869" y="22417"/>
                  </a:cubicBezTo>
                  <a:cubicBezTo>
                    <a:pt x="48669" y="22150"/>
                    <a:pt x="48402" y="21850"/>
                    <a:pt x="47968" y="21783"/>
                  </a:cubicBezTo>
                  <a:lnTo>
                    <a:pt x="47868" y="21783"/>
                  </a:lnTo>
                  <a:cubicBezTo>
                    <a:pt x="47668" y="21783"/>
                    <a:pt x="47468" y="21883"/>
                    <a:pt x="47368" y="22050"/>
                  </a:cubicBezTo>
                  <a:cubicBezTo>
                    <a:pt x="47268" y="22183"/>
                    <a:pt x="47234" y="22350"/>
                    <a:pt x="47301" y="22517"/>
                  </a:cubicBezTo>
                  <a:cubicBezTo>
                    <a:pt x="47501" y="23084"/>
                    <a:pt x="47301" y="23918"/>
                    <a:pt x="47134" y="24552"/>
                  </a:cubicBezTo>
                  <a:lnTo>
                    <a:pt x="47101" y="24685"/>
                  </a:lnTo>
                  <a:cubicBezTo>
                    <a:pt x="46967" y="25152"/>
                    <a:pt x="46801" y="25586"/>
                    <a:pt x="46667" y="26053"/>
                  </a:cubicBezTo>
                  <a:cubicBezTo>
                    <a:pt x="46567" y="26253"/>
                    <a:pt x="46500" y="26487"/>
                    <a:pt x="46434" y="26687"/>
                  </a:cubicBezTo>
                  <a:cubicBezTo>
                    <a:pt x="46167" y="27454"/>
                    <a:pt x="45933" y="28154"/>
                    <a:pt x="45533" y="28722"/>
                  </a:cubicBezTo>
                  <a:cubicBezTo>
                    <a:pt x="45433" y="28888"/>
                    <a:pt x="45300" y="29088"/>
                    <a:pt x="45199" y="29289"/>
                  </a:cubicBezTo>
                  <a:cubicBezTo>
                    <a:pt x="45033" y="29589"/>
                    <a:pt x="44866" y="29889"/>
                    <a:pt x="44666" y="30089"/>
                  </a:cubicBezTo>
                  <a:lnTo>
                    <a:pt x="44599" y="30156"/>
                  </a:lnTo>
                  <a:lnTo>
                    <a:pt x="44599" y="30189"/>
                  </a:lnTo>
                  <a:lnTo>
                    <a:pt x="44566" y="30189"/>
                  </a:lnTo>
                  <a:cubicBezTo>
                    <a:pt x="44566" y="30223"/>
                    <a:pt x="44532" y="30256"/>
                    <a:pt x="44532" y="30256"/>
                  </a:cubicBezTo>
                  <a:lnTo>
                    <a:pt x="44432" y="30256"/>
                  </a:lnTo>
                  <a:cubicBezTo>
                    <a:pt x="44332" y="30256"/>
                    <a:pt x="44232" y="30256"/>
                    <a:pt x="44099" y="30289"/>
                  </a:cubicBezTo>
                  <a:cubicBezTo>
                    <a:pt x="44099" y="30256"/>
                    <a:pt x="44065" y="30223"/>
                    <a:pt x="44065" y="30189"/>
                  </a:cubicBezTo>
                  <a:lnTo>
                    <a:pt x="44032" y="30189"/>
                  </a:lnTo>
                  <a:lnTo>
                    <a:pt x="44032" y="30156"/>
                  </a:lnTo>
                  <a:lnTo>
                    <a:pt x="43965" y="30123"/>
                  </a:lnTo>
                  <a:cubicBezTo>
                    <a:pt x="43765" y="29889"/>
                    <a:pt x="43598" y="29589"/>
                    <a:pt x="43432" y="29289"/>
                  </a:cubicBezTo>
                  <a:cubicBezTo>
                    <a:pt x="43331" y="29088"/>
                    <a:pt x="43198" y="28888"/>
                    <a:pt x="43098" y="28722"/>
                  </a:cubicBezTo>
                  <a:cubicBezTo>
                    <a:pt x="42731" y="28154"/>
                    <a:pt x="42464" y="27454"/>
                    <a:pt x="42197" y="26687"/>
                  </a:cubicBezTo>
                  <a:cubicBezTo>
                    <a:pt x="42131" y="26487"/>
                    <a:pt x="42064" y="26253"/>
                    <a:pt x="41997" y="26053"/>
                  </a:cubicBezTo>
                  <a:cubicBezTo>
                    <a:pt x="41830" y="25586"/>
                    <a:pt x="41664" y="25152"/>
                    <a:pt x="41530" y="24685"/>
                  </a:cubicBezTo>
                  <a:lnTo>
                    <a:pt x="41497" y="24552"/>
                  </a:lnTo>
                  <a:cubicBezTo>
                    <a:pt x="41330" y="23918"/>
                    <a:pt x="41130" y="23084"/>
                    <a:pt x="41330" y="22517"/>
                  </a:cubicBezTo>
                  <a:cubicBezTo>
                    <a:pt x="41397" y="22350"/>
                    <a:pt x="41363" y="22183"/>
                    <a:pt x="41297" y="22050"/>
                  </a:cubicBezTo>
                  <a:cubicBezTo>
                    <a:pt x="41163" y="21883"/>
                    <a:pt x="40963" y="21783"/>
                    <a:pt x="40763" y="21783"/>
                  </a:cubicBezTo>
                  <a:lnTo>
                    <a:pt x="40663" y="21783"/>
                  </a:lnTo>
                  <a:cubicBezTo>
                    <a:pt x="40229" y="21850"/>
                    <a:pt x="39962" y="22150"/>
                    <a:pt x="39762" y="22417"/>
                  </a:cubicBezTo>
                  <a:cubicBezTo>
                    <a:pt x="39696" y="22450"/>
                    <a:pt x="39662" y="22517"/>
                    <a:pt x="39595" y="22550"/>
                  </a:cubicBezTo>
                  <a:lnTo>
                    <a:pt x="39462" y="22751"/>
                  </a:lnTo>
                  <a:cubicBezTo>
                    <a:pt x="39128" y="23084"/>
                    <a:pt x="38762" y="23484"/>
                    <a:pt x="38495" y="23918"/>
                  </a:cubicBezTo>
                  <a:cubicBezTo>
                    <a:pt x="37861" y="24952"/>
                    <a:pt x="37527" y="26186"/>
                    <a:pt x="37561" y="27321"/>
                  </a:cubicBezTo>
                  <a:cubicBezTo>
                    <a:pt x="37561" y="27881"/>
                    <a:pt x="37626" y="28409"/>
                    <a:pt x="37724" y="28872"/>
                  </a:cubicBezTo>
                  <a:lnTo>
                    <a:pt x="37724" y="28872"/>
                  </a:lnTo>
                  <a:cubicBezTo>
                    <a:pt x="37715" y="28854"/>
                    <a:pt x="37694" y="28848"/>
                    <a:pt x="37694" y="28822"/>
                  </a:cubicBezTo>
                  <a:cubicBezTo>
                    <a:pt x="37027" y="27954"/>
                    <a:pt x="36793" y="26987"/>
                    <a:pt x="36593" y="25819"/>
                  </a:cubicBezTo>
                  <a:cubicBezTo>
                    <a:pt x="36427" y="24652"/>
                    <a:pt x="36427" y="23551"/>
                    <a:pt x="36627" y="22317"/>
                  </a:cubicBezTo>
                  <a:cubicBezTo>
                    <a:pt x="36693" y="21950"/>
                    <a:pt x="36727" y="21683"/>
                    <a:pt x="36693" y="21383"/>
                  </a:cubicBezTo>
                  <a:cubicBezTo>
                    <a:pt x="37127" y="21149"/>
                    <a:pt x="37494" y="20749"/>
                    <a:pt x="37828" y="20382"/>
                  </a:cubicBezTo>
                  <a:cubicBezTo>
                    <a:pt x="37961" y="20215"/>
                    <a:pt x="38094" y="20082"/>
                    <a:pt x="38194" y="19982"/>
                  </a:cubicBezTo>
                  <a:lnTo>
                    <a:pt x="38395" y="19815"/>
                  </a:lnTo>
                  <a:cubicBezTo>
                    <a:pt x="38928" y="19315"/>
                    <a:pt x="39529" y="18714"/>
                    <a:pt x="39829" y="18014"/>
                  </a:cubicBezTo>
                  <a:cubicBezTo>
                    <a:pt x="40196" y="17213"/>
                    <a:pt x="40263" y="16313"/>
                    <a:pt x="40029" y="15545"/>
                  </a:cubicBezTo>
                  <a:cubicBezTo>
                    <a:pt x="40429" y="14711"/>
                    <a:pt x="40263" y="12510"/>
                    <a:pt x="40263" y="12510"/>
                  </a:cubicBezTo>
                  <a:cubicBezTo>
                    <a:pt x="40196" y="11543"/>
                    <a:pt x="39896" y="10675"/>
                    <a:pt x="39295" y="9808"/>
                  </a:cubicBezTo>
                  <a:cubicBezTo>
                    <a:pt x="38928" y="9308"/>
                    <a:pt x="38495" y="8874"/>
                    <a:pt x="37961" y="8507"/>
                  </a:cubicBezTo>
                  <a:lnTo>
                    <a:pt x="37894" y="8440"/>
                  </a:lnTo>
                  <a:cubicBezTo>
                    <a:pt x="37461" y="8140"/>
                    <a:pt x="37027" y="7807"/>
                    <a:pt x="36393" y="7773"/>
                  </a:cubicBezTo>
                  <a:cubicBezTo>
                    <a:pt x="36293" y="7773"/>
                    <a:pt x="36160" y="7840"/>
                    <a:pt x="36093" y="7940"/>
                  </a:cubicBezTo>
                  <a:cubicBezTo>
                    <a:pt x="35993" y="8040"/>
                    <a:pt x="35960" y="8140"/>
                    <a:pt x="35960" y="8240"/>
                  </a:cubicBezTo>
                  <a:cubicBezTo>
                    <a:pt x="36026" y="8741"/>
                    <a:pt x="36193" y="9174"/>
                    <a:pt x="36393" y="9541"/>
                  </a:cubicBezTo>
                  <a:cubicBezTo>
                    <a:pt x="36627" y="10041"/>
                    <a:pt x="36793" y="10575"/>
                    <a:pt x="36960" y="11142"/>
                  </a:cubicBezTo>
                  <a:lnTo>
                    <a:pt x="36994" y="11242"/>
                  </a:lnTo>
                  <a:cubicBezTo>
                    <a:pt x="37160" y="11809"/>
                    <a:pt x="37227" y="12443"/>
                    <a:pt x="37294" y="13010"/>
                  </a:cubicBezTo>
                  <a:cubicBezTo>
                    <a:pt x="37327" y="13044"/>
                    <a:pt x="37327" y="13110"/>
                    <a:pt x="37327" y="13177"/>
                  </a:cubicBezTo>
                  <a:cubicBezTo>
                    <a:pt x="37361" y="13377"/>
                    <a:pt x="37427" y="13711"/>
                    <a:pt x="37427" y="13944"/>
                  </a:cubicBezTo>
                  <a:cubicBezTo>
                    <a:pt x="37327" y="14011"/>
                    <a:pt x="37260" y="14078"/>
                    <a:pt x="37160" y="14178"/>
                  </a:cubicBezTo>
                  <a:cubicBezTo>
                    <a:pt x="37027" y="14345"/>
                    <a:pt x="36960" y="14511"/>
                    <a:pt x="36860" y="14678"/>
                  </a:cubicBezTo>
                  <a:cubicBezTo>
                    <a:pt x="36827" y="14778"/>
                    <a:pt x="36793" y="14878"/>
                    <a:pt x="36727" y="14945"/>
                  </a:cubicBezTo>
                  <a:cubicBezTo>
                    <a:pt x="36493" y="15379"/>
                    <a:pt x="36126" y="15712"/>
                    <a:pt x="35826" y="15979"/>
                  </a:cubicBezTo>
                  <a:cubicBezTo>
                    <a:pt x="35192" y="16546"/>
                    <a:pt x="34559" y="17080"/>
                    <a:pt x="34158" y="17880"/>
                  </a:cubicBezTo>
                  <a:cubicBezTo>
                    <a:pt x="33758" y="18614"/>
                    <a:pt x="33591" y="19281"/>
                    <a:pt x="33625" y="19815"/>
                  </a:cubicBezTo>
                  <a:cubicBezTo>
                    <a:pt x="32924" y="20315"/>
                    <a:pt x="32424" y="21383"/>
                    <a:pt x="32424" y="22284"/>
                  </a:cubicBezTo>
                  <a:cubicBezTo>
                    <a:pt x="32424" y="23151"/>
                    <a:pt x="32290" y="23951"/>
                    <a:pt x="32123" y="24785"/>
                  </a:cubicBezTo>
                  <a:cubicBezTo>
                    <a:pt x="32057" y="25086"/>
                    <a:pt x="32023" y="25352"/>
                    <a:pt x="31957" y="25653"/>
                  </a:cubicBezTo>
                  <a:cubicBezTo>
                    <a:pt x="31790" y="26653"/>
                    <a:pt x="31923" y="27621"/>
                    <a:pt x="32123" y="28788"/>
                  </a:cubicBezTo>
                  <a:cubicBezTo>
                    <a:pt x="32357" y="29956"/>
                    <a:pt x="32724" y="31057"/>
                    <a:pt x="33258" y="31991"/>
                  </a:cubicBezTo>
                  <a:cubicBezTo>
                    <a:pt x="33891" y="33158"/>
                    <a:pt x="34759" y="34025"/>
                    <a:pt x="35593" y="34759"/>
                  </a:cubicBezTo>
                  <a:cubicBezTo>
                    <a:pt x="35626" y="34793"/>
                    <a:pt x="35693" y="34826"/>
                    <a:pt x="35726" y="34859"/>
                  </a:cubicBezTo>
                  <a:cubicBezTo>
                    <a:pt x="35359" y="35426"/>
                    <a:pt x="34992" y="35993"/>
                    <a:pt x="34692" y="36560"/>
                  </a:cubicBezTo>
                  <a:cubicBezTo>
                    <a:pt x="34492" y="36360"/>
                    <a:pt x="34325" y="36127"/>
                    <a:pt x="34125" y="35927"/>
                  </a:cubicBezTo>
                  <a:cubicBezTo>
                    <a:pt x="33991" y="35760"/>
                    <a:pt x="33825" y="35593"/>
                    <a:pt x="33658" y="35426"/>
                  </a:cubicBezTo>
                  <a:cubicBezTo>
                    <a:pt x="33057" y="34793"/>
                    <a:pt x="32590" y="34225"/>
                    <a:pt x="32190" y="33558"/>
                  </a:cubicBezTo>
                  <a:cubicBezTo>
                    <a:pt x="31990" y="33225"/>
                    <a:pt x="31790" y="32891"/>
                    <a:pt x="31556" y="32558"/>
                  </a:cubicBezTo>
                  <a:cubicBezTo>
                    <a:pt x="30956" y="31590"/>
                    <a:pt x="30322" y="30590"/>
                    <a:pt x="29855" y="29555"/>
                  </a:cubicBezTo>
                  <a:cubicBezTo>
                    <a:pt x="29321" y="28321"/>
                    <a:pt x="28521" y="27054"/>
                    <a:pt x="27453" y="25719"/>
                  </a:cubicBezTo>
                  <a:cubicBezTo>
                    <a:pt x="26453" y="24452"/>
                    <a:pt x="25419" y="23785"/>
                    <a:pt x="24151" y="23584"/>
                  </a:cubicBezTo>
                  <a:cubicBezTo>
                    <a:pt x="24118" y="23318"/>
                    <a:pt x="23984" y="23051"/>
                    <a:pt x="23884" y="22784"/>
                  </a:cubicBezTo>
                  <a:cubicBezTo>
                    <a:pt x="23684" y="22384"/>
                    <a:pt x="23551" y="21983"/>
                    <a:pt x="23384" y="21550"/>
                  </a:cubicBezTo>
                  <a:lnTo>
                    <a:pt x="23284" y="21249"/>
                  </a:lnTo>
                  <a:cubicBezTo>
                    <a:pt x="22950" y="20382"/>
                    <a:pt x="22583" y="19348"/>
                    <a:pt x="22050" y="18481"/>
                  </a:cubicBezTo>
                  <a:cubicBezTo>
                    <a:pt x="21549" y="17614"/>
                    <a:pt x="20982" y="16713"/>
                    <a:pt x="20315" y="16046"/>
                  </a:cubicBezTo>
                  <a:cubicBezTo>
                    <a:pt x="19681" y="15412"/>
                    <a:pt x="19081" y="14978"/>
                    <a:pt x="18514" y="14812"/>
                  </a:cubicBezTo>
                  <a:cubicBezTo>
                    <a:pt x="18447" y="14311"/>
                    <a:pt x="18314" y="13811"/>
                    <a:pt x="18147" y="13377"/>
                  </a:cubicBezTo>
                  <a:cubicBezTo>
                    <a:pt x="18047" y="13077"/>
                    <a:pt x="17947" y="12810"/>
                    <a:pt x="17880" y="12510"/>
                  </a:cubicBezTo>
                  <a:cubicBezTo>
                    <a:pt x="17680" y="11709"/>
                    <a:pt x="17246" y="10942"/>
                    <a:pt x="16579" y="10208"/>
                  </a:cubicBezTo>
                  <a:lnTo>
                    <a:pt x="16479" y="10108"/>
                  </a:lnTo>
                  <a:cubicBezTo>
                    <a:pt x="15945" y="9508"/>
                    <a:pt x="15345" y="8841"/>
                    <a:pt x="14678" y="8474"/>
                  </a:cubicBezTo>
                  <a:cubicBezTo>
                    <a:pt x="14611" y="8274"/>
                    <a:pt x="14544" y="8073"/>
                    <a:pt x="14444" y="7873"/>
                  </a:cubicBezTo>
                  <a:cubicBezTo>
                    <a:pt x="14411" y="7773"/>
                    <a:pt x="14344" y="7673"/>
                    <a:pt x="14311" y="7573"/>
                  </a:cubicBezTo>
                  <a:cubicBezTo>
                    <a:pt x="14211" y="7273"/>
                    <a:pt x="14111" y="6973"/>
                    <a:pt x="14011" y="6706"/>
                  </a:cubicBezTo>
                  <a:cubicBezTo>
                    <a:pt x="13977" y="6572"/>
                    <a:pt x="13944" y="6439"/>
                    <a:pt x="13910" y="6305"/>
                  </a:cubicBezTo>
                  <a:cubicBezTo>
                    <a:pt x="13710" y="5672"/>
                    <a:pt x="13343" y="5105"/>
                    <a:pt x="13043" y="4571"/>
                  </a:cubicBezTo>
                  <a:lnTo>
                    <a:pt x="12976" y="4471"/>
                  </a:lnTo>
                  <a:cubicBezTo>
                    <a:pt x="12476" y="3604"/>
                    <a:pt x="11742" y="3036"/>
                    <a:pt x="11042" y="2936"/>
                  </a:cubicBezTo>
                  <a:cubicBezTo>
                    <a:pt x="11008" y="2870"/>
                    <a:pt x="10975" y="2836"/>
                    <a:pt x="10942" y="2803"/>
                  </a:cubicBezTo>
                  <a:cubicBezTo>
                    <a:pt x="10308" y="1736"/>
                    <a:pt x="9207" y="835"/>
                    <a:pt x="7940" y="335"/>
                  </a:cubicBezTo>
                  <a:cubicBezTo>
                    <a:pt x="7406" y="101"/>
                    <a:pt x="6905" y="1"/>
                    <a:pt x="6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1"/>
            <p:cNvSpPr/>
            <p:nvPr/>
          </p:nvSpPr>
          <p:spPr>
            <a:xfrm>
              <a:off x="1693050" y="2955050"/>
              <a:ext cx="2225775" cy="2249975"/>
            </a:xfrm>
            <a:custGeom>
              <a:avLst/>
              <a:gdLst/>
              <a:ahLst/>
              <a:cxnLst/>
              <a:rect l="l" t="t" r="r" b="b"/>
              <a:pathLst>
                <a:path w="89031" h="89999" extrusionOk="0">
                  <a:moveTo>
                    <a:pt x="82426" y="401"/>
                  </a:moveTo>
                  <a:cubicBezTo>
                    <a:pt x="83193" y="401"/>
                    <a:pt x="83927" y="668"/>
                    <a:pt x="84627" y="1168"/>
                  </a:cubicBezTo>
                  <a:cubicBezTo>
                    <a:pt x="85862" y="2102"/>
                    <a:pt x="84928" y="3270"/>
                    <a:pt x="83960" y="4004"/>
                  </a:cubicBezTo>
                  <a:cubicBezTo>
                    <a:pt x="83327" y="4437"/>
                    <a:pt x="82659" y="4604"/>
                    <a:pt x="81959" y="4838"/>
                  </a:cubicBezTo>
                  <a:cubicBezTo>
                    <a:pt x="81625" y="4938"/>
                    <a:pt x="81158" y="4971"/>
                    <a:pt x="80858" y="5138"/>
                  </a:cubicBezTo>
                  <a:cubicBezTo>
                    <a:pt x="80758" y="5171"/>
                    <a:pt x="80691" y="5271"/>
                    <a:pt x="80591" y="5371"/>
                  </a:cubicBezTo>
                  <a:cubicBezTo>
                    <a:pt x="80858" y="6038"/>
                    <a:pt x="80891" y="6772"/>
                    <a:pt x="80558" y="7473"/>
                  </a:cubicBezTo>
                  <a:cubicBezTo>
                    <a:pt x="80158" y="8207"/>
                    <a:pt x="79490" y="8674"/>
                    <a:pt x="78857" y="9174"/>
                  </a:cubicBezTo>
                  <a:cubicBezTo>
                    <a:pt x="78523" y="9441"/>
                    <a:pt x="78223" y="9741"/>
                    <a:pt x="77889" y="9975"/>
                  </a:cubicBezTo>
                  <a:cubicBezTo>
                    <a:pt x="77689" y="10108"/>
                    <a:pt x="77422" y="10208"/>
                    <a:pt x="77222" y="10375"/>
                  </a:cubicBezTo>
                  <a:cubicBezTo>
                    <a:pt x="77522" y="11242"/>
                    <a:pt x="77489" y="12243"/>
                    <a:pt x="77155" y="13110"/>
                  </a:cubicBezTo>
                  <a:cubicBezTo>
                    <a:pt x="76655" y="14511"/>
                    <a:pt x="75521" y="16312"/>
                    <a:pt x="74053" y="16980"/>
                  </a:cubicBezTo>
                  <a:cubicBezTo>
                    <a:pt x="74120" y="17180"/>
                    <a:pt x="74187" y="17380"/>
                    <a:pt x="74220" y="17613"/>
                  </a:cubicBezTo>
                  <a:cubicBezTo>
                    <a:pt x="74520" y="19581"/>
                    <a:pt x="73419" y="21716"/>
                    <a:pt x="72285" y="23217"/>
                  </a:cubicBezTo>
                  <a:cubicBezTo>
                    <a:pt x="71585" y="24118"/>
                    <a:pt x="70818" y="24985"/>
                    <a:pt x="69984" y="25786"/>
                  </a:cubicBezTo>
                  <a:cubicBezTo>
                    <a:pt x="69683" y="26119"/>
                    <a:pt x="69116" y="26687"/>
                    <a:pt x="68583" y="26887"/>
                  </a:cubicBezTo>
                  <a:cubicBezTo>
                    <a:pt x="68783" y="27821"/>
                    <a:pt x="68716" y="28888"/>
                    <a:pt x="68616" y="29755"/>
                  </a:cubicBezTo>
                  <a:cubicBezTo>
                    <a:pt x="68416" y="31223"/>
                    <a:pt x="67549" y="32357"/>
                    <a:pt x="66715" y="33558"/>
                  </a:cubicBezTo>
                  <a:cubicBezTo>
                    <a:pt x="65814" y="34792"/>
                    <a:pt x="64847" y="36027"/>
                    <a:pt x="63713" y="37027"/>
                  </a:cubicBezTo>
                  <a:cubicBezTo>
                    <a:pt x="62545" y="38061"/>
                    <a:pt x="61311" y="38895"/>
                    <a:pt x="59910" y="39629"/>
                  </a:cubicBezTo>
                  <a:cubicBezTo>
                    <a:pt x="59443" y="39863"/>
                    <a:pt x="58942" y="40063"/>
                    <a:pt x="58442" y="40263"/>
                  </a:cubicBezTo>
                  <a:lnTo>
                    <a:pt x="58909" y="40263"/>
                  </a:lnTo>
                  <a:cubicBezTo>
                    <a:pt x="59076" y="40263"/>
                    <a:pt x="59276" y="40263"/>
                    <a:pt x="59476" y="40230"/>
                  </a:cubicBezTo>
                  <a:cubicBezTo>
                    <a:pt x="60577" y="40196"/>
                    <a:pt x="61611" y="39929"/>
                    <a:pt x="62712" y="39829"/>
                  </a:cubicBezTo>
                  <a:cubicBezTo>
                    <a:pt x="62879" y="39796"/>
                    <a:pt x="63079" y="39796"/>
                    <a:pt x="63246" y="39796"/>
                  </a:cubicBezTo>
                  <a:cubicBezTo>
                    <a:pt x="63979" y="39796"/>
                    <a:pt x="64747" y="39963"/>
                    <a:pt x="65247" y="40463"/>
                  </a:cubicBezTo>
                  <a:cubicBezTo>
                    <a:pt x="65347" y="40530"/>
                    <a:pt x="65414" y="40630"/>
                    <a:pt x="65514" y="40730"/>
                  </a:cubicBezTo>
                  <a:cubicBezTo>
                    <a:pt x="66081" y="40330"/>
                    <a:pt x="66515" y="39729"/>
                    <a:pt x="66982" y="39229"/>
                  </a:cubicBezTo>
                  <a:cubicBezTo>
                    <a:pt x="67615" y="38595"/>
                    <a:pt x="68182" y="37961"/>
                    <a:pt x="68716" y="37261"/>
                  </a:cubicBezTo>
                  <a:cubicBezTo>
                    <a:pt x="69317" y="36527"/>
                    <a:pt x="70150" y="35826"/>
                    <a:pt x="71018" y="35826"/>
                  </a:cubicBezTo>
                  <a:cubicBezTo>
                    <a:pt x="71285" y="35826"/>
                    <a:pt x="71551" y="35860"/>
                    <a:pt x="71818" y="35993"/>
                  </a:cubicBezTo>
                  <a:cubicBezTo>
                    <a:pt x="71885" y="35426"/>
                    <a:pt x="72185" y="34826"/>
                    <a:pt x="72485" y="34325"/>
                  </a:cubicBezTo>
                  <a:cubicBezTo>
                    <a:pt x="72919" y="33558"/>
                    <a:pt x="73486" y="32791"/>
                    <a:pt x="74220" y="32257"/>
                  </a:cubicBezTo>
                  <a:cubicBezTo>
                    <a:pt x="74687" y="31890"/>
                    <a:pt x="75154" y="31757"/>
                    <a:pt x="75621" y="31757"/>
                  </a:cubicBezTo>
                  <a:cubicBezTo>
                    <a:pt x="75821" y="31757"/>
                    <a:pt x="75988" y="31790"/>
                    <a:pt x="76155" y="31824"/>
                  </a:cubicBezTo>
                  <a:cubicBezTo>
                    <a:pt x="76188" y="31557"/>
                    <a:pt x="76288" y="31323"/>
                    <a:pt x="76388" y="31156"/>
                  </a:cubicBezTo>
                  <a:cubicBezTo>
                    <a:pt x="76822" y="30456"/>
                    <a:pt x="77389" y="29856"/>
                    <a:pt x="78089" y="29455"/>
                  </a:cubicBezTo>
                  <a:cubicBezTo>
                    <a:pt x="79190" y="28821"/>
                    <a:pt x="80424" y="28488"/>
                    <a:pt x="81692" y="28488"/>
                  </a:cubicBezTo>
                  <a:cubicBezTo>
                    <a:pt x="82359" y="28488"/>
                    <a:pt x="83026" y="28588"/>
                    <a:pt x="83660" y="28755"/>
                  </a:cubicBezTo>
                  <a:cubicBezTo>
                    <a:pt x="85361" y="29222"/>
                    <a:pt x="86896" y="30289"/>
                    <a:pt x="87763" y="31857"/>
                  </a:cubicBezTo>
                  <a:cubicBezTo>
                    <a:pt x="88030" y="32324"/>
                    <a:pt x="87730" y="32858"/>
                    <a:pt x="87196" y="32891"/>
                  </a:cubicBezTo>
                  <a:lnTo>
                    <a:pt x="87096" y="32891"/>
                  </a:lnTo>
                  <a:cubicBezTo>
                    <a:pt x="86629" y="32891"/>
                    <a:pt x="86162" y="32624"/>
                    <a:pt x="85695" y="32624"/>
                  </a:cubicBezTo>
                  <a:lnTo>
                    <a:pt x="85628" y="32624"/>
                  </a:lnTo>
                  <a:cubicBezTo>
                    <a:pt x="85061" y="32624"/>
                    <a:pt x="84527" y="32858"/>
                    <a:pt x="83960" y="32991"/>
                  </a:cubicBezTo>
                  <a:cubicBezTo>
                    <a:pt x="83393" y="33125"/>
                    <a:pt x="82826" y="33225"/>
                    <a:pt x="82259" y="33391"/>
                  </a:cubicBezTo>
                  <a:cubicBezTo>
                    <a:pt x="81692" y="33525"/>
                    <a:pt x="81125" y="33725"/>
                    <a:pt x="80591" y="33958"/>
                  </a:cubicBezTo>
                  <a:cubicBezTo>
                    <a:pt x="80324" y="34059"/>
                    <a:pt x="80158" y="34225"/>
                    <a:pt x="79924" y="34359"/>
                  </a:cubicBezTo>
                  <a:cubicBezTo>
                    <a:pt x="79791" y="34459"/>
                    <a:pt x="79624" y="34492"/>
                    <a:pt x="79490" y="34526"/>
                  </a:cubicBezTo>
                  <a:cubicBezTo>
                    <a:pt x="79591" y="34759"/>
                    <a:pt x="79591" y="35026"/>
                    <a:pt x="79524" y="35293"/>
                  </a:cubicBezTo>
                  <a:cubicBezTo>
                    <a:pt x="79357" y="36060"/>
                    <a:pt x="78857" y="36760"/>
                    <a:pt x="78323" y="37328"/>
                  </a:cubicBezTo>
                  <a:cubicBezTo>
                    <a:pt x="77756" y="37895"/>
                    <a:pt x="77055" y="38362"/>
                    <a:pt x="76322" y="38662"/>
                  </a:cubicBezTo>
                  <a:cubicBezTo>
                    <a:pt x="75488" y="39062"/>
                    <a:pt x="74654" y="39129"/>
                    <a:pt x="73753" y="39129"/>
                  </a:cubicBezTo>
                  <a:lnTo>
                    <a:pt x="73653" y="39129"/>
                  </a:lnTo>
                  <a:cubicBezTo>
                    <a:pt x="73686" y="39496"/>
                    <a:pt x="73686" y="39863"/>
                    <a:pt x="73553" y="40263"/>
                  </a:cubicBezTo>
                  <a:cubicBezTo>
                    <a:pt x="73019" y="41897"/>
                    <a:pt x="71718" y="43232"/>
                    <a:pt x="70251" y="44099"/>
                  </a:cubicBezTo>
                  <a:cubicBezTo>
                    <a:pt x="69850" y="44333"/>
                    <a:pt x="69417" y="44533"/>
                    <a:pt x="68983" y="44666"/>
                  </a:cubicBezTo>
                  <a:cubicBezTo>
                    <a:pt x="68583" y="44800"/>
                    <a:pt x="68216" y="44800"/>
                    <a:pt x="67782" y="44833"/>
                  </a:cubicBezTo>
                  <a:cubicBezTo>
                    <a:pt x="67449" y="44866"/>
                    <a:pt x="67182" y="44933"/>
                    <a:pt x="66881" y="44933"/>
                  </a:cubicBezTo>
                  <a:cubicBezTo>
                    <a:pt x="66748" y="44933"/>
                    <a:pt x="66648" y="44933"/>
                    <a:pt x="66515" y="44900"/>
                  </a:cubicBezTo>
                  <a:cubicBezTo>
                    <a:pt x="66281" y="44866"/>
                    <a:pt x="66048" y="44866"/>
                    <a:pt x="65814" y="44800"/>
                  </a:cubicBezTo>
                  <a:cubicBezTo>
                    <a:pt x="65781" y="44866"/>
                    <a:pt x="65747" y="44933"/>
                    <a:pt x="65714" y="44966"/>
                  </a:cubicBezTo>
                  <a:cubicBezTo>
                    <a:pt x="64913" y="46267"/>
                    <a:pt x="63312" y="46501"/>
                    <a:pt x="61845" y="46501"/>
                  </a:cubicBezTo>
                  <a:lnTo>
                    <a:pt x="61144" y="46501"/>
                  </a:lnTo>
                  <a:cubicBezTo>
                    <a:pt x="61177" y="46501"/>
                    <a:pt x="61244" y="46534"/>
                    <a:pt x="61277" y="46534"/>
                  </a:cubicBezTo>
                  <a:cubicBezTo>
                    <a:pt x="62812" y="47068"/>
                    <a:pt x="64380" y="47635"/>
                    <a:pt x="65080" y="49236"/>
                  </a:cubicBezTo>
                  <a:cubicBezTo>
                    <a:pt x="65314" y="49136"/>
                    <a:pt x="65614" y="49103"/>
                    <a:pt x="65881" y="49069"/>
                  </a:cubicBezTo>
                  <a:cubicBezTo>
                    <a:pt x="66248" y="48969"/>
                    <a:pt x="66615" y="48902"/>
                    <a:pt x="66982" y="48902"/>
                  </a:cubicBezTo>
                  <a:cubicBezTo>
                    <a:pt x="67082" y="48902"/>
                    <a:pt x="67182" y="48936"/>
                    <a:pt x="67315" y="48936"/>
                  </a:cubicBezTo>
                  <a:cubicBezTo>
                    <a:pt x="68216" y="49003"/>
                    <a:pt x="69116" y="49303"/>
                    <a:pt x="69950" y="49636"/>
                  </a:cubicBezTo>
                  <a:cubicBezTo>
                    <a:pt x="71451" y="50203"/>
                    <a:pt x="73053" y="51037"/>
                    <a:pt x="73920" y="52472"/>
                  </a:cubicBezTo>
                  <a:cubicBezTo>
                    <a:pt x="74187" y="52872"/>
                    <a:pt x="74320" y="53406"/>
                    <a:pt x="74320" y="53939"/>
                  </a:cubicBezTo>
                  <a:cubicBezTo>
                    <a:pt x="74387" y="53973"/>
                    <a:pt x="74420" y="53973"/>
                    <a:pt x="74420" y="53973"/>
                  </a:cubicBezTo>
                  <a:cubicBezTo>
                    <a:pt x="74654" y="54073"/>
                    <a:pt x="74820" y="54173"/>
                    <a:pt x="74987" y="54306"/>
                  </a:cubicBezTo>
                  <a:cubicBezTo>
                    <a:pt x="75421" y="54640"/>
                    <a:pt x="75855" y="54907"/>
                    <a:pt x="76255" y="55240"/>
                  </a:cubicBezTo>
                  <a:cubicBezTo>
                    <a:pt x="77189" y="56008"/>
                    <a:pt x="78023" y="56908"/>
                    <a:pt x="78823" y="57809"/>
                  </a:cubicBezTo>
                  <a:cubicBezTo>
                    <a:pt x="80191" y="59343"/>
                    <a:pt x="81725" y="60978"/>
                    <a:pt x="82359" y="63013"/>
                  </a:cubicBezTo>
                  <a:cubicBezTo>
                    <a:pt x="82626" y="63813"/>
                    <a:pt x="82593" y="64514"/>
                    <a:pt x="82226" y="65181"/>
                  </a:cubicBezTo>
                  <a:cubicBezTo>
                    <a:pt x="82826" y="65581"/>
                    <a:pt x="83327" y="66282"/>
                    <a:pt x="83660" y="66882"/>
                  </a:cubicBezTo>
                  <a:cubicBezTo>
                    <a:pt x="84160" y="67749"/>
                    <a:pt x="84561" y="68717"/>
                    <a:pt x="84994" y="69617"/>
                  </a:cubicBezTo>
                  <a:cubicBezTo>
                    <a:pt x="85528" y="70585"/>
                    <a:pt x="86129" y="71485"/>
                    <a:pt x="86762" y="72386"/>
                  </a:cubicBezTo>
                  <a:cubicBezTo>
                    <a:pt x="87063" y="72820"/>
                    <a:pt x="87396" y="73220"/>
                    <a:pt x="87730" y="73587"/>
                  </a:cubicBezTo>
                  <a:cubicBezTo>
                    <a:pt x="87997" y="73887"/>
                    <a:pt x="88430" y="74154"/>
                    <a:pt x="88530" y="74554"/>
                  </a:cubicBezTo>
                  <a:cubicBezTo>
                    <a:pt x="88730" y="75088"/>
                    <a:pt x="88197" y="75355"/>
                    <a:pt x="87730" y="75355"/>
                  </a:cubicBezTo>
                  <a:lnTo>
                    <a:pt x="87596" y="75355"/>
                  </a:lnTo>
                  <a:cubicBezTo>
                    <a:pt x="87063" y="75255"/>
                    <a:pt x="86562" y="74988"/>
                    <a:pt x="86062" y="74754"/>
                  </a:cubicBezTo>
                  <a:cubicBezTo>
                    <a:pt x="85261" y="74421"/>
                    <a:pt x="84494" y="74154"/>
                    <a:pt x="83794" y="73620"/>
                  </a:cubicBezTo>
                  <a:cubicBezTo>
                    <a:pt x="82960" y="72986"/>
                    <a:pt x="82259" y="72186"/>
                    <a:pt x="81525" y="71419"/>
                  </a:cubicBezTo>
                  <a:cubicBezTo>
                    <a:pt x="81192" y="71052"/>
                    <a:pt x="80791" y="70685"/>
                    <a:pt x="80458" y="70284"/>
                  </a:cubicBezTo>
                  <a:cubicBezTo>
                    <a:pt x="80158" y="69884"/>
                    <a:pt x="79924" y="69417"/>
                    <a:pt x="79657" y="69017"/>
                  </a:cubicBezTo>
                  <a:cubicBezTo>
                    <a:pt x="79357" y="68583"/>
                    <a:pt x="79357" y="68216"/>
                    <a:pt x="79324" y="67716"/>
                  </a:cubicBezTo>
                  <a:cubicBezTo>
                    <a:pt x="79257" y="67216"/>
                    <a:pt x="79190" y="66749"/>
                    <a:pt x="79190" y="66248"/>
                  </a:cubicBezTo>
                  <a:cubicBezTo>
                    <a:pt x="77622" y="65715"/>
                    <a:pt x="76455" y="63947"/>
                    <a:pt x="75754" y="62612"/>
                  </a:cubicBezTo>
                  <a:cubicBezTo>
                    <a:pt x="75254" y="61612"/>
                    <a:pt x="74754" y="60544"/>
                    <a:pt x="74320" y="59510"/>
                  </a:cubicBezTo>
                  <a:cubicBezTo>
                    <a:pt x="74053" y="58943"/>
                    <a:pt x="73786" y="58443"/>
                    <a:pt x="73453" y="57909"/>
                  </a:cubicBezTo>
                  <a:cubicBezTo>
                    <a:pt x="73286" y="57675"/>
                    <a:pt x="73153" y="57409"/>
                    <a:pt x="72986" y="57208"/>
                  </a:cubicBezTo>
                  <a:cubicBezTo>
                    <a:pt x="72886" y="57108"/>
                    <a:pt x="72552" y="56641"/>
                    <a:pt x="72385" y="56641"/>
                  </a:cubicBezTo>
                  <a:cubicBezTo>
                    <a:pt x="72219" y="56641"/>
                    <a:pt x="72119" y="56575"/>
                    <a:pt x="72052" y="56475"/>
                  </a:cubicBezTo>
                  <a:cubicBezTo>
                    <a:pt x="71852" y="56475"/>
                    <a:pt x="71652" y="56508"/>
                    <a:pt x="71451" y="56508"/>
                  </a:cubicBezTo>
                  <a:cubicBezTo>
                    <a:pt x="71218" y="56541"/>
                    <a:pt x="70951" y="56541"/>
                    <a:pt x="70684" y="56541"/>
                  </a:cubicBezTo>
                  <a:cubicBezTo>
                    <a:pt x="70150" y="56541"/>
                    <a:pt x="69583" y="56475"/>
                    <a:pt x="69083" y="56241"/>
                  </a:cubicBezTo>
                  <a:cubicBezTo>
                    <a:pt x="68249" y="55874"/>
                    <a:pt x="67415" y="55307"/>
                    <a:pt x="66715" y="54740"/>
                  </a:cubicBezTo>
                  <a:cubicBezTo>
                    <a:pt x="66348" y="54440"/>
                    <a:pt x="65914" y="54173"/>
                    <a:pt x="65547" y="53839"/>
                  </a:cubicBezTo>
                  <a:cubicBezTo>
                    <a:pt x="65280" y="53606"/>
                    <a:pt x="64847" y="53406"/>
                    <a:pt x="64680" y="53072"/>
                  </a:cubicBezTo>
                  <a:cubicBezTo>
                    <a:pt x="64680" y="53005"/>
                    <a:pt x="64647" y="52972"/>
                    <a:pt x="64647" y="52939"/>
                  </a:cubicBezTo>
                  <a:cubicBezTo>
                    <a:pt x="64513" y="53005"/>
                    <a:pt x="64380" y="53072"/>
                    <a:pt x="64213" y="53105"/>
                  </a:cubicBezTo>
                  <a:cubicBezTo>
                    <a:pt x="63846" y="53239"/>
                    <a:pt x="63512" y="53272"/>
                    <a:pt x="63145" y="53272"/>
                  </a:cubicBezTo>
                  <a:cubicBezTo>
                    <a:pt x="61678" y="53272"/>
                    <a:pt x="60143" y="52538"/>
                    <a:pt x="58842" y="52138"/>
                  </a:cubicBezTo>
                  <a:cubicBezTo>
                    <a:pt x="57808" y="51805"/>
                    <a:pt x="56774" y="51404"/>
                    <a:pt x="55807" y="50904"/>
                  </a:cubicBezTo>
                  <a:cubicBezTo>
                    <a:pt x="55340" y="50670"/>
                    <a:pt x="54940" y="50404"/>
                    <a:pt x="54506" y="50103"/>
                  </a:cubicBezTo>
                  <a:cubicBezTo>
                    <a:pt x="54272" y="49970"/>
                    <a:pt x="54039" y="49803"/>
                    <a:pt x="53839" y="49603"/>
                  </a:cubicBezTo>
                  <a:cubicBezTo>
                    <a:pt x="53605" y="50103"/>
                    <a:pt x="53338" y="50604"/>
                    <a:pt x="53038" y="51071"/>
                  </a:cubicBezTo>
                  <a:cubicBezTo>
                    <a:pt x="52972" y="51204"/>
                    <a:pt x="52871" y="51304"/>
                    <a:pt x="52771" y="51438"/>
                  </a:cubicBezTo>
                  <a:cubicBezTo>
                    <a:pt x="53472" y="51571"/>
                    <a:pt x="54172" y="51971"/>
                    <a:pt x="54773" y="52205"/>
                  </a:cubicBezTo>
                  <a:cubicBezTo>
                    <a:pt x="55940" y="52705"/>
                    <a:pt x="57008" y="53339"/>
                    <a:pt x="58109" y="53906"/>
                  </a:cubicBezTo>
                  <a:cubicBezTo>
                    <a:pt x="59209" y="54473"/>
                    <a:pt x="60310" y="54973"/>
                    <a:pt x="61378" y="55607"/>
                  </a:cubicBezTo>
                  <a:cubicBezTo>
                    <a:pt x="62245" y="56108"/>
                    <a:pt x="63412" y="56741"/>
                    <a:pt x="63946" y="57642"/>
                  </a:cubicBezTo>
                  <a:cubicBezTo>
                    <a:pt x="64213" y="58076"/>
                    <a:pt x="64313" y="58576"/>
                    <a:pt x="64246" y="59043"/>
                  </a:cubicBezTo>
                  <a:cubicBezTo>
                    <a:pt x="64780" y="59243"/>
                    <a:pt x="65247" y="59677"/>
                    <a:pt x="65647" y="60010"/>
                  </a:cubicBezTo>
                  <a:cubicBezTo>
                    <a:pt x="66515" y="60678"/>
                    <a:pt x="67382" y="61345"/>
                    <a:pt x="68182" y="62045"/>
                  </a:cubicBezTo>
                  <a:cubicBezTo>
                    <a:pt x="69016" y="62779"/>
                    <a:pt x="69817" y="63546"/>
                    <a:pt x="70517" y="64414"/>
                  </a:cubicBezTo>
                  <a:cubicBezTo>
                    <a:pt x="71118" y="65114"/>
                    <a:pt x="71818" y="65915"/>
                    <a:pt x="72018" y="66815"/>
                  </a:cubicBezTo>
                  <a:cubicBezTo>
                    <a:pt x="72185" y="67516"/>
                    <a:pt x="71985" y="68383"/>
                    <a:pt x="71585" y="69084"/>
                  </a:cubicBezTo>
                  <a:cubicBezTo>
                    <a:pt x="71985" y="69417"/>
                    <a:pt x="72252" y="69951"/>
                    <a:pt x="72452" y="70451"/>
                  </a:cubicBezTo>
                  <a:cubicBezTo>
                    <a:pt x="72786" y="71319"/>
                    <a:pt x="73186" y="72253"/>
                    <a:pt x="73386" y="73153"/>
                  </a:cubicBezTo>
                  <a:cubicBezTo>
                    <a:pt x="73786" y="75121"/>
                    <a:pt x="73786" y="77189"/>
                    <a:pt x="73319" y="79124"/>
                  </a:cubicBezTo>
                  <a:cubicBezTo>
                    <a:pt x="73186" y="79624"/>
                    <a:pt x="72852" y="79991"/>
                    <a:pt x="72419" y="80292"/>
                  </a:cubicBezTo>
                  <a:cubicBezTo>
                    <a:pt x="72686" y="80659"/>
                    <a:pt x="72852" y="81092"/>
                    <a:pt x="73019" y="81492"/>
                  </a:cubicBezTo>
                  <a:cubicBezTo>
                    <a:pt x="73386" y="82293"/>
                    <a:pt x="73520" y="83127"/>
                    <a:pt x="73620" y="83994"/>
                  </a:cubicBezTo>
                  <a:cubicBezTo>
                    <a:pt x="73720" y="84995"/>
                    <a:pt x="73853" y="85929"/>
                    <a:pt x="74153" y="86896"/>
                  </a:cubicBezTo>
                  <a:cubicBezTo>
                    <a:pt x="74253" y="87297"/>
                    <a:pt x="74420" y="87697"/>
                    <a:pt x="74587" y="88097"/>
                  </a:cubicBezTo>
                  <a:cubicBezTo>
                    <a:pt x="74687" y="88397"/>
                    <a:pt x="74921" y="88731"/>
                    <a:pt x="74887" y="89031"/>
                  </a:cubicBezTo>
                  <a:cubicBezTo>
                    <a:pt x="74820" y="89431"/>
                    <a:pt x="74587" y="89565"/>
                    <a:pt x="74253" y="89565"/>
                  </a:cubicBezTo>
                  <a:cubicBezTo>
                    <a:pt x="73419" y="89565"/>
                    <a:pt x="72052" y="88698"/>
                    <a:pt x="71752" y="88431"/>
                  </a:cubicBezTo>
                  <a:cubicBezTo>
                    <a:pt x="71084" y="87830"/>
                    <a:pt x="70651" y="86996"/>
                    <a:pt x="70184" y="86296"/>
                  </a:cubicBezTo>
                  <a:cubicBezTo>
                    <a:pt x="69683" y="85529"/>
                    <a:pt x="69183" y="84862"/>
                    <a:pt x="68850" y="84028"/>
                  </a:cubicBezTo>
                  <a:cubicBezTo>
                    <a:pt x="68483" y="83127"/>
                    <a:pt x="68249" y="82260"/>
                    <a:pt x="68149" y="81292"/>
                  </a:cubicBezTo>
                  <a:cubicBezTo>
                    <a:pt x="68116" y="80959"/>
                    <a:pt x="68149" y="80525"/>
                    <a:pt x="68316" y="80192"/>
                  </a:cubicBezTo>
                  <a:cubicBezTo>
                    <a:pt x="68016" y="79991"/>
                    <a:pt x="67782" y="79758"/>
                    <a:pt x="67615" y="79424"/>
                  </a:cubicBezTo>
                  <a:cubicBezTo>
                    <a:pt x="67315" y="78791"/>
                    <a:pt x="67182" y="77823"/>
                    <a:pt x="67315" y="77123"/>
                  </a:cubicBezTo>
                  <a:cubicBezTo>
                    <a:pt x="67515" y="75922"/>
                    <a:pt x="67749" y="74788"/>
                    <a:pt x="67815" y="73587"/>
                  </a:cubicBezTo>
                  <a:cubicBezTo>
                    <a:pt x="67849" y="73053"/>
                    <a:pt x="67916" y="72519"/>
                    <a:pt x="67882" y="71986"/>
                  </a:cubicBezTo>
                  <a:cubicBezTo>
                    <a:pt x="67882" y="71719"/>
                    <a:pt x="67815" y="71485"/>
                    <a:pt x="67782" y="71252"/>
                  </a:cubicBezTo>
                  <a:cubicBezTo>
                    <a:pt x="67782" y="71018"/>
                    <a:pt x="67815" y="70818"/>
                    <a:pt x="67815" y="70585"/>
                  </a:cubicBezTo>
                  <a:cubicBezTo>
                    <a:pt x="67782" y="70551"/>
                    <a:pt x="67782" y="70551"/>
                    <a:pt x="67782" y="70518"/>
                  </a:cubicBezTo>
                  <a:cubicBezTo>
                    <a:pt x="67582" y="70385"/>
                    <a:pt x="67382" y="70251"/>
                    <a:pt x="67215" y="70118"/>
                  </a:cubicBezTo>
                  <a:cubicBezTo>
                    <a:pt x="66348" y="69417"/>
                    <a:pt x="65614" y="68650"/>
                    <a:pt x="64947" y="67783"/>
                  </a:cubicBezTo>
                  <a:cubicBezTo>
                    <a:pt x="64213" y="66849"/>
                    <a:pt x="63746" y="65781"/>
                    <a:pt x="63145" y="64781"/>
                  </a:cubicBezTo>
                  <a:cubicBezTo>
                    <a:pt x="62812" y="64280"/>
                    <a:pt x="62478" y="63746"/>
                    <a:pt x="62145" y="63279"/>
                  </a:cubicBezTo>
                  <a:cubicBezTo>
                    <a:pt x="61878" y="62879"/>
                    <a:pt x="61744" y="62446"/>
                    <a:pt x="61511" y="62045"/>
                  </a:cubicBezTo>
                  <a:lnTo>
                    <a:pt x="61378" y="62045"/>
                  </a:lnTo>
                  <a:cubicBezTo>
                    <a:pt x="61277" y="62079"/>
                    <a:pt x="61177" y="62079"/>
                    <a:pt x="61077" y="62079"/>
                  </a:cubicBezTo>
                  <a:cubicBezTo>
                    <a:pt x="60077" y="62079"/>
                    <a:pt x="59143" y="61445"/>
                    <a:pt x="58375" y="60878"/>
                  </a:cubicBezTo>
                  <a:cubicBezTo>
                    <a:pt x="57475" y="60211"/>
                    <a:pt x="56708" y="59410"/>
                    <a:pt x="55874" y="58643"/>
                  </a:cubicBezTo>
                  <a:cubicBezTo>
                    <a:pt x="55407" y="58242"/>
                    <a:pt x="54973" y="57809"/>
                    <a:pt x="54573" y="57375"/>
                  </a:cubicBezTo>
                  <a:cubicBezTo>
                    <a:pt x="54106" y="56942"/>
                    <a:pt x="53605" y="56541"/>
                    <a:pt x="53172" y="56108"/>
                  </a:cubicBezTo>
                  <a:cubicBezTo>
                    <a:pt x="52338" y="55174"/>
                    <a:pt x="51304" y="54473"/>
                    <a:pt x="50470" y="53539"/>
                  </a:cubicBezTo>
                  <a:cubicBezTo>
                    <a:pt x="50436" y="53572"/>
                    <a:pt x="50403" y="53606"/>
                    <a:pt x="50370" y="53606"/>
                  </a:cubicBezTo>
                  <a:cubicBezTo>
                    <a:pt x="50370" y="53639"/>
                    <a:pt x="50370" y="53639"/>
                    <a:pt x="50370" y="53639"/>
                  </a:cubicBezTo>
                  <a:cubicBezTo>
                    <a:pt x="50703" y="54073"/>
                    <a:pt x="51137" y="54406"/>
                    <a:pt x="51504" y="54807"/>
                  </a:cubicBezTo>
                  <a:cubicBezTo>
                    <a:pt x="52204" y="55641"/>
                    <a:pt x="52838" y="56541"/>
                    <a:pt x="53372" y="57509"/>
                  </a:cubicBezTo>
                  <a:cubicBezTo>
                    <a:pt x="53939" y="58509"/>
                    <a:pt x="54439" y="59577"/>
                    <a:pt x="54906" y="60644"/>
                  </a:cubicBezTo>
                  <a:cubicBezTo>
                    <a:pt x="55407" y="61778"/>
                    <a:pt x="55573" y="62846"/>
                    <a:pt x="55640" y="64113"/>
                  </a:cubicBezTo>
                  <a:cubicBezTo>
                    <a:pt x="55740" y="66482"/>
                    <a:pt x="55240" y="68717"/>
                    <a:pt x="54439" y="70952"/>
                  </a:cubicBezTo>
                  <a:cubicBezTo>
                    <a:pt x="54039" y="71986"/>
                    <a:pt x="53539" y="72853"/>
                    <a:pt x="52871" y="73754"/>
                  </a:cubicBezTo>
                  <a:cubicBezTo>
                    <a:pt x="52271" y="74554"/>
                    <a:pt x="51804" y="75455"/>
                    <a:pt x="51037" y="76089"/>
                  </a:cubicBezTo>
                  <a:cubicBezTo>
                    <a:pt x="50136" y="76889"/>
                    <a:pt x="49135" y="77456"/>
                    <a:pt x="48135" y="78090"/>
                  </a:cubicBezTo>
                  <a:cubicBezTo>
                    <a:pt x="47601" y="78424"/>
                    <a:pt x="47101" y="78724"/>
                    <a:pt x="46500" y="78857"/>
                  </a:cubicBezTo>
                  <a:cubicBezTo>
                    <a:pt x="46000" y="78991"/>
                    <a:pt x="45500" y="78991"/>
                    <a:pt x="44999" y="78991"/>
                  </a:cubicBezTo>
                  <a:lnTo>
                    <a:pt x="44032" y="78991"/>
                  </a:lnTo>
                  <a:cubicBezTo>
                    <a:pt x="43531" y="78991"/>
                    <a:pt x="43031" y="78991"/>
                    <a:pt x="42531" y="78857"/>
                  </a:cubicBezTo>
                  <a:cubicBezTo>
                    <a:pt x="41930" y="78724"/>
                    <a:pt x="41430" y="78424"/>
                    <a:pt x="40930" y="78090"/>
                  </a:cubicBezTo>
                  <a:cubicBezTo>
                    <a:pt x="39896" y="77456"/>
                    <a:pt x="38895" y="76889"/>
                    <a:pt x="37994" y="76089"/>
                  </a:cubicBezTo>
                  <a:cubicBezTo>
                    <a:pt x="37227" y="75455"/>
                    <a:pt x="36760" y="74554"/>
                    <a:pt x="36160" y="73754"/>
                  </a:cubicBezTo>
                  <a:cubicBezTo>
                    <a:pt x="35492" y="72853"/>
                    <a:pt x="34992" y="71986"/>
                    <a:pt x="34592" y="70952"/>
                  </a:cubicBezTo>
                  <a:cubicBezTo>
                    <a:pt x="33791" y="68717"/>
                    <a:pt x="33291" y="66482"/>
                    <a:pt x="33391" y="64113"/>
                  </a:cubicBezTo>
                  <a:cubicBezTo>
                    <a:pt x="33458" y="62846"/>
                    <a:pt x="33624" y="61778"/>
                    <a:pt x="34125" y="60644"/>
                  </a:cubicBezTo>
                  <a:cubicBezTo>
                    <a:pt x="34592" y="59577"/>
                    <a:pt x="35092" y="58509"/>
                    <a:pt x="35659" y="57509"/>
                  </a:cubicBezTo>
                  <a:cubicBezTo>
                    <a:pt x="36193" y="56541"/>
                    <a:pt x="36827" y="55641"/>
                    <a:pt x="37527" y="54807"/>
                  </a:cubicBezTo>
                  <a:cubicBezTo>
                    <a:pt x="37894" y="54406"/>
                    <a:pt x="38328" y="54073"/>
                    <a:pt x="38661" y="53639"/>
                  </a:cubicBezTo>
                  <a:cubicBezTo>
                    <a:pt x="38661" y="53639"/>
                    <a:pt x="38661" y="53639"/>
                    <a:pt x="38661" y="53606"/>
                  </a:cubicBezTo>
                  <a:cubicBezTo>
                    <a:pt x="38628" y="53606"/>
                    <a:pt x="38595" y="53572"/>
                    <a:pt x="38561" y="53539"/>
                  </a:cubicBezTo>
                  <a:cubicBezTo>
                    <a:pt x="37727" y="54473"/>
                    <a:pt x="36693" y="55174"/>
                    <a:pt x="35859" y="56108"/>
                  </a:cubicBezTo>
                  <a:cubicBezTo>
                    <a:pt x="35426" y="56541"/>
                    <a:pt x="34925" y="56942"/>
                    <a:pt x="34492" y="57375"/>
                  </a:cubicBezTo>
                  <a:cubicBezTo>
                    <a:pt x="34058" y="57809"/>
                    <a:pt x="33624" y="58242"/>
                    <a:pt x="33191" y="58643"/>
                  </a:cubicBezTo>
                  <a:cubicBezTo>
                    <a:pt x="32357" y="59410"/>
                    <a:pt x="31556" y="60211"/>
                    <a:pt x="30656" y="60878"/>
                  </a:cubicBezTo>
                  <a:cubicBezTo>
                    <a:pt x="29888" y="61445"/>
                    <a:pt x="28954" y="62079"/>
                    <a:pt x="27954" y="62079"/>
                  </a:cubicBezTo>
                  <a:cubicBezTo>
                    <a:pt x="27854" y="62079"/>
                    <a:pt x="27754" y="62079"/>
                    <a:pt x="27653" y="62045"/>
                  </a:cubicBezTo>
                  <a:lnTo>
                    <a:pt x="27520" y="62045"/>
                  </a:lnTo>
                  <a:cubicBezTo>
                    <a:pt x="27287" y="62446"/>
                    <a:pt x="27153" y="62879"/>
                    <a:pt x="26886" y="63279"/>
                  </a:cubicBezTo>
                  <a:cubicBezTo>
                    <a:pt x="26553" y="63746"/>
                    <a:pt x="26219" y="64280"/>
                    <a:pt x="25886" y="64781"/>
                  </a:cubicBezTo>
                  <a:cubicBezTo>
                    <a:pt x="25285" y="65781"/>
                    <a:pt x="24818" y="66849"/>
                    <a:pt x="24084" y="67783"/>
                  </a:cubicBezTo>
                  <a:cubicBezTo>
                    <a:pt x="23417" y="68650"/>
                    <a:pt x="22683" y="69417"/>
                    <a:pt x="21816" y="70118"/>
                  </a:cubicBezTo>
                  <a:cubicBezTo>
                    <a:pt x="21649" y="70251"/>
                    <a:pt x="21449" y="70385"/>
                    <a:pt x="21282" y="70518"/>
                  </a:cubicBezTo>
                  <a:cubicBezTo>
                    <a:pt x="21249" y="70551"/>
                    <a:pt x="21249" y="70551"/>
                    <a:pt x="21216" y="70585"/>
                  </a:cubicBezTo>
                  <a:cubicBezTo>
                    <a:pt x="21216" y="70818"/>
                    <a:pt x="21249" y="71018"/>
                    <a:pt x="21249" y="71252"/>
                  </a:cubicBezTo>
                  <a:cubicBezTo>
                    <a:pt x="21216" y="71485"/>
                    <a:pt x="21149" y="71719"/>
                    <a:pt x="21149" y="71986"/>
                  </a:cubicBezTo>
                  <a:cubicBezTo>
                    <a:pt x="21115" y="72519"/>
                    <a:pt x="21182" y="73053"/>
                    <a:pt x="21216" y="73587"/>
                  </a:cubicBezTo>
                  <a:cubicBezTo>
                    <a:pt x="21316" y="74788"/>
                    <a:pt x="21549" y="75922"/>
                    <a:pt x="21716" y="77123"/>
                  </a:cubicBezTo>
                  <a:cubicBezTo>
                    <a:pt x="21849" y="77823"/>
                    <a:pt x="21716" y="78791"/>
                    <a:pt x="21416" y="79424"/>
                  </a:cubicBezTo>
                  <a:cubicBezTo>
                    <a:pt x="21282" y="79758"/>
                    <a:pt x="21015" y="79991"/>
                    <a:pt x="20715" y="80192"/>
                  </a:cubicBezTo>
                  <a:cubicBezTo>
                    <a:pt x="20882" y="80525"/>
                    <a:pt x="20915" y="80959"/>
                    <a:pt x="20882" y="81292"/>
                  </a:cubicBezTo>
                  <a:cubicBezTo>
                    <a:pt x="20782" y="82260"/>
                    <a:pt x="20548" y="83127"/>
                    <a:pt x="20181" y="84028"/>
                  </a:cubicBezTo>
                  <a:cubicBezTo>
                    <a:pt x="19848" y="84862"/>
                    <a:pt x="19348" y="85529"/>
                    <a:pt x="18847" y="86296"/>
                  </a:cubicBezTo>
                  <a:cubicBezTo>
                    <a:pt x="18380" y="86996"/>
                    <a:pt x="17947" y="87830"/>
                    <a:pt x="17313" y="88431"/>
                  </a:cubicBezTo>
                  <a:cubicBezTo>
                    <a:pt x="16979" y="88698"/>
                    <a:pt x="15612" y="89565"/>
                    <a:pt x="14778" y="89565"/>
                  </a:cubicBezTo>
                  <a:cubicBezTo>
                    <a:pt x="14444" y="89565"/>
                    <a:pt x="14211" y="89431"/>
                    <a:pt x="14177" y="89031"/>
                  </a:cubicBezTo>
                  <a:cubicBezTo>
                    <a:pt x="14110" y="88731"/>
                    <a:pt x="14344" y="88397"/>
                    <a:pt x="14477" y="88097"/>
                  </a:cubicBezTo>
                  <a:cubicBezTo>
                    <a:pt x="14611" y="87697"/>
                    <a:pt x="14778" y="87297"/>
                    <a:pt x="14911" y="86896"/>
                  </a:cubicBezTo>
                  <a:cubicBezTo>
                    <a:pt x="15178" y="85929"/>
                    <a:pt x="15311" y="84995"/>
                    <a:pt x="15411" y="83994"/>
                  </a:cubicBezTo>
                  <a:cubicBezTo>
                    <a:pt x="15511" y="83127"/>
                    <a:pt x="15678" y="82293"/>
                    <a:pt x="16012" y="81492"/>
                  </a:cubicBezTo>
                  <a:cubicBezTo>
                    <a:pt x="16179" y="81092"/>
                    <a:pt x="16379" y="80659"/>
                    <a:pt x="16612" y="80292"/>
                  </a:cubicBezTo>
                  <a:cubicBezTo>
                    <a:pt x="16179" y="79991"/>
                    <a:pt x="15845" y="79624"/>
                    <a:pt x="15745" y="79124"/>
                  </a:cubicBezTo>
                  <a:cubicBezTo>
                    <a:pt x="15245" y="77189"/>
                    <a:pt x="15245" y="75121"/>
                    <a:pt x="15645" y="73153"/>
                  </a:cubicBezTo>
                  <a:cubicBezTo>
                    <a:pt x="15845" y="72219"/>
                    <a:pt x="16245" y="71319"/>
                    <a:pt x="16612" y="70451"/>
                  </a:cubicBezTo>
                  <a:cubicBezTo>
                    <a:pt x="16779" y="69951"/>
                    <a:pt x="17046" y="69417"/>
                    <a:pt x="17480" y="69084"/>
                  </a:cubicBezTo>
                  <a:cubicBezTo>
                    <a:pt x="17046" y="68383"/>
                    <a:pt x="16879" y="67516"/>
                    <a:pt x="17013" y="66815"/>
                  </a:cubicBezTo>
                  <a:cubicBezTo>
                    <a:pt x="17246" y="65915"/>
                    <a:pt x="17913" y="65114"/>
                    <a:pt x="18514" y="64414"/>
                  </a:cubicBezTo>
                  <a:cubicBezTo>
                    <a:pt x="19214" y="63546"/>
                    <a:pt x="20015" y="62779"/>
                    <a:pt x="20849" y="62045"/>
                  </a:cubicBezTo>
                  <a:cubicBezTo>
                    <a:pt x="21649" y="61345"/>
                    <a:pt x="22550" y="60678"/>
                    <a:pt x="23384" y="60010"/>
                  </a:cubicBezTo>
                  <a:cubicBezTo>
                    <a:pt x="23817" y="59677"/>
                    <a:pt x="24251" y="59243"/>
                    <a:pt x="24785" y="59043"/>
                  </a:cubicBezTo>
                  <a:cubicBezTo>
                    <a:pt x="24718" y="58576"/>
                    <a:pt x="24818" y="58076"/>
                    <a:pt x="25085" y="57642"/>
                  </a:cubicBezTo>
                  <a:cubicBezTo>
                    <a:pt x="25619" y="56741"/>
                    <a:pt x="26786" y="56108"/>
                    <a:pt x="27653" y="55607"/>
                  </a:cubicBezTo>
                  <a:cubicBezTo>
                    <a:pt x="28721" y="54973"/>
                    <a:pt x="29855" y="54473"/>
                    <a:pt x="30922" y="53906"/>
                  </a:cubicBezTo>
                  <a:cubicBezTo>
                    <a:pt x="32023" y="53339"/>
                    <a:pt x="33124" y="52705"/>
                    <a:pt x="34258" y="52205"/>
                  </a:cubicBezTo>
                  <a:cubicBezTo>
                    <a:pt x="34859" y="51971"/>
                    <a:pt x="35559" y="51571"/>
                    <a:pt x="36260" y="51438"/>
                  </a:cubicBezTo>
                  <a:cubicBezTo>
                    <a:pt x="36160" y="51304"/>
                    <a:pt x="36093" y="51204"/>
                    <a:pt x="35993" y="51071"/>
                  </a:cubicBezTo>
                  <a:cubicBezTo>
                    <a:pt x="35693" y="50604"/>
                    <a:pt x="35426" y="50103"/>
                    <a:pt x="35226" y="49603"/>
                  </a:cubicBezTo>
                  <a:cubicBezTo>
                    <a:pt x="34992" y="49803"/>
                    <a:pt x="34759" y="49970"/>
                    <a:pt x="34525" y="50103"/>
                  </a:cubicBezTo>
                  <a:cubicBezTo>
                    <a:pt x="34091" y="50404"/>
                    <a:pt x="33691" y="50670"/>
                    <a:pt x="33224" y="50904"/>
                  </a:cubicBezTo>
                  <a:cubicBezTo>
                    <a:pt x="32257" y="51404"/>
                    <a:pt x="31223" y="51805"/>
                    <a:pt x="30189" y="52138"/>
                  </a:cubicBezTo>
                  <a:cubicBezTo>
                    <a:pt x="28888" y="52538"/>
                    <a:pt x="27353" y="53272"/>
                    <a:pt x="25919" y="53272"/>
                  </a:cubicBezTo>
                  <a:cubicBezTo>
                    <a:pt x="25552" y="53272"/>
                    <a:pt x="25185" y="53239"/>
                    <a:pt x="24818" y="53105"/>
                  </a:cubicBezTo>
                  <a:cubicBezTo>
                    <a:pt x="24685" y="53072"/>
                    <a:pt x="24518" y="53005"/>
                    <a:pt x="24384" y="52939"/>
                  </a:cubicBezTo>
                  <a:cubicBezTo>
                    <a:pt x="24384" y="52972"/>
                    <a:pt x="24384" y="53005"/>
                    <a:pt x="24351" y="53072"/>
                  </a:cubicBezTo>
                  <a:cubicBezTo>
                    <a:pt x="24184" y="53406"/>
                    <a:pt x="23751" y="53606"/>
                    <a:pt x="23484" y="53839"/>
                  </a:cubicBezTo>
                  <a:cubicBezTo>
                    <a:pt x="23117" y="54173"/>
                    <a:pt x="22683" y="54440"/>
                    <a:pt x="22316" y="54740"/>
                  </a:cubicBezTo>
                  <a:cubicBezTo>
                    <a:pt x="21616" y="55307"/>
                    <a:pt x="20782" y="55874"/>
                    <a:pt x="19981" y="56241"/>
                  </a:cubicBezTo>
                  <a:cubicBezTo>
                    <a:pt x="19448" y="56475"/>
                    <a:pt x="18914" y="56541"/>
                    <a:pt x="18347" y="56541"/>
                  </a:cubicBezTo>
                  <a:cubicBezTo>
                    <a:pt x="18080" y="56541"/>
                    <a:pt x="17846" y="56541"/>
                    <a:pt x="17580" y="56508"/>
                  </a:cubicBezTo>
                  <a:cubicBezTo>
                    <a:pt x="17379" y="56508"/>
                    <a:pt x="17179" y="56475"/>
                    <a:pt x="16979" y="56475"/>
                  </a:cubicBezTo>
                  <a:cubicBezTo>
                    <a:pt x="16912" y="56575"/>
                    <a:pt x="16812" y="56641"/>
                    <a:pt x="16646" y="56641"/>
                  </a:cubicBezTo>
                  <a:cubicBezTo>
                    <a:pt x="16479" y="56641"/>
                    <a:pt x="16145" y="57108"/>
                    <a:pt x="16045" y="57208"/>
                  </a:cubicBezTo>
                  <a:cubicBezTo>
                    <a:pt x="15878" y="57409"/>
                    <a:pt x="15745" y="57675"/>
                    <a:pt x="15578" y="57909"/>
                  </a:cubicBezTo>
                  <a:cubicBezTo>
                    <a:pt x="15245" y="58443"/>
                    <a:pt x="14978" y="58943"/>
                    <a:pt x="14711" y="59510"/>
                  </a:cubicBezTo>
                  <a:cubicBezTo>
                    <a:pt x="14277" y="60544"/>
                    <a:pt x="13777" y="61612"/>
                    <a:pt x="13277" y="62612"/>
                  </a:cubicBezTo>
                  <a:cubicBezTo>
                    <a:pt x="12576" y="63947"/>
                    <a:pt x="11409" y="65715"/>
                    <a:pt x="9841" y="66248"/>
                  </a:cubicBezTo>
                  <a:cubicBezTo>
                    <a:pt x="9841" y="66749"/>
                    <a:pt x="9774" y="67216"/>
                    <a:pt x="9741" y="67716"/>
                  </a:cubicBezTo>
                  <a:cubicBezTo>
                    <a:pt x="9674" y="68216"/>
                    <a:pt x="9674" y="68583"/>
                    <a:pt x="9407" y="69017"/>
                  </a:cubicBezTo>
                  <a:cubicBezTo>
                    <a:pt x="9140" y="69417"/>
                    <a:pt x="8873" y="69884"/>
                    <a:pt x="8573" y="70284"/>
                  </a:cubicBezTo>
                  <a:cubicBezTo>
                    <a:pt x="8240" y="70685"/>
                    <a:pt x="7873" y="71052"/>
                    <a:pt x="7506" y="71419"/>
                  </a:cubicBezTo>
                  <a:cubicBezTo>
                    <a:pt x="6772" y="72186"/>
                    <a:pt x="6071" y="72986"/>
                    <a:pt x="5237" y="73620"/>
                  </a:cubicBezTo>
                  <a:cubicBezTo>
                    <a:pt x="4570" y="74154"/>
                    <a:pt x="3770" y="74421"/>
                    <a:pt x="2969" y="74754"/>
                  </a:cubicBezTo>
                  <a:cubicBezTo>
                    <a:pt x="2502" y="74988"/>
                    <a:pt x="2002" y="75255"/>
                    <a:pt x="1435" y="75355"/>
                  </a:cubicBezTo>
                  <a:lnTo>
                    <a:pt x="1301" y="75355"/>
                  </a:lnTo>
                  <a:cubicBezTo>
                    <a:pt x="868" y="75355"/>
                    <a:pt x="334" y="75088"/>
                    <a:pt x="501" y="74554"/>
                  </a:cubicBezTo>
                  <a:cubicBezTo>
                    <a:pt x="634" y="74154"/>
                    <a:pt x="1034" y="73887"/>
                    <a:pt x="1301" y="73587"/>
                  </a:cubicBezTo>
                  <a:cubicBezTo>
                    <a:pt x="1668" y="73220"/>
                    <a:pt x="1968" y="72820"/>
                    <a:pt x="2269" y="72386"/>
                  </a:cubicBezTo>
                  <a:cubicBezTo>
                    <a:pt x="2902" y="71485"/>
                    <a:pt x="3536" y="70585"/>
                    <a:pt x="4037" y="69617"/>
                  </a:cubicBezTo>
                  <a:cubicBezTo>
                    <a:pt x="4470" y="68717"/>
                    <a:pt x="4871" y="67749"/>
                    <a:pt x="5371" y="66882"/>
                  </a:cubicBezTo>
                  <a:cubicBezTo>
                    <a:pt x="5704" y="66282"/>
                    <a:pt x="6205" y="65581"/>
                    <a:pt x="6839" y="65181"/>
                  </a:cubicBezTo>
                  <a:cubicBezTo>
                    <a:pt x="6438" y="64514"/>
                    <a:pt x="6405" y="63813"/>
                    <a:pt x="6672" y="63013"/>
                  </a:cubicBezTo>
                  <a:cubicBezTo>
                    <a:pt x="7306" y="61011"/>
                    <a:pt x="8840" y="59343"/>
                    <a:pt x="10208" y="57809"/>
                  </a:cubicBezTo>
                  <a:cubicBezTo>
                    <a:pt x="11042" y="56908"/>
                    <a:pt x="11842" y="56008"/>
                    <a:pt x="12776" y="55240"/>
                  </a:cubicBezTo>
                  <a:cubicBezTo>
                    <a:pt x="13176" y="54907"/>
                    <a:pt x="13610" y="54640"/>
                    <a:pt x="14044" y="54306"/>
                  </a:cubicBezTo>
                  <a:cubicBezTo>
                    <a:pt x="14211" y="54173"/>
                    <a:pt x="14377" y="54073"/>
                    <a:pt x="14611" y="53973"/>
                  </a:cubicBezTo>
                  <a:cubicBezTo>
                    <a:pt x="14611" y="53973"/>
                    <a:pt x="14678" y="53973"/>
                    <a:pt x="14744" y="53939"/>
                  </a:cubicBezTo>
                  <a:cubicBezTo>
                    <a:pt x="14711" y="53406"/>
                    <a:pt x="14844" y="52872"/>
                    <a:pt x="15111" y="52472"/>
                  </a:cubicBezTo>
                  <a:cubicBezTo>
                    <a:pt x="15978" y="51037"/>
                    <a:pt x="17580" y="50203"/>
                    <a:pt x="19081" y="49636"/>
                  </a:cubicBezTo>
                  <a:cubicBezTo>
                    <a:pt x="19948" y="49303"/>
                    <a:pt x="20815" y="49003"/>
                    <a:pt x="21749" y="48936"/>
                  </a:cubicBezTo>
                  <a:cubicBezTo>
                    <a:pt x="21849" y="48936"/>
                    <a:pt x="21949" y="48902"/>
                    <a:pt x="22049" y="48902"/>
                  </a:cubicBezTo>
                  <a:cubicBezTo>
                    <a:pt x="22416" y="48902"/>
                    <a:pt x="22783" y="48969"/>
                    <a:pt x="23150" y="49069"/>
                  </a:cubicBezTo>
                  <a:cubicBezTo>
                    <a:pt x="23417" y="49103"/>
                    <a:pt x="23717" y="49136"/>
                    <a:pt x="23984" y="49236"/>
                  </a:cubicBezTo>
                  <a:cubicBezTo>
                    <a:pt x="24651" y="47635"/>
                    <a:pt x="26252" y="47068"/>
                    <a:pt x="27754" y="46534"/>
                  </a:cubicBezTo>
                  <a:cubicBezTo>
                    <a:pt x="27820" y="46534"/>
                    <a:pt x="27854" y="46501"/>
                    <a:pt x="27887" y="46501"/>
                  </a:cubicBezTo>
                  <a:lnTo>
                    <a:pt x="27186" y="46501"/>
                  </a:lnTo>
                  <a:cubicBezTo>
                    <a:pt x="25719" y="46501"/>
                    <a:pt x="24118" y="46267"/>
                    <a:pt x="23317" y="44966"/>
                  </a:cubicBezTo>
                  <a:cubicBezTo>
                    <a:pt x="23284" y="44933"/>
                    <a:pt x="23250" y="44866"/>
                    <a:pt x="23217" y="44800"/>
                  </a:cubicBezTo>
                  <a:cubicBezTo>
                    <a:pt x="23017" y="44866"/>
                    <a:pt x="22750" y="44866"/>
                    <a:pt x="22516" y="44900"/>
                  </a:cubicBezTo>
                  <a:cubicBezTo>
                    <a:pt x="22383" y="44933"/>
                    <a:pt x="22283" y="44933"/>
                    <a:pt x="22183" y="44933"/>
                  </a:cubicBezTo>
                  <a:cubicBezTo>
                    <a:pt x="21849" y="44933"/>
                    <a:pt x="21582" y="44866"/>
                    <a:pt x="21249" y="44833"/>
                  </a:cubicBezTo>
                  <a:cubicBezTo>
                    <a:pt x="20849" y="44800"/>
                    <a:pt x="20448" y="44800"/>
                    <a:pt x="20048" y="44666"/>
                  </a:cubicBezTo>
                  <a:cubicBezTo>
                    <a:pt x="19614" y="44533"/>
                    <a:pt x="19181" y="44333"/>
                    <a:pt x="18780" y="44099"/>
                  </a:cubicBezTo>
                  <a:cubicBezTo>
                    <a:pt x="17313" y="43232"/>
                    <a:pt x="16012" y="41897"/>
                    <a:pt x="15478" y="40263"/>
                  </a:cubicBezTo>
                  <a:cubicBezTo>
                    <a:pt x="15378" y="39863"/>
                    <a:pt x="15345" y="39496"/>
                    <a:pt x="15378" y="39129"/>
                  </a:cubicBezTo>
                  <a:lnTo>
                    <a:pt x="15278" y="39129"/>
                  </a:lnTo>
                  <a:cubicBezTo>
                    <a:pt x="14377" y="39129"/>
                    <a:pt x="13543" y="39062"/>
                    <a:pt x="12709" y="38662"/>
                  </a:cubicBezTo>
                  <a:cubicBezTo>
                    <a:pt x="11976" y="38362"/>
                    <a:pt x="11275" y="37895"/>
                    <a:pt x="10708" y="37328"/>
                  </a:cubicBezTo>
                  <a:cubicBezTo>
                    <a:pt x="10174" y="36760"/>
                    <a:pt x="9674" y="36060"/>
                    <a:pt x="9507" y="35293"/>
                  </a:cubicBezTo>
                  <a:cubicBezTo>
                    <a:pt x="9440" y="35026"/>
                    <a:pt x="9474" y="34759"/>
                    <a:pt x="9541" y="34526"/>
                  </a:cubicBezTo>
                  <a:cubicBezTo>
                    <a:pt x="9407" y="34492"/>
                    <a:pt x="9274" y="34459"/>
                    <a:pt x="9140" y="34359"/>
                  </a:cubicBezTo>
                  <a:cubicBezTo>
                    <a:pt x="8907" y="34225"/>
                    <a:pt x="8707" y="34059"/>
                    <a:pt x="8440" y="33958"/>
                  </a:cubicBezTo>
                  <a:cubicBezTo>
                    <a:pt x="7906" y="33725"/>
                    <a:pt x="7339" y="33525"/>
                    <a:pt x="6805" y="33391"/>
                  </a:cubicBezTo>
                  <a:cubicBezTo>
                    <a:pt x="6205" y="33225"/>
                    <a:pt x="5638" y="33125"/>
                    <a:pt x="5071" y="32991"/>
                  </a:cubicBezTo>
                  <a:cubicBezTo>
                    <a:pt x="4537" y="32858"/>
                    <a:pt x="3970" y="32624"/>
                    <a:pt x="3436" y="32624"/>
                  </a:cubicBezTo>
                  <a:lnTo>
                    <a:pt x="3336" y="32624"/>
                  </a:lnTo>
                  <a:cubicBezTo>
                    <a:pt x="2869" y="32624"/>
                    <a:pt x="2435" y="32891"/>
                    <a:pt x="1935" y="32891"/>
                  </a:cubicBezTo>
                  <a:lnTo>
                    <a:pt x="1835" y="32891"/>
                  </a:lnTo>
                  <a:cubicBezTo>
                    <a:pt x="1301" y="32858"/>
                    <a:pt x="1034" y="32324"/>
                    <a:pt x="1268" y="31857"/>
                  </a:cubicBezTo>
                  <a:cubicBezTo>
                    <a:pt x="2135" y="30289"/>
                    <a:pt x="3670" y="29222"/>
                    <a:pt x="5371" y="28755"/>
                  </a:cubicBezTo>
                  <a:cubicBezTo>
                    <a:pt x="6005" y="28588"/>
                    <a:pt x="6672" y="28488"/>
                    <a:pt x="7339" y="28488"/>
                  </a:cubicBezTo>
                  <a:cubicBezTo>
                    <a:pt x="8607" y="28488"/>
                    <a:pt x="9874" y="28821"/>
                    <a:pt x="10942" y="29455"/>
                  </a:cubicBezTo>
                  <a:cubicBezTo>
                    <a:pt x="11642" y="29856"/>
                    <a:pt x="12242" y="30456"/>
                    <a:pt x="12643" y="31156"/>
                  </a:cubicBezTo>
                  <a:cubicBezTo>
                    <a:pt x="12743" y="31323"/>
                    <a:pt x="12843" y="31557"/>
                    <a:pt x="12876" y="31824"/>
                  </a:cubicBezTo>
                  <a:cubicBezTo>
                    <a:pt x="13043" y="31790"/>
                    <a:pt x="13243" y="31757"/>
                    <a:pt x="13410" y="31757"/>
                  </a:cubicBezTo>
                  <a:cubicBezTo>
                    <a:pt x="13877" y="31757"/>
                    <a:pt x="14344" y="31890"/>
                    <a:pt x="14844" y="32257"/>
                  </a:cubicBezTo>
                  <a:cubicBezTo>
                    <a:pt x="15545" y="32791"/>
                    <a:pt x="16112" y="33558"/>
                    <a:pt x="16546" y="34325"/>
                  </a:cubicBezTo>
                  <a:cubicBezTo>
                    <a:pt x="16846" y="34826"/>
                    <a:pt x="17146" y="35426"/>
                    <a:pt x="17246" y="35993"/>
                  </a:cubicBezTo>
                  <a:cubicBezTo>
                    <a:pt x="17480" y="35860"/>
                    <a:pt x="17746" y="35826"/>
                    <a:pt x="18013" y="35826"/>
                  </a:cubicBezTo>
                  <a:cubicBezTo>
                    <a:pt x="18881" y="35826"/>
                    <a:pt x="19714" y="36527"/>
                    <a:pt x="20315" y="37261"/>
                  </a:cubicBezTo>
                  <a:cubicBezTo>
                    <a:pt x="20849" y="37961"/>
                    <a:pt x="21416" y="38595"/>
                    <a:pt x="22049" y="39229"/>
                  </a:cubicBezTo>
                  <a:cubicBezTo>
                    <a:pt x="22516" y="39729"/>
                    <a:pt x="22950" y="40330"/>
                    <a:pt x="23517" y="40730"/>
                  </a:cubicBezTo>
                  <a:cubicBezTo>
                    <a:pt x="23617" y="40630"/>
                    <a:pt x="23684" y="40530"/>
                    <a:pt x="23784" y="40463"/>
                  </a:cubicBezTo>
                  <a:cubicBezTo>
                    <a:pt x="24284" y="39963"/>
                    <a:pt x="25052" y="39796"/>
                    <a:pt x="25785" y="39796"/>
                  </a:cubicBezTo>
                  <a:cubicBezTo>
                    <a:pt x="25986" y="39796"/>
                    <a:pt x="26152" y="39796"/>
                    <a:pt x="26353" y="39829"/>
                  </a:cubicBezTo>
                  <a:cubicBezTo>
                    <a:pt x="27420" y="39929"/>
                    <a:pt x="28487" y="40196"/>
                    <a:pt x="29555" y="40230"/>
                  </a:cubicBezTo>
                  <a:cubicBezTo>
                    <a:pt x="29755" y="40263"/>
                    <a:pt x="29955" y="40263"/>
                    <a:pt x="30155" y="40263"/>
                  </a:cubicBezTo>
                  <a:lnTo>
                    <a:pt x="30589" y="40263"/>
                  </a:lnTo>
                  <a:cubicBezTo>
                    <a:pt x="30089" y="40063"/>
                    <a:pt x="29588" y="39863"/>
                    <a:pt x="29121" y="39629"/>
                  </a:cubicBezTo>
                  <a:cubicBezTo>
                    <a:pt x="27720" y="38895"/>
                    <a:pt x="26486" y="38061"/>
                    <a:pt x="25318" y="37027"/>
                  </a:cubicBezTo>
                  <a:cubicBezTo>
                    <a:pt x="24184" y="36027"/>
                    <a:pt x="23217" y="34792"/>
                    <a:pt x="22350" y="33558"/>
                  </a:cubicBezTo>
                  <a:cubicBezTo>
                    <a:pt x="21482" y="32357"/>
                    <a:pt x="20615" y="31223"/>
                    <a:pt x="20415" y="29755"/>
                  </a:cubicBezTo>
                  <a:cubicBezTo>
                    <a:pt x="20315" y="28888"/>
                    <a:pt x="20248" y="27821"/>
                    <a:pt x="20448" y="26887"/>
                  </a:cubicBezTo>
                  <a:cubicBezTo>
                    <a:pt x="19915" y="26687"/>
                    <a:pt x="19348" y="26119"/>
                    <a:pt x="19047" y="25786"/>
                  </a:cubicBezTo>
                  <a:cubicBezTo>
                    <a:pt x="18247" y="24985"/>
                    <a:pt x="17446" y="24118"/>
                    <a:pt x="16746" y="23217"/>
                  </a:cubicBezTo>
                  <a:cubicBezTo>
                    <a:pt x="15612" y="21716"/>
                    <a:pt x="14511" y="19581"/>
                    <a:pt x="14811" y="17613"/>
                  </a:cubicBezTo>
                  <a:cubicBezTo>
                    <a:pt x="14844" y="17380"/>
                    <a:pt x="14911" y="17180"/>
                    <a:pt x="14978" y="16980"/>
                  </a:cubicBezTo>
                  <a:cubicBezTo>
                    <a:pt x="13510" y="16312"/>
                    <a:pt x="12376" y="14511"/>
                    <a:pt x="11876" y="13110"/>
                  </a:cubicBezTo>
                  <a:cubicBezTo>
                    <a:pt x="11575" y="12243"/>
                    <a:pt x="11509" y="11242"/>
                    <a:pt x="11809" y="10375"/>
                  </a:cubicBezTo>
                  <a:cubicBezTo>
                    <a:pt x="11642" y="10208"/>
                    <a:pt x="11342" y="10108"/>
                    <a:pt x="11142" y="9975"/>
                  </a:cubicBezTo>
                  <a:cubicBezTo>
                    <a:pt x="10808" y="9741"/>
                    <a:pt x="10508" y="9441"/>
                    <a:pt x="10174" y="9174"/>
                  </a:cubicBezTo>
                  <a:cubicBezTo>
                    <a:pt x="9541" y="8674"/>
                    <a:pt x="8873" y="8207"/>
                    <a:pt x="8506" y="7473"/>
                  </a:cubicBezTo>
                  <a:cubicBezTo>
                    <a:pt x="8140" y="6772"/>
                    <a:pt x="8173" y="6038"/>
                    <a:pt x="8440" y="5371"/>
                  </a:cubicBezTo>
                  <a:cubicBezTo>
                    <a:pt x="8340" y="5271"/>
                    <a:pt x="8273" y="5171"/>
                    <a:pt x="8173" y="5138"/>
                  </a:cubicBezTo>
                  <a:cubicBezTo>
                    <a:pt x="7873" y="4971"/>
                    <a:pt x="7406" y="4938"/>
                    <a:pt x="7072" y="4838"/>
                  </a:cubicBezTo>
                  <a:cubicBezTo>
                    <a:pt x="6372" y="4604"/>
                    <a:pt x="5704" y="4437"/>
                    <a:pt x="5071" y="4004"/>
                  </a:cubicBezTo>
                  <a:cubicBezTo>
                    <a:pt x="4103" y="3270"/>
                    <a:pt x="3169" y="2102"/>
                    <a:pt x="4437" y="1168"/>
                  </a:cubicBezTo>
                  <a:cubicBezTo>
                    <a:pt x="5104" y="668"/>
                    <a:pt x="5838" y="401"/>
                    <a:pt x="6605" y="401"/>
                  </a:cubicBezTo>
                  <a:cubicBezTo>
                    <a:pt x="7072" y="401"/>
                    <a:pt x="7572" y="501"/>
                    <a:pt x="8073" y="701"/>
                  </a:cubicBezTo>
                  <a:cubicBezTo>
                    <a:pt x="9207" y="1168"/>
                    <a:pt x="10341" y="2069"/>
                    <a:pt x="10975" y="3136"/>
                  </a:cubicBezTo>
                  <a:cubicBezTo>
                    <a:pt x="11042" y="3203"/>
                    <a:pt x="11075" y="3236"/>
                    <a:pt x="11075" y="3303"/>
                  </a:cubicBezTo>
                  <a:cubicBezTo>
                    <a:pt x="11876" y="3403"/>
                    <a:pt x="12543" y="4037"/>
                    <a:pt x="13010" y="4771"/>
                  </a:cubicBezTo>
                  <a:cubicBezTo>
                    <a:pt x="13343" y="5338"/>
                    <a:pt x="13710" y="5938"/>
                    <a:pt x="13910" y="6572"/>
                  </a:cubicBezTo>
                  <a:cubicBezTo>
                    <a:pt x="14044" y="7006"/>
                    <a:pt x="14144" y="7406"/>
                    <a:pt x="14311" y="7840"/>
                  </a:cubicBezTo>
                  <a:cubicBezTo>
                    <a:pt x="14444" y="8173"/>
                    <a:pt x="14644" y="8474"/>
                    <a:pt x="14678" y="8807"/>
                  </a:cubicBezTo>
                  <a:cubicBezTo>
                    <a:pt x="15411" y="9174"/>
                    <a:pt x="16079" y="9908"/>
                    <a:pt x="16646" y="10542"/>
                  </a:cubicBezTo>
                  <a:cubicBezTo>
                    <a:pt x="17213" y="11209"/>
                    <a:pt x="17646" y="11909"/>
                    <a:pt x="17880" y="12777"/>
                  </a:cubicBezTo>
                  <a:cubicBezTo>
                    <a:pt x="18080" y="13577"/>
                    <a:pt x="18447" y="14344"/>
                    <a:pt x="18547" y="15145"/>
                  </a:cubicBezTo>
                  <a:cubicBezTo>
                    <a:pt x="19247" y="15345"/>
                    <a:pt x="19881" y="15912"/>
                    <a:pt x="20382" y="16379"/>
                  </a:cubicBezTo>
                  <a:cubicBezTo>
                    <a:pt x="21049" y="17080"/>
                    <a:pt x="21616" y="17980"/>
                    <a:pt x="22083" y="18781"/>
                  </a:cubicBezTo>
                  <a:cubicBezTo>
                    <a:pt x="22583" y="19648"/>
                    <a:pt x="22950" y="20582"/>
                    <a:pt x="23284" y="21516"/>
                  </a:cubicBezTo>
                  <a:cubicBezTo>
                    <a:pt x="23484" y="22050"/>
                    <a:pt x="23651" y="22584"/>
                    <a:pt x="23884" y="23084"/>
                  </a:cubicBezTo>
                  <a:cubicBezTo>
                    <a:pt x="24018" y="23384"/>
                    <a:pt x="24151" y="23684"/>
                    <a:pt x="24184" y="23985"/>
                  </a:cubicBezTo>
                  <a:lnTo>
                    <a:pt x="24218" y="23985"/>
                  </a:lnTo>
                  <a:cubicBezTo>
                    <a:pt x="25619" y="24151"/>
                    <a:pt x="26619" y="24952"/>
                    <a:pt x="27487" y="26053"/>
                  </a:cubicBezTo>
                  <a:cubicBezTo>
                    <a:pt x="28421" y="27187"/>
                    <a:pt x="29288" y="28488"/>
                    <a:pt x="29855" y="29856"/>
                  </a:cubicBezTo>
                  <a:cubicBezTo>
                    <a:pt x="30489" y="31257"/>
                    <a:pt x="31423" y="32557"/>
                    <a:pt x="32223" y="33858"/>
                  </a:cubicBezTo>
                  <a:cubicBezTo>
                    <a:pt x="32657" y="34559"/>
                    <a:pt x="33157" y="35159"/>
                    <a:pt x="33724" y="35760"/>
                  </a:cubicBezTo>
                  <a:cubicBezTo>
                    <a:pt x="34125" y="36193"/>
                    <a:pt x="34525" y="36694"/>
                    <a:pt x="34959" y="37127"/>
                  </a:cubicBezTo>
                  <a:cubicBezTo>
                    <a:pt x="35326" y="36360"/>
                    <a:pt x="35793" y="35626"/>
                    <a:pt x="36293" y="34926"/>
                  </a:cubicBezTo>
                  <a:lnTo>
                    <a:pt x="36226" y="34926"/>
                  </a:lnTo>
                  <a:cubicBezTo>
                    <a:pt x="36126" y="34926"/>
                    <a:pt x="36026" y="34892"/>
                    <a:pt x="35926" y="34826"/>
                  </a:cubicBezTo>
                  <a:cubicBezTo>
                    <a:pt x="35025" y="33992"/>
                    <a:pt x="34225" y="33191"/>
                    <a:pt x="33658" y="32090"/>
                  </a:cubicBezTo>
                  <a:cubicBezTo>
                    <a:pt x="33091" y="31123"/>
                    <a:pt x="32724" y="30056"/>
                    <a:pt x="32524" y="28922"/>
                  </a:cubicBezTo>
                  <a:cubicBezTo>
                    <a:pt x="32357" y="27921"/>
                    <a:pt x="32223" y="26920"/>
                    <a:pt x="32390" y="25886"/>
                  </a:cubicBezTo>
                  <a:cubicBezTo>
                    <a:pt x="32557" y="24752"/>
                    <a:pt x="32824" y="23684"/>
                    <a:pt x="32824" y="22484"/>
                  </a:cubicBezTo>
                  <a:cubicBezTo>
                    <a:pt x="32824" y="21683"/>
                    <a:pt x="33291" y="20616"/>
                    <a:pt x="33958" y="20149"/>
                  </a:cubicBezTo>
                  <a:cubicBezTo>
                    <a:pt x="33991" y="20149"/>
                    <a:pt x="34025" y="20115"/>
                    <a:pt x="34025" y="20115"/>
                  </a:cubicBezTo>
                  <a:cubicBezTo>
                    <a:pt x="33958" y="19448"/>
                    <a:pt x="34258" y="18714"/>
                    <a:pt x="34525" y="18180"/>
                  </a:cubicBezTo>
                  <a:cubicBezTo>
                    <a:pt x="34959" y="17413"/>
                    <a:pt x="35526" y="16913"/>
                    <a:pt x="36160" y="16346"/>
                  </a:cubicBezTo>
                  <a:cubicBezTo>
                    <a:pt x="36526" y="16012"/>
                    <a:pt x="36860" y="15679"/>
                    <a:pt x="37127" y="15278"/>
                  </a:cubicBezTo>
                  <a:cubicBezTo>
                    <a:pt x="37260" y="15012"/>
                    <a:pt x="37327" y="14745"/>
                    <a:pt x="37527" y="14511"/>
                  </a:cubicBezTo>
                  <a:cubicBezTo>
                    <a:pt x="37627" y="14411"/>
                    <a:pt x="37727" y="14344"/>
                    <a:pt x="37861" y="14278"/>
                  </a:cubicBezTo>
                  <a:cubicBezTo>
                    <a:pt x="37861" y="13911"/>
                    <a:pt x="37727" y="13310"/>
                    <a:pt x="37727" y="13177"/>
                  </a:cubicBezTo>
                  <a:cubicBezTo>
                    <a:pt x="37661" y="12610"/>
                    <a:pt x="37561" y="11943"/>
                    <a:pt x="37394" y="11409"/>
                  </a:cubicBezTo>
                  <a:cubicBezTo>
                    <a:pt x="37227" y="10775"/>
                    <a:pt x="37060" y="10208"/>
                    <a:pt x="36760" y="9641"/>
                  </a:cubicBezTo>
                  <a:cubicBezTo>
                    <a:pt x="36560" y="9241"/>
                    <a:pt x="36426" y="8874"/>
                    <a:pt x="36393" y="8440"/>
                  </a:cubicBezTo>
                  <a:cubicBezTo>
                    <a:pt x="36360" y="8307"/>
                    <a:pt x="36493" y="8207"/>
                    <a:pt x="36593" y="8207"/>
                  </a:cubicBezTo>
                  <a:cubicBezTo>
                    <a:pt x="37160" y="8207"/>
                    <a:pt x="37627" y="8540"/>
                    <a:pt x="38061" y="8874"/>
                  </a:cubicBezTo>
                  <a:cubicBezTo>
                    <a:pt x="38561" y="9241"/>
                    <a:pt x="38962" y="9641"/>
                    <a:pt x="39328" y="10141"/>
                  </a:cubicBezTo>
                  <a:cubicBezTo>
                    <a:pt x="39862" y="10942"/>
                    <a:pt x="40196" y="11776"/>
                    <a:pt x="40262" y="12710"/>
                  </a:cubicBezTo>
                  <a:cubicBezTo>
                    <a:pt x="40296" y="13010"/>
                    <a:pt x="40396" y="15078"/>
                    <a:pt x="39996" y="15745"/>
                  </a:cubicBezTo>
                  <a:cubicBezTo>
                    <a:pt x="40262" y="16479"/>
                    <a:pt x="40196" y="17380"/>
                    <a:pt x="39862" y="18147"/>
                  </a:cubicBezTo>
                  <a:cubicBezTo>
                    <a:pt x="39529" y="18881"/>
                    <a:pt x="38828" y="19481"/>
                    <a:pt x="38261" y="20048"/>
                  </a:cubicBezTo>
                  <a:cubicBezTo>
                    <a:pt x="37827" y="20449"/>
                    <a:pt x="37294" y="21183"/>
                    <a:pt x="36693" y="21483"/>
                  </a:cubicBezTo>
                  <a:cubicBezTo>
                    <a:pt x="36727" y="21783"/>
                    <a:pt x="36693" y="22117"/>
                    <a:pt x="36627" y="22484"/>
                  </a:cubicBezTo>
                  <a:cubicBezTo>
                    <a:pt x="36426" y="23718"/>
                    <a:pt x="36393" y="24819"/>
                    <a:pt x="36593" y="26053"/>
                  </a:cubicBezTo>
                  <a:cubicBezTo>
                    <a:pt x="36760" y="27187"/>
                    <a:pt x="37027" y="28221"/>
                    <a:pt x="37727" y="29155"/>
                  </a:cubicBezTo>
                  <a:cubicBezTo>
                    <a:pt x="38028" y="29522"/>
                    <a:pt x="38261" y="29956"/>
                    <a:pt x="38595" y="30289"/>
                  </a:cubicBezTo>
                  <a:cubicBezTo>
                    <a:pt x="38161" y="29455"/>
                    <a:pt x="37994" y="28488"/>
                    <a:pt x="37961" y="27521"/>
                  </a:cubicBezTo>
                  <a:cubicBezTo>
                    <a:pt x="37927" y="26386"/>
                    <a:pt x="38294" y="25185"/>
                    <a:pt x="38861" y="24218"/>
                  </a:cubicBezTo>
                  <a:cubicBezTo>
                    <a:pt x="39195" y="23718"/>
                    <a:pt x="39562" y="23317"/>
                    <a:pt x="39962" y="22917"/>
                  </a:cubicBezTo>
                  <a:cubicBezTo>
                    <a:pt x="40229" y="22617"/>
                    <a:pt x="40463" y="22250"/>
                    <a:pt x="40896" y="22183"/>
                  </a:cubicBezTo>
                  <a:lnTo>
                    <a:pt x="40963" y="22183"/>
                  </a:lnTo>
                  <a:cubicBezTo>
                    <a:pt x="41196" y="22183"/>
                    <a:pt x="41430" y="22383"/>
                    <a:pt x="41330" y="22650"/>
                  </a:cubicBezTo>
                  <a:cubicBezTo>
                    <a:pt x="41096" y="23317"/>
                    <a:pt x="41363" y="24285"/>
                    <a:pt x="41530" y="24952"/>
                  </a:cubicBezTo>
                  <a:cubicBezTo>
                    <a:pt x="41730" y="25619"/>
                    <a:pt x="41997" y="26286"/>
                    <a:pt x="42231" y="26953"/>
                  </a:cubicBezTo>
                  <a:cubicBezTo>
                    <a:pt x="42464" y="27654"/>
                    <a:pt x="42698" y="28421"/>
                    <a:pt x="43131" y="29055"/>
                  </a:cubicBezTo>
                  <a:cubicBezTo>
                    <a:pt x="43431" y="29489"/>
                    <a:pt x="43665" y="30089"/>
                    <a:pt x="44032" y="30456"/>
                  </a:cubicBezTo>
                  <a:cubicBezTo>
                    <a:pt x="44065" y="30489"/>
                    <a:pt x="44065" y="30523"/>
                    <a:pt x="44099" y="30556"/>
                  </a:cubicBezTo>
                  <a:cubicBezTo>
                    <a:pt x="44132" y="30589"/>
                    <a:pt x="44165" y="30623"/>
                    <a:pt x="44199" y="30689"/>
                  </a:cubicBezTo>
                  <a:lnTo>
                    <a:pt x="44265" y="30689"/>
                  </a:lnTo>
                  <a:cubicBezTo>
                    <a:pt x="44399" y="30689"/>
                    <a:pt x="44499" y="30656"/>
                    <a:pt x="44632" y="30656"/>
                  </a:cubicBezTo>
                  <a:cubicBezTo>
                    <a:pt x="44699" y="30656"/>
                    <a:pt x="44766" y="30689"/>
                    <a:pt x="44866" y="30689"/>
                  </a:cubicBezTo>
                  <a:cubicBezTo>
                    <a:pt x="44866" y="30623"/>
                    <a:pt x="44899" y="30589"/>
                    <a:pt x="44932" y="30556"/>
                  </a:cubicBezTo>
                  <a:cubicBezTo>
                    <a:pt x="44966" y="30523"/>
                    <a:pt x="44966" y="30489"/>
                    <a:pt x="44999" y="30456"/>
                  </a:cubicBezTo>
                  <a:cubicBezTo>
                    <a:pt x="45366" y="30089"/>
                    <a:pt x="45600" y="29489"/>
                    <a:pt x="45900" y="29055"/>
                  </a:cubicBezTo>
                  <a:cubicBezTo>
                    <a:pt x="46333" y="28421"/>
                    <a:pt x="46600" y="27654"/>
                    <a:pt x="46834" y="26953"/>
                  </a:cubicBezTo>
                  <a:cubicBezTo>
                    <a:pt x="47034" y="26286"/>
                    <a:pt x="47301" y="25619"/>
                    <a:pt x="47501" y="24952"/>
                  </a:cubicBezTo>
                  <a:cubicBezTo>
                    <a:pt x="47668" y="24285"/>
                    <a:pt x="47968" y="23317"/>
                    <a:pt x="47701" y="22650"/>
                  </a:cubicBezTo>
                  <a:cubicBezTo>
                    <a:pt x="47601" y="22383"/>
                    <a:pt x="47868" y="22183"/>
                    <a:pt x="48068" y="22183"/>
                  </a:cubicBezTo>
                  <a:lnTo>
                    <a:pt x="48135" y="22183"/>
                  </a:lnTo>
                  <a:cubicBezTo>
                    <a:pt x="48568" y="22250"/>
                    <a:pt x="48802" y="22617"/>
                    <a:pt x="49069" y="22917"/>
                  </a:cubicBezTo>
                  <a:cubicBezTo>
                    <a:pt x="49469" y="23317"/>
                    <a:pt x="49869" y="23718"/>
                    <a:pt x="50170" y="24218"/>
                  </a:cubicBezTo>
                  <a:cubicBezTo>
                    <a:pt x="50770" y="25185"/>
                    <a:pt x="51104" y="26386"/>
                    <a:pt x="51070" y="27521"/>
                  </a:cubicBezTo>
                  <a:cubicBezTo>
                    <a:pt x="51037" y="28488"/>
                    <a:pt x="50870" y="29455"/>
                    <a:pt x="50436" y="30289"/>
                  </a:cubicBezTo>
                  <a:cubicBezTo>
                    <a:pt x="50770" y="29956"/>
                    <a:pt x="51037" y="29522"/>
                    <a:pt x="51304" y="29155"/>
                  </a:cubicBezTo>
                  <a:cubicBezTo>
                    <a:pt x="52004" y="28221"/>
                    <a:pt x="52271" y="27187"/>
                    <a:pt x="52438" y="26053"/>
                  </a:cubicBezTo>
                  <a:cubicBezTo>
                    <a:pt x="52638" y="24819"/>
                    <a:pt x="52605" y="23718"/>
                    <a:pt x="52404" y="22484"/>
                  </a:cubicBezTo>
                  <a:cubicBezTo>
                    <a:pt x="52338" y="22117"/>
                    <a:pt x="52304" y="21783"/>
                    <a:pt x="52338" y="21483"/>
                  </a:cubicBezTo>
                  <a:cubicBezTo>
                    <a:pt x="51771" y="21183"/>
                    <a:pt x="51204" y="20449"/>
                    <a:pt x="50770" y="20048"/>
                  </a:cubicBezTo>
                  <a:cubicBezTo>
                    <a:pt x="50203" y="19481"/>
                    <a:pt x="49502" y="18881"/>
                    <a:pt x="49202" y="18147"/>
                  </a:cubicBezTo>
                  <a:cubicBezTo>
                    <a:pt x="48835" y="17380"/>
                    <a:pt x="48769" y="16479"/>
                    <a:pt x="49035" y="15745"/>
                  </a:cubicBezTo>
                  <a:cubicBezTo>
                    <a:pt x="48635" y="15078"/>
                    <a:pt x="48735" y="13010"/>
                    <a:pt x="48769" y="12710"/>
                  </a:cubicBezTo>
                  <a:cubicBezTo>
                    <a:pt x="48835" y="11776"/>
                    <a:pt x="49169" y="10942"/>
                    <a:pt x="49703" y="10141"/>
                  </a:cubicBezTo>
                  <a:cubicBezTo>
                    <a:pt x="50069" y="9641"/>
                    <a:pt x="50470" y="9241"/>
                    <a:pt x="50970" y="8874"/>
                  </a:cubicBezTo>
                  <a:cubicBezTo>
                    <a:pt x="51437" y="8540"/>
                    <a:pt x="51871" y="8207"/>
                    <a:pt x="52438" y="8207"/>
                  </a:cubicBezTo>
                  <a:cubicBezTo>
                    <a:pt x="52538" y="8207"/>
                    <a:pt x="52671" y="8307"/>
                    <a:pt x="52671" y="8440"/>
                  </a:cubicBezTo>
                  <a:cubicBezTo>
                    <a:pt x="52605" y="8874"/>
                    <a:pt x="52471" y="9241"/>
                    <a:pt x="52271" y="9641"/>
                  </a:cubicBezTo>
                  <a:cubicBezTo>
                    <a:pt x="51971" y="10208"/>
                    <a:pt x="51804" y="10775"/>
                    <a:pt x="51637" y="11409"/>
                  </a:cubicBezTo>
                  <a:cubicBezTo>
                    <a:pt x="51470" y="11943"/>
                    <a:pt x="51404" y="12610"/>
                    <a:pt x="51304" y="13177"/>
                  </a:cubicBezTo>
                  <a:cubicBezTo>
                    <a:pt x="51304" y="13310"/>
                    <a:pt x="51204" y="13911"/>
                    <a:pt x="51170" y="14278"/>
                  </a:cubicBezTo>
                  <a:cubicBezTo>
                    <a:pt x="51304" y="14344"/>
                    <a:pt x="51404" y="14411"/>
                    <a:pt x="51504" y="14511"/>
                  </a:cubicBezTo>
                  <a:cubicBezTo>
                    <a:pt x="51704" y="14745"/>
                    <a:pt x="51771" y="15012"/>
                    <a:pt x="51937" y="15278"/>
                  </a:cubicBezTo>
                  <a:cubicBezTo>
                    <a:pt x="52171" y="15679"/>
                    <a:pt x="52505" y="16012"/>
                    <a:pt x="52871" y="16346"/>
                  </a:cubicBezTo>
                  <a:cubicBezTo>
                    <a:pt x="53505" y="16913"/>
                    <a:pt x="54106" y="17413"/>
                    <a:pt x="54506" y="18180"/>
                  </a:cubicBezTo>
                  <a:cubicBezTo>
                    <a:pt x="54773" y="18714"/>
                    <a:pt x="55073" y="19448"/>
                    <a:pt x="55006" y="20115"/>
                  </a:cubicBezTo>
                  <a:cubicBezTo>
                    <a:pt x="55040" y="20115"/>
                    <a:pt x="55040" y="20149"/>
                    <a:pt x="55073" y="20149"/>
                  </a:cubicBezTo>
                  <a:cubicBezTo>
                    <a:pt x="55740" y="20616"/>
                    <a:pt x="56207" y="21683"/>
                    <a:pt x="56207" y="22484"/>
                  </a:cubicBezTo>
                  <a:cubicBezTo>
                    <a:pt x="56207" y="23684"/>
                    <a:pt x="56474" y="24752"/>
                    <a:pt x="56674" y="25886"/>
                  </a:cubicBezTo>
                  <a:cubicBezTo>
                    <a:pt x="56841" y="26920"/>
                    <a:pt x="56708" y="27921"/>
                    <a:pt x="56507" y="28922"/>
                  </a:cubicBezTo>
                  <a:cubicBezTo>
                    <a:pt x="56307" y="30056"/>
                    <a:pt x="55940" y="31123"/>
                    <a:pt x="55407" y="32090"/>
                  </a:cubicBezTo>
                  <a:cubicBezTo>
                    <a:pt x="54806" y="33191"/>
                    <a:pt x="54006" y="33992"/>
                    <a:pt x="53105" y="34826"/>
                  </a:cubicBezTo>
                  <a:cubicBezTo>
                    <a:pt x="53038" y="34892"/>
                    <a:pt x="52905" y="34926"/>
                    <a:pt x="52805" y="34926"/>
                  </a:cubicBezTo>
                  <a:lnTo>
                    <a:pt x="52738" y="34926"/>
                  </a:lnTo>
                  <a:cubicBezTo>
                    <a:pt x="53272" y="35626"/>
                    <a:pt x="53705" y="36360"/>
                    <a:pt x="54072" y="37127"/>
                  </a:cubicBezTo>
                  <a:cubicBezTo>
                    <a:pt x="54506" y="36694"/>
                    <a:pt x="54906" y="36193"/>
                    <a:pt x="55307" y="35760"/>
                  </a:cubicBezTo>
                  <a:cubicBezTo>
                    <a:pt x="55874" y="35159"/>
                    <a:pt x="56407" y="34559"/>
                    <a:pt x="56808" y="33858"/>
                  </a:cubicBezTo>
                  <a:cubicBezTo>
                    <a:pt x="57608" y="32557"/>
                    <a:pt x="58542" y="31257"/>
                    <a:pt x="59176" y="29856"/>
                  </a:cubicBezTo>
                  <a:cubicBezTo>
                    <a:pt x="59776" y="28488"/>
                    <a:pt x="60610" y="27187"/>
                    <a:pt x="61544" y="26053"/>
                  </a:cubicBezTo>
                  <a:cubicBezTo>
                    <a:pt x="62412" y="24952"/>
                    <a:pt x="63412" y="24151"/>
                    <a:pt x="64813" y="23985"/>
                  </a:cubicBezTo>
                  <a:lnTo>
                    <a:pt x="64847" y="23985"/>
                  </a:lnTo>
                  <a:cubicBezTo>
                    <a:pt x="64880" y="23684"/>
                    <a:pt x="65013" y="23384"/>
                    <a:pt x="65147" y="23084"/>
                  </a:cubicBezTo>
                  <a:cubicBezTo>
                    <a:pt x="65380" y="22584"/>
                    <a:pt x="65547" y="22050"/>
                    <a:pt x="65747" y="21516"/>
                  </a:cubicBezTo>
                  <a:cubicBezTo>
                    <a:pt x="66081" y="20582"/>
                    <a:pt x="66448" y="19648"/>
                    <a:pt x="66948" y="18781"/>
                  </a:cubicBezTo>
                  <a:cubicBezTo>
                    <a:pt x="67449" y="17980"/>
                    <a:pt x="67982" y="17080"/>
                    <a:pt x="68649" y="16379"/>
                  </a:cubicBezTo>
                  <a:cubicBezTo>
                    <a:pt x="69150" y="15912"/>
                    <a:pt x="69784" y="15345"/>
                    <a:pt x="70484" y="15145"/>
                  </a:cubicBezTo>
                  <a:cubicBezTo>
                    <a:pt x="70584" y="14344"/>
                    <a:pt x="70951" y="13577"/>
                    <a:pt x="71151" y="12777"/>
                  </a:cubicBezTo>
                  <a:cubicBezTo>
                    <a:pt x="71385" y="11909"/>
                    <a:pt x="71818" y="11209"/>
                    <a:pt x="72419" y="10542"/>
                  </a:cubicBezTo>
                  <a:cubicBezTo>
                    <a:pt x="72986" y="9908"/>
                    <a:pt x="73620" y="9174"/>
                    <a:pt x="74353" y="8807"/>
                  </a:cubicBezTo>
                  <a:cubicBezTo>
                    <a:pt x="74387" y="8474"/>
                    <a:pt x="74587" y="8173"/>
                    <a:pt x="74720" y="7840"/>
                  </a:cubicBezTo>
                  <a:cubicBezTo>
                    <a:pt x="74887" y="7406"/>
                    <a:pt x="74987" y="7006"/>
                    <a:pt x="75121" y="6572"/>
                  </a:cubicBezTo>
                  <a:cubicBezTo>
                    <a:pt x="75354" y="5938"/>
                    <a:pt x="75688" y="5338"/>
                    <a:pt x="76021" y="4771"/>
                  </a:cubicBezTo>
                  <a:cubicBezTo>
                    <a:pt x="76488" y="4037"/>
                    <a:pt x="77155" y="3403"/>
                    <a:pt x="77956" y="3303"/>
                  </a:cubicBezTo>
                  <a:cubicBezTo>
                    <a:pt x="77989" y="3236"/>
                    <a:pt x="78023" y="3203"/>
                    <a:pt x="78056" y="3136"/>
                  </a:cubicBezTo>
                  <a:cubicBezTo>
                    <a:pt x="78690" y="2069"/>
                    <a:pt x="79824" y="1168"/>
                    <a:pt x="80958" y="701"/>
                  </a:cubicBezTo>
                  <a:cubicBezTo>
                    <a:pt x="81459" y="501"/>
                    <a:pt x="81959" y="401"/>
                    <a:pt x="82426" y="401"/>
                  </a:cubicBezTo>
                  <a:close/>
                  <a:moveTo>
                    <a:pt x="6605" y="1"/>
                  </a:moveTo>
                  <a:cubicBezTo>
                    <a:pt x="5771" y="1"/>
                    <a:pt x="4937" y="268"/>
                    <a:pt x="4170" y="835"/>
                  </a:cubicBezTo>
                  <a:cubicBezTo>
                    <a:pt x="3536" y="1302"/>
                    <a:pt x="3403" y="1835"/>
                    <a:pt x="3403" y="2202"/>
                  </a:cubicBezTo>
                  <a:cubicBezTo>
                    <a:pt x="3403" y="3170"/>
                    <a:pt x="4303" y="3937"/>
                    <a:pt x="4837" y="4337"/>
                  </a:cubicBezTo>
                  <a:cubicBezTo>
                    <a:pt x="5404" y="4738"/>
                    <a:pt x="6038" y="4938"/>
                    <a:pt x="6605" y="5104"/>
                  </a:cubicBezTo>
                  <a:cubicBezTo>
                    <a:pt x="6739" y="5138"/>
                    <a:pt x="6839" y="5171"/>
                    <a:pt x="6972" y="5238"/>
                  </a:cubicBezTo>
                  <a:cubicBezTo>
                    <a:pt x="7105" y="5271"/>
                    <a:pt x="7239" y="5305"/>
                    <a:pt x="7406" y="5338"/>
                  </a:cubicBezTo>
                  <a:cubicBezTo>
                    <a:pt x="7606" y="5371"/>
                    <a:pt x="7839" y="5438"/>
                    <a:pt x="7939" y="5505"/>
                  </a:cubicBezTo>
                  <a:cubicBezTo>
                    <a:pt x="7706" y="6239"/>
                    <a:pt x="7773" y="6972"/>
                    <a:pt x="8140" y="7673"/>
                  </a:cubicBezTo>
                  <a:cubicBezTo>
                    <a:pt x="8506" y="8407"/>
                    <a:pt x="9107" y="8874"/>
                    <a:pt x="9707" y="9341"/>
                  </a:cubicBezTo>
                  <a:cubicBezTo>
                    <a:pt x="9774" y="9408"/>
                    <a:pt x="9874" y="9441"/>
                    <a:pt x="9941" y="9508"/>
                  </a:cubicBezTo>
                  <a:cubicBezTo>
                    <a:pt x="10041" y="9608"/>
                    <a:pt x="10174" y="9708"/>
                    <a:pt x="10274" y="9808"/>
                  </a:cubicBezTo>
                  <a:cubicBezTo>
                    <a:pt x="10475" y="10008"/>
                    <a:pt x="10675" y="10175"/>
                    <a:pt x="10908" y="10342"/>
                  </a:cubicBezTo>
                  <a:cubicBezTo>
                    <a:pt x="11008" y="10408"/>
                    <a:pt x="11142" y="10442"/>
                    <a:pt x="11242" y="10508"/>
                  </a:cubicBezTo>
                  <a:cubicBezTo>
                    <a:pt x="11275" y="10542"/>
                    <a:pt x="11308" y="10542"/>
                    <a:pt x="11342" y="10542"/>
                  </a:cubicBezTo>
                  <a:cubicBezTo>
                    <a:pt x="11108" y="11376"/>
                    <a:pt x="11175" y="12343"/>
                    <a:pt x="11509" y="13244"/>
                  </a:cubicBezTo>
                  <a:cubicBezTo>
                    <a:pt x="11976" y="14578"/>
                    <a:pt x="13043" y="16346"/>
                    <a:pt x="14477" y="17213"/>
                  </a:cubicBezTo>
                  <a:cubicBezTo>
                    <a:pt x="14444" y="17313"/>
                    <a:pt x="14444" y="17447"/>
                    <a:pt x="14411" y="17547"/>
                  </a:cubicBezTo>
                  <a:cubicBezTo>
                    <a:pt x="14044" y="20015"/>
                    <a:pt x="15712" y="22517"/>
                    <a:pt x="16445" y="23484"/>
                  </a:cubicBezTo>
                  <a:cubicBezTo>
                    <a:pt x="17046" y="24285"/>
                    <a:pt x="17780" y="25119"/>
                    <a:pt x="18747" y="26086"/>
                  </a:cubicBezTo>
                  <a:lnTo>
                    <a:pt x="18780" y="26119"/>
                  </a:lnTo>
                  <a:cubicBezTo>
                    <a:pt x="19081" y="26420"/>
                    <a:pt x="19514" y="26853"/>
                    <a:pt x="19981" y="27120"/>
                  </a:cubicBezTo>
                  <a:cubicBezTo>
                    <a:pt x="19881" y="27887"/>
                    <a:pt x="19881" y="28788"/>
                    <a:pt x="20015" y="29789"/>
                  </a:cubicBezTo>
                  <a:cubicBezTo>
                    <a:pt x="20215" y="31290"/>
                    <a:pt x="21049" y="32424"/>
                    <a:pt x="21816" y="33558"/>
                  </a:cubicBezTo>
                  <a:lnTo>
                    <a:pt x="22016" y="33792"/>
                  </a:lnTo>
                  <a:cubicBezTo>
                    <a:pt x="22750" y="34859"/>
                    <a:pt x="23784" y="36193"/>
                    <a:pt x="25052" y="37328"/>
                  </a:cubicBezTo>
                  <a:cubicBezTo>
                    <a:pt x="26086" y="38262"/>
                    <a:pt x="27186" y="39029"/>
                    <a:pt x="28387" y="39696"/>
                  </a:cubicBezTo>
                  <a:cubicBezTo>
                    <a:pt x="28187" y="39663"/>
                    <a:pt x="27987" y="39629"/>
                    <a:pt x="27754" y="39596"/>
                  </a:cubicBezTo>
                  <a:cubicBezTo>
                    <a:pt x="27320" y="39529"/>
                    <a:pt x="26853" y="39462"/>
                    <a:pt x="26386" y="39396"/>
                  </a:cubicBezTo>
                  <a:cubicBezTo>
                    <a:pt x="26186" y="39396"/>
                    <a:pt x="25986" y="39362"/>
                    <a:pt x="25785" y="39362"/>
                  </a:cubicBezTo>
                  <a:cubicBezTo>
                    <a:pt x="24785" y="39362"/>
                    <a:pt x="24018" y="39629"/>
                    <a:pt x="23484" y="40163"/>
                  </a:cubicBezTo>
                  <a:cubicBezTo>
                    <a:pt x="23217" y="39929"/>
                    <a:pt x="22983" y="39663"/>
                    <a:pt x="22783" y="39429"/>
                  </a:cubicBezTo>
                  <a:cubicBezTo>
                    <a:pt x="22617" y="39262"/>
                    <a:pt x="22483" y="39095"/>
                    <a:pt x="22350" y="38962"/>
                  </a:cubicBezTo>
                  <a:cubicBezTo>
                    <a:pt x="21649" y="38228"/>
                    <a:pt x="21115" y="37628"/>
                    <a:pt x="20648" y="37027"/>
                  </a:cubicBezTo>
                  <a:cubicBezTo>
                    <a:pt x="20048" y="36293"/>
                    <a:pt x="19114" y="35393"/>
                    <a:pt x="18013" y="35393"/>
                  </a:cubicBezTo>
                  <a:cubicBezTo>
                    <a:pt x="17846" y="35393"/>
                    <a:pt x="17680" y="35426"/>
                    <a:pt x="17546" y="35460"/>
                  </a:cubicBezTo>
                  <a:cubicBezTo>
                    <a:pt x="17379" y="34993"/>
                    <a:pt x="17146" y="34559"/>
                    <a:pt x="16912" y="34125"/>
                  </a:cubicBezTo>
                  <a:cubicBezTo>
                    <a:pt x="16379" y="33191"/>
                    <a:pt x="15778" y="32457"/>
                    <a:pt x="15078" y="31924"/>
                  </a:cubicBezTo>
                  <a:cubicBezTo>
                    <a:pt x="14577" y="31523"/>
                    <a:pt x="14010" y="31323"/>
                    <a:pt x="13410" y="31323"/>
                  </a:cubicBezTo>
                  <a:cubicBezTo>
                    <a:pt x="13343" y="31323"/>
                    <a:pt x="13277" y="31323"/>
                    <a:pt x="13210" y="31357"/>
                  </a:cubicBezTo>
                  <a:cubicBezTo>
                    <a:pt x="13143" y="31156"/>
                    <a:pt x="13043" y="31023"/>
                    <a:pt x="13010" y="30956"/>
                  </a:cubicBezTo>
                  <a:cubicBezTo>
                    <a:pt x="12576" y="30189"/>
                    <a:pt x="11909" y="29522"/>
                    <a:pt x="11142" y="29088"/>
                  </a:cubicBezTo>
                  <a:cubicBezTo>
                    <a:pt x="10041" y="28421"/>
                    <a:pt x="8707" y="28088"/>
                    <a:pt x="7339" y="28088"/>
                  </a:cubicBezTo>
                  <a:cubicBezTo>
                    <a:pt x="6638" y="28088"/>
                    <a:pt x="5938" y="28188"/>
                    <a:pt x="5271" y="28354"/>
                  </a:cubicBezTo>
                  <a:cubicBezTo>
                    <a:pt x="3336" y="28888"/>
                    <a:pt x="1768" y="30089"/>
                    <a:pt x="934" y="31657"/>
                  </a:cubicBezTo>
                  <a:cubicBezTo>
                    <a:pt x="734" y="31990"/>
                    <a:pt x="734" y="32424"/>
                    <a:pt x="901" y="32724"/>
                  </a:cubicBezTo>
                  <a:cubicBezTo>
                    <a:pt x="1068" y="33058"/>
                    <a:pt x="1435" y="33258"/>
                    <a:pt x="1802" y="33291"/>
                  </a:cubicBezTo>
                  <a:lnTo>
                    <a:pt x="1935" y="33291"/>
                  </a:lnTo>
                  <a:cubicBezTo>
                    <a:pt x="2235" y="33291"/>
                    <a:pt x="2536" y="33225"/>
                    <a:pt x="2802" y="33158"/>
                  </a:cubicBezTo>
                  <a:cubicBezTo>
                    <a:pt x="3003" y="33091"/>
                    <a:pt x="3203" y="33024"/>
                    <a:pt x="3369" y="33024"/>
                  </a:cubicBezTo>
                  <a:lnTo>
                    <a:pt x="3436" y="33024"/>
                  </a:lnTo>
                  <a:cubicBezTo>
                    <a:pt x="3736" y="33024"/>
                    <a:pt x="4070" y="33125"/>
                    <a:pt x="4404" y="33225"/>
                  </a:cubicBezTo>
                  <a:cubicBezTo>
                    <a:pt x="4604" y="33291"/>
                    <a:pt x="4770" y="33358"/>
                    <a:pt x="4971" y="33391"/>
                  </a:cubicBezTo>
                  <a:cubicBezTo>
                    <a:pt x="5171" y="33425"/>
                    <a:pt x="5338" y="33458"/>
                    <a:pt x="5538" y="33525"/>
                  </a:cubicBezTo>
                  <a:cubicBezTo>
                    <a:pt x="5905" y="33592"/>
                    <a:pt x="6305" y="33692"/>
                    <a:pt x="6672" y="33792"/>
                  </a:cubicBezTo>
                  <a:cubicBezTo>
                    <a:pt x="7239" y="33925"/>
                    <a:pt x="7806" y="34125"/>
                    <a:pt x="8306" y="34325"/>
                  </a:cubicBezTo>
                  <a:cubicBezTo>
                    <a:pt x="8406" y="34392"/>
                    <a:pt x="8506" y="34459"/>
                    <a:pt x="8640" y="34526"/>
                  </a:cubicBezTo>
                  <a:cubicBezTo>
                    <a:pt x="8707" y="34592"/>
                    <a:pt x="8807" y="34659"/>
                    <a:pt x="8907" y="34726"/>
                  </a:cubicBezTo>
                  <a:cubicBezTo>
                    <a:pt x="8973" y="34759"/>
                    <a:pt x="9007" y="34792"/>
                    <a:pt x="9074" y="34792"/>
                  </a:cubicBezTo>
                  <a:cubicBezTo>
                    <a:pt x="9040" y="34993"/>
                    <a:pt x="9040" y="35193"/>
                    <a:pt x="9107" y="35393"/>
                  </a:cubicBezTo>
                  <a:cubicBezTo>
                    <a:pt x="9274" y="36160"/>
                    <a:pt x="9741" y="36961"/>
                    <a:pt x="10408" y="37628"/>
                  </a:cubicBezTo>
                  <a:cubicBezTo>
                    <a:pt x="11008" y="38195"/>
                    <a:pt x="11709" y="38695"/>
                    <a:pt x="12543" y="39062"/>
                  </a:cubicBezTo>
                  <a:cubicBezTo>
                    <a:pt x="13377" y="39429"/>
                    <a:pt x="14211" y="39529"/>
                    <a:pt x="14944" y="39529"/>
                  </a:cubicBezTo>
                  <a:cubicBezTo>
                    <a:pt x="14944" y="39829"/>
                    <a:pt x="15011" y="40096"/>
                    <a:pt x="15111" y="40396"/>
                  </a:cubicBezTo>
                  <a:cubicBezTo>
                    <a:pt x="15612" y="41964"/>
                    <a:pt x="16879" y="43465"/>
                    <a:pt x="18580" y="44466"/>
                  </a:cubicBezTo>
                  <a:cubicBezTo>
                    <a:pt x="18981" y="44699"/>
                    <a:pt x="19448" y="44900"/>
                    <a:pt x="19915" y="45066"/>
                  </a:cubicBezTo>
                  <a:cubicBezTo>
                    <a:pt x="20248" y="45200"/>
                    <a:pt x="20582" y="45200"/>
                    <a:pt x="20882" y="45233"/>
                  </a:cubicBezTo>
                  <a:lnTo>
                    <a:pt x="21216" y="45233"/>
                  </a:lnTo>
                  <a:cubicBezTo>
                    <a:pt x="21316" y="45267"/>
                    <a:pt x="21416" y="45267"/>
                    <a:pt x="21549" y="45300"/>
                  </a:cubicBezTo>
                  <a:cubicBezTo>
                    <a:pt x="21749" y="45333"/>
                    <a:pt x="21949" y="45367"/>
                    <a:pt x="22183" y="45367"/>
                  </a:cubicBezTo>
                  <a:cubicBezTo>
                    <a:pt x="22316" y="45367"/>
                    <a:pt x="22450" y="45333"/>
                    <a:pt x="22583" y="45300"/>
                  </a:cubicBezTo>
                  <a:cubicBezTo>
                    <a:pt x="22683" y="45300"/>
                    <a:pt x="22783" y="45300"/>
                    <a:pt x="22917" y="45267"/>
                  </a:cubicBezTo>
                  <a:lnTo>
                    <a:pt x="23017" y="45267"/>
                  </a:lnTo>
                  <a:cubicBezTo>
                    <a:pt x="23684" y="46301"/>
                    <a:pt x="24785" y="46701"/>
                    <a:pt x="25852" y="46834"/>
                  </a:cubicBezTo>
                  <a:cubicBezTo>
                    <a:pt x="25018" y="47268"/>
                    <a:pt x="24251" y="47835"/>
                    <a:pt x="23751" y="48736"/>
                  </a:cubicBezTo>
                  <a:cubicBezTo>
                    <a:pt x="23684" y="48736"/>
                    <a:pt x="23617" y="48702"/>
                    <a:pt x="23551" y="48702"/>
                  </a:cubicBezTo>
                  <a:cubicBezTo>
                    <a:pt x="23450" y="48702"/>
                    <a:pt x="23350" y="48669"/>
                    <a:pt x="23250" y="48636"/>
                  </a:cubicBezTo>
                  <a:cubicBezTo>
                    <a:pt x="22783" y="48536"/>
                    <a:pt x="22416" y="48502"/>
                    <a:pt x="22049" y="48502"/>
                  </a:cubicBezTo>
                  <a:lnTo>
                    <a:pt x="21716" y="48502"/>
                  </a:lnTo>
                  <a:cubicBezTo>
                    <a:pt x="20715" y="48602"/>
                    <a:pt x="19781" y="48902"/>
                    <a:pt x="18914" y="49236"/>
                  </a:cubicBezTo>
                  <a:cubicBezTo>
                    <a:pt x="16879" y="50037"/>
                    <a:pt x="15511" y="51004"/>
                    <a:pt x="14744" y="52238"/>
                  </a:cubicBezTo>
                  <a:cubicBezTo>
                    <a:pt x="14511" y="52638"/>
                    <a:pt x="14344" y="53139"/>
                    <a:pt x="14311" y="53639"/>
                  </a:cubicBezTo>
                  <a:cubicBezTo>
                    <a:pt x="14144" y="53739"/>
                    <a:pt x="13977" y="53839"/>
                    <a:pt x="13810" y="53973"/>
                  </a:cubicBezTo>
                  <a:cubicBezTo>
                    <a:pt x="13677" y="54073"/>
                    <a:pt x="13577" y="54140"/>
                    <a:pt x="13443" y="54240"/>
                  </a:cubicBezTo>
                  <a:cubicBezTo>
                    <a:pt x="13143" y="54473"/>
                    <a:pt x="12810" y="54673"/>
                    <a:pt x="12509" y="54940"/>
                  </a:cubicBezTo>
                  <a:cubicBezTo>
                    <a:pt x="11575" y="55707"/>
                    <a:pt x="10775" y="56575"/>
                    <a:pt x="9907" y="57509"/>
                  </a:cubicBezTo>
                  <a:lnTo>
                    <a:pt x="9841" y="57609"/>
                  </a:lnTo>
                  <a:cubicBezTo>
                    <a:pt x="8473" y="59110"/>
                    <a:pt x="6939" y="60811"/>
                    <a:pt x="6272" y="62879"/>
                  </a:cubicBezTo>
                  <a:cubicBezTo>
                    <a:pt x="6005" y="63680"/>
                    <a:pt x="6038" y="64380"/>
                    <a:pt x="6305" y="65047"/>
                  </a:cubicBezTo>
                  <a:cubicBezTo>
                    <a:pt x="5738" y="65548"/>
                    <a:pt x="5304" y="66182"/>
                    <a:pt x="5004" y="66682"/>
                  </a:cubicBezTo>
                  <a:cubicBezTo>
                    <a:pt x="4704" y="67216"/>
                    <a:pt x="4437" y="67816"/>
                    <a:pt x="4170" y="68350"/>
                  </a:cubicBezTo>
                  <a:cubicBezTo>
                    <a:pt x="4003" y="68717"/>
                    <a:pt x="3836" y="69084"/>
                    <a:pt x="3670" y="69417"/>
                  </a:cubicBezTo>
                  <a:cubicBezTo>
                    <a:pt x="3136" y="70418"/>
                    <a:pt x="2536" y="71319"/>
                    <a:pt x="1935" y="72152"/>
                  </a:cubicBezTo>
                  <a:cubicBezTo>
                    <a:pt x="1602" y="72619"/>
                    <a:pt x="1301" y="72986"/>
                    <a:pt x="1001" y="73320"/>
                  </a:cubicBezTo>
                  <a:cubicBezTo>
                    <a:pt x="934" y="73387"/>
                    <a:pt x="868" y="73453"/>
                    <a:pt x="768" y="73553"/>
                  </a:cubicBezTo>
                  <a:cubicBezTo>
                    <a:pt x="501" y="73787"/>
                    <a:pt x="234" y="74054"/>
                    <a:pt x="100" y="74421"/>
                  </a:cubicBezTo>
                  <a:cubicBezTo>
                    <a:pt x="0" y="74721"/>
                    <a:pt x="34" y="75021"/>
                    <a:pt x="234" y="75288"/>
                  </a:cubicBezTo>
                  <a:cubicBezTo>
                    <a:pt x="467" y="75655"/>
                    <a:pt x="968" y="75755"/>
                    <a:pt x="1301" y="75755"/>
                  </a:cubicBezTo>
                  <a:lnTo>
                    <a:pt x="1501" y="75755"/>
                  </a:lnTo>
                  <a:cubicBezTo>
                    <a:pt x="2002" y="75688"/>
                    <a:pt x="2435" y="75488"/>
                    <a:pt x="2869" y="75288"/>
                  </a:cubicBezTo>
                  <a:cubicBezTo>
                    <a:pt x="2969" y="75221"/>
                    <a:pt x="3069" y="75188"/>
                    <a:pt x="3169" y="75155"/>
                  </a:cubicBezTo>
                  <a:cubicBezTo>
                    <a:pt x="3336" y="75055"/>
                    <a:pt x="3536" y="74988"/>
                    <a:pt x="3703" y="74888"/>
                  </a:cubicBezTo>
                  <a:cubicBezTo>
                    <a:pt x="4303" y="74654"/>
                    <a:pt x="4937" y="74387"/>
                    <a:pt x="5504" y="73954"/>
                  </a:cubicBezTo>
                  <a:cubicBezTo>
                    <a:pt x="6272" y="73353"/>
                    <a:pt x="6939" y="72653"/>
                    <a:pt x="7572" y="71952"/>
                  </a:cubicBezTo>
                  <a:lnTo>
                    <a:pt x="7806" y="71719"/>
                  </a:lnTo>
                  <a:cubicBezTo>
                    <a:pt x="7906" y="71619"/>
                    <a:pt x="8039" y="71485"/>
                    <a:pt x="8140" y="71385"/>
                  </a:cubicBezTo>
                  <a:cubicBezTo>
                    <a:pt x="8406" y="71118"/>
                    <a:pt x="8673" y="70852"/>
                    <a:pt x="8907" y="70518"/>
                  </a:cubicBezTo>
                  <a:cubicBezTo>
                    <a:pt x="9140" y="70251"/>
                    <a:pt x="9307" y="69918"/>
                    <a:pt x="9507" y="69617"/>
                  </a:cubicBezTo>
                  <a:cubicBezTo>
                    <a:pt x="9574" y="69484"/>
                    <a:pt x="9674" y="69384"/>
                    <a:pt x="9741" y="69250"/>
                  </a:cubicBezTo>
                  <a:cubicBezTo>
                    <a:pt x="10041" y="68783"/>
                    <a:pt x="10074" y="68383"/>
                    <a:pt x="10108" y="67983"/>
                  </a:cubicBezTo>
                  <a:cubicBezTo>
                    <a:pt x="10141" y="67916"/>
                    <a:pt x="10141" y="67849"/>
                    <a:pt x="10141" y="67749"/>
                  </a:cubicBezTo>
                  <a:lnTo>
                    <a:pt x="10174" y="67516"/>
                  </a:lnTo>
                  <a:cubicBezTo>
                    <a:pt x="10208" y="67182"/>
                    <a:pt x="10241" y="66882"/>
                    <a:pt x="10274" y="66515"/>
                  </a:cubicBezTo>
                  <a:cubicBezTo>
                    <a:pt x="11809" y="65881"/>
                    <a:pt x="12943" y="64147"/>
                    <a:pt x="13643" y="62779"/>
                  </a:cubicBezTo>
                  <a:cubicBezTo>
                    <a:pt x="14110" y="61912"/>
                    <a:pt x="14577" y="60878"/>
                    <a:pt x="15111" y="59677"/>
                  </a:cubicBezTo>
                  <a:cubicBezTo>
                    <a:pt x="15345" y="59176"/>
                    <a:pt x="15578" y="58709"/>
                    <a:pt x="15945" y="58142"/>
                  </a:cubicBezTo>
                  <a:cubicBezTo>
                    <a:pt x="15978" y="58076"/>
                    <a:pt x="16045" y="58009"/>
                    <a:pt x="16079" y="57942"/>
                  </a:cubicBezTo>
                  <a:cubicBezTo>
                    <a:pt x="16179" y="57775"/>
                    <a:pt x="16245" y="57609"/>
                    <a:pt x="16379" y="57475"/>
                  </a:cubicBezTo>
                  <a:lnTo>
                    <a:pt x="16412" y="57409"/>
                  </a:lnTo>
                  <a:cubicBezTo>
                    <a:pt x="16579" y="57242"/>
                    <a:pt x="16679" y="57108"/>
                    <a:pt x="16746" y="57075"/>
                  </a:cubicBezTo>
                  <a:cubicBezTo>
                    <a:pt x="16879" y="57042"/>
                    <a:pt x="17046" y="56975"/>
                    <a:pt x="17146" y="56908"/>
                  </a:cubicBezTo>
                  <a:cubicBezTo>
                    <a:pt x="17279" y="56908"/>
                    <a:pt x="17413" y="56942"/>
                    <a:pt x="17546" y="56942"/>
                  </a:cubicBezTo>
                  <a:cubicBezTo>
                    <a:pt x="17813" y="56942"/>
                    <a:pt x="18080" y="56975"/>
                    <a:pt x="18347" y="56975"/>
                  </a:cubicBezTo>
                  <a:cubicBezTo>
                    <a:pt x="19081" y="56975"/>
                    <a:pt x="19648" y="56841"/>
                    <a:pt x="20148" y="56608"/>
                  </a:cubicBezTo>
                  <a:cubicBezTo>
                    <a:pt x="20949" y="56241"/>
                    <a:pt x="21783" y="55707"/>
                    <a:pt x="22583" y="55074"/>
                  </a:cubicBezTo>
                  <a:cubicBezTo>
                    <a:pt x="22717" y="54940"/>
                    <a:pt x="22883" y="54840"/>
                    <a:pt x="23050" y="54707"/>
                  </a:cubicBezTo>
                  <a:cubicBezTo>
                    <a:pt x="23317" y="54540"/>
                    <a:pt x="23551" y="54373"/>
                    <a:pt x="23784" y="54140"/>
                  </a:cubicBezTo>
                  <a:cubicBezTo>
                    <a:pt x="23851" y="54073"/>
                    <a:pt x="23951" y="54006"/>
                    <a:pt x="24051" y="53939"/>
                  </a:cubicBezTo>
                  <a:cubicBezTo>
                    <a:pt x="24218" y="53806"/>
                    <a:pt x="24418" y="53673"/>
                    <a:pt x="24585" y="53472"/>
                  </a:cubicBezTo>
                  <a:cubicBezTo>
                    <a:pt x="24618" y="53472"/>
                    <a:pt x="24651" y="53506"/>
                    <a:pt x="24718" y="53506"/>
                  </a:cubicBezTo>
                  <a:cubicBezTo>
                    <a:pt x="25085" y="53639"/>
                    <a:pt x="25485" y="53706"/>
                    <a:pt x="25919" y="53706"/>
                  </a:cubicBezTo>
                  <a:cubicBezTo>
                    <a:pt x="27053" y="53706"/>
                    <a:pt x="28221" y="53272"/>
                    <a:pt x="29255" y="52905"/>
                  </a:cubicBezTo>
                  <a:cubicBezTo>
                    <a:pt x="29622" y="52772"/>
                    <a:pt x="29988" y="52638"/>
                    <a:pt x="30322" y="52538"/>
                  </a:cubicBezTo>
                  <a:cubicBezTo>
                    <a:pt x="31323" y="52205"/>
                    <a:pt x="32390" y="51805"/>
                    <a:pt x="33424" y="51304"/>
                  </a:cubicBezTo>
                  <a:cubicBezTo>
                    <a:pt x="33791" y="51104"/>
                    <a:pt x="34158" y="50871"/>
                    <a:pt x="34492" y="50670"/>
                  </a:cubicBezTo>
                  <a:cubicBezTo>
                    <a:pt x="34558" y="50604"/>
                    <a:pt x="34658" y="50537"/>
                    <a:pt x="34759" y="50470"/>
                  </a:cubicBezTo>
                  <a:cubicBezTo>
                    <a:pt x="34859" y="50404"/>
                    <a:pt x="34959" y="50337"/>
                    <a:pt x="35059" y="50270"/>
                  </a:cubicBezTo>
                  <a:cubicBezTo>
                    <a:pt x="35226" y="50604"/>
                    <a:pt x="35392" y="50904"/>
                    <a:pt x="35592" y="51204"/>
                  </a:cubicBezTo>
                  <a:cubicBezTo>
                    <a:pt x="35226" y="51304"/>
                    <a:pt x="34892" y="51471"/>
                    <a:pt x="34592" y="51604"/>
                  </a:cubicBezTo>
                  <a:cubicBezTo>
                    <a:pt x="34425" y="51704"/>
                    <a:pt x="34258" y="51771"/>
                    <a:pt x="34091" y="51838"/>
                  </a:cubicBezTo>
                  <a:cubicBezTo>
                    <a:pt x="33257" y="52171"/>
                    <a:pt x="32490" y="52605"/>
                    <a:pt x="31690" y="53039"/>
                  </a:cubicBezTo>
                  <a:cubicBezTo>
                    <a:pt x="31389" y="53206"/>
                    <a:pt x="31056" y="53372"/>
                    <a:pt x="30756" y="53539"/>
                  </a:cubicBezTo>
                  <a:cubicBezTo>
                    <a:pt x="30422" y="53706"/>
                    <a:pt x="30122" y="53839"/>
                    <a:pt x="29788" y="54006"/>
                  </a:cubicBezTo>
                  <a:cubicBezTo>
                    <a:pt x="29021" y="54406"/>
                    <a:pt x="28221" y="54807"/>
                    <a:pt x="27453" y="55240"/>
                  </a:cubicBezTo>
                  <a:lnTo>
                    <a:pt x="27287" y="55340"/>
                  </a:lnTo>
                  <a:cubicBezTo>
                    <a:pt x="26419" y="55841"/>
                    <a:pt x="25285" y="56475"/>
                    <a:pt x="24718" y="57409"/>
                  </a:cubicBezTo>
                  <a:cubicBezTo>
                    <a:pt x="24485" y="57809"/>
                    <a:pt x="24351" y="58309"/>
                    <a:pt x="24351" y="58810"/>
                  </a:cubicBezTo>
                  <a:cubicBezTo>
                    <a:pt x="23951" y="58976"/>
                    <a:pt x="23617" y="59277"/>
                    <a:pt x="23317" y="59543"/>
                  </a:cubicBezTo>
                  <a:cubicBezTo>
                    <a:pt x="23250" y="59577"/>
                    <a:pt x="23184" y="59643"/>
                    <a:pt x="23117" y="59677"/>
                  </a:cubicBezTo>
                  <a:cubicBezTo>
                    <a:pt x="22850" y="59910"/>
                    <a:pt x="22550" y="60144"/>
                    <a:pt x="22250" y="60377"/>
                  </a:cubicBezTo>
                  <a:cubicBezTo>
                    <a:pt x="21683" y="60811"/>
                    <a:pt x="21115" y="61278"/>
                    <a:pt x="20582" y="61745"/>
                  </a:cubicBezTo>
                  <a:cubicBezTo>
                    <a:pt x="19648" y="62546"/>
                    <a:pt x="18847" y="63346"/>
                    <a:pt x="18180" y="64147"/>
                  </a:cubicBezTo>
                  <a:lnTo>
                    <a:pt x="18080" y="64280"/>
                  </a:lnTo>
                  <a:cubicBezTo>
                    <a:pt x="17513" y="64981"/>
                    <a:pt x="16846" y="65781"/>
                    <a:pt x="16612" y="66715"/>
                  </a:cubicBezTo>
                  <a:cubicBezTo>
                    <a:pt x="16479" y="67416"/>
                    <a:pt x="16579" y="68250"/>
                    <a:pt x="16946" y="69017"/>
                  </a:cubicBezTo>
                  <a:cubicBezTo>
                    <a:pt x="16612" y="69384"/>
                    <a:pt x="16379" y="69884"/>
                    <a:pt x="16212" y="70284"/>
                  </a:cubicBezTo>
                  <a:lnTo>
                    <a:pt x="16112" y="70551"/>
                  </a:lnTo>
                  <a:cubicBezTo>
                    <a:pt x="15778" y="71352"/>
                    <a:pt x="15445" y="72219"/>
                    <a:pt x="15245" y="73086"/>
                  </a:cubicBezTo>
                  <a:cubicBezTo>
                    <a:pt x="14811" y="75121"/>
                    <a:pt x="14844" y="77256"/>
                    <a:pt x="15345" y="79224"/>
                  </a:cubicBezTo>
                  <a:cubicBezTo>
                    <a:pt x="15445" y="79658"/>
                    <a:pt x="15678" y="80058"/>
                    <a:pt x="16079" y="80392"/>
                  </a:cubicBezTo>
                  <a:cubicBezTo>
                    <a:pt x="15945" y="80625"/>
                    <a:pt x="15812" y="80892"/>
                    <a:pt x="15712" y="81126"/>
                  </a:cubicBezTo>
                  <a:lnTo>
                    <a:pt x="15645" y="81326"/>
                  </a:lnTo>
                  <a:cubicBezTo>
                    <a:pt x="15311" y="82060"/>
                    <a:pt x="15111" y="82893"/>
                    <a:pt x="15011" y="83961"/>
                  </a:cubicBezTo>
                  <a:cubicBezTo>
                    <a:pt x="14911" y="84828"/>
                    <a:pt x="14811" y="85796"/>
                    <a:pt x="14511" y="86763"/>
                  </a:cubicBezTo>
                  <a:cubicBezTo>
                    <a:pt x="14377" y="87197"/>
                    <a:pt x="14211" y="87597"/>
                    <a:pt x="14077" y="87964"/>
                  </a:cubicBezTo>
                  <a:cubicBezTo>
                    <a:pt x="14044" y="87997"/>
                    <a:pt x="14010" y="88064"/>
                    <a:pt x="13977" y="88131"/>
                  </a:cubicBezTo>
                  <a:cubicBezTo>
                    <a:pt x="13877" y="88397"/>
                    <a:pt x="13710" y="88731"/>
                    <a:pt x="13744" y="89098"/>
                  </a:cubicBezTo>
                  <a:cubicBezTo>
                    <a:pt x="13810" y="89665"/>
                    <a:pt x="14211" y="89999"/>
                    <a:pt x="14811" y="89999"/>
                  </a:cubicBezTo>
                  <a:cubicBezTo>
                    <a:pt x="15778" y="89999"/>
                    <a:pt x="17246" y="89031"/>
                    <a:pt x="17580" y="88731"/>
                  </a:cubicBezTo>
                  <a:cubicBezTo>
                    <a:pt x="18113" y="88264"/>
                    <a:pt x="18480" y="87664"/>
                    <a:pt x="18847" y="87063"/>
                  </a:cubicBezTo>
                  <a:cubicBezTo>
                    <a:pt x="18981" y="86896"/>
                    <a:pt x="19081" y="86696"/>
                    <a:pt x="19214" y="86529"/>
                  </a:cubicBezTo>
                  <a:cubicBezTo>
                    <a:pt x="19281" y="86429"/>
                    <a:pt x="19348" y="86296"/>
                    <a:pt x="19414" y="86196"/>
                  </a:cubicBezTo>
                  <a:cubicBezTo>
                    <a:pt x="19848" y="85595"/>
                    <a:pt x="20282" y="84928"/>
                    <a:pt x="20582" y="84194"/>
                  </a:cubicBezTo>
                  <a:cubicBezTo>
                    <a:pt x="20949" y="83260"/>
                    <a:pt x="21182" y="82360"/>
                    <a:pt x="21316" y="81326"/>
                  </a:cubicBezTo>
                  <a:cubicBezTo>
                    <a:pt x="21316" y="81192"/>
                    <a:pt x="21349" y="80759"/>
                    <a:pt x="21216" y="80358"/>
                  </a:cubicBezTo>
                  <a:cubicBezTo>
                    <a:pt x="21482" y="80125"/>
                    <a:pt x="21683" y="79891"/>
                    <a:pt x="21783" y="79624"/>
                  </a:cubicBezTo>
                  <a:cubicBezTo>
                    <a:pt x="22150" y="78891"/>
                    <a:pt x="22283" y="77823"/>
                    <a:pt x="22150" y="77056"/>
                  </a:cubicBezTo>
                  <a:cubicBezTo>
                    <a:pt x="22116" y="76789"/>
                    <a:pt x="22049" y="76489"/>
                    <a:pt x="22016" y="76222"/>
                  </a:cubicBezTo>
                  <a:cubicBezTo>
                    <a:pt x="21849" y="75321"/>
                    <a:pt x="21716" y="74454"/>
                    <a:pt x="21649" y="73587"/>
                  </a:cubicBezTo>
                  <a:lnTo>
                    <a:pt x="21616" y="73387"/>
                  </a:lnTo>
                  <a:cubicBezTo>
                    <a:pt x="21582" y="72920"/>
                    <a:pt x="21549" y="72453"/>
                    <a:pt x="21582" y="72019"/>
                  </a:cubicBezTo>
                  <a:cubicBezTo>
                    <a:pt x="21582" y="71886"/>
                    <a:pt x="21582" y="71786"/>
                    <a:pt x="21616" y="71652"/>
                  </a:cubicBezTo>
                  <a:cubicBezTo>
                    <a:pt x="21616" y="71552"/>
                    <a:pt x="21649" y="71419"/>
                    <a:pt x="21649" y="71285"/>
                  </a:cubicBezTo>
                  <a:cubicBezTo>
                    <a:pt x="21683" y="71118"/>
                    <a:pt x="21649" y="70985"/>
                    <a:pt x="21649" y="70885"/>
                  </a:cubicBezTo>
                  <a:cubicBezTo>
                    <a:pt x="21649" y="70852"/>
                    <a:pt x="21649" y="70818"/>
                    <a:pt x="21649" y="70751"/>
                  </a:cubicBezTo>
                  <a:cubicBezTo>
                    <a:pt x="21783" y="70685"/>
                    <a:pt x="21916" y="70585"/>
                    <a:pt x="22083" y="70451"/>
                  </a:cubicBezTo>
                  <a:cubicBezTo>
                    <a:pt x="22950" y="69751"/>
                    <a:pt x="23684" y="68984"/>
                    <a:pt x="24418" y="68050"/>
                  </a:cubicBezTo>
                  <a:cubicBezTo>
                    <a:pt x="24918" y="67416"/>
                    <a:pt x="25285" y="66749"/>
                    <a:pt x="25652" y="66081"/>
                  </a:cubicBezTo>
                  <a:cubicBezTo>
                    <a:pt x="25819" y="65748"/>
                    <a:pt x="26052" y="65348"/>
                    <a:pt x="26252" y="65014"/>
                  </a:cubicBezTo>
                  <a:cubicBezTo>
                    <a:pt x="26586" y="64480"/>
                    <a:pt x="26920" y="63980"/>
                    <a:pt x="27253" y="63513"/>
                  </a:cubicBezTo>
                  <a:cubicBezTo>
                    <a:pt x="27420" y="63246"/>
                    <a:pt x="27520" y="62979"/>
                    <a:pt x="27653" y="62746"/>
                  </a:cubicBezTo>
                  <a:cubicBezTo>
                    <a:pt x="27687" y="62646"/>
                    <a:pt x="27720" y="62579"/>
                    <a:pt x="27754" y="62479"/>
                  </a:cubicBezTo>
                  <a:lnTo>
                    <a:pt x="27954" y="62479"/>
                  </a:lnTo>
                  <a:cubicBezTo>
                    <a:pt x="29054" y="62479"/>
                    <a:pt x="30022" y="61878"/>
                    <a:pt x="30922" y="61211"/>
                  </a:cubicBezTo>
                  <a:cubicBezTo>
                    <a:pt x="31556" y="60711"/>
                    <a:pt x="32157" y="60177"/>
                    <a:pt x="32724" y="59643"/>
                  </a:cubicBezTo>
                  <a:cubicBezTo>
                    <a:pt x="32957" y="59410"/>
                    <a:pt x="33224" y="59176"/>
                    <a:pt x="33458" y="58976"/>
                  </a:cubicBezTo>
                  <a:cubicBezTo>
                    <a:pt x="33891" y="58576"/>
                    <a:pt x="34325" y="58142"/>
                    <a:pt x="34792" y="57675"/>
                  </a:cubicBezTo>
                  <a:cubicBezTo>
                    <a:pt x="34992" y="57475"/>
                    <a:pt x="35192" y="57275"/>
                    <a:pt x="35426" y="57075"/>
                  </a:cubicBezTo>
                  <a:lnTo>
                    <a:pt x="35426" y="57075"/>
                  </a:lnTo>
                  <a:cubicBezTo>
                    <a:pt x="35392" y="57142"/>
                    <a:pt x="35326" y="57242"/>
                    <a:pt x="35292" y="57308"/>
                  </a:cubicBezTo>
                  <a:cubicBezTo>
                    <a:pt x="34725" y="58376"/>
                    <a:pt x="34191" y="59510"/>
                    <a:pt x="33758" y="60477"/>
                  </a:cubicBezTo>
                  <a:cubicBezTo>
                    <a:pt x="33291" y="61545"/>
                    <a:pt x="33057" y="62646"/>
                    <a:pt x="32991" y="64080"/>
                  </a:cubicBezTo>
                  <a:cubicBezTo>
                    <a:pt x="32891" y="66282"/>
                    <a:pt x="33291" y="68517"/>
                    <a:pt x="34225" y="71085"/>
                  </a:cubicBezTo>
                  <a:cubicBezTo>
                    <a:pt x="34592" y="72086"/>
                    <a:pt x="35092" y="72986"/>
                    <a:pt x="35826" y="73987"/>
                  </a:cubicBezTo>
                  <a:cubicBezTo>
                    <a:pt x="36026" y="74254"/>
                    <a:pt x="36193" y="74487"/>
                    <a:pt x="36360" y="74754"/>
                  </a:cubicBezTo>
                  <a:cubicBezTo>
                    <a:pt x="36760" y="75321"/>
                    <a:pt x="37160" y="75922"/>
                    <a:pt x="37727" y="76422"/>
                  </a:cubicBezTo>
                  <a:cubicBezTo>
                    <a:pt x="38461" y="77056"/>
                    <a:pt x="39228" y="77556"/>
                    <a:pt x="39996" y="78023"/>
                  </a:cubicBezTo>
                  <a:cubicBezTo>
                    <a:pt x="40229" y="78157"/>
                    <a:pt x="40463" y="78290"/>
                    <a:pt x="40696" y="78457"/>
                  </a:cubicBezTo>
                  <a:cubicBezTo>
                    <a:pt x="41196" y="78757"/>
                    <a:pt x="41764" y="79124"/>
                    <a:pt x="42464" y="79291"/>
                  </a:cubicBezTo>
                  <a:cubicBezTo>
                    <a:pt x="42898" y="79391"/>
                    <a:pt x="43398" y="79424"/>
                    <a:pt x="44032" y="79424"/>
                  </a:cubicBezTo>
                  <a:lnTo>
                    <a:pt x="45033" y="79424"/>
                  </a:lnTo>
                  <a:cubicBezTo>
                    <a:pt x="45666" y="79424"/>
                    <a:pt x="46133" y="79391"/>
                    <a:pt x="46600" y="79291"/>
                  </a:cubicBezTo>
                  <a:cubicBezTo>
                    <a:pt x="47267" y="79124"/>
                    <a:pt x="47835" y="78757"/>
                    <a:pt x="48335" y="78457"/>
                  </a:cubicBezTo>
                  <a:cubicBezTo>
                    <a:pt x="48568" y="78290"/>
                    <a:pt x="48802" y="78157"/>
                    <a:pt x="49035" y="78023"/>
                  </a:cubicBezTo>
                  <a:cubicBezTo>
                    <a:pt x="49803" y="77556"/>
                    <a:pt x="50603" y="77056"/>
                    <a:pt x="51304" y="76422"/>
                  </a:cubicBezTo>
                  <a:cubicBezTo>
                    <a:pt x="51871" y="75922"/>
                    <a:pt x="52304" y="75321"/>
                    <a:pt x="52671" y="74754"/>
                  </a:cubicBezTo>
                  <a:cubicBezTo>
                    <a:pt x="52871" y="74487"/>
                    <a:pt x="53038" y="74254"/>
                    <a:pt x="53205" y="73987"/>
                  </a:cubicBezTo>
                  <a:cubicBezTo>
                    <a:pt x="53972" y="72986"/>
                    <a:pt x="54473" y="72086"/>
                    <a:pt x="54840" y="71085"/>
                  </a:cubicBezTo>
                  <a:cubicBezTo>
                    <a:pt x="55774" y="68517"/>
                    <a:pt x="56174" y="66282"/>
                    <a:pt x="56074" y="64080"/>
                  </a:cubicBezTo>
                  <a:cubicBezTo>
                    <a:pt x="56007" y="62646"/>
                    <a:pt x="55774" y="61545"/>
                    <a:pt x="55273" y="60477"/>
                  </a:cubicBezTo>
                  <a:cubicBezTo>
                    <a:pt x="54840" y="59510"/>
                    <a:pt x="54339" y="58376"/>
                    <a:pt x="53739" y="57308"/>
                  </a:cubicBezTo>
                  <a:cubicBezTo>
                    <a:pt x="53705" y="57242"/>
                    <a:pt x="53672" y="57142"/>
                    <a:pt x="53605" y="57075"/>
                  </a:cubicBezTo>
                  <a:lnTo>
                    <a:pt x="53639" y="57075"/>
                  </a:lnTo>
                  <a:cubicBezTo>
                    <a:pt x="53839" y="57275"/>
                    <a:pt x="54072" y="57475"/>
                    <a:pt x="54272" y="57675"/>
                  </a:cubicBezTo>
                  <a:cubicBezTo>
                    <a:pt x="54706" y="58142"/>
                    <a:pt x="55140" y="58576"/>
                    <a:pt x="55573" y="58976"/>
                  </a:cubicBezTo>
                  <a:cubicBezTo>
                    <a:pt x="55840" y="59176"/>
                    <a:pt x="56074" y="59410"/>
                    <a:pt x="56307" y="59643"/>
                  </a:cubicBezTo>
                  <a:cubicBezTo>
                    <a:pt x="56874" y="60177"/>
                    <a:pt x="57475" y="60711"/>
                    <a:pt x="58142" y="61211"/>
                  </a:cubicBezTo>
                  <a:cubicBezTo>
                    <a:pt x="59009" y="61878"/>
                    <a:pt x="59977" y="62479"/>
                    <a:pt x="61111" y="62479"/>
                  </a:cubicBezTo>
                  <a:lnTo>
                    <a:pt x="61277" y="62479"/>
                  </a:lnTo>
                  <a:cubicBezTo>
                    <a:pt x="61311" y="62579"/>
                    <a:pt x="61344" y="62646"/>
                    <a:pt x="61411" y="62746"/>
                  </a:cubicBezTo>
                  <a:cubicBezTo>
                    <a:pt x="61511" y="62979"/>
                    <a:pt x="61644" y="63246"/>
                    <a:pt x="61811" y="63513"/>
                  </a:cubicBezTo>
                  <a:cubicBezTo>
                    <a:pt x="62145" y="63980"/>
                    <a:pt x="62478" y="64480"/>
                    <a:pt x="62779" y="65014"/>
                  </a:cubicBezTo>
                  <a:cubicBezTo>
                    <a:pt x="63012" y="65348"/>
                    <a:pt x="63212" y="65748"/>
                    <a:pt x="63412" y="66081"/>
                  </a:cubicBezTo>
                  <a:cubicBezTo>
                    <a:pt x="63746" y="66749"/>
                    <a:pt x="64113" y="67416"/>
                    <a:pt x="64613" y="68050"/>
                  </a:cubicBezTo>
                  <a:cubicBezTo>
                    <a:pt x="65347" y="68984"/>
                    <a:pt x="66114" y="69751"/>
                    <a:pt x="66948" y="70451"/>
                  </a:cubicBezTo>
                  <a:cubicBezTo>
                    <a:pt x="67115" y="70585"/>
                    <a:pt x="67248" y="70685"/>
                    <a:pt x="67415" y="70785"/>
                  </a:cubicBezTo>
                  <a:cubicBezTo>
                    <a:pt x="67382" y="70818"/>
                    <a:pt x="67382" y="70852"/>
                    <a:pt x="67382" y="70885"/>
                  </a:cubicBezTo>
                  <a:cubicBezTo>
                    <a:pt x="67382" y="70985"/>
                    <a:pt x="67382" y="71152"/>
                    <a:pt x="67382" y="71285"/>
                  </a:cubicBezTo>
                  <a:cubicBezTo>
                    <a:pt x="67382" y="71419"/>
                    <a:pt x="67415" y="71552"/>
                    <a:pt x="67449" y="71652"/>
                  </a:cubicBezTo>
                  <a:cubicBezTo>
                    <a:pt x="67449" y="71786"/>
                    <a:pt x="67482" y="71886"/>
                    <a:pt x="67482" y="72019"/>
                  </a:cubicBezTo>
                  <a:cubicBezTo>
                    <a:pt x="67482" y="72453"/>
                    <a:pt x="67449" y="72920"/>
                    <a:pt x="67415" y="73387"/>
                  </a:cubicBezTo>
                  <a:lnTo>
                    <a:pt x="67415" y="73587"/>
                  </a:lnTo>
                  <a:cubicBezTo>
                    <a:pt x="67348" y="74454"/>
                    <a:pt x="67182" y="75321"/>
                    <a:pt x="67048" y="76222"/>
                  </a:cubicBezTo>
                  <a:cubicBezTo>
                    <a:pt x="66982" y="76522"/>
                    <a:pt x="66948" y="76789"/>
                    <a:pt x="66881" y="77056"/>
                  </a:cubicBezTo>
                  <a:cubicBezTo>
                    <a:pt x="66781" y="77857"/>
                    <a:pt x="66915" y="78891"/>
                    <a:pt x="67248" y="79624"/>
                  </a:cubicBezTo>
                  <a:cubicBezTo>
                    <a:pt x="67382" y="79891"/>
                    <a:pt x="67582" y="80125"/>
                    <a:pt x="67815" y="80358"/>
                  </a:cubicBezTo>
                  <a:cubicBezTo>
                    <a:pt x="67682" y="80759"/>
                    <a:pt x="67715" y="81192"/>
                    <a:pt x="67749" y="81326"/>
                  </a:cubicBezTo>
                  <a:cubicBezTo>
                    <a:pt x="67849" y="82360"/>
                    <a:pt x="68082" y="83260"/>
                    <a:pt x="68449" y="84194"/>
                  </a:cubicBezTo>
                  <a:cubicBezTo>
                    <a:pt x="68783" y="84928"/>
                    <a:pt x="69216" y="85595"/>
                    <a:pt x="69617" y="86196"/>
                  </a:cubicBezTo>
                  <a:cubicBezTo>
                    <a:pt x="69717" y="86296"/>
                    <a:pt x="69784" y="86429"/>
                    <a:pt x="69850" y="86529"/>
                  </a:cubicBezTo>
                  <a:cubicBezTo>
                    <a:pt x="69950" y="86696"/>
                    <a:pt x="70084" y="86896"/>
                    <a:pt x="70184" y="87063"/>
                  </a:cubicBezTo>
                  <a:cubicBezTo>
                    <a:pt x="70551" y="87664"/>
                    <a:pt x="70951" y="88264"/>
                    <a:pt x="71451" y="88731"/>
                  </a:cubicBezTo>
                  <a:cubicBezTo>
                    <a:pt x="71785" y="89031"/>
                    <a:pt x="73286" y="89999"/>
                    <a:pt x="74253" y="89999"/>
                  </a:cubicBezTo>
                  <a:cubicBezTo>
                    <a:pt x="74820" y="89999"/>
                    <a:pt x="75221" y="89665"/>
                    <a:pt x="75287" y="89098"/>
                  </a:cubicBezTo>
                  <a:cubicBezTo>
                    <a:pt x="75321" y="88731"/>
                    <a:pt x="75187" y="88397"/>
                    <a:pt x="75054" y="88131"/>
                  </a:cubicBezTo>
                  <a:cubicBezTo>
                    <a:pt x="75021" y="88064"/>
                    <a:pt x="74987" y="88030"/>
                    <a:pt x="74954" y="87964"/>
                  </a:cubicBezTo>
                  <a:cubicBezTo>
                    <a:pt x="74820" y="87597"/>
                    <a:pt x="74687" y="87197"/>
                    <a:pt x="74554" y="86763"/>
                  </a:cubicBezTo>
                  <a:cubicBezTo>
                    <a:pt x="74253" y="85796"/>
                    <a:pt x="74120" y="84828"/>
                    <a:pt x="74020" y="83961"/>
                  </a:cubicBezTo>
                  <a:cubicBezTo>
                    <a:pt x="73920" y="82893"/>
                    <a:pt x="73720" y="82060"/>
                    <a:pt x="73386" y="81326"/>
                  </a:cubicBezTo>
                  <a:lnTo>
                    <a:pt x="73319" y="81126"/>
                  </a:lnTo>
                  <a:cubicBezTo>
                    <a:pt x="73219" y="80892"/>
                    <a:pt x="73119" y="80659"/>
                    <a:pt x="72986" y="80392"/>
                  </a:cubicBezTo>
                  <a:cubicBezTo>
                    <a:pt x="73353" y="80058"/>
                    <a:pt x="73620" y="79691"/>
                    <a:pt x="73720" y="79224"/>
                  </a:cubicBezTo>
                  <a:cubicBezTo>
                    <a:pt x="74187" y="77256"/>
                    <a:pt x="74220" y="75121"/>
                    <a:pt x="73786" y="73086"/>
                  </a:cubicBezTo>
                  <a:cubicBezTo>
                    <a:pt x="73620" y="72219"/>
                    <a:pt x="73253" y="71352"/>
                    <a:pt x="72919" y="70551"/>
                  </a:cubicBezTo>
                  <a:lnTo>
                    <a:pt x="72819" y="70284"/>
                  </a:lnTo>
                  <a:cubicBezTo>
                    <a:pt x="72652" y="69884"/>
                    <a:pt x="72452" y="69384"/>
                    <a:pt x="72085" y="69017"/>
                  </a:cubicBezTo>
                  <a:cubicBezTo>
                    <a:pt x="72452" y="68250"/>
                    <a:pt x="72586" y="67416"/>
                    <a:pt x="72419" y="66715"/>
                  </a:cubicBezTo>
                  <a:cubicBezTo>
                    <a:pt x="72219" y="65781"/>
                    <a:pt x="71551" y="64981"/>
                    <a:pt x="70951" y="64280"/>
                  </a:cubicBezTo>
                  <a:lnTo>
                    <a:pt x="70851" y="64147"/>
                  </a:lnTo>
                  <a:cubicBezTo>
                    <a:pt x="70184" y="63346"/>
                    <a:pt x="69417" y="62546"/>
                    <a:pt x="68483" y="61745"/>
                  </a:cubicBezTo>
                  <a:cubicBezTo>
                    <a:pt x="67916" y="61278"/>
                    <a:pt x="67348" y="60811"/>
                    <a:pt x="66815" y="60377"/>
                  </a:cubicBezTo>
                  <a:cubicBezTo>
                    <a:pt x="66515" y="60144"/>
                    <a:pt x="66214" y="59910"/>
                    <a:pt x="65914" y="59677"/>
                  </a:cubicBezTo>
                  <a:cubicBezTo>
                    <a:pt x="65847" y="59643"/>
                    <a:pt x="65781" y="59577"/>
                    <a:pt x="65714" y="59543"/>
                  </a:cubicBezTo>
                  <a:cubicBezTo>
                    <a:pt x="65414" y="59277"/>
                    <a:pt x="65080" y="59010"/>
                    <a:pt x="64680" y="58810"/>
                  </a:cubicBezTo>
                  <a:cubicBezTo>
                    <a:pt x="64680" y="58309"/>
                    <a:pt x="64580" y="57842"/>
                    <a:pt x="64313" y="57409"/>
                  </a:cubicBezTo>
                  <a:cubicBezTo>
                    <a:pt x="63746" y="56475"/>
                    <a:pt x="62645" y="55841"/>
                    <a:pt x="61744" y="55340"/>
                  </a:cubicBezTo>
                  <a:lnTo>
                    <a:pt x="61578" y="55240"/>
                  </a:lnTo>
                  <a:cubicBezTo>
                    <a:pt x="60810" y="54807"/>
                    <a:pt x="60010" y="54406"/>
                    <a:pt x="59243" y="54006"/>
                  </a:cubicBezTo>
                  <a:cubicBezTo>
                    <a:pt x="58942" y="53839"/>
                    <a:pt x="58609" y="53706"/>
                    <a:pt x="58309" y="53539"/>
                  </a:cubicBezTo>
                  <a:cubicBezTo>
                    <a:pt x="57975" y="53372"/>
                    <a:pt x="57675" y="53206"/>
                    <a:pt x="57341" y="53039"/>
                  </a:cubicBezTo>
                  <a:cubicBezTo>
                    <a:pt x="56574" y="52605"/>
                    <a:pt x="55774" y="52171"/>
                    <a:pt x="54940" y="51838"/>
                  </a:cubicBezTo>
                  <a:cubicBezTo>
                    <a:pt x="54773" y="51771"/>
                    <a:pt x="54606" y="51704"/>
                    <a:pt x="54439" y="51604"/>
                  </a:cubicBezTo>
                  <a:cubicBezTo>
                    <a:pt x="54139" y="51471"/>
                    <a:pt x="53805" y="51338"/>
                    <a:pt x="53439" y="51204"/>
                  </a:cubicBezTo>
                  <a:cubicBezTo>
                    <a:pt x="53639" y="50904"/>
                    <a:pt x="53805" y="50604"/>
                    <a:pt x="53972" y="50270"/>
                  </a:cubicBezTo>
                  <a:cubicBezTo>
                    <a:pt x="54072" y="50337"/>
                    <a:pt x="54172" y="50404"/>
                    <a:pt x="54272" y="50470"/>
                  </a:cubicBezTo>
                  <a:cubicBezTo>
                    <a:pt x="54373" y="50537"/>
                    <a:pt x="54473" y="50604"/>
                    <a:pt x="54573" y="50670"/>
                  </a:cubicBezTo>
                  <a:cubicBezTo>
                    <a:pt x="54906" y="50871"/>
                    <a:pt x="55240" y="51104"/>
                    <a:pt x="55607" y="51304"/>
                  </a:cubicBezTo>
                  <a:cubicBezTo>
                    <a:pt x="56674" y="51805"/>
                    <a:pt x="57708" y="52205"/>
                    <a:pt x="58742" y="52538"/>
                  </a:cubicBezTo>
                  <a:cubicBezTo>
                    <a:pt x="59076" y="52638"/>
                    <a:pt x="59409" y="52772"/>
                    <a:pt x="59776" y="52905"/>
                  </a:cubicBezTo>
                  <a:cubicBezTo>
                    <a:pt x="60810" y="53272"/>
                    <a:pt x="61978" y="53706"/>
                    <a:pt x="63145" y="53706"/>
                  </a:cubicBezTo>
                  <a:cubicBezTo>
                    <a:pt x="63546" y="53706"/>
                    <a:pt x="63979" y="53639"/>
                    <a:pt x="64346" y="53506"/>
                  </a:cubicBezTo>
                  <a:cubicBezTo>
                    <a:pt x="64380" y="53506"/>
                    <a:pt x="64413" y="53472"/>
                    <a:pt x="64480" y="53472"/>
                  </a:cubicBezTo>
                  <a:cubicBezTo>
                    <a:pt x="64613" y="53673"/>
                    <a:pt x="64813" y="53806"/>
                    <a:pt x="65013" y="53939"/>
                  </a:cubicBezTo>
                  <a:cubicBezTo>
                    <a:pt x="65114" y="54006"/>
                    <a:pt x="65180" y="54073"/>
                    <a:pt x="65280" y="54140"/>
                  </a:cubicBezTo>
                  <a:cubicBezTo>
                    <a:pt x="65480" y="54373"/>
                    <a:pt x="65747" y="54540"/>
                    <a:pt x="65981" y="54707"/>
                  </a:cubicBezTo>
                  <a:cubicBezTo>
                    <a:pt x="66148" y="54840"/>
                    <a:pt x="66314" y="54940"/>
                    <a:pt x="66481" y="55074"/>
                  </a:cubicBezTo>
                  <a:cubicBezTo>
                    <a:pt x="67248" y="55707"/>
                    <a:pt x="68116" y="56241"/>
                    <a:pt x="68883" y="56608"/>
                  </a:cubicBezTo>
                  <a:cubicBezTo>
                    <a:pt x="69417" y="56875"/>
                    <a:pt x="69950" y="56975"/>
                    <a:pt x="70684" y="56975"/>
                  </a:cubicBezTo>
                  <a:cubicBezTo>
                    <a:pt x="70951" y="56975"/>
                    <a:pt x="71218" y="56942"/>
                    <a:pt x="71485" y="56942"/>
                  </a:cubicBezTo>
                  <a:cubicBezTo>
                    <a:pt x="71618" y="56942"/>
                    <a:pt x="71785" y="56908"/>
                    <a:pt x="71885" y="56908"/>
                  </a:cubicBezTo>
                  <a:cubicBezTo>
                    <a:pt x="72018" y="57008"/>
                    <a:pt x="72152" y="57042"/>
                    <a:pt x="72319" y="57075"/>
                  </a:cubicBezTo>
                  <a:cubicBezTo>
                    <a:pt x="72352" y="57108"/>
                    <a:pt x="72485" y="57242"/>
                    <a:pt x="72619" y="57409"/>
                  </a:cubicBezTo>
                  <a:lnTo>
                    <a:pt x="72686" y="57475"/>
                  </a:lnTo>
                  <a:cubicBezTo>
                    <a:pt x="72786" y="57609"/>
                    <a:pt x="72886" y="57775"/>
                    <a:pt x="72986" y="57942"/>
                  </a:cubicBezTo>
                  <a:cubicBezTo>
                    <a:pt x="73019" y="58009"/>
                    <a:pt x="73053" y="58076"/>
                    <a:pt x="73086" y="58142"/>
                  </a:cubicBezTo>
                  <a:cubicBezTo>
                    <a:pt x="73453" y="58709"/>
                    <a:pt x="73720" y="59176"/>
                    <a:pt x="73920" y="59677"/>
                  </a:cubicBezTo>
                  <a:cubicBezTo>
                    <a:pt x="74454" y="60878"/>
                    <a:pt x="74921" y="61912"/>
                    <a:pt x="75388" y="62812"/>
                  </a:cubicBezTo>
                  <a:cubicBezTo>
                    <a:pt x="76088" y="64180"/>
                    <a:pt x="77256" y="65881"/>
                    <a:pt x="78790" y="66515"/>
                  </a:cubicBezTo>
                  <a:cubicBezTo>
                    <a:pt x="78790" y="66882"/>
                    <a:pt x="78823" y="67182"/>
                    <a:pt x="78857" y="67516"/>
                  </a:cubicBezTo>
                  <a:lnTo>
                    <a:pt x="78890" y="67783"/>
                  </a:lnTo>
                  <a:cubicBezTo>
                    <a:pt x="78890" y="67849"/>
                    <a:pt x="78923" y="67916"/>
                    <a:pt x="78923" y="67983"/>
                  </a:cubicBezTo>
                  <a:cubicBezTo>
                    <a:pt x="78957" y="68383"/>
                    <a:pt x="78990" y="68783"/>
                    <a:pt x="79290" y="69250"/>
                  </a:cubicBezTo>
                  <a:cubicBezTo>
                    <a:pt x="79390" y="69384"/>
                    <a:pt x="79457" y="69484"/>
                    <a:pt x="79524" y="69617"/>
                  </a:cubicBezTo>
                  <a:cubicBezTo>
                    <a:pt x="79724" y="69918"/>
                    <a:pt x="79924" y="70251"/>
                    <a:pt x="80124" y="70518"/>
                  </a:cubicBezTo>
                  <a:cubicBezTo>
                    <a:pt x="80391" y="70852"/>
                    <a:pt x="80658" y="71118"/>
                    <a:pt x="80891" y="71385"/>
                  </a:cubicBezTo>
                  <a:cubicBezTo>
                    <a:pt x="81025" y="71485"/>
                    <a:pt x="81125" y="71619"/>
                    <a:pt x="81225" y="71719"/>
                  </a:cubicBezTo>
                  <a:lnTo>
                    <a:pt x="81459" y="71952"/>
                  </a:lnTo>
                  <a:cubicBezTo>
                    <a:pt x="82092" y="72653"/>
                    <a:pt x="82759" y="73353"/>
                    <a:pt x="83527" y="73954"/>
                  </a:cubicBezTo>
                  <a:cubicBezTo>
                    <a:pt x="84127" y="74387"/>
                    <a:pt x="84728" y="74654"/>
                    <a:pt x="85328" y="74921"/>
                  </a:cubicBezTo>
                  <a:cubicBezTo>
                    <a:pt x="85528" y="74988"/>
                    <a:pt x="85695" y="75055"/>
                    <a:pt x="85895" y="75155"/>
                  </a:cubicBezTo>
                  <a:cubicBezTo>
                    <a:pt x="85995" y="75188"/>
                    <a:pt x="86095" y="75221"/>
                    <a:pt x="86195" y="75288"/>
                  </a:cubicBezTo>
                  <a:cubicBezTo>
                    <a:pt x="86596" y="75488"/>
                    <a:pt x="87029" y="75688"/>
                    <a:pt x="87530" y="75755"/>
                  </a:cubicBezTo>
                  <a:lnTo>
                    <a:pt x="87730" y="75755"/>
                  </a:lnTo>
                  <a:cubicBezTo>
                    <a:pt x="88097" y="75755"/>
                    <a:pt x="88564" y="75655"/>
                    <a:pt x="88830" y="75288"/>
                  </a:cubicBezTo>
                  <a:cubicBezTo>
                    <a:pt x="88997" y="75021"/>
                    <a:pt x="89031" y="74721"/>
                    <a:pt x="88931" y="74421"/>
                  </a:cubicBezTo>
                  <a:cubicBezTo>
                    <a:pt x="88830" y="74054"/>
                    <a:pt x="88530" y="73787"/>
                    <a:pt x="88263" y="73553"/>
                  </a:cubicBezTo>
                  <a:cubicBezTo>
                    <a:pt x="88197" y="73453"/>
                    <a:pt x="88097" y="73387"/>
                    <a:pt x="88030" y="73320"/>
                  </a:cubicBezTo>
                  <a:cubicBezTo>
                    <a:pt x="87730" y="72986"/>
                    <a:pt x="87463" y="72619"/>
                    <a:pt x="87096" y="72152"/>
                  </a:cubicBezTo>
                  <a:cubicBezTo>
                    <a:pt x="86529" y="71319"/>
                    <a:pt x="85895" y="70418"/>
                    <a:pt x="85395" y="69417"/>
                  </a:cubicBezTo>
                  <a:cubicBezTo>
                    <a:pt x="85195" y="69084"/>
                    <a:pt x="85028" y="68717"/>
                    <a:pt x="84861" y="68350"/>
                  </a:cubicBezTo>
                  <a:cubicBezTo>
                    <a:pt x="84627" y="67816"/>
                    <a:pt x="84327" y="67216"/>
                    <a:pt x="84027" y="66682"/>
                  </a:cubicBezTo>
                  <a:cubicBezTo>
                    <a:pt x="83760" y="66182"/>
                    <a:pt x="83293" y="65548"/>
                    <a:pt x="82726" y="65047"/>
                  </a:cubicBezTo>
                  <a:cubicBezTo>
                    <a:pt x="83026" y="64380"/>
                    <a:pt x="83026" y="63680"/>
                    <a:pt x="82759" y="62879"/>
                  </a:cubicBezTo>
                  <a:cubicBezTo>
                    <a:pt x="82092" y="60811"/>
                    <a:pt x="80558" y="59110"/>
                    <a:pt x="79190" y="57609"/>
                  </a:cubicBezTo>
                  <a:lnTo>
                    <a:pt x="79124" y="57509"/>
                  </a:lnTo>
                  <a:cubicBezTo>
                    <a:pt x="78256" y="56575"/>
                    <a:pt x="77456" y="55707"/>
                    <a:pt x="76522" y="54940"/>
                  </a:cubicBezTo>
                  <a:cubicBezTo>
                    <a:pt x="76221" y="54673"/>
                    <a:pt x="75921" y="54473"/>
                    <a:pt x="75588" y="54240"/>
                  </a:cubicBezTo>
                  <a:cubicBezTo>
                    <a:pt x="75488" y="54140"/>
                    <a:pt x="75354" y="54073"/>
                    <a:pt x="75254" y="53973"/>
                  </a:cubicBezTo>
                  <a:cubicBezTo>
                    <a:pt x="75087" y="53873"/>
                    <a:pt x="74921" y="53739"/>
                    <a:pt x="74720" y="53639"/>
                  </a:cubicBezTo>
                  <a:cubicBezTo>
                    <a:pt x="74687" y="53139"/>
                    <a:pt x="74520" y="52638"/>
                    <a:pt x="74287" y="52238"/>
                  </a:cubicBezTo>
                  <a:cubicBezTo>
                    <a:pt x="73520" y="51004"/>
                    <a:pt x="72152" y="50037"/>
                    <a:pt x="70117" y="49236"/>
                  </a:cubicBezTo>
                  <a:cubicBezTo>
                    <a:pt x="69283" y="48902"/>
                    <a:pt x="68349" y="48602"/>
                    <a:pt x="67348" y="48502"/>
                  </a:cubicBezTo>
                  <a:lnTo>
                    <a:pt x="66982" y="48502"/>
                  </a:lnTo>
                  <a:cubicBezTo>
                    <a:pt x="66615" y="48502"/>
                    <a:pt x="66248" y="48536"/>
                    <a:pt x="65781" y="48636"/>
                  </a:cubicBezTo>
                  <a:cubicBezTo>
                    <a:pt x="65681" y="48669"/>
                    <a:pt x="65581" y="48702"/>
                    <a:pt x="65514" y="48702"/>
                  </a:cubicBezTo>
                  <a:cubicBezTo>
                    <a:pt x="65447" y="48702"/>
                    <a:pt x="65347" y="48736"/>
                    <a:pt x="65280" y="48736"/>
                  </a:cubicBezTo>
                  <a:cubicBezTo>
                    <a:pt x="64813" y="47835"/>
                    <a:pt x="64013" y="47268"/>
                    <a:pt x="63212" y="46868"/>
                  </a:cubicBezTo>
                  <a:cubicBezTo>
                    <a:pt x="64246" y="46701"/>
                    <a:pt x="65347" y="46301"/>
                    <a:pt x="66048" y="45267"/>
                  </a:cubicBezTo>
                  <a:lnTo>
                    <a:pt x="66148" y="45267"/>
                  </a:lnTo>
                  <a:cubicBezTo>
                    <a:pt x="66248" y="45300"/>
                    <a:pt x="66348" y="45300"/>
                    <a:pt x="66448" y="45333"/>
                  </a:cubicBezTo>
                  <a:cubicBezTo>
                    <a:pt x="66581" y="45333"/>
                    <a:pt x="66715" y="45367"/>
                    <a:pt x="66881" y="45367"/>
                  </a:cubicBezTo>
                  <a:cubicBezTo>
                    <a:pt x="67082" y="45367"/>
                    <a:pt x="67315" y="45333"/>
                    <a:pt x="67515" y="45300"/>
                  </a:cubicBezTo>
                  <a:cubicBezTo>
                    <a:pt x="67615" y="45267"/>
                    <a:pt x="67715" y="45267"/>
                    <a:pt x="67815" y="45267"/>
                  </a:cubicBezTo>
                  <a:cubicBezTo>
                    <a:pt x="67949" y="45233"/>
                    <a:pt x="68049" y="45233"/>
                    <a:pt x="68182" y="45233"/>
                  </a:cubicBezTo>
                  <a:cubicBezTo>
                    <a:pt x="68483" y="45200"/>
                    <a:pt x="68783" y="45200"/>
                    <a:pt x="69116" y="45066"/>
                  </a:cubicBezTo>
                  <a:cubicBezTo>
                    <a:pt x="69617" y="44900"/>
                    <a:pt x="70050" y="44699"/>
                    <a:pt x="70484" y="44466"/>
                  </a:cubicBezTo>
                  <a:cubicBezTo>
                    <a:pt x="72185" y="43465"/>
                    <a:pt x="73453" y="41964"/>
                    <a:pt x="73953" y="40396"/>
                  </a:cubicBezTo>
                  <a:cubicBezTo>
                    <a:pt x="74020" y="40096"/>
                    <a:pt x="74087" y="39829"/>
                    <a:pt x="74087" y="39562"/>
                  </a:cubicBezTo>
                  <a:cubicBezTo>
                    <a:pt x="74820" y="39529"/>
                    <a:pt x="75654" y="39429"/>
                    <a:pt x="76488" y="39062"/>
                  </a:cubicBezTo>
                  <a:cubicBezTo>
                    <a:pt x="77322" y="38695"/>
                    <a:pt x="78023" y="38195"/>
                    <a:pt x="78623" y="37628"/>
                  </a:cubicBezTo>
                  <a:cubicBezTo>
                    <a:pt x="79290" y="36961"/>
                    <a:pt x="79757" y="36160"/>
                    <a:pt x="79957" y="35393"/>
                  </a:cubicBezTo>
                  <a:cubicBezTo>
                    <a:pt x="79991" y="35193"/>
                    <a:pt x="79991" y="34993"/>
                    <a:pt x="79991" y="34792"/>
                  </a:cubicBezTo>
                  <a:cubicBezTo>
                    <a:pt x="80024" y="34792"/>
                    <a:pt x="80091" y="34759"/>
                    <a:pt x="80124" y="34726"/>
                  </a:cubicBezTo>
                  <a:cubicBezTo>
                    <a:pt x="80224" y="34659"/>
                    <a:pt x="80324" y="34592"/>
                    <a:pt x="80424" y="34526"/>
                  </a:cubicBezTo>
                  <a:cubicBezTo>
                    <a:pt x="80525" y="34459"/>
                    <a:pt x="80625" y="34392"/>
                    <a:pt x="80758" y="34325"/>
                  </a:cubicBezTo>
                  <a:cubicBezTo>
                    <a:pt x="81258" y="34125"/>
                    <a:pt x="81792" y="33958"/>
                    <a:pt x="82359" y="33792"/>
                  </a:cubicBezTo>
                  <a:cubicBezTo>
                    <a:pt x="82726" y="33692"/>
                    <a:pt x="83126" y="33592"/>
                    <a:pt x="83493" y="33525"/>
                  </a:cubicBezTo>
                  <a:cubicBezTo>
                    <a:pt x="83693" y="33491"/>
                    <a:pt x="83894" y="33425"/>
                    <a:pt x="84060" y="33391"/>
                  </a:cubicBezTo>
                  <a:cubicBezTo>
                    <a:pt x="84261" y="33358"/>
                    <a:pt x="84461" y="33291"/>
                    <a:pt x="84627" y="33225"/>
                  </a:cubicBezTo>
                  <a:cubicBezTo>
                    <a:pt x="84994" y="33125"/>
                    <a:pt x="85295" y="33024"/>
                    <a:pt x="85628" y="33024"/>
                  </a:cubicBezTo>
                  <a:lnTo>
                    <a:pt x="85662" y="33024"/>
                  </a:lnTo>
                  <a:cubicBezTo>
                    <a:pt x="85862" y="33024"/>
                    <a:pt x="86062" y="33091"/>
                    <a:pt x="86262" y="33158"/>
                  </a:cubicBezTo>
                  <a:cubicBezTo>
                    <a:pt x="86495" y="33225"/>
                    <a:pt x="86796" y="33291"/>
                    <a:pt x="87096" y="33291"/>
                  </a:cubicBezTo>
                  <a:lnTo>
                    <a:pt x="87229" y="33291"/>
                  </a:lnTo>
                  <a:cubicBezTo>
                    <a:pt x="87630" y="33258"/>
                    <a:pt x="87963" y="33058"/>
                    <a:pt x="88130" y="32724"/>
                  </a:cubicBezTo>
                  <a:cubicBezTo>
                    <a:pt x="88330" y="32424"/>
                    <a:pt x="88330" y="32024"/>
                    <a:pt x="88130" y="31657"/>
                  </a:cubicBezTo>
                  <a:cubicBezTo>
                    <a:pt x="87296" y="30089"/>
                    <a:pt x="85695" y="28888"/>
                    <a:pt x="83794" y="28354"/>
                  </a:cubicBezTo>
                  <a:cubicBezTo>
                    <a:pt x="83093" y="28188"/>
                    <a:pt x="82393" y="28088"/>
                    <a:pt x="81692" y="28088"/>
                  </a:cubicBezTo>
                  <a:cubicBezTo>
                    <a:pt x="80324" y="28088"/>
                    <a:pt x="78990" y="28421"/>
                    <a:pt x="77889" y="29088"/>
                  </a:cubicBezTo>
                  <a:cubicBezTo>
                    <a:pt x="77122" y="29555"/>
                    <a:pt x="76488" y="30189"/>
                    <a:pt x="76021" y="30956"/>
                  </a:cubicBezTo>
                  <a:cubicBezTo>
                    <a:pt x="75988" y="31023"/>
                    <a:pt x="75921" y="31156"/>
                    <a:pt x="75855" y="31357"/>
                  </a:cubicBezTo>
                  <a:cubicBezTo>
                    <a:pt x="75788" y="31357"/>
                    <a:pt x="75721" y="31323"/>
                    <a:pt x="75621" y="31323"/>
                  </a:cubicBezTo>
                  <a:cubicBezTo>
                    <a:pt x="75054" y="31323"/>
                    <a:pt x="74487" y="31523"/>
                    <a:pt x="73953" y="31924"/>
                  </a:cubicBezTo>
                  <a:cubicBezTo>
                    <a:pt x="73286" y="32457"/>
                    <a:pt x="72652" y="33191"/>
                    <a:pt x="72119" y="34125"/>
                  </a:cubicBezTo>
                  <a:cubicBezTo>
                    <a:pt x="71885" y="34559"/>
                    <a:pt x="71652" y="34993"/>
                    <a:pt x="71518" y="35460"/>
                  </a:cubicBezTo>
                  <a:cubicBezTo>
                    <a:pt x="71351" y="35426"/>
                    <a:pt x="71185" y="35393"/>
                    <a:pt x="71051" y="35393"/>
                  </a:cubicBezTo>
                  <a:cubicBezTo>
                    <a:pt x="69950" y="35393"/>
                    <a:pt x="69016" y="36293"/>
                    <a:pt x="68416" y="37027"/>
                  </a:cubicBezTo>
                  <a:cubicBezTo>
                    <a:pt x="67916" y="37628"/>
                    <a:pt x="67382" y="38228"/>
                    <a:pt x="66715" y="38962"/>
                  </a:cubicBezTo>
                  <a:cubicBezTo>
                    <a:pt x="66548" y="39095"/>
                    <a:pt x="66414" y="39262"/>
                    <a:pt x="66281" y="39429"/>
                  </a:cubicBezTo>
                  <a:cubicBezTo>
                    <a:pt x="66048" y="39663"/>
                    <a:pt x="65814" y="39929"/>
                    <a:pt x="65547" y="40163"/>
                  </a:cubicBezTo>
                  <a:cubicBezTo>
                    <a:pt x="65047" y="39629"/>
                    <a:pt x="64246" y="39396"/>
                    <a:pt x="63279" y="39396"/>
                  </a:cubicBezTo>
                  <a:lnTo>
                    <a:pt x="62645" y="39396"/>
                  </a:lnTo>
                  <a:cubicBezTo>
                    <a:pt x="62178" y="39462"/>
                    <a:pt x="61711" y="39529"/>
                    <a:pt x="61277" y="39596"/>
                  </a:cubicBezTo>
                  <a:cubicBezTo>
                    <a:pt x="61077" y="39629"/>
                    <a:pt x="60844" y="39663"/>
                    <a:pt x="60644" y="39696"/>
                  </a:cubicBezTo>
                  <a:cubicBezTo>
                    <a:pt x="61845" y="39029"/>
                    <a:pt x="62945" y="38262"/>
                    <a:pt x="63979" y="37328"/>
                  </a:cubicBezTo>
                  <a:cubicBezTo>
                    <a:pt x="65280" y="36227"/>
                    <a:pt x="66281" y="34859"/>
                    <a:pt x="67048" y="33792"/>
                  </a:cubicBezTo>
                  <a:lnTo>
                    <a:pt x="67215" y="33558"/>
                  </a:lnTo>
                  <a:cubicBezTo>
                    <a:pt x="68016" y="32424"/>
                    <a:pt x="68850" y="31290"/>
                    <a:pt x="69016" y="29789"/>
                  </a:cubicBezTo>
                  <a:cubicBezTo>
                    <a:pt x="69150" y="28788"/>
                    <a:pt x="69183" y="27887"/>
                    <a:pt x="69050" y="27120"/>
                  </a:cubicBezTo>
                  <a:cubicBezTo>
                    <a:pt x="69550" y="26853"/>
                    <a:pt x="69984" y="26420"/>
                    <a:pt x="70251" y="26119"/>
                  </a:cubicBezTo>
                  <a:lnTo>
                    <a:pt x="70284" y="26086"/>
                  </a:lnTo>
                  <a:cubicBezTo>
                    <a:pt x="71251" y="25119"/>
                    <a:pt x="71985" y="24285"/>
                    <a:pt x="72619" y="23484"/>
                  </a:cubicBezTo>
                  <a:cubicBezTo>
                    <a:pt x="73353" y="22517"/>
                    <a:pt x="75021" y="20015"/>
                    <a:pt x="74620" y="17547"/>
                  </a:cubicBezTo>
                  <a:cubicBezTo>
                    <a:pt x="74620" y="17447"/>
                    <a:pt x="74587" y="17313"/>
                    <a:pt x="74554" y="17213"/>
                  </a:cubicBezTo>
                  <a:cubicBezTo>
                    <a:pt x="76021" y="16379"/>
                    <a:pt x="77055" y="14611"/>
                    <a:pt x="77556" y="13277"/>
                  </a:cubicBezTo>
                  <a:cubicBezTo>
                    <a:pt x="77889" y="12376"/>
                    <a:pt x="77923" y="11409"/>
                    <a:pt x="77723" y="10542"/>
                  </a:cubicBezTo>
                  <a:lnTo>
                    <a:pt x="77789" y="10508"/>
                  </a:lnTo>
                  <a:cubicBezTo>
                    <a:pt x="77889" y="10475"/>
                    <a:pt x="78023" y="10408"/>
                    <a:pt x="78123" y="10342"/>
                  </a:cubicBezTo>
                  <a:cubicBezTo>
                    <a:pt x="78356" y="10175"/>
                    <a:pt x="78556" y="10008"/>
                    <a:pt x="78757" y="9808"/>
                  </a:cubicBezTo>
                  <a:cubicBezTo>
                    <a:pt x="78890" y="9708"/>
                    <a:pt x="78990" y="9608"/>
                    <a:pt x="79124" y="9508"/>
                  </a:cubicBezTo>
                  <a:cubicBezTo>
                    <a:pt x="79190" y="9441"/>
                    <a:pt x="79257" y="9408"/>
                    <a:pt x="79324" y="9341"/>
                  </a:cubicBezTo>
                  <a:cubicBezTo>
                    <a:pt x="79924" y="8874"/>
                    <a:pt x="80525" y="8407"/>
                    <a:pt x="80925" y="7673"/>
                  </a:cubicBezTo>
                  <a:cubicBezTo>
                    <a:pt x="81258" y="6972"/>
                    <a:pt x="81325" y="6239"/>
                    <a:pt x="81092" y="5505"/>
                  </a:cubicBezTo>
                  <a:cubicBezTo>
                    <a:pt x="81225" y="5438"/>
                    <a:pt x="81459" y="5371"/>
                    <a:pt x="81659" y="5338"/>
                  </a:cubicBezTo>
                  <a:cubicBezTo>
                    <a:pt x="81792" y="5305"/>
                    <a:pt x="81926" y="5271"/>
                    <a:pt x="82092" y="5238"/>
                  </a:cubicBezTo>
                  <a:cubicBezTo>
                    <a:pt x="82192" y="5171"/>
                    <a:pt x="82326" y="5138"/>
                    <a:pt x="82426" y="5104"/>
                  </a:cubicBezTo>
                  <a:cubicBezTo>
                    <a:pt x="83026" y="4938"/>
                    <a:pt x="83627" y="4738"/>
                    <a:pt x="84194" y="4337"/>
                  </a:cubicBezTo>
                  <a:cubicBezTo>
                    <a:pt x="84728" y="3937"/>
                    <a:pt x="85628" y="3170"/>
                    <a:pt x="85628" y="2202"/>
                  </a:cubicBezTo>
                  <a:cubicBezTo>
                    <a:pt x="85628" y="1835"/>
                    <a:pt x="85495" y="1302"/>
                    <a:pt x="84861" y="835"/>
                  </a:cubicBezTo>
                  <a:cubicBezTo>
                    <a:pt x="84094" y="268"/>
                    <a:pt x="83293" y="1"/>
                    <a:pt x="82426" y="1"/>
                  </a:cubicBezTo>
                  <a:cubicBezTo>
                    <a:pt x="81926" y="1"/>
                    <a:pt x="81358" y="101"/>
                    <a:pt x="80825" y="334"/>
                  </a:cubicBezTo>
                  <a:cubicBezTo>
                    <a:pt x="79524" y="835"/>
                    <a:pt x="78390" y="1802"/>
                    <a:pt x="77723" y="2903"/>
                  </a:cubicBezTo>
                  <a:cubicBezTo>
                    <a:pt x="77723" y="2903"/>
                    <a:pt x="77689" y="2936"/>
                    <a:pt x="77689" y="2936"/>
                  </a:cubicBezTo>
                  <a:cubicBezTo>
                    <a:pt x="76922" y="3103"/>
                    <a:pt x="76221" y="3670"/>
                    <a:pt x="75688" y="4571"/>
                  </a:cubicBezTo>
                  <a:lnTo>
                    <a:pt x="75621" y="4637"/>
                  </a:lnTo>
                  <a:cubicBezTo>
                    <a:pt x="75287" y="5205"/>
                    <a:pt x="74954" y="5805"/>
                    <a:pt x="74754" y="6439"/>
                  </a:cubicBezTo>
                  <a:cubicBezTo>
                    <a:pt x="74687" y="6572"/>
                    <a:pt x="74654" y="6706"/>
                    <a:pt x="74620" y="6839"/>
                  </a:cubicBezTo>
                  <a:cubicBezTo>
                    <a:pt x="74520" y="7139"/>
                    <a:pt x="74420" y="7406"/>
                    <a:pt x="74320" y="7706"/>
                  </a:cubicBezTo>
                  <a:cubicBezTo>
                    <a:pt x="74287" y="7773"/>
                    <a:pt x="74253" y="7873"/>
                    <a:pt x="74220" y="7973"/>
                  </a:cubicBezTo>
                  <a:cubicBezTo>
                    <a:pt x="74120" y="8140"/>
                    <a:pt x="74053" y="8340"/>
                    <a:pt x="73987" y="8540"/>
                  </a:cubicBezTo>
                  <a:cubicBezTo>
                    <a:pt x="73286" y="8907"/>
                    <a:pt x="72719" y="9574"/>
                    <a:pt x="72185" y="10175"/>
                  </a:cubicBezTo>
                  <a:lnTo>
                    <a:pt x="72085" y="10275"/>
                  </a:lnTo>
                  <a:cubicBezTo>
                    <a:pt x="71418" y="11042"/>
                    <a:pt x="70984" y="11809"/>
                    <a:pt x="70751" y="12643"/>
                  </a:cubicBezTo>
                  <a:cubicBezTo>
                    <a:pt x="70684" y="12943"/>
                    <a:pt x="70584" y="13210"/>
                    <a:pt x="70484" y="13510"/>
                  </a:cubicBezTo>
                  <a:cubicBezTo>
                    <a:pt x="70351" y="13944"/>
                    <a:pt x="70217" y="14378"/>
                    <a:pt x="70117" y="14845"/>
                  </a:cubicBezTo>
                  <a:cubicBezTo>
                    <a:pt x="69583" y="15045"/>
                    <a:pt x="68983" y="15479"/>
                    <a:pt x="68349" y="16112"/>
                  </a:cubicBezTo>
                  <a:cubicBezTo>
                    <a:pt x="67682" y="16779"/>
                    <a:pt x="67115" y="17713"/>
                    <a:pt x="66615" y="18581"/>
                  </a:cubicBezTo>
                  <a:cubicBezTo>
                    <a:pt x="66081" y="19481"/>
                    <a:pt x="65681" y="20482"/>
                    <a:pt x="65347" y="21383"/>
                  </a:cubicBezTo>
                  <a:lnTo>
                    <a:pt x="65247" y="21650"/>
                  </a:lnTo>
                  <a:cubicBezTo>
                    <a:pt x="65114" y="22083"/>
                    <a:pt x="64947" y="22517"/>
                    <a:pt x="64780" y="22917"/>
                  </a:cubicBezTo>
                  <a:cubicBezTo>
                    <a:pt x="64680" y="23117"/>
                    <a:pt x="64580" y="23351"/>
                    <a:pt x="64513" y="23618"/>
                  </a:cubicBezTo>
                  <a:cubicBezTo>
                    <a:pt x="62912" y="23918"/>
                    <a:pt x="61878" y="24985"/>
                    <a:pt x="61244" y="25786"/>
                  </a:cubicBezTo>
                  <a:cubicBezTo>
                    <a:pt x="60143" y="27154"/>
                    <a:pt x="59343" y="28421"/>
                    <a:pt x="58776" y="29689"/>
                  </a:cubicBezTo>
                  <a:cubicBezTo>
                    <a:pt x="58342" y="30723"/>
                    <a:pt x="57708" y="31690"/>
                    <a:pt x="57108" y="32658"/>
                  </a:cubicBezTo>
                  <a:cubicBezTo>
                    <a:pt x="56874" y="32991"/>
                    <a:pt x="56674" y="33325"/>
                    <a:pt x="56474" y="33658"/>
                  </a:cubicBezTo>
                  <a:cubicBezTo>
                    <a:pt x="56074" y="34292"/>
                    <a:pt x="55607" y="34859"/>
                    <a:pt x="55006" y="35460"/>
                  </a:cubicBezTo>
                  <a:cubicBezTo>
                    <a:pt x="54840" y="35626"/>
                    <a:pt x="54706" y="35826"/>
                    <a:pt x="54539" y="35993"/>
                  </a:cubicBezTo>
                  <a:cubicBezTo>
                    <a:pt x="54439" y="36127"/>
                    <a:pt x="54306" y="36260"/>
                    <a:pt x="54172" y="36427"/>
                  </a:cubicBezTo>
                  <a:cubicBezTo>
                    <a:pt x="53939" y="35960"/>
                    <a:pt x="53672" y="35526"/>
                    <a:pt x="53405" y="35126"/>
                  </a:cubicBezTo>
                  <a:cubicBezTo>
                    <a:pt x="54239" y="34359"/>
                    <a:pt x="55106" y="33491"/>
                    <a:pt x="55774" y="32324"/>
                  </a:cubicBezTo>
                  <a:cubicBezTo>
                    <a:pt x="56307" y="31323"/>
                    <a:pt x="56674" y="30222"/>
                    <a:pt x="56908" y="29022"/>
                  </a:cubicBezTo>
                  <a:cubicBezTo>
                    <a:pt x="57141" y="27854"/>
                    <a:pt x="57241" y="26853"/>
                    <a:pt x="57074" y="25819"/>
                  </a:cubicBezTo>
                  <a:cubicBezTo>
                    <a:pt x="57041" y="25519"/>
                    <a:pt x="56974" y="25252"/>
                    <a:pt x="56908" y="24952"/>
                  </a:cubicBezTo>
                  <a:cubicBezTo>
                    <a:pt x="56774" y="24118"/>
                    <a:pt x="56607" y="23351"/>
                    <a:pt x="56641" y="22484"/>
                  </a:cubicBezTo>
                  <a:cubicBezTo>
                    <a:pt x="56641" y="21550"/>
                    <a:pt x="56140" y="20482"/>
                    <a:pt x="55440" y="19915"/>
                  </a:cubicBezTo>
                  <a:cubicBezTo>
                    <a:pt x="55440" y="19348"/>
                    <a:pt x="55240" y="18714"/>
                    <a:pt x="54873" y="18014"/>
                  </a:cubicBezTo>
                  <a:cubicBezTo>
                    <a:pt x="54439" y="17146"/>
                    <a:pt x="53805" y="16613"/>
                    <a:pt x="53172" y="16046"/>
                  </a:cubicBezTo>
                  <a:lnTo>
                    <a:pt x="53138" y="16012"/>
                  </a:lnTo>
                  <a:cubicBezTo>
                    <a:pt x="52871" y="15779"/>
                    <a:pt x="52505" y="15445"/>
                    <a:pt x="52271" y="15045"/>
                  </a:cubicBezTo>
                  <a:cubicBezTo>
                    <a:pt x="52238" y="14978"/>
                    <a:pt x="52204" y="14878"/>
                    <a:pt x="52171" y="14811"/>
                  </a:cubicBezTo>
                  <a:cubicBezTo>
                    <a:pt x="52071" y="14611"/>
                    <a:pt x="51971" y="14411"/>
                    <a:pt x="51837" y="14244"/>
                  </a:cubicBezTo>
                  <a:cubicBezTo>
                    <a:pt x="51771" y="14178"/>
                    <a:pt x="51704" y="14111"/>
                    <a:pt x="51604" y="14044"/>
                  </a:cubicBezTo>
                  <a:cubicBezTo>
                    <a:pt x="51637" y="13844"/>
                    <a:pt x="51671" y="13577"/>
                    <a:pt x="51704" y="13410"/>
                  </a:cubicBezTo>
                  <a:cubicBezTo>
                    <a:pt x="51704" y="13344"/>
                    <a:pt x="51737" y="13244"/>
                    <a:pt x="51737" y="13210"/>
                  </a:cubicBezTo>
                  <a:cubicBezTo>
                    <a:pt x="51804" y="12677"/>
                    <a:pt x="51871" y="12043"/>
                    <a:pt x="52038" y="11509"/>
                  </a:cubicBezTo>
                  <a:lnTo>
                    <a:pt x="52071" y="11376"/>
                  </a:lnTo>
                  <a:cubicBezTo>
                    <a:pt x="52238" y="10842"/>
                    <a:pt x="52371" y="10342"/>
                    <a:pt x="52638" y="9841"/>
                  </a:cubicBezTo>
                  <a:cubicBezTo>
                    <a:pt x="52838" y="9474"/>
                    <a:pt x="53005" y="9007"/>
                    <a:pt x="53072" y="8474"/>
                  </a:cubicBezTo>
                  <a:cubicBezTo>
                    <a:pt x="53072" y="8307"/>
                    <a:pt x="53038" y="8140"/>
                    <a:pt x="52905" y="8007"/>
                  </a:cubicBezTo>
                  <a:cubicBezTo>
                    <a:pt x="52771" y="7873"/>
                    <a:pt x="52605" y="7773"/>
                    <a:pt x="52438" y="7773"/>
                  </a:cubicBezTo>
                  <a:cubicBezTo>
                    <a:pt x="51737" y="7806"/>
                    <a:pt x="51237" y="8140"/>
                    <a:pt x="50803" y="8474"/>
                  </a:cubicBezTo>
                  <a:lnTo>
                    <a:pt x="50737" y="8507"/>
                  </a:lnTo>
                  <a:cubicBezTo>
                    <a:pt x="50203" y="8907"/>
                    <a:pt x="49769" y="9374"/>
                    <a:pt x="49369" y="9908"/>
                  </a:cubicBezTo>
                  <a:cubicBezTo>
                    <a:pt x="48769" y="10775"/>
                    <a:pt x="48435" y="11676"/>
                    <a:pt x="48335" y="12677"/>
                  </a:cubicBezTo>
                  <a:cubicBezTo>
                    <a:pt x="48335" y="12777"/>
                    <a:pt x="48201" y="14845"/>
                    <a:pt x="48602" y="15779"/>
                  </a:cubicBezTo>
                  <a:cubicBezTo>
                    <a:pt x="48368" y="16546"/>
                    <a:pt x="48435" y="17480"/>
                    <a:pt x="48802" y="18314"/>
                  </a:cubicBezTo>
                  <a:cubicBezTo>
                    <a:pt x="49135" y="19048"/>
                    <a:pt x="49769" y="19648"/>
                    <a:pt x="50303" y="20182"/>
                  </a:cubicBezTo>
                  <a:lnTo>
                    <a:pt x="50470" y="20349"/>
                  </a:lnTo>
                  <a:cubicBezTo>
                    <a:pt x="50603" y="20449"/>
                    <a:pt x="50703" y="20582"/>
                    <a:pt x="50837" y="20716"/>
                  </a:cubicBezTo>
                  <a:cubicBezTo>
                    <a:pt x="51170" y="21049"/>
                    <a:pt x="51537" y="21449"/>
                    <a:pt x="51937" y="21716"/>
                  </a:cubicBezTo>
                  <a:cubicBezTo>
                    <a:pt x="51904" y="21950"/>
                    <a:pt x="51937" y="22250"/>
                    <a:pt x="52004" y="22550"/>
                  </a:cubicBezTo>
                  <a:cubicBezTo>
                    <a:pt x="52204" y="23784"/>
                    <a:pt x="52204" y="24852"/>
                    <a:pt x="52038" y="25986"/>
                  </a:cubicBezTo>
                  <a:cubicBezTo>
                    <a:pt x="51904" y="26787"/>
                    <a:pt x="51771" y="27487"/>
                    <a:pt x="51470" y="28088"/>
                  </a:cubicBezTo>
                  <a:cubicBezTo>
                    <a:pt x="51470" y="27921"/>
                    <a:pt x="51504" y="27721"/>
                    <a:pt x="51504" y="27554"/>
                  </a:cubicBezTo>
                  <a:cubicBezTo>
                    <a:pt x="51537" y="26353"/>
                    <a:pt x="51170" y="25085"/>
                    <a:pt x="50503" y="24018"/>
                  </a:cubicBezTo>
                  <a:cubicBezTo>
                    <a:pt x="50236" y="23551"/>
                    <a:pt x="49869" y="23151"/>
                    <a:pt x="49536" y="22784"/>
                  </a:cubicBezTo>
                  <a:lnTo>
                    <a:pt x="49369" y="22617"/>
                  </a:lnTo>
                  <a:cubicBezTo>
                    <a:pt x="49336" y="22584"/>
                    <a:pt x="49302" y="22517"/>
                    <a:pt x="49236" y="22484"/>
                  </a:cubicBezTo>
                  <a:cubicBezTo>
                    <a:pt x="49002" y="22183"/>
                    <a:pt x="48702" y="21850"/>
                    <a:pt x="48201" y="21783"/>
                  </a:cubicBezTo>
                  <a:lnTo>
                    <a:pt x="48068" y="21783"/>
                  </a:lnTo>
                  <a:cubicBezTo>
                    <a:pt x="47801" y="21783"/>
                    <a:pt x="47534" y="21916"/>
                    <a:pt x="47368" y="22117"/>
                  </a:cubicBezTo>
                  <a:cubicBezTo>
                    <a:pt x="47234" y="22317"/>
                    <a:pt x="47234" y="22550"/>
                    <a:pt x="47301" y="22784"/>
                  </a:cubicBezTo>
                  <a:cubicBezTo>
                    <a:pt x="47501" y="23284"/>
                    <a:pt x="47301" y="24118"/>
                    <a:pt x="47134" y="24685"/>
                  </a:cubicBezTo>
                  <a:lnTo>
                    <a:pt x="47101" y="24852"/>
                  </a:lnTo>
                  <a:cubicBezTo>
                    <a:pt x="46967" y="25286"/>
                    <a:pt x="46800" y="25719"/>
                    <a:pt x="46667" y="26186"/>
                  </a:cubicBezTo>
                  <a:cubicBezTo>
                    <a:pt x="46567" y="26386"/>
                    <a:pt x="46500" y="26620"/>
                    <a:pt x="46434" y="26820"/>
                  </a:cubicBezTo>
                  <a:cubicBezTo>
                    <a:pt x="46167" y="27587"/>
                    <a:pt x="45933" y="28254"/>
                    <a:pt x="45566" y="28821"/>
                  </a:cubicBezTo>
                  <a:cubicBezTo>
                    <a:pt x="45433" y="28988"/>
                    <a:pt x="45333" y="29188"/>
                    <a:pt x="45233" y="29389"/>
                  </a:cubicBezTo>
                  <a:cubicBezTo>
                    <a:pt x="45066" y="29655"/>
                    <a:pt x="44932" y="29956"/>
                    <a:pt x="44732" y="30156"/>
                  </a:cubicBezTo>
                  <a:lnTo>
                    <a:pt x="44599" y="30222"/>
                  </a:lnTo>
                  <a:lnTo>
                    <a:pt x="44599" y="30256"/>
                  </a:lnTo>
                  <a:lnTo>
                    <a:pt x="44465" y="30256"/>
                  </a:lnTo>
                  <a:lnTo>
                    <a:pt x="44299" y="30156"/>
                  </a:lnTo>
                  <a:cubicBezTo>
                    <a:pt x="44132" y="29956"/>
                    <a:pt x="43965" y="29655"/>
                    <a:pt x="43798" y="29389"/>
                  </a:cubicBezTo>
                  <a:cubicBezTo>
                    <a:pt x="43698" y="29188"/>
                    <a:pt x="43598" y="28988"/>
                    <a:pt x="43465" y="28821"/>
                  </a:cubicBezTo>
                  <a:cubicBezTo>
                    <a:pt x="43098" y="28254"/>
                    <a:pt x="42864" y="27587"/>
                    <a:pt x="42597" y="26820"/>
                  </a:cubicBezTo>
                  <a:cubicBezTo>
                    <a:pt x="42531" y="26620"/>
                    <a:pt x="42464" y="26386"/>
                    <a:pt x="42397" y="26186"/>
                  </a:cubicBezTo>
                  <a:cubicBezTo>
                    <a:pt x="42231" y="25719"/>
                    <a:pt x="42064" y="25286"/>
                    <a:pt x="41964" y="24852"/>
                  </a:cubicBezTo>
                  <a:lnTo>
                    <a:pt x="41897" y="24685"/>
                  </a:lnTo>
                  <a:cubicBezTo>
                    <a:pt x="41764" y="24118"/>
                    <a:pt x="41530" y="23284"/>
                    <a:pt x="41730" y="22784"/>
                  </a:cubicBezTo>
                  <a:cubicBezTo>
                    <a:pt x="41830" y="22550"/>
                    <a:pt x="41797" y="22317"/>
                    <a:pt x="41663" y="22117"/>
                  </a:cubicBezTo>
                  <a:cubicBezTo>
                    <a:pt x="41497" y="21916"/>
                    <a:pt x="41230" y="21783"/>
                    <a:pt x="40963" y="21783"/>
                  </a:cubicBezTo>
                  <a:lnTo>
                    <a:pt x="40830" y="21783"/>
                  </a:lnTo>
                  <a:cubicBezTo>
                    <a:pt x="40329" y="21850"/>
                    <a:pt x="40029" y="22183"/>
                    <a:pt x="39795" y="22484"/>
                  </a:cubicBezTo>
                  <a:cubicBezTo>
                    <a:pt x="39762" y="22517"/>
                    <a:pt x="39695" y="22584"/>
                    <a:pt x="39662" y="22617"/>
                  </a:cubicBezTo>
                  <a:lnTo>
                    <a:pt x="39495" y="22784"/>
                  </a:lnTo>
                  <a:cubicBezTo>
                    <a:pt x="39162" y="23184"/>
                    <a:pt x="38795" y="23551"/>
                    <a:pt x="38528" y="24018"/>
                  </a:cubicBezTo>
                  <a:cubicBezTo>
                    <a:pt x="37861" y="25085"/>
                    <a:pt x="37527" y="26353"/>
                    <a:pt x="37561" y="27554"/>
                  </a:cubicBezTo>
                  <a:cubicBezTo>
                    <a:pt x="37561" y="27721"/>
                    <a:pt x="37561" y="27921"/>
                    <a:pt x="37561" y="28088"/>
                  </a:cubicBezTo>
                  <a:cubicBezTo>
                    <a:pt x="37294" y="27487"/>
                    <a:pt x="37127" y="26787"/>
                    <a:pt x="37027" y="25986"/>
                  </a:cubicBezTo>
                  <a:cubicBezTo>
                    <a:pt x="36827" y="24852"/>
                    <a:pt x="36827" y="23784"/>
                    <a:pt x="37027" y="22550"/>
                  </a:cubicBezTo>
                  <a:cubicBezTo>
                    <a:pt x="37094" y="22250"/>
                    <a:pt x="37127" y="21983"/>
                    <a:pt x="37127" y="21716"/>
                  </a:cubicBezTo>
                  <a:cubicBezTo>
                    <a:pt x="37527" y="21449"/>
                    <a:pt x="37861" y="21049"/>
                    <a:pt x="38194" y="20716"/>
                  </a:cubicBezTo>
                  <a:cubicBezTo>
                    <a:pt x="38328" y="20582"/>
                    <a:pt x="38461" y="20449"/>
                    <a:pt x="38561" y="20349"/>
                  </a:cubicBezTo>
                  <a:lnTo>
                    <a:pt x="38728" y="20182"/>
                  </a:lnTo>
                  <a:cubicBezTo>
                    <a:pt x="39295" y="19648"/>
                    <a:pt x="39896" y="19048"/>
                    <a:pt x="40229" y="18314"/>
                  </a:cubicBezTo>
                  <a:cubicBezTo>
                    <a:pt x="40596" y="17480"/>
                    <a:pt x="40696" y="16546"/>
                    <a:pt x="40463" y="15779"/>
                  </a:cubicBezTo>
                  <a:cubicBezTo>
                    <a:pt x="40863" y="14845"/>
                    <a:pt x="40696" y="12777"/>
                    <a:pt x="40696" y="12677"/>
                  </a:cubicBezTo>
                  <a:cubicBezTo>
                    <a:pt x="40629" y="11676"/>
                    <a:pt x="40296" y="10775"/>
                    <a:pt x="39662" y="9908"/>
                  </a:cubicBezTo>
                  <a:cubicBezTo>
                    <a:pt x="39295" y="9374"/>
                    <a:pt x="38861" y="8907"/>
                    <a:pt x="38294" y="8507"/>
                  </a:cubicBezTo>
                  <a:lnTo>
                    <a:pt x="38228" y="8474"/>
                  </a:lnTo>
                  <a:cubicBezTo>
                    <a:pt x="37794" y="8140"/>
                    <a:pt x="37294" y="7806"/>
                    <a:pt x="36627" y="7773"/>
                  </a:cubicBezTo>
                  <a:cubicBezTo>
                    <a:pt x="36426" y="7773"/>
                    <a:pt x="36260" y="7873"/>
                    <a:pt x="36126" y="8007"/>
                  </a:cubicBezTo>
                  <a:cubicBezTo>
                    <a:pt x="36026" y="8140"/>
                    <a:pt x="35959" y="8307"/>
                    <a:pt x="35959" y="8474"/>
                  </a:cubicBezTo>
                  <a:cubicBezTo>
                    <a:pt x="36026" y="9007"/>
                    <a:pt x="36226" y="9474"/>
                    <a:pt x="36393" y="9841"/>
                  </a:cubicBezTo>
                  <a:cubicBezTo>
                    <a:pt x="36660" y="10342"/>
                    <a:pt x="36793" y="10842"/>
                    <a:pt x="36960" y="11376"/>
                  </a:cubicBezTo>
                  <a:lnTo>
                    <a:pt x="37027" y="11509"/>
                  </a:lnTo>
                  <a:cubicBezTo>
                    <a:pt x="37160" y="12043"/>
                    <a:pt x="37227" y="12677"/>
                    <a:pt x="37294" y="13210"/>
                  </a:cubicBezTo>
                  <a:cubicBezTo>
                    <a:pt x="37294" y="13244"/>
                    <a:pt x="37327" y="13344"/>
                    <a:pt x="37327" y="13410"/>
                  </a:cubicBezTo>
                  <a:cubicBezTo>
                    <a:pt x="37360" y="13577"/>
                    <a:pt x="37394" y="13844"/>
                    <a:pt x="37427" y="14044"/>
                  </a:cubicBezTo>
                  <a:cubicBezTo>
                    <a:pt x="37360" y="14111"/>
                    <a:pt x="37294" y="14178"/>
                    <a:pt x="37227" y="14244"/>
                  </a:cubicBezTo>
                  <a:cubicBezTo>
                    <a:pt x="37060" y="14411"/>
                    <a:pt x="36960" y="14611"/>
                    <a:pt x="36893" y="14811"/>
                  </a:cubicBezTo>
                  <a:cubicBezTo>
                    <a:pt x="36860" y="14878"/>
                    <a:pt x="36793" y="14978"/>
                    <a:pt x="36760" y="15045"/>
                  </a:cubicBezTo>
                  <a:cubicBezTo>
                    <a:pt x="36526" y="15445"/>
                    <a:pt x="36193" y="15779"/>
                    <a:pt x="35893" y="16012"/>
                  </a:cubicBezTo>
                  <a:lnTo>
                    <a:pt x="35893" y="16046"/>
                  </a:lnTo>
                  <a:cubicBezTo>
                    <a:pt x="35226" y="16613"/>
                    <a:pt x="34625" y="17146"/>
                    <a:pt x="34158" y="18014"/>
                  </a:cubicBezTo>
                  <a:cubicBezTo>
                    <a:pt x="33791" y="18714"/>
                    <a:pt x="33624" y="19348"/>
                    <a:pt x="33591" y="19915"/>
                  </a:cubicBezTo>
                  <a:cubicBezTo>
                    <a:pt x="32924" y="20482"/>
                    <a:pt x="32390" y="21550"/>
                    <a:pt x="32424" y="22484"/>
                  </a:cubicBezTo>
                  <a:cubicBezTo>
                    <a:pt x="32424" y="23351"/>
                    <a:pt x="32257" y="24118"/>
                    <a:pt x="32123" y="24952"/>
                  </a:cubicBezTo>
                  <a:cubicBezTo>
                    <a:pt x="32057" y="25252"/>
                    <a:pt x="32023" y="25519"/>
                    <a:pt x="31957" y="25819"/>
                  </a:cubicBezTo>
                  <a:cubicBezTo>
                    <a:pt x="31790" y="26853"/>
                    <a:pt x="31923" y="27854"/>
                    <a:pt x="32123" y="29022"/>
                  </a:cubicBezTo>
                  <a:cubicBezTo>
                    <a:pt x="32357" y="30222"/>
                    <a:pt x="32724" y="31323"/>
                    <a:pt x="33291" y="32324"/>
                  </a:cubicBezTo>
                  <a:cubicBezTo>
                    <a:pt x="33925" y="33491"/>
                    <a:pt x="34792" y="34359"/>
                    <a:pt x="35659" y="35126"/>
                  </a:cubicBezTo>
                  <a:cubicBezTo>
                    <a:pt x="35359" y="35526"/>
                    <a:pt x="35092" y="35960"/>
                    <a:pt x="34859" y="36427"/>
                  </a:cubicBezTo>
                  <a:cubicBezTo>
                    <a:pt x="34725" y="36260"/>
                    <a:pt x="34625" y="36127"/>
                    <a:pt x="34492" y="35993"/>
                  </a:cubicBezTo>
                  <a:cubicBezTo>
                    <a:pt x="34325" y="35826"/>
                    <a:pt x="34191" y="35626"/>
                    <a:pt x="34025" y="35460"/>
                  </a:cubicBezTo>
                  <a:cubicBezTo>
                    <a:pt x="33424" y="34859"/>
                    <a:pt x="32957" y="34292"/>
                    <a:pt x="32557" y="33658"/>
                  </a:cubicBezTo>
                  <a:cubicBezTo>
                    <a:pt x="32357" y="33325"/>
                    <a:pt x="32157" y="32991"/>
                    <a:pt x="31957" y="32658"/>
                  </a:cubicBezTo>
                  <a:cubicBezTo>
                    <a:pt x="31323" y="31690"/>
                    <a:pt x="30689" y="30723"/>
                    <a:pt x="30255" y="29689"/>
                  </a:cubicBezTo>
                  <a:cubicBezTo>
                    <a:pt x="29722" y="28421"/>
                    <a:pt x="28921" y="27154"/>
                    <a:pt x="27820" y="25786"/>
                  </a:cubicBezTo>
                  <a:cubicBezTo>
                    <a:pt x="27153" y="24985"/>
                    <a:pt x="26152" y="23918"/>
                    <a:pt x="24551" y="23618"/>
                  </a:cubicBezTo>
                  <a:cubicBezTo>
                    <a:pt x="24485" y="23351"/>
                    <a:pt x="24384" y="23117"/>
                    <a:pt x="24284" y="22917"/>
                  </a:cubicBezTo>
                  <a:cubicBezTo>
                    <a:pt x="24084" y="22517"/>
                    <a:pt x="23951" y="22083"/>
                    <a:pt x="23784" y="21650"/>
                  </a:cubicBezTo>
                  <a:lnTo>
                    <a:pt x="23684" y="21383"/>
                  </a:lnTo>
                  <a:cubicBezTo>
                    <a:pt x="23350" y="20482"/>
                    <a:pt x="22983" y="19481"/>
                    <a:pt x="22450" y="18581"/>
                  </a:cubicBezTo>
                  <a:cubicBezTo>
                    <a:pt x="21916" y="17713"/>
                    <a:pt x="21382" y="16779"/>
                    <a:pt x="20682" y="16112"/>
                  </a:cubicBezTo>
                  <a:cubicBezTo>
                    <a:pt x="20048" y="15479"/>
                    <a:pt x="19481" y="15045"/>
                    <a:pt x="18914" y="14845"/>
                  </a:cubicBezTo>
                  <a:cubicBezTo>
                    <a:pt x="18847" y="14378"/>
                    <a:pt x="18680" y="13944"/>
                    <a:pt x="18547" y="13510"/>
                  </a:cubicBezTo>
                  <a:cubicBezTo>
                    <a:pt x="18447" y="13210"/>
                    <a:pt x="18347" y="12943"/>
                    <a:pt x="18280" y="12677"/>
                  </a:cubicBezTo>
                  <a:cubicBezTo>
                    <a:pt x="18080" y="11809"/>
                    <a:pt x="17646" y="11042"/>
                    <a:pt x="16946" y="10275"/>
                  </a:cubicBezTo>
                  <a:lnTo>
                    <a:pt x="16846" y="10175"/>
                  </a:lnTo>
                  <a:cubicBezTo>
                    <a:pt x="16312" y="9574"/>
                    <a:pt x="15745" y="8907"/>
                    <a:pt x="15044" y="8540"/>
                  </a:cubicBezTo>
                  <a:cubicBezTo>
                    <a:pt x="15011" y="8340"/>
                    <a:pt x="14911" y="8140"/>
                    <a:pt x="14844" y="7973"/>
                  </a:cubicBezTo>
                  <a:cubicBezTo>
                    <a:pt x="14778" y="7873"/>
                    <a:pt x="14744" y="7773"/>
                    <a:pt x="14711" y="7706"/>
                  </a:cubicBezTo>
                  <a:cubicBezTo>
                    <a:pt x="14611" y="7406"/>
                    <a:pt x="14511" y="7139"/>
                    <a:pt x="14444" y="6839"/>
                  </a:cubicBezTo>
                  <a:cubicBezTo>
                    <a:pt x="14377" y="6706"/>
                    <a:pt x="14344" y="6572"/>
                    <a:pt x="14311" y="6439"/>
                  </a:cubicBezTo>
                  <a:cubicBezTo>
                    <a:pt x="14077" y="5805"/>
                    <a:pt x="13744" y="5205"/>
                    <a:pt x="13410" y="4637"/>
                  </a:cubicBezTo>
                  <a:lnTo>
                    <a:pt x="13377" y="4571"/>
                  </a:lnTo>
                  <a:cubicBezTo>
                    <a:pt x="12843" y="3670"/>
                    <a:pt x="12109" y="3103"/>
                    <a:pt x="11342" y="2936"/>
                  </a:cubicBezTo>
                  <a:cubicBezTo>
                    <a:pt x="11342" y="2936"/>
                    <a:pt x="11342" y="2903"/>
                    <a:pt x="11308" y="2903"/>
                  </a:cubicBezTo>
                  <a:cubicBezTo>
                    <a:pt x="10675" y="1802"/>
                    <a:pt x="9507" y="835"/>
                    <a:pt x="8240" y="334"/>
                  </a:cubicBezTo>
                  <a:cubicBezTo>
                    <a:pt x="7673" y="101"/>
                    <a:pt x="7139" y="1"/>
                    <a:pt x="660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1"/>
            <p:cNvSpPr/>
            <p:nvPr/>
          </p:nvSpPr>
          <p:spPr>
            <a:xfrm>
              <a:off x="3693650" y="4593725"/>
              <a:ext cx="180975" cy="221025"/>
            </a:xfrm>
            <a:custGeom>
              <a:avLst/>
              <a:gdLst/>
              <a:ahLst/>
              <a:cxnLst/>
              <a:rect l="l" t="t" r="r" b="b"/>
              <a:pathLst>
                <a:path w="7239" h="8841" extrusionOk="0">
                  <a:moveTo>
                    <a:pt x="1935" y="1"/>
                  </a:moveTo>
                  <a:cubicBezTo>
                    <a:pt x="1435" y="635"/>
                    <a:pt x="801" y="835"/>
                    <a:pt x="34" y="835"/>
                  </a:cubicBezTo>
                  <a:cubicBezTo>
                    <a:pt x="34" y="1035"/>
                    <a:pt x="0" y="1235"/>
                    <a:pt x="0" y="1435"/>
                  </a:cubicBezTo>
                  <a:cubicBezTo>
                    <a:pt x="34" y="1702"/>
                    <a:pt x="134" y="1935"/>
                    <a:pt x="134" y="2202"/>
                  </a:cubicBezTo>
                  <a:cubicBezTo>
                    <a:pt x="134" y="2503"/>
                    <a:pt x="100" y="2703"/>
                    <a:pt x="267" y="3003"/>
                  </a:cubicBezTo>
                  <a:cubicBezTo>
                    <a:pt x="400" y="3203"/>
                    <a:pt x="567" y="3437"/>
                    <a:pt x="701" y="3670"/>
                  </a:cubicBezTo>
                  <a:cubicBezTo>
                    <a:pt x="1301" y="4704"/>
                    <a:pt x="2268" y="5571"/>
                    <a:pt x="3136" y="6439"/>
                  </a:cubicBezTo>
                  <a:cubicBezTo>
                    <a:pt x="4036" y="7339"/>
                    <a:pt x="4937" y="7906"/>
                    <a:pt x="6138" y="8373"/>
                  </a:cubicBezTo>
                  <a:cubicBezTo>
                    <a:pt x="6371" y="8473"/>
                    <a:pt x="6605" y="8574"/>
                    <a:pt x="6872" y="8707"/>
                  </a:cubicBezTo>
                  <a:cubicBezTo>
                    <a:pt x="6972" y="8740"/>
                    <a:pt x="7105" y="8807"/>
                    <a:pt x="7239" y="8840"/>
                  </a:cubicBezTo>
                  <a:cubicBezTo>
                    <a:pt x="7105" y="8707"/>
                    <a:pt x="6938" y="8540"/>
                    <a:pt x="6805" y="8373"/>
                  </a:cubicBezTo>
                  <a:cubicBezTo>
                    <a:pt x="6505" y="8040"/>
                    <a:pt x="6238" y="7673"/>
                    <a:pt x="6004" y="7306"/>
                  </a:cubicBezTo>
                  <a:cubicBezTo>
                    <a:pt x="5404" y="6439"/>
                    <a:pt x="4837" y="5605"/>
                    <a:pt x="4403" y="4671"/>
                  </a:cubicBezTo>
                  <a:cubicBezTo>
                    <a:pt x="3970" y="3770"/>
                    <a:pt x="3603" y="2869"/>
                    <a:pt x="3202" y="1969"/>
                  </a:cubicBezTo>
                  <a:cubicBezTo>
                    <a:pt x="3002" y="1535"/>
                    <a:pt x="2735" y="1135"/>
                    <a:pt x="2469" y="768"/>
                  </a:cubicBezTo>
                  <a:cubicBezTo>
                    <a:pt x="2302" y="501"/>
                    <a:pt x="2102" y="268"/>
                    <a:pt x="1935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1"/>
            <p:cNvSpPr/>
            <p:nvPr/>
          </p:nvSpPr>
          <p:spPr>
            <a:xfrm>
              <a:off x="3610250" y="3692875"/>
              <a:ext cx="254375" cy="109475"/>
            </a:xfrm>
            <a:custGeom>
              <a:avLst/>
              <a:gdLst/>
              <a:ahLst/>
              <a:cxnLst/>
              <a:rect l="l" t="t" r="r" b="b"/>
              <a:pathLst>
                <a:path w="10175" h="4379" extrusionOk="0">
                  <a:moveTo>
                    <a:pt x="4939" y="0"/>
                  </a:moveTo>
                  <a:cubicBezTo>
                    <a:pt x="4602" y="0"/>
                    <a:pt x="4267" y="25"/>
                    <a:pt x="3937" y="76"/>
                  </a:cubicBezTo>
                  <a:cubicBezTo>
                    <a:pt x="3036" y="242"/>
                    <a:pt x="1969" y="543"/>
                    <a:pt x="1268" y="1143"/>
                  </a:cubicBezTo>
                  <a:cubicBezTo>
                    <a:pt x="968" y="1410"/>
                    <a:pt x="668" y="1777"/>
                    <a:pt x="401" y="2044"/>
                  </a:cubicBezTo>
                  <a:cubicBezTo>
                    <a:pt x="301" y="2144"/>
                    <a:pt x="134" y="2311"/>
                    <a:pt x="0" y="2477"/>
                  </a:cubicBezTo>
                  <a:cubicBezTo>
                    <a:pt x="668" y="2744"/>
                    <a:pt x="1301" y="3245"/>
                    <a:pt x="1835" y="3778"/>
                  </a:cubicBezTo>
                  <a:cubicBezTo>
                    <a:pt x="2069" y="3945"/>
                    <a:pt x="2269" y="4145"/>
                    <a:pt x="2436" y="4379"/>
                  </a:cubicBezTo>
                  <a:cubicBezTo>
                    <a:pt x="2536" y="4345"/>
                    <a:pt x="2636" y="4345"/>
                    <a:pt x="2736" y="4279"/>
                  </a:cubicBezTo>
                  <a:cubicBezTo>
                    <a:pt x="2903" y="4212"/>
                    <a:pt x="3036" y="4079"/>
                    <a:pt x="3203" y="3978"/>
                  </a:cubicBezTo>
                  <a:cubicBezTo>
                    <a:pt x="3570" y="3745"/>
                    <a:pt x="4037" y="3645"/>
                    <a:pt x="4437" y="3511"/>
                  </a:cubicBezTo>
                  <a:cubicBezTo>
                    <a:pt x="5404" y="3178"/>
                    <a:pt x="6405" y="3011"/>
                    <a:pt x="7406" y="2744"/>
                  </a:cubicBezTo>
                  <a:cubicBezTo>
                    <a:pt x="7964" y="2592"/>
                    <a:pt x="8503" y="2420"/>
                    <a:pt x="9066" y="2420"/>
                  </a:cubicBezTo>
                  <a:cubicBezTo>
                    <a:pt x="9244" y="2420"/>
                    <a:pt x="9424" y="2437"/>
                    <a:pt x="9607" y="2477"/>
                  </a:cubicBezTo>
                  <a:cubicBezTo>
                    <a:pt x="9774" y="2544"/>
                    <a:pt x="9974" y="2577"/>
                    <a:pt x="10174" y="2577"/>
                  </a:cubicBezTo>
                  <a:cubicBezTo>
                    <a:pt x="10108" y="2511"/>
                    <a:pt x="10041" y="2444"/>
                    <a:pt x="10008" y="2377"/>
                  </a:cubicBezTo>
                  <a:cubicBezTo>
                    <a:pt x="9841" y="2177"/>
                    <a:pt x="9707" y="1977"/>
                    <a:pt x="9541" y="1810"/>
                  </a:cubicBezTo>
                  <a:cubicBezTo>
                    <a:pt x="8319" y="616"/>
                    <a:pt x="6612" y="0"/>
                    <a:pt x="4939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1"/>
            <p:cNvSpPr/>
            <p:nvPr/>
          </p:nvSpPr>
          <p:spPr>
            <a:xfrm>
              <a:off x="3661125" y="2982900"/>
              <a:ext cx="140125" cy="88925"/>
            </a:xfrm>
            <a:custGeom>
              <a:avLst/>
              <a:gdLst/>
              <a:ahLst/>
              <a:cxnLst/>
              <a:rect l="l" t="t" r="r" b="b"/>
              <a:pathLst>
                <a:path w="5605" h="3557" extrusionOk="0">
                  <a:moveTo>
                    <a:pt x="3711" y="1"/>
                  </a:moveTo>
                  <a:cubicBezTo>
                    <a:pt x="3309" y="1"/>
                    <a:pt x="2896" y="110"/>
                    <a:pt x="2535" y="254"/>
                  </a:cubicBezTo>
                  <a:cubicBezTo>
                    <a:pt x="1501" y="621"/>
                    <a:pt x="567" y="1389"/>
                    <a:pt x="0" y="2323"/>
                  </a:cubicBezTo>
                  <a:cubicBezTo>
                    <a:pt x="134" y="2389"/>
                    <a:pt x="267" y="2456"/>
                    <a:pt x="401" y="2523"/>
                  </a:cubicBezTo>
                  <a:cubicBezTo>
                    <a:pt x="834" y="2790"/>
                    <a:pt x="1201" y="3157"/>
                    <a:pt x="1501" y="3557"/>
                  </a:cubicBezTo>
                  <a:cubicBezTo>
                    <a:pt x="1768" y="3157"/>
                    <a:pt x="2302" y="2956"/>
                    <a:pt x="2802" y="2723"/>
                  </a:cubicBezTo>
                  <a:cubicBezTo>
                    <a:pt x="3336" y="2523"/>
                    <a:pt x="3870" y="2389"/>
                    <a:pt x="4337" y="2122"/>
                  </a:cubicBezTo>
                  <a:cubicBezTo>
                    <a:pt x="4637" y="1922"/>
                    <a:pt x="5604" y="1289"/>
                    <a:pt x="5437" y="888"/>
                  </a:cubicBezTo>
                  <a:cubicBezTo>
                    <a:pt x="5337" y="555"/>
                    <a:pt x="4470" y="121"/>
                    <a:pt x="4170" y="54"/>
                  </a:cubicBezTo>
                  <a:cubicBezTo>
                    <a:pt x="4021" y="17"/>
                    <a:pt x="3867" y="1"/>
                    <a:pt x="3711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1"/>
            <p:cNvSpPr/>
            <p:nvPr/>
          </p:nvSpPr>
          <p:spPr>
            <a:xfrm>
              <a:off x="3521850" y="4317700"/>
              <a:ext cx="218525" cy="277000"/>
            </a:xfrm>
            <a:custGeom>
              <a:avLst/>
              <a:gdLst/>
              <a:ahLst/>
              <a:cxnLst/>
              <a:rect l="l" t="t" r="r" b="b"/>
              <a:pathLst>
                <a:path w="8741" h="11080" extrusionOk="0">
                  <a:moveTo>
                    <a:pt x="1101" y="0"/>
                  </a:moveTo>
                  <a:cubicBezTo>
                    <a:pt x="1001" y="501"/>
                    <a:pt x="768" y="968"/>
                    <a:pt x="434" y="1301"/>
                  </a:cubicBezTo>
                  <a:cubicBezTo>
                    <a:pt x="301" y="1435"/>
                    <a:pt x="167" y="1535"/>
                    <a:pt x="1" y="1602"/>
                  </a:cubicBezTo>
                  <a:cubicBezTo>
                    <a:pt x="301" y="1868"/>
                    <a:pt x="568" y="2202"/>
                    <a:pt x="734" y="2502"/>
                  </a:cubicBezTo>
                  <a:cubicBezTo>
                    <a:pt x="1001" y="2869"/>
                    <a:pt x="1235" y="3269"/>
                    <a:pt x="1468" y="3670"/>
                  </a:cubicBezTo>
                  <a:cubicBezTo>
                    <a:pt x="1735" y="4103"/>
                    <a:pt x="1869" y="4570"/>
                    <a:pt x="2102" y="5004"/>
                  </a:cubicBezTo>
                  <a:cubicBezTo>
                    <a:pt x="2969" y="6705"/>
                    <a:pt x="3503" y="8540"/>
                    <a:pt x="4837" y="9908"/>
                  </a:cubicBezTo>
                  <a:cubicBezTo>
                    <a:pt x="5449" y="10519"/>
                    <a:pt x="6161" y="11079"/>
                    <a:pt x="7020" y="11079"/>
                  </a:cubicBezTo>
                  <a:cubicBezTo>
                    <a:pt x="7146" y="11079"/>
                    <a:pt x="7274" y="11067"/>
                    <a:pt x="7406" y="11042"/>
                  </a:cubicBezTo>
                  <a:cubicBezTo>
                    <a:pt x="8573" y="10842"/>
                    <a:pt x="8740" y="9541"/>
                    <a:pt x="8440" y="8640"/>
                  </a:cubicBezTo>
                  <a:cubicBezTo>
                    <a:pt x="7773" y="6672"/>
                    <a:pt x="6238" y="5104"/>
                    <a:pt x="4937" y="3603"/>
                  </a:cubicBezTo>
                  <a:cubicBezTo>
                    <a:pt x="4137" y="2736"/>
                    <a:pt x="3336" y="1902"/>
                    <a:pt x="2436" y="1135"/>
                  </a:cubicBezTo>
                  <a:cubicBezTo>
                    <a:pt x="2002" y="734"/>
                    <a:pt x="1535" y="367"/>
                    <a:pt x="1101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1"/>
            <p:cNvSpPr/>
            <p:nvPr/>
          </p:nvSpPr>
          <p:spPr>
            <a:xfrm>
              <a:off x="3571900" y="3057300"/>
              <a:ext cx="123425" cy="141300"/>
            </a:xfrm>
            <a:custGeom>
              <a:avLst/>
              <a:gdLst/>
              <a:ahLst/>
              <a:cxnLst/>
              <a:rect l="l" t="t" r="r" b="b"/>
              <a:pathLst>
                <a:path w="4937" h="5652" extrusionOk="0">
                  <a:moveTo>
                    <a:pt x="2805" y="1"/>
                  </a:moveTo>
                  <a:cubicBezTo>
                    <a:pt x="2657" y="1"/>
                    <a:pt x="2501" y="35"/>
                    <a:pt x="2335" y="114"/>
                  </a:cubicBezTo>
                  <a:cubicBezTo>
                    <a:pt x="1868" y="381"/>
                    <a:pt x="1601" y="948"/>
                    <a:pt x="1334" y="1415"/>
                  </a:cubicBezTo>
                  <a:cubicBezTo>
                    <a:pt x="1034" y="1948"/>
                    <a:pt x="767" y="2449"/>
                    <a:pt x="600" y="3049"/>
                  </a:cubicBezTo>
                  <a:cubicBezTo>
                    <a:pt x="434" y="3550"/>
                    <a:pt x="200" y="4050"/>
                    <a:pt x="0" y="4550"/>
                  </a:cubicBezTo>
                  <a:cubicBezTo>
                    <a:pt x="367" y="4550"/>
                    <a:pt x="734" y="4684"/>
                    <a:pt x="1101" y="4984"/>
                  </a:cubicBezTo>
                  <a:cubicBezTo>
                    <a:pt x="1368" y="5184"/>
                    <a:pt x="1568" y="5418"/>
                    <a:pt x="1735" y="5651"/>
                  </a:cubicBezTo>
                  <a:cubicBezTo>
                    <a:pt x="1801" y="5618"/>
                    <a:pt x="1835" y="5551"/>
                    <a:pt x="1901" y="5518"/>
                  </a:cubicBezTo>
                  <a:cubicBezTo>
                    <a:pt x="2335" y="5151"/>
                    <a:pt x="2769" y="4750"/>
                    <a:pt x="3236" y="4384"/>
                  </a:cubicBezTo>
                  <a:cubicBezTo>
                    <a:pt x="3803" y="3917"/>
                    <a:pt x="4503" y="3416"/>
                    <a:pt x="4737" y="2682"/>
                  </a:cubicBezTo>
                  <a:cubicBezTo>
                    <a:pt x="4937" y="1948"/>
                    <a:pt x="4537" y="1215"/>
                    <a:pt x="4036" y="714"/>
                  </a:cubicBezTo>
                  <a:cubicBezTo>
                    <a:pt x="3680" y="358"/>
                    <a:pt x="3284" y="1"/>
                    <a:pt x="2805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1"/>
            <p:cNvSpPr/>
            <p:nvPr/>
          </p:nvSpPr>
          <p:spPr>
            <a:xfrm>
              <a:off x="3502675" y="3774275"/>
              <a:ext cx="160125" cy="142325"/>
            </a:xfrm>
            <a:custGeom>
              <a:avLst/>
              <a:gdLst/>
              <a:ahLst/>
              <a:cxnLst/>
              <a:rect l="l" t="t" r="r" b="b"/>
              <a:pathLst>
                <a:path w="6405" h="5693" extrusionOk="0">
                  <a:moveTo>
                    <a:pt x="3398" y="0"/>
                  </a:moveTo>
                  <a:cubicBezTo>
                    <a:pt x="2784" y="0"/>
                    <a:pt x="2317" y="445"/>
                    <a:pt x="1902" y="889"/>
                  </a:cubicBezTo>
                  <a:cubicBezTo>
                    <a:pt x="1368" y="1423"/>
                    <a:pt x="934" y="2057"/>
                    <a:pt x="601" y="2691"/>
                  </a:cubicBezTo>
                  <a:cubicBezTo>
                    <a:pt x="434" y="2991"/>
                    <a:pt x="267" y="3391"/>
                    <a:pt x="0" y="3691"/>
                  </a:cubicBezTo>
                  <a:cubicBezTo>
                    <a:pt x="434" y="4125"/>
                    <a:pt x="701" y="4692"/>
                    <a:pt x="934" y="5226"/>
                  </a:cubicBezTo>
                  <a:cubicBezTo>
                    <a:pt x="1001" y="5392"/>
                    <a:pt x="1034" y="5493"/>
                    <a:pt x="1101" y="5626"/>
                  </a:cubicBezTo>
                  <a:cubicBezTo>
                    <a:pt x="1135" y="5626"/>
                    <a:pt x="1201" y="5626"/>
                    <a:pt x="1268" y="5693"/>
                  </a:cubicBezTo>
                  <a:cubicBezTo>
                    <a:pt x="1201" y="5626"/>
                    <a:pt x="1902" y="5593"/>
                    <a:pt x="1968" y="5593"/>
                  </a:cubicBezTo>
                  <a:cubicBezTo>
                    <a:pt x="2402" y="5593"/>
                    <a:pt x="2769" y="5559"/>
                    <a:pt x="3169" y="5426"/>
                  </a:cubicBezTo>
                  <a:cubicBezTo>
                    <a:pt x="3836" y="5192"/>
                    <a:pt x="4470" y="4825"/>
                    <a:pt x="5004" y="4392"/>
                  </a:cubicBezTo>
                  <a:cubicBezTo>
                    <a:pt x="5504" y="3991"/>
                    <a:pt x="5905" y="3491"/>
                    <a:pt x="6171" y="2891"/>
                  </a:cubicBezTo>
                  <a:cubicBezTo>
                    <a:pt x="6405" y="2390"/>
                    <a:pt x="6372" y="2023"/>
                    <a:pt x="6005" y="1623"/>
                  </a:cubicBezTo>
                  <a:cubicBezTo>
                    <a:pt x="5805" y="1390"/>
                    <a:pt x="5538" y="1156"/>
                    <a:pt x="5304" y="956"/>
                  </a:cubicBezTo>
                  <a:cubicBezTo>
                    <a:pt x="4804" y="589"/>
                    <a:pt x="4270" y="122"/>
                    <a:pt x="3636" y="22"/>
                  </a:cubicBezTo>
                  <a:cubicBezTo>
                    <a:pt x="3555" y="7"/>
                    <a:pt x="3475" y="0"/>
                    <a:pt x="3398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1"/>
            <p:cNvSpPr/>
            <p:nvPr/>
          </p:nvSpPr>
          <p:spPr>
            <a:xfrm>
              <a:off x="3475150" y="3186050"/>
              <a:ext cx="137625" cy="180150"/>
            </a:xfrm>
            <a:custGeom>
              <a:avLst/>
              <a:gdLst/>
              <a:ahLst/>
              <a:cxnLst/>
              <a:rect l="l" t="t" r="r" b="b"/>
              <a:pathLst>
                <a:path w="5505" h="7206" extrusionOk="0">
                  <a:moveTo>
                    <a:pt x="3670" y="1"/>
                  </a:moveTo>
                  <a:cubicBezTo>
                    <a:pt x="3597" y="50"/>
                    <a:pt x="3523" y="81"/>
                    <a:pt x="3437" y="81"/>
                  </a:cubicBezTo>
                  <a:cubicBezTo>
                    <a:pt x="3405" y="81"/>
                    <a:pt x="3372" y="76"/>
                    <a:pt x="3336" y="67"/>
                  </a:cubicBezTo>
                  <a:cubicBezTo>
                    <a:pt x="3103" y="168"/>
                    <a:pt x="2903" y="334"/>
                    <a:pt x="2736" y="501"/>
                  </a:cubicBezTo>
                  <a:cubicBezTo>
                    <a:pt x="2169" y="968"/>
                    <a:pt x="1635" y="1535"/>
                    <a:pt x="1201" y="2136"/>
                  </a:cubicBezTo>
                  <a:cubicBezTo>
                    <a:pt x="734" y="2736"/>
                    <a:pt x="601" y="3370"/>
                    <a:pt x="434" y="4104"/>
                  </a:cubicBezTo>
                  <a:cubicBezTo>
                    <a:pt x="301" y="4671"/>
                    <a:pt x="67" y="5238"/>
                    <a:pt x="1" y="5838"/>
                  </a:cubicBezTo>
                  <a:cubicBezTo>
                    <a:pt x="601" y="5905"/>
                    <a:pt x="1235" y="6172"/>
                    <a:pt x="1735" y="6472"/>
                  </a:cubicBezTo>
                  <a:cubicBezTo>
                    <a:pt x="2035" y="6672"/>
                    <a:pt x="2302" y="6906"/>
                    <a:pt x="2502" y="7206"/>
                  </a:cubicBezTo>
                  <a:cubicBezTo>
                    <a:pt x="2769" y="6839"/>
                    <a:pt x="3136" y="6539"/>
                    <a:pt x="3436" y="6172"/>
                  </a:cubicBezTo>
                  <a:cubicBezTo>
                    <a:pt x="3903" y="5605"/>
                    <a:pt x="4270" y="4938"/>
                    <a:pt x="4604" y="4270"/>
                  </a:cubicBezTo>
                  <a:cubicBezTo>
                    <a:pt x="5138" y="3270"/>
                    <a:pt x="5505" y="1669"/>
                    <a:pt x="4737" y="668"/>
                  </a:cubicBezTo>
                  <a:cubicBezTo>
                    <a:pt x="4504" y="401"/>
                    <a:pt x="4204" y="67"/>
                    <a:pt x="3837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1"/>
            <p:cNvSpPr/>
            <p:nvPr/>
          </p:nvSpPr>
          <p:spPr>
            <a:xfrm>
              <a:off x="3417600" y="4968175"/>
              <a:ext cx="122625" cy="203500"/>
            </a:xfrm>
            <a:custGeom>
              <a:avLst/>
              <a:gdLst/>
              <a:ahLst/>
              <a:cxnLst/>
              <a:rect l="l" t="t" r="r" b="b"/>
              <a:pathLst>
                <a:path w="4905" h="8140" extrusionOk="0">
                  <a:moveTo>
                    <a:pt x="2970" y="0"/>
                  </a:moveTo>
                  <a:cubicBezTo>
                    <a:pt x="2474" y="199"/>
                    <a:pt x="1919" y="291"/>
                    <a:pt x="1403" y="291"/>
                  </a:cubicBezTo>
                  <a:cubicBezTo>
                    <a:pt x="1051" y="291"/>
                    <a:pt x="718" y="248"/>
                    <a:pt x="435" y="167"/>
                  </a:cubicBezTo>
                  <a:cubicBezTo>
                    <a:pt x="368" y="167"/>
                    <a:pt x="301" y="134"/>
                    <a:pt x="234" y="100"/>
                  </a:cubicBezTo>
                  <a:cubicBezTo>
                    <a:pt x="168" y="134"/>
                    <a:pt x="101" y="167"/>
                    <a:pt x="34" y="200"/>
                  </a:cubicBezTo>
                  <a:cubicBezTo>
                    <a:pt x="45" y="197"/>
                    <a:pt x="53" y="195"/>
                    <a:pt x="60" y="195"/>
                  </a:cubicBezTo>
                  <a:cubicBezTo>
                    <a:pt x="114" y="195"/>
                    <a:pt x="31" y="314"/>
                    <a:pt x="1" y="434"/>
                  </a:cubicBezTo>
                  <a:cubicBezTo>
                    <a:pt x="1" y="667"/>
                    <a:pt x="68" y="901"/>
                    <a:pt x="101" y="1134"/>
                  </a:cubicBezTo>
                  <a:cubicBezTo>
                    <a:pt x="134" y="1535"/>
                    <a:pt x="168" y="1901"/>
                    <a:pt x="301" y="2302"/>
                  </a:cubicBezTo>
                  <a:cubicBezTo>
                    <a:pt x="601" y="3169"/>
                    <a:pt x="968" y="3970"/>
                    <a:pt x="1469" y="4703"/>
                  </a:cubicBezTo>
                  <a:cubicBezTo>
                    <a:pt x="2036" y="5471"/>
                    <a:pt x="2503" y="6405"/>
                    <a:pt x="3137" y="7105"/>
                  </a:cubicBezTo>
                  <a:cubicBezTo>
                    <a:pt x="3403" y="7439"/>
                    <a:pt x="3804" y="7672"/>
                    <a:pt x="4204" y="7839"/>
                  </a:cubicBezTo>
                  <a:cubicBezTo>
                    <a:pt x="4371" y="7939"/>
                    <a:pt x="4638" y="8073"/>
                    <a:pt x="4904" y="8139"/>
                  </a:cubicBezTo>
                  <a:cubicBezTo>
                    <a:pt x="4838" y="7972"/>
                    <a:pt x="4738" y="7806"/>
                    <a:pt x="4671" y="7606"/>
                  </a:cubicBezTo>
                  <a:cubicBezTo>
                    <a:pt x="4571" y="7272"/>
                    <a:pt x="4471" y="6938"/>
                    <a:pt x="4371" y="6571"/>
                  </a:cubicBezTo>
                  <a:cubicBezTo>
                    <a:pt x="4137" y="5804"/>
                    <a:pt x="3970" y="5037"/>
                    <a:pt x="3904" y="4236"/>
                  </a:cubicBezTo>
                  <a:cubicBezTo>
                    <a:pt x="3837" y="3403"/>
                    <a:pt x="3837" y="2535"/>
                    <a:pt x="3604" y="1735"/>
                  </a:cubicBezTo>
                  <a:cubicBezTo>
                    <a:pt x="3503" y="1301"/>
                    <a:pt x="3337" y="901"/>
                    <a:pt x="3170" y="534"/>
                  </a:cubicBezTo>
                  <a:cubicBezTo>
                    <a:pt x="3103" y="367"/>
                    <a:pt x="3036" y="167"/>
                    <a:pt x="2970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51"/>
            <p:cNvSpPr/>
            <p:nvPr/>
          </p:nvSpPr>
          <p:spPr>
            <a:xfrm>
              <a:off x="3324200" y="4203100"/>
              <a:ext cx="205175" cy="146100"/>
            </a:xfrm>
            <a:custGeom>
              <a:avLst/>
              <a:gdLst/>
              <a:ahLst/>
              <a:cxnLst/>
              <a:rect l="l" t="t" r="r" b="b"/>
              <a:pathLst>
                <a:path w="8207" h="5844" extrusionOk="0">
                  <a:moveTo>
                    <a:pt x="1674" y="0"/>
                  </a:moveTo>
                  <a:cubicBezTo>
                    <a:pt x="1302" y="0"/>
                    <a:pt x="911" y="44"/>
                    <a:pt x="533" y="44"/>
                  </a:cubicBezTo>
                  <a:cubicBezTo>
                    <a:pt x="375" y="44"/>
                    <a:pt x="219" y="36"/>
                    <a:pt x="68" y="15"/>
                  </a:cubicBezTo>
                  <a:lnTo>
                    <a:pt x="68" y="15"/>
                  </a:lnTo>
                  <a:cubicBezTo>
                    <a:pt x="234" y="615"/>
                    <a:pt x="301" y="1249"/>
                    <a:pt x="234" y="1849"/>
                  </a:cubicBezTo>
                  <a:cubicBezTo>
                    <a:pt x="201" y="2116"/>
                    <a:pt x="101" y="2316"/>
                    <a:pt x="1" y="2516"/>
                  </a:cubicBezTo>
                  <a:cubicBezTo>
                    <a:pt x="68" y="2550"/>
                    <a:pt x="134" y="2583"/>
                    <a:pt x="201" y="2683"/>
                  </a:cubicBezTo>
                  <a:cubicBezTo>
                    <a:pt x="301" y="2850"/>
                    <a:pt x="768" y="3150"/>
                    <a:pt x="935" y="3317"/>
                  </a:cubicBezTo>
                  <a:cubicBezTo>
                    <a:pt x="1235" y="3584"/>
                    <a:pt x="1602" y="3784"/>
                    <a:pt x="1936" y="4084"/>
                  </a:cubicBezTo>
                  <a:cubicBezTo>
                    <a:pt x="2569" y="4651"/>
                    <a:pt x="3403" y="5185"/>
                    <a:pt x="4137" y="5585"/>
                  </a:cubicBezTo>
                  <a:cubicBezTo>
                    <a:pt x="4538" y="5769"/>
                    <a:pt x="5046" y="5844"/>
                    <a:pt x="5559" y="5844"/>
                  </a:cubicBezTo>
                  <a:cubicBezTo>
                    <a:pt x="6072" y="5844"/>
                    <a:pt x="6589" y="5769"/>
                    <a:pt x="7006" y="5652"/>
                  </a:cubicBezTo>
                  <a:cubicBezTo>
                    <a:pt x="7807" y="5452"/>
                    <a:pt x="8173" y="4851"/>
                    <a:pt x="8207" y="4051"/>
                  </a:cubicBezTo>
                  <a:cubicBezTo>
                    <a:pt x="8207" y="2416"/>
                    <a:pt x="6205" y="1449"/>
                    <a:pt x="4938" y="915"/>
                  </a:cubicBezTo>
                  <a:cubicBezTo>
                    <a:pt x="4071" y="548"/>
                    <a:pt x="3170" y="215"/>
                    <a:pt x="2236" y="48"/>
                  </a:cubicBezTo>
                  <a:cubicBezTo>
                    <a:pt x="2057" y="12"/>
                    <a:pt x="1868" y="0"/>
                    <a:pt x="1674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51"/>
            <p:cNvSpPr/>
            <p:nvPr/>
          </p:nvSpPr>
          <p:spPr>
            <a:xfrm>
              <a:off x="3333375" y="3350750"/>
              <a:ext cx="197675" cy="257300"/>
            </a:xfrm>
            <a:custGeom>
              <a:avLst/>
              <a:gdLst/>
              <a:ahLst/>
              <a:cxnLst/>
              <a:rect l="l" t="t" r="r" b="b"/>
              <a:pathLst>
                <a:path w="7907" h="10292" extrusionOk="0">
                  <a:moveTo>
                    <a:pt x="5443" y="0"/>
                  </a:moveTo>
                  <a:cubicBezTo>
                    <a:pt x="4963" y="0"/>
                    <a:pt x="4560" y="234"/>
                    <a:pt x="4137" y="551"/>
                  </a:cubicBezTo>
                  <a:cubicBezTo>
                    <a:pt x="3770" y="851"/>
                    <a:pt x="3437" y="1152"/>
                    <a:pt x="3136" y="1519"/>
                  </a:cubicBezTo>
                  <a:cubicBezTo>
                    <a:pt x="2803" y="1952"/>
                    <a:pt x="2536" y="2453"/>
                    <a:pt x="2236" y="2886"/>
                  </a:cubicBezTo>
                  <a:cubicBezTo>
                    <a:pt x="1168" y="4487"/>
                    <a:pt x="768" y="6455"/>
                    <a:pt x="1" y="8190"/>
                  </a:cubicBezTo>
                  <a:cubicBezTo>
                    <a:pt x="935" y="8357"/>
                    <a:pt x="1802" y="8991"/>
                    <a:pt x="2403" y="9758"/>
                  </a:cubicBezTo>
                  <a:cubicBezTo>
                    <a:pt x="2536" y="9925"/>
                    <a:pt x="2636" y="10091"/>
                    <a:pt x="2703" y="10291"/>
                  </a:cubicBezTo>
                  <a:cubicBezTo>
                    <a:pt x="2870" y="10191"/>
                    <a:pt x="3036" y="10091"/>
                    <a:pt x="3170" y="9958"/>
                  </a:cubicBezTo>
                  <a:cubicBezTo>
                    <a:pt x="3537" y="9624"/>
                    <a:pt x="3837" y="9191"/>
                    <a:pt x="4171" y="8824"/>
                  </a:cubicBezTo>
                  <a:cubicBezTo>
                    <a:pt x="4871" y="8023"/>
                    <a:pt x="5605" y="7189"/>
                    <a:pt x="6205" y="6255"/>
                  </a:cubicBezTo>
                  <a:cubicBezTo>
                    <a:pt x="6772" y="5421"/>
                    <a:pt x="7173" y="4454"/>
                    <a:pt x="7440" y="3487"/>
                  </a:cubicBezTo>
                  <a:cubicBezTo>
                    <a:pt x="7773" y="2453"/>
                    <a:pt x="7907" y="1252"/>
                    <a:pt x="6939" y="551"/>
                  </a:cubicBezTo>
                  <a:cubicBezTo>
                    <a:pt x="6606" y="318"/>
                    <a:pt x="6205" y="151"/>
                    <a:pt x="5838" y="51"/>
                  </a:cubicBezTo>
                  <a:cubicBezTo>
                    <a:pt x="5700" y="16"/>
                    <a:pt x="5569" y="0"/>
                    <a:pt x="5443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51"/>
            <p:cNvSpPr/>
            <p:nvPr/>
          </p:nvSpPr>
          <p:spPr>
            <a:xfrm>
              <a:off x="3395100" y="4695475"/>
              <a:ext cx="120950" cy="259600"/>
            </a:xfrm>
            <a:custGeom>
              <a:avLst/>
              <a:gdLst/>
              <a:ahLst/>
              <a:cxnLst/>
              <a:rect l="l" t="t" r="r" b="b"/>
              <a:pathLst>
                <a:path w="4838" h="10384" extrusionOk="0">
                  <a:moveTo>
                    <a:pt x="3136" y="0"/>
                  </a:moveTo>
                  <a:cubicBezTo>
                    <a:pt x="2702" y="601"/>
                    <a:pt x="2102" y="1068"/>
                    <a:pt x="1468" y="1235"/>
                  </a:cubicBezTo>
                  <a:cubicBezTo>
                    <a:pt x="1282" y="1276"/>
                    <a:pt x="1110" y="1304"/>
                    <a:pt x="950" y="1304"/>
                  </a:cubicBezTo>
                  <a:cubicBezTo>
                    <a:pt x="851" y="1304"/>
                    <a:pt x="757" y="1293"/>
                    <a:pt x="667" y="1268"/>
                  </a:cubicBezTo>
                  <a:cubicBezTo>
                    <a:pt x="667" y="1435"/>
                    <a:pt x="634" y="1601"/>
                    <a:pt x="667" y="1768"/>
                  </a:cubicBezTo>
                  <a:cubicBezTo>
                    <a:pt x="734" y="2269"/>
                    <a:pt x="768" y="2736"/>
                    <a:pt x="734" y="3236"/>
                  </a:cubicBezTo>
                  <a:cubicBezTo>
                    <a:pt x="701" y="4237"/>
                    <a:pt x="534" y="5204"/>
                    <a:pt x="367" y="6171"/>
                  </a:cubicBezTo>
                  <a:cubicBezTo>
                    <a:pt x="267" y="6705"/>
                    <a:pt x="167" y="7205"/>
                    <a:pt x="67" y="7739"/>
                  </a:cubicBezTo>
                  <a:cubicBezTo>
                    <a:pt x="0" y="8206"/>
                    <a:pt x="134" y="8773"/>
                    <a:pt x="267" y="9240"/>
                  </a:cubicBezTo>
                  <a:cubicBezTo>
                    <a:pt x="450" y="10061"/>
                    <a:pt x="1547" y="10383"/>
                    <a:pt x="2346" y="10383"/>
                  </a:cubicBezTo>
                  <a:cubicBezTo>
                    <a:pt x="2423" y="10383"/>
                    <a:pt x="2498" y="10380"/>
                    <a:pt x="2569" y="10374"/>
                  </a:cubicBezTo>
                  <a:cubicBezTo>
                    <a:pt x="3069" y="10341"/>
                    <a:pt x="3570" y="10141"/>
                    <a:pt x="4003" y="9874"/>
                  </a:cubicBezTo>
                  <a:cubicBezTo>
                    <a:pt x="4437" y="9574"/>
                    <a:pt x="4437" y="9207"/>
                    <a:pt x="4537" y="8740"/>
                  </a:cubicBezTo>
                  <a:cubicBezTo>
                    <a:pt x="4704" y="7606"/>
                    <a:pt x="4837" y="6605"/>
                    <a:pt x="4737" y="5438"/>
                  </a:cubicBezTo>
                  <a:cubicBezTo>
                    <a:pt x="4670" y="4270"/>
                    <a:pt x="4403" y="3236"/>
                    <a:pt x="4037" y="2135"/>
                  </a:cubicBezTo>
                  <a:cubicBezTo>
                    <a:pt x="3870" y="1668"/>
                    <a:pt x="3736" y="1235"/>
                    <a:pt x="3536" y="768"/>
                  </a:cubicBezTo>
                  <a:cubicBezTo>
                    <a:pt x="3436" y="501"/>
                    <a:pt x="3303" y="234"/>
                    <a:pt x="3136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51"/>
            <p:cNvSpPr/>
            <p:nvPr/>
          </p:nvSpPr>
          <p:spPr>
            <a:xfrm>
              <a:off x="3339225" y="3876300"/>
              <a:ext cx="175150" cy="180875"/>
            </a:xfrm>
            <a:custGeom>
              <a:avLst/>
              <a:gdLst/>
              <a:ahLst/>
              <a:cxnLst/>
              <a:rect l="l" t="t" r="r" b="b"/>
              <a:pathLst>
                <a:path w="7006" h="7235" extrusionOk="0">
                  <a:moveTo>
                    <a:pt x="5138" y="1"/>
                  </a:moveTo>
                  <a:cubicBezTo>
                    <a:pt x="4982" y="1"/>
                    <a:pt x="4815" y="44"/>
                    <a:pt x="4637" y="144"/>
                  </a:cubicBezTo>
                  <a:cubicBezTo>
                    <a:pt x="3970" y="544"/>
                    <a:pt x="3570" y="1211"/>
                    <a:pt x="3069" y="1778"/>
                  </a:cubicBezTo>
                  <a:cubicBezTo>
                    <a:pt x="2469" y="2479"/>
                    <a:pt x="1768" y="3146"/>
                    <a:pt x="1068" y="3813"/>
                  </a:cubicBezTo>
                  <a:cubicBezTo>
                    <a:pt x="768" y="4080"/>
                    <a:pt x="401" y="4347"/>
                    <a:pt x="0" y="4447"/>
                  </a:cubicBezTo>
                  <a:cubicBezTo>
                    <a:pt x="367" y="5248"/>
                    <a:pt x="467" y="6248"/>
                    <a:pt x="267" y="7116"/>
                  </a:cubicBezTo>
                  <a:cubicBezTo>
                    <a:pt x="501" y="7116"/>
                    <a:pt x="701" y="7149"/>
                    <a:pt x="901" y="7216"/>
                  </a:cubicBezTo>
                  <a:cubicBezTo>
                    <a:pt x="988" y="7229"/>
                    <a:pt x="1076" y="7234"/>
                    <a:pt x="1165" y="7234"/>
                  </a:cubicBezTo>
                  <a:cubicBezTo>
                    <a:pt x="1520" y="7234"/>
                    <a:pt x="1888" y="7149"/>
                    <a:pt x="2235" y="7149"/>
                  </a:cubicBezTo>
                  <a:cubicBezTo>
                    <a:pt x="2259" y="7150"/>
                    <a:pt x="2283" y="7150"/>
                    <a:pt x="2308" y="7150"/>
                  </a:cubicBezTo>
                  <a:cubicBezTo>
                    <a:pt x="3186" y="7150"/>
                    <a:pt x="4088" y="6567"/>
                    <a:pt x="4737" y="6015"/>
                  </a:cubicBezTo>
                  <a:cubicBezTo>
                    <a:pt x="5538" y="5381"/>
                    <a:pt x="6305" y="4614"/>
                    <a:pt x="6672" y="3646"/>
                  </a:cubicBezTo>
                  <a:cubicBezTo>
                    <a:pt x="6839" y="3213"/>
                    <a:pt x="7005" y="2746"/>
                    <a:pt x="6905" y="2279"/>
                  </a:cubicBezTo>
                  <a:cubicBezTo>
                    <a:pt x="6805" y="1879"/>
                    <a:pt x="6605" y="1478"/>
                    <a:pt x="6405" y="1145"/>
                  </a:cubicBezTo>
                  <a:cubicBezTo>
                    <a:pt x="6142" y="593"/>
                    <a:pt x="5715" y="1"/>
                    <a:pt x="513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51"/>
            <p:cNvSpPr/>
            <p:nvPr/>
          </p:nvSpPr>
          <p:spPr>
            <a:xfrm>
              <a:off x="3253325" y="4448625"/>
              <a:ext cx="227700" cy="258600"/>
            </a:xfrm>
            <a:custGeom>
              <a:avLst/>
              <a:gdLst/>
              <a:ahLst/>
              <a:cxnLst/>
              <a:rect l="l" t="t" r="r" b="b"/>
              <a:pathLst>
                <a:path w="9108" h="10344" extrusionOk="0">
                  <a:moveTo>
                    <a:pt x="1702" y="1"/>
                  </a:moveTo>
                  <a:cubicBezTo>
                    <a:pt x="1402" y="801"/>
                    <a:pt x="734" y="1535"/>
                    <a:pt x="1" y="1969"/>
                  </a:cubicBezTo>
                  <a:cubicBezTo>
                    <a:pt x="101" y="2202"/>
                    <a:pt x="201" y="2469"/>
                    <a:pt x="334" y="2736"/>
                  </a:cubicBezTo>
                  <a:cubicBezTo>
                    <a:pt x="568" y="3203"/>
                    <a:pt x="901" y="3703"/>
                    <a:pt x="1201" y="4137"/>
                  </a:cubicBezTo>
                  <a:cubicBezTo>
                    <a:pt x="1869" y="5004"/>
                    <a:pt x="2236" y="6072"/>
                    <a:pt x="2836" y="6972"/>
                  </a:cubicBezTo>
                  <a:cubicBezTo>
                    <a:pt x="3503" y="7940"/>
                    <a:pt x="4270" y="8840"/>
                    <a:pt x="5204" y="9574"/>
                  </a:cubicBezTo>
                  <a:cubicBezTo>
                    <a:pt x="5622" y="9928"/>
                    <a:pt x="6040" y="10343"/>
                    <a:pt x="6607" y="10343"/>
                  </a:cubicBezTo>
                  <a:cubicBezTo>
                    <a:pt x="6628" y="10343"/>
                    <a:pt x="6650" y="10343"/>
                    <a:pt x="6672" y="10341"/>
                  </a:cubicBezTo>
                  <a:cubicBezTo>
                    <a:pt x="7206" y="10308"/>
                    <a:pt x="7639" y="9908"/>
                    <a:pt x="7940" y="9541"/>
                  </a:cubicBezTo>
                  <a:cubicBezTo>
                    <a:pt x="8673" y="8640"/>
                    <a:pt x="9107" y="7639"/>
                    <a:pt x="8473" y="6572"/>
                  </a:cubicBezTo>
                  <a:cubicBezTo>
                    <a:pt x="7906" y="5605"/>
                    <a:pt x="7106" y="4737"/>
                    <a:pt x="6305" y="3937"/>
                  </a:cubicBezTo>
                  <a:cubicBezTo>
                    <a:pt x="5505" y="3103"/>
                    <a:pt x="4637" y="2369"/>
                    <a:pt x="3737" y="1635"/>
                  </a:cubicBezTo>
                  <a:cubicBezTo>
                    <a:pt x="3103" y="1135"/>
                    <a:pt x="2436" y="434"/>
                    <a:pt x="170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51"/>
            <p:cNvSpPr/>
            <p:nvPr/>
          </p:nvSpPr>
          <p:spPr>
            <a:xfrm>
              <a:off x="3051525" y="3582100"/>
              <a:ext cx="336925" cy="374525"/>
            </a:xfrm>
            <a:custGeom>
              <a:avLst/>
              <a:gdLst/>
              <a:ahLst/>
              <a:cxnLst/>
              <a:rect l="l" t="t" r="r" b="b"/>
              <a:pathLst>
                <a:path w="13477" h="14981" extrusionOk="0">
                  <a:moveTo>
                    <a:pt x="10742" y="1"/>
                  </a:moveTo>
                  <a:cubicBezTo>
                    <a:pt x="10458" y="1"/>
                    <a:pt x="10175" y="45"/>
                    <a:pt x="9907" y="137"/>
                  </a:cubicBezTo>
                  <a:cubicBezTo>
                    <a:pt x="8640" y="537"/>
                    <a:pt x="7839" y="1838"/>
                    <a:pt x="7139" y="2872"/>
                  </a:cubicBezTo>
                  <a:cubicBezTo>
                    <a:pt x="6772" y="3439"/>
                    <a:pt x="6405" y="3973"/>
                    <a:pt x="6105" y="4540"/>
                  </a:cubicBezTo>
                  <a:cubicBezTo>
                    <a:pt x="5771" y="5107"/>
                    <a:pt x="5571" y="5741"/>
                    <a:pt x="5204" y="6275"/>
                  </a:cubicBezTo>
                  <a:cubicBezTo>
                    <a:pt x="4770" y="6975"/>
                    <a:pt x="4270" y="7609"/>
                    <a:pt x="3836" y="8309"/>
                  </a:cubicBezTo>
                  <a:cubicBezTo>
                    <a:pt x="3436" y="8943"/>
                    <a:pt x="3102" y="9577"/>
                    <a:pt x="2635" y="10144"/>
                  </a:cubicBezTo>
                  <a:cubicBezTo>
                    <a:pt x="2202" y="10711"/>
                    <a:pt x="1668" y="11245"/>
                    <a:pt x="1134" y="11745"/>
                  </a:cubicBezTo>
                  <a:cubicBezTo>
                    <a:pt x="767" y="12145"/>
                    <a:pt x="467" y="12479"/>
                    <a:pt x="0" y="12646"/>
                  </a:cubicBezTo>
                  <a:cubicBezTo>
                    <a:pt x="300" y="13380"/>
                    <a:pt x="501" y="14180"/>
                    <a:pt x="634" y="14981"/>
                  </a:cubicBezTo>
                  <a:cubicBezTo>
                    <a:pt x="667" y="14947"/>
                    <a:pt x="734" y="14947"/>
                    <a:pt x="767" y="14947"/>
                  </a:cubicBezTo>
                  <a:cubicBezTo>
                    <a:pt x="1052" y="14961"/>
                    <a:pt x="1330" y="14980"/>
                    <a:pt x="1606" y="14980"/>
                  </a:cubicBezTo>
                  <a:cubicBezTo>
                    <a:pt x="2009" y="14980"/>
                    <a:pt x="2406" y="14939"/>
                    <a:pt x="2802" y="14781"/>
                  </a:cubicBezTo>
                  <a:cubicBezTo>
                    <a:pt x="3503" y="14547"/>
                    <a:pt x="4203" y="14280"/>
                    <a:pt x="4870" y="13980"/>
                  </a:cubicBezTo>
                  <a:cubicBezTo>
                    <a:pt x="6004" y="13413"/>
                    <a:pt x="7105" y="12746"/>
                    <a:pt x="8073" y="11945"/>
                  </a:cubicBezTo>
                  <a:cubicBezTo>
                    <a:pt x="9107" y="11111"/>
                    <a:pt x="10074" y="10177"/>
                    <a:pt x="10875" y="9110"/>
                  </a:cubicBezTo>
                  <a:cubicBezTo>
                    <a:pt x="11308" y="8543"/>
                    <a:pt x="11709" y="7976"/>
                    <a:pt x="12109" y="7409"/>
                  </a:cubicBezTo>
                  <a:cubicBezTo>
                    <a:pt x="12476" y="6842"/>
                    <a:pt x="12943" y="6241"/>
                    <a:pt x="13210" y="5574"/>
                  </a:cubicBezTo>
                  <a:cubicBezTo>
                    <a:pt x="13410" y="5007"/>
                    <a:pt x="13476" y="4407"/>
                    <a:pt x="13476" y="3806"/>
                  </a:cubicBezTo>
                  <a:cubicBezTo>
                    <a:pt x="13476" y="3039"/>
                    <a:pt x="13476" y="2105"/>
                    <a:pt x="13110" y="1404"/>
                  </a:cubicBezTo>
                  <a:cubicBezTo>
                    <a:pt x="12672" y="504"/>
                    <a:pt x="11700" y="1"/>
                    <a:pt x="1074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51"/>
            <p:cNvSpPr/>
            <p:nvPr/>
          </p:nvSpPr>
          <p:spPr>
            <a:xfrm>
              <a:off x="3069025" y="3977450"/>
              <a:ext cx="252525" cy="119850"/>
            </a:xfrm>
            <a:custGeom>
              <a:avLst/>
              <a:gdLst/>
              <a:ahLst/>
              <a:cxnLst/>
              <a:rect l="l" t="t" r="r" b="b"/>
              <a:pathLst>
                <a:path w="10101" h="4794" extrusionOk="0">
                  <a:moveTo>
                    <a:pt x="67" y="1"/>
                  </a:moveTo>
                  <a:cubicBezTo>
                    <a:pt x="67" y="1"/>
                    <a:pt x="67" y="34"/>
                    <a:pt x="67" y="34"/>
                  </a:cubicBezTo>
                  <a:lnTo>
                    <a:pt x="70" y="34"/>
                  </a:lnTo>
                  <a:cubicBezTo>
                    <a:pt x="69" y="23"/>
                    <a:pt x="68" y="12"/>
                    <a:pt x="67" y="1"/>
                  </a:cubicBezTo>
                  <a:close/>
                  <a:moveTo>
                    <a:pt x="70" y="34"/>
                  </a:moveTo>
                  <a:lnTo>
                    <a:pt x="70" y="34"/>
                  </a:lnTo>
                  <a:cubicBezTo>
                    <a:pt x="167" y="1191"/>
                    <a:pt x="133" y="2380"/>
                    <a:pt x="34" y="3503"/>
                  </a:cubicBezTo>
                  <a:cubicBezTo>
                    <a:pt x="1" y="3637"/>
                    <a:pt x="1" y="3737"/>
                    <a:pt x="1" y="3837"/>
                  </a:cubicBezTo>
                  <a:cubicBezTo>
                    <a:pt x="1" y="3870"/>
                    <a:pt x="1" y="3870"/>
                    <a:pt x="1" y="3870"/>
                  </a:cubicBezTo>
                  <a:cubicBezTo>
                    <a:pt x="201" y="3937"/>
                    <a:pt x="401" y="4004"/>
                    <a:pt x="601" y="4104"/>
                  </a:cubicBezTo>
                  <a:cubicBezTo>
                    <a:pt x="735" y="4137"/>
                    <a:pt x="835" y="4204"/>
                    <a:pt x="935" y="4237"/>
                  </a:cubicBezTo>
                  <a:cubicBezTo>
                    <a:pt x="1502" y="4237"/>
                    <a:pt x="2069" y="4371"/>
                    <a:pt x="2636" y="4537"/>
                  </a:cubicBezTo>
                  <a:cubicBezTo>
                    <a:pt x="3537" y="4604"/>
                    <a:pt x="4437" y="4671"/>
                    <a:pt x="5338" y="4737"/>
                  </a:cubicBezTo>
                  <a:cubicBezTo>
                    <a:pt x="5721" y="4766"/>
                    <a:pt x="6162" y="4794"/>
                    <a:pt x="6617" y="4794"/>
                  </a:cubicBezTo>
                  <a:cubicBezTo>
                    <a:pt x="8264" y="4794"/>
                    <a:pt x="10101" y="4436"/>
                    <a:pt x="10075" y="2503"/>
                  </a:cubicBezTo>
                  <a:cubicBezTo>
                    <a:pt x="10075" y="1802"/>
                    <a:pt x="9874" y="735"/>
                    <a:pt x="9241" y="334"/>
                  </a:cubicBezTo>
                  <a:cubicBezTo>
                    <a:pt x="8952" y="168"/>
                    <a:pt x="8603" y="108"/>
                    <a:pt x="8232" y="108"/>
                  </a:cubicBezTo>
                  <a:cubicBezTo>
                    <a:pt x="7491" y="108"/>
                    <a:pt x="6661" y="345"/>
                    <a:pt x="6038" y="434"/>
                  </a:cubicBezTo>
                  <a:cubicBezTo>
                    <a:pt x="5431" y="506"/>
                    <a:pt x="4813" y="539"/>
                    <a:pt x="4196" y="539"/>
                  </a:cubicBezTo>
                  <a:cubicBezTo>
                    <a:pt x="3662" y="539"/>
                    <a:pt x="3129" y="514"/>
                    <a:pt x="2603" y="468"/>
                  </a:cubicBezTo>
                  <a:cubicBezTo>
                    <a:pt x="2102" y="401"/>
                    <a:pt x="1602" y="301"/>
                    <a:pt x="1101" y="201"/>
                  </a:cubicBezTo>
                  <a:cubicBezTo>
                    <a:pt x="901" y="168"/>
                    <a:pt x="668" y="134"/>
                    <a:pt x="434" y="67"/>
                  </a:cubicBezTo>
                  <a:cubicBezTo>
                    <a:pt x="434" y="34"/>
                    <a:pt x="401" y="34"/>
                    <a:pt x="368" y="34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51"/>
            <p:cNvSpPr/>
            <p:nvPr/>
          </p:nvSpPr>
          <p:spPr>
            <a:xfrm>
              <a:off x="3048175" y="4097550"/>
              <a:ext cx="261875" cy="167800"/>
            </a:xfrm>
            <a:custGeom>
              <a:avLst/>
              <a:gdLst/>
              <a:ahLst/>
              <a:cxnLst/>
              <a:rect l="l" t="t" r="r" b="b"/>
              <a:pathLst>
                <a:path w="10475" h="6712" extrusionOk="0">
                  <a:moveTo>
                    <a:pt x="701" y="0"/>
                  </a:moveTo>
                  <a:cubicBezTo>
                    <a:pt x="534" y="1001"/>
                    <a:pt x="334" y="2002"/>
                    <a:pt x="1" y="2969"/>
                  </a:cubicBezTo>
                  <a:cubicBezTo>
                    <a:pt x="34" y="3002"/>
                    <a:pt x="67" y="3036"/>
                    <a:pt x="101" y="3069"/>
                  </a:cubicBezTo>
                  <a:cubicBezTo>
                    <a:pt x="301" y="3436"/>
                    <a:pt x="835" y="3669"/>
                    <a:pt x="1168" y="3903"/>
                  </a:cubicBezTo>
                  <a:cubicBezTo>
                    <a:pt x="1569" y="4170"/>
                    <a:pt x="2002" y="4403"/>
                    <a:pt x="2436" y="4603"/>
                  </a:cubicBezTo>
                  <a:cubicBezTo>
                    <a:pt x="3370" y="5037"/>
                    <a:pt x="4304" y="5404"/>
                    <a:pt x="5305" y="5704"/>
                  </a:cubicBezTo>
                  <a:cubicBezTo>
                    <a:pt x="5911" y="5899"/>
                    <a:pt x="7851" y="6712"/>
                    <a:pt x="9157" y="6712"/>
                  </a:cubicBezTo>
                  <a:cubicBezTo>
                    <a:pt x="9864" y="6712"/>
                    <a:pt x="10385" y="6474"/>
                    <a:pt x="10408" y="5771"/>
                  </a:cubicBezTo>
                  <a:cubicBezTo>
                    <a:pt x="10475" y="4837"/>
                    <a:pt x="10241" y="3736"/>
                    <a:pt x="9574" y="3036"/>
                  </a:cubicBezTo>
                  <a:cubicBezTo>
                    <a:pt x="8974" y="2402"/>
                    <a:pt x="8107" y="2068"/>
                    <a:pt x="7273" y="1768"/>
                  </a:cubicBezTo>
                  <a:cubicBezTo>
                    <a:pt x="6305" y="1435"/>
                    <a:pt x="5305" y="1168"/>
                    <a:pt x="4337" y="834"/>
                  </a:cubicBezTo>
                  <a:cubicBezTo>
                    <a:pt x="4137" y="767"/>
                    <a:pt x="3904" y="667"/>
                    <a:pt x="3703" y="601"/>
                  </a:cubicBezTo>
                  <a:cubicBezTo>
                    <a:pt x="3603" y="601"/>
                    <a:pt x="3503" y="601"/>
                    <a:pt x="3437" y="567"/>
                  </a:cubicBezTo>
                  <a:cubicBezTo>
                    <a:pt x="2869" y="534"/>
                    <a:pt x="2302" y="567"/>
                    <a:pt x="1735" y="434"/>
                  </a:cubicBezTo>
                  <a:cubicBezTo>
                    <a:pt x="1402" y="334"/>
                    <a:pt x="1035" y="100"/>
                    <a:pt x="701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51"/>
            <p:cNvSpPr/>
            <p:nvPr/>
          </p:nvSpPr>
          <p:spPr>
            <a:xfrm>
              <a:off x="2974800" y="4256000"/>
              <a:ext cx="309400" cy="225175"/>
            </a:xfrm>
            <a:custGeom>
              <a:avLst/>
              <a:gdLst/>
              <a:ahLst/>
              <a:cxnLst/>
              <a:rect l="l" t="t" r="r" b="b"/>
              <a:pathLst>
                <a:path w="12376" h="9007" extrusionOk="0">
                  <a:moveTo>
                    <a:pt x="1001" y="0"/>
                  </a:moveTo>
                  <a:cubicBezTo>
                    <a:pt x="701" y="367"/>
                    <a:pt x="367" y="667"/>
                    <a:pt x="0" y="967"/>
                  </a:cubicBezTo>
                  <a:cubicBezTo>
                    <a:pt x="534" y="1601"/>
                    <a:pt x="1201" y="2168"/>
                    <a:pt x="1835" y="2669"/>
                  </a:cubicBezTo>
                  <a:cubicBezTo>
                    <a:pt x="2535" y="3236"/>
                    <a:pt x="3203" y="3903"/>
                    <a:pt x="3836" y="4537"/>
                  </a:cubicBezTo>
                  <a:cubicBezTo>
                    <a:pt x="5104" y="5838"/>
                    <a:pt x="6472" y="7272"/>
                    <a:pt x="8006" y="8306"/>
                  </a:cubicBezTo>
                  <a:cubicBezTo>
                    <a:pt x="8571" y="8683"/>
                    <a:pt x="9188" y="9007"/>
                    <a:pt x="9809" y="9007"/>
                  </a:cubicBezTo>
                  <a:cubicBezTo>
                    <a:pt x="10178" y="9007"/>
                    <a:pt x="10547" y="8892"/>
                    <a:pt x="10908" y="8606"/>
                  </a:cubicBezTo>
                  <a:cubicBezTo>
                    <a:pt x="11609" y="8039"/>
                    <a:pt x="12376" y="6972"/>
                    <a:pt x="11775" y="6071"/>
                  </a:cubicBezTo>
                  <a:cubicBezTo>
                    <a:pt x="11275" y="5304"/>
                    <a:pt x="10174" y="4770"/>
                    <a:pt x="9407" y="4303"/>
                  </a:cubicBezTo>
                  <a:cubicBezTo>
                    <a:pt x="8506" y="3803"/>
                    <a:pt x="7572" y="3336"/>
                    <a:pt x="6638" y="2869"/>
                  </a:cubicBezTo>
                  <a:cubicBezTo>
                    <a:pt x="4770" y="1901"/>
                    <a:pt x="2936" y="867"/>
                    <a:pt x="1001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51"/>
            <p:cNvSpPr/>
            <p:nvPr/>
          </p:nvSpPr>
          <p:spPr>
            <a:xfrm>
              <a:off x="2931425" y="3473725"/>
              <a:ext cx="169325" cy="342800"/>
            </a:xfrm>
            <a:custGeom>
              <a:avLst/>
              <a:gdLst/>
              <a:ahLst/>
              <a:cxnLst/>
              <a:rect l="l" t="t" r="r" b="b"/>
              <a:pathLst>
                <a:path w="6773" h="13712" extrusionOk="0">
                  <a:moveTo>
                    <a:pt x="4985" y="0"/>
                  </a:moveTo>
                  <a:cubicBezTo>
                    <a:pt x="4914" y="0"/>
                    <a:pt x="4843" y="11"/>
                    <a:pt x="4771" y="35"/>
                  </a:cubicBezTo>
                  <a:cubicBezTo>
                    <a:pt x="4537" y="102"/>
                    <a:pt x="4070" y="469"/>
                    <a:pt x="3937" y="702"/>
                  </a:cubicBezTo>
                  <a:cubicBezTo>
                    <a:pt x="3737" y="1036"/>
                    <a:pt x="3970" y="1603"/>
                    <a:pt x="4004" y="2003"/>
                  </a:cubicBezTo>
                  <a:cubicBezTo>
                    <a:pt x="4304" y="3871"/>
                    <a:pt x="4137" y="5940"/>
                    <a:pt x="3437" y="7741"/>
                  </a:cubicBezTo>
                  <a:cubicBezTo>
                    <a:pt x="3103" y="8642"/>
                    <a:pt x="2402" y="9542"/>
                    <a:pt x="1735" y="10243"/>
                  </a:cubicBezTo>
                  <a:cubicBezTo>
                    <a:pt x="1302" y="10676"/>
                    <a:pt x="668" y="11143"/>
                    <a:pt x="1" y="11177"/>
                  </a:cubicBezTo>
                  <a:cubicBezTo>
                    <a:pt x="334" y="11343"/>
                    <a:pt x="635" y="11544"/>
                    <a:pt x="935" y="11777"/>
                  </a:cubicBezTo>
                  <a:cubicBezTo>
                    <a:pt x="1635" y="12344"/>
                    <a:pt x="2269" y="13011"/>
                    <a:pt x="2869" y="13712"/>
                  </a:cubicBezTo>
                  <a:cubicBezTo>
                    <a:pt x="2869" y="13478"/>
                    <a:pt x="3036" y="13345"/>
                    <a:pt x="3203" y="13312"/>
                  </a:cubicBezTo>
                  <a:cubicBezTo>
                    <a:pt x="4771" y="12144"/>
                    <a:pt x="5772" y="10543"/>
                    <a:pt x="6272" y="8642"/>
                  </a:cubicBezTo>
                  <a:cubicBezTo>
                    <a:pt x="6539" y="7641"/>
                    <a:pt x="6772" y="6573"/>
                    <a:pt x="6672" y="5539"/>
                  </a:cubicBezTo>
                  <a:cubicBezTo>
                    <a:pt x="6572" y="4539"/>
                    <a:pt x="6272" y="3605"/>
                    <a:pt x="6239" y="2604"/>
                  </a:cubicBezTo>
                  <a:cubicBezTo>
                    <a:pt x="6239" y="2037"/>
                    <a:pt x="6372" y="1570"/>
                    <a:pt x="6138" y="1036"/>
                  </a:cubicBezTo>
                  <a:cubicBezTo>
                    <a:pt x="5962" y="596"/>
                    <a:pt x="5502" y="0"/>
                    <a:pt x="4985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51"/>
            <p:cNvSpPr/>
            <p:nvPr/>
          </p:nvSpPr>
          <p:spPr>
            <a:xfrm>
              <a:off x="2557825" y="3739225"/>
              <a:ext cx="496225" cy="556625"/>
            </a:xfrm>
            <a:custGeom>
              <a:avLst/>
              <a:gdLst/>
              <a:ahLst/>
              <a:cxnLst/>
              <a:rect l="l" t="t" r="r" b="b"/>
              <a:pathLst>
                <a:path w="19849" h="22265" extrusionOk="0">
                  <a:moveTo>
                    <a:pt x="9727" y="0"/>
                  </a:moveTo>
                  <a:cubicBezTo>
                    <a:pt x="9285" y="0"/>
                    <a:pt x="8829" y="64"/>
                    <a:pt x="8373" y="90"/>
                  </a:cubicBezTo>
                  <a:lnTo>
                    <a:pt x="8340" y="90"/>
                  </a:lnTo>
                  <a:cubicBezTo>
                    <a:pt x="7706" y="290"/>
                    <a:pt x="7072" y="457"/>
                    <a:pt x="6472" y="623"/>
                  </a:cubicBezTo>
                  <a:cubicBezTo>
                    <a:pt x="5405" y="957"/>
                    <a:pt x="4537" y="1557"/>
                    <a:pt x="3770" y="2325"/>
                  </a:cubicBezTo>
                  <a:cubicBezTo>
                    <a:pt x="2369" y="3726"/>
                    <a:pt x="1268" y="5327"/>
                    <a:pt x="668" y="7195"/>
                  </a:cubicBezTo>
                  <a:cubicBezTo>
                    <a:pt x="1" y="9230"/>
                    <a:pt x="67" y="11531"/>
                    <a:pt x="368" y="13599"/>
                  </a:cubicBezTo>
                  <a:cubicBezTo>
                    <a:pt x="668" y="15634"/>
                    <a:pt x="1268" y="17602"/>
                    <a:pt x="2436" y="19303"/>
                  </a:cubicBezTo>
                  <a:cubicBezTo>
                    <a:pt x="3370" y="20638"/>
                    <a:pt x="4737" y="21538"/>
                    <a:pt x="6272" y="21972"/>
                  </a:cubicBezTo>
                  <a:cubicBezTo>
                    <a:pt x="6639" y="22039"/>
                    <a:pt x="7006" y="22072"/>
                    <a:pt x="7339" y="22105"/>
                  </a:cubicBezTo>
                  <a:cubicBezTo>
                    <a:pt x="8307" y="22205"/>
                    <a:pt x="9274" y="22172"/>
                    <a:pt x="10208" y="22239"/>
                  </a:cubicBezTo>
                  <a:cubicBezTo>
                    <a:pt x="10409" y="22257"/>
                    <a:pt x="10611" y="22265"/>
                    <a:pt x="10813" y="22265"/>
                  </a:cubicBezTo>
                  <a:cubicBezTo>
                    <a:pt x="12119" y="22265"/>
                    <a:pt x="13440" y="21918"/>
                    <a:pt x="14711" y="21572"/>
                  </a:cubicBezTo>
                  <a:cubicBezTo>
                    <a:pt x="15779" y="21071"/>
                    <a:pt x="16713" y="20304"/>
                    <a:pt x="17413" y="19303"/>
                  </a:cubicBezTo>
                  <a:cubicBezTo>
                    <a:pt x="18581" y="17602"/>
                    <a:pt x="19181" y="15634"/>
                    <a:pt x="19481" y="13599"/>
                  </a:cubicBezTo>
                  <a:cubicBezTo>
                    <a:pt x="19782" y="11531"/>
                    <a:pt x="19848" y="9230"/>
                    <a:pt x="19214" y="7195"/>
                  </a:cubicBezTo>
                  <a:cubicBezTo>
                    <a:pt x="18614" y="5327"/>
                    <a:pt x="17480" y="3726"/>
                    <a:pt x="16079" y="2325"/>
                  </a:cubicBezTo>
                  <a:cubicBezTo>
                    <a:pt x="15312" y="1557"/>
                    <a:pt x="14444" y="957"/>
                    <a:pt x="13377" y="623"/>
                  </a:cubicBezTo>
                  <a:cubicBezTo>
                    <a:pt x="12843" y="457"/>
                    <a:pt x="12310" y="323"/>
                    <a:pt x="11776" y="190"/>
                  </a:cubicBezTo>
                  <a:cubicBezTo>
                    <a:pt x="11242" y="90"/>
                    <a:pt x="10675" y="56"/>
                    <a:pt x="10141" y="23"/>
                  </a:cubicBezTo>
                  <a:cubicBezTo>
                    <a:pt x="10005" y="7"/>
                    <a:pt x="9867" y="0"/>
                    <a:pt x="972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51"/>
            <p:cNvSpPr/>
            <p:nvPr/>
          </p:nvSpPr>
          <p:spPr>
            <a:xfrm>
              <a:off x="2564500" y="4307700"/>
              <a:ext cx="482875" cy="605450"/>
            </a:xfrm>
            <a:custGeom>
              <a:avLst/>
              <a:gdLst/>
              <a:ahLst/>
              <a:cxnLst/>
              <a:rect l="l" t="t" r="r" b="b"/>
              <a:pathLst>
                <a:path w="19315" h="24218" extrusionOk="0">
                  <a:moveTo>
                    <a:pt x="4804" y="0"/>
                  </a:moveTo>
                  <a:cubicBezTo>
                    <a:pt x="4704" y="234"/>
                    <a:pt x="4604" y="434"/>
                    <a:pt x="4437" y="634"/>
                  </a:cubicBezTo>
                  <a:cubicBezTo>
                    <a:pt x="4137" y="1068"/>
                    <a:pt x="3737" y="1501"/>
                    <a:pt x="3436" y="1935"/>
                  </a:cubicBezTo>
                  <a:cubicBezTo>
                    <a:pt x="2803" y="2869"/>
                    <a:pt x="2302" y="3836"/>
                    <a:pt x="1869" y="4870"/>
                  </a:cubicBezTo>
                  <a:cubicBezTo>
                    <a:pt x="1468" y="5838"/>
                    <a:pt x="1001" y="6738"/>
                    <a:pt x="668" y="7739"/>
                  </a:cubicBezTo>
                  <a:cubicBezTo>
                    <a:pt x="334" y="8740"/>
                    <a:pt x="201" y="9807"/>
                    <a:pt x="101" y="10875"/>
                  </a:cubicBezTo>
                  <a:cubicBezTo>
                    <a:pt x="1" y="11875"/>
                    <a:pt x="67" y="13010"/>
                    <a:pt x="234" y="14044"/>
                  </a:cubicBezTo>
                  <a:cubicBezTo>
                    <a:pt x="401" y="15011"/>
                    <a:pt x="668" y="15978"/>
                    <a:pt x="1001" y="16912"/>
                  </a:cubicBezTo>
                  <a:cubicBezTo>
                    <a:pt x="1368" y="17880"/>
                    <a:pt x="1935" y="18647"/>
                    <a:pt x="2502" y="19481"/>
                  </a:cubicBezTo>
                  <a:cubicBezTo>
                    <a:pt x="3036" y="20281"/>
                    <a:pt x="3536" y="20949"/>
                    <a:pt x="4237" y="21582"/>
                  </a:cubicBezTo>
                  <a:cubicBezTo>
                    <a:pt x="5038" y="22249"/>
                    <a:pt x="5972" y="22716"/>
                    <a:pt x="6839" y="23284"/>
                  </a:cubicBezTo>
                  <a:cubicBezTo>
                    <a:pt x="7706" y="23817"/>
                    <a:pt x="8673" y="24084"/>
                    <a:pt x="9674" y="24218"/>
                  </a:cubicBezTo>
                  <a:cubicBezTo>
                    <a:pt x="10675" y="24084"/>
                    <a:pt x="11642" y="23817"/>
                    <a:pt x="12476" y="23284"/>
                  </a:cubicBezTo>
                  <a:cubicBezTo>
                    <a:pt x="13377" y="22716"/>
                    <a:pt x="14277" y="22249"/>
                    <a:pt x="15078" y="21582"/>
                  </a:cubicBezTo>
                  <a:cubicBezTo>
                    <a:pt x="15812" y="20949"/>
                    <a:pt x="16312" y="20281"/>
                    <a:pt x="16813" y="19481"/>
                  </a:cubicBezTo>
                  <a:cubicBezTo>
                    <a:pt x="17380" y="18647"/>
                    <a:pt x="17980" y="17880"/>
                    <a:pt x="18314" y="16912"/>
                  </a:cubicBezTo>
                  <a:cubicBezTo>
                    <a:pt x="18681" y="15978"/>
                    <a:pt x="18914" y="15011"/>
                    <a:pt x="19081" y="14044"/>
                  </a:cubicBezTo>
                  <a:cubicBezTo>
                    <a:pt x="19248" y="13043"/>
                    <a:pt x="19314" y="11875"/>
                    <a:pt x="19214" y="10875"/>
                  </a:cubicBezTo>
                  <a:cubicBezTo>
                    <a:pt x="19114" y="9807"/>
                    <a:pt x="18981" y="8740"/>
                    <a:pt x="18647" y="7739"/>
                  </a:cubicBezTo>
                  <a:cubicBezTo>
                    <a:pt x="18314" y="6738"/>
                    <a:pt x="17847" y="5838"/>
                    <a:pt x="17446" y="4870"/>
                  </a:cubicBezTo>
                  <a:cubicBezTo>
                    <a:pt x="17046" y="3836"/>
                    <a:pt x="16512" y="2869"/>
                    <a:pt x="15879" y="1935"/>
                  </a:cubicBezTo>
                  <a:cubicBezTo>
                    <a:pt x="15578" y="1501"/>
                    <a:pt x="15211" y="1068"/>
                    <a:pt x="14878" y="634"/>
                  </a:cubicBezTo>
                  <a:cubicBezTo>
                    <a:pt x="14744" y="434"/>
                    <a:pt x="14611" y="200"/>
                    <a:pt x="14511" y="0"/>
                  </a:cubicBezTo>
                  <a:cubicBezTo>
                    <a:pt x="13810" y="267"/>
                    <a:pt x="13077" y="434"/>
                    <a:pt x="12276" y="434"/>
                  </a:cubicBezTo>
                  <a:lnTo>
                    <a:pt x="12243" y="434"/>
                  </a:lnTo>
                  <a:cubicBezTo>
                    <a:pt x="12043" y="467"/>
                    <a:pt x="11842" y="467"/>
                    <a:pt x="11609" y="501"/>
                  </a:cubicBezTo>
                  <a:cubicBezTo>
                    <a:pt x="10933" y="576"/>
                    <a:pt x="10277" y="669"/>
                    <a:pt x="9597" y="669"/>
                  </a:cubicBezTo>
                  <a:cubicBezTo>
                    <a:pt x="9370" y="669"/>
                    <a:pt x="9140" y="659"/>
                    <a:pt x="8907" y="634"/>
                  </a:cubicBezTo>
                  <a:cubicBezTo>
                    <a:pt x="8340" y="567"/>
                    <a:pt x="7739" y="501"/>
                    <a:pt x="7172" y="400"/>
                  </a:cubicBezTo>
                  <a:cubicBezTo>
                    <a:pt x="7139" y="434"/>
                    <a:pt x="7106" y="434"/>
                    <a:pt x="7039" y="434"/>
                  </a:cubicBezTo>
                  <a:cubicBezTo>
                    <a:pt x="6272" y="434"/>
                    <a:pt x="5505" y="267"/>
                    <a:pt x="4804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51"/>
            <p:cNvSpPr/>
            <p:nvPr/>
          </p:nvSpPr>
          <p:spPr>
            <a:xfrm>
              <a:off x="2923925" y="3325050"/>
              <a:ext cx="125125" cy="147900"/>
            </a:xfrm>
            <a:custGeom>
              <a:avLst/>
              <a:gdLst/>
              <a:ahLst/>
              <a:cxnLst/>
              <a:rect l="l" t="t" r="r" b="b"/>
              <a:pathLst>
                <a:path w="5005" h="5916" extrusionOk="0">
                  <a:moveTo>
                    <a:pt x="1435" y="0"/>
                  </a:moveTo>
                  <a:cubicBezTo>
                    <a:pt x="1340" y="0"/>
                    <a:pt x="1237" y="27"/>
                    <a:pt x="1135" y="78"/>
                  </a:cubicBezTo>
                  <a:cubicBezTo>
                    <a:pt x="801" y="245"/>
                    <a:pt x="568" y="478"/>
                    <a:pt x="401" y="779"/>
                  </a:cubicBezTo>
                  <a:cubicBezTo>
                    <a:pt x="434" y="845"/>
                    <a:pt x="434" y="945"/>
                    <a:pt x="367" y="1012"/>
                  </a:cubicBezTo>
                  <a:cubicBezTo>
                    <a:pt x="334" y="1012"/>
                    <a:pt x="301" y="1045"/>
                    <a:pt x="267" y="1045"/>
                  </a:cubicBezTo>
                  <a:cubicBezTo>
                    <a:pt x="1" y="1879"/>
                    <a:pt x="267" y="2913"/>
                    <a:pt x="801" y="3547"/>
                  </a:cubicBezTo>
                  <a:cubicBezTo>
                    <a:pt x="1568" y="4448"/>
                    <a:pt x="2569" y="5115"/>
                    <a:pt x="3436" y="5916"/>
                  </a:cubicBezTo>
                  <a:cubicBezTo>
                    <a:pt x="3536" y="5816"/>
                    <a:pt x="3636" y="5715"/>
                    <a:pt x="3737" y="5615"/>
                  </a:cubicBezTo>
                  <a:cubicBezTo>
                    <a:pt x="4137" y="5315"/>
                    <a:pt x="4570" y="5115"/>
                    <a:pt x="5004" y="5082"/>
                  </a:cubicBezTo>
                  <a:cubicBezTo>
                    <a:pt x="4937" y="4748"/>
                    <a:pt x="4837" y="4381"/>
                    <a:pt x="4704" y="4048"/>
                  </a:cubicBezTo>
                  <a:cubicBezTo>
                    <a:pt x="4404" y="3447"/>
                    <a:pt x="4003" y="2913"/>
                    <a:pt x="3470" y="2480"/>
                  </a:cubicBezTo>
                  <a:cubicBezTo>
                    <a:pt x="3003" y="2080"/>
                    <a:pt x="2502" y="1679"/>
                    <a:pt x="2169" y="1179"/>
                  </a:cubicBezTo>
                  <a:cubicBezTo>
                    <a:pt x="2002" y="945"/>
                    <a:pt x="1935" y="712"/>
                    <a:pt x="1869" y="478"/>
                  </a:cubicBezTo>
                  <a:cubicBezTo>
                    <a:pt x="1835" y="378"/>
                    <a:pt x="1835" y="278"/>
                    <a:pt x="1802" y="212"/>
                  </a:cubicBezTo>
                  <a:cubicBezTo>
                    <a:pt x="1720" y="68"/>
                    <a:pt x="1587" y="0"/>
                    <a:pt x="1435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51"/>
            <p:cNvSpPr/>
            <p:nvPr/>
          </p:nvSpPr>
          <p:spPr>
            <a:xfrm>
              <a:off x="2924750" y="3172725"/>
              <a:ext cx="71750" cy="159300"/>
            </a:xfrm>
            <a:custGeom>
              <a:avLst/>
              <a:gdLst/>
              <a:ahLst/>
              <a:cxnLst/>
              <a:rect l="l" t="t" r="r" b="b"/>
              <a:pathLst>
                <a:path w="2870" h="6372" extrusionOk="0">
                  <a:moveTo>
                    <a:pt x="2870" y="0"/>
                  </a:moveTo>
                  <a:lnTo>
                    <a:pt x="2870" y="0"/>
                  </a:lnTo>
                  <a:cubicBezTo>
                    <a:pt x="2469" y="100"/>
                    <a:pt x="2102" y="434"/>
                    <a:pt x="1802" y="667"/>
                  </a:cubicBezTo>
                  <a:cubicBezTo>
                    <a:pt x="1369" y="1001"/>
                    <a:pt x="1035" y="1368"/>
                    <a:pt x="735" y="1835"/>
                  </a:cubicBezTo>
                  <a:cubicBezTo>
                    <a:pt x="301" y="2468"/>
                    <a:pt x="68" y="3169"/>
                    <a:pt x="34" y="3936"/>
                  </a:cubicBezTo>
                  <a:cubicBezTo>
                    <a:pt x="1" y="4470"/>
                    <a:pt x="1" y="5004"/>
                    <a:pt x="34" y="5537"/>
                  </a:cubicBezTo>
                  <a:cubicBezTo>
                    <a:pt x="34" y="5804"/>
                    <a:pt x="68" y="6071"/>
                    <a:pt x="101" y="6338"/>
                  </a:cubicBezTo>
                  <a:cubicBezTo>
                    <a:pt x="101" y="6338"/>
                    <a:pt x="101" y="6338"/>
                    <a:pt x="101" y="6371"/>
                  </a:cubicBezTo>
                  <a:cubicBezTo>
                    <a:pt x="301" y="6138"/>
                    <a:pt x="501" y="5938"/>
                    <a:pt x="768" y="5737"/>
                  </a:cubicBezTo>
                  <a:cubicBezTo>
                    <a:pt x="968" y="5637"/>
                    <a:pt x="1202" y="5537"/>
                    <a:pt x="1402" y="5504"/>
                  </a:cubicBezTo>
                  <a:cubicBezTo>
                    <a:pt x="1369" y="5304"/>
                    <a:pt x="1402" y="5070"/>
                    <a:pt x="1402" y="4870"/>
                  </a:cubicBezTo>
                  <a:cubicBezTo>
                    <a:pt x="1402" y="4270"/>
                    <a:pt x="1469" y="3669"/>
                    <a:pt x="1569" y="3069"/>
                  </a:cubicBezTo>
                  <a:cubicBezTo>
                    <a:pt x="1669" y="2502"/>
                    <a:pt x="1902" y="1935"/>
                    <a:pt x="2136" y="1401"/>
                  </a:cubicBezTo>
                  <a:cubicBezTo>
                    <a:pt x="2369" y="934"/>
                    <a:pt x="2736" y="500"/>
                    <a:pt x="2870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51"/>
            <p:cNvSpPr/>
            <p:nvPr/>
          </p:nvSpPr>
          <p:spPr>
            <a:xfrm>
              <a:off x="2835525" y="3541300"/>
              <a:ext cx="105950" cy="198500"/>
            </a:xfrm>
            <a:custGeom>
              <a:avLst/>
              <a:gdLst/>
              <a:ahLst/>
              <a:cxnLst/>
              <a:rect l="l" t="t" r="r" b="b"/>
              <a:pathLst>
                <a:path w="4238" h="7940" extrusionOk="0">
                  <a:moveTo>
                    <a:pt x="2769" y="1"/>
                  </a:moveTo>
                  <a:cubicBezTo>
                    <a:pt x="2703" y="401"/>
                    <a:pt x="2603" y="801"/>
                    <a:pt x="2536" y="1135"/>
                  </a:cubicBezTo>
                  <a:cubicBezTo>
                    <a:pt x="2302" y="2002"/>
                    <a:pt x="2002" y="2836"/>
                    <a:pt x="1735" y="3670"/>
                  </a:cubicBezTo>
                  <a:cubicBezTo>
                    <a:pt x="1468" y="4404"/>
                    <a:pt x="1202" y="5171"/>
                    <a:pt x="801" y="5838"/>
                  </a:cubicBezTo>
                  <a:cubicBezTo>
                    <a:pt x="634" y="6139"/>
                    <a:pt x="434" y="6406"/>
                    <a:pt x="301" y="6739"/>
                  </a:cubicBezTo>
                  <a:cubicBezTo>
                    <a:pt x="201" y="6939"/>
                    <a:pt x="134" y="7139"/>
                    <a:pt x="1" y="7306"/>
                  </a:cubicBezTo>
                  <a:lnTo>
                    <a:pt x="34" y="7306"/>
                  </a:lnTo>
                  <a:cubicBezTo>
                    <a:pt x="334" y="7340"/>
                    <a:pt x="668" y="7373"/>
                    <a:pt x="1001" y="7406"/>
                  </a:cubicBezTo>
                  <a:cubicBezTo>
                    <a:pt x="1302" y="7473"/>
                    <a:pt x="1535" y="7573"/>
                    <a:pt x="1802" y="7706"/>
                  </a:cubicBezTo>
                  <a:cubicBezTo>
                    <a:pt x="1902" y="7740"/>
                    <a:pt x="2035" y="7773"/>
                    <a:pt x="2169" y="7807"/>
                  </a:cubicBezTo>
                  <a:cubicBezTo>
                    <a:pt x="2336" y="7840"/>
                    <a:pt x="2469" y="7907"/>
                    <a:pt x="2636" y="7940"/>
                  </a:cubicBezTo>
                  <a:cubicBezTo>
                    <a:pt x="2903" y="7740"/>
                    <a:pt x="3003" y="7473"/>
                    <a:pt x="3203" y="7206"/>
                  </a:cubicBezTo>
                  <a:cubicBezTo>
                    <a:pt x="3436" y="6906"/>
                    <a:pt x="3637" y="6606"/>
                    <a:pt x="3803" y="6272"/>
                  </a:cubicBezTo>
                  <a:cubicBezTo>
                    <a:pt x="4104" y="5572"/>
                    <a:pt x="4237" y="4738"/>
                    <a:pt x="4237" y="3970"/>
                  </a:cubicBezTo>
                  <a:cubicBezTo>
                    <a:pt x="4237" y="3103"/>
                    <a:pt x="4104" y="2236"/>
                    <a:pt x="3703" y="1469"/>
                  </a:cubicBezTo>
                  <a:cubicBezTo>
                    <a:pt x="3503" y="1035"/>
                    <a:pt x="3270" y="668"/>
                    <a:pt x="2969" y="301"/>
                  </a:cubicBezTo>
                  <a:cubicBezTo>
                    <a:pt x="2903" y="234"/>
                    <a:pt x="2836" y="101"/>
                    <a:pt x="27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51"/>
            <p:cNvSpPr/>
            <p:nvPr/>
          </p:nvSpPr>
          <p:spPr>
            <a:xfrm>
              <a:off x="2670400" y="3541300"/>
              <a:ext cx="105950" cy="198500"/>
            </a:xfrm>
            <a:custGeom>
              <a:avLst/>
              <a:gdLst/>
              <a:ahLst/>
              <a:cxnLst/>
              <a:rect l="l" t="t" r="r" b="b"/>
              <a:pathLst>
                <a:path w="4238" h="7940" extrusionOk="0">
                  <a:moveTo>
                    <a:pt x="1469" y="1"/>
                  </a:moveTo>
                  <a:cubicBezTo>
                    <a:pt x="1402" y="101"/>
                    <a:pt x="1335" y="234"/>
                    <a:pt x="1269" y="301"/>
                  </a:cubicBezTo>
                  <a:cubicBezTo>
                    <a:pt x="1002" y="668"/>
                    <a:pt x="735" y="1035"/>
                    <a:pt x="535" y="1469"/>
                  </a:cubicBezTo>
                  <a:cubicBezTo>
                    <a:pt x="168" y="2236"/>
                    <a:pt x="1" y="3103"/>
                    <a:pt x="1" y="3970"/>
                  </a:cubicBezTo>
                  <a:cubicBezTo>
                    <a:pt x="1" y="4738"/>
                    <a:pt x="134" y="5572"/>
                    <a:pt x="435" y="6272"/>
                  </a:cubicBezTo>
                  <a:cubicBezTo>
                    <a:pt x="601" y="6606"/>
                    <a:pt x="835" y="6906"/>
                    <a:pt x="1035" y="7206"/>
                  </a:cubicBezTo>
                  <a:cubicBezTo>
                    <a:pt x="1235" y="7473"/>
                    <a:pt x="1369" y="7740"/>
                    <a:pt x="1602" y="7940"/>
                  </a:cubicBezTo>
                  <a:cubicBezTo>
                    <a:pt x="1769" y="7907"/>
                    <a:pt x="1902" y="7840"/>
                    <a:pt x="2069" y="7807"/>
                  </a:cubicBezTo>
                  <a:cubicBezTo>
                    <a:pt x="2670" y="7640"/>
                    <a:pt x="3303" y="7540"/>
                    <a:pt x="3937" y="7373"/>
                  </a:cubicBezTo>
                  <a:cubicBezTo>
                    <a:pt x="4037" y="7340"/>
                    <a:pt x="4137" y="7306"/>
                    <a:pt x="4237" y="7306"/>
                  </a:cubicBezTo>
                  <a:cubicBezTo>
                    <a:pt x="4137" y="7139"/>
                    <a:pt x="4037" y="6939"/>
                    <a:pt x="3937" y="6739"/>
                  </a:cubicBezTo>
                  <a:cubicBezTo>
                    <a:pt x="3804" y="6406"/>
                    <a:pt x="3604" y="6139"/>
                    <a:pt x="3437" y="5838"/>
                  </a:cubicBezTo>
                  <a:cubicBezTo>
                    <a:pt x="3036" y="5171"/>
                    <a:pt x="2770" y="4404"/>
                    <a:pt x="2536" y="3670"/>
                  </a:cubicBezTo>
                  <a:cubicBezTo>
                    <a:pt x="2236" y="2836"/>
                    <a:pt x="1936" y="2002"/>
                    <a:pt x="1736" y="1135"/>
                  </a:cubicBezTo>
                  <a:cubicBezTo>
                    <a:pt x="1635" y="801"/>
                    <a:pt x="1535" y="401"/>
                    <a:pt x="14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51"/>
            <p:cNvSpPr/>
            <p:nvPr/>
          </p:nvSpPr>
          <p:spPr>
            <a:xfrm>
              <a:off x="2615375" y="3172725"/>
              <a:ext cx="71750" cy="159300"/>
            </a:xfrm>
            <a:custGeom>
              <a:avLst/>
              <a:gdLst/>
              <a:ahLst/>
              <a:cxnLst/>
              <a:rect l="l" t="t" r="r" b="b"/>
              <a:pathLst>
                <a:path w="2870" h="6372" extrusionOk="0">
                  <a:moveTo>
                    <a:pt x="0" y="0"/>
                  </a:moveTo>
                  <a:cubicBezTo>
                    <a:pt x="134" y="500"/>
                    <a:pt x="534" y="934"/>
                    <a:pt x="734" y="1401"/>
                  </a:cubicBezTo>
                  <a:cubicBezTo>
                    <a:pt x="968" y="1935"/>
                    <a:pt x="1201" y="2502"/>
                    <a:pt x="1301" y="3069"/>
                  </a:cubicBezTo>
                  <a:cubicBezTo>
                    <a:pt x="1401" y="3669"/>
                    <a:pt x="1501" y="4270"/>
                    <a:pt x="1501" y="4870"/>
                  </a:cubicBezTo>
                  <a:cubicBezTo>
                    <a:pt x="1501" y="5070"/>
                    <a:pt x="1501" y="5304"/>
                    <a:pt x="1468" y="5504"/>
                  </a:cubicBezTo>
                  <a:cubicBezTo>
                    <a:pt x="1668" y="5537"/>
                    <a:pt x="1902" y="5637"/>
                    <a:pt x="2102" y="5737"/>
                  </a:cubicBezTo>
                  <a:cubicBezTo>
                    <a:pt x="2369" y="5938"/>
                    <a:pt x="2602" y="6138"/>
                    <a:pt x="2769" y="6371"/>
                  </a:cubicBezTo>
                  <a:cubicBezTo>
                    <a:pt x="2769" y="6338"/>
                    <a:pt x="2769" y="6338"/>
                    <a:pt x="2769" y="6305"/>
                  </a:cubicBezTo>
                  <a:cubicBezTo>
                    <a:pt x="2836" y="6071"/>
                    <a:pt x="2836" y="5804"/>
                    <a:pt x="2869" y="5537"/>
                  </a:cubicBezTo>
                  <a:cubicBezTo>
                    <a:pt x="2869" y="5004"/>
                    <a:pt x="2869" y="4470"/>
                    <a:pt x="2869" y="3936"/>
                  </a:cubicBezTo>
                  <a:cubicBezTo>
                    <a:pt x="2802" y="3169"/>
                    <a:pt x="2569" y="2468"/>
                    <a:pt x="2135" y="1835"/>
                  </a:cubicBezTo>
                  <a:cubicBezTo>
                    <a:pt x="1835" y="1368"/>
                    <a:pt x="1535" y="1001"/>
                    <a:pt x="1068" y="667"/>
                  </a:cubicBezTo>
                  <a:cubicBezTo>
                    <a:pt x="768" y="434"/>
                    <a:pt x="401" y="100"/>
                    <a:pt x="0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51"/>
            <p:cNvSpPr/>
            <p:nvPr/>
          </p:nvSpPr>
          <p:spPr>
            <a:xfrm>
              <a:off x="2562825" y="3325050"/>
              <a:ext cx="125125" cy="147900"/>
            </a:xfrm>
            <a:custGeom>
              <a:avLst/>
              <a:gdLst/>
              <a:ahLst/>
              <a:cxnLst/>
              <a:rect l="l" t="t" r="r" b="b"/>
              <a:pathLst>
                <a:path w="5005" h="5916" extrusionOk="0">
                  <a:moveTo>
                    <a:pt x="3581" y="0"/>
                  </a:moveTo>
                  <a:cubicBezTo>
                    <a:pt x="3438" y="0"/>
                    <a:pt x="3319" y="68"/>
                    <a:pt x="3237" y="212"/>
                  </a:cubicBezTo>
                  <a:cubicBezTo>
                    <a:pt x="3170" y="278"/>
                    <a:pt x="3170" y="378"/>
                    <a:pt x="3136" y="478"/>
                  </a:cubicBezTo>
                  <a:cubicBezTo>
                    <a:pt x="3070" y="712"/>
                    <a:pt x="3003" y="945"/>
                    <a:pt x="2870" y="1179"/>
                  </a:cubicBezTo>
                  <a:cubicBezTo>
                    <a:pt x="2503" y="1679"/>
                    <a:pt x="2036" y="2080"/>
                    <a:pt x="1535" y="2480"/>
                  </a:cubicBezTo>
                  <a:cubicBezTo>
                    <a:pt x="1035" y="2913"/>
                    <a:pt x="601" y="3447"/>
                    <a:pt x="334" y="4048"/>
                  </a:cubicBezTo>
                  <a:cubicBezTo>
                    <a:pt x="168" y="4381"/>
                    <a:pt x="101" y="4748"/>
                    <a:pt x="1" y="5082"/>
                  </a:cubicBezTo>
                  <a:cubicBezTo>
                    <a:pt x="435" y="5115"/>
                    <a:pt x="902" y="5315"/>
                    <a:pt x="1268" y="5615"/>
                  </a:cubicBezTo>
                  <a:cubicBezTo>
                    <a:pt x="1369" y="5715"/>
                    <a:pt x="1469" y="5816"/>
                    <a:pt x="1569" y="5916"/>
                  </a:cubicBezTo>
                  <a:cubicBezTo>
                    <a:pt x="2436" y="5115"/>
                    <a:pt x="3437" y="4448"/>
                    <a:pt x="4204" y="3547"/>
                  </a:cubicBezTo>
                  <a:cubicBezTo>
                    <a:pt x="4771" y="2913"/>
                    <a:pt x="5004" y="1879"/>
                    <a:pt x="4738" y="1045"/>
                  </a:cubicBezTo>
                  <a:cubicBezTo>
                    <a:pt x="4704" y="1045"/>
                    <a:pt x="4671" y="1012"/>
                    <a:pt x="4671" y="1012"/>
                  </a:cubicBezTo>
                  <a:cubicBezTo>
                    <a:pt x="4571" y="945"/>
                    <a:pt x="4571" y="845"/>
                    <a:pt x="4604" y="779"/>
                  </a:cubicBezTo>
                  <a:cubicBezTo>
                    <a:pt x="4437" y="478"/>
                    <a:pt x="4204" y="245"/>
                    <a:pt x="3870" y="78"/>
                  </a:cubicBezTo>
                  <a:cubicBezTo>
                    <a:pt x="3768" y="27"/>
                    <a:pt x="3670" y="0"/>
                    <a:pt x="3581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51"/>
            <p:cNvSpPr/>
            <p:nvPr/>
          </p:nvSpPr>
          <p:spPr>
            <a:xfrm>
              <a:off x="2511125" y="3473725"/>
              <a:ext cx="169325" cy="342800"/>
            </a:xfrm>
            <a:custGeom>
              <a:avLst/>
              <a:gdLst/>
              <a:ahLst/>
              <a:cxnLst/>
              <a:rect l="l" t="t" r="r" b="b"/>
              <a:pathLst>
                <a:path w="6773" h="13712" extrusionOk="0">
                  <a:moveTo>
                    <a:pt x="1788" y="0"/>
                  </a:moveTo>
                  <a:cubicBezTo>
                    <a:pt x="1271" y="0"/>
                    <a:pt x="811" y="596"/>
                    <a:pt x="635" y="1036"/>
                  </a:cubicBezTo>
                  <a:cubicBezTo>
                    <a:pt x="401" y="1570"/>
                    <a:pt x="534" y="2037"/>
                    <a:pt x="534" y="2604"/>
                  </a:cubicBezTo>
                  <a:cubicBezTo>
                    <a:pt x="501" y="3605"/>
                    <a:pt x="201" y="4539"/>
                    <a:pt x="101" y="5539"/>
                  </a:cubicBezTo>
                  <a:cubicBezTo>
                    <a:pt x="1" y="6573"/>
                    <a:pt x="234" y="7641"/>
                    <a:pt x="501" y="8642"/>
                  </a:cubicBezTo>
                  <a:cubicBezTo>
                    <a:pt x="1001" y="10543"/>
                    <a:pt x="2002" y="12144"/>
                    <a:pt x="3570" y="13312"/>
                  </a:cubicBezTo>
                  <a:cubicBezTo>
                    <a:pt x="3770" y="13345"/>
                    <a:pt x="3904" y="13478"/>
                    <a:pt x="3937" y="13712"/>
                  </a:cubicBezTo>
                  <a:cubicBezTo>
                    <a:pt x="4504" y="13011"/>
                    <a:pt x="5138" y="12344"/>
                    <a:pt x="5838" y="11777"/>
                  </a:cubicBezTo>
                  <a:cubicBezTo>
                    <a:pt x="6138" y="11544"/>
                    <a:pt x="6439" y="11343"/>
                    <a:pt x="6772" y="11177"/>
                  </a:cubicBezTo>
                  <a:cubicBezTo>
                    <a:pt x="6138" y="11143"/>
                    <a:pt x="5471" y="10676"/>
                    <a:pt x="5071" y="10243"/>
                  </a:cubicBezTo>
                  <a:cubicBezTo>
                    <a:pt x="4404" y="9542"/>
                    <a:pt x="3670" y="8642"/>
                    <a:pt x="3336" y="7741"/>
                  </a:cubicBezTo>
                  <a:cubicBezTo>
                    <a:pt x="2636" y="5940"/>
                    <a:pt x="2503" y="3871"/>
                    <a:pt x="2769" y="2003"/>
                  </a:cubicBezTo>
                  <a:cubicBezTo>
                    <a:pt x="2836" y="1603"/>
                    <a:pt x="3036" y="1036"/>
                    <a:pt x="2836" y="702"/>
                  </a:cubicBezTo>
                  <a:cubicBezTo>
                    <a:pt x="2703" y="469"/>
                    <a:pt x="2236" y="102"/>
                    <a:pt x="2002" y="35"/>
                  </a:cubicBezTo>
                  <a:cubicBezTo>
                    <a:pt x="1930" y="11"/>
                    <a:pt x="1859" y="0"/>
                    <a:pt x="1788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51"/>
            <p:cNvSpPr/>
            <p:nvPr/>
          </p:nvSpPr>
          <p:spPr>
            <a:xfrm>
              <a:off x="2328500" y="4256000"/>
              <a:ext cx="308575" cy="225175"/>
            </a:xfrm>
            <a:custGeom>
              <a:avLst/>
              <a:gdLst/>
              <a:ahLst/>
              <a:cxnLst/>
              <a:rect l="l" t="t" r="r" b="b"/>
              <a:pathLst>
                <a:path w="12343" h="9007" extrusionOk="0">
                  <a:moveTo>
                    <a:pt x="11342" y="0"/>
                  </a:moveTo>
                  <a:cubicBezTo>
                    <a:pt x="9407" y="867"/>
                    <a:pt x="7573" y="1901"/>
                    <a:pt x="5705" y="2869"/>
                  </a:cubicBezTo>
                  <a:cubicBezTo>
                    <a:pt x="4771" y="3336"/>
                    <a:pt x="3837" y="3803"/>
                    <a:pt x="2936" y="4336"/>
                  </a:cubicBezTo>
                  <a:cubicBezTo>
                    <a:pt x="2169" y="4770"/>
                    <a:pt x="1068" y="5304"/>
                    <a:pt x="568" y="6071"/>
                  </a:cubicBezTo>
                  <a:cubicBezTo>
                    <a:pt x="1" y="6972"/>
                    <a:pt x="734" y="8039"/>
                    <a:pt x="1435" y="8606"/>
                  </a:cubicBezTo>
                  <a:cubicBezTo>
                    <a:pt x="1808" y="8892"/>
                    <a:pt x="2181" y="9007"/>
                    <a:pt x="2549" y="9007"/>
                  </a:cubicBezTo>
                  <a:cubicBezTo>
                    <a:pt x="3168" y="9007"/>
                    <a:pt x="3772" y="8683"/>
                    <a:pt x="4337" y="8306"/>
                  </a:cubicBezTo>
                  <a:cubicBezTo>
                    <a:pt x="5871" y="7272"/>
                    <a:pt x="7239" y="5838"/>
                    <a:pt x="8540" y="4537"/>
                  </a:cubicBezTo>
                  <a:cubicBezTo>
                    <a:pt x="9140" y="3903"/>
                    <a:pt x="9808" y="3236"/>
                    <a:pt x="10508" y="2669"/>
                  </a:cubicBezTo>
                  <a:cubicBezTo>
                    <a:pt x="11142" y="2168"/>
                    <a:pt x="11809" y="1601"/>
                    <a:pt x="12343" y="967"/>
                  </a:cubicBezTo>
                  <a:cubicBezTo>
                    <a:pt x="11976" y="667"/>
                    <a:pt x="11642" y="367"/>
                    <a:pt x="11342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51"/>
            <p:cNvSpPr/>
            <p:nvPr/>
          </p:nvSpPr>
          <p:spPr>
            <a:xfrm>
              <a:off x="2302650" y="4097550"/>
              <a:ext cx="261050" cy="167800"/>
            </a:xfrm>
            <a:custGeom>
              <a:avLst/>
              <a:gdLst/>
              <a:ahLst/>
              <a:cxnLst/>
              <a:rect l="l" t="t" r="r" b="b"/>
              <a:pathLst>
                <a:path w="10442" h="6712" extrusionOk="0">
                  <a:moveTo>
                    <a:pt x="9741" y="0"/>
                  </a:moveTo>
                  <a:cubicBezTo>
                    <a:pt x="9407" y="100"/>
                    <a:pt x="9040" y="334"/>
                    <a:pt x="8707" y="434"/>
                  </a:cubicBezTo>
                  <a:cubicBezTo>
                    <a:pt x="8140" y="567"/>
                    <a:pt x="7606" y="534"/>
                    <a:pt x="7039" y="567"/>
                  </a:cubicBezTo>
                  <a:cubicBezTo>
                    <a:pt x="6939" y="567"/>
                    <a:pt x="6839" y="601"/>
                    <a:pt x="6772" y="601"/>
                  </a:cubicBezTo>
                  <a:cubicBezTo>
                    <a:pt x="6538" y="667"/>
                    <a:pt x="6305" y="734"/>
                    <a:pt x="6105" y="834"/>
                  </a:cubicBezTo>
                  <a:cubicBezTo>
                    <a:pt x="5137" y="1168"/>
                    <a:pt x="4137" y="1435"/>
                    <a:pt x="3169" y="1768"/>
                  </a:cubicBezTo>
                  <a:cubicBezTo>
                    <a:pt x="2369" y="2068"/>
                    <a:pt x="1468" y="2402"/>
                    <a:pt x="868" y="3036"/>
                  </a:cubicBezTo>
                  <a:cubicBezTo>
                    <a:pt x="201" y="3736"/>
                    <a:pt x="0" y="4837"/>
                    <a:pt x="34" y="5771"/>
                  </a:cubicBezTo>
                  <a:cubicBezTo>
                    <a:pt x="57" y="6474"/>
                    <a:pt x="578" y="6712"/>
                    <a:pt x="1287" y="6712"/>
                  </a:cubicBezTo>
                  <a:cubicBezTo>
                    <a:pt x="2595" y="6712"/>
                    <a:pt x="4543" y="5899"/>
                    <a:pt x="5171" y="5704"/>
                  </a:cubicBezTo>
                  <a:cubicBezTo>
                    <a:pt x="6138" y="5404"/>
                    <a:pt x="7072" y="5037"/>
                    <a:pt x="8006" y="4603"/>
                  </a:cubicBezTo>
                  <a:cubicBezTo>
                    <a:pt x="8473" y="4403"/>
                    <a:pt x="8873" y="4170"/>
                    <a:pt x="9274" y="3903"/>
                  </a:cubicBezTo>
                  <a:cubicBezTo>
                    <a:pt x="9641" y="3669"/>
                    <a:pt x="10141" y="3436"/>
                    <a:pt x="10341" y="3069"/>
                  </a:cubicBezTo>
                  <a:cubicBezTo>
                    <a:pt x="10375" y="3036"/>
                    <a:pt x="10408" y="3002"/>
                    <a:pt x="10441" y="2969"/>
                  </a:cubicBezTo>
                  <a:cubicBezTo>
                    <a:pt x="10141" y="2002"/>
                    <a:pt x="9908" y="1001"/>
                    <a:pt x="9741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51"/>
            <p:cNvSpPr/>
            <p:nvPr/>
          </p:nvSpPr>
          <p:spPr>
            <a:xfrm>
              <a:off x="2223425" y="3582100"/>
              <a:ext cx="337775" cy="374525"/>
            </a:xfrm>
            <a:custGeom>
              <a:avLst/>
              <a:gdLst/>
              <a:ahLst/>
              <a:cxnLst/>
              <a:rect l="l" t="t" r="r" b="b"/>
              <a:pathLst>
                <a:path w="13511" h="14981" extrusionOk="0">
                  <a:moveTo>
                    <a:pt x="2735" y="1"/>
                  </a:moveTo>
                  <a:cubicBezTo>
                    <a:pt x="1777" y="1"/>
                    <a:pt x="805" y="504"/>
                    <a:pt x="367" y="1404"/>
                  </a:cubicBezTo>
                  <a:cubicBezTo>
                    <a:pt x="34" y="2105"/>
                    <a:pt x="1" y="3039"/>
                    <a:pt x="1" y="3806"/>
                  </a:cubicBezTo>
                  <a:cubicBezTo>
                    <a:pt x="1" y="4407"/>
                    <a:pt x="67" y="5007"/>
                    <a:pt x="301" y="5574"/>
                  </a:cubicBezTo>
                  <a:cubicBezTo>
                    <a:pt x="534" y="6241"/>
                    <a:pt x="1001" y="6842"/>
                    <a:pt x="1402" y="7409"/>
                  </a:cubicBezTo>
                  <a:cubicBezTo>
                    <a:pt x="1768" y="7976"/>
                    <a:pt x="2169" y="8543"/>
                    <a:pt x="2602" y="9110"/>
                  </a:cubicBezTo>
                  <a:cubicBezTo>
                    <a:pt x="3436" y="10177"/>
                    <a:pt x="4370" y="11111"/>
                    <a:pt x="5404" y="11945"/>
                  </a:cubicBezTo>
                  <a:cubicBezTo>
                    <a:pt x="6405" y="12746"/>
                    <a:pt x="7473" y="13413"/>
                    <a:pt x="8607" y="13980"/>
                  </a:cubicBezTo>
                  <a:cubicBezTo>
                    <a:pt x="9274" y="14280"/>
                    <a:pt x="10008" y="14547"/>
                    <a:pt x="10675" y="14781"/>
                  </a:cubicBezTo>
                  <a:cubicBezTo>
                    <a:pt x="11091" y="14939"/>
                    <a:pt x="11484" y="14980"/>
                    <a:pt x="11881" y="14980"/>
                  </a:cubicBezTo>
                  <a:cubicBezTo>
                    <a:pt x="12152" y="14980"/>
                    <a:pt x="12425" y="14961"/>
                    <a:pt x="12710" y="14947"/>
                  </a:cubicBezTo>
                  <a:cubicBezTo>
                    <a:pt x="12776" y="14947"/>
                    <a:pt x="12810" y="14947"/>
                    <a:pt x="12843" y="14981"/>
                  </a:cubicBezTo>
                  <a:cubicBezTo>
                    <a:pt x="12976" y="14180"/>
                    <a:pt x="13210" y="13380"/>
                    <a:pt x="13510" y="12646"/>
                  </a:cubicBezTo>
                  <a:cubicBezTo>
                    <a:pt x="13010" y="12479"/>
                    <a:pt x="12710" y="12145"/>
                    <a:pt x="12343" y="11745"/>
                  </a:cubicBezTo>
                  <a:cubicBezTo>
                    <a:pt x="11842" y="11245"/>
                    <a:pt x="11309" y="10711"/>
                    <a:pt x="10842" y="10144"/>
                  </a:cubicBezTo>
                  <a:cubicBezTo>
                    <a:pt x="10375" y="9577"/>
                    <a:pt x="10041" y="8943"/>
                    <a:pt x="9641" y="8309"/>
                  </a:cubicBezTo>
                  <a:cubicBezTo>
                    <a:pt x="9207" y="7609"/>
                    <a:pt x="8707" y="6975"/>
                    <a:pt x="8273" y="6275"/>
                  </a:cubicBezTo>
                  <a:cubicBezTo>
                    <a:pt x="7940" y="5741"/>
                    <a:pt x="7706" y="5107"/>
                    <a:pt x="7406" y="4540"/>
                  </a:cubicBezTo>
                  <a:cubicBezTo>
                    <a:pt x="7072" y="3973"/>
                    <a:pt x="6705" y="3439"/>
                    <a:pt x="6338" y="2872"/>
                  </a:cubicBezTo>
                  <a:cubicBezTo>
                    <a:pt x="5638" y="1838"/>
                    <a:pt x="4837" y="537"/>
                    <a:pt x="3570" y="137"/>
                  </a:cubicBezTo>
                  <a:cubicBezTo>
                    <a:pt x="3302" y="45"/>
                    <a:pt x="3019" y="1"/>
                    <a:pt x="2735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1"/>
            <p:cNvSpPr/>
            <p:nvPr/>
          </p:nvSpPr>
          <p:spPr>
            <a:xfrm>
              <a:off x="2290975" y="3977450"/>
              <a:ext cx="252700" cy="119850"/>
            </a:xfrm>
            <a:custGeom>
              <a:avLst/>
              <a:gdLst/>
              <a:ahLst/>
              <a:cxnLst/>
              <a:rect l="l" t="t" r="r" b="b"/>
              <a:pathLst>
                <a:path w="10108" h="4794" extrusionOk="0">
                  <a:moveTo>
                    <a:pt x="10041" y="1"/>
                  </a:moveTo>
                  <a:cubicBezTo>
                    <a:pt x="10008" y="1"/>
                    <a:pt x="10008" y="34"/>
                    <a:pt x="10008" y="34"/>
                  </a:cubicBezTo>
                  <a:lnTo>
                    <a:pt x="9707" y="34"/>
                  </a:lnTo>
                  <a:cubicBezTo>
                    <a:pt x="9674" y="34"/>
                    <a:pt x="9674" y="34"/>
                    <a:pt x="9641" y="67"/>
                  </a:cubicBezTo>
                  <a:cubicBezTo>
                    <a:pt x="9441" y="134"/>
                    <a:pt x="9174" y="168"/>
                    <a:pt x="8974" y="201"/>
                  </a:cubicBezTo>
                  <a:cubicBezTo>
                    <a:pt x="8473" y="301"/>
                    <a:pt x="7973" y="401"/>
                    <a:pt x="7472" y="468"/>
                  </a:cubicBezTo>
                  <a:cubicBezTo>
                    <a:pt x="6975" y="526"/>
                    <a:pt x="6478" y="553"/>
                    <a:pt x="5981" y="553"/>
                  </a:cubicBezTo>
                  <a:cubicBezTo>
                    <a:pt x="5344" y="553"/>
                    <a:pt x="4707" y="509"/>
                    <a:pt x="4070" y="434"/>
                  </a:cubicBezTo>
                  <a:cubicBezTo>
                    <a:pt x="3460" y="347"/>
                    <a:pt x="2651" y="118"/>
                    <a:pt x="1912" y="118"/>
                  </a:cubicBezTo>
                  <a:cubicBezTo>
                    <a:pt x="1519" y="118"/>
                    <a:pt x="1147" y="183"/>
                    <a:pt x="834" y="368"/>
                  </a:cubicBezTo>
                  <a:cubicBezTo>
                    <a:pt x="201" y="735"/>
                    <a:pt x="0" y="1802"/>
                    <a:pt x="0" y="2503"/>
                  </a:cubicBezTo>
                  <a:cubicBezTo>
                    <a:pt x="0" y="4436"/>
                    <a:pt x="1843" y="4794"/>
                    <a:pt x="3475" y="4794"/>
                  </a:cubicBezTo>
                  <a:cubicBezTo>
                    <a:pt x="3926" y="4794"/>
                    <a:pt x="4361" y="4766"/>
                    <a:pt x="4737" y="4737"/>
                  </a:cubicBezTo>
                  <a:cubicBezTo>
                    <a:pt x="5638" y="4671"/>
                    <a:pt x="6538" y="4604"/>
                    <a:pt x="7472" y="4537"/>
                  </a:cubicBezTo>
                  <a:cubicBezTo>
                    <a:pt x="8006" y="4371"/>
                    <a:pt x="8573" y="4237"/>
                    <a:pt x="9174" y="4237"/>
                  </a:cubicBezTo>
                  <a:cubicBezTo>
                    <a:pt x="9274" y="4204"/>
                    <a:pt x="9374" y="4137"/>
                    <a:pt x="9474" y="4104"/>
                  </a:cubicBezTo>
                  <a:cubicBezTo>
                    <a:pt x="9674" y="4004"/>
                    <a:pt x="9874" y="3937"/>
                    <a:pt x="10074" y="3870"/>
                  </a:cubicBezTo>
                  <a:lnTo>
                    <a:pt x="10108" y="3870"/>
                  </a:lnTo>
                  <a:cubicBezTo>
                    <a:pt x="10074" y="3737"/>
                    <a:pt x="10074" y="3637"/>
                    <a:pt x="10041" y="3503"/>
                  </a:cubicBezTo>
                  <a:cubicBezTo>
                    <a:pt x="9941" y="2369"/>
                    <a:pt x="9908" y="1168"/>
                    <a:pt x="10041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1"/>
            <p:cNvSpPr/>
            <p:nvPr/>
          </p:nvSpPr>
          <p:spPr>
            <a:xfrm>
              <a:off x="2130850" y="4448625"/>
              <a:ext cx="228525" cy="258600"/>
            </a:xfrm>
            <a:custGeom>
              <a:avLst/>
              <a:gdLst/>
              <a:ahLst/>
              <a:cxnLst/>
              <a:rect l="l" t="t" r="r" b="b"/>
              <a:pathLst>
                <a:path w="9141" h="10344" extrusionOk="0">
                  <a:moveTo>
                    <a:pt x="7440" y="1"/>
                  </a:moveTo>
                  <a:cubicBezTo>
                    <a:pt x="6672" y="434"/>
                    <a:pt x="6005" y="1135"/>
                    <a:pt x="5371" y="1635"/>
                  </a:cubicBezTo>
                  <a:cubicBezTo>
                    <a:pt x="4504" y="2369"/>
                    <a:pt x="3637" y="3103"/>
                    <a:pt x="2803" y="3937"/>
                  </a:cubicBezTo>
                  <a:cubicBezTo>
                    <a:pt x="2002" y="4737"/>
                    <a:pt x="1202" y="5605"/>
                    <a:pt x="635" y="6572"/>
                  </a:cubicBezTo>
                  <a:cubicBezTo>
                    <a:pt x="1" y="7639"/>
                    <a:pt x="435" y="8640"/>
                    <a:pt x="1168" y="9541"/>
                  </a:cubicBezTo>
                  <a:cubicBezTo>
                    <a:pt x="1469" y="9908"/>
                    <a:pt x="1902" y="10308"/>
                    <a:pt x="2436" y="10341"/>
                  </a:cubicBezTo>
                  <a:cubicBezTo>
                    <a:pt x="2458" y="10343"/>
                    <a:pt x="2480" y="10343"/>
                    <a:pt x="2501" y="10343"/>
                  </a:cubicBezTo>
                  <a:cubicBezTo>
                    <a:pt x="3068" y="10343"/>
                    <a:pt x="3486" y="9928"/>
                    <a:pt x="3904" y="9574"/>
                  </a:cubicBezTo>
                  <a:cubicBezTo>
                    <a:pt x="4838" y="8840"/>
                    <a:pt x="5605" y="7940"/>
                    <a:pt x="6272" y="6972"/>
                  </a:cubicBezTo>
                  <a:cubicBezTo>
                    <a:pt x="6872" y="6072"/>
                    <a:pt x="7239" y="5004"/>
                    <a:pt x="7907" y="4137"/>
                  </a:cubicBezTo>
                  <a:cubicBezTo>
                    <a:pt x="8207" y="3703"/>
                    <a:pt x="8540" y="3203"/>
                    <a:pt x="8774" y="2736"/>
                  </a:cubicBezTo>
                  <a:cubicBezTo>
                    <a:pt x="8941" y="2469"/>
                    <a:pt x="9007" y="2202"/>
                    <a:pt x="9141" y="1969"/>
                  </a:cubicBezTo>
                  <a:cubicBezTo>
                    <a:pt x="8374" y="1535"/>
                    <a:pt x="7740" y="801"/>
                    <a:pt x="744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1"/>
            <p:cNvSpPr/>
            <p:nvPr/>
          </p:nvSpPr>
          <p:spPr>
            <a:xfrm>
              <a:off x="2082500" y="4203450"/>
              <a:ext cx="206000" cy="145750"/>
            </a:xfrm>
            <a:custGeom>
              <a:avLst/>
              <a:gdLst/>
              <a:ahLst/>
              <a:cxnLst/>
              <a:rect l="l" t="t" r="r" b="b"/>
              <a:pathLst>
                <a:path w="8240" h="5830" extrusionOk="0">
                  <a:moveTo>
                    <a:pt x="6493" y="1"/>
                  </a:moveTo>
                  <a:cubicBezTo>
                    <a:pt x="6313" y="1"/>
                    <a:pt x="6138" y="9"/>
                    <a:pt x="5971" y="34"/>
                  </a:cubicBezTo>
                  <a:cubicBezTo>
                    <a:pt x="5037" y="201"/>
                    <a:pt x="4136" y="534"/>
                    <a:pt x="3269" y="901"/>
                  </a:cubicBezTo>
                  <a:cubicBezTo>
                    <a:pt x="2002" y="1435"/>
                    <a:pt x="0" y="2402"/>
                    <a:pt x="34" y="4037"/>
                  </a:cubicBezTo>
                  <a:cubicBezTo>
                    <a:pt x="34" y="4837"/>
                    <a:pt x="400" y="5438"/>
                    <a:pt x="1234" y="5638"/>
                  </a:cubicBezTo>
                  <a:cubicBezTo>
                    <a:pt x="1635" y="5755"/>
                    <a:pt x="2152" y="5830"/>
                    <a:pt x="2665" y="5830"/>
                  </a:cubicBezTo>
                  <a:cubicBezTo>
                    <a:pt x="3177" y="5830"/>
                    <a:pt x="3686" y="5755"/>
                    <a:pt x="4070" y="5571"/>
                  </a:cubicBezTo>
                  <a:cubicBezTo>
                    <a:pt x="4837" y="5171"/>
                    <a:pt x="5638" y="4637"/>
                    <a:pt x="6271" y="4070"/>
                  </a:cubicBezTo>
                  <a:cubicBezTo>
                    <a:pt x="6605" y="3770"/>
                    <a:pt x="6972" y="3570"/>
                    <a:pt x="7272" y="3303"/>
                  </a:cubicBezTo>
                  <a:cubicBezTo>
                    <a:pt x="7439" y="3136"/>
                    <a:pt x="7906" y="2836"/>
                    <a:pt x="8006" y="2669"/>
                  </a:cubicBezTo>
                  <a:cubicBezTo>
                    <a:pt x="8073" y="2569"/>
                    <a:pt x="8139" y="2536"/>
                    <a:pt x="8239" y="2502"/>
                  </a:cubicBezTo>
                  <a:cubicBezTo>
                    <a:pt x="8106" y="2302"/>
                    <a:pt x="8006" y="2102"/>
                    <a:pt x="8006" y="1835"/>
                  </a:cubicBezTo>
                  <a:cubicBezTo>
                    <a:pt x="7939" y="1235"/>
                    <a:pt x="8006" y="601"/>
                    <a:pt x="8139" y="1"/>
                  </a:cubicBezTo>
                  <a:lnTo>
                    <a:pt x="8139" y="1"/>
                  </a:lnTo>
                  <a:cubicBezTo>
                    <a:pt x="7964" y="26"/>
                    <a:pt x="7783" y="34"/>
                    <a:pt x="7599" y="34"/>
                  </a:cubicBezTo>
                  <a:cubicBezTo>
                    <a:pt x="7231" y="34"/>
                    <a:pt x="6852" y="1"/>
                    <a:pt x="6493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51"/>
            <p:cNvSpPr/>
            <p:nvPr/>
          </p:nvSpPr>
          <p:spPr>
            <a:xfrm>
              <a:off x="2097500" y="3876300"/>
              <a:ext cx="175975" cy="180875"/>
            </a:xfrm>
            <a:custGeom>
              <a:avLst/>
              <a:gdLst/>
              <a:ahLst/>
              <a:cxnLst/>
              <a:rect l="l" t="t" r="r" b="b"/>
              <a:pathLst>
                <a:path w="7039" h="7235" extrusionOk="0">
                  <a:moveTo>
                    <a:pt x="1868" y="1"/>
                  </a:moveTo>
                  <a:cubicBezTo>
                    <a:pt x="1291" y="1"/>
                    <a:pt x="863" y="593"/>
                    <a:pt x="601" y="1145"/>
                  </a:cubicBezTo>
                  <a:cubicBezTo>
                    <a:pt x="401" y="1478"/>
                    <a:pt x="201" y="1879"/>
                    <a:pt x="134" y="2279"/>
                  </a:cubicBezTo>
                  <a:cubicBezTo>
                    <a:pt x="1" y="2746"/>
                    <a:pt x="167" y="3213"/>
                    <a:pt x="334" y="3646"/>
                  </a:cubicBezTo>
                  <a:cubicBezTo>
                    <a:pt x="701" y="4614"/>
                    <a:pt x="1502" y="5381"/>
                    <a:pt x="2269" y="6015"/>
                  </a:cubicBezTo>
                  <a:cubicBezTo>
                    <a:pt x="2918" y="6567"/>
                    <a:pt x="3820" y="7150"/>
                    <a:pt x="4698" y="7150"/>
                  </a:cubicBezTo>
                  <a:cubicBezTo>
                    <a:pt x="4723" y="7150"/>
                    <a:pt x="4747" y="7150"/>
                    <a:pt x="4771" y="7149"/>
                  </a:cubicBezTo>
                  <a:cubicBezTo>
                    <a:pt x="5118" y="7149"/>
                    <a:pt x="5486" y="7234"/>
                    <a:pt x="5841" y="7234"/>
                  </a:cubicBezTo>
                  <a:cubicBezTo>
                    <a:pt x="5930" y="7234"/>
                    <a:pt x="6018" y="7229"/>
                    <a:pt x="6105" y="7216"/>
                  </a:cubicBezTo>
                  <a:cubicBezTo>
                    <a:pt x="6305" y="7149"/>
                    <a:pt x="6539" y="7116"/>
                    <a:pt x="6739" y="7116"/>
                  </a:cubicBezTo>
                  <a:cubicBezTo>
                    <a:pt x="6572" y="6248"/>
                    <a:pt x="6639" y="5248"/>
                    <a:pt x="7039" y="4447"/>
                  </a:cubicBezTo>
                  <a:cubicBezTo>
                    <a:pt x="6639" y="4347"/>
                    <a:pt x="6238" y="4080"/>
                    <a:pt x="5938" y="3813"/>
                  </a:cubicBezTo>
                  <a:cubicBezTo>
                    <a:pt x="5271" y="3146"/>
                    <a:pt x="4537" y="2479"/>
                    <a:pt x="3937" y="1778"/>
                  </a:cubicBezTo>
                  <a:cubicBezTo>
                    <a:pt x="3470" y="1211"/>
                    <a:pt x="3036" y="544"/>
                    <a:pt x="2369" y="144"/>
                  </a:cubicBezTo>
                  <a:cubicBezTo>
                    <a:pt x="2191" y="44"/>
                    <a:pt x="2024" y="1"/>
                    <a:pt x="186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51"/>
            <p:cNvSpPr/>
            <p:nvPr/>
          </p:nvSpPr>
          <p:spPr>
            <a:xfrm>
              <a:off x="2080825" y="3350750"/>
              <a:ext cx="198500" cy="257300"/>
            </a:xfrm>
            <a:custGeom>
              <a:avLst/>
              <a:gdLst/>
              <a:ahLst/>
              <a:cxnLst/>
              <a:rect l="l" t="t" r="r" b="b"/>
              <a:pathLst>
                <a:path w="7940" h="10292" extrusionOk="0">
                  <a:moveTo>
                    <a:pt x="2467" y="0"/>
                  </a:moveTo>
                  <a:cubicBezTo>
                    <a:pt x="2339" y="0"/>
                    <a:pt x="2207" y="16"/>
                    <a:pt x="2069" y="51"/>
                  </a:cubicBezTo>
                  <a:cubicBezTo>
                    <a:pt x="1702" y="151"/>
                    <a:pt x="1301" y="318"/>
                    <a:pt x="1001" y="551"/>
                  </a:cubicBezTo>
                  <a:cubicBezTo>
                    <a:pt x="0" y="1252"/>
                    <a:pt x="167" y="2453"/>
                    <a:pt x="467" y="3487"/>
                  </a:cubicBezTo>
                  <a:cubicBezTo>
                    <a:pt x="768" y="4454"/>
                    <a:pt x="1135" y="5421"/>
                    <a:pt x="1702" y="6255"/>
                  </a:cubicBezTo>
                  <a:cubicBezTo>
                    <a:pt x="2335" y="7189"/>
                    <a:pt x="3036" y="8023"/>
                    <a:pt x="3770" y="8824"/>
                  </a:cubicBezTo>
                  <a:cubicBezTo>
                    <a:pt x="4070" y="9191"/>
                    <a:pt x="4404" y="9624"/>
                    <a:pt x="4737" y="9958"/>
                  </a:cubicBezTo>
                  <a:cubicBezTo>
                    <a:pt x="4871" y="10091"/>
                    <a:pt x="5037" y="10191"/>
                    <a:pt x="5204" y="10291"/>
                  </a:cubicBezTo>
                  <a:cubicBezTo>
                    <a:pt x="5271" y="10091"/>
                    <a:pt x="5404" y="9925"/>
                    <a:pt x="5504" y="9758"/>
                  </a:cubicBezTo>
                  <a:cubicBezTo>
                    <a:pt x="6105" y="8991"/>
                    <a:pt x="6972" y="8357"/>
                    <a:pt x="7939" y="8190"/>
                  </a:cubicBezTo>
                  <a:cubicBezTo>
                    <a:pt x="7139" y="6455"/>
                    <a:pt x="6772" y="4487"/>
                    <a:pt x="5671" y="2886"/>
                  </a:cubicBezTo>
                  <a:cubicBezTo>
                    <a:pt x="5371" y="2453"/>
                    <a:pt x="5104" y="1952"/>
                    <a:pt x="4771" y="1519"/>
                  </a:cubicBezTo>
                  <a:cubicBezTo>
                    <a:pt x="4470" y="1152"/>
                    <a:pt x="4137" y="851"/>
                    <a:pt x="3770" y="551"/>
                  </a:cubicBezTo>
                  <a:cubicBezTo>
                    <a:pt x="3373" y="234"/>
                    <a:pt x="2955" y="0"/>
                    <a:pt x="246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1"/>
            <p:cNvSpPr/>
            <p:nvPr/>
          </p:nvSpPr>
          <p:spPr>
            <a:xfrm>
              <a:off x="2095825" y="4695475"/>
              <a:ext cx="120950" cy="259600"/>
            </a:xfrm>
            <a:custGeom>
              <a:avLst/>
              <a:gdLst/>
              <a:ahLst/>
              <a:cxnLst/>
              <a:rect l="l" t="t" r="r" b="b"/>
              <a:pathLst>
                <a:path w="4838" h="10384" extrusionOk="0">
                  <a:moveTo>
                    <a:pt x="1702" y="0"/>
                  </a:moveTo>
                  <a:cubicBezTo>
                    <a:pt x="1535" y="234"/>
                    <a:pt x="1402" y="501"/>
                    <a:pt x="1302" y="768"/>
                  </a:cubicBezTo>
                  <a:cubicBezTo>
                    <a:pt x="1102" y="1235"/>
                    <a:pt x="968" y="1668"/>
                    <a:pt x="801" y="2135"/>
                  </a:cubicBezTo>
                  <a:cubicBezTo>
                    <a:pt x="435" y="3236"/>
                    <a:pt x="201" y="4270"/>
                    <a:pt x="101" y="5438"/>
                  </a:cubicBezTo>
                  <a:cubicBezTo>
                    <a:pt x="1" y="6605"/>
                    <a:pt x="134" y="7606"/>
                    <a:pt x="334" y="8740"/>
                  </a:cubicBezTo>
                  <a:cubicBezTo>
                    <a:pt x="401" y="9207"/>
                    <a:pt x="401" y="9574"/>
                    <a:pt x="835" y="9874"/>
                  </a:cubicBezTo>
                  <a:cubicBezTo>
                    <a:pt x="1268" y="10141"/>
                    <a:pt x="1769" y="10341"/>
                    <a:pt x="2269" y="10374"/>
                  </a:cubicBezTo>
                  <a:cubicBezTo>
                    <a:pt x="2340" y="10380"/>
                    <a:pt x="2415" y="10383"/>
                    <a:pt x="2492" y="10383"/>
                  </a:cubicBezTo>
                  <a:cubicBezTo>
                    <a:pt x="3291" y="10383"/>
                    <a:pt x="4391" y="10061"/>
                    <a:pt x="4604" y="9240"/>
                  </a:cubicBezTo>
                  <a:cubicBezTo>
                    <a:pt x="4704" y="8773"/>
                    <a:pt x="4838" y="8206"/>
                    <a:pt x="4771" y="7739"/>
                  </a:cubicBezTo>
                  <a:cubicBezTo>
                    <a:pt x="4704" y="7205"/>
                    <a:pt x="4571" y="6705"/>
                    <a:pt x="4471" y="6171"/>
                  </a:cubicBezTo>
                  <a:cubicBezTo>
                    <a:pt x="4304" y="5204"/>
                    <a:pt x="4137" y="4237"/>
                    <a:pt x="4104" y="3236"/>
                  </a:cubicBezTo>
                  <a:cubicBezTo>
                    <a:pt x="4104" y="2736"/>
                    <a:pt x="4137" y="2269"/>
                    <a:pt x="4171" y="1768"/>
                  </a:cubicBezTo>
                  <a:cubicBezTo>
                    <a:pt x="4204" y="1601"/>
                    <a:pt x="4204" y="1435"/>
                    <a:pt x="4204" y="1301"/>
                  </a:cubicBezTo>
                  <a:lnTo>
                    <a:pt x="4204" y="1301"/>
                  </a:lnTo>
                  <a:cubicBezTo>
                    <a:pt x="4132" y="1310"/>
                    <a:pt x="4061" y="1314"/>
                    <a:pt x="3989" y="1314"/>
                  </a:cubicBezTo>
                  <a:cubicBezTo>
                    <a:pt x="3794" y="1314"/>
                    <a:pt x="3599" y="1283"/>
                    <a:pt x="3403" y="1235"/>
                  </a:cubicBezTo>
                  <a:cubicBezTo>
                    <a:pt x="2736" y="1068"/>
                    <a:pt x="2136" y="601"/>
                    <a:pt x="1702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51"/>
            <p:cNvSpPr/>
            <p:nvPr/>
          </p:nvSpPr>
          <p:spPr>
            <a:xfrm>
              <a:off x="2071650" y="4968175"/>
              <a:ext cx="123450" cy="203500"/>
            </a:xfrm>
            <a:custGeom>
              <a:avLst/>
              <a:gdLst/>
              <a:ahLst/>
              <a:cxnLst/>
              <a:rect l="l" t="t" r="r" b="b"/>
              <a:pathLst>
                <a:path w="4938" h="8140" extrusionOk="0">
                  <a:moveTo>
                    <a:pt x="1935" y="0"/>
                  </a:moveTo>
                  <a:cubicBezTo>
                    <a:pt x="1869" y="167"/>
                    <a:pt x="1802" y="367"/>
                    <a:pt x="1735" y="534"/>
                  </a:cubicBezTo>
                  <a:cubicBezTo>
                    <a:pt x="1568" y="901"/>
                    <a:pt x="1435" y="1301"/>
                    <a:pt x="1301" y="1735"/>
                  </a:cubicBezTo>
                  <a:cubicBezTo>
                    <a:pt x="1101" y="2535"/>
                    <a:pt x="1068" y="3403"/>
                    <a:pt x="1001" y="4236"/>
                  </a:cubicBezTo>
                  <a:cubicBezTo>
                    <a:pt x="935" y="5037"/>
                    <a:pt x="768" y="5804"/>
                    <a:pt x="568" y="6571"/>
                  </a:cubicBezTo>
                  <a:cubicBezTo>
                    <a:pt x="468" y="6938"/>
                    <a:pt x="334" y="7272"/>
                    <a:pt x="234" y="7606"/>
                  </a:cubicBezTo>
                  <a:cubicBezTo>
                    <a:pt x="167" y="7806"/>
                    <a:pt x="101" y="7972"/>
                    <a:pt x="1" y="8139"/>
                  </a:cubicBezTo>
                  <a:cubicBezTo>
                    <a:pt x="267" y="8073"/>
                    <a:pt x="534" y="7939"/>
                    <a:pt x="734" y="7839"/>
                  </a:cubicBezTo>
                  <a:cubicBezTo>
                    <a:pt x="1135" y="7672"/>
                    <a:pt x="1502" y="7439"/>
                    <a:pt x="1802" y="7105"/>
                  </a:cubicBezTo>
                  <a:cubicBezTo>
                    <a:pt x="2436" y="6405"/>
                    <a:pt x="2903" y="5471"/>
                    <a:pt x="3436" y="4703"/>
                  </a:cubicBezTo>
                  <a:cubicBezTo>
                    <a:pt x="3970" y="3970"/>
                    <a:pt x="4304" y="3169"/>
                    <a:pt x="4604" y="2302"/>
                  </a:cubicBezTo>
                  <a:cubicBezTo>
                    <a:pt x="4737" y="1901"/>
                    <a:pt x="4771" y="1535"/>
                    <a:pt x="4804" y="1134"/>
                  </a:cubicBezTo>
                  <a:cubicBezTo>
                    <a:pt x="4837" y="901"/>
                    <a:pt x="4937" y="667"/>
                    <a:pt x="4904" y="434"/>
                  </a:cubicBezTo>
                  <a:cubicBezTo>
                    <a:pt x="4874" y="314"/>
                    <a:pt x="4818" y="195"/>
                    <a:pt x="4854" y="195"/>
                  </a:cubicBezTo>
                  <a:cubicBezTo>
                    <a:pt x="4858" y="195"/>
                    <a:pt x="4864" y="197"/>
                    <a:pt x="4871" y="200"/>
                  </a:cubicBezTo>
                  <a:cubicBezTo>
                    <a:pt x="4804" y="167"/>
                    <a:pt x="4737" y="134"/>
                    <a:pt x="4704" y="100"/>
                  </a:cubicBezTo>
                  <a:cubicBezTo>
                    <a:pt x="4604" y="134"/>
                    <a:pt x="4537" y="167"/>
                    <a:pt x="4470" y="167"/>
                  </a:cubicBezTo>
                  <a:cubicBezTo>
                    <a:pt x="4187" y="248"/>
                    <a:pt x="3854" y="291"/>
                    <a:pt x="3502" y="291"/>
                  </a:cubicBezTo>
                  <a:cubicBezTo>
                    <a:pt x="2986" y="291"/>
                    <a:pt x="2431" y="199"/>
                    <a:pt x="1935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51"/>
            <p:cNvSpPr/>
            <p:nvPr/>
          </p:nvSpPr>
          <p:spPr>
            <a:xfrm>
              <a:off x="1999100" y="3186050"/>
              <a:ext cx="138450" cy="180150"/>
            </a:xfrm>
            <a:custGeom>
              <a:avLst/>
              <a:gdLst/>
              <a:ahLst/>
              <a:cxnLst/>
              <a:rect l="l" t="t" r="r" b="b"/>
              <a:pathLst>
                <a:path w="5538" h="7206" extrusionOk="0">
                  <a:moveTo>
                    <a:pt x="1668" y="1"/>
                  </a:moveTo>
                  <a:cubicBezTo>
                    <a:pt x="1335" y="67"/>
                    <a:pt x="1001" y="401"/>
                    <a:pt x="801" y="668"/>
                  </a:cubicBezTo>
                  <a:cubicBezTo>
                    <a:pt x="0" y="1669"/>
                    <a:pt x="367" y="3270"/>
                    <a:pt x="901" y="4270"/>
                  </a:cubicBezTo>
                  <a:cubicBezTo>
                    <a:pt x="1235" y="4938"/>
                    <a:pt x="1602" y="5605"/>
                    <a:pt x="2069" y="6172"/>
                  </a:cubicBezTo>
                  <a:cubicBezTo>
                    <a:pt x="2402" y="6539"/>
                    <a:pt x="2736" y="6839"/>
                    <a:pt x="3036" y="7206"/>
                  </a:cubicBezTo>
                  <a:cubicBezTo>
                    <a:pt x="3203" y="6906"/>
                    <a:pt x="3470" y="6672"/>
                    <a:pt x="3770" y="6472"/>
                  </a:cubicBezTo>
                  <a:cubicBezTo>
                    <a:pt x="4270" y="6172"/>
                    <a:pt x="4904" y="5905"/>
                    <a:pt x="5538" y="5838"/>
                  </a:cubicBezTo>
                  <a:cubicBezTo>
                    <a:pt x="5471" y="5238"/>
                    <a:pt x="5238" y="4671"/>
                    <a:pt x="5104" y="4104"/>
                  </a:cubicBezTo>
                  <a:cubicBezTo>
                    <a:pt x="4937" y="3370"/>
                    <a:pt x="4771" y="2736"/>
                    <a:pt x="4304" y="2136"/>
                  </a:cubicBezTo>
                  <a:cubicBezTo>
                    <a:pt x="3870" y="1535"/>
                    <a:pt x="3336" y="968"/>
                    <a:pt x="2802" y="501"/>
                  </a:cubicBezTo>
                  <a:cubicBezTo>
                    <a:pt x="2602" y="334"/>
                    <a:pt x="2402" y="168"/>
                    <a:pt x="2169" y="67"/>
                  </a:cubicBezTo>
                  <a:cubicBezTo>
                    <a:pt x="2142" y="76"/>
                    <a:pt x="2113" y="81"/>
                    <a:pt x="2083" y="81"/>
                  </a:cubicBezTo>
                  <a:cubicBezTo>
                    <a:pt x="2002" y="81"/>
                    <a:pt x="1917" y="50"/>
                    <a:pt x="186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51"/>
            <p:cNvSpPr/>
            <p:nvPr/>
          </p:nvSpPr>
          <p:spPr>
            <a:xfrm>
              <a:off x="1949075" y="3774275"/>
              <a:ext cx="160125" cy="142325"/>
            </a:xfrm>
            <a:custGeom>
              <a:avLst/>
              <a:gdLst/>
              <a:ahLst/>
              <a:cxnLst/>
              <a:rect l="l" t="t" r="r" b="b"/>
              <a:pathLst>
                <a:path w="6405" h="5693" extrusionOk="0">
                  <a:moveTo>
                    <a:pt x="3007" y="0"/>
                  </a:moveTo>
                  <a:cubicBezTo>
                    <a:pt x="2930" y="0"/>
                    <a:pt x="2850" y="7"/>
                    <a:pt x="2769" y="22"/>
                  </a:cubicBezTo>
                  <a:cubicBezTo>
                    <a:pt x="2135" y="122"/>
                    <a:pt x="1601" y="589"/>
                    <a:pt x="1134" y="956"/>
                  </a:cubicBezTo>
                  <a:cubicBezTo>
                    <a:pt x="867" y="1156"/>
                    <a:pt x="600" y="1390"/>
                    <a:pt x="400" y="1623"/>
                  </a:cubicBezTo>
                  <a:cubicBezTo>
                    <a:pt x="33" y="2023"/>
                    <a:pt x="0" y="2390"/>
                    <a:pt x="234" y="2891"/>
                  </a:cubicBezTo>
                  <a:cubicBezTo>
                    <a:pt x="500" y="3491"/>
                    <a:pt x="934" y="3991"/>
                    <a:pt x="1401" y="4392"/>
                  </a:cubicBezTo>
                  <a:cubicBezTo>
                    <a:pt x="1935" y="4825"/>
                    <a:pt x="2569" y="5192"/>
                    <a:pt x="3236" y="5426"/>
                  </a:cubicBezTo>
                  <a:cubicBezTo>
                    <a:pt x="3636" y="5559"/>
                    <a:pt x="4036" y="5593"/>
                    <a:pt x="4437" y="5593"/>
                  </a:cubicBezTo>
                  <a:cubicBezTo>
                    <a:pt x="4537" y="5593"/>
                    <a:pt x="5204" y="5626"/>
                    <a:pt x="5137" y="5693"/>
                  </a:cubicBezTo>
                  <a:cubicBezTo>
                    <a:pt x="5204" y="5626"/>
                    <a:pt x="5270" y="5626"/>
                    <a:pt x="5337" y="5626"/>
                  </a:cubicBezTo>
                  <a:cubicBezTo>
                    <a:pt x="5371" y="5493"/>
                    <a:pt x="5437" y="5392"/>
                    <a:pt x="5471" y="5226"/>
                  </a:cubicBezTo>
                  <a:cubicBezTo>
                    <a:pt x="5704" y="4692"/>
                    <a:pt x="5971" y="4125"/>
                    <a:pt x="6405" y="3691"/>
                  </a:cubicBezTo>
                  <a:cubicBezTo>
                    <a:pt x="6138" y="3391"/>
                    <a:pt x="6004" y="2991"/>
                    <a:pt x="5838" y="2691"/>
                  </a:cubicBezTo>
                  <a:cubicBezTo>
                    <a:pt x="5471" y="2057"/>
                    <a:pt x="5037" y="1423"/>
                    <a:pt x="4537" y="889"/>
                  </a:cubicBezTo>
                  <a:cubicBezTo>
                    <a:pt x="4092" y="445"/>
                    <a:pt x="3621" y="0"/>
                    <a:pt x="300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51"/>
            <p:cNvSpPr/>
            <p:nvPr/>
          </p:nvSpPr>
          <p:spPr>
            <a:xfrm>
              <a:off x="1871500" y="4317700"/>
              <a:ext cx="218525" cy="277000"/>
            </a:xfrm>
            <a:custGeom>
              <a:avLst/>
              <a:gdLst/>
              <a:ahLst/>
              <a:cxnLst/>
              <a:rect l="l" t="t" r="r" b="b"/>
              <a:pathLst>
                <a:path w="8741" h="11080" extrusionOk="0">
                  <a:moveTo>
                    <a:pt x="7640" y="0"/>
                  </a:moveTo>
                  <a:cubicBezTo>
                    <a:pt x="7206" y="367"/>
                    <a:pt x="6772" y="734"/>
                    <a:pt x="6305" y="1135"/>
                  </a:cubicBezTo>
                  <a:cubicBezTo>
                    <a:pt x="5438" y="1902"/>
                    <a:pt x="4604" y="2736"/>
                    <a:pt x="3837" y="3603"/>
                  </a:cubicBezTo>
                  <a:cubicBezTo>
                    <a:pt x="2503" y="5104"/>
                    <a:pt x="1002" y="6672"/>
                    <a:pt x="334" y="8640"/>
                  </a:cubicBezTo>
                  <a:cubicBezTo>
                    <a:pt x="1" y="9541"/>
                    <a:pt x="201" y="10842"/>
                    <a:pt x="1335" y="11042"/>
                  </a:cubicBezTo>
                  <a:cubicBezTo>
                    <a:pt x="1467" y="11067"/>
                    <a:pt x="1595" y="11079"/>
                    <a:pt x="1721" y="11079"/>
                  </a:cubicBezTo>
                  <a:cubicBezTo>
                    <a:pt x="2580" y="11079"/>
                    <a:pt x="3292" y="10519"/>
                    <a:pt x="3904" y="9908"/>
                  </a:cubicBezTo>
                  <a:cubicBezTo>
                    <a:pt x="5238" y="8540"/>
                    <a:pt x="5772" y="6705"/>
                    <a:pt x="6639" y="5004"/>
                  </a:cubicBezTo>
                  <a:cubicBezTo>
                    <a:pt x="6872" y="4570"/>
                    <a:pt x="7006" y="4103"/>
                    <a:pt x="7273" y="3670"/>
                  </a:cubicBezTo>
                  <a:cubicBezTo>
                    <a:pt x="7506" y="3269"/>
                    <a:pt x="7740" y="2869"/>
                    <a:pt x="8007" y="2502"/>
                  </a:cubicBezTo>
                  <a:cubicBezTo>
                    <a:pt x="8207" y="2202"/>
                    <a:pt x="8440" y="1868"/>
                    <a:pt x="8740" y="1602"/>
                  </a:cubicBezTo>
                  <a:cubicBezTo>
                    <a:pt x="8607" y="1535"/>
                    <a:pt x="8440" y="1435"/>
                    <a:pt x="8340" y="1301"/>
                  </a:cubicBezTo>
                  <a:cubicBezTo>
                    <a:pt x="7973" y="968"/>
                    <a:pt x="7740" y="501"/>
                    <a:pt x="7640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51"/>
            <p:cNvSpPr/>
            <p:nvPr/>
          </p:nvSpPr>
          <p:spPr>
            <a:xfrm>
              <a:off x="1916550" y="3057300"/>
              <a:ext cx="123425" cy="141300"/>
            </a:xfrm>
            <a:custGeom>
              <a:avLst/>
              <a:gdLst/>
              <a:ahLst/>
              <a:cxnLst/>
              <a:rect l="l" t="t" r="r" b="b"/>
              <a:pathLst>
                <a:path w="4937" h="5652" extrusionOk="0">
                  <a:moveTo>
                    <a:pt x="2146" y="1"/>
                  </a:moveTo>
                  <a:cubicBezTo>
                    <a:pt x="1674" y="1"/>
                    <a:pt x="1265" y="358"/>
                    <a:pt x="934" y="714"/>
                  </a:cubicBezTo>
                  <a:cubicBezTo>
                    <a:pt x="400" y="1215"/>
                    <a:pt x="0" y="1948"/>
                    <a:pt x="234" y="2682"/>
                  </a:cubicBezTo>
                  <a:cubicBezTo>
                    <a:pt x="434" y="3416"/>
                    <a:pt x="1134" y="3917"/>
                    <a:pt x="1701" y="4384"/>
                  </a:cubicBezTo>
                  <a:cubicBezTo>
                    <a:pt x="2168" y="4750"/>
                    <a:pt x="2602" y="5151"/>
                    <a:pt x="3036" y="5518"/>
                  </a:cubicBezTo>
                  <a:cubicBezTo>
                    <a:pt x="3102" y="5551"/>
                    <a:pt x="3136" y="5618"/>
                    <a:pt x="3202" y="5651"/>
                  </a:cubicBezTo>
                  <a:cubicBezTo>
                    <a:pt x="3369" y="5418"/>
                    <a:pt x="3569" y="5184"/>
                    <a:pt x="3836" y="4984"/>
                  </a:cubicBezTo>
                  <a:cubicBezTo>
                    <a:pt x="4236" y="4684"/>
                    <a:pt x="4570" y="4550"/>
                    <a:pt x="4937" y="4550"/>
                  </a:cubicBezTo>
                  <a:cubicBezTo>
                    <a:pt x="4737" y="4050"/>
                    <a:pt x="4503" y="3550"/>
                    <a:pt x="4337" y="3049"/>
                  </a:cubicBezTo>
                  <a:cubicBezTo>
                    <a:pt x="4170" y="2449"/>
                    <a:pt x="3903" y="1948"/>
                    <a:pt x="3603" y="1381"/>
                  </a:cubicBezTo>
                  <a:cubicBezTo>
                    <a:pt x="3369" y="948"/>
                    <a:pt x="3069" y="381"/>
                    <a:pt x="2602" y="114"/>
                  </a:cubicBezTo>
                  <a:cubicBezTo>
                    <a:pt x="2444" y="35"/>
                    <a:pt x="2292" y="1"/>
                    <a:pt x="2146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51"/>
            <p:cNvSpPr/>
            <p:nvPr/>
          </p:nvSpPr>
          <p:spPr>
            <a:xfrm>
              <a:off x="1748075" y="3693350"/>
              <a:ext cx="253550" cy="109000"/>
            </a:xfrm>
            <a:custGeom>
              <a:avLst/>
              <a:gdLst/>
              <a:ahLst/>
              <a:cxnLst/>
              <a:rect l="l" t="t" r="r" b="b"/>
              <a:pathLst>
                <a:path w="10142" h="4360" extrusionOk="0">
                  <a:moveTo>
                    <a:pt x="5145" y="0"/>
                  </a:moveTo>
                  <a:cubicBezTo>
                    <a:pt x="3478" y="0"/>
                    <a:pt x="1804" y="615"/>
                    <a:pt x="601" y="1791"/>
                  </a:cubicBezTo>
                  <a:cubicBezTo>
                    <a:pt x="435" y="1958"/>
                    <a:pt x="301" y="2158"/>
                    <a:pt x="134" y="2358"/>
                  </a:cubicBezTo>
                  <a:cubicBezTo>
                    <a:pt x="101" y="2425"/>
                    <a:pt x="34" y="2492"/>
                    <a:pt x="1" y="2558"/>
                  </a:cubicBezTo>
                  <a:cubicBezTo>
                    <a:pt x="168" y="2558"/>
                    <a:pt x="368" y="2525"/>
                    <a:pt x="535" y="2458"/>
                  </a:cubicBezTo>
                  <a:cubicBezTo>
                    <a:pt x="726" y="2418"/>
                    <a:pt x="910" y="2401"/>
                    <a:pt x="1089" y="2401"/>
                  </a:cubicBezTo>
                  <a:cubicBezTo>
                    <a:pt x="1658" y="2401"/>
                    <a:pt x="2178" y="2573"/>
                    <a:pt x="2736" y="2725"/>
                  </a:cubicBezTo>
                  <a:cubicBezTo>
                    <a:pt x="3737" y="2992"/>
                    <a:pt x="4738" y="3159"/>
                    <a:pt x="5705" y="3492"/>
                  </a:cubicBezTo>
                  <a:cubicBezTo>
                    <a:pt x="6139" y="3626"/>
                    <a:pt x="6572" y="3726"/>
                    <a:pt x="6939" y="3959"/>
                  </a:cubicBezTo>
                  <a:cubicBezTo>
                    <a:pt x="7106" y="4060"/>
                    <a:pt x="7239" y="4193"/>
                    <a:pt x="7440" y="4260"/>
                  </a:cubicBezTo>
                  <a:cubicBezTo>
                    <a:pt x="7540" y="4326"/>
                    <a:pt x="7606" y="4326"/>
                    <a:pt x="7706" y="4360"/>
                  </a:cubicBezTo>
                  <a:cubicBezTo>
                    <a:pt x="7873" y="4160"/>
                    <a:pt x="8107" y="3926"/>
                    <a:pt x="8307" y="3759"/>
                  </a:cubicBezTo>
                  <a:cubicBezTo>
                    <a:pt x="8841" y="3226"/>
                    <a:pt x="9474" y="2725"/>
                    <a:pt x="10142" y="2458"/>
                  </a:cubicBezTo>
                  <a:cubicBezTo>
                    <a:pt x="10008" y="2292"/>
                    <a:pt x="9841" y="2125"/>
                    <a:pt x="9775" y="2025"/>
                  </a:cubicBezTo>
                  <a:cubicBezTo>
                    <a:pt x="9474" y="1758"/>
                    <a:pt x="9174" y="1391"/>
                    <a:pt x="8874" y="1124"/>
                  </a:cubicBezTo>
                  <a:cubicBezTo>
                    <a:pt x="8173" y="524"/>
                    <a:pt x="7106" y="223"/>
                    <a:pt x="6239" y="90"/>
                  </a:cubicBezTo>
                  <a:cubicBezTo>
                    <a:pt x="5878" y="30"/>
                    <a:pt x="5512" y="0"/>
                    <a:pt x="5145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1"/>
            <p:cNvSpPr/>
            <p:nvPr/>
          </p:nvSpPr>
          <p:spPr>
            <a:xfrm>
              <a:off x="1811475" y="2982900"/>
              <a:ext cx="139275" cy="88925"/>
            </a:xfrm>
            <a:custGeom>
              <a:avLst/>
              <a:gdLst/>
              <a:ahLst/>
              <a:cxnLst/>
              <a:rect l="l" t="t" r="r" b="b"/>
              <a:pathLst>
                <a:path w="5571" h="3557" extrusionOk="0">
                  <a:moveTo>
                    <a:pt x="1861" y="1"/>
                  </a:moveTo>
                  <a:cubicBezTo>
                    <a:pt x="1704" y="1"/>
                    <a:pt x="1550" y="17"/>
                    <a:pt x="1401" y="54"/>
                  </a:cubicBezTo>
                  <a:cubicBezTo>
                    <a:pt x="1101" y="121"/>
                    <a:pt x="234" y="555"/>
                    <a:pt x="134" y="888"/>
                  </a:cubicBezTo>
                  <a:cubicBezTo>
                    <a:pt x="0" y="1289"/>
                    <a:pt x="934" y="1922"/>
                    <a:pt x="1234" y="2089"/>
                  </a:cubicBezTo>
                  <a:cubicBezTo>
                    <a:pt x="1701" y="2389"/>
                    <a:pt x="2268" y="2523"/>
                    <a:pt x="2769" y="2723"/>
                  </a:cubicBezTo>
                  <a:cubicBezTo>
                    <a:pt x="3269" y="2956"/>
                    <a:pt x="3803" y="3157"/>
                    <a:pt x="4103" y="3557"/>
                  </a:cubicBezTo>
                  <a:cubicBezTo>
                    <a:pt x="4370" y="3157"/>
                    <a:pt x="4770" y="2790"/>
                    <a:pt x="5170" y="2523"/>
                  </a:cubicBezTo>
                  <a:cubicBezTo>
                    <a:pt x="5304" y="2456"/>
                    <a:pt x="5437" y="2389"/>
                    <a:pt x="5571" y="2323"/>
                  </a:cubicBezTo>
                  <a:cubicBezTo>
                    <a:pt x="5037" y="1389"/>
                    <a:pt x="4070" y="621"/>
                    <a:pt x="3069" y="254"/>
                  </a:cubicBezTo>
                  <a:cubicBezTo>
                    <a:pt x="2684" y="110"/>
                    <a:pt x="2265" y="1"/>
                    <a:pt x="1861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51"/>
            <p:cNvSpPr/>
            <p:nvPr/>
          </p:nvSpPr>
          <p:spPr>
            <a:xfrm>
              <a:off x="1737250" y="4593725"/>
              <a:ext cx="180975" cy="221025"/>
            </a:xfrm>
            <a:custGeom>
              <a:avLst/>
              <a:gdLst/>
              <a:ahLst/>
              <a:cxnLst/>
              <a:rect l="l" t="t" r="r" b="b"/>
              <a:pathLst>
                <a:path w="7239" h="8841" extrusionOk="0">
                  <a:moveTo>
                    <a:pt x="5304" y="1"/>
                  </a:moveTo>
                  <a:cubicBezTo>
                    <a:pt x="5137" y="268"/>
                    <a:pt x="4937" y="501"/>
                    <a:pt x="4770" y="768"/>
                  </a:cubicBezTo>
                  <a:cubicBezTo>
                    <a:pt x="4504" y="1135"/>
                    <a:pt x="4270" y="1535"/>
                    <a:pt x="4070" y="1969"/>
                  </a:cubicBezTo>
                  <a:cubicBezTo>
                    <a:pt x="3636" y="2869"/>
                    <a:pt x="3269" y="3770"/>
                    <a:pt x="2836" y="4671"/>
                  </a:cubicBezTo>
                  <a:cubicBezTo>
                    <a:pt x="2402" y="5605"/>
                    <a:pt x="1868" y="6439"/>
                    <a:pt x="1268" y="7273"/>
                  </a:cubicBezTo>
                  <a:cubicBezTo>
                    <a:pt x="1001" y="7673"/>
                    <a:pt x="734" y="8040"/>
                    <a:pt x="434" y="8373"/>
                  </a:cubicBezTo>
                  <a:cubicBezTo>
                    <a:pt x="301" y="8540"/>
                    <a:pt x="167" y="8674"/>
                    <a:pt x="0" y="8840"/>
                  </a:cubicBezTo>
                  <a:cubicBezTo>
                    <a:pt x="134" y="8807"/>
                    <a:pt x="267" y="8740"/>
                    <a:pt x="401" y="8707"/>
                  </a:cubicBezTo>
                  <a:cubicBezTo>
                    <a:pt x="634" y="8574"/>
                    <a:pt x="868" y="8473"/>
                    <a:pt x="1134" y="8373"/>
                  </a:cubicBezTo>
                  <a:cubicBezTo>
                    <a:pt x="2302" y="7906"/>
                    <a:pt x="3236" y="7339"/>
                    <a:pt x="4137" y="6439"/>
                  </a:cubicBezTo>
                  <a:cubicBezTo>
                    <a:pt x="4971" y="5571"/>
                    <a:pt x="5938" y="4704"/>
                    <a:pt x="6538" y="3670"/>
                  </a:cubicBezTo>
                  <a:cubicBezTo>
                    <a:pt x="6672" y="3437"/>
                    <a:pt x="6839" y="3203"/>
                    <a:pt x="6972" y="3003"/>
                  </a:cubicBezTo>
                  <a:cubicBezTo>
                    <a:pt x="7139" y="2703"/>
                    <a:pt x="7139" y="2503"/>
                    <a:pt x="7139" y="2202"/>
                  </a:cubicBezTo>
                  <a:cubicBezTo>
                    <a:pt x="7139" y="1935"/>
                    <a:pt x="7205" y="1702"/>
                    <a:pt x="7239" y="1435"/>
                  </a:cubicBezTo>
                  <a:cubicBezTo>
                    <a:pt x="7239" y="1235"/>
                    <a:pt x="7239" y="1035"/>
                    <a:pt x="7205" y="835"/>
                  </a:cubicBezTo>
                  <a:cubicBezTo>
                    <a:pt x="6472" y="835"/>
                    <a:pt x="5804" y="635"/>
                    <a:pt x="5304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51"/>
            <p:cNvSpPr/>
            <p:nvPr/>
          </p:nvSpPr>
          <p:spPr>
            <a:xfrm>
              <a:off x="2547825" y="3736200"/>
              <a:ext cx="346075" cy="1178150"/>
            </a:xfrm>
            <a:custGeom>
              <a:avLst/>
              <a:gdLst/>
              <a:ahLst/>
              <a:cxnLst/>
              <a:rect l="l" t="t" r="r" b="b"/>
              <a:pathLst>
                <a:path w="13843" h="47126" extrusionOk="0">
                  <a:moveTo>
                    <a:pt x="7839" y="22360"/>
                  </a:moveTo>
                  <a:lnTo>
                    <a:pt x="7839" y="22360"/>
                  </a:lnTo>
                  <a:cubicBezTo>
                    <a:pt x="8040" y="22393"/>
                    <a:pt x="8240" y="22427"/>
                    <a:pt x="8440" y="22460"/>
                  </a:cubicBezTo>
                  <a:cubicBezTo>
                    <a:pt x="8507" y="22460"/>
                    <a:pt x="8573" y="22493"/>
                    <a:pt x="8640" y="22493"/>
                  </a:cubicBezTo>
                  <a:cubicBezTo>
                    <a:pt x="8273" y="22894"/>
                    <a:pt x="7906" y="23294"/>
                    <a:pt x="7606" y="23727"/>
                  </a:cubicBezTo>
                  <a:cubicBezTo>
                    <a:pt x="7673" y="23561"/>
                    <a:pt x="7773" y="23394"/>
                    <a:pt x="7873" y="23227"/>
                  </a:cubicBezTo>
                  <a:cubicBezTo>
                    <a:pt x="7973" y="23094"/>
                    <a:pt x="8073" y="22927"/>
                    <a:pt x="8073" y="22760"/>
                  </a:cubicBezTo>
                  <a:cubicBezTo>
                    <a:pt x="8073" y="22593"/>
                    <a:pt x="7973" y="22493"/>
                    <a:pt x="7873" y="22493"/>
                  </a:cubicBezTo>
                  <a:cubicBezTo>
                    <a:pt x="7839" y="22427"/>
                    <a:pt x="7839" y="22393"/>
                    <a:pt x="7839" y="22360"/>
                  </a:cubicBezTo>
                  <a:close/>
                  <a:moveTo>
                    <a:pt x="4937" y="39105"/>
                  </a:moveTo>
                  <a:cubicBezTo>
                    <a:pt x="5071" y="39772"/>
                    <a:pt x="5238" y="40439"/>
                    <a:pt x="5404" y="41107"/>
                  </a:cubicBezTo>
                  <a:cubicBezTo>
                    <a:pt x="5137" y="40506"/>
                    <a:pt x="4937" y="39872"/>
                    <a:pt x="4804" y="39239"/>
                  </a:cubicBezTo>
                  <a:cubicBezTo>
                    <a:pt x="4871" y="39205"/>
                    <a:pt x="4904" y="39139"/>
                    <a:pt x="4937" y="39105"/>
                  </a:cubicBezTo>
                  <a:close/>
                  <a:moveTo>
                    <a:pt x="8173" y="0"/>
                  </a:moveTo>
                  <a:cubicBezTo>
                    <a:pt x="8021" y="0"/>
                    <a:pt x="7862" y="44"/>
                    <a:pt x="7706" y="144"/>
                  </a:cubicBezTo>
                  <a:cubicBezTo>
                    <a:pt x="7606" y="244"/>
                    <a:pt x="7472" y="311"/>
                    <a:pt x="7372" y="411"/>
                  </a:cubicBezTo>
                  <a:cubicBezTo>
                    <a:pt x="7295" y="364"/>
                    <a:pt x="7203" y="339"/>
                    <a:pt x="7104" y="339"/>
                  </a:cubicBezTo>
                  <a:cubicBezTo>
                    <a:pt x="6989" y="339"/>
                    <a:pt x="6864" y="373"/>
                    <a:pt x="6739" y="444"/>
                  </a:cubicBezTo>
                  <a:cubicBezTo>
                    <a:pt x="5404" y="1345"/>
                    <a:pt x="4270" y="2379"/>
                    <a:pt x="3403" y="3646"/>
                  </a:cubicBezTo>
                  <a:cubicBezTo>
                    <a:pt x="3303" y="3780"/>
                    <a:pt x="3203" y="3913"/>
                    <a:pt x="3103" y="4013"/>
                  </a:cubicBezTo>
                  <a:cubicBezTo>
                    <a:pt x="2975" y="3900"/>
                    <a:pt x="2794" y="3841"/>
                    <a:pt x="2609" y="3841"/>
                  </a:cubicBezTo>
                  <a:cubicBezTo>
                    <a:pt x="2359" y="3841"/>
                    <a:pt x="2103" y="3950"/>
                    <a:pt x="1969" y="4180"/>
                  </a:cubicBezTo>
                  <a:cubicBezTo>
                    <a:pt x="1468" y="5014"/>
                    <a:pt x="934" y="5748"/>
                    <a:pt x="668" y="6682"/>
                  </a:cubicBezTo>
                  <a:cubicBezTo>
                    <a:pt x="401" y="7649"/>
                    <a:pt x="267" y="8650"/>
                    <a:pt x="201" y="9617"/>
                  </a:cubicBezTo>
                  <a:cubicBezTo>
                    <a:pt x="134" y="10918"/>
                    <a:pt x="234" y="12253"/>
                    <a:pt x="501" y="13554"/>
                  </a:cubicBezTo>
                  <a:cubicBezTo>
                    <a:pt x="534" y="13720"/>
                    <a:pt x="534" y="13854"/>
                    <a:pt x="534" y="14021"/>
                  </a:cubicBezTo>
                  <a:cubicBezTo>
                    <a:pt x="634" y="14988"/>
                    <a:pt x="868" y="15922"/>
                    <a:pt x="1235" y="16823"/>
                  </a:cubicBezTo>
                  <a:cubicBezTo>
                    <a:pt x="1969" y="18691"/>
                    <a:pt x="3236" y="20225"/>
                    <a:pt x="4937" y="21292"/>
                  </a:cubicBezTo>
                  <a:cubicBezTo>
                    <a:pt x="5538" y="21693"/>
                    <a:pt x="6205" y="21960"/>
                    <a:pt x="6905" y="22126"/>
                  </a:cubicBezTo>
                  <a:cubicBezTo>
                    <a:pt x="6005" y="22760"/>
                    <a:pt x="5104" y="23227"/>
                    <a:pt x="4304" y="24028"/>
                  </a:cubicBezTo>
                  <a:cubicBezTo>
                    <a:pt x="3503" y="24828"/>
                    <a:pt x="2869" y="25729"/>
                    <a:pt x="2302" y="26696"/>
                  </a:cubicBezTo>
                  <a:cubicBezTo>
                    <a:pt x="2002" y="27163"/>
                    <a:pt x="1702" y="27630"/>
                    <a:pt x="1468" y="28131"/>
                  </a:cubicBezTo>
                  <a:cubicBezTo>
                    <a:pt x="1268" y="28564"/>
                    <a:pt x="1135" y="29065"/>
                    <a:pt x="968" y="29498"/>
                  </a:cubicBezTo>
                  <a:cubicBezTo>
                    <a:pt x="601" y="30566"/>
                    <a:pt x="367" y="31600"/>
                    <a:pt x="167" y="32734"/>
                  </a:cubicBezTo>
                  <a:cubicBezTo>
                    <a:pt x="0" y="33901"/>
                    <a:pt x="167" y="35202"/>
                    <a:pt x="334" y="36370"/>
                  </a:cubicBezTo>
                  <a:cubicBezTo>
                    <a:pt x="501" y="37471"/>
                    <a:pt x="801" y="38571"/>
                    <a:pt x="1135" y="39639"/>
                  </a:cubicBezTo>
                  <a:cubicBezTo>
                    <a:pt x="1835" y="41740"/>
                    <a:pt x="2702" y="44476"/>
                    <a:pt x="4871" y="45510"/>
                  </a:cubicBezTo>
                  <a:cubicBezTo>
                    <a:pt x="4999" y="45569"/>
                    <a:pt x="5128" y="45596"/>
                    <a:pt x="5251" y="45596"/>
                  </a:cubicBezTo>
                  <a:cubicBezTo>
                    <a:pt x="5541" y="45596"/>
                    <a:pt x="5797" y="45444"/>
                    <a:pt x="5938" y="45210"/>
                  </a:cubicBezTo>
                  <a:cubicBezTo>
                    <a:pt x="6138" y="45376"/>
                    <a:pt x="6338" y="45510"/>
                    <a:pt x="6538" y="45677"/>
                  </a:cubicBezTo>
                  <a:cubicBezTo>
                    <a:pt x="6972" y="45977"/>
                    <a:pt x="7439" y="46410"/>
                    <a:pt x="7939" y="46611"/>
                  </a:cubicBezTo>
                  <a:cubicBezTo>
                    <a:pt x="8406" y="46844"/>
                    <a:pt x="8974" y="46877"/>
                    <a:pt x="9474" y="47078"/>
                  </a:cubicBezTo>
                  <a:cubicBezTo>
                    <a:pt x="9541" y="47111"/>
                    <a:pt x="9607" y="47125"/>
                    <a:pt x="9671" y="47125"/>
                  </a:cubicBezTo>
                  <a:cubicBezTo>
                    <a:pt x="9864" y="47125"/>
                    <a:pt x="10033" y="46994"/>
                    <a:pt x="10108" y="46844"/>
                  </a:cubicBezTo>
                  <a:cubicBezTo>
                    <a:pt x="10308" y="46744"/>
                    <a:pt x="10441" y="46577"/>
                    <a:pt x="10441" y="46344"/>
                  </a:cubicBezTo>
                  <a:cubicBezTo>
                    <a:pt x="10375" y="45376"/>
                    <a:pt x="9674" y="44976"/>
                    <a:pt x="9074" y="44342"/>
                  </a:cubicBezTo>
                  <a:cubicBezTo>
                    <a:pt x="8406" y="43608"/>
                    <a:pt x="7973" y="42741"/>
                    <a:pt x="7673" y="41807"/>
                  </a:cubicBezTo>
                  <a:cubicBezTo>
                    <a:pt x="7372" y="40806"/>
                    <a:pt x="7039" y="39772"/>
                    <a:pt x="6905" y="38738"/>
                  </a:cubicBezTo>
                  <a:cubicBezTo>
                    <a:pt x="6772" y="37671"/>
                    <a:pt x="6705" y="36603"/>
                    <a:pt x="6672" y="35536"/>
                  </a:cubicBezTo>
                  <a:cubicBezTo>
                    <a:pt x="6639" y="33301"/>
                    <a:pt x="6905" y="31099"/>
                    <a:pt x="7472" y="28931"/>
                  </a:cubicBezTo>
                  <a:cubicBezTo>
                    <a:pt x="8006" y="26930"/>
                    <a:pt x="8740" y="24762"/>
                    <a:pt x="10174" y="23227"/>
                  </a:cubicBezTo>
                  <a:cubicBezTo>
                    <a:pt x="10341" y="23027"/>
                    <a:pt x="10408" y="22827"/>
                    <a:pt x="10408" y="22627"/>
                  </a:cubicBezTo>
                  <a:cubicBezTo>
                    <a:pt x="11008" y="22627"/>
                    <a:pt x="11609" y="22560"/>
                    <a:pt x="12176" y="22360"/>
                  </a:cubicBezTo>
                  <a:cubicBezTo>
                    <a:pt x="12343" y="22293"/>
                    <a:pt x="12476" y="22193"/>
                    <a:pt x="12576" y="22026"/>
                  </a:cubicBezTo>
                  <a:cubicBezTo>
                    <a:pt x="12643" y="22060"/>
                    <a:pt x="12710" y="22060"/>
                    <a:pt x="12776" y="22060"/>
                  </a:cubicBezTo>
                  <a:cubicBezTo>
                    <a:pt x="12787" y="22060"/>
                    <a:pt x="12799" y="22060"/>
                    <a:pt x="12810" y="22060"/>
                  </a:cubicBezTo>
                  <a:cubicBezTo>
                    <a:pt x="13843" y="22060"/>
                    <a:pt x="13799" y="20524"/>
                    <a:pt x="12776" y="20425"/>
                  </a:cubicBezTo>
                  <a:cubicBezTo>
                    <a:pt x="11809" y="20325"/>
                    <a:pt x="10975" y="19791"/>
                    <a:pt x="10141" y="19324"/>
                  </a:cubicBezTo>
                  <a:cubicBezTo>
                    <a:pt x="9307" y="18891"/>
                    <a:pt x="8573" y="18390"/>
                    <a:pt x="7973" y="17656"/>
                  </a:cubicBezTo>
                  <a:cubicBezTo>
                    <a:pt x="7506" y="17089"/>
                    <a:pt x="7139" y="16389"/>
                    <a:pt x="6905" y="15688"/>
                  </a:cubicBezTo>
                  <a:cubicBezTo>
                    <a:pt x="6572" y="14788"/>
                    <a:pt x="6238" y="13887"/>
                    <a:pt x="6105" y="12920"/>
                  </a:cubicBezTo>
                  <a:cubicBezTo>
                    <a:pt x="5871" y="10885"/>
                    <a:pt x="5971" y="8917"/>
                    <a:pt x="6505" y="6949"/>
                  </a:cubicBezTo>
                  <a:cubicBezTo>
                    <a:pt x="6739" y="5948"/>
                    <a:pt x="7072" y="4947"/>
                    <a:pt x="7506" y="4080"/>
                  </a:cubicBezTo>
                  <a:cubicBezTo>
                    <a:pt x="7973" y="3179"/>
                    <a:pt x="8540" y="2346"/>
                    <a:pt x="9007" y="1445"/>
                  </a:cubicBezTo>
                  <a:cubicBezTo>
                    <a:pt x="9359" y="822"/>
                    <a:pt x="8831" y="0"/>
                    <a:pt x="81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51"/>
            <p:cNvSpPr/>
            <p:nvPr/>
          </p:nvSpPr>
          <p:spPr>
            <a:xfrm>
              <a:off x="2387550" y="4273900"/>
              <a:ext cx="241500" cy="183350"/>
            </a:xfrm>
            <a:custGeom>
              <a:avLst/>
              <a:gdLst/>
              <a:ahLst/>
              <a:cxnLst/>
              <a:rect l="l" t="t" r="r" b="b"/>
              <a:pathLst>
                <a:path w="9660" h="7334" extrusionOk="0">
                  <a:moveTo>
                    <a:pt x="8730" y="0"/>
                  </a:moveTo>
                  <a:cubicBezTo>
                    <a:pt x="8642" y="0"/>
                    <a:pt x="8547" y="16"/>
                    <a:pt x="8446" y="51"/>
                  </a:cubicBezTo>
                  <a:cubicBezTo>
                    <a:pt x="6745" y="652"/>
                    <a:pt x="5477" y="1886"/>
                    <a:pt x="4143" y="3020"/>
                  </a:cubicBezTo>
                  <a:cubicBezTo>
                    <a:pt x="2909" y="4054"/>
                    <a:pt x="1808" y="5288"/>
                    <a:pt x="474" y="6189"/>
                  </a:cubicBezTo>
                  <a:cubicBezTo>
                    <a:pt x="0" y="6485"/>
                    <a:pt x="183" y="7333"/>
                    <a:pt x="697" y="7333"/>
                  </a:cubicBezTo>
                  <a:cubicBezTo>
                    <a:pt x="762" y="7333"/>
                    <a:pt x="833" y="7320"/>
                    <a:pt x="908" y="7290"/>
                  </a:cubicBezTo>
                  <a:cubicBezTo>
                    <a:pt x="2442" y="6656"/>
                    <a:pt x="3710" y="5755"/>
                    <a:pt x="5044" y="4788"/>
                  </a:cubicBezTo>
                  <a:cubicBezTo>
                    <a:pt x="6478" y="3721"/>
                    <a:pt x="8146" y="2820"/>
                    <a:pt x="9247" y="1419"/>
                  </a:cubicBezTo>
                  <a:cubicBezTo>
                    <a:pt x="9659" y="918"/>
                    <a:pt x="9395" y="0"/>
                    <a:pt x="873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51"/>
            <p:cNvSpPr/>
            <p:nvPr/>
          </p:nvSpPr>
          <p:spPr>
            <a:xfrm>
              <a:off x="2177550" y="4463850"/>
              <a:ext cx="191625" cy="238375"/>
            </a:xfrm>
            <a:custGeom>
              <a:avLst/>
              <a:gdLst/>
              <a:ahLst/>
              <a:cxnLst/>
              <a:rect l="l" t="t" r="r" b="b"/>
              <a:pathLst>
                <a:path w="7665" h="9535" extrusionOk="0">
                  <a:moveTo>
                    <a:pt x="6655" y="0"/>
                  </a:moveTo>
                  <a:cubicBezTo>
                    <a:pt x="6485" y="0"/>
                    <a:pt x="6314" y="67"/>
                    <a:pt x="6172" y="225"/>
                  </a:cubicBezTo>
                  <a:cubicBezTo>
                    <a:pt x="5605" y="926"/>
                    <a:pt x="4904" y="1493"/>
                    <a:pt x="4271" y="2127"/>
                  </a:cubicBezTo>
                  <a:cubicBezTo>
                    <a:pt x="3603" y="2761"/>
                    <a:pt x="2970" y="3495"/>
                    <a:pt x="2403" y="4228"/>
                  </a:cubicBezTo>
                  <a:cubicBezTo>
                    <a:pt x="1836" y="4962"/>
                    <a:pt x="1335" y="5729"/>
                    <a:pt x="835" y="6497"/>
                  </a:cubicBezTo>
                  <a:cubicBezTo>
                    <a:pt x="401" y="7164"/>
                    <a:pt x="1" y="7898"/>
                    <a:pt x="134" y="8665"/>
                  </a:cubicBezTo>
                  <a:cubicBezTo>
                    <a:pt x="134" y="8698"/>
                    <a:pt x="134" y="8732"/>
                    <a:pt x="134" y="8765"/>
                  </a:cubicBezTo>
                  <a:cubicBezTo>
                    <a:pt x="166" y="9150"/>
                    <a:pt x="445" y="9534"/>
                    <a:pt x="881" y="9534"/>
                  </a:cubicBezTo>
                  <a:cubicBezTo>
                    <a:pt x="898" y="9534"/>
                    <a:pt x="917" y="9533"/>
                    <a:pt x="935" y="9532"/>
                  </a:cubicBezTo>
                  <a:cubicBezTo>
                    <a:pt x="1936" y="9499"/>
                    <a:pt x="2369" y="8732"/>
                    <a:pt x="2870" y="7931"/>
                  </a:cubicBezTo>
                  <a:cubicBezTo>
                    <a:pt x="3337" y="7164"/>
                    <a:pt x="3804" y="6363"/>
                    <a:pt x="4337" y="5629"/>
                  </a:cubicBezTo>
                  <a:cubicBezTo>
                    <a:pt x="5371" y="4128"/>
                    <a:pt x="6405" y="2661"/>
                    <a:pt x="7339" y="1126"/>
                  </a:cubicBezTo>
                  <a:cubicBezTo>
                    <a:pt x="7665" y="601"/>
                    <a:pt x="7164" y="0"/>
                    <a:pt x="665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51"/>
            <p:cNvSpPr/>
            <p:nvPr/>
          </p:nvSpPr>
          <p:spPr>
            <a:xfrm>
              <a:off x="2157550" y="4724325"/>
              <a:ext cx="63400" cy="224750"/>
            </a:xfrm>
            <a:custGeom>
              <a:avLst/>
              <a:gdLst/>
              <a:ahLst/>
              <a:cxnLst/>
              <a:rect l="l" t="t" r="r" b="b"/>
              <a:pathLst>
                <a:path w="2536" h="8990" extrusionOk="0">
                  <a:moveTo>
                    <a:pt x="1023" y="0"/>
                  </a:moveTo>
                  <a:cubicBezTo>
                    <a:pt x="774" y="0"/>
                    <a:pt x="527" y="130"/>
                    <a:pt x="467" y="414"/>
                  </a:cubicBezTo>
                  <a:cubicBezTo>
                    <a:pt x="200" y="1748"/>
                    <a:pt x="100" y="3049"/>
                    <a:pt x="67" y="4417"/>
                  </a:cubicBezTo>
                  <a:cubicBezTo>
                    <a:pt x="67" y="5117"/>
                    <a:pt x="0" y="5818"/>
                    <a:pt x="0" y="6552"/>
                  </a:cubicBezTo>
                  <a:cubicBezTo>
                    <a:pt x="0" y="7286"/>
                    <a:pt x="0" y="8020"/>
                    <a:pt x="434" y="8653"/>
                  </a:cubicBezTo>
                  <a:cubicBezTo>
                    <a:pt x="570" y="8867"/>
                    <a:pt x="796" y="8990"/>
                    <a:pt x="1027" y="8990"/>
                  </a:cubicBezTo>
                  <a:cubicBezTo>
                    <a:pt x="1193" y="8990"/>
                    <a:pt x="1362" y="8926"/>
                    <a:pt x="1501" y="8787"/>
                  </a:cubicBezTo>
                  <a:cubicBezTo>
                    <a:pt x="2535" y="7753"/>
                    <a:pt x="2269" y="5951"/>
                    <a:pt x="2135" y="4650"/>
                  </a:cubicBezTo>
                  <a:cubicBezTo>
                    <a:pt x="2035" y="3950"/>
                    <a:pt x="1935" y="3283"/>
                    <a:pt x="1835" y="2582"/>
                  </a:cubicBezTo>
                  <a:cubicBezTo>
                    <a:pt x="1735" y="1915"/>
                    <a:pt x="1501" y="1248"/>
                    <a:pt x="1601" y="548"/>
                  </a:cubicBezTo>
                  <a:cubicBezTo>
                    <a:pt x="1638" y="198"/>
                    <a:pt x="1329" y="0"/>
                    <a:pt x="102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1"/>
            <p:cNvSpPr/>
            <p:nvPr/>
          </p:nvSpPr>
          <p:spPr>
            <a:xfrm>
              <a:off x="2115025" y="4976775"/>
              <a:ext cx="77600" cy="137200"/>
            </a:xfrm>
            <a:custGeom>
              <a:avLst/>
              <a:gdLst/>
              <a:ahLst/>
              <a:cxnLst/>
              <a:rect l="l" t="t" r="r" b="b"/>
              <a:pathLst>
                <a:path w="3104" h="5488" extrusionOk="0">
                  <a:moveTo>
                    <a:pt x="2068" y="0"/>
                  </a:moveTo>
                  <a:cubicBezTo>
                    <a:pt x="1726" y="0"/>
                    <a:pt x="1380" y="180"/>
                    <a:pt x="1234" y="590"/>
                  </a:cubicBezTo>
                  <a:cubicBezTo>
                    <a:pt x="767" y="1991"/>
                    <a:pt x="33" y="3359"/>
                    <a:pt x="0" y="4860"/>
                  </a:cubicBezTo>
                  <a:cubicBezTo>
                    <a:pt x="0" y="5265"/>
                    <a:pt x="319" y="5488"/>
                    <a:pt x="649" y="5488"/>
                  </a:cubicBezTo>
                  <a:cubicBezTo>
                    <a:pt x="808" y="5488"/>
                    <a:pt x="970" y="5436"/>
                    <a:pt x="1101" y="5327"/>
                  </a:cubicBezTo>
                  <a:cubicBezTo>
                    <a:pt x="1768" y="4793"/>
                    <a:pt x="1935" y="4093"/>
                    <a:pt x="2168" y="3325"/>
                  </a:cubicBezTo>
                  <a:cubicBezTo>
                    <a:pt x="2402" y="2558"/>
                    <a:pt x="2702" y="1824"/>
                    <a:pt x="2902" y="1057"/>
                  </a:cubicBezTo>
                  <a:cubicBezTo>
                    <a:pt x="3103" y="414"/>
                    <a:pt x="2589" y="0"/>
                    <a:pt x="206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1"/>
            <p:cNvSpPr/>
            <p:nvPr/>
          </p:nvSpPr>
          <p:spPr>
            <a:xfrm>
              <a:off x="1829875" y="4594150"/>
              <a:ext cx="81000" cy="129800"/>
            </a:xfrm>
            <a:custGeom>
              <a:avLst/>
              <a:gdLst/>
              <a:ahLst/>
              <a:cxnLst/>
              <a:rect l="l" t="t" r="r" b="b"/>
              <a:pathLst>
                <a:path w="3240" h="5192" extrusionOk="0">
                  <a:moveTo>
                    <a:pt x="2694" y="1"/>
                  </a:moveTo>
                  <a:cubicBezTo>
                    <a:pt x="2497" y="1"/>
                    <a:pt x="2289" y="86"/>
                    <a:pt x="2166" y="251"/>
                  </a:cubicBezTo>
                  <a:cubicBezTo>
                    <a:pt x="1299" y="1451"/>
                    <a:pt x="832" y="2919"/>
                    <a:pt x="231" y="4253"/>
                  </a:cubicBezTo>
                  <a:cubicBezTo>
                    <a:pt x="0" y="4739"/>
                    <a:pt x="409" y="5192"/>
                    <a:pt x="805" y="5192"/>
                  </a:cubicBezTo>
                  <a:cubicBezTo>
                    <a:pt x="980" y="5192"/>
                    <a:pt x="1153" y="5103"/>
                    <a:pt x="1266" y="4887"/>
                  </a:cubicBezTo>
                  <a:cubicBezTo>
                    <a:pt x="1632" y="4187"/>
                    <a:pt x="1966" y="3453"/>
                    <a:pt x="2366" y="2786"/>
                  </a:cubicBezTo>
                  <a:cubicBezTo>
                    <a:pt x="2833" y="2019"/>
                    <a:pt x="3100" y="1418"/>
                    <a:pt x="3200" y="551"/>
                  </a:cubicBezTo>
                  <a:cubicBezTo>
                    <a:pt x="3240" y="177"/>
                    <a:pt x="2978" y="1"/>
                    <a:pt x="269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1"/>
            <p:cNvSpPr/>
            <p:nvPr/>
          </p:nvSpPr>
          <p:spPr>
            <a:xfrm>
              <a:off x="1904450" y="4334900"/>
              <a:ext cx="186050" cy="247525"/>
            </a:xfrm>
            <a:custGeom>
              <a:avLst/>
              <a:gdLst/>
              <a:ahLst/>
              <a:cxnLst/>
              <a:rect l="l" t="t" r="r" b="b"/>
              <a:pathLst>
                <a:path w="7442" h="9901" extrusionOk="0">
                  <a:moveTo>
                    <a:pt x="6437" y="0"/>
                  </a:moveTo>
                  <a:cubicBezTo>
                    <a:pt x="6307" y="0"/>
                    <a:pt x="6176" y="26"/>
                    <a:pt x="6055" y="80"/>
                  </a:cubicBezTo>
                  <a:cubicBezTo>
                    <a:pt x="5187" y="480"/>
                    <a:pt x="4654" y="1314"/>
                    <a:pt x="4120" y="2048"/>
                  </a:cubicBezTo>
                  <a:cubicBezTo>
                    <a:pt x="3553" y="2782"/>
                    <a:pt x="3053" y="3549"/>
                    <a:pt x="2552" y="4349"/>
                  </a:cubicBezTo>
                  <a:cubicBezTo>
                    <a:pt x="2085" y="5117"/>
                    <a:pt x="1652" y="5917"/>
                    <a:pt x="1218" y="6718"/>
                  </a:cubicBezTo>
                  <a:cubicBezTo>
                    <a:pt x="1018" y="7085"/>
                    <a:pt x="818" y="7452"/>
                    <a:pt x="651" y="7852"/>
                  </a:cubicBezTo>
                  <a:cubicBezTo>
                    <a:pt x="551" y="8085"/>
                    <a:pt x="451" y="8286"/>
                    <a:pt x="351" y="8486"/>
                  </a:cubicBezTo>
                  <a:cubicBezTo>
                    <a:pt x="284" y="8653"/>
                    <a:pt x="284" y="8886"/>
                    <a:pt x="217" y="9053"/>
                  </a:cubicBezTo>
                  <a:cubicBezTo>
                    <a:pt x="0" y="9433"/>
                    <a:pt x="313" y="9901"/>
                    <a:pt x="706" y="9901"/>
                  </a:cubicBezTo>
                  <a:cubicBezTo>
                    <a:pt x="796" y="9901"/>
                    <a:pt x="891" y="9876"/>
                    <a:pt x="984" y="9820"/>
                  </a:cubicBezTo>
                  <a:cubicBezTo>
                    <a:pt x="1618" y="9420"/>
                    <a:pt x="2085" y="8586"/>
                    <a:pt x="2519" y="7985"/>
                  </a:cubicBezTo>
                  <a:cubicBezTo>
                    <a:pt x="3053" y="7218"/>
                    <a:pt x="3586" y="6418"/>
                    <a:pt x="4120" y="5650"/>
                  </a:cubicBezTo>
                  <a:cubicBezTo>
                    <a:pt x="4620" y="4850"/>
                    <a:pt x="5121" y="4083"/>
                    <a:pt x="5688" y="3349"/>
                  </a:cubicBezTo>
                  <a:cubicBezTo>
                    <a:pt x="6255" y="2581"/>
                    <a:pt x="6955" y="1914"/>
                    <a:pt x="7256" y="980"/>
                  </a:cubicBezTo>
                  <a:cubicBezTo>
                    <a:pt x="7442" y="395"/>
                    <a:pt x="6949" y="0"/>
                    <a:pt x="643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1"/>
            <p:cNvSpPr/>
            <p:nvPr/>
          </p:nvSpPr>
          <p:spPr>
            <a:xfrm>
              <a:off x="2090650" y="4235050"/>
              <a:ext cx="217500" cy="99450"/>
            </a:xfrm>
            <a:custGeom>
              <a:avLst/>
              <a:gdLst/>
              <a:ahLst/>
              <a:cxnLst/>
              <a:rect l="l" t="t" r="r" b="b"/>
              <a:pathLst>
                <a:path w="8700" h="3978" extrusionOk="0">
                  <a:moveTo>
                    <a:pt x="7953" y="0"/>
                  </a:moveTo>
                  <a:cubicBezTo>
                    <a:pt x="7930" y="0"/>
                    <a:pt x="7905" y="1"/>
                    <a:pt x="7880" y="4"/>
                  </a:cubicBezTo>
                  <a:cubicBezTo>
                    <a:pt x="6412" y="104"/>
                    <a:pt x="5211" y="1005"/>
                    <a:pt x="3844" y="1472"/>
                  </a:cubicBezTo>
                  <a:cubicBezTo>
                    <a:pt x="3277" y="1672"/>
                    <a:pt x="2676" y="1772"/>
                    <a:pt x="2143" y="2072"/>
                  </a:cubicBezTo>
                  <a:cubicBezTo>
                    <a:pt x="1542" y="2439"/>
                    <a:pt x="1008" y="2906"/>
                    <a:pt x="408" y="3240"/>
                  </a:cubicBezTo>
                  <a:cubicBezTo>
                    <a:pt x="1" y="3443"/>
                    <a:pt x="253" y="3977"/>
                    <a:pt x="634" y="3977"/>
                  </a:cubicBezTo>
                  <a:cubicBezTo>
                    <a:pt x="690" y="3977"/>
                    <a:pt x="749" y="3966"/>
                    <a:pt x="808" y="3940"/>
                  </a:cubicBezTo>
                  <a:cubicBezTo>
                    <a:pt x="1442" y="3640"/>
                    <a:pt x="2143" y="3607"/>
                    <a:pt x="2776" y="3407"/>
                  </a:cubicBezTo>
                  <a:cubicBezTo>
                    <a:pt x="3377" y="3240"/>
                    <a:pt x="4011" y="3240"/>
                    <a:pt x="4644" y="3073"/>
                  </a:cubicBezTo>
                  <a:cubicBezTo>
                    <a:pt x="5912" y="2706"/>
                    <a:pt x="7446" y="2172"/>
                    <a:pt x="8347" y="1138"/>
                  </a:cubicBezTo>
                  <a:cubicBezTo>
                    <a:pt x="8699" y="754"/>
                    <a:pt x="8529" y="0"/>
                    <a:pt x="795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1"/>
            <p:cNvSpPr/>
            <p:nvPr/>
          </p:nvSpPr>
          <p:spPr>
            <a:xfrm>
              <a:off x="2323500" y="4145875"/>
              <a:ext cx="232475" cy="89000"/>
            </a:xfrm>
            <a:custGeom>
              <a:avLst/>
              <a:gdLst/>
              <a:ahLst/>
              <a:cxnLst/>
              <a:rect l="l" t="t" r="r" b="b"/>
              <a:pathLst>
                <a:path w="9299" h="3560" extrusionOk="0">
                  <a:moveTo>
                    <a:pt x="8340" y="1"/>
                  </a:moveTo>
                  <a:cubicBezTo>
                    <a:pt x="8329" y="1"/>
                    <a:pt x="8318" y="1"/>
                    <a:pt x="8306" y="2"/>
                  </a:cubicBezTo>
                  <a:cubicBezTo>
                    <a:pt x="6839" y="69"/>
                    <a:pt x="5538" y="569"/>
                    <a:pt x="4170" y="1036"/>
                  </a:cubicBezTo>
                  <a:cubicBezTo>
                    <a:pt x="2869" y="1470"/>
                    <a:pt x="1568" y="1937"/>
                    <a:pt x="367" y="2604"/>
                  </a:cubicBezTo>
                  <a:cubicBezTo>
                    <a:pt x="0" y="2804"/>
                    <a:pt x="67" y="3438"/>
                    <a:pt x="501" y="3504"/>
                  </a:cubicBezTo>
                  <a:cubicBezTo>
                    <a:pt x="667" y="3543"/>
                    <a:pt x="847" y="3560"/>
                    <a:pt x="1034" y="3560"/>
                  </a:cubicBezTo>
                  <a:cubicBezTo>
                    <a:pt x="1483" y="3560"/>
                    <a:pt x="1968" y="3465"/>
                    <a:pt x="2369" y="3371"/>
                  </a:cubicBezTo>
                  <a:cubicBezTo>
                    <a:pt x="3136" y="3204"/>
                    <a:pt x="3903" y="3037"/>
                    <a:pt x="4670" y="2804"/>
                  </a:cubicBezTo>
                  <a:cubicBezTo>
                    <a:pt x="5338" y="2604"/>
                    <a:pt x="6038" y="2404"/>
                    <a:pt x="6739" y="2203"/>
                  </a:cubicBezTo>
                  <a:cubicBezTo>
                    <a:pt x="7506" y="1970"/>
                    <a:pt x="8206" y="1770"/>
                    <a:pt x="8840" y="1269"/>
                  </a:cubicBezTo>
                  <a:cubicBezTo>
                    <a:pt x="9298" y="844"/>
                    <a:pt x="8921" y="1"/>
                    <a:pt x="834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1"/>
            <p:cNvSpPr/>
            <p:nvPr/>
          </p:nvSpPr>
          <p:spPr>
            <a:xfrm>
              <a:off x="2290975" y="4024975"/>
              <a:ext cx="259350" cy="68800"/>
            </a:xfrm>
            <a:custGeom>
              <a:avLst/>
              <a:gdLst/>
              <a:ahLst/>
              <a:cxnLst/>
              <a:rect l="l" t="t" r="r" b="b"/>
              <a:pathLst>
                <a:path w="10374" h="2752" extrusionOk="0">
                  <a:moveTo>
                    <a:pt x="9407" y="1"/>
                  </a:moveTo>
                  <a:cubicBezTo>
                    <a:pt x="9396" y="1"/>
                    <a:pt x="9385" y="1"/>
                    <a:pt x="9374" y="1"/>
                  </a:cubicBezTo>
                  <a:cubicBezTo>
                    <a:pt x="8607" y="1"/>
                    <a:pt x="7806" y="101"/>
                    <a:pt x="7039" y="101"/>
                  </a:cubicBezTo>
                  <a:cubicBezTo>
                    <a:pt x="6305" y="101"/>
                    <a:pt x="5604" y="335"/>
                    <a:pt x="4871" y="335"/>
                  </a:cubicBezTo>
                  <a:cubicBezTo>
                    <a:pt x="4137" y="368"/>
                    <a:pt x="3403" y="368"/>
                    <a:pt x="2669" y="368"/>
                  </a:cubicBezTo>
                  <a:cubicBezTo>
                    <a:pt x="1802" y="368"/>
                    <a:pt x="968" y="401"/>
                    <a:pt x="334" y="1035"/>
                  </a:cubicBezTo>
                  <a:cubicBezTo>
                    <a:pt x="0" y="1335"/>
                    <a:pt x="0" y="1902"/>
                    <a:pt x="334" y="2203"/>
                  </a:cubicBezTo>
                  <a:cubicBezTo>
                    <a:pt x="801" y="2647"/>
                    <a:pt x="1283" y="2751"/>
                    <a:pt x="1819" y="2751"/>
                  </a:cubicBezTo>
                  <a:cubicBezTo>
                    <a:pt x="2087" y="2751"/>
                    <a:pt x="2369" y="2725"/>
                    <a:pt x="2669" y="2703"/>
                  </a:cubicBezTo>
                  <a:cubicBezTo>
                    <a:pt x="3436" y="2670"/>
                    <a:pt x="4170" y="2603"/>
                    <a:pt x="4937" y="2436"/>
                  </a:cubicBezTo>
                  <a:cubicBezTo>
                    <a:pt x="6438" y="2136"/>
                    <a:pt x="7839" y="1636"/>
                    <a:pt x="9374" y="1502"/>
                  </a:cubicBezTo>
                  <a:cubicBezTo>
                    <a:pt x="10330" y="1436"/>
                    <a:pt x="10374" y="1"/>
                    <a:pt x="940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1"/>
            <p:cNvSpPr/>
            <p:nvPr/>
          </p:nvSpPr>
          <p:spPr>
            <a:xfrm>
              <a:off x="2082075" y="3894125"/>
              <a:ext cx="190950" cy="158850"/>
            </a:xfrm>
            <a:custGeom>
              <a:avLst/>
              <a:gdLst/>
              <a:ahLst/>
              <a:cxnLst/>
              <a:rect l="l" t="t" r="r" b="b"/>
              <a:pathLst>
                <a:path w="7638" h="6354" extrusionOk="0">
                  <a:moveTo>
                    <a:pt x="862" y="0"/>
                  </a:moveTo>
                  <a:cubicBezTo>
                    <a:pt x="368" y="0"/>
                    <a:pt x="1" y="470"/>
                    <a:pt x="117" y="965"/>
                  </a:cubicBezTo>
                  <a:cubicBezTo>
                    <a:pt x="284" y="1599"/>
                    <a:pt x="651" y="2300"/>
                    <a:pt x="985" y="2867"/>
                  </a:cubicBezTo>
                  <a:cubicBezTo>
                    <a:pt x="1385" y="3501"/>
                    <a:pt x="1985" y="3901"/>
                    <a:pt x="2552" y="4368"/>
                  </a:cubicBezTo>
                  <a:cubicBezTo>
                    <a:pt x="3153" y="4835"/>
                    <a:pt x="3720" y="5335"/>
                    <a:pt x="4387" y="5669"/>
                  </a:cubicBezTo>
                  <a:cubicBezTo>
                    <a:pt x="5054" y="6002"/>
                    <a:pt x="5755" y="6136"/>
                    <a:pt x="6455" y="6336"/>
                  </a:cubicBezTo>
                  <a:cubicBezTo>
                    <a:pt x="6509" y="6348"/>
                    <a:pt x="6562" y="6354"/>
                    <a:pt x="6613" y="6354"/>
                  </a:cubicBezTo>
                  <a:cubicBezTo>
                    <a:pt x="7256" y="6354"/>
                    <a:pt x="7638" y="5439"/>
                    <a:pt x="6989" y="5068"/>
                  </a:cubicBezTo>
                  <a:cubicBezTo>
                    <a:pt x="5821" y="4435"/>
                    <a:pt x="4954" y="3334"/>
                    <a:pt x="3953" y="2466"/>
                  </a:cubicBezTo>
                  <a:cubicBezTo>
                    <a:pt x="3520" y="2066"/>
                    <a:pt x="3053" y="1699"/>
                    <a:pt x="2686" y="1232"/>
                  </a:cubicBezTo>
                  <a:cubicBezTo>
                    <a:pt x="2252" y="699"/>
                    <a:pt x="1752" y="198"/>
                    <a:pt x="1085" y="31"/>
                  </a:cubicBezTo>
                  <a:cubicBezTo>
                    <a:pt x="1009" y="10"/>
                    <a:pt x="934" y="0"/>
                    <a:pt x="862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1"/>
            <p:cNvSpPr/>
            <p:nvPr/>
          </p:nvSpPr>
          <p:spPr>
            <a:xfrm>
              <a:off x="1948575" y="3798475"/>
              <a:ext cx="128100" cy="109000"/>
            </a:xfrm>
            <a:custGeom>
              <a:avLst/>
              <a:gdLst/>
              <a:ahLst/>
              <a:cxnLst/>
              <a:rect l="l" t="t" r="r" b="b"/>
              <a:pathLst>
                <a:path w="5124" h="4360" extrusionOk="0">
                  <a:moveTo>
                    <a:pt x="938" y="0"/>
                  </a:moveTo>
                  <a:cubicBezTo>
                    <a:pt x="383" y="0"/>
                    <a:pt x="1" y="644"/>
                    <a:pt x="87" y="1189"/>
                  </a:cubicBezTo>
                  <a:cubicBezTo>
                    <a:pt x="287" y="2256"/>
                    <a:pt x="1021" y="3157"/>
                    <a:pt x="1921" y="3757"/>
                  </a:cubicBezTo>
                  <a:cubicBezTo>
                    <a:pt x="2288" y="4024"/>
                    <a:pt x="2722" y="4224"/>
                    <a:pt x="3189" y="4324"/>
                  </a:cubicBezTo>
                  <a:cubicBezTo>
                    <a:pt x="3314" y="4349"/>
                    <a:pt x="3433" y="4360"/>
                    <a:pt x="3548" y="4360"/>
                  </a:cubicBezTo>
                  <a:cubicBezTo>
                    <a:pt x="3894" y="4360"/>
                    <a:pt x="4206" y="4266"/>
                    <a:pt x="4557" y="4191"/>
                  </a:cubicBezTo>
                  <a:cubicBezTo>
                    <a:pt x="5090" y="4091"/>
                    <a:pt x="5124" y="3157"/>
                    <a:pt x="4557" y="3057"/>
                  </a:cubicBezTo>
                  <a:cubicBezTo>
                    <a:pt x="4156" y="2990"/>
                    <a:pt x="4056" y="2857"/>
                    <a:pt x="3789" y="2556"/>
                  </a:cubicBezTo>
                  <a:cubicBezTo>
                    <a:pt x="3556" y="2290"/>
                    <a:pt x="3322" y="2056"/>
                    <a:pt x="3089" y="1756"/>
                  </a:cubicBezTo>
                  <a:cubicBezTo>
                    <a:pt x="2555" y="1022"/>
                    <a:pt x="2122" y="388"/>
                    <a:pt x="1221" y="55"/>
                  </a:cubicBezTo>
                  <a:cubicBezTo>
                    <a:pt x="1123" y="17"/>
                    <a:pt x="1028" y="0"/>
                    <a:pt x="93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1"/>
            <p:cNvSpPr/>
            <p:nvPr/>
          </p:nvSpPr>
          <p:spPr>
            <a:xfrm>
              <a:off x="1815625" y="3718625"/>
              <a:ext cx="127125" cy="79550"/>
            </a:xfrm>
            <a:custGeom>
              <a:avLst/>
              <a:gdLst/>
              <a:ahLst/>
              <a:cxnLst/>
              <a:rect l="l" t="t" r="r" b="b"/>
              <a:pathLst>
                <a:path w="5085" h="3182" extrusionOk="0">
                  <a:moveTo>
                    <a:pt x="1401" y="0"/>
                  </a:moveTo>
                  <a:cubicBezTo>
                    <a:pt x="1061" y="0"/>
                    <a:pt x="729" y="72"/>
                    <a:pt x="435" y="247"/>
                  </a:cubicBezTo>
                  <a:cubicBezTo>
                    <a:pt x="34" y="480"/>
                    <a:pt x="1" y="947"/>
                    <a:pt x="301" y="1281"/>
                  </a:cubicBezTo>
                  <a:cubicBezTo>
                    <a:pt x="801" y="1881"/>
                    <a:pt x="1502" y="1748"/>
                    <a:pt x="2136" y="2014"/>
                  </a:cubicBezTo>
                  <a:cubicBezTo>
                    <a:pt x="2803" y="2315"/>
                    <a:pt x="3370" y="2682"/>
                    <a:pt x="3937" y="3082"/>
                  </a:cubicBezTo>
                  <a:cubicBezTo>
                    <a:pt x="4036" y="3152"/>
                    <a:pt x="4137" y="3182"/>
                    <a:pt x="4236" y="3182"/>
                  </a:cubicBezTo>
                  <a:cubicBezTo>
                    <a:pt x="4701" y="3182"/>
                    <a:pt x="5084" y="2500"/>
                    <a:pt x="4671" y="2115"/>
                  </a:cubicBezTo>
                  <a:cubicBezTo>
                    <a:pt x="4037" y="1547"/>
                    <a:pt x="3637" y="814"/>
                    <a:pt x="2870" y="380"/>
                  </a:cubicBezTo>
                  <a:cubicBezTo>
                    <a:pt x="2430" y="160"/>
                    <a:pt x="1908" y="0"/>
                    <a:pt x="14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1"/>
            <p:cNvSpPr/>
            <p:nvPr/>
          </p:nvSpPr>
          <p:spPr>
            <a:xfrm>
              <a:off x="2224550" y="3614775"/>
              <a:ext cx="312450" cy="333100"/>
            </a:xfrm>
            <a:custGeom>
              <a:avLst/>
              <a:gdLst/>
              <a:ahLst/>
              <a:cxnLst/>
              <a:rect l="l" t="t" r="r" b="b"/>
              <a:pathLst>
                <a:path w="12498" h="13324" extrusionOk="0">
                  <a:moveTo>
                    <a:pt x="949" y="1"/>
                  </a:moveTo>
                  <a:cubicBezTo>
                    <a:pt x="478" y="1"/>
                    <a:pt x="0" y="310"/>
                    <a:pt x="56" y="865"/>
                  </a:cubicBezTo>
                  <a:cubicBezTo>
                    <a:pt x="256" y="2399"/>
                    <a:pt x="890" y="3934"/>
                    <a:pt x="1557" y="5335"/>
                  </a:cubicBezTo>
                  <a:cubicBezTo>
                    <a:pt x="2224" y="6736"/>
                    <a:pt x="3225" y="7903"/>
                    <a:pt x="4225" y="9104"/>
                  </a:cubicBezTo>
                  <a:cubicBezTo>
                    <a:pt x="5259" y="10271"/>
                    <a:pt x="6427" y="11239"/>
                    <a:pt x="7694" y="12106"/>
                  </a:cubicBezTo>
                  <a:cubicBezTo>
                    <a:pt x="8362" y="12573"/>
                    <a:pt x="9062" y="13007"/>
                    <a:pt x="9829" y="13207"/>
                  </a:cubicBezTo>
                  <a:cubicBezTo>
                    <a:pt x="10090" y="13272"/>
                    <a:pt x="10365" y="13323"/>
                    <a:pt x="10635" y="13323"/>
                  </a:cubicBezTo>
                  <a:cubicBezTo>
                    <a:pt x="10780" y="13323"/>
                    <a:pt x="10924" y="13308"/>
                    <a:pt x="11063" y="13274"/>
                  </a:cubicBezTo>
                  <a:cubicBezTo>
                    <a:pt x="11330" y="13240"/>
                    <a:pt x="11731" y="13107"/>
                    <a:pt x="11831" y="13073"/>
                  </a:cubicBezTo>
                  <a:cubicBezTo>
                    <a:pt x="12264" y="12973"/>
                    <a:pt x="12498" y="12506"/>
                    <a:pt x="12398" y="12106"/>
                  </a:cubicBezTo>
                  <a:cubicBezTo>
                    <a:pt x="12231" y="11506"/>
                    <a:pt x="11764" y="11272"/>
                    <a:pt x="11230" y="11005"/>
                  </a:cubicBezTo>
                  <a:cubicBezTo>
                    <a:pt x="10596" y="10705"/>
                    <a:pt x="9963" y="10472"/>
                    <a:pt x="9362" y="10105"/>
                  </a:cubicBezTo>
                  <a:cubicBezTo>
                    <a:pt x="8195" y="9404"/>
                    <a:pt x="7127" y="8570"/>
                    <a:pt x="6227" y="7569"/>
                  </a:cubicBezTo>
                  <a:cubicBezTo>
                    <a:pt x="5326" y="6569"/>
                    <a:pt x="4359" y="5601"/>
                    <a:pt x="3658" y="4434"/>
                  </a:cubicBezTo>
                  <a:cubicBezTo>
                    <a:pt x="2991" y="3266"/>
                    <a:pt x="2090" y="1965"/>
                    <a:pt x="1790" y="631"/>
                  </a:cubicBezTo>
                  <a:cubicBezTo>
                    <a:pt x="1701" y="200"/>
                    <a:pt x="1327" y="1"/>
                    <a:pt x="94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1"/>
            <p:cNvSpPr/>
            <p:nvPr/>
          </p:nvSpPr>
          <p:spPr>
            <a:xfrm>
              <a:off x="2074975" y="3372650"/>
              <a:ext cx="150975" cy="219850"/>
            </a:xfrm>
            <a:custGeom>
              <a:avLst/>
              <a:gdLst/>
              <a:ahLst/>
              <a:cxnLst/>
              <a:rect l="l" t="t" r="r" b="b"/>
              <a:pathLst>
                <a:path w="6039" h="8794" extrusionOk="0">
                  <a:moveTo>
                    <a:pt x="1077" y="1"/>
                  </a:moveTo>
                  <a:cubicBezTo>
                    <a:pt x="709" y="1"/>
                    <a:pt x="345" y="310"/>
                    <a:pt x="234" y="643"/>
                  </a:cubicBezTo>
                  <a:cubicBezTo>
                    <a:pt x="1" y="1510"/>
                    <a:pt x="301" y="2410"/>
                    <a:pt x="635" y="3178"/>
                  </a:cubicBezTo>
                  <a:cubicBezTo>
                    <a:pt x="968" y="4045"/>
                    <a:pt x="1369" y="4912"/>
                    <a:pt x="1869" y="5679"/>
                  </a:cubicBezTo>
                  <a:cubicBezTo>
                    <a:pt x="2336" y="6447"/>
                    <a:pt x="2903" y="7181"/>
                    <a:pt x="3503" y="7848"/>
                  </a:cubicBezTo>
                  <a:cubicBezTo>
                    <a:pt x="3950" y="8321"/>
                    <a:pt x="4459" y="8794"/>
                    <a:pt x="5063" y="8794"/>
                  </a:cubicBezTo>
                  <a:cubicBezTo>
                    <a:pt x="5225" y="8794"/>
                    <a:pt x="5395" y="8759"/>
                    <a:pt x="5572" y="8682"/>
                  </a:cubicBezTo>
                  <a:cubicBezTo>
                    <a:pt x="5972" y="8481"/>
                    <a:pt x="6039" y="7948"/>
                    <a:pt x="5838" y="7614"/>
                  </a:cubicBezTo>
                  <a:cubicBezTo>
                    <a:pt x="5738" y="7381"/>
                    <a:pt x="5638" y="7080"/>
                    <a:pt x="5505" y="6814"/>
                  </a:cubicBezTo>
                  <a:cubicBezTo>
                    <a:pt x="5271" y="6480"/>
                    <a:pt x="5071" y="6146"/>
                    <a:pt x="4871" y="5813"/>
                  </a:cubicBezTo>
                  <a:cubicBezTo>
                    <a:pt x="4437" y="5179"/>
                    <a:pt x="4071" y="4545"/>
                    <a:pt x="3704" y="3845"/>
                  </a:cubicBezTo>
                  <a:cubicBezTo>
                    <a:pt x="3403" y="3211"/>
                    <a:pt x="3103" y="2577"/>
                    <a:pt x="2836" y="1910"/>
                  </a:cubicBezTo>
                  <a:cubicBezTo>
                    <a:pt x="2536" y="1110"/>
                    <a:pt x="2169" y="376"/>
                    <a:pt x="1302" y="42"/>
                  </a:cubicBezTo>
                  <a:cubicBezTo>
                    <a:pt x="1228" y="14"/>
                    <a:pt x="1153" y="1"/>
                    <a:pt x="107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1"/>
            <p:cNvSpPr/>
            <p:nvPr/>
          </p:nvSpPr>
          <p:spPr>
            <a:xfrm>
              <a:off x="1990750" y="3196000"/>
              <a:ext cx="109100" cy="144975"/>
            </a:xfrm>
            <a:custGeom>
              <a:avLst/>
              <a:gdLst/>
              <a:ahLst/>
              <a:cxnLst/>
              <a:rect l="l" t="t" r="r" b="b"/>
              <a:pathLst>
                <a:path w="4364" h="5799" extrusionOk="0">
                  <a:moveTo>
                    <a:pt x="1109" y="1"/>
                  </a:moveTo>
                  <a:cubicBezTo>
                    <a:pt x="744" y="1"/>
                    <a:pt x="372" y="202"/>
                    <a:pt x="301" y="603"/>
                  </a:cubicBezTo>
                  <a:cubicBezTo>
                    <a:pt x="1" y="2305"/>
                    <a:pt x="1202" y="4406"/>
                    <a:pt x="2436" y="5540"/>
                  </a:cubicBezTo>
                  <a:cubicBezTo>
                    <a:pt x="2640" y="5722"/>
                    <a:pt x="2860" y="5799"/>
                    <a:pt x="3068" y="5799"/>
                  </a:cubicBezTo>
                  <a:cubicBezTo>
                    <a:pt x="3780" y="5799"/>
                    <a:pt x="4364" y="4903"/>
                    <a:pt x="3770" y="4206"/>
                  </a:cubicBezTo>
                  <a:cubicBezTo>
                    <a:pt x="3337" y="3672"/>
                    <a:pt x="3170" y="2838"/>
                    <a:pt x="2936" y="2205"/>
                  </a:cubicBezTo>
                  <a:cubicBezTo>
                    <a:pt x="2703" y="1371"/>
                    <a:pt x="2336" y="503"/>
                    <a:pt x="1535" y="103"/>
                  </a:cubicBezTo>
                  <a:cubicBezTo>
                    <a:pt x="1409" y="35"/>
                    <a:pt x="1260" y="1"/>
                    <a:pt x="110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1"/>
            <p:cNvSpPr/>
            <p:nvPr/>
          </p:nvSpPr>
          <p:spPr>
            <a:xfrm>
              <a:off x="1915700" y="3083000"/>
              <a:ext cx="90100" cy="93925"/>
            </a:xfrm>
            <a:custGeom>
              <a:avLst/>
              <a:gdLst/>
              <a:ahLst/>
              <a:cxnLst/>
              <a:rect l="l" t="t" r="r" b="b"/>
              <a:pathLst>
                <a:path w="3604" h="3757" extrusionOk="0">
                  <a:moveTo>
                    <a:pt x="1040" y="0"/>
                  </a:moveTo>
                  <a:cubicBezTo>
                    <a:pt x="776" y="0"/>
                    <a:pt x="529" y="112"/>
                    <a:pt x="368" y="353"/>
                  </a:cubicBezTo>
                  <a:cubicBezTo>
                    <a:pt x="1" y="1021"/>
                    <a:pt x="234" y="1888"/>
                    <a:pt x="635" y="2455"/>
                  </a:cubicBezTo>
                  <a:cubicBezTo>
                    <a:pt x="868" y="2755"/>
                    <a:pt x="1135" y="2989"/>
                    <a:pt x="1435" y="3222"/>
                  </a:cubicBezTo>
                  <a:cubicBezTo>
                    <a:pt x="1702" y="3422"/>
                    <a:pt x="2036" y="3456"/>
                    <a:pt x="2302" y="3656"/>
                  </a:cubicBezTo>
                  <a:cubicBezTo>
                    <a:pt x="2403" y="3726"/>
                    <a:pt x="2521" y="3757"/>
                    <a:pt x="2643" y="3757"/>
                  </a:cubicBezTo>
                  <a:cubicBezTo>
                    <a:pt x="2927" y="3757"/>
                    <a:pt x="3230" y="3589"/>
                    <a:pt x="3370" y="3356"/>
                  </a:cubicBezTo>
                  <a:cubicBezTo>
                    <a:pt x="3603" y="2989"/>
                    <a:pt x="3437" y="2588"/>
                    <a:pt x="3136" y="2355"/>
                  </a:cubicBezTo>
                  <a:cubicBezTo>
                    <a:pt x="3136" y="2321"/>
                    <a:pt x="3136" y="2321"/>
                    <a:pt x="3136" y="2321"/>
                  </a:cubicBezTo>
                  <a:cubicBezTo>
                    <a:pt x="3103" y="2221"/>
                    <a:pt x="3070" y="2121"/>
                    <a:pt x="3003" y="2021"/>
                  </a:cubicBezTo>
                  <a:cubicBezTo>
                    <a:pt x="2970" y="1955"/>
                    <a:pt x="2936" y="1854"/>
                    <a:pt x="2869" y="1788"/>
                  </a:cubicBezTo>
                  <a:cubicBezTo>
                    <a:pt x="2769" y="1554"/>
                    <a:pt x="2669" y="1321"/>
                    <a:pt x="2536" y="1087"/>
                  </a:cubicBezTo>
                  <a:cubicBezTo>
                    <a:pt x="2236" y="654"/>
                    <a:pt x="1769" y="120"/>
                    <a:pt x="1235" y="20"/>
                  </a:cubicBezTo>
                  <a:cubicBezTo>
                    <a:pt x="1170" y="7"/>
                    <a:pt x="1104" y="0"/>
                    <a:pt x="104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1"/>
            <p:cNvSpPr/>
            <p:nvPr/>
          </p:nvSpPr>
          <p:spPr>
            <a:xfrm>
              <a:off x="1849000" y="3005650"/>
              <a:ext cx="66725" cy="70450"/>
            </a:xfrm>
            <a:custGeom>
              <a:avLst/>
              <a:gdLst/>
              <a:ahLst/>
              <a:cxnLst/>
              <a:rect l="l" t="t" r="r" b="b"/>
              <a:pathLst>
                <a:path w="2669" h="2818" extrusionOk="0">
                  <a:moveTo>
                    <a:pt x="798" y="1"/>
                  </a:moveTo>
                  <a:cubicBezTo>
                    <a:pt x="647" y="1"/>
                    <a:pt x="499" y="43"/>
                    <a:pt x="367" y="145"/>
                  </a:cubicBezTo>
                  <a:cubicBezTo>
                    <a:pt x="0" y="445"/>
                    <a:pt x="0" y="1012"/>
                    <a:pt x="167" y="1413"/>
                  </a:cubicBezTo>
                  <a:cubicBezTo>
                    <a:pt x="300" y="1846"/>
                    <a:pt x="601" y="2213"/>
                    <a:pt x="901" y="2547"/>
                  </a:cubicBezTo>
                  <a:cubicBezTo>
                    <a:pt x="1055" y="2735"/>
                    <a:pt x="1288" y="2818"/>
                    <a:pt x="1524" y="2818"/>
                  </a:cubicBezTo>
                  <a:cubicBezTo>
                    <a:pt x="1747" y="2818"/>
                    <a:pt x="1973" y="2743"/>
                    <a:pt x="2135" y="2613"/>
                  </a:cubicBezTo>
                  <a:cubicBezTo>
                    <a:pt x="2502" y="2347"/>
                    <a:pt x="2669" y="1780"/>
                    <a:pt x="2402" y="1379"/>
                  </a:cubicBezTo>
                  <a:cubicBezTo>
                    <a:pt x="2168" y="1079"/>
                    <a:pt x="2002" y="745"/>
                    <a:pt x="1735" y="479"/>
                  </a:cubicBezTo>
                  <a:cubicBezTo>
                    <a:pt x="1503" y="223"/>
                    <a:pt x="1142" y="1"/>
                    <a:pt x="79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1"/>
            <p:cNvSpPr/>
            <p:nvPr/>
          </p:nvSpPr>
          <p:spPr>
            <a:xfrm>
              <a:off x="2663750" y="3567875"/>
              <a:ext cx="75900" cy="171350"/>
            </a:xfrm>
            <a:custGeom>
              <a:avLst/>
              <a:gdLst/>
              <a:ahLst/>
              <a:cxnLst/>
              <a:rect l="l" t="t" r="r" b="b"/>
              <a:pathLst>
                <a:path w="3036" h="6854" extrusionOk="0">
                  <a:moveTo>
                    <a:pt x="1052" y="1"/>
                  </a:moveTo>
                  <a:cubicBezTo>
                    <a:pt x="884" y="1"/>
                    <a:pt x="729" y="93"/>
                    <a:pt x="701" y="306"/>
                  </a:cubicBezTo>
                  <a:cubicBezTo>
                    <a:pt x="601" y="939"/>
                    <a:pt x="234" y="1506"/>
                    <a:pt x="134" y="2140"/>
                  </a:cubicBezTo>
                  <a:cubicBezTo>
                    <a:pt x="0" y="2774"/>
                    <a:pt x="0" y="3408"/>
                    <a:pt x="33" y="4042"/>
                  </a:cubicBezTo>
                  <a:cubicBezTo>
                    <a:pt x="98" y="4939"/>
                    <a:pt x="377" y="6853"/>
                    <a:pt x="1613" y="6853"/>
                  </a:cubicBezTo>
                  <a:cubicBezTo>
                    <a:pt x="1663" y="6853"/>
                    <a:pt x="1715" y="6850"/>
                    <a:pt x="1768" y="6844"/>
                  </a:cubicBezTo>
                  <a:cubicBezTo>
                    <a:pt x="3036" y="6677"/>
                    <a:pt x="2368" y="5009"/>
                    <a:pt x="2168" y="4308"/>
                  </a:cubicBezTo>
                  <a:cubicBezTo>
                    <a:pt x="2002" y="3708"/>
                    <a:pt x="1935" y="3074"/>
                    <a:pt x="1835" y="2474"/>
                  </a:cubicBezTo>
                  <a:cubicBezTo>
                    <a:pt x="1768" y="1807"/>
                    <a:pt x="1568" y="1106"/>
                    <a:pt x="1535" y="439"/>
                  </a:cubicBezTo>
                  <a:cubicBezTo>
                    <a:pt x="1535" y="170"/>
                    <a:pt x="1280" y="1"/>
                    <a:pt x="1052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1"/>
            <p:cNvSpPr/>
            <p:nvPr/>
          </p:nvSpPr>
          <p:spPr>
            <a:xfrm>
              <a:off x="2519475" y="3497025"/>
              <a:ext cx="81750" cy="286750"/>
            </a:xfrm>
            <a:custGeom>
              <a:avLst/>
              <a:gdLst/>
              <a:ahLst/>
              <a:cxnLst/>
              <a:rect l="l" t="t" r="r" b="b"/>
              <a:pathLst>
                <a:path w="3270" h="11470" extrusionOk="0">
                  <a:moveTo>
                    <a:pt x="1702" y="1"/>
                  </a:moveTo>
                  <a:cubicBezTo>
                    <a:pt x="1628" y="1"/>
                    <a:pt x="1556" y="31"/>
                    <a:pt x="1501" y="104"/>
                  </a:cubicBezTo>
                  <a:cubicBezTo>
                    <a:pt x="1235" y="438"/>
                    <a:pt x="1201" y="771"/>
                    <a:pt x="1101" y="1171"/>
                  </a:cubicBezTo>
                  <a:cubicBezTo>
                    <a:pt x="968" y="1638"/>
                    <a:pt x="801" y="2072"/>
                    <a:pt x="601" y="2506"/>
                  </a:cubicBezTo>
                  <a:cubicBezTo>
                    <a:pt x="200" y="3607"/>
                    <a:pt x="0" y="4607"/>
                    <a:pt x="167" y="5808"/>
                  </a:cubicBezTo>
                  <a:cubicBezTo>
                    <a:pt x="301" y="6909"/>
                    <a:pt x="467" y="8043"/>
                    <a:pt x="901" y="9077"/>
                  </a:cubicBezTo>
                  <a:cubicBezTo>
                    <a:pt x="1201" y="9844"/>
                    <a:pt x="1535" y="11012"/>
                    <a:pt x="2335" y="11412"/>
                  </a:cubicBezTo>
                  <a:cubicBezTo>
                    <a:pt x="2428" y="11451"/>
                    <a:pt x="2528" y="11470"/>
                    <a:pt x="2627" y="11470"/>
                  </a:cubicBezTo>
                  <a:cubicBezTo>
                    <a:pt x="2955" y="11470"/>
                    <a:pt x="3269" y="11263"/>
                    <a:pt x="3269" y="10878"/>
                  </a:cubicBezTo>
                  <a:cubicBezTo>
                    <a:pt x="3236" y="10111"/>
                    <a:pt x="3002" y="9277"/>
                    <a:pt x="2802" y="8543"/>
                  </a:cubicBezTo>
                  <a:cubicBezTo>
                    <a:pt x="2535" y="7643"/>
                    <a:pt x="2402" y="6709"/>
                    <a:pt x="2269" y="5775"/>
                  </a:cubicBezTo>
                  <a:cubicBezTo>
                    <a:pt x="2135" y="4807"/>
                    <a:pt x="1968" y="3840"/>
                    <a:pt x="1868" y="2873"/>
                  </a:cubicBezTo>
                  <a:cubicBezTo>
                    <a:pt x="1835" y="2439"/>
                    <a:pt x="1835" y="2039"/>
                    <a:pt x="1902" y="1605"/>
                  </a:cubicBezTo>
                  <a:cubicBezTo>
                    <a:pt x="1968" y="1238"/>
                    <a:pt x="1935" y="771"/>
                    <a:pt x="2068" y="438"/>
                  </a:cubicBezTo>
                  <a:cubicBezTo>
                    <a:pt x="2117" y="219"/>
                    <a:pt x="1901" y="1"/>
                    <a:pt x="1702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1"/>
            <p:cNvSpPr/>
            <p:nvPr/>
          </p:nvSpPr>
          <p:spPr>
            <a:xfrm>
              <a:off x="2566525" y="3358225"/>
              <a:ext cx="78325" cy="91425"/>
            </a:xfrm>
            <a:custGeom>
              <a:avLst/>
              <a:gdLst/>
              <a:ahLst/>
              <a:cxnLst/>
              <a:rect l="l" t="t" r="r" b="b"/>
              <a:pathLst>
                <a:path w="3133" h="3657" extrusionOk="0">
                  <a:moveTo>
                    <a:pt x="2560" y="0"/>
                  </a:moveTo>
                  <a:cubicBezTo>
                    <a:pt x="2414" y="0"/>
                    <a:pt x="2266" y="41"/>
                    <a:pt x="2155" y="119"/>
                  </a:cubicBezTo>
                  <a:cubicBezTo>
                    <a:pt x="1654" y="552"/>
                    <a:pt x="1321" y="953"/>
                    <a:pt x="1020" y="1553"/>
                  </a:cubicBezTo>
                  <a:cubicBezTo>
                    <a:pt x="720" y="2120"/>
                    <a:pt x="520" y="2687"/>
                    <a:pt x="153" y="3188"/>
                  </a:cubicBezTo>
                  <a:cubicBezTo>
                    <a:pt x="1" y="3442"/>
                    <a:pt x="216" y="3657"/>
                    <a:pt x="430" y="3657"/>
                  </a:cubicBezTo>
                  <a:cubicBezTo>
                    <a:pt x="497" y="3657"/>
                    <a:pt x="564" y="3636"/>
                    <a:pt x="620" y="3588"/>
                  </a:cubicBezTo>
                  <a:cubicBezTo>
                    <a:pt x="1154" y="3121"/>
                    <a:pt x="1754" y="2754"/>
                    <a:pt x="2255" y="2287"/>
                  </a:cubicBezTo>
                  <a:cubicBezTo>
                    <a:pt x="2788" y="1753"/>
                    <a:pt x="2988" y="1253"/>
                    <a:pt x="3089" y="519"/>
                  </a:cubicBezTo>
                  <a:cubicBezTo>
                    <a:pt x="3133" y="163"/>
                    <a:pt x="2851" y="0"/>
                    <a:pt x="256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51"/>
            <p:cNvSpPr/>
            <p:nvPr/>
          </p:nvSpPr>
          <p:spPr>
            <a:xfrm>
              <a:off x="2651550" y="3249500"/>
              <a:ext cx="19725" cy="55900"/>
            </a:xfrm>
            <a:custGeom>
              <a:avLst/>
              <a:gdLst/>
              <a:ahLst/>
              <a:cxnLst/>
              <a:rect l="l" t="t" r="r" b="b"/>
              <a:pathLst>
                <a:path w="789" h="2236" extrusionOk="0">
                  <a:moveTo>
                    <a:pt x="533" y="0"/>
                  </a:moveTo>
                  <a:cubicBezTo>
                    <a:pt x="394" y="0"/>
                    <a:pt x="241" y="110"/>
                    <a:pt x="221" y="265"/>
                  </a:cubicBezTo>
                  <a:cubicBezTo>
                    <a:pt x="155" y="832"/>
                    <a:pt x="121" y="1399"/>
                    <a:pt x="21" y="1933"/>
                  </a:cubicBezTo>
                  <a:cubicBezTo>
                    <a:pt x="1" y="2115"/>
                    <a:pt x="152" y="2235"/>
                    <a:pt x="282" y="2235"/>
                  </a:cubicBezTo>
                  <a:cubicBezTo>
                    <a:pt x="366" y="2235"/>
                    <a:pt x="442" y="2184"/>
                    <a:pt x="455" y="2066"/>
                  </a:cubicBezTo>
                  <a:cubicBezTo>
                    <a:pt x="521" y="1732"/>
                    <a:pt x="555" y="1432"/>
                    <a:pt x="622" y="1099"/>
                  </a:cubicBezTo>
                  <a:cubicBezTo>
                    <a:pt x="722" y="765"/>
                    <a:pt x="788" y="532"/>
                    <a:pt x="755" y="198"/>
                  </a:cubicBezTo>
                  <a:cubicBezTo>
                    <a:pt x="727" y="58"/>
                    <a:pt x="634" y="0"/>
                    <a:pt x="53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51"/>
            <p:cNvSpPr/>
            <p:nvPr/>
          </p:nvSpPr>
          <p:spPr>
            <a:xfrm>
              <a:off x="2918100" y="3249125"/>
              <a:ext cx="125925" cy="244675"/>
            </a:xfrm>
            <a:custGeom>
              <a:avLst/>
              <a:gdLst/>
              <a:ahLst/>
              <a:cxnLst/>
              <a:rect l="l" t="t" r="r" b="b"/>
              <a:pathLst>
                <a:path w="5037" h="9787" extrusionOk="0">
                  <a:moveTo>
                    <a:pt x="894" y="0"/>
                  </a:moveTo>
                  <a:cubicBezTo>
                    <a:pt x="624" y="0"/>
                    <a:pt x="334" y="176"/>
                    <a:pt x="300" y="513"/>
                  </a:cubicBezTo>
                  <a:cubicBezTo>
                    <a:pt x="167" y="1581"/>
                    <a:pt x="0" y="2748"/>
                    <a:pt x="133" y="3816"/>
                  </a:cubicBezTo>
                  <a:cubicBezTo>
                    <a:pt x="267" y="4750"/>
                    <a:pt x="600" y="5450"/>
                    <a:pt x="1034" y="6251"/>
                  </a:cubicBezTo>
                  <a:cubicBezTo>
                    <a:pt x="1434" y="7018"/>
                    <a:pt x="2068" y="7518"/>
                    <a:pt x="2569" y="8185"/>
                  </a:cubicBezTo>
                  <a:cubicBezTo>
                    <a:pt x="2802" y="8519"/>
                    <a:pt x="3036" y="8853"/>
                    <a:pt x="3302" y="9153"/>
                  </a:cubicBezTo>
                  <a:cubicBezTo>
                    <a:pt x="3569" y="9453"/>
                    <a:pt x="3803" y="9787"/>
                    <a:pt x="4236" y="9787"/>
                  </a:cubicBezTo>
                  <a:cubicBezTo>
                    <a:pt x="4670" y="9787"/>
                    <a:pt x="4970" y="9386"/>
                    <a:pt x="5004" y="8986"/>
                  </a:cubicBezTo>
                  <a:cubicBezTo>
                    <a:pt x="5037" y="8552"/>
                    <a:pt x="4837" y="8219"/>
                    <a:pt x="4570" y="7919"/>
                  </a:cubicBezTo>
                  <a:cubicBezTo>
                    <a:pt x="4303" y="7618"/>
                    <a:pt x="4003" y="7251"/>
                    <a:pt x="3703" y="6985"/>
                  </a:cubicBezTo>
                  <a:cubicBezTo>
                    <a:pt x="3402" y="6684"/>
                    <a:pt x="2969" y="6518"/>
                    <a:pt x="2635" y="6251"/>
                  </a:cubicBezTo>
                  <a:cubicBezTo>
                    <a:pt x="2268" y="6017"/>
                    <a:pt x="2135" y="5617"/>
                    <a:pt x="1901" y="5250"/>
                  </a:cubicBezTo>
                  <a:cubicBezTo>
                    <a:pt x="1635" y="4816"/>
                    <a:pt x="1468" y="4383"/>
                    <a:pt x="1334" y="3882"/>
                  </a:cubicBezTo>
                  <a:cubicBezTo>
                    <a:pt x="1101" y="2815"/>
                    <a:pt x="1268" y="1614"/>
                    <a:pt x="1368" y="513"/>
                  </a:cubicBezTo>
                  <a:cubicBezTo>
                    <a:pt x="1401" y="167"/>
                    <a:pt x="1157" y="0"/>
                    <a:pt x="89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1"/>
            <p:cNvSpPr/>
            <p:nvPr/>
          </p:nvSpPr>
          <p:spPr>
            <a:xfrm>
              <a:off x="2950925" y="3521500"/>
              <a:ext cx="116450" cy="273450"/>
            </a:xfrm>
            <a:custGeom>
              <a:avLst/>
              <a:gdLst/>
              <a:ahLst/>
              <a:cxnLst/>
              <a:rect l="l" t="t" r="r" b="b"/>
              <a:pathLst>
                <a:path w="4658" h="10938" extrusionOk="0">
                  <a:moveTo>
                    <a:pt x="3457" y="1"/>
                  </a:moveTo>
                  <a:cubicBezTo>
                    <a:pt x="3324" y="1"/>
                    <a:pt x="3190" y="76"/>
                    <a:pt x="3157" y="226"/>
                  </a:cubicBezTo>
                  <a:cubicBezTo>
                    <a:pt x="2990" y="1060"/>
                    <a:pt x="2790" y="1827"/>
                    <a:pt x="2690" y="2661"/>
                  </a:cubicBezTo>
                  <a:cubicBezTo>
                    <a:pt x="2590" y="3595"/>
                    <a:pt x="2423" y="4462"/>
                    <a:pt x="2089" y="5363"/>
                  </a:cubicBezTo>
                  <a:cubicBezTo>
                    <a:pt x="1823" y="6130"/>
                    <a:pt x="1456" y="6864"/>
                    <a:pt x="1055" y="7564"/>
                  </a:cubicBezTo>
                  <a:cubicBezTo>
                    <a:pt x="822" y="7931"/>
                    <a:pt x="622" y="8298"/>
                    <a:pt x="455" y="8699"/>
                  </a:cubicBezTo>
                  <a:cubicBezTo>
                    <a:pt x="221" y="9132"/>
                    <a:pt x="188" y="9432"/>
                    <a:pt x="88" y="9899"/>
                  </a:cubicBezTo>
                  <a:cubicBezTo>
                    <a:pt x="1" y="10393"/>
                    <a:pt x="344" y="10938"/>
                    <a:pt x="831" y="10938"/>
                  </a:cubicBezTo>
                  <a:cubicBezTo>
                    <a:pt x="903" y="10938"/>
                    <a:pt x="978" y="10926"/>
                    <a:pt x="1055" y="10900"/>
                  </a:cubicBezTo>
                  <a:cubicBezTo>
                    <a:pt x="2023" y="10567"/>
                    <a:pt x="2623" y="9766"/>
                    <a:pt x="3157" y="8899"/>
                  </a:cubicBezTo>
                  <a:cubicBezTo>
                    <a:pt x="3691" y="8031"/>
                    <a:pt x="4024" y="7164"/>
                    <a:pt x="4291" y="6197"/>
                  </a:cubicBezTo>
                  <a:cubicBezTo>
                    <a:pt x="4591" y="5163"/>
                    <a:pt x="4658" y="4129"/>
                    <a:pt x="4625" y="3095"/>
                  </a:cubicBezTo>
                  <a:cubicBezTo>
                    <a:pt x="4591" y="2561"/>
                    <a:pt x="4491" y="2094"/>
                    <a:pt x="4324" y="1593"/>
                  </a:cubicBezTo>
                  <a:cubicBezTo>
                    <a:pt x="4291" y="1393"/>
                    <a:pt x="4258" y="1193"/>
                    <a:pt x="4191" y="993"/>
                  </a:cubicBezTo>
                  <a:cubicBezTo>
                    <a:pt x="4058" y="726"/>
                    <a:pt x="3857" y="526"/>
                    <a:pt x="3757" y="226"/>
                  </a:cubicBezTo>
                  <a:cubicBezTo>
                    <a:pt x="3724" y="76"/>
                    <a:pt x="3591" y="1"/>
                    <a:pt x="345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1"/>
            <p:cNvSpPr/>
            <p:nvPr/>
          </p:nvSpPr>
          <p:spPr>
            <a:xfrm>
              <a:off x="3057350" y="3624575"/>
              <a:ext cx="327775" cy="337150"/>
            </a:xfrm>
            <a:custGeom>
              <a:avLst/>
              <a:gdLst/>
              <a:ahLst/>
              <a:cxnLst/>
              <a:rect l="l" t="t" r="r" b="b"/>
              <a:pathLst>
                <a:path w="13111" h="13486" extrusionOk="0">
                  <a:moveTo>
                    <a:pt x="12150" y="1"/>
                  </a:moveTo>
                  <a:cubicBezTo>
                    <a:pt x="12074" y="1"/>
                    <a:pt x="11993" y="13"/>
                    <a:pt x="11909" y="39"/>
                  </a:cubicBezTo>
                  <a:cubicBezTo>
                    <a:pt x="11242" y="206"/>
                    <a:pt x="10875" y="673"/>
                    <a:pt x="10608" y="1307"/>
                  </a:cubicBezTo>
                  <a:cubicBezTo>
                    <a:pt x="10375" y="1907"/>
                    <a:pt x="10108" y="2507"/>
                    <a:pt x="9841" y="3108"/>
                  </a:cubicBezTo>
                  <a:cubicBezTo>
                    <a:pt x="9207" y="4476"/>
                    <a:pt x="8340" y="5743"/>
                    <a:pt x="7373" y="6911"/>
                  </a:cubicBezTo>
                  <a:cubicBezTo>
                    <a:pt x="6939" y="7478"/>
                    <a:pt x="6472" y="8045"/>
                    <a:pt x="5938" y="8545"/>
                  </a:cubicBezTo>
                  <a:cubicBezTo>
                    <a:pt x="5438" y="9012"/>
                    <a:pt x="4837" y="9379"/>
                    <a:pt x="4270" y="9779"/>
                  </a:cubicBezTo>
                  <a:cubicBezTo>
                    <a:pt x="3637" y="10246"/>
                    <a:pt x="3003" y="10713"/>
                    <a:pt x="2336" y="11180"/>
                  </a:cubicBezTo>
                  <a:cubicBezTo>
                    <a:pt x="2035" y="11380"/>
                    <a:pt x="1735" y="11614"/>
                    <a:pt x="1435" y="11814"/>
                  </a:cubicBezTo>
                  <a:cubicBezTo>
                    <a:pt x="1268" y="11948"/>
                    <a:pt x="835" y="12314"/>
                    <a:pt x="634" y="12314"/>
                  </a:cubicBezTo>
                  <a:cubicBezTo>
                    <a:pt x="1" y="12314"/>
                    <a:pt x="34" y="13215"/>
                    <a:pt x="634" y="13282"/>
                  </a:cubicBezTo>
                  <a:cubicBezTo>
                    <a:pt x="943" y="13313"/>
                    <a:pt x="1165" y="13486"/>
                    <a:pt x="1460" y="13486"/>
                  </a:cubicBezTo>
                  <a:cubicBezTo>
                    <a:pt x="1485" y="13486"/>
                    <a:pt x="1510" y="13485"/>
                    <a:pt x="1535" y="13482"/>
                  </a:cubicBezTo>
                  <a:cubicBezTo>
                    <a:pt x="1902" y="13482"/>
                    <a:pt x="2269" y="13382"/>
                    <a:pt x="2636" y="13282"/>
                  </a:cubicBezTo>
                  <a:cubicBezTo>
                    <a:pt x="3470" y="13015"/>
                    <a:pt x="4270" y="12648"/>
                    <a:pt x="5071" y="12214"/>
                  </a:cubicBezTo>
                  <a:cubicBezTo>
                    <a:pt x="5805" y="11847"/>
                    <a:pt x="6505" y="11414"/>
                    <a:pt x="7172" y="10947"/>
                  </a:cubicBezTo>
                  <a:cubicBezTo>
                    <a:pt x="7840" y="10446"/>
                    <a:pt x="8373" y="9846"/>
                    <a:pt x="8940" y="9246"/>
                  </a:cubicBezTo>
                  <a:cubicBezTo>
                    <a:pt x="10075" y="8011"/>
                    <a:pt x="11142" y="6577"/>
                    <a:pt x="11909" y="5076"/>
                  </a:cubicBezTo>
                  <a:cubicBezTo>
                    <a:pt x="12309" y="4342"/>
                    <a:pt x="12676" y="3542"/>
                    <a:pt x="12910" y="2708"/>
                  </a:cubicBezTo>
                  <a:cubicBezTo>
                    <a:pt x="13010" y="2341"/>
                    <a:pt x="13110" y="1907"/>
                    <a:pt x="13110" y="1540"/>
                  </a:cubicBezTo>
                  <a:cubicBezTo>
                    <a:pt x="13110" y="1340"/>
                    <a:pt x="13110" y="1140"/>
                    <a:pt x="13043" y="940"/>
                  </a:cubicBezTo>
                  <a:cubicBezTo>
                    <a:pt x="13020" y="869"/>
                    <a:pt x="12930" y="599"/>
                    <a:pt x="12902" y="599"/>
                  </a:cubicBezTo>
                  <a:cubicBezTo>
                    <a:pt x="12892" y="599"/>
                    <a:pt x="12890" y="638"/>
                    <a:pt x="12905" y="741"/>
                  </a:cubicBezTo>
                  <a:lnTo>
                    <a:pt x="12905" y="741"/>
                  </a:lnTo>
                  <a:cubicBezTo>
                    <a:pt x="12839" y="334"/>
                    <a:pt x="12550" y="1"/>
                    <a:pt x="1215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1"/>
            <p:cNvSpPr/>
            <p:nvPr/>
          </p:nvSpPr>
          <p:spPr>
            <a:xfrm>
              <a:off x="3369050" y="3402875"/>
              <a:ext cx="140325" cy="189350"/>
            </a:xfrm>
            <a:custGeom>
              <a:avLst/>
              <a:gdLst/>
              <a:ahLst/>
              <a:cxnLst/>
              <a:rect l="l" t="t" r="r" b="b"/>
              <a:pathLst>
                <a:path w="5613" h="7574" extrusionOk="0">
                  <a:moveTo>
                    <a:pt x="4645" y="1"/>
                  </a:moveTo>
                  <a:cubicBezTo>
                    <a:pt x="3944" y="34"/>
                    <a:pt x="3444" y="601"/>
                    <a:pt x="3110" y="1168"/>
                  </a:cubicBezTo>
                  <a:cubicBezTo>
                    <a:pt x="2777" y="1769"/>
                    <a:pt x="2477" y="2369"/>
                    <a:pt x="2143" y="2969"/>
                  </a:cubicBezTo>
                  <a:cubicBezTo>
                    <a:pt x="1776" y="3570"/>
                    <a:pt x="1543" y="4237"/>
                    <a:pt x="1209" y="4837"/>
                  </a:cubicBezTo>
                  <a:cubicBezTo>
                    <a:pt x="876" y="5438"/>
                    <a:pt x="709" y="6172"/>
                    <a:pt x="275" y="6739"/>
                  </a:cubicBezTo>
                  <a:cubicBezTo>
                    <a:pt x="1" y="7138"/>
                    <a:pt x="379" y="7574"/>
                    <a:pt x="768" y="7574"/>
                  </a:cubicBezTo>
                  <a:cubicBezTo>
                    <a:pt x="900" y="7574"/>
                    <a:pt x="1033" y="7524"/>
                    <a:pt x="1142" y="7406"/>
                  </a:cubicBezTo>
                  <a:cubicBezTo>
                    <a:pt x="1409" y="7139"/>
                    <a:pt x="1810" y="7006"/>
                    <a:pt x="2110" y="6739"/>
                  </a:cubicBezTo>
                  <a:cubicBezTo>
                    <a:pt x="2343" y="6539"/>
                    <a:pt x="2543" y="6272"/>
                    <a:pt x="2810" y="6038"/>
                  </a:cubicBezTo>
                  <a:cubicBezTo>
                    <a:pt x="3311" y="5605"/>
                    <a:pt x="3711" y="5038"/>
                    <a:pt x="4145" y="4504"/>
                  </a:cubicBezTo>
                  <a:cubicBezTo>
                    <a:pt x="4645" y="3937"/>
                    <a:pt x="5112" y="3236"/>
                    <a:pt x="5379" y="2536"/>
                  </a:cubicBezTo>
                  <a:cubicBezTo>
                    <a:pt x="5612" y="1869"/>
                    <a:pt x="5512" y="1235"/>
                    <a:pt x="5379" y="568"/>
                  </a:cubicBezTo>
                  <a:cubicBezTo>
                    <a:pt x="5312" y="267"/>
                    <a:pt x="4945" y="1"/>
                    <a:pt x="464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1"/>
            <p:cNvSpPr/>
            <p:nvPr/>
          </p:nvSpPr>
          <p:spPr>
            <a:xfrm>
              <a:off x="3490175" y="3199425"/>
              <a:ext cx="127600" cy="166650"/>
            </a:xfrm>
            <a:custGeom>
              <a:avLst/>
              <a:gdLst/>
              <a:ahLst/>
              <a:cxnLst/>
              <a:rect l="l" t="t" r="r" b="b"/>
              <a:pathLst>
                <a:path w="5104" h="6666" extrusionOk="0">
                  <a:moveTo>
                    <a:pt x="3971" y="1"/>
                  </a:moveTo>
                  <a:cubicBezTo>
                    <a:pt x="3903" y="1"/>
                    <a:pt x="3835" y="11"/>
                    <a:pt x="3769" y="33"/>
                  </a:cubicBezTo>
                  <a:cubicBezTo>
                    <a:pt x="2635" y="433"/>
                    <a:pt x="2335" y="1634"/>
                    <a:pt x="1801" y="2601"/>
                  </a:cubicBezTo>
                  <a:cubicBezTo>
                    <a:pt x="1268" y="3502"/>
                    <a:pt x="867" y="4469"/>
                    <a:pt x="267" y="5303"/>
                  </a:cubicBezTo>
                  <a:cubicBezTo>
                    <a:pt x="0" y="5670"/>
                    <a:pt x="167" y="6204"/>
                    <a:pt x="500" y="6471"/>
                  </a:cubicBezTo>
                  <a:cubicBezTo>
                    <a:pt x="679" y="6604"/>
                    <a:pt x="863" y="6665"/>
                    <a:pt x="1046" y="6665"/>
                  </a:cubicBezTo>
                  <a:cubicBezTo>
                    <a:pt x="1274" y="6665"/>
                    <a:pt x="1498" y="6571"/>
                    <a:pt x="1701" y="6404"/>
                  </a:cubicBezTo>
                  <a:cubicBezTo>
                    <a:pt x="2602" y="5670"/>
                    <a:pt x="3069" y="4803"/>
                    <a:pt x="3703" y="3869"/>
                  </a:cubicBezTo>
                  <a:cubicBezTo>
                    <a:pt x="4370" y="2902"/>
                    <a:pt x="5104" y="1834"/>
                    <a:pt x="4803" y="633"/>
                  </a:cubicBezTo>
                  <a:cubicBezTo>
                    <a:pt x="4692" y="270"/>
                    <a:pt x="4323" y="1"/>
                    <a:pt x="397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1"/>
            <p:cNvSpPr/>
            <p:nvPr/>
          </p:nvSpPr>
          <p:spPr>
            <a:xfrm>
              <a:off x="3603575" y="3072050"/>
              <a:ext cx="91750" cy="101175"/>
            </a:xfrm>
            <a:custGeom>
              <a:avLst/>
              <a:gdLst/>
              <a:ahLst/>
              <a:cxnLst/>
              <a:rect l="l" t="t" r="r" b="b"/>
              <a:pathLst>
                <a:path w="3670" h="4047" extrusionOk="0">
                  <a:moveTo>
                    <a:pt x="2835" y="1"/>
                  </a:moveTo>
                  <a:cubicBezTo>
                    <a:pt x="2778" y="1"/>
                    <a:pt x="2722" y="8"/>
                    <a:pt x="2669" y="24"/>
                  </a:cubicBezTo>
                  <a:cubicBezTo>
                    <a:pt x="1969" y="258"/>
                    <a:pt x="1535" y="691"/>
                    <a:pt x="1235" y="1358"/>
                  </a:cubicBezTo>
                  <a:cubicBezTo>
                    <a:pt x="935" y="1959"/>
                    <a:pt x="634" y="2526"/>
                    <a:pt x="301" y="3093"/>
                  </a:cubicBezTo>
                  <a:cubicBezTo>
                    <a:pt x="1" y="3578"/>
                    <a:pt x="451" y="4046"/>
                    <a:pt x="901" y="4046"/>
                  </a:cubicBezTo>
                  <a:cubicBezTo>
                    <a:pt x="1101" y="4046"/>
                    <a:pt x="1301" y="3953"/>
                    <a:pt x="1435" y="3727"/>
                  </a:cubicBezTo>
                  <a:cubicBezTo>
                    <a:pt x="1635" y="3460"/>
                    <a:pt x="1802" y="3193"/>
                    <a:pt x="2069" y="2993"/>
                  </a:cubicBezTo>
                  <a:cubicBezTo>
                    <a:pt x="2336" y="2759"/>
                    <a:pt x="2602" y="2593"/>
                    <a:pt x="2836" y="2326"/>
                  </a:cubicBezTo>
                  <a:cubicBezTo>
                    <a:pt x="3336" y="1825"/>
                    <a:pt x="3670" y="1292"/>
                    <a:pt x="3536" y="525"/>
                  </a:cubicBezTo>
                  <a:cubicBezTo>
                    <a:pt x="3480" y="215"/>
                    <a:pt x="3140" y="1"/>
                    <a:pt x="283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1"/>
            <p:cNvSpPr/>
            <p:nvPr/>
          </p:nvSpPr>
          <p:spPr>
            <a:xfrm>
              <a:off x="3681125" y="2999125"/>
              <a:ext cx="86750" cy="69900"/>
            </a:xfrm>
            <a:custGeom>
              <a:avLst/>
              <a:gdLst/>
              <a:ahLst/>
              <a:cxnLst/>
              <a:rect l="l" t="t" r="r" b="b"/>
              <a:pathLst>
                <a:path w="3470" h="2796" extrusionOk="0">
                  <a:moveTo>
                    <a:pt x="2337" y="1"/>
                  </a:moveTo>
                  <a:cubicBezTo>
                    <a:pt x="1568" y="1"/>
                    <a:pt x="903" y="577"/>
                    <a:pt x="401" y="1107"/>
                  </a:cubicBezTo>
                  <a:cubicBezTo>
                    <a:pt x="34" y="1473"/>
                    <a:pt x="1" y="2141"/>
                    <a:pt x="401" y="2508"/>
                  </a:cubicBezTo>
                  <a:cubicBezTo>
                    <a:pt x="589" y="2695"/>
                    <a:pt x="846" y="2795"/>
                    <a:pt x="1106" y="2795"/>
                  </a:cubicBezTo>
                  <a:cubicBezTo>
                    <a:pt x="1355" y="2795"/>
                    <a:pt x="1606" y="2703"/>
                    <a:pt x="1802" y="2508"/>
                  </a:cubicBezTo>
                  <a:cubicBezTo>
                    <a:pt x="1902" y="2407"/>
                    <a:pt x="2036" y="2274"/>
                    <a:pt x="2169" y="2174"/>
                  </a:cubicBezTo>
                  <a:cubicBezTo>
                    <a:pt x="2169" y="2141"/>
                    <a:pt x="2202" y="2107"/>
                    <a:pt x="2236" y="2107"/>
                  </a:cubicBezTo>
                  <a:cubicBezTo>
                    <a:pt x="2302" y="2041"/>
                    <a:pt x="2369" y="2007"/>
                    <a:pt x="2436" y="1974"/>
                  </a:cubicBezTo>
                  <a:cubicBezTo>
                    <a:pt x="2870" y="1707"/>
                    <a:pt x="3136" y="1440"/>
                    <a:pt x="3337" y="973"/>
                  </a:cubicBezTo>
                  <a:cubicBezTo>
                    <a:pt x="3470" y="606"/>
                    <a:pt x="3136" y="173"/>
                    <a:pt x="2803" y="72"/>
                  </a:cubicBezTo>
                  <a:cubicBezTo>
                    <a:pt x="2644" y="23"/>
                    <a:pt x="2488" y="1"/>
                    <a:pt x="233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1"/>
            <p:cNvSpPr/>
            <p:nvPr/>
          </p:nvSpPr>
          <p:spPr>
            <a:xfrm>
              <a:off x="3057825" y="4031650"/>
              <a:ext cx="256400" cy="72400"/>
            </a:xfrm>
            <a:custGeom>
              <a:avLst/>
              <a:gdLst/>
              <a:ahLst/>
              <a:cxnLst/>
              <a:rect l="l" t="t" r="r" b="b"/>
              <a:pathLst>
                <a:path w="10256" h="2896" extrusionOk="0">
                  <a:moveTo>
                    <a:pt x="8988" y="1"/>
                  </a:moveTo>
                  <a:cubicBezTo>
                    <a:pt x="8588" y="1"/>
                    <a:pt x="8188" y="101"/>
                    <a:pt x="7821" y="134"/>
                  </a:cubicBezTo>
                  <a:cubicBezTo>
                    <a:pt x="7053" y="268"/>
                    <a:pt x="6286" y="401"/>
                    <a:pt x="5519" y="468"/>
                  </a:cubicBezTo>
                  <a:cubicBezTo>
                    <a:pt x="5076" y="506"/>
                    <a:pt x="4633" y="545"/>
                    <a:pt x="4190" y="545"/>
                  </a:cubicBezTo>
                  <a:cubicBezTo>
                    <a:pt x="3866" y="545"/>
                    <a:pt x="3542" y="524"/>
                    <a:pt x="3217" y="468"/>
                  </a:cubicBezTo>
                  <a:cubicBezTo>
                    <a:pt x="2850" y="401"/>
                    <a:pt x="2483" y="368"/>
                    <a:pt x="2117" y="335"/>
                  </a:cubicBezTo>
                  <a:cubicBezTo>
                    <a:pt x="1883" y="301"/>
                    <a:pt x="1249" y="335"/>
                    <a:pt x="1082" y="201"/>
                  </a:cubicBezTo>
                  <a:cubicBezTo>
                    <a:pt x="971" y="107"/>
                    <a:pt x="840" y="66"/>
                    <a:pt x="712" y="66"/>
                  </a:cubicBezTo>
                  <a:cubicBezTo>
                    <a:pt x="342" y="66"/>
                    <a:pt x="1" y="413"/>
                    <a:pt x="249" y="835"/>
                  </a:cubicBezTo>
                  <a:cubicBezTo>
                    <a:pt x="682" y="1535"/>
                    <a:pt x="1283" y="1836"/>
                    <a:pt x="2050" y="2203"/>
                  </a:cubicBezTo>
                  <a:cubicBezTo>
                    <a:pt x="2917" y="2603"/>
                    <a:pt x="3818" y="2803"/>
                    <a:pt x="4818" y="2870"/>
                  </a:cubicBezTo>
                  <a:cubicBezTo>
                    <a:pt x="5068" y="2887"/>
                    <a:pt x="5325" y="2895"/>
                    <a:pt x="5585" y="2895"/>
                  </a:cubicBezTo>
                  <a:cubicBezTo>
                    <a:pt x="6331" y="2895"/>
                    <a:pt x="7103" y="2827"/>
                    <a:pt x="7821" y="2703"/>
                  </a:cubicBezTo>
                  <a:cubicBezTo>
                    <a:pt x="8288" y="2636"/>
                    <a:pt x="8721" y="2503"/>
                    <a:pt x="9155" y="2269"/>
                  </a:cubicBezTo>
                  <a:cubicBezTo>
                    <a:pt x="9589" y="2002"/>
                    <a:pt x="9822" y="1702"/>
                    <a:pt x="10056" y="1335"/>
                  </a:cubicBezTo>
                  <a:cubicBezTo>
                    <a:pt x="10256" y="1102"/>
                    <a:pt x="10189" y="601"/>
                    <a:pt x="9955" y="401"/>
                  </a:cubicBezTo>
                  <a:cubicBezTo>
                    <a:pt x="9622" y="168"/>
                    <a:pt x="9388" y="1"/>
                    <a:pt x="898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1"/>
            <p:cNvSpPr/>
            <p:nvPr/>
          </p:nvSpPr>
          <p:spPr>
            <a:xfrm>
              <a:off x="3330050" y="3922900"/>
              <a:ext cx="165775" cy="137875"/>
            </a:xfrm>
            <a:custGeom>
              <a:avLst/>
              <a:gdLst/>
              <a:ahLst/>
              <a:cxnLst/>
              <a:rect l="l" t="t" r="r" b="b"/>
              <a:pathLst>
                <a:path w="6631" h="5515" extrusionOk="0">
                  <a:moveTo>
                    <a:pt x="5930" y="1"/>
                  </a:moveTo>
                  <a:cubicBezTo>
                    <a:pt x="5826" y="1"/>
                    <a:pt x="5724" y="26"/>
                    <a:pt x="5638" y="81"/>
                  </a:cubicBezTo>
                  <a:cubicBezTo>
                    <a:pt x="5104" y="415"/>
                    <a:pt x="4604" y="748"/>
                    <a:pt x="4137" y="1182"/>
                  </a:cubicBezTo>
                  <a:cubicBezTo>
                    <a:pt x="3670" y="1616"/>
                    <a:pt x="3269" y="2083"/>
                    <a:pt x="2769" y="2483"/>
                  </a:cubicBezTo>
                  <a:cubicBezTo>
                    <a:pt x="2269" y="2850"/>
                    <a:pt x="1735" y="3183"/>
                    <a:pt x="1235" y="3584"/>
                  </a:cubicBezTo>
                  <a:cubicBezTo>
                    <a:pt x="834" y="3884"/>
                    <a:pt x="334" y="4251"/>
                    <a:pt x="134" y="4718"/>
                  </a:cubicBezTo>
                  <a:cubicBezTo>
                    <a:pt x="0" y="5085"/>
                    <a:pt x="167" y="5485"/>
                    <a:pt x="568" y="5485"/>
                  </a:cubicBezTo>
                  <a:cubicBezTo>
                    <a:pt x="745" y="5485"/>
                    <a:pt x="894" y="5515"/>
                    <a:pt x="1052" y="5515"/>
                  </a:cubicBezTo>
                  <a:cubicBezTo>
                    <a:pt x="1131" y="5515"/>
                    <a:pt x="1212" y="5507"/>
                    <a:pt x="1301" y="5485"/>
                  </a:cubicBezTo>
                  <a:cubicBezTo>
                    <a:pt x="1635" y="5385"/>
                    <a:pt x="1969" y="5252"/>
                    <a:pt x="2269" y="5152"/>
                  </a:cubicBezTo>
                  <a:cubicBezTo>
                    <a:pt x="3003" y="4951"/>
                    <a:pt x="3770" y="4651"/>
                    <a:pt x="4370" y="4218"/>
                  </a:cubicBezTo>
                  <a:cubicBezTo>
                    <a:pt x="5638" y="3317"/>
                    <a:pt x="6438" y="2216"/>
                    <a:pt x="6605" y="648"/>
                  </a:cubicBezTo>
                  <a:cubicBezTo>
                    <a:pt x="6631" y="266"/>
                    <a:pt x="6267" y="1"/>
                    <a:pt x="593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1"/>
            <p:cNvSpPr/>
            <p:nvPr/>
          </p:nvSpPr>
          <p:spPr>
            <a:xfrm>
              <a:off x="3513525" y="3794725"/>
              <a:ext cx="144275" cy="123525"/>
            </a:xfrm>
            <a:custGeom>
              <a:avLst/>
              <a:gdLst/>
              <a:ahLst/>
              <a:cxnLst/>
              <a:rect l="l" t="t" r="r" b="b"/>
              <a:pathLst>
                <a:path w="5771" h="4941" extrusionOk="0">
                  <a:moveTo>
                    <a:pt x="4603" y="1"/>
                  </a:moveTo>
                  <a:cubicBezTo>
                    <a:pt x="4581" y="1"/>
                    <a:pt x="4559" y="2"/>
                    <a:pt x="4537" y="5"/>
                  </a:cubicBezTo>
                  <a:cubicBezTo>
                    <a:pt x="3336" y="71"/>
                    <a:pt x="2635" y="1305"/>
                    <a:pt x="1868" y="2073"/>
                  </a:cubicBezTo>
                  <a:cubicBezTo>
                    <a:pt x="1501" y="2473"/>
                    <a:pt x="1034" y="2873"/>
                    <a:pt x="701" y="3307"/>
                  </a:cubicBezTo>
                  <a:cubicBezTo>
                    <a:pt x="567" y="3474"/>
                    <a:pt x="467" y="3640"/>
                    <a:pt x="367" y="3807"/>
                  </a:cubicBezTo>
                  <a:cubicBezTo>
                    <a:pt x="367" y="3841"/>
                    <a:pt x="300" y="3907"/>
                    <a:pt x="300" y="3941"/>
                  </a:cubicBezTo>
                  <a:cubicBezTo>
                    <a:pt x="267" y="3974"/>
                    <a:pt x="234" y="4007"/>
                    <a:pt x="234" y="4074"/>
                  </a:cubicBezTo>
                  <a:lnTo>
                    <a:pt x="200" y="4074"/>
                  </a:lnTo>
                  <a:cubicBezTo>
                    <a:pt x="200" y="4074"/>
                    <a:pt x="200" y="4107"/>
                    <a:pt x="200" y="4107"/>
                  </a:cubicBezTo>
                  <a:cubicBezTo>
                    <a:pt x="0" y="4508"/>
                    <a:pt x="367" y="4841"/>
                    <a:pt x="701" y="4908"/>
                  </a:cubicBezTo>
                  <a:cubicBezTo>
                    <a:pt x="802" y="4931"/>
                    <a:pt x="909" y="4941"/>
                    <a:pt x="1018" y="4941"/>
                  </a:cubicBezTo>
                  <a:cubicBezTo>
                    <a:pt x="1554" y="4941"/>
                    <a:pt x="2159" y="4696"/>
                    <a:pt x="2602" y="4474"/>
                  </a:cubicBezTo>
                  <a:cubicBezTo>
                    <a:pt x="3336" y="4074"/>
                    <a:pt x="4070" y="3440"/>
                    <a:pt x="4637" y="2840"/>
                  </a:cubicBezTo>
                  <a:cubicBezTo>
                    <a:pt x="5304" y="2139"/>
                    <a:pt x="5771" y="1339"/>
                    <a:pt x="5304" y="438"/>
                  </a:cubicBezTo>
                  <a:cubicBezTo>
                    <a:pt x="5180" y="191"/>
                    <a:pt x="4885" y="1"/>
                    <a:pt x="460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1"/>
            <p:cNvSpPr/>
            <p:nvPr/>
          </p:nvSpPr>
          <p:spPr>
            <a:xfrm>
              <a:off x="3638400" y="3724150"/>
              <a:ext cx="126975" cy="73725"/>
            </a:xfrm>
            <a:custGeom>
              <a:avLst/>
              <a:gdLst/>
              <a:ahLst/>
              <a:cxnLst/>
              <a:rect l="l" t="t" r="r" b="b"/>
              <a:pathLst>
                <a:path w="5079" h="2949" extrusionOk="0">
                  <a:moveTo>
                    <a:pt x="3834" y="1"/>
                  </a:moveTo>
                  <a:cubicBezTo>
                    <a:pt x="2746" y="1"/>
                    <a:pt x="1868" y="624"/>
                    <a:pt x="909" y="1193"/>
                  </a:cubicBezTo>
                  <a:cubicBezTo>
                    <a:pt x="1" y="1733"/>
                    <a:pt x="542" y="2949"/>
                    <a:pt x="1382" y="2949"/>
                  </a:cubicBezTo>
                  <a:cubicBezTo>
                    <a:pt x="1529" y="2949"/>
                    <a:pt x="1685" y="2912"/>
                    <a:pt x="1843" y="2828"/>
                  </a:cubicBezTo>
                  <a:cubicBezTo>
                    <a:pt x="2811" y="2327"/>
                    <a:pt x="3978" y="1960"/>
                    <a:pt x="4679" y="1126"/>
                  </a:cubicBezTo>
                  <a:cubicBezTo>
                    <a:pt x="5079" y="693"/>
                    <a:pt x="4779" y="92"/>
                    <a:pt x="4212" y="26"/>
                  </a:cubicBezTo>
                  <a:cubicBezTo>
                    <a:pt x="4083" y="9"/>
                    <a:pt x="3957" y="1"/>
                    <a:pt x="38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1"/>
            <p:cNvSpPr/>
            <p:nvPr/>
          </p:nvSpPr>
          <p:spPr>
            <a:xfrm>
              <a:off x="3050675" y="4138875"/>
              <a:ext cx="305250" cy="116725"/>
            </a:xfrm>
            <a:custGeom>
              <a:avLst/>
              <a:gdLst/>
              <a:ahLst/>
              <a:cxnLst/>
              <a:rect l="l" t="t" r="r" b="b"/>
              <a:pathLst>
                <a:path w="12210" h="4669" extrusionOk="0">
                  <a:moveTo>
                    <a:pt x="1193" y="0"/>
                  </a:moveTo>
                  <a:cubicBezTo>
                    <a:pt x="1036" y="0"/>
                    <a:pt x="883" y="15"/>
                    <a:pt x="735" y="48"/>
                  </a:cubicBezTo>
                  <a:cubicBezTo>
                    <a:pt x="710" y="45"/>
                    <a:pt x="686" y="43"/>
                    <a:pt x="662" y="43"/>
                  </a:cubicBezTo>
                  <a:cubicBezTo>
                    <a:pt x="454" y="43"/>
                    <a:pt x="257" y="166"/>
                    <a:pt x="168" y="315"/>
                  </a:cubicBezTo>
                  <a:cubicBezTo>
                    <a:pt x="168" y="349"/>
                    <a:pt x="168" y="349"/>
                    <a:pt x="134" y="382"/>
                  </a:cubicBezTo>
                  <a:cubicBezTo>
                    <a:pt x="1" y="615"/>
                    <a:pt x="68" y="916"/>
                    <a:pt x="234" y="1116"/>
                  </a:cubicBezTo>
                  <a:cubicBezTo>
                    <a:pt x="801" y="1783"/>
                    <a:pt x="1702" y="2150"/>
                    <a:pt x="2469" y="2483"/>
                  </a:cubicBezTo>
                  <a:cubicBezTo>
                    <a:pt x="3303" y="2884"/>
                    <a:pt x="4204" y="3117"/>
                    <a:pt x="5104" y="3417"/>
                  </a:cubicBezTo>
                  <a:cubicBezTo>
                    <a:pt x="6038" y="3718"/>
                    <a:pt x="6939" y="3985"/>
                    <a:pt x="7906" y="4185"/>
                  </a:cubicBezTo>
                  <a:cubicBezTo>
                    <a:pt x="8673" y="4362"/>
                    <a:pt x="9517" y="4669"/>
                    <a:pt x="10279" y="4669"/>
                  </a:cubicBezTo>
                  <a:cubicBezTo>
                    <a:pt x="10379" y="4669"/>
                    <a:pt x="10478" y="4663"/>
                    <a:pt x="10575" y="4652"/>
                  </a:cubicBezTo>
                  <a:cubicBezTo>
                    <a:pt x="11642" y="4552"/>
                    <a:pt x="12210" y="3151"/>
                    <a:pt x="11142" y="2517"/>
                  </a:cubicBezTo>
                  <a:cubicBezTo>
                    <a:pt x="10708" y="2250"/>
                    <a:pt x="10308" y="2217"/>
                    <a:pt x="9841" y="2117"/>
                  </a:cubicBezTo>
                  <a:cubicBezTo>
                    <a:pt x="9408" y="2016"/>
                    <a:pt x="9007" y="1916"/>
                    <a:pt x="8574" y="1816"/>
                  </a:cubicBezTo>
                  <a:cubicBezTo>
                    <a:pt x="7573" y="1650"/>
                    <a:pt x="6606" y="1349"/>
                    <a:pt x="5605" y="1116"/>
                  </a:cubicBezTo>
                  <a:cubicBezTo>
                    <a:pt x="5138" y="982"/>
                    <a:pt x="4671" y="882"/>
                    <a:pt x="4237" y="782"/>
                  </a:cubicBezTo>
                  <a:cubicBezTo>
                    <a:pt x="3804" y="716"/>
                    <a:pt x="3437" y="549"/>
                    <a:pt x="3036" y="415"/>
                  </a:cubicBezTo>
                  <a:cubicBezTo>
                    <a:pt x="2477" y="229"/>
                    <a:pt x="1812" y="0"/>
                    <a:pt x="119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1"/>
            <p:cNvSpPr/>
            <p:nvPr/>
          </p:nvSpPr>
          <p:spPr>
            <a:xfrm>
              <a:off x="3337550" y="4257875"/>
              <a:ext cx="191825" cy="100675"/>
            </a:xfrm>
            <a:custGeom>
              <a:avLst/>
              <a:gdLst/>
              <a:ahLst/>
              <a:cxnLst/>
              <a:rect l="l" t="t" r="r" b="b"/>
              <a:pathLst>
                <a:path w="7673" h="4027" extrusionOk="0">
                  <a:moveTo>
                    <a:pt x="897" y="0"/>
                  </a:moveTo>
                  <a:cubicBezTo>
                    <a:pt x="609" y="0"/>
                    <a:pt x="351" y="109"/>
                    <a:pt x="234" y="425"/>
                  </a:cubicBezTo>
                  <a:cubicBezTo>
                    <a:pt x="1" y="959"/>
                    <a:pt x="634" y="1726"/>
                    <a:pt x="1035" y="2060"/>
                  </a:cubicBezTo>
                  <a:cubicBezTo>
                    <a:pt x="1602" y="2560"/>
                    <a:pt x="2302" y="2860"/>
                    <a:pt x="2969" y="3194"/>
                  </a:cubicBezTo>
                  <a:cubicBezTo>
                    <a:pt x="3803" y="3594"/>
                    <a:pt x="4671" y="3895"/>
                    <a:pt x="5571" y="3995"/>
                  </a:cubicBezTo>
                  <a:cubicBezTo>
                    <a:pt x="5750" y="4013"/>
                    <a:pt x="5934" y="4027"/>
                    <a:pt x="6117" y="4027"/>
                  </a:cubicBezTo>
                  <a:cubicBezTo>
                    <a:pt x="6584" y="4027"/>
                    <a:pt x="7047" y="3939"/>
                    <a:pt x="7406" y="3628"/>
                  </a:cubicBezTo>
                  <a:cubicBezTo>
                    <a:pt x="7673" y="3428"/>
                    <a:pt x="7639" y="3061"/>
                    <a:pt x="7539" y="2794"/>
                  </a:cubicBezTo>
                  <a:cubicBezTo>
                    <a:pt x="7239" y="2160"/>
                    <a:pt x="6639" y="1793"/>
                    <a:pt x="5905" y="1593"/>
                  </a:cubicBezTo>
                  <a:cubicBezTo>
                    <a:pt x="5104" y="1359"/>
                    <a:pt x="4337" y="1193"/>
                    <a:pt x="3570" y="892"/>
                  </a:cubicBezTo>
                  <a:cubicBezTo>
                    <a:pt x="2969" y="626"/>
                    <a:pt x="2336" y="492"/>
                    <a:pt x="1735" y="225"/>
                  </a:cubicBezTo>
                  <a:cubicBezTo>
                    <a:pt x="1502" y="109"/>
                    <a:pt x="1185" y="0"/>
                    <a:pt x="89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1"/>
            <p:cNvSpPr/>
            <p:nvPr/>
          </p:nvSpPr>
          <p:spPr>
            <a:xfrm>
              <a:off x="3532500" y="4368075"/>
              <a:ext cx="187850" cy="244875"/>
            </a:xfrm>
            <a:custGeom>
              <a:avLst/>
              <a:gdLst/>
              <a:ahLst/>
              <a:cxnLst/>
              <a:rect l="l" t="t" r="r" b="b"/>
              <a:pathLst>
                <a:path w="7514" h="9795" extrusionOk="0">
                  <a:moveTo>
                    <a:pt x="631" y="1"/>
                  </a:moveTo>
                  <a:cubicBezTo>
                    <a:pt x="303" y="1"/>
                    <a:pt x="1" y="329"/>
                    <a:pt x="208" y="721"/>
                  </a:cubicBezTo>
                  <a:cubicBezTo>
                    <a:pt x="609" y="1588"/>
                    <a:pt x="1109" y="2255"/>
                    <a:pt x="1676" y="3022"/>
                  </a:cubicBezTo>
                  <a:cubicBezTo>
                    <a:pt x="2243" y="3790"/>
                    <a:pt x="2810" y="4657"/>
                    <a:pt x="3244" y="5491"/>
                  </a:cubicBezTo>
                  <a:cubicBezTo>
                    <a:pt x="3678" y="6358"/>
                    <a:pt x="4044" y="7192"/>
                    <a:pt x="4578" y="8026"/>
                  </a:cubicBezTo>
                  <a:cubicBezTo>
                    <a:pt x="5038" y="8716"/>
                    <a:pt x="5466" y="9795"/>
                    <a:pt x="6435" y="9795"/>
                  </a:cubicBezTo>
                  <a:cubicBezTo>
                    <a:pt x="6450" y="9795"/>
                    <a:pt x="6465" y="9794"/>
                    <a:pt x="6480" y="9794"/>
                  </a:cubicBezTo>
                  <a:cubicBezTo>
                    <a:pt x="6813" y="9794"/>
                    <a:pt x="7047" y="9594"/>
                    <a:pt x="7147" y="9294"/>
                  </a:cubicBezTo>
                  <a:cubicBezTo>
                    <a:pt x="7514" y="8360"/>
                    <a:pt x="6980" y="7426"/>
                    <a:pt x="6446" y="6692"/>
                  </a:cubicBezTo>
                  <a:cubicBezTo>
                    <a:pt x="5879" y="5958"/>
                    <a:pt x="5412" y="5191"/>
                    <a:pt x="4945" y="4390"/>
                  </a:cubicBezTo>
                  <a:cubicBezTo>
                    <a:pt x="4445" y="3589"/>
                    <a:pt x="3811" y="2856"/>
                    <a:pt x="3211" y="2088"/>
                  </a:cubicBezTo>
                  <a:cubicBezTo>
                    <a:pt x="2910" y="1721"/>
                    <a:pt x="2577" y="1421"/>
                    <a:pt x="2210" y="1121"/>
                  </a:cubicBezTo>
                  <a:cubicBezTo>
                    <a:pt x="1843" y="821"/>
                    <a:pt x="1343" y="587"/>
                    <a:pt x="1042" y="220"/>
                  </a:cubicBezTo>
                  <a:cubicBezTo>
                    <a:pt x="929" y="66"/>
                    <a:pt x="778" y="1"/>
                    <a:pt x="63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1"/>
            <p:cNvSpPr/>
            <p:nvPr/>
          </p:nvSpPr>
          <p:spPr>
            <a:xfrm>
              <a:off x="3679700" y="4626425"/>
              <a:ext cx="97350" cy="124750"/>
            </a:xfrm>
            <a:custGeom>
              <a:avLst/>
              <a:gdLst/>
              <a:ahLst/>
              <a:cxnLst/>
              <a:rect l="l" t="t" r="r" b="b"/>
              <a:pathLst>
                <a:path w="3894" h="4990" extrusionOk="0">
                  <a:moveTo>
                    <a:pt x="1413" y="1"/>
                  </a:moveTo>
                  <a:cubicBezTo>
                    <a:pt x="721" y="1"/>
                    <a:pt x="0" y="766"/>
                    <a:pt x="391" y="1595"/>
                  </a:cubicBezTo>
                  <a:cubicBezTo>
                    <a:pt x="725" y="2229"/>
                    <a:pt x="958" y="2862"/>
                    <a:pt x="1325" y="3463"/>
                  </a:cubicBezTo>
                  <a:cubicBezTo>
                    <a:pt x="1726" y="4097"/>
                    <a:pt x="2059" y="4764"/>
                    <a:pt x="2826" y="4964"/>
                  </a:cubicBezTo>
                  <a:cubicBezTo>
                    <a:pt x="2897" y="4981"/>
                    <a:pt x="2966" y="4990"/>
                    <a:pt x="3034" y="4990"/>
                  </a:cubicBezTo>
                  <a:cubicBezTo>
                    <a:pt x="3484" y="4990"/>
                    <a:pt x="3865" y="4627"/>
                    <a:pt x="3894" y="4163"/>
                  </a:cubicBezTo>
                  <a:cubicBezTo>
                    <a:pt x="3894" y="3463"/>
                    <a:pt x="3494" y="2862"/>
                    <a:pt x="3127" y="2295"/>
                  </a:cubicBezTo>
                  <a:cubicBezTo>
                    <a:pt x="2760" y="1728"/>
                    <a:pt x="2526" y="1128"/>
                    <a:pt x="2226" y="527"/>
                  </a:cubicBezTo>
                  <a:cubicBezTo>
                    <a:pt x="2030" y="155"/>
                    <a:pt x="1724" y="1"/>
                    <a:pt x="141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1"/>
            <p:cNvSpPr/>
            <p:nvPr/>
          </p:nvSpPr>
          <p:spPr>
            <a:xfrm>
              <a:off x="2981000" y="4274025"/>
              <a:ext cx="270025" cy="213600"/>
            </a:xfrm>
            <a:custGeom>
              <a:avLst/>
              <a:gdLst/>
              <a:ahLst/>
              <a:cxnLst/>
              <a:rect l="l" t="t" r="r" b="b"/>
              <a:pathLst>
                <a:path w="10801" h="8544" extrusionOk="0">
                  <a:moveTo>
                    <a:pt x="544" y="0"/>
                  </a:moveTo>
                  <a:cubicBezTo>
                    <a:pt x="243" y="0"/>
                    <a:pt x="0" y="389"/>
                    <a:pt x="253" y="613"/>
                  </a:cubicBezTo>
                  <a:cubicBezTo>
                    <a:pt x="1020" y="1280"/>
                    <a:pt x="1587" y="2148"/>
                    <a:pt x="2287" y="2848"/>
                  </a:cubicBezTo>
                  <a:cubicBezTo>
                    <a:pt x="2955" y="3515"/>
                    <a:pt x="3588" y="4249"/>
                    <a:pt x="4322" y="4850"/>
                  </a:cubicBezTo>
                  <a:cubicBezTo>
                    <a:pt x="5089" y="5483"/>
                    <a:pt x="5923" y="6084"/>
                    <a:pt x="6724" y="6718"/>
                  </a:cubicBezTo>
                  <a:cubicBezTo>
                    <a:pt x="7091" y="7018"/>
                    <a:pt x="7491" y="7318"/>
                    <a:pt x="7858" y="7618"/>
                  </a:cubicBezTo>
                  <a:cubicBezTo>
                    <a:pt x="8258" y="8019"/>
                    <a:pt x="8592" y="8386"/>
                    <a:pt x="9159" y="8519"/>
                  </a:cubicBezTo>
                  <a:cubicBezTo>
                    <a:pt x="9239" y="8536"/>
                    <a:pt x="9320" y="8544"/>
                    <a:pt x="9401" y="8544"/>
                  </a:cubicBezTo>
                  <a:cubicBezTo>
                    <a:pt x="10122" y="8544"/>
                    <a:pt x="10800" y="7902"/>
                    <a:pt x="10560" y="7151"/>
                  </a:cubicBezTo>
                  <a:cubicBezTo>
                    <a:pt x="10193" y="6084"/>
                    <a:pt x="9226" y="5517"/>
                    <a:pt x="8358" y="4916"/>
                  </a:cubicBezTo>
                  <a:cubicBezTo>
                    <a:pt x="7491" y="4316"/>
                    <a:pt x="6624" y="3716"/>
                    <a:pt x="5723" y="3182"/>
                  </a:cubicBezTo>
                  <a:cubicBezTo>
                    <a:pt x="4889" y="2681"/>
                    <a:pt x="4122" y="2081"/>
                    <a:pt x="3288" y="1514"/>
                  </a:cubicBezTo>
                  <a:cubicBezTo>
                    <a:pt x="2454" y="947"/>
                    <a:pt x="1587" y="547"/>
                    <a:pt x="720" y="46"/>
                  </a:cubicBezTo>
                  <a:cubicBezTo>
                    <a:pt x="661" y="14"/>
                    <a:pt x="601" y="0"/>
                    <a:pt x="54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1"/>
            <p:cNvSpPr/>
            <p:nvPr/>
          </p:nvSpPr>
          <p:spPr>
            <a:xfrm>
              <a:off x="3258525" y="4500725"/>
              <a:ext cx="168275" cy="189000"/>
            </a:xfrm>
            <a:custGeom>
              <a:avLst/>
              <a:gdLst/>
              <a:ahLst/>
              <a:cxnLst/>
              <a:rect l="l" t="t" r="r" b="b"/>
              <a:pathLst>
                <a:path w="6731" h="7560" extrusionOk="0">
                  <a:moveTo>
                    <a:pt x="526" y="0"/>
                  </a:moveTo>
                  <a:cubicBezTo>
                    <a:pt x="261" y="0"/>
                    <a:pt x="1" y="338"/>
                    <a:pt x="193" y="585"/>
                  </a:cubicBezTo>
                  <a:cubicBezTo>
                    <a:pt x="393" y="885"/>
                    <a:pt x="460" y="1319"/>
                    <a:pt x="660" y="1653"/>
                  </a:cubicBezTo>
                  <a:cubicBezTo>
                    <a:pt x="827" y="2020"/>
                    <a:pt x="1060" y="2353"/>
                    <a:pt x="1260" y="2687"/>
                  </a:cubicBezTo>
                  <a:cubicBezTo>
                    <a:pt x="1694" y="3387"/>
                    <a:pt x="2128" y="4054"/>
                    <a:pt x="2628" y="4688"/>
                  </a:cubicBezTo>
                  <a:cubicBezTo>
                    <a:pt x="3095" y="5255"/>
                    <a:pt x="3562" y="5789"/>
                    <a:pt x="4029" y="6389"/>
                  </a:cubicBezTo>
                  <a:cubicBezTo>
                    <a:pt x="4496" y="7023"/>
                    <a:pt x="4996" y="7423"/>
                    <a:pt x="5797" y="7557"/>
                  </a:cubicBezTo>
                  <a:cubicBezTo>
                    <a:pt x="5812" y="7558"/>
                    <a:pt x="5828" y="7559"/>
                    <a:pt x="5844" y="7559"/>
                  </a:cubicBezTo>
                  <a:cubicBezTo>
                    <a:pt x="6170" y="7559"/>
                    <a:pt x="6566" y="7243"/>
                    <a:pt x="6597" y="6956"/>
                  </a:cubicBezTo>
                  <a:cubicBezTo>
                    <a:pt x="6664" y="6523"/>
                    <a:pt x="6731" y="6189"/>
                    <a:pt x="6531" y="5789"/>
                  </a:cubicBezTo>
                  <a:cubicBezTo>
                    <a:pt x="6364" y="5489"/>
                    <a:pt x="6064" y="5255"/>
                    <a:pt x="5864" y="4955"/>
                  </a:cubicBezTo>
                  <a:cubicBezTo>
                    <a:pt x="5363" y="4355"/>
                    <a:pt x="4863" y="3754"/>
                    <a:pt x="4296" y="3187"/>
                  </a:cubicBezTo>
                  <a:cubicBezTo>
                    <a:pt x="3729" y="2620"/>
                    <a:pt x="3262" y="1986"/>
                    <a:pt x="2695" y="1452"/>
                  </a:cubicBezTo>
                  <a:cubicBezTo>
                    <a:pt x="2428" y="1152"/>
                    <a:pt x="2128" y="885"/>
                    <a:pt x="1794" y="652"/>
                  </a:cubicBezTo>
                  <a:cubicBezTo>
                    <a:pt x="1460" y="418"/>
                    <a:pt x="1027" y="318"/>
                    <a:pt x="693" y="51"/>
                  </a:cubicBezTo>
                  <a:cubicBezTo>
                    <a:pt x="640" y="16"/>
                    <a:pt x="583" y="0"/>
                    <a:pt x="526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1"/>
            <p:cNvSpPr/>
            <p:nvPr/>
          </p:nvSpPr>
          <p:spPr>
            <a:xfrm>
              <a:off x="3387600" y="4744175"/>
              <a:ext cx="64225" cy="191050"/>
            </a:xfrm>
            <a:custGeom>
              <a:avLst/>
              <a:gdLst/>
              <a:ahLst/>
              <a:cxnLst/>
              <a:rect l="l" t="t" r="r" b="b"/>
              <a:pathLst>
                <a:path w="2569" h="7642" extrusionOk="0">
                  <a:moveTo>
                    <a:pt x="1517" y="0"/>
                  </a:moveTo>
                  <a:cubicBezTo>
                    <a:pt x="1203" y="0"/>
                    <a:pt x="890" y="165"/>
                    <a:pt x="801" y="521"/>
                  </a:cubicBezTo>
                  <a:cubicBezTo>
                    <a:pt x="500" y="1755"/>
                    <a:pt x="200" y="2956"/>
                    <a:pt x="67" y="4223"/>
                  </a:cubicBezTo>
                  <a:cubicBezTo>
                    <a:pt x="0" y="4824"/>
                    <a:pt x="0" y="5458"/>
                    <a:pt x="100" y="6091"/>
                  </a:cubicBezTo>
                  <a:cubicBezTo>
                    <a:pt x="200" y="6725"/>
                    <a:pt x="567" y="7125"/>
                    <a:pt x="1068" y="7526"/>
                  </a:cubicBezTo>
                  <a:cubicBezTo>
                    <a:pt x="1175" y="7607"/>
                    <a:pt x="1295" y="7641"/>
                    <a:pt x="1415" y="7641"/>
                  </a:cubicBezTo>
                  <a:cubicBezTo>
                    <a:pt x="1739" y="7641"/>
                    <a:pt x="2062" y="7385"/>
                    <a:pt x="2135" y="7092"/>
                  </a:cubicBezTo>
                  <a:cubicBezTo>
                    <a:pt x="2335" y="6558"/>
                    <a:pt x="2502" y="6125"/>
                    <a:pt x="2535" y="5558"/>
                  </a:cubicBezTo>
                  <a:cubicBezTo>
                    <a:pt x="2569" y="5024"/>
                    <a:pt x="2502" y="4524"/>
                    <a:pt x="2502" y="3990"/>
                  </a:cubicBezTo>
                  <a:cubicBezTo>
                    <a:pt x="2469" y="3456"/>
                    <a:pt x="2469" y="2956"/>
                    <a:pt x="2402" y="2422"/>
                  </a:cubicBezTo>
                  <a:cubicBezTo>
                    <a:pt x="2302" y="1822"/>
                    <a:pt x="2202" y="1321"/>
                    <a:pt x="2268" y="721"/>
                  </a:cubicBezTo>
                  <a:cubicBezTo>
                    <a:pt x="2305" y="258"/>
                    <a:pt x="1910" y="0"/>
                    <a:pt x="151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1"/>
            <p:cNvSpPr/>
            <p:nvPr/>
          </p:nvSpPr>
          <p:spPr>
            <a:xfrm>
              <a:off x="3410100" y="4976325"/>
              <a:ext cx="87400" cy="135975"/>
            </a:xfrm>
            <a:custGeom>
              <a:avLst/>
              <a:gdLst/>
              <a:ahLst/>
              <a:cxnLst/>
              <a:rect l="l" t="t" r="r" b="b"/>
              <a:pathLst>
                <a:path w="3496" h="5439" extrusionOk="0">
                  <a:moveTo>
                    <a:pt x="1176" y="0"/>
                  </a:moveTo>
                  <a:cubicBezTo>
                    <a:pt x="1088" y="0"/>
                    <a:pt x="996" y="13"/>
                    <a:pt x="901" y="41"/>
                  </a:cubicBezTo>
                  <a:cubicBezTo>
                    <a:pt x="434" y="174"/>
                    <a:pt x="1" y="742"/>
                    <a:pt x="201" y="1275"/>
                  </a:cubicBezTo>
                  <a:cubicBezTo>
                    <a:pt x="735" y="2643"/>
                    <a:pt x="1035" y="4544"/>
                    <a:pt x="2402" y="5345"/>
                  </a:cubicBezTo>
                  <a:cubicBezTo>
                    <a:pt x="2506" y="5409"/>
                    <a:pt x="2624" y="5438"/>
                    <a:pt x="2742" y="5438"/>
                  </a:cubicBezTo>
                  <a:cubicBezTo>
                    <a:pt x="3116" y="5438"/>
                    <a:pt x="3495" y="5142"/>
                    <a:pt x="3470" y="4711"/>
                  </a:cubicBezTo>
                  <a:cubicBezTo>
                    <a:pt x="3437" y="3977"/>
                    <a:pt x="3170" y="3410"/>
                    <a:pt x="2869" y="2743"/>
                  </a:cubicBezTo>
                  <a:cubicBezTo>
                    <a:pt x="2603" y="2076"/>
                    <a:pt x="2402" y="1409"/>
                    <a:pt x="2136" y="742"/>
                  </a:cubicBezTo>
                  <a:cubicBezTo>
                    <a:pt x="1969" y="325"/>
                    <a:pt x="1617" y="0"/>
                    <a:pt x="1176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1"/>
            <p:cNvSpPr/>
            <p:nvPr/>
          </p:nvSpPr>
          <p:spPr>
            <a:xfrm>
              <a:off x="1701025" y="2965275"/>
              <a:ext cx="2209825" cy="2229300"/>
            </a:xfrm>
            <a:custGeom>
              <a:avLst/>
              <a:gdLst/>
              <a:ahLst/>
              <a:cxnLst/>
              <a:rect l="l" t="t" r="r" b="b"/>
              <a:pathLst>
                <a:path w="88393" h="89172" extrusionOk="0">
                  <a:moveTo>
                    <a:pt x="6279" y="706"/>
                  </a:moveTo>
                  <a:cubicBezTo>
                    <a:pt x="6683" y="706"/>
                    <a:pt x="7102" y="815"/>
                    <a:pt x="7487" y="959"/>
                  </a:cubicBezTo>
                  <a:cubicBezTo>
                    <a:pt x="8488" y="1326"/>
                    <a:pt x="9455" y="2094"/>
                    <a:pt x="9989" y="3028"/>
                  </a:cubicBezTo>
                  <a:cubicBezTo>
                    <a:pt x="9855" y="3094"/>
                    <a:pt x="9722" y="3161"/>
                    <a:pt x="9588" y="3228"/>
                  </a:cubicBezTo>
                  <a:cubicBezTo>
                    <a:pt x="9188" y="3495"/>
                    <a:pt x="8788" y="3862"/>
                    <a:pt x="8521" y="4262"/>
                  </a:cubicBezTo>
                  <a:cubicBezTo>
                    <a:pt x="8221" y="3862"/>
                    <a:pt x="7687" y="3661"/>
                    <a:pt x="7187" y="3428"/>
                  </a:cubicBezTo>
                  <a:cubicBezTo>
                    <a:pt x="6686" y="3228"/>
                    <a:pt x="6119" y="3094"/>
                    <a:pt x="5652" y="2827"/>
                  </a:cubicBezTo>
                  <a:cubicBezTo>
                    <a:pt x="5352" y="2627"/>
                    <a:pt x="4418" y="1994"/>
                    <a:pt x="4552" y="1593"/>
                  </a:cubicBezTo>
                  <a:cubicBezTo>
                    <a:pt x="4652" y="1260"/>
                    <a:pt x="5519" y="826"/>
                    <a:pt x="5819" y="759"/>
                  </a:cubicBezTo>
                  <a:cubicBezTo>
                    <a:pt x="5968" y="722"/>
                    <a:pt x="6122" y="706"/>
                    <a:pt x="6279" y="706"/>
                  </a:cubicBezTo>
                  <a:close/>
                  <a:moveTo>
                    <a:pt x="82115" y="706"/>
                  </a:moveTo>
                  <a:cubicBezTo>
                    <a:pt x="82271" y="706"/>
                    <a:pt x="82425" y="722"/>
                    <a:pt x="82574" y="759"/>
                  </a:cubicBezTo>
                  <a:cubicBezTo>
                    <a:pt x="82874" y="826"/>
                    <a:pt x="83741" y="1260"/>
                    <a:pt x="83841" y="1593"/>
                  </a:cubicBezTo>
                  <a:cubicBezTo>
                    <a:pt x="84008" y="1994"/>
                    <a:pt x="83041" y="2627"/>
                    <a:pt x="82741" y="2827"/>
                  </a:cubicBezTo>
                  <a:cubicBezTo>
                    <a:pt x="82274" y="3094"/>
                    <a:pt x="81740" y="3228"/>
                    <a:pt x="81206" y="3428"/>
                  </a:cubicBezTo>
                  <a:cubicBezTo>
                    <a:pt x="80706" y="3661"/>
                    <a:pt x="80172" y="3862"/>
                    <a:pt x="79905" y="4262"/>
                  </a:cubicBezTo>
                  <a:cubicBezTo>
                    <a:pt x="79605" y="3862"/>
                    <a:pt x="79238" y="3495"/>
                    <a:pt x="78805" y="3228"/>
                  </a:cubicBezTo>
                  <a:cubicBezTo>
                    <a:pt x="78671" y="3161"/>
                    <a:pt x="78538" y="3094"/>
                    <a:pt x="78404" y="3028"/>
                  </a:cubicBezTo>
                  <a:cubicBezTo>
                    <a:pt x="78971" y="2094"/>
                    <a:pt x="79905" y="1326"/>
                    <a:pt x="80939" y="959"/>
                  </a:cubicBezTo>
                  <a:cubicBezTo>
                    <a:pt x="81300" y="815"/>
                    <a:pt x="81713" y="706"/>
                    <a:pt x="82115" y="706"/>
                  </a:cubicBezTo>
                  <a:close/>
                  <a:moveTo>
                    <a:pt x="10767" y="3682"/>
                  </a:moveTo>
                  <a:cubicBezTo>
                    <a:pt x="10913" y="3682"/>
                    <a:pt x="11065" y="3716"/>
                    <a:pt x="11223" y="3795"/>
                  </a:cubicBezTo>
                  <a:cubicBezTo>
                    <a:pt x="11690" y="4062"/>
                    <a:pt x="11990" y="4629"/>
                    <a:pt x="12224" y="5062"/>
                  </a:cubicBezTo>
                  <a:cubicBezTo>
                    <a:pt x="12524" y="5629"/>
                    <a:pt x="12791" y="6130"/>
                    <a:pt x="12958" y="6730"/>
                  </a:cubicBezTo>
                  <a:cubicBezTo>
                    <a:pt x="13124" y="7231"/>
                    <a:pt x="13358" y="7731"/>
                    <a:pt x="13558" y="8231"/>
                  </a:cubicBezTo>
                  <a:cubicBezTo>
                    <a:pt x="13191" y="8231"/>
                    <a:pt x="12857" y="8365"/>
                    <a:pt x="12457" y="8665"/>
                  </a:cubicBezTo>
                  <a:cubicBezTo>
                    <a:pt x="12190" y="8865"/>
                    <a:pt x="11990" y="9099"/>
                    <a:pt x="11823" y="9332"/>
                  </a:cubicBezTo>
                  <a:cubicBezTo>
                    <a:pt x="11757" y="9299"/>
                    <a:pt x="11723" y="9232"/>
                    <a:pt x="11657" y="9199"/>
                  </a:cubicBezTo>
                  <a:cubicBezTo>
                    <a:pt x="11223" y="8832"/>
                    <a:pt x="10789" y="8431"/>
                    <a:pt x="10322" y="8065"/>
                  </a:cubicBezTo>
                  <a:cubicBezTo>
                    <a:pt x="9755" y="7598"/>
                    <a:pt x="9055" y="7097"/>
                    <a:pt x="8855" y="6363"/>
                  </a:cubicBezTo>
                  <a:cubicBezTo>
                    <a:pt x="8621" y="5629"/>
                    <a:pt x="9021" y="4896"/>
                    <a:pt x="9555" y="4395"/>
                  </a:cubicBezTo>
                  <a:cubicBezTo>
                    <a:pt x="9886" y="4039"/>
                    <a:pt x="10295" y="3682"/>
                    <a:pt x="10767" y="3682"/>
                  </a:cubicBezTo>
                  <a:close/>
                  <a:moveTo>
                    <a:pt x="77655" y="3682"/>
                  </a:moveTo>
                  <a:cubicBezTo>
                    <a:pt x="78119" y="3682"/>
                    <a:pt x="78515" y="4039"/>
                    <a:pt x="78871" y="4395"/>
                  </a:cubicBezTo>
                  <a:cubicBezTo>
                    <a:pt x="79372" y="4896"/>
                    <a:pt x="79772" y="5629"/>
                    <a:pt x="79572" y="6363"/>
                  </a:cubicBezTo>
                  <a:cubicBezTo>
                    <a:pt x="79338" y="7097"/>
                    <a:pt x="78638" y="7598"/>
                    <a:pt x="78071" y="8065"/>
                  </a:cubicBezTo>
                  <a:cubicBezTo>
                    <a:pt x="77604" y="8431"/>
                    <a:pt x="77170" y="8832"/>
                    <a:pt x="76736" y="9199"/>
                  </a:cubicBezTo>
                  <a:cubicBezTo>
                    <a:pt x="76670" y="9232"/>
                    <a:pt x="76636" y="9299"/>
                    <a:pt x="76570" y="9332"/>
                  </a:cubicBezTo>
                  <a:cubicBezTo>
                    <a:pt x="76403" y="9099"/>
                    <a:pt x="76203" y="8865"/>
                    <a:pt x="75936" y="8665"/>
                  </a:cubicBezTo>
                  <a:cubicBezTo>
                    <a:pt x="75569" y="8365"/>
                    <a:pt x="75202" y="8231"/>
                    <a:pt x="74835" y="8231"/>
                  </a:cubicBezTo>
                  <a:cubicBezTo>
                    <a:pt x="75035" y="7731"/>
                    <a:pt x="75269" y="7231"/>
                    <a:pt x="75435" y="6730"/>
                  </a:cubicBezTo>
                  <a:cubicBezTo>
                    <a:pt x="75602" y="6130"/>
                    <a:pt x="75869" y="5629"/>
                    <a:pt x="76169" y="5062"/>
                  </a:cubicBezTo>
                  <a:cubicBezTo>
                    <a:pt x="76436" y="4629"/>
                    <a:pt x="76703" y="4062"/>
                    <a:pt x="77203" y="3795"/>
                  </a:cubicBezTo>
                  <a:cubicBezTo>
                    <a:pt x="77361" y="3716"/>
                    <a:pt x="77511" y="3682"/>
                    <a:pt x="77655" y="3682"/>
                  </a:cubicBezTo>
                  <a:close/>
                  <a:moveTo>
                    <a:pt x="36574" y="8298"/>
                  </a:moveTo>
                  <a:cubicBezTo>
                    <a:pt x="36975" y="8398"/>
                    <a:pt x="37342" y="8732"/>
                    <a:pt x="37642" y="8965"/>
                  </a:cubicBezTo>
                  <a:cubicBezTo>
                    <a:pt x="38109" y="9299"/>
                    <a:pt x="38409" y="9666"/>
                    <a:pt x="38709" y="10133"/>
                  </a:cubicBezTo>
                  <a:cubicBezTo>
                    <a:pt x="39143" y="10766"/>
                    <a:pt x="39376" y="11467"/>
                    <a:pt x="39443" y="12234"/>
                  </a:cubicBezTo>
                  <a:cubicBezTo>
                    <a:pt x="39443" y="12768"/>
                    <a:pt x="39443" y="13302"/>
                    <a:pt x="39443" y="13835"/>
                  </a:cubicBezTo>
                  <a:cubicBezTo>
                    <a:pt x="39410" y="14102"/>
                    <a:pt x="39410" y="14369"/>
                    <a:pt x="39343" y="14636"/>
                  </a:cubicBezTo>
                  <a:cubicBezTo>
                    <a:pt x="39343" y="14636"/>
                    <a:pt x="39343" y="14669"/>
                    <a:pt x="39343" y="14669"/>
                  </a:cubicBezTo>
                  <a:cubicBezTo>
                    <a:pt x="39176" y="14436"/>
                    <a:pt x="38943" y="14236"/>
                    <a:pt x="38676" y="14035"/>
                  </a:cubicBezTo>
                  <a:cubicBezTo>
                    <a:pt x="38476" y="13935"/>
                    <a:pt x="38242" y="13835"/>
                    <a:pt x="38042" y="13802"/>
                  </a:cubicBezTo>
                  <a:cubicBezTo>
                    <a:pt x="38075" y="13602"/>
                    <a:pt x="38075" y="13368"/>
                    <a:pt x="38075" y="13168"/>
                  </a:cubicBezTo>
                  <a:cubicBezTo>
                    <a:pt x="38075" y="12568"/>
                    <a:pt x="37975" y="11967"/>
                    <a:pt x="37875" y="11367"/>
                  </a:cubicBezTo>
                  <a:cubicBezTo>
                    <a:pt x="37775" y="10800"/>
                    <a:pt x="37542" y="10233"/>
                    <a:pt x="37308" y="9699"/>
                  </a:cubicBezTo>
                  <a:cubicBezTo>
                    <a:pt x="37108" y="9232"/>
                    <a:pt x="36708" y="8798"/>
                    <a:pt x="36574" y="8298"/>
                  </a:cubicBezTo>
                  <a:close/>
                  <a:moveTo>
                    <a:pt x="51819" y="8298"/>
                  </a:moveTo>
                  <a:lnTo>
                    <a:pt x="51819" y="8298"/>
                  </a:lnTo>
                  <a:cubicBezTo>
                    <a:pt x="51685" y="8798"/>
                    <a:pt x="51318" y="9232"/>
                    <a:pt x="51085" y="9699"/>
                  </a:cubicBezTo>
                  <a:cubicBezTo>
                    <a:pt x="50851" y="10233"/>
                    <a:pt x="50618" y="10800"/>
                    <a:pt x="50518" y="11367"/>
                  </a:cubicBezTo>
                  <a:cubicBezTo>
                    <a:pt x="50418" y="11967"/>
                    <a:pt x="50351" y="12568"/>
                    <a:pt x="50351" y="13168"/>
                  </a:cubicBezTo>
                  <a:cubicBezTo>
                    <a:pt x="50351" y="13368"/>
                    <a:pt x="50318" y="13602"/>
                    <a:pt x="50351" y="13802"/>
                  </a:cubicBezTo>
                  <a:cubicBezTo>
                    <a:pt x="50151" y="13835"/>
                    <a:pt x="49917" y="13935"/>
                    <a:pt x="49717" y="14035"/>
                  </a:cubicBezTo>
                  <a:cubicBezTo>
                    <a:pt x="49450" y="14236"/>
                    <a:pt x="49250" y="14436"/>
                    <a:pt x="49050" y="14669"/>
                  </a:cubicBezTo>
                  <a:cubicBezTo>
                    <a:pt x="49050" y="14636"/>
                    <a:pt x="49050" y="14636"/>
                    <a:pt x="49050" y="14603"/>
                  </a:cubicBezTo>
                  <a:cubicBezTo>
                    <a:pt x="49017" y="14369"/>
                    <a:pt x="48983" y="14102"/>
                    <a:pt x="48983" y="13835"/>
                  </a:cubicBezTo>
                  <a:cubicBezTo>
                    <a:pt x="48950" y="13302"/>
                    <a:pt x="48950" y="12768"/>
                    <a:pt x="48983" y="12234"/>
                  </a:cubicBezTo>
                  <a:cubicBezTo>
                    <a:pt x="49017" y="11467"/>
                    <a:pt x="49250" y="10766"/>
                    <a:pt x="49684" y="10133"/>
                  </a:cubicBezTo>
                  <a:cubicBezTo>
                    <a:pt x="49984" y="9666"/>
                    <a:pt x="50318" y="9299"/>
                    <a:pt x="50751" y="8965"/>
                  </a:cubicBezTo>
                  <a:cubicBezTo>
                    <a:pt x="51051" y="8732"/>
                    <a:pt x="51418" y="8398"/>
                    <a:pt x="51819" y="8298"/>
                  </a:cubicBezTo>
                  <a:close/>
                  <a:moveTo>
                    <a:pt x="13791" y="8832"/>
                  </a:moveTo>
                  <a:cubicBezTo>
                    <a:pt x="13840" y="8881"/>
                    <a:pt x="13925" y="8912"/>
                    <a:pt x="14006" y="8912"/>
                  </a:cubicBezTo>
                  <a:cubicBezTo>
                    <a:pt x="14036" y="8912"/>
                    <a:pt x="14065" y="8907"/>
                    <a:pt x="14092" y="8898"/>
                  </a:cubicBezTo>
                  <a:cubicBezTo>
                    <a:pt x="14325" y="8999"/>
                    <a:pt x="14525" y="9165"/>
                    <a:pt x="14725" y="9332"/>
                  </a:cubicBezTo>
                  <a:cubicBezTo>
                    <a:pt x="15259" y="9799"/>
                    <a:pt x="15793" y="10366"/>
                    <a:pt x="16227" y="10967"/>
                  </a:cubicBezTo>
                  <a:cubicBezTo>
                    <a:pt x="16694" y="11567"/>
                    <a:pt x="16860" y="12201"/>
                    <a:pt x="17027" y="12935"/>
                  </a:cubicBezTo>
                  <a:cubicBezTo>
                    <a:pt x="17161" y="13502"/>
                    <a:pt x="17394" y="14069"/>
                    <a:pt x="17461" y="14669"/>
                  </a:cubicBezTo>
                  <a:cubicBezTo>
                    <a:pt x="16827" y="14736"/>
                    <a:pt x="16193" y="15003"/>
                    <a:pt x="15693" y="15303"/>
                  </a:cubicBezTo>
                  <a:cubicBezTo>
                    <a:pt x="15393" y="15503"/>
                    <a:pt x="15126" y="15770"/>
                    <a:pt x="14959" y="16037"/>
                  </a:cubicBezTo>
                  <a:cubicBezTo>
                    <a:pt x="14659" y="15670"/>
                    <a:pt x="14325" y="15370"/>
                    <a:pt x="13992" y="15003"/>
                  </a:cubicBezTo>
                  <a:cubicBezTo>
                    <a:pt x="13525" y="14436"/>
                    <a:pt x="13158" y="13769"/>
                    <a:pt x="12824" y="13101"/>
                  </a:cubicBezTo>
                  <a:cubicBezTo>
                    <a:pt x="12290" y="12101"/>
                    <a:pt x="11923" y="10500"/>
                    <a:pt x="12724" y="9499"/>
                  </a:cubicBezTo>
                  <a:cubicBezTo>
                    <a:pt x="12924" y="9232"/>
                    <a:pt x="13258" y="8898"/>
                    <a:pt x="13591" y="8832"/>
                  </a:cubicBezTo>
                  <a:close/>
                  <a:moveTo>
                    <a:pt x="74802" y="8832"/>
                  </a:moveTo>
                  <a:cubicBezTo>
                    <a:pt x="75169" y="8898"/>
                    <a:pt x="75469" y="9232"/>
                    <a:pt x="75702" y="9499"/>
                  </a:cubicBezTo>
                  <a:cubicBezTo>
                    <a:pt x="76470" y="10500"/>
                    <a:pt x="76103" y="12101"/>
                    <a:pt x="75569" y="13101"/>
                  </a:cubicBezTo>
                  <a:cubicBezTo>
                    <a:pt x="75235" y="13769"/>
                    <a:pt x="74868" y="14436"/>
                    <a:pt x="74401" y="15003"/>
                  </a:cubicBezTo>
                  <a:cubicBezTo>
                    <a:pt x="74101" y="15370"/>
                    <a:pt x="73734" y="15670"/>
                    <a:pt x="73467" y="16037"/>
                  </a:cubicBezTo>
                  <a:cubicBezTo>
                    <a:pt x="73267" y="15737"/>
                    <a:pt x="73000" y="15503"/>
                    <a:pt x="72700" y="15303"/>
                  </a:cubicBezTo>
                  <a:cubicBezTo>
                    <a:pt x="72200" y="15003"/>
                    <a:pt x="71566" y="14736"/>
                    <a:pt x="70966" y="14669"/>
                  </a:cubicBezTo>
                  <a:cubicBezTo>
                    <a:pt x="71032" y="14069"/>
                    <a:pt x="71266" y="13502"/>
                    <a:pt x="71399" y="12935"/>
                  </a:cubicBezTo>
                  <a:cubicBezTo>
                    <a:pt x="71566" y="12201"/>
                    <a:pt x="71699" y="11567"/>
                    <a:pt x="72166" y="10967"/>
                  </a:cubicBezTo>
                  <a:cubicBezTo>
                    <a:pt x="72600" y="10366"/>
                    <a:pt x="73134" y="9799"/>
                    <a:pt x="73701" y="9332"/>
                  </a:cubicBezTo>
                  <a:cubicBezTo>
                    <a:pt x="73868" y="9165"/>
                    <a:pt x="74068" y="8999"/>
                    <a:pt x="74301" y="8898"/>
                  </a:cubicBezTo>
                  <a:cubicBezTo>
                    <a:pt x="74337" y="8907"/>
                    <a:pt x="74370" y="8912"/>
                    <a:pt x="74402" y="8912"/>
                  </a:cubicBezTo>
                  <a:cubicBezTo>
                    <a:pt x="74488" y="8912"/>
                    <a:pt x="74562" y="8881"/>
                    <a:pt x="74635" y="8832"/>
                  </a:cubicBezTo>
                  <a:close/>
                  <a:moveTo>
                    <a:pt x="38053" y="14391"/>
                  </a:moveTo>
                  <a:cubicBezTo>
                    <a:pt x="38142" y="14391"/>
                    <a:pt x="38240" y="14418"/>
                    <a:pt x="38342" y="14469"/>
                  </a:cubicBezTo>
                  <a:cubicBezTo>
                    <a:pt x="38676" y="14636"/>
                    <a:pt x="38909" y="14869"/>
                    <a:pt x="39076" y="15170"/>
                  </a:cubicBezTo>
                  <a:cubicBezTo>
                    <a:pt x="39043" y="15236"/>
                    <a:pt x="39043" y="15336"/>
                    <a:pt x="39143" y="15403"/>
                  </a:cubicBezTo>
                  <a:cubicBezTo>
                    <a:pt x="39143" y="15403"/>
                    <a:pt x="39176" y="15436"/>
                    <a:pt x="39210" y="15436"/>
                  </a:cubicBezTo>
                  <a:cubicBezTo>
                    <a:pt x="39476" y="16270"/>
                    <a:pt x="39243" y="17304"/>
                    <a:pt x="38676" y="17938"/>
                  </a:cubicBezTo>
                  <a:cubicBezTo>
                    <a:pt x="37909" y="18839"/>
                    <a:pt x="36908" y="19506"/>
                    <a:pt x="36041" y="20307"/>
                  </a:cubicBezTo>
                  <a:cubicBezTo>
                    <a:pt x="35941" y="20207"/>
                    <a:pt x="35841" y="20106"/>
                    <a:pt x="35740" y="20006"/>
                  </a:cubicBezTo>
                  <a:cubicBezTo>
                    <a:pt x="35374" y="19706"/>
                    <a:pt x="34907" y="19506"/>
                    <a:pt x="34473" y="19473"/>
                  </a:cubicBezTo>
                  <a:cubicBezTo>
                    <a:pt x="34573" y="19139"/>
                    <a:pt x="34640" y="18772"/>
                    <a:pt x="34806" y="18439"/>
                  </a:cubicBezTo>
                  <a:cubicBezTo>
                    <a:pt x="35073" y="17838"/>
                    <a:pt x="35507" y="17304"/>
                    <a:pt x="36007" y="16871"/>
                  </a:cubicBezTo>
                  <a:cubicBezTo>
                    <a:pt x="36508" y="16471"/>
                    <a:pt x="36975" y="16070"/>
                    <a:pt x="37342" y="15570"/>
                  </a:cubicBezTo>
                  <a:cubicBezTo>
                    <a:pt x="37475" y="15336"/>
                    <a:pt x="37542" y="15103"/>
                    <a:pt x="37608" y="14869"/>
                  </a:cubicBezTo>
                  <a:cubicBezTo>
                    <a:pt x="37642" y="14769"/>
                    <a:pt x="37642" y="14669"/>
                    <a:pt x="37709" y="14603"/>
                  </a:cubicBezTo>
                  <a:cubicBezTo>
                    <a:pt x="37791" y="14459"/>
                    <a:pt x="37910" y="14391"/>
                    <a:pt x="38053" y="14391"/>
                  </a:cubicBezTo>
                  <a:close/>
                  <a:moveTo>
                    <a:pt x="50351" y="14391"/>
                  </a:moveTo>
                  <a:cubicBezTo>
                    <a:pt x="50503" y="14391"/>
                    <a:pt x="50636" y="14459"/>
                    <a:pt x="50718" y="14603"/>
                  </a:cubicBezTo>
                  <a:cubicBezTo>
                    <a:pt x="50751" y="14669"/>
                    <a:pt x="50751" y="14769"/>
                    <a:pt x="50785" y="14869"/>
                  </a:cubicBezTo>
                  <a:cubicBezTo>
                    <a:pt x="50851" y="15103"/>
                    <a:pt x="50918" y="15336"/>
                    <a:pt x="51085" y="15570"/>
                  </a:cubicBezTo>
                  <a:cubicBezTo>
                    <a:pt x="51418" y="16070"/>
                    <a:pt x="51919" y="16471"/>
                    <a:pt x="52386" y="16871"/>
                  </a:cubicBezTo>
                  <a:cubicBezTo>
                    <a:pt x="52919" y="17304"/>
                    <a:pt x="53320" y="17838"/>
                    <a:pt x="53620" y="18439"/>
                  </a:cubicBezTo>
                  <a:cubicBezTo>
                    <a:pt x="53753" y="18772"/>
                    <a:pt x="53853" y="19139"/>
                    <a:pt x="53920" y="19473"/>
                  </a:cubicBezTo>
                  <a:cubicBezTo>
                    <a:pt x="53486" y="19506"/>
                    <a:pt x="53053" y="19706"/>
                    <a:pt x="52653" y="20006"/>
                  </a:cubicBezTo>
                  <a:cubicBezTo>
                    <a:pt x="52552" y="20106"/>
                    <a:pt x="52452" y="20207"/>
                    <a:pt x="52352" y="20307"/>
                  </a:cubicBezTo>
                  <a:cubicBezTo>
                    <a:pt x="51485" y="19506"/>
                    <a:pt x="50484" y="18839"/>
                    <a:pt x="49717" y="17938"/>
                  </a:cubicBezTo>
                  <a:cubicBezTo>
                    <a:pt x="49150" y="17304"/>
                    <a:pt x="48917" y="16270"/>
                    <a:pt x="49183" y="15436"/>
                  </a:cubicBezTo>
                  <a:cubicBezTo>
                    <a:pt x="49217" y="15436"/>
                    <a:pt x="49250" y="15403"/>
                    <a:pt x="49283" y="15403"/>
                  </a:cubicBezTo>
                  <a:cubicBezTo>
                    <a:pt x="49350" y="15336"/>
                    <a:pt x="49350" y="15236"/>
                    <a:pt x="49317" y="15170"/>
                  </a:cubicBezTo>
                  <a:cubicBezTo>
                    <a:pt x="49484" y="14869"/>
                    <a:pt x="49717" y="14636"/>
                    <a:pt x="50051" y="14469"/>
                  </a:cubicBezTo>
                  <a:cubicBezTo>
                    <a:pt x="50153" y="14418"/>
                    <a:pt x="50256" y="14391"/>
                    <a:pt x="50351" y="14391"/>
                  </a:cubicBezTo>
                  <a:close/>
                  <a:moveTo>
                    <a:pt x="17659" y="15419"/>
                  </a:moveTo>
                  <a:cubicBezTo>
                    <a:pt x="18147" y="15419"/>
                    <a:pt x="18565" y="15653"/>
                    <a:pt x="18962" y="15970"/>
                  </a:cubicBezTo>
                  <a:cubicBezTo>
                    <a:pt x="19329" y="16270"/>
                    <a:pt x="19662" y="16571"/>
                    <a:pt x="19963" y="16938"/>
                  </a:cubicBezTo>
                  <a:cubicBezTo>
                    <a:pt x="20296" y="17371"/>
                    <a:pt x="20563" y="17872"/>
                    <a:pt x="20863" y="18305"/>
                  </a:cubicBezTo>
                  <a:cubicBezTo>
                    <a:pt x="21964" y="19906"/>
                    <a:pt x="22331" y="21874"/>
                    <a:pt x="23131" y="23609"/>
                  </a:cubicBezTo>
                  <a:cubicBezTo>
                    <a:pt x="22164" y="23776"/>
                    <a:pt x="21297" y="24410"/>
                    <a:pt x="20696" y="25177"/>
                  </a:cubicBezTo>
                  <a:cubicBezTo>
                    <a:pt x="20596" y="25344"/>
                    <a:pt x="20463" y="25510"/>
                    <a:pt x="20396" y="25710"/>
                  </a:cubicBezTo>
                  <a:cubicBezTo>
                    <a:pt x="20229" y="25610"/>
                    <a:pt x="20063" y="25510"/>
                    <a:pt x="19929" y="25377"/>
                  </a:cubicBezTo>
                  <a:cubicBezTo>
                    <a:pt x="19596" y="25043"/>
                    <a:pt x="19262" y="24610"/>
                    <a:pt x="18962" y="24243"/>
                  </a:cubicBezTo>
                  <a:cubicBezTo>
                    <a:pt x="18228" y="23442"/>
                    <a:pt x="17527" y="22608"/>
                    <a:pt x="16894" y="21674"/>
                  </a:cubicBezTo>
                  <a:cubicBezTo>
                    <a:pt x="16327" y="20840"/>
                    <a:pt x="15960" y="19873"/>
                    <a:pt x="15659" y="18906"/>
                  </a:cubicBezTo>
                  <a:cubicBezTo>
                    <a:pt x="15359" y="17872"/>
                    <a:pt x="15192" y="16671"/>
                    <a:pt x="16193" y="15970"/>
                  </a:cubicBezTo>
                  <a:cubicBezTo>
                    <a:pt x="16493" y="15737"/>
                    <a:pt x="16894" y="15570"/>
                    <a:pt x="17261" y="15470"/>
                  </a:cubicBezTo>
                  <a:cubicBezTo>
                    <a:pt x="17399" y="15435"/>
                    <a:pt x="17531" y="15419"/>
                    <a:pt x="17659" y="15419"/>
                  </a:cubicBezTo>
                  <a:close/>
                  <a:moveTo>
                    <a:pt x="70737" y="15419"/>
                  </a:moveTo>
                  <a:cubicBezTo>
                    <a:pt x="70863" y="15419"/>
                    <a:pt x="70994" y="15435"/>
                    <a:pt x="71132" y="15470"/>
                  </a:cubicBezTo>
                  <a:cubicBezTo>
                    <a:pt x="71499" y="15570"/>
                    <a:pt x="71900" y="15737"/>
                    <a:pt x="72233" y="15970"/>
                  </a:cubicBezTo>
                  <a:cubicBezTo>
                    <a:pt x="73201" y="16671"/>
                    <a:pt x="73067" y="17872"/>
                    <a:pt x="72734" y="18906"/>
                  </a:cubicBezTo>
                  <a:cubicBezTo>
                    <a:pt x="72467" y="19873"/>
                    <a:pt x="72066" y="20840"/>
                    <a:pt x="71499" y="21674"/>
                  </a:cubicBezTo>
                  <a:cubicBezTo>
                    <a:pt x="70899" y="22608"/>
                    <a:pt x="70165" y="23442"/>
                    <a:pt x="69465" y="24243"/>
                  </a:cubicBezTo>
                  <a:cubicBezTo>
                    <a:pt x="69131" y="24610"/>
                    <a:pt x="68831" y="25043"/>
                    <a:pt x="68464" y="25377"/>
                  </a:cubicBezTo>
                  <a:cubicBezTo>
                    <a:pt x="68330" y="25510"/>
                    <a:pt x="68164" y="25610"/>
                    <a:pt x="67997" y="25710"/>
                  </a:cubicBezTo>
                  <a:cubicBezTo>
                    <a:pt x="67930" y="25510"/>
                    <a:pt x="67830" y="25344"/>
                    <a:pt x="67697" y="25177"/>
                  </a:cubicBezTo>
                  <a:cubicBezTo>
                    <a:pt x="67096" y="24410"/>
                    <a:pt x="66229" y="23776"/>
                    <a:pt x="65295" y="23609"/>
                  </a:cubicBezTo>
                  <a:cubicBezTo>
                    <a:pt x="66062" y="21874"/>
                    <a:pt x="66462" y="19906"/>
                    <a:pt x="67530" y="18305"/>
                  </a:cubicBezTo>
                  <a:cubicBezTo>
                    <a:pt x="67830" y="17872"/>
                    <a:pt x="68097" y="17371"/>
                    <a:pt x="68430" y="16938"/>
                  </a:cubicBezTo>
                  <a:cubicBezTo>
                    <a:pt x="68731" y="16571"/>
                    <a:pt x="69064" y="16270"/>
                    <a:pt x="69431" y="15970"/>
                  </a:cubicBezTo>
                  <a:cubicBezTo>
                    <a:pt x="69854" y="15653"/>
                    <a:pt x="70257" y="15419"/>
                    <a:pt x="70737" y="15419"/>
                  </a:cubicBezTo>
                  <a:close/>
                  <a:moveTo>
                    <a:pt x="40244" y="23042"/>
                  </a:moveTo>
                  <a:cubicBezTo>
                    <a:pt x="40310" y="23442"/>
                    <a:pt x="40410" y="23842"/>
                    <a:pt x="40511" y="24176"/>
                  </a:cubicBezTo>
                  <a:cubicBezTo>
                    <a:pt x="40711" y="25043"/>
                    <a:pt x="41011" y="25877"/>
                    <a:pt x="41311" y="26711"/>
                  </a:cubicBezTo>
                  <a:cubicBezTo>
                    <a:pt x="41545" y="27445"/>
                    <a:pt x="41811" y="28212"/>
                    <a:pt x="42212" y="28879"/>
                  </a:cubicBezTo>
                  <a:cubicBezTo>
                    <a:pt x="42379" y="29180"/>
                    <a:pt x="42579" y="29447"/>
                    <a:pt x="42712" y="29780"/>
                  </a:cubicBezTo>
                  <a:cubicBezTo>
                    <a:pt x="42812" y="29980"/>
                    <a:pt x="42912" y="30180"/>
                    <a:pt x="43012" y="30347"/>
                  </a:cubicBezTo>
                  <a:cubicBezTo>
                    <a:pt x="42912" y="30347"/>
                    <a:pt x="42812" y="30381"/>
                    <a:pt x="42712" y="30414"/>
                  </a:cubicBezTo>
                  <a:cubicBezTo>
                    <a:pt x="42078" y="30581"/>
                    <a:pt x="41445" y="30681"/>
                    <a:pt x="40844" y="30848"/>
                  </a:cubicBezTo>
                  <a:cubicBezTo>
                    <a:pt x="40677" y="30881"/>
                    <a:pt x="40544" y="30948"/>
                    <a:pt x="40377" y="30981"/>
                  </a:cubicBezTo>
                  <a:cubicBezTo>
                    <a:pt x="40144" y="30781"/>
                    <a:pt x="40010" y="30514"/>
                    <a:pt x="39810" y="30247"/>
                  </a:cubicBezTo>
                  <a:cubicBezTo>
                    <a:pt x="39610" y="29947"/>
                    <a:pt x="39376" y="29647"/>
                    <a:pt x="39210" y="29313"/>
                  </a:cubicBezTo>
                  <a:cubicBezTo>
                    <a:pt x="38909" y="28613"/>
                    <a:pt x="38776" y="27779"/>
                    <a:pt x="38776" y="27011"/>
                  </a:cubicBezTo>
                  <a:cubicBezTo>
                    <a:pt x="38776" y="26144"/>
                    <a:pt x="38943" y="25277"/>
                    <a:pt x="39310" y="24510"/>
                  </a:cubicBezTo>
                  <a:cubicBezTo>
                    <a:pt x="39510" y="24076"/>
                    <a:pt x="39777" y="23709"/>
                    <a:pt x="40044" y="23342"/>
                  </a:cubicBezTo>
                  <a:cubicBezTo>
                    <a:pt x="40110" y="23275"/>
                    <a:pt x="40177" y="23142"/>
                    <a:pt x="40244" y="23042"/>
                  </a:cubicBezTo>
                  <a:close/>
                  <a:moveTo>
                    <a:pt x="48149" y="23042"/>
                  </a:moveTo>
                  <a:cubicBezTo>
                    <a:pt x="48216" y="23142"/>
                    <a:pt x="48283" y="23242"/>
                    <a:pt x="48349" y="23342"/>
                  </a:cubicBezTo>
                  <a:cubicBezTo>
                    <a:pt x="48650" y="23709"/>
                    <a:pt x="48883" y="24076"/>
                    <a:pt x="49083" y="24510"/>
                  </a:cubicBezTo>
                  <a:cubicBezTo>
                    <a:pt x="49484" y="25277"/>
                    <a:pt x="49617" y="26144"/>
                    <a:pt x="49617" y="27011"/>
                  </a:cubicBezTo>
                  <a:cubicBezTo>
                    <a:pt x="49617" y="27779"/>
                    <a:pt x="49484" y="28613"/>
                    <a:pt x="49183" y="29313"/>
                  </a:cubicBezTo>
                  <a:cubicBezTo>
                    <a:pt x="49017" y="29647"/>
                    <a:pt x="48816" y="29947"/>
                    <a:pt x="48583" y="30247"/>
                  </a:cubicBezTo>
                  <a:cubicBezTo>
                    <a:pt x="48383" y="30514"/>
                    <a:pt x="48283" y="30781"/>
                    <a:pt x="48016" y="30981"/>
                  </a:cubicBezTo>
                  <a:cubicBezTo>
                    <a:pt x="47849" y="30948"/>
                    <a:pt x="47716" y="30881"/>
                    <a:pt x="47549" y="30848"/>
                  </a:cubicBezTo>
                  <a:cubicBezTo>
                    <a:pt x="47415" y="30814"/>
                    <a:pt x="47282" y="30781"/>
                    <a:pt x="47182" y="30747"/>
                  </a:cubicBezTo>
                  <a:cubicBezTo>
                    <a:pt x="46915" y="30614"/>
                    <a:pt x="46682" y="30514"/>
                    <a:pt x="46381" y="30447"/>
                  </a:cubicBezTo>
                  <a:cubicBezTo>
                    <a:pt x="46048" y="30414"/>
                    <a:pt x="45714" y="30381"/>
                    <a:pt x="45414" y="30347"/>
                  </a:cubicBezTo>
                  <a:lnTo>
                    <a:pt x="45381" y="30347"/>
                  </a:lnTo>
                  <a:cubicBezTo>
                    <a:pt x="45514" y="30147"/>
                    <a:pt x="45581" y="29980"/>
                    <a:pt x="45681" y="29780"/>
                  </a:cubicBezTo>
                  <a:cubicBezTo>
                    <a:pt x="45814" y="29447"/>
                    <a:pt x="46014" y="29180"/>
                    <a:pt x="46181" y="28879"/>
                  </a:cubicBezTo>
                  <a:cubicBezTo>
                    <a:pt x="46582" y="28212"/>
                    <a:pt x="46848" y="27445"/>
                    <a:pt x="47115" y="26711"/>
                  </a:cubicBezTo>
                  <a:cubicBezTo>
                    <a:pt x="47382" y="25877"/>
                    <a:pt x="47682" y="25043"/>
                    <a:pt x="47916" y="24176"/>
                  </a:cubicBezTo>
                  <a:cubicBezTo>
                    <a:pt x="47983" y="23842"/>
                    <a:pt x="48083" y="23442"/>
                    <a:pt x="48149" y="23042"/>
                  </a:cubicBezTo>
                  <a:close/>
                  <a:moveTo>
                    <a:pt x="7027" y="29123"/>
                  </a:moveTo>
                  <a:cubicBezTo>
                    <a:pt x="7394" y="29123"/>
                    <a:pt x="7760" y="29153"/>
                    <a:pt x="8121" y="29213"/>
                  </a:cubicBezTo>
                  <a:cubicBezTo>
                    <a:pt x="8988" y="29346"/>
                    <a:pt x="10055" y="29647"/>
                    <a:pt x="10756" y="30247"/>
                  </a:cubicBezTo>
                  <a:cubicBezTo>
                    <a:pt x="11056" y="30514"/>
                    <a:pt x="11356" y="30881"/>
                    <a:pt x="11657" y="31148"/>
                  </a:cubicBezTo>
                  <a:cubicBezTo>
                    <a:pt x="11723" y="31248"/>
                    <a:pt x="11890" y="31415"/>
                    <a:pt x="12024" y="31581"/>
                  </a:cubicBezTo>
                  <a:cubicBezTo>
                    <a:pt x="11356" y="31848"/>
                    <a:pt x="10723" y="32349"/>
                    <a:pt x="10189" y="32882"/>
                  </a:cubicBezTo>
                  <a:cubicBezTo>
                    <a:pt x="9989" y="33049"/>
                    <a:pt x="9755" y="33249"/>
                    <a:pt x="9588" y="33483"/>
                  </a:cubicBezTo>
                  <a:cubicBezTo>
                    <a:pt x="9488" y="33449"/>
                    <a:pt x="9422" y="33449"/>
                    <a:pt x="9322" y="33383"/>
                  </a:cubicBezTo>
                  <a:cubicBezTo>
                    <a:pt x="9121" y="33316"/>
                    <a:pt x="8988" y="33183"/>
                    <a:pt x="8821" y="33082"/>
                  </a:cubicBezTo>
                  <a:cubicBezTo>
                    <a:pt x="8454" y="32849"/>
                    <a:pt x="8021" y="32749"/>
                    <a:pt x="7587" y="32615"/>
                  </a:cubicBezTo>
                  <a:cubicBezTo>
                    <a:pt x="6620" y="32282"/>
                    <a:pt x="5619" y="32115"/>
                    <a:pt x="4618" y="31848"/>
                  </a:cubicBezTo>
                  <a:cubicBezTo>
                    <a:pt x="4060" y="31696"/>
                    <a:pt x="3540" y="31524"/>
                    <a:pt x="2971" y="31524"/>
                  </a:cubicBezTo>
                  <a:cubicBezTo>
                    <a:pt x="2792" y="31524"/>
                    <a:pt x="2608" y="31541"/>
                    <a:pt x="2417" y="31581"/>
                  </a:cubicBezTo>
                  <a:cubicBezTo>
                    <a:pt x="2250" y="31648"/>
                    <a:pt x="2050" y="31681"/>
                    <a:pt x="1883" y="31681"/>
                  </a:cubicBezTo>
                  <a:cubicBezTo>
                    <a:pt x="1916" y="31615"/>
                    <a:pt x="1983" y="31548"/>
                    <a:pt x="2016" y="31481"/>
                  </a:cubicBezTo>
                  <a:cubicBezTo>
                    <a:pt x="2183" y="31281"/>
                    <a:pt x="2317" y="31081"/>
                    <a:pt x="2483" y="30914"/>
                  </a:cubicBezTo>
                  <a:cubicBezTo>
                    <a:pt x="3686" y="29738"/>
                    <a:pt x="5360" y="29123"/>
                    <a:pt x="7027" y="29123"/>
                  </a:cubicBezTo>
                  <a:close/>
                  <a:moveTo>
                    <a:pt x="81384" y="29123"/>
                  </a:moveTo>
                  <a:cubicBezTo>
                    <a:pt x="83033" y="29123"/>
                    <a:pt x="84707" y="29738"/>
                    <a:pt x="85910" y="30914"/>
                  </a:cubicBezTo>
                  <a:cubicBezTo>
                    <a:pt x="86076" y="31081"/>
                    <a:pt x="86210" y="31281"/>
                    <a:pt x="86377" y="31481"/>
                  </a:cubicBezTo>
                  <a:cubicBezTo>
                    <a:pt x="86410" y="31548"/>
                    <a:pt x="86477" y="31615"/>
                    <a:pt x="86543" y="31681"/>
                  </a:cubicBezTo>
                  <a:cubicBezTo>
                    <a:pt x="86343" y="31681"/>
                    <a:pt x="86143" y="31648"/>
                    <a:pt x="85976" y="31581"/>
                  </a:cubicBezTo>
                  <a:cubicBezTo>
                    <a:pt x="85793" y="31541"/>
                    <a:pt x="85613" y="31524"/>
                    <a:pt x="85435" y="31524"/>
                  </a:cubicBezTo>
                  <a:cubicBezTo>
                    <a:pt x="84872" y="31524"/>
                    <a:pt x="84333" y="31696"/>
                    <a:pt x="83775" y="31848"/>
                  </a:cubicBezTo>
                  <a:cubicBezTo>
                    <a:pt x="82774" y="32115"/>
                    <a:pt x="81773" y="32282"/>
                    <a:pt x="80806" y="32615"/>
                  </a:cubicBezTo>
                  <a:cubicBezTo>
                    <a:pt x="80406" y="32749"/>
                    <a:pt x="79939" y="32849"/>
                    <a:pt x="79572" y="33082"/>
                  </a:cubicBezTo>
                  <a:cubicBezTo>
                    <a:pt x="79405" y="33183"/>
                    <a:pt x="79305" y="33316"/>
                    <a:pt x="79105" y="33383"/>
                  </a:cubicBezTo>
                  <a:cubicBezTo>
                    <a:pt x="79005" y="33449"/>
                    <a:pt x="78905" y="33449"/>
                    <a:pt x="78805" y="33483"/>
                  </a:cubicBezTo>
                  <a:cubicBezTo>
                    <a:pt x="78638" y="33283"/>
                    <a:pt x="78438" y="33049"/>
                    <a:pt x="78204" y="32882"/>
                  </a:cubicBezTo>
                  <a:cubicBezTo>
                    <a:pt x="77670" y="32349"/>
                    <a:pt x="77037" y="31848"/>
                    <a:pt x="76369" y="31581"/>
                  </a:cubicBezTo>
                  <a:cubicBezTo>
                    <a:pt x="76503" y="31415"/>
                    <a:pt x="76670" y="31248"/>
                    <a:pt x="76770" y="31148"/>
                  </a:cubicBezTo>
                  <a:cubicBezTo>
                    <a:pt x="77037" y="30881"/>
                    <a:pt x="77337" y="30514"/>
                    <a:pt x="77637" y="30247"/>
                  </a:cubicBezTo>
                  <a:cubicBezTo>
                    <a:pt x="78338" y="29647"/>
                    <a:pt x="79405" y="29346"/>
                    <a:pt x="80306" y="29213"/>
                  </a:cubicBezTo>
                  <a:cubicBezTo>
                    <a:pt x="80660" y="29153"/>
                    <a:pt x="81022" y="29123"/>
                    <a:pt x="81384" y="29123"/>
                  </a:cubicBezTo>
                  <a:close/>
                  <a:moveTo>
                    <a:pt x="34192" y="20338"/>
                  </a:moveTo>
                  <a:cubicBezTo>
                    <a:pt x="34263" y="20338"/>
                    <a:pt x="34334" y="20349"/>
                    <a:pt x="34406" y="20373"/>
                  </a:cubicBezTo>
                  <a:cubicBezTo>
                    <a:pt x="34640" y="20440"/>
                    <a:pt x="35107" y="20807"/>
                    <a:pt x="35240" y="21040"/>
                  </a:cubicBezTo>
                  <a:cubicBezTo>
                    <a:pt x="35474" y="21374"/>
                    <a:pt x="35240" y="21941"/>
                    <a:pt x="35173" y="22341"/>
                  </a:cubicBezTo>
                  <a:cubicBezTo>
                    <a:pt x="34907" y="24209"/>
                    <a:pt x="35040" y="26278"/>
                    <a:pt x="35740" y="28079"/>
                  </a:cubicBezTo>
                  <a:cubicBezTo>
                    <a:pt x="36074" y="28980"/>
                    <a:pt x="36808" y="29880"/>
                    <a:pt x="37475" y="30581"/>
                  </a:cubicBezTo>
                  <a:cubicBezTo>
                    <a:pt x="37875" y="31014"/>
                    <a:pt x="38542" y="31481"/>
                    <a:pt x="39176" y="31515"/>
                  </a:cubicBezTo>
                  <a:cubicBezTo>
                    <a:pt x="38843" y="31681"/>
                    <a:pt x="38542" y="31882"/>
                    <a:pt x="38242" y="32115"/>
                  </a:cubicBezTo>
                  <a:cubicBezTo>
                    <a:pt x="37542" y="32682"/>
                    <a:pt x="36908" y="33349"/>
                    <a:pt x="36341" y="34050"/>
                  </a:cubicBezTo>
                  <a:cubicBezTo>
                    <a:pt x="36308" y="33816"/>
                    <a:pt x="36174" y="33683"/>
                    <a:pt x="35974" y="33650"/>
                  </a:cubicBezTo>
                  <a:cubicBezTo>
                    <a:pt x="34406" y="32482"/>
                    <a:pt x="33405" y="30881"/>
                    <a:pt x="32905" y="28980"/>
                  </a:cubicBezTo>
                  <a:cubicBezTo>
                    <a:pt x="32638" y="27979"/>
                    <a:pt x="32405" y="26911"/>
                    <a:pt x="32505" y="25877"/>
                  </a:cubicBezTo>
                  <a:cubicBezTo>
                    <a:pt x="32605" y="24877"/>
                    <a:pt x="32905" y="23943"/>
                    <a:pt x="32938" y="22942"/>
                  </a:cubicBezTo>
                  <a:cubicBezTo>
                    <a:pt x="32938" y="22375"/>
                    <a:pt x="32805" y="21908"/>
                    <a:pt x="33039" y="21374"/>
                  </a:cubicBezTo>
                  <a:cubicBezTo>
                    <a:pt x="33215" y="20934"/>
                    <a:pt x="33675" y="20338"/>
                    <a:pt x="34192" y="20338"/>
                  </a:cubicBezTo>
                  <a:close/>
                  <a:moveTo>
                    <a:pt x="54201" y="20338"/>
                  </a:moveTo>
                  <a:cubicBezTo>
                    <a:pt x="54718" y="20338"/>
                    <a:pt x="55178" y="20934"/>
                    <a:pt x="55354" y="21374"/>
                  </a:cubicBezTo>
                  <a:cubicBezTo>
                    <a:pt x="55588" y="21908"/>
                    <a:pt x="55455" y="22375"/>
                    <a:pt x="55455" y="22942"/>
                  </a:cubicBezTo>
                  <a:cubicBezTo>
                    <a:pt x="55488" y="23943"/>
                    <a:pt x="55788" y="24877"/>
                    <a:pt x="55888" y="25877"/>
                  </a:cubicBezTo>
                  <a:cubicBezTo>
                    <a:pt x="55988" y="26911"/>
                    <a:pt x="55755" y="27979"/>
                    <a:pt x="55488" y="28980"/>
                  </a:cubicBezTo>
                  <a:cubicBezTo>
                    <a:pt x="54988" y="30881"/>
                    <a:pt x="53987" y="32482"/>
                    <a:pt x="52419" y="33650"/>
                  </a:cubicBezTo>
                  <a:cubicBezTo>
                    <a:pt x="52252" y="33683"/>
                    <a:pt x="52085" y="33816"/>
                    <a:pt x="52085" y="34050"/>
                  </a:cubicBezTo>
                  <a:cubicBezTo>
                    <a:pt x="51485" y="33349"/>
                    <a:pt x="50851" y="32682"/>
                    <a:pt x="50151" y="32115"/>
                  </a:cubicBezTo>
                  <a:cubicBezTo>
                    <a:pt x="49851" y="31882"/>
                    <a:pt x="49550" y="31681"/>
                    <a:pt x="49217" y="31515"/>
                  </a:cubicBezTo>
                  <a:cubicBezTo>
                    <a:pt x="49884" y="31481"/>
                    <a:pt x="50518" y="31014"/>
                    <a:pt x="50951" y="30581"/>
                  </a:cubicBezTo>
                  <a:cubicBezTo>
                    <a:pt x="51618" y="29880"/>
                    <a:pt x="52319" y="28980"/>
                    <a:pt x="52653" y="28079"/>
                  </a:cubicBezTo>
                  <a:cubicBezTo>
                    <a:pt x="53353" y="26278"/>
                    <a:pt x="53520" y="24209"/>
                    <a:pt x="53220" y="22341"/>
                  </a:cubicBezTo>
                  <a:cubicBezTo>
                    <a:pt x="53153" y="21941"/>
                    <a:pt x="52953" y="21374"/>
                    <a:pt x="53153" y="21040"/>
                  </a:cubicBezTo>
                  <a:cubicBezTo>
                    <a:pt x="53286" y="20807"/>
                    <a:pt x="53753" y="20440"/>
                    <a:pt x="53987" y="20373"/>
                  </a:cubicBezTo>
                  <a:cubicBezTo>
                    <a:pt x="54059" y="20349"/>
                    <a:pt x="54130" y="20338"/>
                    <a:pt x="54201" y="20338"/>
                  </a:cubicBezTo>
                  <a:close/>
                  <a:moveTo>
                    <a:pt x="12929" y="32360"/>
                  </a:moveTo>
                  <a:cubicBezTo>
                    <a:pt x="13543" y="32360"/>
                    <a:pt x="14014" y="32805"/>
                    <a:pt x="14459" y="33249"/>
                  </a:cubicBezTo>
                  <a:cubicBezTo>
                    <a:pt x="14959" y="33783"/>
                    <a:pt x="15393" y="34417"/>
                    <a:pt x="15760" y="35051"/>
                  </a:cubicBezTo>
                  <a:cubicBezTo>
                    <a:pt x="15926" y="35351"/>
                    <a:pt x="16060" y="35751"/>
                    <a:pt x="16327" y="36051"/>
                  </a:cubicBezTo>
                  <a:cubicBezTo>
                    <a:pt x="15893" y="36485"/>
                    <a:pt x="15626" y="37052"/>
                    <a:pt x="15393" y="37586"/>
                  </a:cubicBezTo>
                  <a:cubicBezTo>
                    <a:pt x="15359" y="37719"/>
                    <a:pt x="15293" y="37853"/>
                    <a:pt x="15259" y="37986"/>
                  </a:cubicBezTo>
                  <a:cubicBezTo>
                    <a:pt x="15192" y="37986"/>
                    <a:pt x="15126" y="37986"/>
                    <a:pt x="15059" y="38053"/>
                  </a:cubicBezTo>
                  <a:cubicBezTo>
                    <a:pt x="15126" y="37986"/>
                    <a:pt x="14459" y="37953"/>
                    <a:pt x="14359" y="37953"/>
                  </a:cubicBezTo>
                  <a:cubicBezTo>
                    <a:pt x="13958" y="37953"/>
                    <a:pt x="13558" y="37919"/>
                    <a:pt x="13158" y="37786"/>
                  </a:cubicBezTo>
                  <a:cubicBezTo>
                    <a:pt x="12491" y="37552"/>
                    <a:pt x="11857" y="37185"/>
                    <a:pt x="11323" y="36752"/>
                  </a:cubicBezTo>
                  <a:cubicBezTo>
                    <a:pt x="10856" y="36318"/>
                    <a:pt x="10422" y="35851"/>
                    <a:pt x="10156" y="35251"/>
                  </a:cubicBezTo>
                  <a:cubicBezTo>
                    <a:pt x="9922" y="34750"/>
                    <a:pt x="9955" y="34383"/>
                    <a:pt x="10322" y="33983"/>
                  </a:cubicBezTo>
                  <a:cubicBezTo>
                    <a:pt x="10522" y="33750"/>
                    <a:pt x="10789" y="33516"/>
                    <a:pt x="11023" y="33316"/>
                  </a:cubicBezTo>
                  <a:cubicBezTo>
                    <a:pt x="11523" y="32949"/>
                    <a:pt x="12057" y="32482"/>
                    <a:pt x="12691" y="32382"/>
                  </a:cubicBezTo>
                  <a:cubicBezTo>
                    <a:pt x="12772" y="32367"/>
                    <a:pt x="12852" y="32360"/>
                    <a:pt x="12929" y="32360"/>
                  </a:cubicBezTo>
                  <a:close/>
                  <a:moveTo>
                    <a:pt x="75464" y="32360"/>
                  </a:moveTo>
                  <a:cubicBezTo>
                    <a:pt x="75541" y="32360"/>
                    <a:pt x="75621" y="32367"/>
                    <a:pt x="75702" y="32382"/>
                  </a:cubicBezTo>
                  <a:cubicBezTo>
                    <a:pt x="76336" y="32482"/>
                    <a:pt x="76870" y="32949"/>
                    <a:pt x="77370" y="33316"/>
                  </a:cubicBezTo>
                  <a:cubicBezTo>
                    <a:pt x="77604" y="33516"/>
                    <a:pt x="77871" y="33750"/>
                    <a:pt x="78071" y="33983"/>
                  </a:cubicBezTo>
                  <a:cubicBezTo>
                    <a:pt x="78438" y="34383"/>
                    <a:pt x="78471" y="34750"/>
                    <a:pt x="78237" y="35251"/>
                  </a:cubicBezTo>
                  <a:cubicBezTo>
                    <a:pt x="77971" y="35851"/>
                    <a:pt x="77570" y="36351"/>
                    <a:pt x="77070" y="36752"/>
                  </a:cubicBezTo>
                  <a:cubicBezTo>
                    <a:pt x="76536" y="37185"/>
                    <a:pt x="75902" y="37552"/>
                    <a:pt x="75235" y="37786"/>
                  </a:cubicBezTo>
                  <a:cubicBezTo>
                    <a:pt x="74835" y="37919"/>
                    <a:pt x="74468" y="37953"/>
                    <a:pt x="74034" y="37953"/>
                  </a:cubicBezTo>
                  <a:cubicBezTo>
                    <a:pt x="73968" y="37953"/>
                    <a:pt x="73267" y="37986"/>
                    <a:pt x="73334" y="38053"/>
                  </a:cubicBezTo>
                  <a:cubicBezTo>
                    <a:pt x="73267" y="37986"/>
                    <a:pt x="73201" y="37986"/>
                    <a:pt x="73167" y="37986"/>
                  </a:cubicBezTo>
                  <a:cubicBezTo>
                    <a:pt x="73100" y="37853"/>
                    <a:pt x="73067" y="37752"/>
                    <a:pt x="73000" y="37619"/>
                  </a:cubicBezTo>
                  <a:cubicBezTo>
                    <a:pt x="72767" y="37052"/>
                    <a:pt x="72500" y="36485"/>
                    <a:pt x="72100" y="36051"/>
                  </a:cubicBezTo>
                  <a:cubicBezTo>
                    <a:pt x="72333" y="35751"/>
                    <a:pt x="72500" y="35351"/>
                    <a:pt x="72667" y="35051"/>
                  </a:cubicBezTo>
                  <a:cubicBezTo>
                    <a:pt x="73000" y="34417"/>
                    <a:pt x="73434" y="33783"/>
                    <a:pt x="73968" y="33249"/>
                  </a:cubicBezTo>
                  <a:cubicBezTo>
                    <a:pt x="74383" y="32805"/>
                    <a:pt x="74850" y="32360"/>
                    <a:pt x="75464" y="32360"/>
                  </a:cubicBezTo>
                  <a:close/>
                  <a:moveTo>
                    <a:pt x="23631" y="24674"/>
                  </a:moveTo>
                  <a:cubicBezTo>
                    <a:pt x="23915" y="24674"/>
                    <a:pt x="24198" y="24718"/>
                    <a:pt x="24466" y="24810"/>
                  </a:cubicBezTo>
                  <a:cubicBezTo>
                    <a:pt x="25733" y="25210"/>
                    <a:pt x="26534" y="26511"/>
                    <a:pt x="27234" y="27545"/>
                  </a:cubicBezTo>
                  <a:cubicBezTo>
                    <a:pt x="27601" y="28112"/>
                    <a:pt x="27968" y="28646"/>
                    <a:pt x="28302" y="29213"/>
                  </a:cubicBezTo>
                  <a:cubicBezTo>
                    <a:pt x="28602" y="29780"/>
                    <a:pt x="28836" y="30414"/>
                    <a:pt x="29169" y="30948"/>
                  </a:cubicBezTo>
                  <a:cubicBezTo>
                    <a:pt x="29603" y="31648"/>
                    <a:pt x="30103" y="32282"/>
                    <a:pt x="30537" y="32982"/>
                  </a:cubicBezTo>
                  <a:cubicBezTo>
                    <a:pt x="30937" y="33616"/>
                    <a:pt x="31271" y="34250"/>
                    <a:pt x="31738" y="34817"/>
                  </a:cubicBezTo>
                  <a:cubicBezTo>
                    <a:pt x="32205" y="35384"/>
                    <a:pt x="32738" y="35918"/>
                    <a:pt x="33239" y="36418"/>
                  </a:cubicBezTo>
                  <a:cubicBezTo>
                    <a:pt x="33606" y="36818"/>
                    <a:pt x="33906" y="37152"/>
                    <a:pt x="34406" y="37319"/>
                  </a:cubicBezTo>
                  <a:cubicBezTo>
                    <a:pt x="34106" y="38053"/>
                    <a:pt x="33872" y="38853"/>
                    <a:pt x="33739" y="39654"/>
                  </a:cubicBezTo>
                  <a:cubicBezTo>
                    <a:pt x="33706" y="39620"/>
                    <a:pt x="33672" y="39620"/>
                    <a:pt x="33606" y="39620"/>
                  </a:cubicBezTo>
                  <a:cubicBezTo>
                    <a:pt x="33321" y="39634"/>
                    <a:pt x="33048" y="39653"/>
                    <a:pt x="32777" y="39653"/>
                  </a:cubicBezTo>
                  <a:cubicBezTo>
                    <a:pt x="32380" y="39653"/>
                    <a:pt x="31987" y="39612"/>
                    <a:pt x="31571" y="39454"/>
                  </a:cubicBezTo>
                  <a:cubicBezTo>
                    <a:pt x="30904" y="39220"/>
                    <a:pt x="30170" y="38953"/>
                    <a:pt x="29503" y="38653"/>
                  </a:cubicBezTo>
                  <a:cubicBezTo>
                    <a:pt x="28369" y="38086"/>
                    <a:pt x="27301" y="37419"/>
                    <a:pt x="26300" y="36618"/>
                  </a:cubicBezTo>
                  <a:cubicBezTo>
                    <a:pt x="25266" y="35784"/>
                    <a:pt x="24332" y="34850"/>
                    <a:pt x="23498" y="33783"/>
                  </a:cubicBezTo>
                  <a:cubicBezTo>
                    <a:pt x="23065" y="33216"/>
                    <a:pt x="22664" y="32649"/>
                    <a:pt x="22298" y="32082"/>
                  </a:cubicBezTo>
                  <a:cubicBezTo>
                    <a:pt x="21897" y="31515"/>
                    <a:pt x="21430" y="30914"/>
                    <a:pt x="21197" y="30247"/>
                  </a:cubicBezTo>
                  <a:cubicBezTo>
                    <a:pt x="20963" y="29680"/>
                    <a:pt x="20897" y="29080"/>
                    <a:pt x="20897" y="28479"/>
                  </a:cubicBezTo>
                  <a:cubicBezTo>
                    <a:pt x="20897" y="27712"/>
                    <a:pt x="20930" y="26778"/>
                    <a:pt x="21263" y="26077"/>
                  </a:cubicBezTo>
                  <a:cubicBezTo>
                    <a:pt x="21701" y="25177"/>
                    <a:pt x="22673" y="24674"/>
                    <a:pt x="23631" y="24674"/>
                  </a:cubicBezTo>
                  <a:close/>
                  <a:moveTo>
                    <a:pt x="64762" y="24674"/>
                  </a:moveTo>
                  <a:cubicBezTo>
                    <a:pt x="65720" y="24674"/>
                    <a:pt x="66692" y="25177"/>
                    <a:pt x="67130" y="26077"/>
                  </a:cubicBezTo>
                  <a:cubicBezTo>
                    <a:pt x="67496" y="26778"/>
                    <a:pt x="67496" y="27712"/>
                    <a:pt x="67496" y="28479"/>
                  </a:cubicBezTo>
                  <a:cubicBezTo>
                    <a:pt x="67496" y="29080"/>
                    <a:pt x="67430" y="29680"/>
                    <a:pt x="67230" y="30247"/>
                  </a:cubicBezTo>
                  <a:cubicBezTo>
                    <a:pt x="66963" y="30914"/>
                    <a:pt x="66496" y="31515"/>
                    <a:pt x="66129" y="32082"/>
                  </a:cubicBezTo>
                  <a:cubicBezTo>
                    <a:pt x="65729" y="32649"/>
                    <a:pt x="65328" y="33216"/>
                    <a:pt x="64895" y="33783"/>
                  </a:cubicBezTo>
                  <a:cubicBezTo>
                    <a:pt x="64094" y="34850"/>
                    <a:pt x="63127" y="35784"/>
                    <a:pt x="62093" y="36618"/>
                  </a:cubicBezTo>
                  <a:cubicBezTo>
                    <a:pt x="61125" y="37419"/>
                    <a:pt x="60024" y="38086"/>
                    <a:pt x="58890" y="38653"/>
                  </a:cubicBezTo>
                  <a:cubicBezTo>
                    <a:pt x="58223" y="38953"/>
                    <a:pt x="57523" y="39220"/>
                    <a:pt x="56822" y="39454"/>
                  </a:cubicBezTo>
                  <a:cubicBezTo>
                    <a:pt x="56426" y="39612"/>
                    <a:pt x="56029" y="39653"/>
                    <a:pt x="55626" y="39653"/>
                  </a:cubicBezTo>
                  <a:cubicBezTo>
                    <a:pt x="55350" y="39653"/>
                    <a:pt x="55072" y="39634"/>
                    <a:pt x="54787" y="39620"/>
                  </a:cubicBezTo>
                  <a:cubicBezTo>
                    <a:pt x="54754" y="39620"/>
                    <a:pt x="54687" y="39620"/>
                    <a:pt x="54654" y="39654"/>
                  </a:cubicBezTo>
                  <a:cubicBezTo>
                    <a:pt x="54521" y="38853"/>
                    <a:pt x="54320" y="38053"/>
                    <a:pt x="54020" y="37319"/>
                  </a:cubicBezTo>
                  <a:cubicBezTo>
                    <a:pt x="54487" y="37152"/>
                    <a:pt x="54787" y="36818"/>
                    <a:pt x="55154" y="36418"/>
                  </a:cubicBezTo>
                  <a:cubicBezTo>
                    <a:pt x="55688" y="35918"/>
                    <a:pt x="56222" y="35384"/>
                    <a:pt x="56655" y="34817"/>
                  </a:cubicBezTo>
                  <a:cubicBezTo>
                    <a:pt x="57122" y="34250"/>
                    <a:pt x="57456" y="33616"/>
                    <a:pt x="57856" y="32982"/>
                  </a:cubicBezTo>
                  <a:cubicBezTo>
                    <a:pt x="58290" y="32315"/>
                    <a:pt x="58790" y="31648"/>
                    <a:pt x="59224" y="30948"/>
                  </a:cubicBezTo>
                  <a:cubicBezTo>
                    <a:pt x="59591" y="30414"/>
                    <a:pt x="59791" y="29780"/>
                    <a:pt x="60125" y="29213"/>
                  </a:cubicBezTo>
                  <a:cubicBezTo>
                    <a:pt x="60425" y="28646"/>
                    <a:pt x="60792" y="28112"/>
                    <a:pt x="61159" y="27545"/>
                  </a:cubicBezTo>
                  <a:cubicBezTo>
                    <a:pt x="61859" y="26511"/>
                    <a:pt x="62660" y="25243"/>
                    <a:pt x="63927" y="24810"/>
                  </a:cubicBezTo>
                  <a:cubicBezTo>
                    <a:pt x="64195" y="24718"/>
                    <a:pt x="64478" y="24674"/>
                    <a:pt x="64762" y="24674"/>
                  </a:cubicBezTo>
                  <a:close/>
                  <a:moveTo>
                    <a:pt x="17727" y="36442"/>
                  </a:moveTo>
                  <a:cubicBezTo>
                    <a:pt x="17883" y="36442"/>
                    <a:pt x="18050" y="36485"/>
                    <a:pt x="18228" y="36585"/>
                  </a:cubicBezTo>
                  <a:cubicBezTo>
                    <a:pt x="18895" y="36985"/>
                    <a:pt x="19329" y="37652"/>
                    <a:pt x="19796" y="38219"/>
                  </a:cubicBezTo>
                  <a:cubicBezTo>
                    <a:pt x="20396" y="38920"/>
                    <a:pt x="21130" y="39587"/>
                    <a:pt x="21797" y="40254"/>
                  </a:cubicBezTo>
                  <a:cubicBezTo>
                    <a:pt x="22097" y="40521"/>
                    <a:pt x="22498" y="40788"/>
                    <a:pt x="22898" y="40888"/>
                  </a:cubicBezTo>
                  <a:cubicBezTo>
                    <a:pt x="22498" y="41689"/>
                    <a:pt x="22431" y="42689"/>
                    <a:pt x="22598" y="43557"/>
                  </a:cubicBezTo>
                  <a:cubicBezTo>
                    <a:pt x="22398" y="43557"/>
                    <a:pt x="22164" y="43590"/>
                    <a:pt x="21964" y="43657"/>
                  </a:cubicBezTo>
                  <a:cubicBezTo>
                    <a:pt x="21877" y="43670"/>
                    <a:pt x="21789" y="43675"/>
                    <a:pt x="21700" y="43675"/>
                  </a:cubicBezTo>
                  <a:cubicBezTo>
                    <a:pt x="21345" y="43675"/>
                    <a:pt x="20977" y="43590"/>
                    <a:pt x="20630" y="43590"/>
                  </a:cubicBezTo>
                  <a:cubicBezTo>
                    <a:pt x="20606" y="43591"/>
                    <a:pt x="20582" y="43591"/>
                    <a:pt x="20557" y="43591"/>
                  </a:cubicBezTo>
                  <a:cubicBezTo>
                    <a:pt x="19679" y="43591"/>
                    <a:pt x="18777" y="43008"/>
                    <a:pt x="18128" y="42456"/>
                  </a:cubicBezTo>
                  <a:cubicBezTo>
                    <a:pt x="17361" y="41822"/>
                    <a:pt x="16560" y="41055"/>
                    <a:pt x="16193" y="40087"/>
                  </a:cubicBezTo>
                  <a:cubicBezTo>
                    <a:pt x="16026" y="39654"/>
                    <a:pt x="15860" y="39187"/>
                    <a:pt x="15993" y="38720"/>
                  </a:cubicBezTo>
                  <a:cubicBezTo>
                    <a:pt x="16060" y="38320"/>
                    <a:pt x="16260" y="37919"/>
                    <a:pt x="16460" y="37586"/>
                  </a:cubicBezTo>
                  <a:cubicBezTo>
                    <a:pt x="16722" y="37034"/>
                    <a:pt x="17150" y="36442"/>
                    <a:pt x="17727" y="36442"/>
                  </a:cubicBezTo>
                  <a:close/>
                  <a:moveTo>
                    <a:pt x="70666" y="36442"/>
                  </a:moveTo>
                  <a:cubicBezTo>
                    <a:pt x="71244" y="36442"/>
                    <a:pt x="71678" y="37034"/>
                    <a:pt x="71966" y="37586"/>
                  </a:cubicBezTo>
                  <a:cubicBezTo>
                    <a:pt x="72133" y="37919"/>
                    <a:pt x="72333" y="38320"/>
                    <a:pt x="72433" y="38720"/>
                  </a:cubicBezTo>
                  <a:cubicBezTo>
                    <a:pt x="72533" y="39187"/>
                    <a:pt x="72367" y="39654"/>
                    <a:pt x="72200" y="40087"/>
                  </a:cubicBezTo>
                  <a:cubicBezTo>
                    <a:pt x="71833" y="41055"/>
                    <a:pt x="71066" y="41822"/>
                    <a:pt x="70265" y="42456"/>
                  </a:cubicBezTo>
                  <a:cubicBezTo>
                    <a:pt x="69616" y="43008"/>
                    <a:pt x="68714" y="43591"/>
                    <a:pt x="67836" y="43591"/>
                  </a:cubicBezTo>
                  <a:cubicBezTo>
                    <a:pt x="67811" y="43591"/>
                    <a:pt x="67787" y="43591"/>
                    <a:pt x="67763" y="43590"/>
                  </a:cubicBezTo>
                  <a:cubicBezTo>
                    <a:pt x="67416" y="43590"/>
                    <a:pt x="67048" y="43675"/>
                    <a:pt x="66693" y="43675"/>
                  </a:cubicBezTo>
                  <a:cubicBezTo>
                    <a:pt x="66604" y="43675"/>
                    <a:pt x="66516" y="43670"/>
                    <a:pt x="66429" y="43657"/>
                  </a:cubicBezTo>
                  <a:cubicBezTo>
                    <a:pt x="66229" y="43590"/>
                    <a:pt x="66029" y="43557"/>
                    <a:pt x="65795" y="43557"/>
                  </a:cubicBezTo>
                  <a:cubicBezTo>
                    <a:pt x="65995" y="42689"/>
                    <a:pt x="65895" y="41689"/>
                    <a:pt x="65528" y="40888"/>
                  </a:cubicBezTo>
                  <a:cubicBezTo>
                    <a:pt x="65929" y="40788"/>
                    <a:pt x="66296" y="40521"/>
                    <a:pt x="66596" y="40254"/>
                  </a:cubicBezTo>
                  <a:cubicBezTo>
                    <a:pt x="67296" y="39587"/>
                    <a:pt x="67997" y="38920"/>
                    <a:pt x="68597" y="38219"/>
                  </a:cubicBezTo>
                  <a:cubicBezTo>
                    <a:pt x="69098" y="37652"/>
                    <a:pt x="69498" y="36985"/>
                    <a:pt x="70165" y="36585"/>
                  </a:cubicBezTo>
                  <a:cubicBezTo>
                    <a:pt x="70343" y="36485"/>
                    <a:pt x="70510" y="36442"/>
                    <a:pt x="70666" y="36442"/>
                  </a:cubicBezTo>
                  <a:close/>
                  <a:moveTo>
                    <a:pt x="33639" y="40488"/>
                  </a:moveTo>
                  <a:cubicBezTo>
                    <a:pt x="33506" y="41655"/>
                    <a:pt x="33539" y="42856"/>
                    <a:pt x="33639" y="43990"/>
                  </a:cubicBezTo>
                  <a:cubicBezTo>
                    <a:pt x="33672" y="44124"/>
                    <a:pt x="33672" y="44224"/>
                    <a:pt x="33706" y="44357"/>
                  </a:cubicBezTo>
                  <a:lnTo>
                    <a:pt x="33672" y="44357"/>
                  </a:lnTo>
                  <a:cubicBezTo>
                    <a:pt x="33472" y="44424"/>
                    <a:pt x="33272" y="44491"/>
                    <a:pt x="33072" y="44591"/>
                  </a:cubicBezTo>
                  <a:cubicBezTo>
                    <a:pt x="32972" y="44624"/>
                    <a:pt x="32872" y="44691"/>
                    <a:pt x="32772" y="44724"/>
                  </a:cubicBezTo>
                  <a:cubicBezTo>
                    <a:pt x="32171" y="44724"/>
                    <a:pt x="31604" y="44858"/>
                    <a:pt x="31070" y="45024"/>
                  </a:cubicBezTo>
                  <a:cubicBezTo>
                    <a:pt x="30136" y="45091"/>
                    <a:pt x="29236" y="45158"/>
                    <a:pt x="28335" y="45224"/>
                  </a:cubicBezTo>
                  <a:cubicBezTo>
                    <a:pt x="27959" y="45253"/>
                    <a:pt x="27524" y="45281"/>
                    <a:pt x="27073" y="45281"/>
                  </a:cubicBezTo>
                  <a:cubicBezTo>
                    <a:pt x="25441" y="45281"/>
                    <a:pt x="23598" y="44923"/>
                    <a:pt x="23598" y="42990"/>
                  </a:cubicBezTo>
                  <a:cubicBezTo>
                    <a:pt x="23598" y="42289"/>
                    <a:pt x="23799" y="41222"/>
                    <a:pt x="24432" y="40821"/>
                  </a:cubicBezTo>
                  <a:cubicBezTo>
                    <a:pt x="24733" y="40655"/>
                    <a:pt x="25088" y="40595"/>
                    <a:pt x="25464" y="40595"/>
                  </a:cubicBezTo>
                  <a:cubicBezTo>
                    <a:pt x="26215" y="40595"/>
                    <a:pt x="27045" y="40832"/>
                    <a:pt x="27668" y="40921"/>
                  </a:cubicBezTo>
                  <a:cubicBezTo>
                    <a:pt x="28276" y="40993"/>
                    <a:pt x="28884" y="41026"/>
                    <a:pt x="29491" y="41026"/>
                  </a:cubicBezTo>
                  <a:cubicBezTo>
                    <a:pt x="30018" y="41026"/>
                    <a:pt x="30544" y="41001"/>
                    <a:pt x="31070" y="40955"/>
                  </a:cubicBezTo>
                  <a:cubicBezTo>
                    <a:pt x="31571" y="40888"/>
                    <a:pt x="32071" y="40788"/>
                    <a:pt x="32572" y="40688"/>
                  </a:cubicBezTo>
                  <a:cubicBezTo>
                    <a:pt x="32772" y="40655"/>
                    <a:pt x="33039" y="40621"/>
                    <a:pt x="33239" y="40554"/>
                  </a:cubicBezTo>
                  <a:cubicBezTo>
                    <a:pt x="33272" y="40521"/>
                    <a:pt x="33272" y="40521"/>
                    <a:pt x="33305" y="40521"/>
                  </a:cubicBezTo>
                  <a:lnTo>
                    <a:pt x="33606" y="40521"/>
                  </a:lnTo>
                  <a:cubicBezTo>
                    <a:pt x="33606" y="40521"/>
                    <a:pt x="33606" y="40488"/>
                    <a:pt x="33639" y="40488"/>
                  </a:cubicBezTo>
                  <a:close/>
                  <a:moveTo>
                    <a:pt x="55088" y="40521"/>
                  </a:moveTo>
                  <a:cubicBezTo>
                    <a:pt x="55121" y="40521"/>
                    <a:pt x="55154" y="40521"/>
                    <a:pt x="55154" y="40554"/>
                  </a:cubicBezTo>
                  <a:cubicBezTo>
                    <a:pt x="55388" y="40621"/>
                    <a:pt x="55621" y="40655"/>
                    <a:pt x="55821" y="40688"/>
                  </a:cubicBezTo>
                  <a:cubicBezTo>
                    <a:pt x="56322" y="40788"/>
                    <a:pt x="56822" y="40888"/>
                    <a:pt x="57323" y="40955"/>
                  </a:cubicBezTo>
                  <a:cubicBezTo>
                    <a:pt x="57820" y="41013"/>
                    <a:pt x="58323" y="41040"/>
                    <a:pt x="58828" y="41040"/>
                  </a:cubicBezTo>
                  <a:cubicBezTo>
                    <a:pt x="59474" y="41040"/>
                    <a:pt x="60121" y="40996"/>
                    <a:pt x="60758" y="40921"/>
                  </a:cubicBezTo>
                  <a:cubicBezTo>
                    <a:pt x="61368" y="40834"/>
                    <a:pt x="62178" y="40605"/>
                    <a:pt x="62907" y="40605"/>
                  </a:cubicBezTo>
                  <a:cubicBezTo>
                    <a:pt x="63295" y="40605"/>
                    <a:pt x="63660" y="40670"/>
                    <a:pt x="63961" y="40855"/>
                  </a:cubicBezTo>
                  <a:cubicBezTo>
                    <a:pt x="64594" y="41222"/>
                    <a:pt x="64795" y="42289"/>
                    <a:pt x="64795" y="42990"/>
                  </a:cubicBezTo>
                  <a:cubicBezTo>
                    <a:pt x="64821" y="44923"/>
                    <a:pt x="62984" y="45281"/>
                    <a:pt x="61337" y="45281"/>
                  </a:cubicBezTo>
                  <a:cubicBezTo>
                    <a:pt x="60882" y="45281"/>
                    <a:pt x="60441" y="45253"/>
                    <a:pt x="60058" y="45224"/>
                  </a:cubicBezTo>
                  <a:cubicBezTo>
                    <a:pt x="59157" y="45158"/>
                    <a:pt x="58257" y="45091"/>
                    <a:pt x="57356" y="45024"/>
                  </a:cubicBezTo>
                  <a:cubicBezTo>
                    <a:pt x="56789" y="44858"/>
                    <a:pt x="56222" y="44724"/>
                    <a:pt x="55655" y="44724"/>
                  </a:cubicBezTo>
                  <a:cubicBezTo>
                    <a:pt x="55555" y="44691"/>
                    <a:pt x="55455" y="44624"/>
                    <a:pt x="55321" y="44591"/>
                  </a:cubicBezTo>
                  <a:cubicBezTo>
                    <a:pt x="55121" y="44491"/>
                    <a:pt x="54921" y="44424"/>
                    <a:pt x="54721" y="44357"/>
                  </a:cubicBezTo>
                  <a:cubicBezTo>
                    <a:pt x="54721" y="44224"/>
                    <a:pt x="54721" y="44124"/>
                    <a:pt x="54754" y="43990"/>
                  </a:cubicBezTo>
                  <a:cubicBezTo>
                    <a:pt x="54853" y="42867"/>
                    <a:pt x="54887" y="41678"/>
                    <a:pt x="54790" y="40521"/>
                  </a:cubicBezTo>
                  <a:close/>
                  <a:moveTo>
                    <a:pt x="33806" y="45291"/>
                  </a:moveTo>
                  <a:cubicBezTo>
                    <a:pt x="33973" y="46292"/>
                    <a:pt x="34206" y="47293"/>
                    <a:pt x="34506" y="48260"/>
                  </a:cubicBezTo>
                  <a:cubicBezTo>
                    <a:pt x="34473" y="48293"/>
                    <a:pt x="34440" y="48327"/>
                    <a:pt x="34406" y="48360"/>
                  </a:cubicBezTo>
                  <a:cubicBezTo>
                    <a:pt x="34206" y="48727"/>
                    <a:pt x="33706" y="48960"/>
                    <a:pt x="33339" y="49194"/>
                  </a:cubicBezTo>
                  <a:cubicBezTo>
                    <a:pt x="32938" y="49461"/>
                    <a:pt x="32538" y="49694"/>
                    <a:pt x="32071" y="49894"/>
                  </a:cubicBezTo>
                  <a:cubicBezTo>
                    <a:pt x="31137" y="50328"/>
                    <a:pt x="30203" y="50695"/>
                    <a:pt x="29236" y="50995"/>
                  </a:cubicBezTo>
                  <a:cubicBezTo>
                    <a:pt x="28608" y="51190"/>
                    <a:pt x="26660" y="52003"/>
                    <a:pt x="25352" y="52003"/>
                  </a:cubicBezTo>
                  <a:cubicBezTo>
                    <a:pt x="24643" y="52003"/>
                    <a:pt x="24122" y="51765"/>
                    <a:pt x="24099" y="51062"/>
                  </a:cubicBezTo>
                  <a:cubicBezTo>
                    <a:pt x="24065" y="50128"/>
                    <a:pt x="24266" y="49027"/>
                    <a:pt x="24933" y="48327"/>
                  </a:cubicBezTo>
                  <a:cubicBezTo>
                    <a:pt x="25533" y="47693"/>
                    <a:pt x="26434" y="47359"/>
                    <a:pt x="27234" y="47059"/>
                  </a:cubicBezTo>
                  <a:cubicBezTo>
                    <a:pt x="28202" y="46726"/>
                    <a:pt x="29202" y="46459"/>
                    <a:pt x="30170" y="46125"/>
                  </a:cubicBezTo>
                  <a:cubicBezTo>
                    <a:pt x="30370" y="46058"/>
                    <a:pt x="30603" y="45958"/>
                    <a:pt x="30837" y="45892"/>
                  </a:cubicBezTo>
                  <a:cubicBezTo>
                    <a:pt x="30904" y="45892"/>
                    <a:pt x="31004" y="45892"/>
                    <a:pt x="31104" y="45858"/>
                  </a:cubicBezTo>
                  <a:cubicBezTo>
                    <a:pt x="31671" y="45825"/>
                    <a:pt x="32205" y="45858"/>
                    <a:pt x="32772" y="45725"/>
                  </a:cubicBezTo>
                  <a:cubicBezTo>
                    <a:pt x="33139" y="45625"/>
                    <a:pt x="33472" y="45391"/>
                    <a:pt x="33806" y="45291"/>
                  </a:cubicBezTo>
                  <a:close/>
                  <a:moveTo>
                    <a:pt x="54587" y="45291"/>
                  </a:moveTo>
                  <a:cubicBezTo>
                    <a:pt x="54921" y="45391"/>
                    <a:pt x="55288" y="45625"/>
                    <a:pt x="55621" y="45725"/>
                  </a:cubicBezTo>
                  <a:cubicBezTo>
                    <a:pt x="56188" y="45858"/>
                    <a:pt x="56755" y="45825"/>
                    <a:pt x="57323" y="45858"/>
                  </a:cubicBezTo>
                  <a:cubicBezTo>
                    <a:pt x="57389" y="45858"/>
                    <a:pt x="57489" y="45892"/>
                    <a:pt x="57589" y="45892"/>
                  </a:cubicBezTo>
                  <a:cubicBezTo>
                    <a:pt x="57790" y="45958"/>
                    <a:pt x="58023" y="46025"/>
                    <a:pt x="58223" y="46125"/>
                  </a:cubicBezTo>
                  <a:cubicBezTo>
                    <a:pt x="59224" y="46459"/>
                    <a:pt x="60191" y="46726"/>
                    <a:pt x="61159" y="47059"/>
                  </a:cubicBezTo>
                  <a:cubicBezTo>
                    <a:pt x="61993" y="47359"/>
                    <a:pt x="62860" y="47693"/>
                    <a:pt x="63460" y="48327"/>
                  </a:cubicBezTo>
                  <a:cubicBezTo>
                    <a:pt x="64127" y="49027"/>
                    <a:pt x="64361" y="50128"/>
                    <a:pt x="64328" y="51062"/>
                  </a:cubicBezTo>
                  <a:cubicBezTo>
                    <a:pt x="64292" y="51765"/>
                    <a:pt x="63764" y="52003"/>
                    <a:pt x="63052" y="52003"/>
                  </a:cubicBezTo>
                  <a:cubicBezTo>
                    <a:pt x="61737" y="52003"/>
                    <a:pt x="59797" y="51190"/>
                    <a:pt x="59191" y="50995"/>
                  </a:cubicBezTo>
                  <a:cubicBezTo>
                    <a:pt x="58190" y="50695"/>
                    <a:pt x="57256" y="50328"/>
                    <a:pt x="56322" y="49894"/>
                  </a:cubicBezTo>
                  <a:cubicBezTo>
                    <a:pt x="55888" y="49694"/>
                    <a:pt x="55455" y="49461"/>
                    <a:pt x="55054" y="49194"/>
                  </a:cubicBezTo>
                  <a:cubicBezTo>
                    <a:pt x="54721" y="48960"/>
                    <a:pt x="54187" y="48727"/>
                    <a:pt x="53987" y="48360"/>
                  </a:cubicBezTo>
                  <a:cubicBezTo>
                    <a:pt x="53953" y="48327"/>
                    <a:pt x="53920" y="48293"/>
                    <a:pt x="53887" y="48260"/>
                  </a:cubicBezTo>
                  <a:cubicBezTo>
                    <a:pt x="54220" y="47293"/>
                    <a:pt x="54420" y="46292"/>
                    <a:pt x="54587" y="45291"/>
                  </a:cubicBezTo>
                  <a:close/>
                  <a:moveTo>
                    <a:pt x="43999" y="30958"/>
                  </a:moveTo>
                  <a:cubicBezTo>
                    <a:pt x="44139" y="30958"/>
                    <a:pt x="44277" y="30965"/>
                    <a:pt x="44413" y="30981"/>
                  </a:cubicBezTo>
                  <a:cubicBezTo>
                    <a:pt x="44947" y="31014"/>
                    <a:pt x="45514" y="31048"/>
                    <a:pt x="46048" y="31148"/>
                  </a:cubicBezTo>
                  <a:cubicBezTo>
                    <a:pt x="46582" y="31281"/>
                    <a:pt x="47115" y="31415"/>
                    <a:pt x="47649" y="31581"/>
                  </a:cubicBezTo>
                  <a:cubicBezTo>
                    <a:pt x="48716" y="31915"/>
                    <a:pt x="49584" y="32515"/>
                    <a:pt x="50351" y="33283"/>
                  </a:cubicBezTo>
                  <a:cubicBezTo>
                    <a:pt x="51752" y="34684"/>
                    <a:pt x="52886" y="36285"/>
                    <a:pt x="53486" y="38153"/>
                  </a:cubicBezTo>
                  <a:cubicBezTo>
                    <a:pt x="54120" y="40188"/>
                    <a:pt x="54054" y="42489"/>
                    <a:pt x="53753" y="44557"/>
                  </a:cubicBezTo>
                  <a:cubicBezTo>
                    <a:pt x="53453" y="46592"/>
                    <a:pt x="52853" y="48560"/>
                    <a:pt x="51685" y="50261"/>
                  </a:cubicBezTo>
                  <a:cubicBezTo>
                    <a:pt x="50985" y="51262"/>
                    <a:pt x="50051" y="52029"/>
                    <a:pt x="48983" y="52530"/>
                  </a:cubicBezTo>
                  <a:cubicBezTo>
                    <a:pt x="47712" y="52876"/>
                    <a:pt x="46391" y="53223"/>
                    <a:pt x="45085" y="53223"/>
                  </a:cubicBezTo>
                  <a:cubicBezTo>
                    <a:pt x="44883" y="53223"/>
                    <a:pt x="44681" y="53215"/>
                    <a:pt x="44480" y="53197"/>
                  </a:cubicBezTo>
                  <a:cubicBezTo>
                    <a:pt x="43546" y="53130"/>
                    <a:pt x="42579" y="53163"/>
                    <a:pt x="41611" y="53063"/>
                  </a:cubicBezTo>
                  <a:cubicBezTo>
                    <a:pt x="41278" y="53030"/>
                    <a:pt x="40911" y="52997"/>
                    <a:pt x="40544" y="52930"/>
                  </a:cubicBezTo>
                  <a:cubicBezTo>
                    <a:pt x="39009" y="52496"/>
                    <a:pt x="37642" y="51596"/>
                    <a:pt x="36708" y="50261"/>
                  </a:cubicBezTo>
                  <a:cubicBezTo>
                    <a:pt x="35540" y="48560"/>
                    <a:pt x="34940" y="46592"/>
                    <a:pt x="34640" y="44557"/>
                  </a:cubicBezTo>
                  <a:cubicBezTo>
                    <a:pt x="34339" y="42489"/>
                    <a:pt x="34273" y="40188"/>
                    <a:pt x="34940" y="38153"/>
                  </a:cubicBezTo>
                  <a:cubicBezTo>
                    <a:pt x="35540" y="36285"/>
                    <a:pt x="36641" y="34684"/>
                    <a:pt x="38042" y="33283"/>
                  </a:cubicBezTo>
                  <a:cubicBezTo>
                    <a:pt x="38809" y="32515"/>
                    <a:pt x="39677" y="31915"/>
                    <a:pt x="40744" y="31581"/>
                  </a:cubicBezTo>
                  <a:cubicBezTo>
                    <a:pt x="41344" y="31415"/>
                    <a:pt x="41978" y="31248"/>
                    <a:pt x="42612" y="31048"/>
                  </a:cubicBezTo>
                  <a:lnTo>
                    <a:pt x="42645" y="31048"/>
                  </a:lnTo>
                  <a:cubicBezTo>
                    <a:pt x="43101" y="31022"/>
                    <a:pt x="43557" y="30958"/>
                    <a:pt x="43999" y="30958"/>
                  </a:cubicBezTo>
                  <a:close/>
                  <a:moveTo>
                    <a:pt x="21792" y="49513"/>
                  </a:moveTo>
                  <a:cubicBezTo>
                    <a:pt x="22164" y="49513"/>
                    <a:pt x="22555" y="49557"/>
                    <a:pt x="22933" y="49557"/>
                  </a:cubicBezTo>
                  <a:cubicBezTo>
                    <a:pt x="23091" y="49557"/>
                    <a:pt x="23247" y="49549"/>
                    <a:pt x="23398" y="49528"/>
                  </a:cubicBezTo>
                  <a:lnTo>
                    <a:pt x="23398" y="49528"/>
                  </a:lnTo>
                  <a:cubicBezTo>
                    <a:pt x="23265" y="50128"/>
                    <a:pt x="23198" y="50762"/>
                    <a:pt x="23265" y="51362"/>
                  </a:cubicBezTo>
                  <a:cubicBezTo>
                    <a:pt x="23265" y="51629"/>
                    <a:pt x="23365" y="51829"/>
                    <a:pt x="23498" y="52029"/>
                  </a:cubicBezTo>
                  <a:cubicBezTo>
                    <a:pt x="23398" y="52063"/>
                    <a:pt x="23332" y="52096"/>
                    <a:pt x="23265" y="52196"/>
                  </a:cubicBezTo>
                  <a:cubicBezTo>
                    <a:pt x="23165" y="52363"/>
                    <a:pt x="22698" y="52663"/>
                    <a:pt x="22531" y="52830"/>
                  </a:cubicBezTo>
                  <a:cubicBezTo>
                    <a:pt x="22231" y="53097"/>
                    <a:pt x="21864" y="53297"/>
                    <a:pt x="21530" y="53597"/>
                  </a:cubicBezTo>
                  <a:cubicBezTo>
                    <a:pt x="20897" y="54164"/>
                    <a:pt x="20096" y="54698"/>
                    <a:pt x="19329" y="55098"/>
                  </a:cubicBezTo>
                  <a:cubicBezTo>
                    <a:pt x="18945" y="55282"/>
                    <a:pt x="18436" y="55357"/>
                    <a:pt x="17924" y="55357"/>
                  </a:cubicBezTo>
                  <a:cubicBezTo>
                    <a:pt x="17411" y="55357"/>
                    <a:pt x="16894" y="55282"/>
                    <a:pt x="16493" y="55165"/>
                  </a:cubicBezTo>
                  <a:cubicBezTo>
                    <a:pt x="15659" y="54965"/>
                    <a:pt x="15293" y="54364"/>
                    <a:pt x="15293" y="53564"/>
                  </a:cubicBezTo>
                  <a:cubicBezTo>
                    <a:pt x="15259" y="51929"/>
                    <a:pt x="17261" y="50962"/>
                    <a:pt x="18528" y="50428"/>
                  </a:cubicBezTo>
                  <a:cubicBezTo>
                    <a:pt x="19395" y="50061"/>
                    <a:pt x="20296" y="49728"/>
                    <a:pt x="21230" y="49561"/>
                  </a:cubicBezTo>
                  <a:cubicBezTo>
                    <a:pt x="21409" y="49525"/>
                    <a:pt x="21598" y="49513"/>
                    <a:pt x="21792" y="49513"/>
                  </a:cubicBezTo>
                  <a:close/>
                  <a:moveTo>
                    <a:pt x="66641" y="49528"/>
                  </a:moveTo>
                  <a:cubicBezTo>
                    <a:pt x="66821" y="49528"/>
                    <a:pt x="66996" y="49536"/>
                    <a:pt x="67163" y="49561"/>
                  </a:cubicBezTo>
                  <a:cubicBezTo>
                    <a:pt x="68097" y="49728"/>
                    <a:pt x="68998" y="50061"/>
                    <a:pt x="69865" y="50428"/>
                  </a:cubicBezTo>
                  <a:cubicBezTo>
                    <a:pt x="71132" y="50962"/>
                    <a:pt x="73134" y="51929"/>
                    <a:pt x="73134" y="53564"/>
                  </a:cubicBezTo>
                  <a:cubicBezTo>
                    <a:pt x="73100" y="54364"/>
                    <a:pt x="72734" y="54965"/>
                    <a:pt x="71933" y="55165"/>
                  </a:cubicBezTo>
                  <a:cubicBezTo>
                    <a:pt x="71516" y="55282"/>
                    <a:pt x="70999" y="55357"/>
                    <a:pt x="70486" y="55357"/>
                  </a:cubicBezTo>
                  <a:cubicBezTo>
                    <a:pt x="69973" y="55357"/>
                    <a:pt x="69465" y="55282"/>
                    <a:pt x="69064" y="55098"/>
                  </a:cubicBezTo>
                  <a:cubicBezTo>
                    <a:pt x="68330" y="54698"/>
                    <a:pt x="67496" y="54164"/>
                    <a:pt x="66863" y="53597"/>
                  </a:cubicBezTo>
                  <a:cubicBezTo>
                    <a:pt x="66529" y="53297"/>
                    <a:pt x="66162" y="53097"/>
                    <a:pt x="65862" y="52830"/>
                  </a:cubicBezTo>
                  <a:cubicBezTo>
                    <a:pt x="65695" y="52663"/>
                    <a:pt x="65228" y="52363"/>
                    <a:pt x="65128" y="52196"/>
                  </a:cubicBezTo>
                  <a:cubicBezTo>
                    <a:pt x="65061" y="52096"/>
                    <a:pt x="64995" y="52063"/>
                    <a:pt x="64928" y="52029"/>
                  </a:cubicBezTo>
                  <a:cubicBezTo>
                    <a:pt x="65028" y="51829"/>
                    <a:pt x="65128" y="51629"/>
                    <a:pt x="65161" y="51362"/>
                  </a:cubicBezTo>
                  <a:cubicBezTo>
                    <a:pt x="65228" y="50762"/>
                    <a:pt x="65161" y="50128"/>
                    <a:pt x="64995" y="49528"/>
                  </a:cubicBezTo>
                  <a:lnTo>
                    <a:pt x="64995" y="49528"/>
                  </a:lnTo>
                  <a:cubicBezTo>
                    <a:pt x="65170" y="49553"/>
                    <a:pt x="65351" y="49561"/>
                    <a:pt x="65535" y="49561"/>
                  </a:cubicBezTo>
                  <a:cubicBezTo>
                    <a:pt x="65903" y="49561"/>
                    <a:pt x="66282" y="49528"/>
                    <a:pt x="66641" y="49528"/>
                  </a:cubicBezTo>
                  <a:close/>
                  <a:moveTo>
                    <a:pt x="36441" y="51629"/>
                  </a:moveTo>
                  <a:cubicBezTo>
                    <a:pt x="36741" y="51996"/>
                    <a:pt x="37075" y="52296"/>
                    <a:pt x="37442" y="52596"/>
                  </a:cubicBezTo>
                  <a:cubicBezTo>
                    <a:pt x="36908" y="53230"/>
                    <a:pt x="36241" y="53797"/>
                    <a:pt x="35607" y="54298"/>
                  </a:cubicBezTo>
                  <a:cubicBezTo>
                    <a:pt x="34907" y="54865"/>
                    <a:pt x="34239" y="55532"/>
                    <a:pt x="33639" y="56166"/>
                  </a:cubicBezTo>
                  <a:cubicBezTo>
                    <a:pt x="32338" y="57467"/>
                    <a:pt x="30970" y="58901"/>
                    <a:pt x="29436" y="59935"/>
                  </a:cubicBezTo>
                  <a:cubicBezTo>
                    <a:pt x="28871" y="60312"/>
                    <a:pt x="28267" y="60636"/>
                    <a:pt x="27648" y="60636"/>
                  </a:cubicBezTo>
                  <a:cubicBezTo>
                    <a:pt x="27280" y="60636"/>
                    <a:pt x="26907" y="60521"/>
                    <a:pt x="26534" y="60235"/>
                  </a:cubicBezTo>
                  <a:cubicBezTo>
                    <a:pt x="25833" y="59668"/>
                    <a:pt x="25100" y="58601"/>
                    <a:pt x="25667" y="57700"/>
                  </a:cubicBezTo>
                  <a:cubicBezTo>
                    <a:pt x="26167" y="56933"/>
                    <a:pt x="27268" y="56399"/>
                    <a:pt x="28035" y="55965"/>
                  </a:cubicBezTo>
                  <a:cubicBezTo>
                    <a:pt x="28936" y="55432"/>
                    <a:pt x="29870" y="54965"/>
                    <a:pt x="30804" y="54498"/>
                  </a:cubicBezTo>
                  <a:cubicBezTo>
                    <a:pt x="32672" y="53530"/>
                    <a:pt x="34506" y="52496"/>
                    <a:pt x="36441" y="51629"/>
                  </a:cubicBezTo>
                  <a:close/>
                  <a:moveTo>
                    <a:pt x="51952" y="51629"/>
                  </a:moveTo>
                  <a:cubicBezTo>
                    <a:pt x="53887" y="52496"/>
                    <a:pt x="55721" y="53530"/>
                    <a:pt x="57589" y="54498"/>
                  </a:cubicBezTo>
                  <a:cubicBezTo>
                    <a:pt x="58523" y="54965"/>
                    <a:pt x="59457" y="55432"/>
                    <a:pt x="60358" y="55965"/>
                  </a:cubicBezTo>
                  <a:cubicBezTo>
                    <a:pt x="61125" y="56399"/>
                    <a:pt x="62226" y="56933"/>
                    <a:pt x="62726" y="57700"/>
                  </a:cubicBezTo>
                  <a:cubicBezTo>
                    <a:pt x="63327" y="58601"/>
                    <a:pt x="62560" y="59668"/>
                    <a:pt x="61859" y="60235"/>
                  </a:cubicBezTo>
                  <a:cubicBezTo>
                    <a:pt x="61498" y="60521"/>
                    <a:pt x="61129" y="60636"/>
                    <a:pt x="60760" y="60636"/>
                  </a:cubicBezTo>
                  <a:cubicBezTo>
                    <a:pt x="60139" y="60636"/>
                    <a:pt x="59522" y="60312"/>
                    <a:pt x="58957" y="59935"/>
                  </a:cubicBezTo>
                  <a:cubicBezTo>
                    <a:pt x="57423" y="58901"/>
                    <a:pt x="56055" y="57467"/>
                    <a:pt x="54787" y="56166"/>
                  </a:cubicBezTo>
                  <a:cubicBezTo>
                    <a:pt x="54154" y="55532"/>
                    <a:pt x="53486" y="54865"/>
                    <a:pt x="52786" y="54298"/>
                  </a:cubicBezTo>
                  <a:cubicBezTo>
                    <a:pt x="52152" y="53797"/>
                    <a:pt x="51485" y="53230"/>
                    <a:pt x="50951" y="52596"/>
                  </a:cubicBezTo>
                  <a:cubicBezTo>
                    <a:pt x="51318" y="52296"/>
                    <a:pt x="51652" y="51996"/>
                    <a:pt x="51952" y="51629"/>
                  </a:cubicBezTo>
                  <a:close/>
                  <a:moveTo>
                    <a:pt x="14459" y="54097"/>
                  </a:moveTo>
                  <a:cubicBezTo>
                    <a:pt x="14559" y="54598"/>
                    <a:pt x="14792" y="55065"/>
                    <a:pt x="15159" y="55398"/>
                  </a:cubicBezTo>
                  <a:cubicBezTo>
                    <a:pt x="15259" y="55532"/>
                    <a:pt x="15426" y="55632"/>
                    <a:pt x="15559" y="55699"/>
                  </a:cubicBezTo>
                  <a:cubicBezTo>
                    <a:pt x="15259" y="55965"/>
                    <a:pt x="15026" y="56299"/>
                    <a:pt x="14826" y="56599"/>
                  </a:cubicBezTo>
                  <a:cubicBezTo>
                    <a:pt x="14559" y="56966"/>
                    <a:pt x="14325" y="57366"/>
                    <a:pt x="14092" y="57767"/>
                  </a:cubicBezTo>
                  <a:cubicBezTo>
                    <a:pt x="13825" y="58200"/>
                    <a:pt x="13691" y="58667"/>
                    <a:pt x="13458" y="59101"/>
                  </a:cubicBezTo>
                  <a:cubicBezTo>
                    <a:pt x="12591" y="60802"/>
                    <a:pt x="12057" y="62637"/>
                    <a:pt x="10723" y="64005"/>
                  </a:cubicBezTo>
                  <a:cubicBezTo>
                    <a:pt x="10111" y="64616"/>
                    <a:pt x="9399" y="65176"/>
                    <a:pt x="8540" y="65176"/>
                  </a:cubicBezTo>
                  <a:cubicBezTo>
                    <a:pt x="8414" y="65176"/>
                    <a:pt x="8286" y="65164"/>
                    <a:pt x="8154" y="65139"/>
                  </a:cubicBezTo>
                  <a:cubicBezTo>
                    <a:pt x="7020" y="64939"/>
                    <a:pt x="6820" y="63638"/>
                    <a:pt x="7153" y="62737"/>
                  </a:cubicBezTo>
                  <a:cubicBezTo>
                    <a:pt x="7821" y="60802"/>
                    <a:pt x="9322" y="59234"/>
                    <a:pt x="10656" y="57700"/>
                  </a:cubicBezTo>
                  <a:cubicBezTo>
                    <a:pt x="11423" y="56833"/>
                    <a:pt x="12257" y="55999"/>
                    <a:pt x="13124" y="55232"/>
                  </a:cubicBezTo>
                  <a:cubicBezTo>
                    <a:pt x="13591" y="54831"/>
                    <a:pt x="14025" y="54464"/>
                    <a:pt x="14459" y="54097"/>
                  </a:cubicBezTo>
                  <a:close/>
                  <a:moveTo>
                    <a:pt x="73934" y="54097"/>
                  </a:moveTo>
                  <a:cubicBezTo>
                    <a:pt x="74368" y="54464"/>
                    <a:pt x="74835" y="54831"/>
                    <a:pt x="75269" y="55232"/>
                  </a:cubicBezTo>
                  <a:cubicBezTo>
                    <a:pt x="76169" y="55999"/>
                    <a:pt x="76970" y="56833"/>
                    <a:pt x="77770" y="57700"/>
                  </a:cubicBezTo>
                  <a:cubicBezTo>
                    <a:pt x="79071" y="59201"/>
                    <a:pt x="80606" y="60769"/>
                    <a:pt x="81273" y="62737"/>
                  </a:cubicBezTo>
                  <a:cubicBezTo>
                    <a:pt x="81573" y="63638"/>
                    <a:pt x="81406" y="64939"/>
                    <a:pt x="80239" y="65139"/>
                  </a:cubicBezTo>
                  <a:cubicBezTo>
                    <a:pt x="80107" y="65164"/>
                    <a:pt x="79979" y="65176"/>
                    <a:pt x="79853" y="65176"/>
                  </a:cubicBezTo>
                  <a:cubicBezTo>
                    <a:pt x="78994" y="65176"/>
                    <a:pt x="78282" y="64616"/>
                    <a:pt x="77670" y="64005"/>
                  </a:cubicBezTo>
                  <a:cubicBezTo>
                    <a:pt x="76336" y="62637"/>
                    <a:pt x="75802" y="60769"/>
                    <a:pt x="74935" y="59101"/>
                  </a:cubicBezTo>
                  <a:cubicBezTo>
                    <a:pt x="74702" y="58667"/>
                    <a:pt x="74568" y="58200"/>
                    <a:pt x="74301" y="57767"/>
                  </a:cubicBezTo>
                  <a:cubicBezTo>
                    <a:pt x="74068" y="57366"/>
                    <a:pt x="73834" y="56966"/>
                    <a:pt x="73567" y="56599"/>
                  </a:cubicBezTo>
                  <a:cubicBezTo>
                    <a:pt x="73401" y="56299"/>
                    <a:pt x="73134" y="55965"/>
                    <a:pt x="72834" y="55699"/>
                  </a:cubicBezTo>
                  <a:cubicBezTo>
                    <a:pt x="73000" y="55632"/>
                    <a:pt x="73134" y="55532"/>
                    <a:pt x="73267" y="55398"/>
                  </a:cubicBezTo>
                  <a:cubicBezTo>
                    <a:pt x="73601" y="55065"/>
                    <a:pt x="73834" y="54598"/>
                    <a:pt x="73934" y="54097"/>
                  </a:cubicBezTo>
                  <a:close/>
                  <a:moveTo>
                    <a:pt x="24633" y="59335"/>
                  </a:moveTo>
                  <a:cubicBezTo>
                    <a:pt x="24933" y="60135"/>
                    <a:pt x="25567" y="60869"/>
                    <a:pt x="26334" y="61303"/>
                  </a:cubicBezTo>
                  <a:cubicBezTo>
                    <a:pt x="26200" y="61536"/>
                    <a:pt x="26134" y="61803"/>
                    <a:pt x="25967" y="62070"/>
                  </a:cubicBezTo>
                  <a:cubicBezTo>
                    <a:pt x="25733" y="62537"/>
                    <a:pt x="25400" y="63037"/>
                    <a:pt x="25100" y="63471"/>
                  </a:cubicBezTo>
                  <a:cubicBezTo>
                    <a:pt x="24432" y="64338"/>
                    <a:pt x="24065" y="65406"/>
                    <a:pt x="23465" y="66306"/>
                  </a:cubicBezTo>
                  <a:cubicBezTo>
                    <a:pt x="22798" y="67274"/>
                    <a:pt x="22031" y="68174"/>
                    <a:pt x="21097" y="68908"/>
                  </a:cubicBezTo>
                  <a:cubicBezTo>
                    <a:pt x="20679" y="69262"/>
                    <a:pt x="20261" y="69677"/>
                    <a:pt x="19694" y="69677"/>
                  </a:cubicBezTo>
                  <a:cubicBezTo>
                    <a:pt x="19673" y="69677"/>
                    <a:pt x="19651" y="69677"/>
                    <a:pt x="19629" y="69675"/>
                  </a:cubicBezTo>
                  <a:cubicBezTo>
                    <a:pt x="19095" y="69642"/>
                    <a:pt x="18662" y="69242"/>
                    <a:pt x="18361" y="68875"/>
                  </a:cubicBezTo>
                  <a:cubicBezTo>
                    <a:pt x="17628" y="67974"/>
                    <a:pt x="17194" y="66973"/>
                    <a:pt x="17828" y="65906"/>
                  </a:cubicBezTo>
                  <a:cubicBezTo>
                    <a:pt x="18395" y="64939"/>
                    <a:pt x="19195" y="64071"/>
                    <a:pt x="19996" y="63271"/>
                  </a:cubicBezTo>
                  <a:cubicBezTo>
                    <a:pt x="20830" y="62437"/>
                    <a:pt x="21697" y="61703"/>
                    <a:pt x="22564" y="60969"/>
                  </a:cubicBezTo>
                  <a:cubicBezTo>
                    <a:pt x="23198" y="60469"/>
                    <a:pt x="23865" y="59768"/>
                    <a:pt x="24633" y="59335"/>
                  </a:cubicBezTo>
                  <a:close/>
                  <a:moveTo>
                    <a:pt x="63794" y="59335"/>
                  </a:moveTo>
                  <a:cubicBezTo>
                    <a:pt x="64528" y="59768"/>
                    <a:pt x="65195" y="60469"/>
                    <a:pt x="65829" y="60969"/>
                  </a:cubicBezTo>
                  <a:cubicBezTo>
                    <a:pt x="66729" y="61703"/>
                    <a:pt x="67597" y="62437"/>
                    <a:pt x="68397" y="63271"/>
                  </a:cubicBezTo>
                  <a:cubicBezTo>
                    <a:pt x="69198" y="64071"/>
                    <a:pt x="69998" y="64939"/>
                    <a:pt x="70565" y="65906"/>
                  </a:cubicBezTo>
                  <a:cubicBezTo>
                    <a:pt x="71199" y="66973"/>
                    <a:pt x="70765" y="67974"/>
                    <a:pt x="70032" y="68875"/>
                  </a:cubicBezTo>
                  <a:cubicBezTo>
                    <a:pt x="69731" y="69242"/>
                    <a:pt x="69298" y="69642"/>
                    <a:pt x="68764" y="69675"/>
                  </a:cubicBezTo>
                  <a:cubicBezTo>
                    <a:pt x="68742" y="69677"/>
                    <a:pt x="68720" y="69677"/>
                    <a:pt x="68699" y="69677"/>
                  </a:cubicBezTo>
                  <a:cubicBezTo>
                    <a:pt x="68132" y="69677"/>
                    <a:pt x="67714" y="69262"/>
                    <a:pt x="67296" y="68908"/>
                  </a:cubicBezTo>
                  <a:cubicBezTo>
                    <a:pt x="66362" y="68174"/>
                    <a:pt x="65595" y="67274"/>
                    <a:pt x="64928" y="66306"/>
                  </a:cubicBezTo>
                  <a:cubicBezTo>
                    <a:pt x="64328" y="65406"/>
                    <a:pt x="63961" y="64338"/>
                    <a:pt x="63293" y="63471"/>
                  </a:cubicBezTo>
                  <a:cubicBezTo>
                    <a:pt x="62993" y="63037"/>
                    <a:pt x="62660" y="62537"/>
                    <a:pt x="62426" y="62070"/>
                  </a:cubicBezTo>
                  <a:cubicBezTo>
                    <a:pt x="62293" y="61803"/>
                    <a:pt x="62193" y="61536"/>
                    <a:pt x="62093" y="61303"/>
                  </a:cubicBezTo>
                  <a:cubicBezTo>
                    <a:pt x="62826" y="60869"/>
                    <a:pt x="63494" y="60135"/>
                    <a:pt x="63794" y="59335"/>
                  </a:cubicBezTo>
                  <a:close/>
                  <a:moveTo>
                    <a:pt x="6753" y="65139"/>
                  </a:moveTo>
                  <a:cubicBezTo>
                    <a:pt x="7253" y="65773"/>
                    <a:pt x="7921" y="65973"/>
                    <a:pt x="8654" y="65973"/>
                  </a:cubicBezTo>
                  <a:cubicBezTo>
                    <a:pt x="8688" y="66173"/>
                    <a:pt x="8688" y="66373"/>
                    <a:pt x="8688" y="66573"/>
                  </a:cubicBezTo>
                  <a:cubicBezTo>
                    <a:pt x="8654" y="66840"/>
                    <a:pt x="8588" y="67073"/>
                    <a:pt x="8588" y="67340"/>
                  </a:cubicBezTo>
                  <a:cubicBezTo>
                    <a:pt x="8588" y="67641"/>
                    <a:pt x="8588" y="67841"/>
                    <a:pt x="8421" y="68141"/>
                  </a:cubicBezTo>
                  <a:cubicBezTo>
                    <a:pt x="8288" y="68341"/>
                    <a:pt x="8121" y="68575"/>
                    <a:pt x="7987" y="68808"/>
                  </a:cubicBezTo>
                  <a:cubicBezTo>
                    <a:pt x="7387" y="69842"/>
                    <a:pt x="6420" y="70709"/>
                    <a:pt x="5586" y="71577"/>
                  </a:cubicBezTo>
                  <a:cubicBezTo>
                    <a:pt x="4685" y="72477"/>
                    <a:pt x="3751" y="73044"/>
                    <a:pt x="2583" y="73511"/>
                  </a:cubicBezTo>
                  <a:cubicBezTo>
                    <a:pt x="2317" y="73611"/>
                    <a:pt x="2083" y="73712"/>
                    <a:pt x="1850" y="73845"/>
                  </a:cubicBezTo>
                  <a:cubicBezTo>
                    <a:pt x="1716" y="73878"/>
                    <a:pt x="1583" y="73945"/>
                    <a:pt x="1449" y="73978"/>
                  </a:cubicBezTo>
                  <a:cubicBezTo>
                    <a:pt x="1616" y="73845"/>
                    <a:pt x="1750" y="73678"/>
                    <a:pt x="1883" y="73511"/>
                  </a:cubicBezTo>
                  <a:cubicBezTo>
                    <a:pt x="2183" y="73178"/>
                    <a:pt x="2450" y="72811"/>
                    <a:pt x="2717" y="72444"/>
                  </a:cubicBezTo>
                  <a:cubicBezTo>
                    <a:pt x="3317" y="71577"/>
                    <a:pt x="3851" y="70743"/>
                    <a:pt x="4285" y="69809"/>
                  </a:cubicBezTo>
                  <a:cubicBezTo>
                    <a:pt x="4718" y="68908"/>
                    <a:pt x="5085" y="68007"/>
                    <a:pt x="5519" y="67107"/>
                  </a:cubicBezTo>
                  <a:cubicBezTo>
                    <a:pt x="5719" y="66673"/>
                    <a:pt x="5953" y="66273"/>
                    <a:pt x="6219" y="65906"/>
                  </a:cubicBezTo>
                  <a:cubicBezTo>
                    <a:pt x="6386" y="65639"/>
                    <a:pt x="6586" y="65406"/>
                    <a:pt x="6753" y="65139"/>
                  </a:cubicBezTo>
                  <a:close/>
                  <a:moveTo>
                    <a:pt x="81640" y="65139"/>
                  </a:moveTo>
                  <a:cubicBezTo>
                    <a:pt x="81807" y="65406"/>
                    <a:pt x="82007" y="65639"/>
                    <a:pt x="82174" y="65906"/>
                  </a:cubicBezTo>
                  <a:cubicBezTo>
                    <a:pt x="82440" y="66273"/>
                    <a:pt x="82707" y="66673"/>
                    <a:pt x="82907" y="67107"/>
                  </a:cubicBezTo>
                  <a:cubicBezTo>
                    <a:pt x="83308" y="68007"/>
                    <a:pt x="83675" y="68908"/>
                    <a:pt x="84108" y="69809"/>
                  </a:cubicBezTo>
                  <a:cubicBezTo>
                    <a:pt x="84542" y="70743"/>
                    <a:pt x="85109" y="71577"/>
                    <a:pt x="85709" y="72444"/>
                  </a:cubicBezTo>
                  <a:cubicBezTo>
                    <a:pt x="85943" y="72811"/>
                    <a:pt x="86210" y="73178"/>
                    <a:pt x="86510" y="73511"/>
                  </a:cubicBezTo>
                  <a:cubicBezTo>
                    <a:pt x="86643" y="73678"/>
                    <a:pt x="86810" y="73845"/>
                    <a:pt x="86944" y="73978"/>
                  </a:cubicBezTo>
                  <a:cubicBezTo>
                    <a:pt x="86810" y="73945"/>
                    <a:pt x="86677" y="73878"/>
                    <a:pt x="86577" y="73845"/>
                  </a:cubicBezTo>
                  <a:cubicBezTo>
                    <a:pt x="86310" y="73712"/>
                    <a:pt x="86076" y="73611"/>
                    <a:pt x="85843" y="73511"/>
                  </a:cubicBezTo>
                  <a:cubicBezTo>
                    <a:pt x="84642" y="73044"/>
                    <a:pt x="83741" y="72477"/>
                    <a:pt x="82841" y="71577"/>
                  </a:cubicBezTo>
                  <a:cubicBezTo>
                    <a:pt x="81973" y="70709"/>
                    <a:pt x="81006" y="69842"/>
                    <a:pt x="80406" y="68808"/>
                  </a:cubicBezTo>
                  <a:cubicBezTo>
                    <a:pt x="80272" y="68575"/>
                    <a:pt x="80105" y="68341"/>
                    <a:pt x="79972" y="68141"/>
                  </a:cubicBezTo>
                  <a:cubicBezTo>
                    <a:pt x="79805" y="67841"/>
                    <a:pt x="79839" y="67641"/>
                    <a:pt x="79839" y="67340"/>
                  </a:cubicBezTo>
                  <a:cubicBezTo>
                    <a:pt x="79839" y="67073"/>
                    <a:pt x="79739" y="66840"/>
                    <a:pt x="79705" y="66573"/>
                  </a:cubicBezTo>
                  <a:cubicBezTo>
                    <a:pt x="79705" y="66373"/>
                    <a:pt x="79739" y="66173"/>
                    <a:pt x="79739" y="65973"/>
                  </a:cubicBezTo>
                  <a:cubicBezTo>
                    <a:pt x="80506" y="65973"/>
                    <a:pt x="81140" y="65773"/>
                    <a:pt x="81640" y="65139"/>
                  </a:cubicBezTo>
                  <a:close/>
                  <a:moveTo>
                    <a:pt x="49050" y="53697"/>
                  </a:moveTo>
                  <a:cubicBezTo>
                    <a:pt x="49150" y="53931"/>
                    <a:pt x="49283" y="54131"/>
                    <a:pt x="49417" y="54331"/>
                  </a:cubicBezTo>
                  <a:cubicBezTo>
                    <a:pt x="49750" y="54765"/>
                    <a:pt x="50117" y="55198"/>
                    <a:pt x="50418" y="55632"/>
                  </a:cubicBezTo>
                  <a:cubicBezTo>
                    <a:pt x="51051" y="56566"/>
                    <a:pt x="51585" y="57533"/>
                    <a:pt x="51985" y="58567"/>
                  </a:cubicBezTo>
                  <a:cubicBezTo>
                    <a:pt x="52386" y="59535"/>
                    <a:pt x="52853" y="60435"/>
                    <a:pt x="53186" y="61436"/>
                  </a:cubicBezTo>
                  <a:cubicBezTo>
                    <a:pt x="53520" y="62437"/>
                    <a:pt x="53653" y="63504"/>
                    <a:pt x="53753" y="64572"/>
                  </a:cubicBezTo>
                  <a:cubicBezTo>
                    <a:pt x="53853" y="65572"/>
                    <a:pt x="53787" y="66707"/>
                    <a:pt x="53620" y="67741"/>
                  </a:cubicBezTo>
                  <a:cubicBezTo>
                    <a:pt x="53453" y="68708"/>
                    <a:pt x="53220" y="69675"/>
                    <a:pt x="52853" y="70609"/>
                  </a:cubicBezTo>
                  <a:cubicBezTo>
                    <a:pt x="52519" y="71577"/>
                    <a:pt x="51919" y="72344"/>
                    <a:pt x="51352" y="73178"/>
                  </a:cubicBezTo>
                  <a:cubicBezTo>
                    <a:pt x="50851" y="73978"/>
                    <a:pt x="50351" y="74646"/>
                    <a:pt x="49617" y="75279"/>
                  </a:cubicBezTo>
                  <a:cubicBezTo>
                    <a:pt x="48816" y="75946"/>
                    <a:pt x="47916" y="76413"/>
                    <a:pt x="47015" y="76981"/>
                  </a:cubicBezTo>
                  <a:cubicBezTo>
                    <a:pt x="46148" y="77514"/>
                    <a:pt x="45181" y="77781"/>
                    <a:pt x="44213" y="77915"/>
                  </a:cubicBezTo>
                  <a:cubicBezTo>
                    <a:pt x="43212" y="77781"/>
                    <a:pt x="42245" y="77514"/>
                    <a:pt x="41378" y="76981"/>
                  </a:cubicBezTo>
                  <a:cubicBezTo>
                    <a:pt x="40511" y="76413"/>
                    <a:pt x="39577" y="75946"/>
                    <a:pt x="38776" y="75279"/>
                  </a:cubicBezTo>
                  <a:cubicBezTo>
                    <a:pt x="38075" y="74646"/>
                    <a:pt x="37575" y="73978"/>
                    <a:pt x="37041" y="73178"/>
                  </a:cubicBezTo>
                  <a:cubicBezTo>
                    <a:pt x="36474" y="72344"/>
                    <a:pt x="35907" y="71577"/>
                    <a:pt x="35540" y="70609"/>
                  </a:cubicBezTo>
                  <a:cubicBezTo>
                    <a:pt x="35173" y="69675"/>
                    <a:pt x="34940" y="68708"/>
                    <a:pt x="34773" y="67741"/>
                  </a:cubicBezTo>
                  <a:cubicBezTo>
                    <a:pt x="34606" y="66740"/>
                    <a:pt x="34540" y="65572"/>
                    <a:pt x="34640" y="64572"/>
                  </a:cubicBezTo>
                  <a:cubicBezTo>
                    <a:pt x="34740" y="63504"/>
                    <a:pt x="34873" y="62437"/>
                    <a:pt x="35207" y="61436"/>
                  </a:cubicBezTo>
                  <a:cubicBezTo>
                    <a:pt x="35540" y="60469"/>
                    <a:pt x="36007" y="59535"/>
                    <a:pt x="36408" y="58567"/>
                  </a:cubicBezTo>
                  <a:cubicBezTo>
                    <a:pt x="36841" y="57533"/>
                    <a:pt x="37342" y="56566"/>
                    <a:pt x="37975" y="55632"/>
                  </a:cubicBezTo>
                  <a:cubicBezTo>
                    <a:pt x="38276" y="55198"/>
                    <a:pt x="38676" y="54798"/>
                    <a:pt x="38976" y="54331"/>
                  </a:cubicBezTo>
                  <a:cubicBezTo>
                    <a:pt x="39143" y="54131"/>
                    <a:pt x="39243" y="53931"/>
                    <a:pt x="39343" y="53697"/>
                  </a:cubicBezTo>
                  <a:cubicBezTo>
                    <a:pt x="40044" y="53964"/>
                    <a:pt x="40811" y="54131"/>
                    <a:pt x="41578" y="54131"/>
                  </a:cubicBezTo>
                  <a:cubicBezTo>
                    <a:pt x="41645" y="54131"/>
                    <a:pt x="41678" y="54131"/>
                    <a:pt x="41711" y="54097"/>
                  </a:cubicBezTo>
                  <a:cubicBezTo>
                    <a:pt x="42278" y="54198"/>
                    <a:pt x="42879" y="54264"/>
                    <a:pt x="43446" y="54331"/>
                  </a:cubicBezTo>
                  <a:cubicBezTo>
                    <a:pt x="43671" y="54356"/>
                    <a:pt x="43896" y="54366"/>
                    <a:pt x="44121" y="54366"/>
                  </a:cubicBezTo>
                  <a:cubicBezTo>
                    <a:pt x="44797" y="54366"/>
                    <a:pt x="45472" y="54273"/>
                    <a:pt x="46148" y="54198"/>
                  </a:cubicBezTo>
                  <a:cubicBezTo>
                    <a:pt x="46381" y="54164"/>
                    <a:pt x="46582" y="54164"/>
                    <a:pt x="46782" y="54131"/>
                  </a:cubicBezTo>
                  <a:lnTo>
                    <a:pt x="46815" y="54131"/>
                  </a:lnTo>
                  <a:cubicBezTo>
                    <a:pt x="47616" y="54131"/>
                    <a:pt x="48349" y="53964"/>
                    <a:pt x="49050" y="53697"/>
                  </a:cubicBezTo>
                  <a:close/>
                  <a:moveTo>
                    <a:pt x="17494" y="69208"/>
                  </a:moveTo>
                  <a:cubicBezTo>
                    <a:pt x="17928" y="69809"/>
                    <a:pt x="18528" y="70276"/>
                    <a:pt x="19195" y="70443"/>
                  </a:cubicBezTo>
                  <a:cubicBezTo>
                    <a:pt x="19391" y="70491"/>
                    <a:pt x="19586" y="70522"/>
                    <a:pt x="19781" y="70522"/>
                  </a:cubicBezTo>
                  <a:cubicBezTo>
                    <a:pt x="19853" y="70522"/>
                    <a:pt x="19924" y="70518"/>
                    <a:pt x="19996" y="70509"/>
                  </a:cubicBezTo>
                  <a:lnTo>
                    <a:pt x="19996" y="70509"/>
                  </a:lnTo>
                  <a:cubicBezTo>
                    <a:pt x="19996" y="70643"/>
                    <a:pt x="19996" y="70809"/>
                    <a:pt x="19963" y="70976"/>
                  </a:cubicBezTo>
                  <a:cubicBezTo>
                    <a:pt x="19929" y="71477"/>
                    <a:pt x="19896" y="71944"/>
                    <a:pt x="19896" y="72444"/>
                  </a:cubicBezTo>
                  <a:cubicBezTo>
                    <a:pt x="19929" y="73445"/>
                    <a:pt x="20096" y="74412"/>
                    <a:pt x="20263" y="75379"/>
                  </a:cubicBezTo>
                  <a:cubicBezTo>
                    <a:pt x="20363" y="75913"/>
                    <a:pt x="20496" y="76413"/>
                    <a:pt x="20563" y="76947"/>
                  </a:cubicBezTo>
                  <a:cubicBezTo>
                    <a:pt x="20630" y="77414"/>
                    <a:pt x="20496" y="77981"/>
                    <a:pt x="20396" y="78448"/>
                  </a:cubicBezTo>
                  <a:cubicBezTo>
                    <a:pt x="20183" y="79269"/>
                    <a:pt x="19083" y="79591"/>
                    <a:pt x="18284" y="79591"/>
                  </a:cubicBezTo>
                  <a:cubicBezTo>
                    <a:pt x="18207" y="79591"/>
                    <a:pt x="18132" y="79588"/>
                    <a:pt x="18061" y="79582"/>
                  </a:cubicBezTo>
                  <a:cubicBezTo>
                    <a:pt x="17561" y="79549"/>
                    <a:pt x="17060" y="79349"/>
                    <a:pt x="16627" y="79082"/>
                  </a:cubicBezTo>
                  <a:cubicBezTo>
                    <a:pt x="16193" y="78782"/>
                    <a:pt x="16193" y="78415"/>
                    <a:pt x="16126" y="77948"/>
                  </a:cubicBezTo>
                  <a:cubicBezTo>
                    <a:pt x="15926" y="76814"/>
                    <a:pt x="15793" y="75813"/>
                    <a:pt x="15893" y="74646"/>
                  </a:cubicBezTo>
                  <a:cubicBezTo>
                    <a:pt x="15993" y="73478"/>
                    <a:pt x="16227" y="72444"/>
                    <a:pt x="16593" y="71343"/>
                  </a:cubicBezTo>
                  <a:cubicBezTo>
                    <a:pt x="16760" y="70876"/>
                    <a:pt x="16894" y="70443"/>
                    <a:pt x="17094" y="69976"/>
                  </a:cubicBezTo>
                  <a:cubicBezTo>
                    <a:pt x="17194" y="69709"/>
                    <a:pt x="17327" y="69442"/>
                    <a:pt x="17494" y="69208"/>
                  </a:cubicBezTo>
                  <a:close/>
                  <a:moveTo>
                    <a:pt x="70899" y="69208"/>
                  </a:moveTo>
                  <a:cubicBezTo>
                    <a:pt x="71066" y="69442"/>
                    <a:pt x="71199" y="69709"/>
                    <a:pt x="71299" y="69976"/>
                  </a:cubicBezTo>
                  <a:cubicBezTo>
                    <a:pt x="71499" y="70443"/>
                    <a:pt x="71633" y="70876"/>
                    <a:pt x="71800" y="71343"/>
                  </a:cubicBezTo>
                  <a:cubicBezTo>
                    <a:pt x="72166" y="72444"/>
                    <a:pt x="72433" y="73478"/>
                    <a:pt x="72500" y="74646"/>
                  </a:cubicBezTo>
                  <a:cubicBezTo>
                    <a:pt x="72600" y="75813"/>
                    <a:pt x="72467" y="76814"/>
                    <a:pt x="72300" y="77948"/>
                  </a:cubicBezTo>
                  <a:cubicBezTo>
                    <a:pt x="72200" y="78415"/>
                    <a:pt x="72200" y="78782"/>
                    <a:pt x="71766" y="79082"/>
                  </a:cubicBezTo>
                  <a:cubicBezTo>
                    <a:pt x="71333" y="79349"/>
                    <a:pt x="70832" y="79549"/>
                    <a:pt x="70332" y="79582"/>
                  </a:cubicBezTo>
                  <a:cubicBezTo>
                    <a:pt x="70261" y="79588"/>
                    <a:pt x="70186" y="79591"/>
                    <a:pt x="70109" y="79591"/>
                  </a:cubicBezTo>
                  <a:cubicBezTo>
                    <a:pt x="69310" y="79591"/>
                    <a:pt x="68213" y="79269"/>
                    <a:pt x="68030" y="78448"/>
                  </a:cubicBezTo>
                  <a:cubicBezTo>
                    <a:pt x="67897" y="77981"/>
                    <a:pt x="67763" y="77414"/>
                    <a:pt x="67830" y="76947"/>
                  </a:cubicBezTo>
                  <a:cubicBezTo>
                    <a:pt x="67930" y="76413"/>
                    <a:pt x="68030" y="75913"/>
                    <a:pt x="68130" y="75379"/>
                  </a:cubicBezTo>
                  <a:cubicBezTo>
                    <a:pt x="68297" y="74412"/>
                    <a:pt x="68464" y="73445"/>
                    <a:pt x="68497" y="72444"/>
                  </a:cubicBezTo>
                  <a:cubicBezTo>
                    <a:pt x="68531" y="71944"/>
                    <a:pt x="68497" y="71477"/>
                    <a:pt x="68430" y="70976"/>
                  </a:cubicBezTo>
                  <a:cubicBezTo>
                    <a:pt x="68397" y="70809"/>
                    <a:pt x="68430" y="70643"/>
                    <a:pt x="68430" y="70509"/>
                  </a:cubicBezTo>
                  <a:cubicBezTo>
                    <a:pt x="68493" y="70518"/>
                    <a:pt x="68558" y="70522"/>
                    <a:pt x="68625" y="70522"/>
                  </a:cubicBezTo>
                  <a:cubicBezTo>
                    <a:pt x="68807" y="70522"/>
                    <a:pt x="69002" y="70491"/>
                    <a:pt x="69198" y="70443"/>
                  </a:cubicBezTo>
                  <a:cubicBezTo>
                    <a:pt x="69865" y="70276"/>
                    <a:pt x="70465" y="69809"/>
                    <a:pt x="70899" y="69208"/>
                  </a:cubicBezTo>
                  <a:close/>
                  <a:moveTo>
                    <a:pt x="16760" y="80116"/>
                  </a:moveTo>
                  <a:cubicBezTo>
                    <a:pt x="17256" y="80315"/>
                    <a:pt x="17811" y="80407"/>
                    <a:pt x="18327" y="80407"/>
                  </a:cubicBezTo>
                  <a:cubicBezTo>
                    <a:pt x="18679" y="80407"/>
                    <a:pt x="19012" y="80364"/>
                    <a:pt x="19295" y="80283"/>
                  </a:cubicBezTo>
                  <a:cubicBezTo>
                    <a:pt x="19362" y="80283"/>
                    <a:pt x="19429" y="80250"/>
                    <a:pt x="19529" y="80216"/>
                  </a:cubicBezTo>
                  <a:cubicBezTo>
                    <a:pt x="19562" y="80250"/>
                    <a:pt x="19629" y="80283"/>
                    <a:pt x="19696" y="80316"/>
                  </a:cubicBezTo>
                  <a:cubicBezTo>
                    <a:pt x="19689" y="80313"/>
                    <a:pt x="19683" y="80311"/>
                    <a:pt x="19679" y="80311"/>
                  </a:cubicBezTo>
                  <a:cubicBezTo>
                    <a:pt x="19643" y="80311"/>
                    <a:pt x="19699" y="80430"/>
                    <a:pt x="19729" y="80550"/>
                  </a:cubicBezTo>
                  <a:cubicBezTo>
                    <a:pt x="19762" y="80783"/>
                    <a:pt x="19662" y="81017"/>
                    <a:pt x="19629" y="81250"/>
                  </a:cubicBezTo>
                  <a:cubicBezTo>
                    <a:pt x="19596" y="81651"/>
                    <a:pt x="19562" y="82017"/>
                    <a:pt x="19429" y="82418"/>
                  </a:cubicBezTo>
                  <a:cubicBezTo>
                    <a:pt x="19129" y="83285"/>
                    <a:pt x="18795" y="84086"/>
                    <a:pt x="18261" y="84819"/>
                  </a:cubicBezTo>
                  <a:cubicBezTo>
                    <a:pt x="17728" y="85587"/>
                    <a:pt x="17261" y="86521"/>
                    <a:pt x="16627" y="87221"/>
                  </a:cubicBezTo>
                  <a:cubicBezTo>
                    <a:pt x="16327" y="87555"/>
                    <a:pt x="15960" y="87788"/>
                    <a:pt x="15559" y="87955"/>
                  </a:cubicBezTo>
                  <a:cubicBezTo>
                    <a:pt x="15393" y="88055"/>
                    <a:pt x="15092" y="88189"/>
                    <a:pt x="14826" y="88255"/>
                  </a:cubicBezTo>
                  <a:cubicBezTo>
                    <a:pt x="14926" y="88088"/>
                    <a:pt x="14992" y="87922"/>
                    <a:pt x="15059" y="87722"/>
                  </a:cubicBezTo>
                  <a:cubicBezTo>
                    <a:pt x="15159" y="87388"/>
                    <a:pt x="15293" y="87054"/>
                    <a:pt x="15393" y="86687"/>
                  </a:cubicBezTo>
                  <a:cubicBezTo>
                    <a:pt x="15593" y="85920"/>
                    <a:pt x="15760" y="85153"/>
                    <a:pt x="15826" y="84352"/>
                  </a:cubicBezTo>
                  <a:cubicBezTo>
                    <a:pt x="15893" y="83519"/>
                    <a:pt x="15926" y="82651"/>
                    <a:pt x="16126" y="81851"/>
                  </a:cubicBezTo>
                  <a:cubicBezTo>
                    <a:pt x="16260" y="81417"/>
                    <a:pt x="16393" y="81017"/>
                    <a:pt x="16560" y="80650"/>
                  </a:cubicBezTo>
                  <a:cubicBezTo>
                    <a:pt x="16627" y="80483"/>
                    <a:pt x="16694" y="80283"/>
                    <a:pt x="16760" y="80116"/>
                  </a:cubicBezTo>
                  <a:close/>
                  <a:moveTo>
                    <a:pt x="71633" y="80116"/>
                  </a:moveTo>
                  <a:cubicBezTo>
                    <a:pt x="71699" y="80283"/>
                    <a:pt x="71766" y="80483"/>
                    <a:pt x="71833" y="80650"/>
                  </a:cubicBezTo>
                  <a:cubicBezTo>
                    <a:pt x="72000" y="81017"/>
                    <a:pt x="72166" y="81417"/>
                    <a:pt x="72267" y="81851"/>
                  </a:cubicBezTo>
                  <a:cubicBezTo>
                    <a:pt x="72500" y="82651"/>
                    <a:pt x="72500" y="83519"/>
                    <a:pt x="72567" y="84352"/>
                  </a:cubicBezTo>
                  <a:cubicBezTo>
                    <a:pt x="72633" y="85153"/>
                    <a:pt x="72800" y="85920"/>
                    <a:pt x="73034" y="86687"/>
                  </a:cubicBezTo>
                  <a:cubicBezTo>
                    <a:pt x="73134" y="87054"/>
                    <a:pt x="73234" y="87388"/>
                    <a:pt x="73334" y="87722"/>
                  </a:cubicBezTo>
                  <a:cubicBezTo>
                    <a:pt x="73401" y="87922"/>
                    <a:pt x="73501" y="88088"/>
                    <a:pt x="73567" y="88255"/>
                  </a:cubicBezTo>
                  <a:cubicBezTo>
                    <a:pt x="73301" y="88189"/>
                    <a:pt x="73034" y="88055"/>
                    <a:pt x="72867" y="87955"/>
                  </a:cubicBezTo>
                  <a:cubicBezTo>
                    <a:pt x="72467" y="87788"/>
                    <a:pt x="72066" y="87555"/>
                    <a:pt x="71800" y="87221"/>
                  </a:cubicBezTo>
                  <a:cubicBezTo>
                    <a:pt x="71132" y="86521"/>
                    <a:pt x="70699" y="85587"/>
                    <a:pt x="70132" y="84819"/>
                  </a:cubicBezTo>
                  <a:cubicBezTo>
                    <a:pt x="69631" y="84086"/>
                    <a:pt x="69264" y="83285"/>
                    <a:pt x="68964" y="82418"/>
                  </a:cubicBezTo>
                  <a:cubicBezTo>
                    <a:pt x="68831" y="82017"/>
                    <a:pt x="68797" y="81651"/>
                    <a:pt x="68764" y="81250"/>
                  </a:cubicBezTo>
                  <a:cubicBezTo>
                    <a:pt x="68731" y="81017"/>
                    <a:pt x="68664" y="80783"/>
                    <a:pt x="68664" y="80550"/>
                  </a:cubicBezTo>
                  <a:cubicBezTo>
                    <a:pt x="68694" y="80430"/>
                    <a:pt x="68777" y="80311"/>
                    <a:pt x="68723" y="80311"/>
                  </a:cubicBezTo>
                  <a:cubicBezTo>
                    <a:pt x="68716" y="80311"/>
                    <a:pt x="68708" y="80313"/>
                    <a:pt x="68697" y="80316"/>
                  </a:cubicBezTo>
                  <a:cubicBezTo>
                    <a:pt x="68764" y="80283"/>
                    <a:pt x="68831" y="80250"/>
                    <a:pt x="68897" y="80216"/>
                  </a:cubicBezTo>
                  <a:cubicBezTo>
                    <a:pt x="68964" y="80250"/>
                    <a:pt x="69031" y="80283"/>
                    <a:pt x="69098" y="80283"/>
                  </a:cubicBezTo>
                  <a:cubicBezTo>
                    <a:pt x="69381" y="80364"/>
                    <a:pt x="69714" y="80407"/>
                    <a:pt x="70066" y="80407"/>
                  </a:cubicBezTo>
                  <a:cubicBezTo>
                    <a:pt x="70582" y="80407"/>
                    <a:pt x="71137" y="80315"/>
                    <a:pt x="71633" y="80116"/>
                  </a:cubicBezTo>
                  <a:close/>
                  <a:moveTo>
                    <a:pt x="6287" y="0"/>
                  </a:moveTo>
                  <a:cubicBezTo>
                    <a:pt x="5534" y="0"/>
                    <a:pt x="4813" y="248"/>
                    <a:pt x="4118" y="759"/>
                  </a:cubicBezTo>
                  <a:cubicBezTo>
                    <a:pt x="2850" y="1693"/>
                    <a:pt x="3784" y="2861"/>
                    <a:pt x="4752" y="3595"/>
                  </a:cubicBezTo>
                  <a:cubicBezTo>
                    <a:pt x="5385" y="4028"/>
                    <a:pt x="6053" y="4195"/>
                    <a:pt x="6786" y="4429"/>
                  </a:cubicBezTo>
                  <a:cubicBezTo>
                    <a:pt x="7087" y="4529"/>
                    <a:pt x="7554" y="4562"/>
                    <a:pt x="7854" y="4729"/>
                  </a:cubicBezTo>
                  <a:cubicBezTo>
                    <a:pt x="7954" y="4796"/>
                    <a:pt x="8054" y="4862"/>
                    <a:pt x="8121" y="4962"/>
                  </a:cubicBezTo>
                  <a:cubicBezTo>
                    <a:pt x="7854" y="5629"/>
                    <a:pt x="7821" y="6363"/>
                    <a:pt x="8187" y="7064"/>
                  </a:cubicBezTo>
                  <a:cubicBezTo>
                    <a:pt x="8554" y="7798"/>
                    <a:pt x="9255" y="8265"/>
                    <a:pt x="9889" y="8765"/>
                  </a:cubicBezTo>
                  <a:cubicBezTo>
                    <a:pt x="10189" y="9032"/>
                    <a:pt x="10489" y="9332"/>
                    <a:pt x="10823" y="9566"/>
                  </a:cubicBezTo>
                  <a:cubicBezTo>
                    <a:pt x="11023" y="9699"/>
                    <a:pt x="11323" y="9799"/>
                    <a:pt x="11490" y="9966"/>
                  </a:cubicBezTo>
                  <a:cubicBezTo>
                    <a:pt x="11190" y="10833"/>
                    <a:pt x="11256" y="11834"/>
                    <a:pt x="11557" y="12701"/>
                  </a:cubicBezTo>
                  <a:cubicBezTo>
                    <a:pt x="12057" y="14102"/>
                    <a:pt x="13191" y="15903"/>
                    <a:pt x="14659" y="16571"/>
                  </a:cubicBezTo>
                  <a:cubicBezTo>
                    <a:pt x="14592" y="16771"/>
                    <a:pt x="14525" y="16971"/>
                    <a:pt x="14492" y="17204"/>
                  </a:cubicBezTo>
                  <a:cubicBezTo>
                    <a:pt x="14192" y="19172"/>
                    <a:pt x="15293" y="21307"/>
                    <a:pt x="16427" y="22808"/>
                  </a:cubicBezTo>
                  <a:cubicBezTo>
                    <a:pt x="17127" y="23742"/>
                    <a:pt x="17928" y="24576"/>
                    <a:pt x="18728" y="25377"/>
                  </a:cubicBezTo>
                  <a:cubicBezTo>
                    <a:pt x="19029" y="25710"/>
                    <a:pt x="19596" y="26278"/>
                    <a:pt x="20129" y="26478"/>
                  </a:cubicBezTo>
                  <a:cubicBezTo>
                    <a:pt x="19929" y="27412"/>
                    <a:pt x="19996" y="28479"/>
                    <a:pt x="20096" y="29346"/>
                  </a:cubicBezTo>
                  <a:cubicBezTo>
                    <a:pt x="20296" y="30814"/>
                    <a:pt x="21197" y="31948"/>
                    <a:pt x="22031" y="33149"/>
                  </a:cubicBezTo>
                  <a:cubicBezTo>
                    <a:pt x="22898" y="34383"/>
                    <a:pt x="23865" y="35618"/>
                    <a:pt x="24999" y="36618"/>
                  </a:cubicBezTo>
                  <a:cubicBezTo>
                    <a:pt x="26167" y="37652"/>
                    <a:pt x="27435" y="38486"/>
                    <a:pt x="28802" y="39220"/>
                  </a:cubicBezTo>
                  <a:cubicBezTo>
                    <a:pt x="29269" y="39454"/>
                    <a:pt x="29770" y="39654"/>
                    <a:pt x="30270" y="39854"/>
                  </a:cubicBezTo>
                  <a:lnTo>
                    <a:pt x="29236" y="39854"/>
                  </a:lnTo>
                  <a:cubicBezTo>
                    <a:pt x="28168" y="39787"/>
                    <a:pt x="27101" y="39520"/>
                    <a:pt x="26034" y="39420"/>
                  </a:cubicBezTo>
                  <a:cubicBezTo>
                    <a:pt x="25849" y="39399"/>
                    <a:pt x="25656" y="39387"/>
                    <a:pt x="25460" y="39387"/>
                  </a:cubicBezTo>
                  <a:cubicBezTo>
                    <a:pt x="24732" y="39387"/>
                    <a:pt x="23964" y="39555"/>
                    <a:pt x="23465" y="40054"/>
                  </a:cubicBezTo>
                  <a:cubicBezTo>
                    <a:pt x="23365" y="40154"/>
                    <a:pt x="23298" y="40221"/>
                    <a:pt x="23198" y="40354"/>
                  </a:cubicBezTo>
                  <a:cubicBezTo>
                    <a:pt x="22631" y="39921"/>
                    <a:pt x="22197" y="39320"/>
                    <a:pt x="21730" y="38820"/>
                  </a:cubicBezTo>
                  <a:cubicBezTo>
                    <a:pt x="21130" y="38186"/>
                    <a:pt x="20530" y="37552"/>
                    <a:pt x="19996" y="36885"/>
                  </a:cubicBezTo>
                  <a:cubicBezTo>
                    <a:pt x="19400" y="36134"/>
                    <a:pt x="18584" y="35424"/>
                    <a:pt x="17703" y="35424"/>
                  </a:cubicBezTo>
                  <a:cubicBezTo>
                    <a:pt x="17448" y="35424"/>
                    <a:pt x="17188" y="35483"/>
                    <a:pt x="16927" y="35618"/>
                  </a:cubicBezTo>
                  <a:cubicBezTo>
                    <a:pt x="16827" y="35017"/>
                    <a:pt x="16527" y="34417"/>
                    <a:pt x="16227" y="33916"/>
                  </a:cubicBezTo>
                  <a:cubicBezTo>
                    <a:pt x="15793" y="33149"/>
                    <a:pt x="15226" y="32415"/>
                    <a:pt x="14525" y="31848"/>
                  </a:cubicBezTo>
                  <a:cubicBezTo>
                    <a:pt x="14052" y="31494"/>
                    <a:pt x="13580" y="31340"/>
                    <a:pt x="13119" y="31340"/>
                  </a:cubicBezTo>
                  <a:cubicBezTo>
                    <a:pt x="12929" y="31340"/>
                    <a:pt x="12742" y="31366"/>
                    <a:pt x="12557" y="31415"/>
                  </a:cubicBezTo>
                  <a:cubicBezTo>
                    <a:pt x="12524" y="31181"/>
                    <a:pt x="12424" y="30914"/>
                    <a:pt x="12324" y="30747"/>
                  </a:cubicBezTo>
                  <a:cubicBezTo>
                    <a:pt x="11923" y="30047"/>
                    <a:pt x="11323" y="29447"/>
                    <a:pt x="10623" y="29046"/>
                  </a:cubicBezTo>
                  <a:cubicBezTo>
                    <a:pt x="9545" y="28409"/>
                    <a:pt x="8265" y="28090"/>
                    <a:pt x="6992" y="28090"/>
                  </a:cubicBezTo>
                  <a:cubicBezTo>
                    <a:pt x="6334" y="28090"/>
                    <a:pt x="5677" y="28175"/>
                    <a:pt x="5052" y="28346"/>
                  </a:cubicBezTo>
                  <a:cubicBezTo>
                    <a:pt x="3351" y="28813"/>
                    <a:pt x="1816" y="29880"/>
                    <a:pt x="949" y="31448"/>
                  </a:cubicBezTo>
                  <a:cubicBezTo>
                    <a:pt x="715" y="31915"/>
                    <a:pt x="982" y="32449"/>
                    <a:pt x="1516" y="32482"/>
                  </a:cubicBezTo>
                  <a:cubicBezTo>
                    <a:pt x="1544" y="32484"/>
                    <a:pt x="1572" y="32485"/>
                    <a:pt x="1600" y="32485"/>
                  </a:cubicBezTo>
                  <a:cubicBezTo>
                    <a:pt x="2099" y="32485"/>
                    <a:pt x="2543" y="32215"/>
                    <a:pt x="3017" y="32215"/>
                  </a:cubicBezTo>
                  <a:cubicBezTo>
                    <a:pt x="3052" y="32213"/>
                    <a:pt x="3087" y="32212"/>
                    <a:pt x="3121" y="32212"/>
                  </a:cubicBezTo>
                  <a:cubicBezTo>
                    <a:pt x="3683" y="32212"/>
                    <a:pt x="4217" y="32456"/>
                    <a:pt x="4752" y="32582"/>
                  </a:cubicBezTo>
                  <a:cubicBezTo>
                    <a:pt x="5319" y="32716"/>
                    <a:pt x="5886" y="32816"/>
                    <a:pt x="6486" y="32982"/>
                  </a:cubicBezTo>
                  <a:cubicBezTo>
                    <a:pt x="7020" y="33116"/>
                    <a:pt x="7587" y="33316"/>
                    <a:pt x="8121" y="33549"/>
                  </a:cubicBezTo>
                  <a:cubicBezTo>
                    <a:pt x="8388" y="33650"/>
                    <a:pt x="8588" y="33816"/>
                    <a:pt x="8821" y="33950"/>
                  </a:cubicBezTo>
                  <a:cubicBezTo>
                    <a:pt x="8955" y="34050"/>
                    <a:pt x="9088" y="34083"/>
                    <a:pt x="9222" y="34117"/>
                  </a:cubicBezTo>
                  <a:cubicBezTo>
                    <a:pt x="9155" y="34350"/>
                    <a:pt x="9121" y="34617"/>
                    <a:pt x="9188" y="34884"/>
                  </a:cubicBezTo>
                  <a:cubicBezTo>
                    <a:pt x="9355" y="35651"/>
                    <a:pt x="9855" y="36351"/>
                    <a:pt x="10389" y="36919"/>
                  </a:cubicBezTo>
                  <a:cubicBezTo>
                    <a:pt x="10956" y="37486"/>
                    <a:pt x="11657" y="37953"/>
                    <a:pt x="12390" y="38253"/>
                  </a:cubicBezTo>
                  <a:cubicBezTo>
                    <a:pt x="13258" y="38653"/>
                    <a:pt x="14125" y="38720"/>
                    <a:pt x="15059" y="38720"/>
                  </a:cubicBezTo>
                  <a:cubicBezTo>
                    <a:pt x="15026" y="39087"/>
                    <a:pt x="15059" y="39454"/>
                    <a:pt x="15159" y="39854"/>
                  </a:cubicBezTo>
                  <a:cubicBezTo>
                    <a:pt x="15693" y="41488"/>
                    <a:pt x="16994" y="42823"/>
                    <a:pt x="18461" y="43690"/>
                  </a:cubicBezTo>
                  <a:cubicBezTo>
                    <a:pt x="18862" y="43924"/>
                    <a:pt x="19295" y="44124"/>
                    <a:pt x="19729" y="44257"/>
                  </a:cubicBezTo>
                  <a:cubicBezTo>
                    <a:pt x="20129" y="44391"/>
                    <a:pt x="20530" y="44391"/>
                    <a:pt x="20930" y="44424"/>
                  </a:cubicBezTo>
                  <a:cubicBezTo>
                    <a:pt x="21255" y="44470"/>
                    <a:pt x="21515" y="44533"/>
                    <a:pt x="21801" y="44533"/>
                  </a:cubicBezTo>
                  <a:cubicBezTo>
                    <a:pt x="21926" y="44533"/>
                    <a:pt x="22056" y="44521"/>
                    <a:pt x="22197" y="44491"/>
                  </a:cubicBezTo>
                  <a:cubicBezTo>
                    <a:pt x="22431" y="44457"/>
                    <a:pt x="22698" y="44457"/>
                    <a:pt x="22898" y="44391"/>
                  </a:cubicBezTo>
                  <a:cubicBezTo>
                    <a:pt x="22931" y="44457"/>
                    <a:pt x="22965" y="44524"/>
                    <a:pt x="22998" y="44557"/>
                  </a:cubicBezTo>
                  <a:cubicBezTo>
                    <a:pt x="23797" y="45869"/>
                    <a:pt x="25400" y="46108"/>
                    <a:pt x="26849" y="46108"/>
                  </a:cubicBezTo>
                  <a:cubicBezTo>
                    <a:pt x="27093" y="46108"/>
                    <a:pt x="27333" y="46102"/>
                    <a:pt x="27564" y="46092"/>
                  </a:cubicBezTo>
                  <a:lnTo>
                    <a:pt x="27564" y="46092"/>
                  </a:lnTo>
                  <a:cubicBezTo>
                    <a:pt x="27532" y="46095"/>
                    <a:pt x="27498" y="46125"/>
                    <a:pt x="27435" y="46125"/>
                  </a:cubicBezTo>
                  <a:cubicBezTo>
                    <a:pt x="25933" y="46659"/>
                    <a:pt x="24332" y="47226"/>
                    <a:pt x="23665" y="48827"/>
                  </a:cubicBezTo>
                  <a:cubicBezTo>
                    <a:pt x="23398" y="48727"/>
                    <a:pt x="23098" y="48694"/>
                    <a:pt x="22831" y="48660"/>
                  </a:cubicBezTo>
                  <a:cubicBezTo>
                    <a:pt x="22474" y="48558"/>
                    <a:pt x="22118" y="48515"/>
                    <a:pt x="21761" y="48515"/>
                  </a:cubicBezTo>
                  <a:cubicBezTo>
                    <a:pt x="21651" y="48515"/>
                    <a:pt x="21540" y="48519"/>
                    <a:pt x="21430" y="48527"/>
                  </a:cubicBezTo>
                  <a:cubicBezTo>
                    <a:pt x="20496" y="48594"/>
                    <a:pt x="19629" y="48894"/>
                    <a:pt x="18762" y="49227"/>
                  </a:cubicBezTo>
                  <a:cubicBezTo>
                    <a:pt x="17261" y="49794"/>
                    <a:pt x="15659" y="50628"/>
                    <a:pt x="14792" y="52063"/>
                  </a:cubicBezTo>
                  <a:cubicBezTo>
                    <a:pt x="14525" y="52463"/>
                    <a:pt x="14392" y="52997"/>
                    <a:pt x="14425" y="53530"/>
                  </a:cubicBezTo>
                  <a:cubicBezTo>
                    <a:pt x="14359" y="53564"/>
                    <a:pt x="14292" y="53564"/>
                    <a:pt x="14292" y="53564"/>
                  </a:cubicBezTo>
                  <a:cubicBezTo>
                    <a:pt x="14058" y="53664"/>
                    <a:pt x="13892" y="53764"/>
                    <a:pt x="13725" y="53897"/>
                  </a:cubicBezTo>
                  <a:cubicBezTo>
                    <a:pt x="13291" y="54231"/>
                    <a:pt x="12857" y="54498"/>
                    <a:pt x="12457" y="54831"/>
                  </a:cubicBezTo>
                  <a:cubicBezTo>
                    <a:pt x="11523" y="55599"/>
                    <a:pt x="10723" y="56499"/>
                    <a:pt x="9889" y="57400"/>
                  </a:cubicBezTo>
                  <a:cubicBezTo>
                    <a:pt x="8521" y="58934"/>
                    <a:pt x="6987" y="60602"/>
                    <a:pt x="6353" y="62604"/>
                  </a:cubicBezTo>
                  <a:cubicBezTo>
                    <a:pt x="6086" y="63404"/>
                    <a:pt x="6119" y="64105"/>
                    <a:pt x="6520" y="64772"/>
                  </a:cubicBezTo>
                  <a:cubicBezTo>
                    <a:pt x="5886" y="65172"/>
                    <a:pt x="5385" y="65873"/>
                    <a:pt x="5052" y="66473"/>
                  </a:cubicBezTo>
                  <a:cubicBezTo>
                    <a:pt x="4552" y="67340"/>
                    <a:pt x="4151" y="68308"/>
                    <a:pt x="3718" y="69208"/>
                  </a:cubicBezTo>
                  <a:cubicBezTo>
                    <a:pt x="3217" y="70209"/>
                    <a:pt x="2583" y="71076"/>
                    <a:pt x="1950" y="71977"/>
                  </a:cubicBezTo>
                  <a:cubicBezTo>
                    <a:pt x="1649" y="72411"/>
                    <a:pt x="1349" y="72811"/>
                    <a:pt x="982" y="73178"/>
                  </a:cubicBezTo>
                  <a:cubicBezTo>
                    <a:pt x="749" y="73478"/>
                    <a:pt x="315" y="73745"/>
                    <a:pt x="182" y="74145"/>
                  </a:cubicBezTo>
                  <a:cubicBezTo>
                    <a:pt x="0" y="74660"/>
                    <a:pt x="533" y="74955"/>
                    <a:pt x="982" y="74955"/>
                  </a:cubicBezTo>
                  <a:cubicBezTo>
                    <a:pt x="1028" y="74955"/>
                    <a:pt x="1073" y="74952"/>
                    <a:pt x="1116" y="74946"/>
                  </a:cubicBezTo>
                  <a:cubicBezTo>
                    <a:pt x="1683" y="74846"/>
                    <a:pt x="2183" y="74579"/>
                    <a:pt x="2650" y="74345"/>
                  </a:cubicBezTo>
                  <a:cubicBezTo>
                    <a:pt x="3451" y="74012"/>
                    <a:pt x="4251" y="73745"/>
                    <a:pt x="4918" y="73211"/>
                  </a:cubicBezTo>
                  <a:cubicBezTo>
                    <a:pt x="5752" y="72577"/>
                    <a:pt x="6453" y="71777"/>
                    <a:pt x="7187" y="71010"/>
                  </a:cubicBezTo>
                  <a:cubicBezTo>
                    <a:pt x="7554" y="70643"/>
                    <a:pt x="7921" y="70276"/>
                    <a:pt x="8254" y="69875"/>
                  </a:cubicBezTo>
                  <a:cubicBezTo>
                    <a:pt x="8554" y="69475"/>
                    <a:pt x="8821" y="69042"/>
                    <a:pt x="9088" y="68608"/>
                  </a:cubicBezTo>
                  <a:cubicBezTo>
                    <a:pt x="9355" y="68174"/>
                    <a:pt x="9355" y="67807"/>
                    <a:pt x="9422" y="67307"/>
                  </a:cubicBezTo>
                  <a:cubicBezTo>
                    <a:pt x="9455" y="66807"/>
                    <a:pt x="9522" y="66340"/>
                    <a:pt x="9555" y="65839"/>
                  </a:cubicBezTo>
                  <a:cubicBezTo>
                    <a:pt x="11090" y="65306"/>
                    <a:pt x="12257" y="63538"/>
                    <a:pt x="12958" y="62203"/>
                  </a:cubicBezTo>
                  <a:cubicBezTo>
                    <a:pt x="13458" y="61203"/>
                    <a:pt x="13958" y="60135"/>
                    <a:pt x="14392" y="59101"/>
                  </a:cubicBezTo>
                  <a:cubicBezTo>
                    <a:pt x="14659" y="58534"/>
                    <a:pt x="14926" y="58034"/>
                    <a:pt x="15259" y="57500"/>
                  </a:cubicBezTo>
                  <a:cubicBezTo>
                    <a:pt x="15426" y="57266"/>
                    <a:pt x="15559" y="57000"/>
                    <a:pt x="15726" y="56799"/>
                  </a:cubicBezTo>
                  <a:cubicBezTo>
                    <a:pt x="15826" y="56699"/>
                    <a:pt x="16160" y="56232"/>
                    <a:pt x="16327" y="56232"/>
                  </a:cubicBezTo>
                  <a:cubicBezTo>
                    <a:pt x="16493" y="56232"/>
                    <a:pt x="16593" y="56166"/>
                    <a:pt x="16660" y="56066"/>
                  </a:cubicBezTo>
                  <a:cubicBezTo>
                    <a:pt x="16860" y="56099"/>
                    <a:pt x="17060" y="56099"/>
                    <a:pt x="17261" y="56099"/>
                  </a:cubicBezTo>
                  <a:cubicBezTo>
                    <a:pt x="17537" y="56122"/>
                    <a:pt x="17817" y="56141"/>
                    <a:pt x="18097" y="56141"/>
                  </a:cubicBezTo>
                  <a:cubicBezTo>
                    <a:pt x="18629" y="56141"/>
                    <a:pt x="19160" y="56072"/>
                    <a:pt x="19662" y="55832"/>
                  </a:cubicBezTo>
                  <a:cubicBezTo>
                    <a:pt x="20463" y="55465"/>
                    <a:pt x="21297" y="54898"/>
                    <a:pt x="21997" y="54331"/>
                  </a:cubicBezTo>
                  <a:cubicBezTo>
                    <a:pt x="22364" y="54031"/>
                    <a:pt x="22798" y="53764"/>
                    <a:pt x="23165" y="53430"/>
                  </a:cubicBezTo>
                  <a:cubicBezTo>
                    <a:pt x="23432" y="53197"/>
                    <a:pt x="23865" y="52997"/>
                    <a:pt x="24032" y="52663"/>
                  </a:cubicBezTo>
                  <a:cubicBezTo>
                    <a:pt x="24065" y="52596"/>
                    <a:pt x="24065" y="52563"/>
                    <a:pt x="24065" y="52530"/>
                  </a:cubicBezTo>
                  <a:cubicBezTo>
                    <a:pt x="24199" y="52596"/>
                    <a:pt x="24366" y="52663"/>
                    <a:pt x="24499" y="52696"/>
                  </a:cubicBezTo>
                  <a:cubicBezTo>
                    <a:pt x="24855" y="52813"/>
                    <a:pt x="25222" y="52862"/>
                    <a:pt x="25595" y="52862"/>
                  </a:cubicBezTo>
                  <a:cubicBezTo>
                    <a:pt x="27039" y="52862"/>
                    <a:pt x="28570" y="52127"/>
                    <a:pt x="29870" y="51729"/>
                  </a:cubicBezTo>
                  <a:cubicBezTo>
                    <a:pt x="30904" y="51396"/>
                    <a:pt x="31938" y="50995"/>
                    <a:pt x="32905" y="50495"/>
                  </a:cubicBezTo>
                  <a:cubicBezTo>
                    <a:pt x="33372" y="50295"/>
                    <a:pt x="33772" y="49995"/>
                    <a:pt x="34206" y="49694"/>
                  </a:cubicBezTo>
                  <a:cubicBezTo>
                    <a:pt x="34440" y="49561"/>
                    <a:pt x="34673" y="49394"/>
                    <a:pt x="34907" y="49194"/>
                  </a:cubicBezTo>
                  <a:cubicBezTo>
                    <a:pt x="35107" y="49694"/>
                    <a:pt x="35374" y="50195"/>
                    <a:pt x="35674" y="50662"/>
                  </a:cubicBezTo>
                  <a:cubicBezTo>
                    <a:pt x="35774" y="50795"/>
                    <a:pt x="35841" y="50895"/>
                    <a:pt x="35941" y="51029"/>
                  </a:cubicBezTo>
                  <a:cubicBezTo>
                    <a:pt x="35240" y="51162"/>
                    <a:pt x="34540" y="51562"/>
                    <a:pt x="33939" y="51829"/>
                  </a:cubicBezTo>
                  <a:cubicBezTo>
                    <a:pt x="32805" y="52296"/>
                    <a:pt x="31704" y="52930"/>
                    <a:pt x="30603" y="53497"/>
                  </a:cubicBezTo>
                  <a:cubicBezTo>
                    <a:pt x="29536" y="54064"/>
                    <a:pt x="28402" y="54564"/>
                    <a:pt x="27334" y="55198"/>
                  </a:cubicBezTo>
                  <a:cubicBezTo>
                    <a:pt x="26467" y="55699"/>
                    <a:pt x="25300" y="56332"/>
                    <a:pt x="24766" y="57233"/>
                  </a:cubicBezTo>
                  <a:cubicBezTo>
                    <a:pt x="24499" y="57667"/>
                    <a:pt x="24399" y="58167"/>
                    <a:pt x="24466" y="58634"/>
                  </a:cubicBezTo>
                  <a:cubicBezTo>
                    <a:pt x="23932" y="58834"/>
                    <a:pt x="23498" y="59268"/>
                    <a:pt x="23065" y="59601"/>
                  </a:cubicBezTo>
                  <a:cubicBezTo>
                    <a:pt x="22231" y="60269"/>
                    <a:pt x="21330" y="60936"/>
                    <a:pt x="20530" y="61636"/>
                  </a:cubicBezTo>
                  <a:cubicBezTo>
                    <a:pt x="19696" y="62370"/>
                    <a:pt x="18895" y="63137"/>
                    <a:pt x="18195" y="64005"/>
                  </a:cubicBezTo>
                  <a:cubicBezTo>
                    <a:pt x="17594" y="64705"/>
                    <a:pt x="16927" y="65506"/>
                    <a:pt x="16727" y="66406"/>
                  </a:cubicBezTo>
                  <a:cubicBezTo>
                    <a:pt x="16560" y="67107"/>
                    <a:pt x="16727" y="67974"/>
                    <a:pt x="17161" y="68708"/>
                  </a:cubicBezTo>
                  <a:cubicBezTo>
                    <a:pt x="16727" y="69008"/>
                    <a:pt x="16460" y="69542"/>
                    <a:pt x="16293" y="70042"/>
                  </a:cubicBezTo>
                  <a:cubicBezTo>
                    <a:pt x="15926" y="70910"/>
                    <a:pt x="15526" y="71844"/>
                    <a:pt x="15326" y="72744"/>
                  </a:cubicBezTo>
                  <a:cubicBezTo>
                    <a:pt x="14926" y="74712"/>
                    <a:pt x="14926" y="76780"/>
                    <a:pt x="15426" y="78715"/>
                  </a:cubicBezTo>
                  <a:cubicBezTo>
                    <a:pt x="15526" y="79215"/>
                    <a:pt x="15860" y="79616"/>
                    <a:pt x="16293" y="79883"/>
                  </a:cubicBezTo>
                  <a:cubicBezTo>
                    <a:pt x="16060" y="80250"/>
                    <a:pt x="15860" y="80717"/>
                    <a:pt x="15693" y="81083"/>
                  </a:cubicBezTo>
                  <a:cubicBezTo>
                    <a:pt x="15359" y="81884"/>
                    <a:pt x="15192" y="82718"/>
                    <a:pt x="15092" y="83585"/>
                  </a:cubicBezTo>
                  <a:cubicBezTo>
                    <a:pt x="15026" y="84586"/>
                    <a:pt x="14859" y="85520"/>
                    <a:pt x="14592" y="86487"/>
                  </a:cubicBezTo>
                  <a:cubicBezTo>
                    <a:pt x="14459" y="86888"/>
                    <a:pt x="14325" y="87288"/>
                    <a:pt x="14158" y="87688"/>
                  </a:cubicBezTo>
                  <a:cubicBezTo>
                    <a:pt x="14025" y="87988"/>
                    <a:pt x="13825" y="88322"/>
                    <a:pt x="13858" y="88622"/>
                  </a:cubicBezTo>
                  <a:cubicBezTo>
                    <a:pt x="13897" y="89023"/>
                    <a:pt x="14145" y="89172"/>
                    <a:pt x="14487" y="89172"/>
                  </a:cubicBezTo>
                  <a:cubicBezTo>
                    <a:pt x="15313" y="89172"/>
                    <a:pt x="16687" y="88305"/>
                    <a:pt x="16994" y="88022"/>
                  </a:cubicBezTo>
                  <a:cubicBezTo>
                    <a:pt x="17628" y="87455"/>
                    <a:pt x="18061" y="86587"/>
                    <a:pt x="18528" y="85887"/>
                  </a:cubicBezTo>
                  <a:cubicBezTo>
                    <a:pt x="19029" y="85153"/>
                    <a:pt x="19529" y="84453"/>
                    <a:pt x="19862" y="83619"/>
                  </a:cubicBezTo>
                  <a:cubicBezTo>
                    <a:pt x="20263" y="82718"/>
                    <a:pt x="20463" y="81851"/>
                    <a:pt x="20563" y="80883"/>
                  </a:cubicBezTo>
                  <a:cubicBezTo>
                    <a:pt x="20596" y="80550"/>
                    <a:pt x="20563" y="80116"/>
                    <a:pt x="20396" y="79816"/>
                  </a:cubicBezTo>
                  <a:cubicBezTo>
                    <a:pt x="20696" y="79582"/>
                    <a:pt x="20963" y="79349"/>
                    <a:pt x="21097" y="79015"/>
                  </a:cubicBezTo>
                  <a:cubicBezTo>
                    <a:pt x="21397" y="78382"/>
                    <a:pt x="21530" y="77414"/>
                    <a:pt x="21397" y="76714"/>
                  </a:cubicBezTo>
                  <a:cubicBezTo>
                    <a:pt x="21230" y="75546"/>
                    <a:pt x="20997" y="74379"/>
                    <a:pt x="20897" y="73178"/>
                  </a:cubicBezTo>
                  <a:cubicBezTo>
                    <a:pt x="20863" y="72644"/>
                    <a:pt x="20796" y="72144"/>
                    <a:pt x="20830" y="71577"/>
                  </a:cubicBezTo>
                  <a:cubicBezTo>
                    <a:pt x="20830" y="71343"/>
                    <a:pt x="20897" y="71076"/>
                    <a:pt x="20930" y="70843"/>
                  </a:cubicBezTo>
                  <a:cubicBezTo>
                    <a:pt x="20930" y="70609"/>
                    <a:pt x="20897" y="70409"/>
                    <a:pt x="20897" y="70176"/>
                  </a:cubicBezTo>
                  <a:cubicBezTo>
                    <a:pt x="20930" y="70176"/>
                    <a:pt x="20930" y="70142"/>
                    <a:pt x="20963" y="70109"/>
                  </a:cubicBezTo>
                  <a:cubicBezTo>
                    <a:pt x="21130" y="69976"/>
                    <a:pt x="21330" y="69842"/>
                    <a:pt x="21497" y="69709"/>
                  </a:cubicBezTo>
                  <a:cubicBezTo>
                    <a:pt x="22364" y="69008"/>
                    <a:pt x="23098" y="68274"/>
                    <a:pt x="23765" y="67374"/>
                  </a:cubicBezTo>
                  <a:cubicBezTo>
                    <a:pt x="24499" y="66440"/>
                    <a:pt x="24966" y="65372"/>
                    <a:pt x="25567" y="64372"/>
                  </a:cubicBezTo>
                  <a:cubicBezTo>
                    <a:pt x="25900" y="63871"/>
                    <a:pt x="26234" y="63371"/>
                    <a:pt x="26567" y="62870"/>
                  </a:cubicBezTo>
                  <a:cubicBezTo>
                    <a:pt x="26834" y="62470"/>
                    <a:pt x="26968" y="62037"/>
                    <a:pt x="27201" y="61636"/>
                  </a:cubicBezTo>
                  <a:lnTo>
                    <a:pt x="27334" y="61636"/>
                  </a:lnTo>
                  <a:cubicBezTo>
                    <a:pt x="27433" y="61648"/>
                    <a:pt x="27532" y="61653"/>
                    <a:pt x="27629" y="61653"/>
                  </a:cubicBezTo>
                  <a:cubicBezTo>
                    <a:pt x="28648" y="61653"/>
                    <a:pt x="29575" y="61047"/>
                    <a:pt x="30337" y="60469"/>
                  </a:cubicBezTo>
                  <a:cubicBezTo>
                    <a:pt x="31237" y="59802"/>
                    <a:pt x="32038" y="59001"/>
                    <a:pt x="32872" y="58234"/>
                  </a:cubicBezTo>
                  <a:cubicBezTo>
                    <a:pt x="33305" y="57833"/>
                    <a:pt x="33739" y="57400"/>
                    <a:pt x="34173" y="56966"/>
                  </a:cubicBezTo>
                  <a:cubicBezTo>
                    <a:pt x="34606" y="56533"/>
                    <a:pt x="35107" y="56132"/>
                    <a:pt x="35540" y="55699"/>
                  </a:cubicBezTo>
                  <a:cubicBezTo>
                    <a:pt x="36374" y="54798"/>
                    <a:pt x="37408" y="54064"/>
                    <a:pt x="38242" y="53163"/>
                  </a:cubicBezTo>
                  <a:cubicBezTo>
                    <a:pt x="38276" y="53163"/>
                    <a:pt x="38309" y="53197"/>
                    <a:pt x="38342" y="53230"/>
                  </a:cubicBezTo>
                  <a:cubicBezTo>
                    <a:pt x="38009" y="53664"/>
                    <a:pt x="37575" y="53997"/>
                    <a:pt x="37208" y="54398"/>
                  </a:cubicBezTo>
                  <a:cubicBezTo>
                    <a:pt x="36508" y="55232"/>
                    <a:pt x="35874" y="56132"/>
                    <a:pt x="35340" y="57100"/>
                  </a:cubicBezTo>
                  <a:cubicBezTo>
                    <a:pt x="34773" y="58100"/>
                    <a:pt x="34273" y="59168"/>
                    <a:pt x="33806" y="60235"/>
                  </a:cubicBezTo>
                  <a:cubicBezTo>
                    <a:pt x="33305" y="61369"/>
                    <a:pt x="33139" y="62470"/>
                    <a:pt x="33072" y="63704"/>
                  </a:cubicBezTo>
                  <a:cubicBezTo>
                    <a:pt x="32972" y="66073"/>
                    <a:pt x="33472" y="68308"/>
                    <a:pt x="34273" y="70543"/>
                  </a:cubicBezTo>
                  <a:cubicBezTo>
                    <a:pt x="34673" y="71577"/>
                    <a:pt x="35173" y="72444"/>
                    <a:pt x="35841" y="73345"/>
                  </a:cubicBezTo>
                  <a:cubicBezTo>
                    <a:pt x="36441" y="74145"/>
                    <a:pt x="36908" y="75046"/>
                    <a:pt x="37675" y="75713"/>
                  </a:cubicBezTo>
                  <a:cubicBezTo>
                    <a:pt x="38576" y="76480"/>
                    <a:pt x="39577" y="77047"/>
                    <a:pt x="40611" y="77681"/>
                  </a:cubicBezTo>
                  <a:cubicBezTo>
                    <a:pt x="41111" y="78015"/>
                    <a:pt x="41611" y="78348"/>
                    <a:pt x="42212" y="78448"/>
                  </a:cubicBezTo>
                  <a:cubicBezTo>
                    <a:pt x="42650" y="78563"/>
                    <a:pt x="43088" y="78599"/>
                    <a:pt x="43526" y="78599"/>
                  </a:cubicBezTo>
                  <a:cubicBezTo>
                    <a:pt x="43721" y="78599"/>
                    <a:pt x="43917" y="78592"/>
                    <a:pt x="44113" y="78582"/>
                  </a:cubicBezTo>
                  <a:lnTo>
                    <a:pt x="44280" y="78582"/>
                  </a:lnTo>
                  <a:cubicBezTo>
                    <a:pt x="44476" y="78592"/>
                    <a:pt x="44675" y="78599"/>
                    <a:pt x="44874" y="78599"/>
                  </a:cubicBezTo>
                  <a:cubicBezTo>
                    <a:pt x="45320" y="78599"/>
                    <a:pt x="45766" y="78563"/>
                    <a:pt x="46181" y="78448"/>
                  </a:cubicBezTo>
                  <a:cubicBezTo>
                    <a:pt x="46782" y="78348"/>
                    <a:pt x="47282" y="78015"/>
                    <a:pt x="47816" y="77681"/>
                  </a:cubicBezTo>
                  <a:cubicBezTo>
                    <a:pt x="48816" y="77047"/>
                    <a:pt x="49817" y="76480"/>
                    <a:pt x="50718" y="75713"/>
                  </a:cubicBezTo>
                  <a:cubicBezTo>
                    <a:pt x="51485" y="75046"/>
                    <a:pt x="51952" y="74145"/>
                    <a:pt x="52552" y="73345"/>
                  </a:cubicBezTo>
                  <a:cubicBezTo>
                    <a:pt x="53220" y="72444"/>
                    <a:pt x="53720" y="71577"/>
                    <a:pt x="54120" y="70543"/>
                  </a:cubicBezTo>
                  <a:cubicBezTo>
                    <a:pt x="54921" y="68308"/>
                    <a:pt x="55421" y="66073"/>
                    <a:pt x="55321" y="63704"/>
                  </a:cubicBezTo>
                  <a:cubicBezTo>
                    <a:pt x="55254" y="62470"/>
                    <a:pt x="55088" y="61369"/>
                    <a:pt x="54587" y="60235"/>
                  </a:cubicBezTo>
                  <a:cubicBezTo>
                    <a:pt x="54120" y="59168"/>
                    <a:pt x="53620" y="58100"/>
                    <a:pt x="53053" y="57100"/>
                  </a:cubicBezTo>
                  <a:cubicBezTo>
                    <a:pt x="52519" y="56132"/>
                    <a:pt x="51885" y="55232"/>
                    <a:pt x="51185" y="54398"/>
                  </a:cubicBezTo>
                  <a:cubicBezTo>
                    <a:pt x="50818" y="53997"/>
                    <a:pt x="50384" y="53664"/>
                    <a:pt x="50051" y="53230"/>
                  </a:cubicBezTo>
                  <a:cubicBezTo>
                    <a:pt x="50084" y="53197"/>
                    <a:pt x="50117" y="53163"/>
                    <a:pt x="50151" y="53163"/>
                  </a:cubicBezTo>
                  <a:cubicBezTo>
                    <a:pt x="50985" y="54064"/>
                    <a:pt x="52019" y="54798"/>
                    <a:pt x="52853" y="55699"/>
                  </a:cubicBezTo>
                  <a:cubicBezTo>
                    <a:pt x="53286" y="56132"/>
                    <a:pt x="53787" y="56533"/>
                    <a:pt x="54254" y="56966"/>
                  </a:cubicBezTo>
                  <a:cubicBezTo>
                    <a:pt x="54654" y="57400"/>
                    <a:pt x="55088" y="57833"/>
                    <a:pt x="55555" y="58234"/>
                  </a:cubicBezTo>
                  <a:cubicBezTo>
                    <a:pt x="56389" y="59001"/>
                    <a:pt x="57156" y="59802"/>
                    <a:pt x="58056" y="60469"/>
                  </a:cubicBezTo>
                  <a:cubicBezTo>
                    <a:pt x="58848" y="61047"/>
                    <a:pt x="59778" y="61653"/>
                    <a:pt x="60772" y="61653"/>
                  </a:cubicBezTo>
                  <a:cubicBezTo>
                    <a:pt x="60867" y="61653"/>
                    <a:pt x="60962" y="61648"/>
                    <a:pt x="61059" y="61636"/>
                  </a:cubicBezTo>
                  <a:lnTo>
                    <a:pt x="61192" y="61636"/>
                  </a:lnTo>
                  <a:cubicBezTo>
                    <a:pt x="61425" y="62037"/>
                    <a:pt x="61559" y="62470"/>
                    <a:pt x="61826" y="62870"/>
                  </a:cubicBezTo>
                  <a:cubicBezTo>
                    <a:pt x="62159" y="63371"/>
                    <a:pt x="62493" y="63871"/>
                    <a:pt x="62826" y="64372"/>
                  </a:cubicBezTo>
                  <a:cubicBezTo>
                    <a:pt x="63427" y="65372"/>
                    <a:pt x="63894" y="66440"/>
                    <a:pt x="64628" y="67374"/>
                  </a:cubicBezTo>
                  <a:cubicBezTo>
                    <a:pt x="65295" y="68274"/>
                    <a:pt x="66029" y="69008"/>
                    <a:pt x="66896" y="69709"/>
                  </a:cubicBezTo>
                  <a:cubicBezTo>
                    <a:pt x="67063" y="69842"/>
                    <a:pt x="67263" y="69976"/>
                    <a:pt x="67463" y="70109"/>
                  </a:cubicBezTo>
                  <a:cubicBezTo>
                    <a:pt x="67463" y="70142"/>
                    <a:pt x="67463" y="70176"/>
                    <a:pt x="67496" y="70176"/>
                  </a:cubicBezTo>
                  <a:cubicBezTo>
                    <a:pt x="67496" y="70409"/>
                    <a:pt x="67463" y="70609"/>
                    <a:pt x="67496" y="70843"/>
                  </a:cubicBezTo>
                  <a:cubicBezTo>
                    <a:pt x="67496" y="71076"/>
                    <a:pt x="67563" y="71343"/>
                    <a:pt x="67563" y="71577"/>
                  </a:cubicBezTo>
                  <a:cubicBezTo>
                    <a:pt x="67597" y="72144"/>
                    <a:pt x="67530" y="72644"/>
                    <a:pt x="67496" y="73178"/>
                  </a:cubicBezTo>
                  <a:cubicBezTo>
                    <a:pt x="67430" y="74379"/>
                    <a:pt x="67196" y="75546"/>
                    <a:pt x="66996" y="76714"/>
                  </a:cubicBezTo>
                  <a:cubicBezTo>
                    <a:pt x="66863" y="77414"/>
                    <a:pt x="66996" y="78382"/>
                    <a:pt x="67296" y="79015"/>
                  </a:cubicBezTo>
                  <a:cubicBezTo>
                    <a:pt x="67463" y="79349"/>
                    <a:pt x="67697" y="79582"/>
                    <a:pt x="67997" y="79816"/>
                  </a:cubicBezTo>
                  <a:cubicBezTo>
                    <a:pt x="67830" y="80116"/>
                    <a:pt x="67797" y="80550"/>
                    <a:pt x="67830" y="80883"/>
                  </a:cubicBezTo>
                  <a:cubicBezTo>
                    <a:pt x="67930" y="81851"/>
                    <a:pt x="68164" y="82718"/>
                    <a:pt x="68531" y="83619"/>
                  </a:cubicBezTo>
                  <a:cubicBezTo>
                    <a:pt x="68864" y="84453"/>
                    <a:pt x="69364" y="85153"/>
                    <a:pt x="69865" y="85887"/>
                  </a:cubicBezTo>
                  <a:cubicBezTo>
                    <a:pt x="70332" y="86587"/>
                    <a:pt x="70765" y="87455"/>
                    <a:pt x="71433" y="88022"/>
                  </a:cubicBezTo>
                  <a:cubicBezTo>
                    <a:pt x="71739" y="88305"/>
                    <a:pt x="73097" y="89172"/>
                    <a:pt x="73924" y="89172"/>
                  </a:cubicBezTo>
                  <a:cubicBezTo>
                    <a:pt x="74267" y="89172"/>
                    <a:pt x="74519" y="89023"/>
                    <a:pt x="74568" y="88622"/>
                  </a:cubicBezTo>
                  <a:cubicBezTo>
                    <a:pt x="74602" y="88322"/>
                    <a:pt x="74368" y="87988"/>
                    <a:pt x="74268" y="87688"/>
                  </a:cubicBezTo>
                  <a:cubicBezTo>
                    <a:pt x="74101" y="87288"/>
                    <a:pt x="73934" y="86888"/>
                    <a:pt x="73834" y="86487"/>
                  </a:cubicBezTo>
                  <a:cubicBezTo>
                    <a:pt x="73534" y="85520"/>
                    <a:pt x="73401" y="84586"/>
                    <a:pt x="73301" y="83585"/>
                  </a:cubicBezTo>
                  <a:cubicBezTo>
                    <a:pt x="73201" y="82718"/>
                    <a:pt x="73067" y="81884"/>
                    <a:pt x="72700" y="81083"/>
                  </a:cubicBezTo>
                  <a:cubicBezTo>
                    <a:pt x="72533" y="80717"/>
                    <a:pt x="72367" y="80250"/>
                    <a:pt x="72100" y="79883"/>
                  </a:cubicBezTo>
                  <a:cubicBezTo>
                    <a:pt x="72533" y="79616"/>
                    <a:pt x="72867" y="79215"/>
                    <a:pt x="73000" y="78715"/>
                  </a:cubicBezTo>
                  <a:cubicBezTo>
                    <a:pt x="73467" y="76780"/>
                    <a:pt x="73467" y="74712"/>
                    <a:pt x="73067" y="72744"/>
                  </a:cubicBezTo>
                  <a:cubicBezTo>
                    <a:pt x="72867" y="71844"/>
                    <a:pt x="72467" y="70910"/>
                    <a:pt x="72133" y="70042"/>
                  </a:cubicBezTo>
                  <a:cubicBezTo>
                    <a:pt x="71933" y="69542"/>
                    <a:pt x="71666" y="69008"/>
                    <a:pt x="71266" y="68708"/>
                  </a:cubicBezTo>
                  <a:cubicBezTo>
                    <a:pt x="71666" y="67974"/>
                    <a:pt x="71866" y="67107"/>
                    <a:pt x="71699" y="66406"/>
                  </a:cubicBezTo>
                  <a:cubicBezTo>
                    <a:pt x="71499" y="65506"/>
                    <a:pt x="70799" y="64705"/>
                    <a:pt x="70198" y="64005"/>
                  </a:cubicBezTo>
                  <a:cubicBezTo>
                    <a:pt x="69498" y="63137"/>
                    <a:pt x="68697" y="62370"/>
                    <a:pt x="67863" y="61636"/>
                  </a:cubicBezTo>
                  <a:cubicBezTo>
                    <a:pt x="67063" y="60936"/>
                    <a:pt x="66196" y="60269"/>
                    <a:pt x="65328" y="59601"/>
                  </a:cubicBezTo>
                  <a:cubicBezTo>
                    <a:pt x="64928" y="59268"/>
                    <a:pt x="64461" y="58834"/>
                    <a:pt x="63927" y="58634"/>
                  </a:cubicBezTo>
                  <a:cubicBezTo>
                    <a:pt x="63994" y="58167"/>
                    <a:pt x="63894" y="57667"/>
                    <a:pt x="63627" y="57233"/>
                  </a:cubicBezTo>
                  <a:cubicBezTo>
                    <a:pt x="63093" y="56332"/>
                    <a:pt x="61926" y="55699"/>
                    <a:pt x="61059" y="55198"/>
                  </a:cubicBezTo>
                  <a:cubicBezTo>
                    <a:pt x="59991" y="54564"/>
                    <a:pt x="58890" y="54064"/>
                    <a:pt x="57790" y="53497"/>
                  </a:cubicBezTo>
                  <a:cubicBezTo>
                    <a:pt x="56689" y="52930"/>
                    <a:pt x="55621" y="52296"/>
                    <a:pt x="54454" y="51829"/>
                  </a:cubicBezTo>
                  <a:cubicBezTo>
                    <a:pt x="53853" y="51562"/>
                    <a:pt x="53153" y="51162"/>
                    <a:pt x="52452" y="51029"/>
                  </a:cubicBezTo>
                  <a:cubicBezTo>
                    <a:pt x="52552" y="50895"/>
                    <a:pt x="52653" y="50795"/>
                    <a:pt x="52719" y="50662"/>
                  </a:cubicBezTo>
                  <a:cubicBezTo>
                    <a:pt x="53019" y="50195"/>
                    <a:pt x="53286" y="49694"/>
                    <a:pt x="53520" y="49194"/>
                  </a:cubicBezTo>
                  <a:cubicBezTo>
                    <a:pt x="53720" y="49394"/>
                    <a:pt x="53953" y="49561"/>
                    <a:pt x="54187" y="49694"/>
                  </a:cubicBezTo>
                  <a:cubicBezTo>
                    <a:pt x="54621" y="49995"/>
                    <a:pt x="55021" y="50295"/>
                    <a:pt x="55488" y="50495"/>
                  </a:cubicBezTo>
                  <a:cubicBezTo>
                    <a:pt x="56455" y="50995"/>
                    <a:pt x="57489" y="51396"/>
                    <a:pt x="58523" y="51729"/>
                  </a:cubicBezTo>
                  <a:cubicBezTo>
                    <a:pt x="59823" y="52127"/>
                    <a:pt x="61354" y="52862"/>
                    <a:pt x="62798" y="52862"/>
                  </a:cubicBezTo>
                  <a:cubicBezTo>
                    <a:pt x="63171" y="52862"/>
                    <a:pt x="63538" y="52813"/>
                    <a:pt x="63894" y="52696"/>
                  </a:cubicBezTo>
                  <a:cubicBezTo>
                    <a:pt x="64061" y="52663"/>
                    <a:pt x="64194" y="52596"/>
                    <a:pt x="64328" y="52530"/>
                  </a:cubicBezTo>
                  <a:cubicBezTo>
                    <a:pt x="64328" y="52563"/>
                    <a:pt x="64361" y="52596"/>
                    <a:pt x="64361" y="52663"/>
                  </a:cubicBezTo>
                  <a:cubicBezTo>
                    <a:pt x="64528" y="52997"/>
                    <a:pt x="64961" y="53197"/>
                    <a:pt x="65228" y="53430"/>
                  </a:cubicBezTo>
                  <a:cubicBezTo>
                    <a:pt x="65595" y="53764"/>
                    <a:pt x="66029" y="54031"/>
                    <a:pt x="66396" y="54331"/>
                  </a:cubicBezTo>
                  <a:cubicBezTo>
                    <a:pt x="67096" y="54898"/>
                    <a:pt x="67930" y="55465"/>
                    <a:pt x="68764" y="55832"/>
                  </a:cubicBezTo>
                  <a:cubicBezTo>
                    <a:pt x="69245" y="56072"/>
                    <a:pt x="69768" y="56141"/>
                    <a:pt x="70297" y="56141"/>
                  </a:cubicBezTo>
                  <a:cubicBezTo>
                    <a:pt x="70576" y="56141"/>
                    <a:pt x="70856" y="56122"/>
                    <a:pt x="71132" y="56099"/>
                  </a:cubicBezTo>
                  <a:cubicBezTo>
                    <a:pt x="71333" y="56099"/>
                    <a:pt x="71533" y="56099"/>
                    <a:pt x="71733" y="56066"/>
                  </a:cubicBezTo>
                  <a:cubicBezTo>
                    <a:pt x="71800" y="56166"/>
                    <a:pt x="71900" y="56232"/>
                    <a:pt x="72066" y="56232"/>
                  </a:cubicBezTo>
                  <a:cubicBezTo>
                    <a:pt x="72233" y="56232"/>
                    <a:pt x="72567" y="56699"/>
                    <a:pt x="72667" y="56799"/>
                  </a:cubicBezTo>
                  <a:cubicBezTo>
                    <a:pt x="72867" y="57000"/>
                    <a:pt x="72967" y="57266"/>
                    <a:pt x="73134" y="57500"/>
                  </a:cubicBezTo>
                  <a:cubicBezTo>
                    <a:pt x="73467" y="58034"/>
                    <a:pt x="73734" y="58534"/>
                    <a:pt x="74001" y="59101"/>
                  </a:cubicBezTo>
                  <a:cubicBezTo>
                    <a:pt x="74435" y="60135"/>
                    <a:pt x="74935" y="61203"/>
                    <a:pt x="75435" y="62203"/>
                  </a:cubicBezTo>
                  <a:cubicBezTo>
                    <a:pt x="76136" y="63538"/>
                    <a:pt x="77303" y="65306"/>
                    <a:pt x="78871" y="65839"/>
                  </a:cubicBezTo>
                  <a:cubicBezTo>
                    <a:pt x="78871" y="66340"/>
                    <a:pt x="78938" y="66807"/>
                    <a:pt x="79005" y="67307"/>
                  </a:cubicBezTo>
                  <a:cubicBezTo>
                    <a:pt x="79038" y="67807"/>
                    <a:pt x="79038" y="68174"/>
                    <a:pt x="79338" y="68608"/>
                  </a:cubicBezTo>
                  <a:cubicBezTo>
                    <a:pt x="79605" y="69042"/>
                    <a:pt x="79839" y="69475"/>
                    <a:pt x="80139" y="69875"/>
                  </a:cubicBezTo>
                  <a:cubicBezTo>
                    <a:pt x="80472" y="70276"/>
                    <a:pt x="80873" y="70643"/>
                    <a:pt x="81206" y="71010"/>
                  </a:cubicBezTo>
                  <a:cubicBezTo>
                    <a:pt x="81940" y="71777"/>
                    <a:pt x="82641" y="72577"/>
                    <a:pt x="83475" y="73211"/>
                  </a:cubicBezTo>
                  <a:cubicBezTo>
                    <a:pt x="84175" y="73745"/>
                    <a:pt x="84942" y="74012"/>
                    <a:pt x="85743" y="74345"/>
                  </a:cubicBezTo>
                  <a:cubicBezTo>
                    <a:pt x="86243" y="74579"/>
                    <a:pt x="86744" y="74846"/>
                    <a:pt x="87277" y="74946"/>
                  </a:cubicBezTo>
                  <a:cubicBezTo>
                    <a:pt x="87320" y="74952"/>
                    <a:pt x="87365" y="74955"/>
                    <a:pt x="87410" y="74955"/>
                  </a:cubicBezTo>
                  <a:cubicBezTo>
                    <a:pt x="87860" y="74955"/>
                    <a:pt x="88393" y="74660"/>
                    <a:pt x="88211" y="74145"/>
                  </a:cubicBezTo>
                  <a:cubicBezTo>
                    <a:pt x="88111" y="73745"/>
                    <a:pt x="87678" y="73478"/>
                    <a:pt x="87411" y="73178"/>
                  </a:cubicBezTo>
                  <a:cubicBezTo>
                    <a:pt x="87077" y="72811"/>
                    <a:pt x="86744" y="72411"/>
                    <a:pt x="86443" y="71977"/>
                  </a:cubicBezTo>
                  <a:cubicBezTo>
                    <a:pt x="85810" y="71076"/>
                    <a:pt x="85209" y="70209"/>
                    <a:pt x="84709" y="69208"/>
                  </a:cubicBezTo>
                  <a:cubicBezTo>
                    <a:pt x="84242" y="68308"/>
                    <a:pt x="83841" y="67340"/>
                    <a:pt x="83341" y="66473"/>
                  </a:cubicBezTo>
                  <a:cubicBezTo>
                    <a:pt x="83008" y="65873"/>
                    <a:pt x="82507" y="65172"/>
                    <a:pt x="81907" y="64772"/>
                  </a:cubicBezTo>
                  <a:cubicBezTo>
                    <a:pt x="82274" y="64105"/>
                    <a:pt x="82307" y="63404"/>
                    <a:pt x="82040" y="62604"/>
                  </a:cubicBezTo>
                  <a:cubicBezTo>
                    <a:pt x="81406" y="60602"/>
                    <a:pt x="79905" y="58934"/>
                    <a:pt x="78504" y="57400"/>
                  </a:cubicBezTo>
                  <a:cubicBezTo>
                    <a:pt x="77704" y="56499"/>
                    <a:pt x="76870" y="55599"/>
                    <a:pt x="75936" y="54831"/>
                  </a:cubicBezTo>
                  <a:cubicBezTo>
                    <a:pt x="75536" y="54498"/>
                    <a:pt x="75102" y="54231"/>
                    <a:pt x="74668" y="53897"/>
                  </a:cubicBezTo>
                  <a:cubicBezTo>
                    <a:pt x="74501" y="53764"/>
                    <a:pt x="74335" y="53664"/>
                    <a:pt x="74101" y="53564"/>
                  </a:cubicBezTo>
                  <a:cubicBezTo>
                    <a:pt x="74101" y="53564"/>
                    <a:pt x="74068" y="53564"/>
                    <a:pt x="74001" y="53530"/>
                  </a:cubicBezTo>
                  <a:cubicBezTo>
                    <a:pt x="74001" y="52997"/>
                    <a:pt x="73868" y="52463"/>
                    <a:pt x="73634" y="52063"/>
                  </a:cubicBezTo>
                  <a:cubicBezTo>
                    <a:pt x="72734" y="50628"/>
                    <a:pt x="71132" y="49794"/>
                    <a:pt x="69631" y="49227"/>
                  </a:cubicBezTo>
                  <a:cubicBezTo>
                    <a:pt x="68797" y="48894"/>
                    <a:pt x="67897" y="48594"/>
                    <a:pt x="66996" y="48527"/>
                  </a:cubicBezTo>
                  <a:cubicBezTo>
                    <a:pt x="66878" y="48519"/>
                    <a:pt x="66762" y="48515"/>
                    <a:pt x="66647" y="48515"/>
                  </a:cubicBezTo>
                  <a:cubicBezTo>
                    <a:pt x="66275" y="48515"/>
                    <a:pt x="65919" y="48558"/>
                    <a:pt x="65562" y="48660"/>
                  </a:cubicBezTo>
                  <a:cubicBezTo>
                    <a:pt x="65295" y="48694"/>
                    <a:pt x="64995" y="48727"/>
                    <a:pt x="64761" y="48827"/>
                  </a:cubicBezTo>
                  <a:cubicBezTo>
                    <a:pt x="64061" y="47226"/>
                    <a:pt x="62493" y="46659"/>
                    <a:pt x="60958" y="46125"/>
                  </a:cubicBezTo>
                  <a:cubicBezTo>
                    <a:pt x="60927" y="46125"/>
                    <a:pt x="60864" y="46095"/>
                    <a:pt x="60830" y="46092"/>
                  </a:cubicBezTo>
                  <a:lnTo>
                    <a:pt x="60830" y="46092"/>
                  </a:lnTo>
                  <a:cubicBezTo>
                    <a:pt x="61060" y="46102"/>
                    <a:pt x="61300" y="46108"/>
                    <a:pt x="61544" y="46108"/>
                  </a:cubicBezTo>
                  <a:cubicBezTo>
                    <a:pt x="62993" y="46108"/>
                    <a:pt x="64596" y="45869"/>
                    <a:pt x="65395" y="44557"/>
                  </a:cubicBezTo>
                  <a:cubicBezTo>
                    <a:pt x="65428" y="44524"/>
                    <a:pt x="65462" y="44457"/>
                    <a:pt x="65495" y="44391"/>
                  </a:cubicBezTo>
                  <a:cubicBezTo>
                    <a:pt x="65729" y="44457"/>
                    <a:pt x="65962" y="44457"/>
                    <a:pt x="66196" y="44491"/>
                  </a:cubicBezTo>
                  <a:cubicBezTo>
                    <a:pt x="66337" y="44521"/>
                    <a:pt x="66470" y="44533"/>
                    <a:pt x="66598" y="44533"/>
                  </a:cubicBezTo>
                  <a:cubicBezTo>
                    <a:pt x="66892" y="44533"/>
                    <a:pt x="67161" y="44470"/>
                    <a:pt x="67463" y="44424"/>
                  </a:cubicBezTo>
                  <a:cubicBezTo>
                    <a:pt x="67897" y="44391"/>
                    <a:pt x="68264" y="44391"/>
                    <a:pt x="68664" y="44257"/>
                  </a:cubicBezTo>
                  <a:cubicBezTo>
                    <a:pt x="69098" y="44124"/>
                    <a:pt x="69531" y="43924"/>
                    <a:pt x="69932" y="43690"/>
                  </a:cubicBezTo>
                  <a:cubicBezTo>
                    <a:pt x="71399" y="42823"/>
                    <a:pt x="72700" y="41488"/>
                    <a:pt x="73234" y="39854"/>
                  </a:cubicBezTo>
                  <a:cubicBezTo>
                    <a:pt x="73367" y="39454"/>
                    <a:pt x="73367" y="39087"/>
                    <a:pt x="73334" y="38720"/>
                  </a:cubicBezTo>
                  <a:cubicBezTo>
                    <a:pt x="74268" y="38720"/>
                    <a:pt x="75135" y="38653"/>
                    <a:pt x="76003" y="38253"/>
                  </a:cubicBezTo>
                  <a:cubicBezTo>
                    <a:pt x="76736" y="37953"/>
                    <a:pt x="77437" y="37486"/>
                    <a:pt x="78004" y="36919"/>
                  </a:cubicBezTo>
                  <a:cubicBezTo>
                    <a:pt x="78571" y="36351"/>
                    <a:pt x="79038" y="35651"/>
                    <a:pt x="79205" y="34884"/>
                  </a:cubicBezTo>
                  <a:cubicBezTo>
                    <a:pt x="79272" y="34617"/>
                    <a:pt x="79272" y="34350"/>
                    <a:pt x="79171" y="34117"/>
                  </a:cubicBezTo>
                  <a:cubicBezTo>
                    <a:pt x="79305" y="34083"/>
                    <a:pt x="79472" y="34050"/>
                    <a:pt x="79605" y="33950"/>
                  </a:cubicBezTo>
                  <a:cubicBezTo>
                    <a:pt x="79839" y="33816"/>
                    <a:pt x="80005" y="33650"/>
                    <a:pt x="80272" y="33549"/>
                  </a:cubicBezTo>
                  <a:cubicBezTo>
                    <a:pt x="80806" y="33316"/>
                    <a:pt x="81373" y="33116"/>
                    <a:pt x="81940" y="32982"/>
                  </a:cubicBezTo>
                  <a:cubicBezTo>
                    <a:pt x="82507" y="32816"/>
                    <a:pt x="83074" y="32716"/>
                    <a:pt x="83641" y="32582"/>
                  </a:cubicBezTo>
                  <a:cubicBezTo>
                    <a:pt x="84176" y="32456"/>
                    <a:pt x="84710" y="32212"/>
                    <a:pt x="85272" y="32212"/>
                  </a:cubicBezTo>
                  <a:cubicBezTo>
                    <a:pt x="85306" y="32212"/>
                    <a:pt x="85341" y="32213"/>
                    <a:pt x="85376" y="32215"/>
                  </a:cubicBezTo>
                  <a:cubicBezTo>
                    <a:pt x="85850" y="32215"/>
                    <a:pt x="86294" y="32485"/>
                    <a:pt x="86793" y="32485"/>
                  </a:cubicBezTo>
                  <a:cubicBezTo>
                    <a:pt x="86821" y="32485"/>
                    <a:pt x="86849" y="32484"/>
                    <a:pt x="86877" y="32482"/>
                  </a:cubicBezTo>
                  <a:cubicBezTo>
                    <a:pt x="87411" y="32449"/>
                    <a:pt x="87711" y="31915"/>
                    <a:pt x="87444" y="31448"/>
                  </a:cubicBezTo>
                  <a:cubicBezTo>
                    <a:pt x="86577" y="29880"/>
                    <a:pt x="85042" y="28813"/>
                    <a:pt x="83341" y="28346"/>
                  </a:cubicBezTo>
                  <a:cubicBezTo>
                    <a:pt x="82716" y="28175"/>
                    <a:pt x="82063" y="28090"/>
                    <a:pt x="81408" y="28090"/>
                  </a:cubicBezTo>
                  <a:cubicBezTo>
                    <a:pt x="80143" y="28090"/>
                    <a:pt x="78870" y="28409"/>
                    <a:pt x="77770" y="29046"/>
                  </a:cubicBezTo>
                  <a:cubicBezTo>
                    <a:pt x="77070" y="29447"/>
                    <a:pt x="76503" y="30047"/>
                    <a:pt x="76069" y="30747"/>
                  </a:cubicBezTo>
                  <a:cubicBezTo>
                    <a:pt x="75969" y="30914"/>
                    <a:pt x="75869" y="31181"/>
                    <a:pt x="75836" y="31415"/>
                  </a:cubicBezTo>
                  <a:cubicBezTo>
                    <a:pt x="75651" y="31366"/>
                    <a:pt x="75464" y="31340"/>
                    <a:pt x="75275" y="31340"/>
                  </a:cubicBezTo>
                  <a:cubicBezTo>
                    <a:pt x="74816" y="31340"/>
                    <a:pt x="74350" y="31494"/>
                    <a:pt x="73901" y="31848"/>
                  </a:cubicBezTo>
                  <a:cubicBezTo>
                    <a:pt x="73167" y="32415"/>
                    <a:pt x="72600" y="33149"/>
                    <a:pt x="72166" y="33916"/>
                  </a:cubicBezTo>
                  <a:cubicBezTo>
                    <a:pt x="71866" y="34417"/>
                    <a:pt x="71566" y="35017"/>
                    <a:pt x="71499" y="35618"/>
                  </a:cubicBezTo>
                  <a:cubicBezTo>
                    <a:pt x="71238" y="35483"/>
                    <a:pt x="70978" y="35424"/>
                    <a:pt x="70724" y="35424"/>
                  </a:cubicBezTo>
                  <a:cubicBezTo>
                    <a:pt x="69842" y="35424"/>
                    <a:pt x="69026" y="36134"/>
                    <a:pt x="68430" y="36885"/>
                  </a:cubicBezTo>
                  <a:cubicBezTo>
                    <a:pt x="67863" y="37552"/>
                    <a:pt x="67296" y="38186"/>
                    <a:pt x="66696" y="38820"/>
                  </a:cubicBezTo>
                  <a:cubicBezTo>
                    <a:pt x="66196" y="39320"/>
                    <a:pt x="65762" y="39921"/>
                    <a:pt x="65195" y="40354"/>
                  </a:cubicBezTo>
                  <a:cubicBezTo>
                    <a:pt x="65128" y="40221"/>
                    <a:pt x="65028" y="40154"/>
                    <a:pt x="64961" y="40054"/>
                  </a:cubicBezTo>
                  <a:cubicBezTo>
                    <a:pt x="64436" y="39555"/>
                    <a:pt x="63662" y="39387"/>
                    <a:pt x="62950" y="39387"/>
                  </a:cubicBezTo>
                  <a:cubicBezTo>
                    <a:pt x="62758" y="39387"/>
                    <a:pt x="62570" y="39399"/>
                    <a:pt x="62393" y="39420"/>
                  </a:cubicBezTo>
                  <a:cubicBezTo>
                    <a:pt x="61292" y="39520"/>
                    <a:pt x="60258" y="39787"/>
                    <a:pt x="59157" y="39854"/>
                  </a:cubicBezTo>
                  <a:lnTo>
                    <a:pt x="58123" y="39854"/>
                  </a:lnTo>
                  <a:cubicBezTo>
                    <a:pt x="58623" y="39654"/>
                    <a:pt x="59124" y="39454"/>
                    <a:pt x="59591" y="39220"/>
                  </a:cubicBezTo>
                  <a:cubicBezTo>
                    <a:pt x="60992" y="38486"/>
                    <a:pt x="62226" y="37652"/>
                    <a:pt x="63394" y="36618"/>
                  </a:cubicBezTo>
                  <a:cubicBezTo>
                    <a:pt x="64528" y="35618"/>
                    <a:pt x="65495" y="34383"/>
                    <a:pt x="66396" y="33149"/>
                  </a:cubicBezTo>
                  <a:cubicBezTo>
                    <a:pt x="67230" y="31948"/>
                    <a:pt x="68097" y="30814"/>
                    <a:pt x="68297" y="29346"/>
                  </a:cubicBezTo>
                  <a:cubicBezTo>
                    <a:pt x="68397" y="28479"/>
                    <a:pt x="68464" y="27412"/>
                    <a:pt x="68264" y="26478"/>
                  </a:cubicBezTo>
                  <a:cubicBezTo>
                    <a:pt x="68797" y="26278"/>
                    <a:pt x="69364" y="25710"/>
                    <a:pt x="69665" y="25377"/>
                  </a:cubicBezTo>
                  <a:cubicBezTo>
                    <a:pt x="70499" y="24576"/>
                    <a:pt x="71266" y="23742"/>
                    <a:pt x="71966" y="22808"/>
                  </a:cubicBezTo>
                  <a:cubicBezTo>
                    <a:pt x="73100" y="21307"/>
                    <a:pt x="74201" y="19172"/>
                    <a:pt x="73901" y="17204"/>
                  </a:cubicBezTo>
                  <a:cubicBezTo>
                    <a:pt x="73868" y="16971"/>
                    <a:pt x="73801" y="16771"/>
                    <a:pt x="73734" y="16571"/>
                  </a:cubicBezTo>
                  <a:cubicBezTo>
                    <a:pt x="75202" y="15903"/>
                    <a:pt x="76336" y="14102"/>
                    <a:pt x="76836" y="12701"/>
                  </a:cubicBezTo>
                  <a:cubicBezTo>
                    <a:pt x="77170" y="11834"/>
                    <a:pt x="77203" y="10833"/>
                    <a:pt x="76903" y="9966"/>
                  </a:cubicBezTo>
                  <a:cubicBezTo>
                    <a:pt x="77103" y="9799"/>
                    <a:pt x="77370" y="9699"/>
                    <a:pt x="77570" y="9566"/>
                  </a:cubicBezTo>
                  <a:cubicBezTo>
                    <a:pt x="77904" y="9332"/>
                    <a:pt x="78204" y="9032"/>
                    <a:pt x="78538" y="8765"/>
                  </a:cubicBezTo>
                  <a:cubicBezTo>
                    <a:pt x="79171" y="8265"/>
                    <a:pt x="79839" y="7798"/>
                    <a:pt x="80239" y="7064"/>
                  </a:cubicBezTo>
                  <a:cubicBezTo>
                    <a:pt x="80572" y="6363"/>
                    <a:pt x="80539" y="5629"/>
                    <a:pt x="80272" y="4962"/>
                  </a:cubicBezTo>
                  <a:cubicBezTo>
                    <a:pt x="80372" y="4862"/>
                    <a:pt x="80439" y="4796"/>
                    <a:pt x="80539" y="4729"/>
                  </a:cubicBezTo>
                  <a:cubicBezTo>
                    <a:pt x="80839" y="4562"/>
                    <a:pt x="81306" y="4529"/>
                    <a:pt x="81640" y="4429"/>
                  </a:cubicBezTo>
                  <a:cubicBezTo>
                    <a:pt x="82340" y="4195"/>
                    <a:pt x="83008" y="4028"/>
                    <a:pt x="83641" y="3595"/>
                  </a:cubicBezTo>
                  <a:cubicBezTo>
                    <a:pt x="84609" y="2861"/>
                    <a:pt x="85543" y="1693"/>
                    <a:pt x="84308" y="759"/>
                  </a:cubicBezTo>
                  <a:cubicBezTo>
                    <a:pt x="83613" y="248"/>
                    <a:pt x="82880" y="0"/>
                    <a:pt x="82117" y="0"/>
                  </a:cubicBezTo>
                  <a:cubicBezTo>
                    <a:pt x="81636" y="0"/>
                    <a:pt x="81142" y="99"/>
                    <a:pt x="80639" y="292"/>
                  </a:cubicBezTo>
                  <a:cubicBezTo>
                    <a:pt x="79505" y="759"/>
                    <a:pt x="78371" y="1660"/>
                    <a:pt x="77737" y="2727"/>
                  </a:cubicBezTo>
                  <a:cubicBezTo>
                    <a:pt x="77704" y="2794"/>
                    <a:pt x="77670" y="2827"/>
                    <a:pt x="77637" y="2928"/>
                  </a:cubicBezTo>
                  <a:cubicBezTo>
                    <a:pt x="76836" y="2994"/>
                    <a:pt x="76169" y="3628"/>
                    <a:pt x="75702" y="4362"/>
                  </a:cubicBezTo>
                  <a:cubicBezTo>
                    <a:pt x="75369" y="4929"/>
                    <a:pt x="75035" y="5529"/>
                    <a:pt x="74835" y="6163"/>
                  </a:cubicBezTo>
                  <a:cubicBezTo>
                    <a:pt x="74668" y="6597"/>
                    <a:pt x="74568" y="6997"/>
                    <a:pt x="74401" y="7431"/>
                  </a:cubicBezTo>
                  <a:cubicBezTo>
                    <a:pt x="74268" y="7764"/>
                    <a:pt x="74068" y="8065"/>
                    <a:pt x="74034" y="8431"/>
                  </a:cubicBezTo>
                  <a:cubicBezTo>
                    <a:pt x="73301" y="8765"/>
                    <a:pt x="72667" y="9499"/>
                    <a:pt x="72100" y="10133"/>
                  </a:cubicBezTo>
                  <a:cubicBezTo>
                    <a:pt x="71499" y="10800"/>
                    <a:pt x="71066" y="11500"/>
                    <a:pt x="70832" y="12368"/>
                  </a:cubicBezTo>
                  <a:cubicBezTo>
                    <a:pt x="70632" y="13168"/>
                    <a:pt x="70265" y="13935"/>
                    <a:pt x="70165" y="14736"/>
                  </a:cubicBezTo>
                  <a:cubicBezTo>
                    <a:pt x="69465" y="14936"/>
                    <a:pt x="68831" y="15503"/>
                    <a:pt x="68330" y="15970"/>
                  </a:cubicBezTo>
                  <a:cubicBezTo>
                    <a:pt x="67663" y="16671"/>
                    <a:pt x="67130" y="17571"/>
                    <a:pt x="66629" y="18372"/>
                  </a:cubicBezTo>
                  <a:cubicBezTo>
                    <a:pt x="66129" y="19239"/>
                    <a:pt x="65762" y="20173"/>
                    <a:pt x="65428" y="21107"/>
                  </a:cubicBezTo>
                  <a:cubicBezTo>
                    <a:pt x="65228" y="21641"/>
                    <a:pt x="65061" y="22175"/>
                    <a:pt x="64828" y="22675"/>
                  </a:cubicBezTo>
                  <a:cubicBezTo>
                    <a:pt x="64694" y="22975"/>
                    <a:pt x="64561" y="23275"/>
                    <a:pt x="64561" y="23576"/>
                  </a:cubicBezTo>
                  <a:lnTo>
                    <a:pt x="64528" y="23576"/>
                  </a:lnTo>
                  <a:cubicBezTo>
                    <a:pt x="63093" y="23742"/>
                    <a:pt x="62093" y="24543"/>
                    <a:pt x="61225" y="25644"/>
                  </a:cubicBezTo>
                  <a:cubicBezTo>
                    <a:pt x="60325" y="26811"/>
                    <a:pt x="59457" y="28079"/>
                    <a:pt x="58857" y="29447"/>
                  </a:cubicBezTo>
                  <a:cubicBezTo>
                    <a:pt x="58223" y="30848"/>
                    <a:pt x="57323" y="32148"/>
                    <a:pt x="56489" y="33449"/>
                  </a:cubicBezTo>
                  <a:cubicBezTo>
                    <a:pt x="56088" y="34150"/>
                    <a:pt x="55555" y="34750"/>
                    <a:pt x="54988" y="35351"/>
                  </a:cubicBezTo>
                  <a:cubicBezTo>
                    <a:pt x="54587" y="35784"/>
                    <a:pt x="54187" y="36285"/>
                    <a:pt x="53753" y="36718"/>
                  </a:cubicBezTo>
                  <a:cubicBezTo>
                    <a:pt x="53386" y="35951"/>
                    <a:pt x="52953" y="35217"/>
                    <a:pt x="52419" y="34517"/>
                  </a:cubicBezTo>
                  <a:cubicBezTo>
                    <a:pt x="52552" y="34517"/>
                    <a:pt x="52686" y="34517"/>
                    <a:pt x="52786" y="34417"/>
                  </a:cubicBezTo>
                  <a:cubicBezTo>
                    <a:pt x="53687" y="33583"/>
                    <a:pt x="54487" y="32782"/>
                    <a:pt x="55088" y="31715"/>
                  </a:cubicBezTo>
                  <a:cubicBezTo>
                    <a:pt x="55621" y="30714"/>
                    <a:pt x="55988" y="29647"/>
                    <a:pt x="56188" y="28546"/>
                  </a:cubicBezTo>
                  <a:cubicBezTo>
                    <a:pt x="56389" y="27512"/>
                    <a:pt x="56522" y="26511"/>
                    <a:pt x="56355" y="25477"/>
                  </a:cubicBezTo>
                  <a:cubicBezTo>
                    <a:pt x="56155" y="24343"/>
                    <a:pt x="55888" y="23275"/>
                    <a:pt x="55888" y="22075"/>
                  </a:cubicBezTo>
                  <a:cubicBezTo>
                    <a:pt x="55888" y="21274"/>
                    <a:pt x="55421" y="20240"/>
                    <a:pt x="54754" y="19740"/>
                  </a:cubicBezTo>
                  <a:cubicBezTo>
                    <a:pt x="54721" y="19740"/>
                    <a:pt x="54721" y="19706"/>
                    <a:pt x="54687" y="19706"/>
                  </a:cubicBezTo>
                  <a:cubicBezTo>
                    <a:pt x="54754" y="19072"/>
                    <a:pt x="54454" y="18305"/>
                    <a:pt x="54187" y="17771"/>
                  </a:cubicBezTo>
                  <a:cubicBezTo>
                    <a:pt x="53787" y="17004"/>
                    <a:pt x="53186" y="16504"/>
                    <a:pt x="52552" y="15937"/>
                  </a:cubicBezTo>
                  <a:cubicBezTo>
                    <a:pt x="52186" y="15603"/>
                    <a:pt x="51852" y="15270"/>
                    <a:pt x="51618" y="14869"/>
                  </a:cubicBezTo>
                  <a:cubicBezTo>
                    <a:pt x="51452" y="14603"/>
                    <a:pt x="51385" y="14336"/>
                    <a:pt x="51185" y="14102"/>
                  </a:cubicBezTo>
                  <a:cubicBezTo>
                    <a:pt x="51085" y="14002"/>
                    <a:pt x="50985" y="13935"/>
                    <a:pt x="50851" y="13869"/>
                  </a:cubicBezTo>
                  <a:cubicBezTo>
                    <a:pt x="50885" y="13502"/>
                    <a:pt x="50985" y="12901"/>
                    <a:pt x="51018" y="12768"/>
                  </a:cubicBezTo>
                  <a:cubicBezTo>
                    <a:pt x="51085" y="12201"/>
                    <a:pt x="51151" y="11534"/>
                    <a:pt x="51318" y="11000"/>
                  </a:cubicBezTo>
                  <a:cubicBezTo>
                    <a:pt x="51485" y="10366"/>
                    <a:pt x="51652" y="9799"/>
                    <a:pt x="51952" y="9232"/>
                  </a:cubicBezTo>
                  <a:cubicBezTo>
                    <a:pt x="52152" y="8832"/>
                    <a:pt x="52286" y="8465"/>
                    <a:pt x="52352" y="8031"/>
                  </a:cubicBezTo>
                  <a:cubicBezTo>
                    <a:pt x="52352" y="7898"/>
                    <a:pt x="52219" y="7798"/>
                    <a:pt x="52119" y="7798"/>
                  </a:cubicBezTo>
                  <a:cubicBezTo>
                    <a:pt x="51552" y="7798"/>
                    <a:pt x="51118" y="8131"/>
                    <a:pt x="50651" y="8465"/>
                  </a:cubicBezTo>
                  <a:cubicBezTo>
                    <a:pt x="50151" y="8832"/>
                    <a:pt x="49750" y="9232"/>
                    <a:pt x="49384" y="9732"/>
                  </a:cubicBezTo>
                  <a:cubicBezTo>
                    <a:pt x="48850" y="10533"/>
                    <a:pt x="48516" y="11367"/>
                    <a:pt x="48450" y="12301"/>
                  </a:cubicBezTo>
                  <a:cubicBezTo>
                    <a:pt x="48416" y="12601"/>
                    <a:pt x="48316" y="14703"/>
                    <a:pt x="48716" y="15336"/>
                  </a:cubicBezTo>
                  <a:cubicBezTo>
                    <a:pt x="48450" y="16070"/>
                    <a:pt x="48516" y="16971"/>
                    <a:pt x="48883" y="17738"/>
                  </a:cubicBezTo>
                  <a:cubicBezTo>
                    <a:pt x="49183" y="18472"/>
                    <a:pt x="49884" y="19072"/>
                    <a:pt x="50451" y="19639"/>
                  </a:cubicBezTo>
                  <a:cubicBezTo>
                    <a:pt x="50885" y="20040"/>
                    <a:pt x="51452" y="20774"/>
                    <a:pt x="52019" y="21074"/>
                  </a:cubicBezTo>
                  <a:cubicBezTo>
                    <a:pt x="51985" y="21374"/>
                    <a:pt x="52019" y="21708"/>
                    <a:pt x="52085" y="22075"/>
                  </a:cubicBezTo>
                  <a:cubicBezTo>
                    <a:pt x="52286" y="23309"/>
                    <a:pt x="52319" y="24410"/>
                    <a:pt x="52119" y="25644"/>
                  </a:cubicBezTo>
                  <a:cubicBezTo>
                    <a:pt x="51952" y="26778"/>
                    <a:pt x="51685" y="27812"/>
                    <a:pt x="51018" y="28746"/>
                  </a:cubicBezTo>
                  <a:cubicBezTo>
                    <a:pt x="50718" y="29113"/>
                    <a:pt x="50451" y="29547"/>
                    <a:pt x="50117" y="29880"/>
                  </a:cubicBezTo>
                  <a:cubicBezTo>
                    <a:pt x="50551" y="29046"/>
                    <a:pt x="50751" y="28079"/>
                    <a:pt x="50751" y="27112"/>
                  </a:cubicBezTo>
                  <a:cubicBezTo>
                    <a:pt x="50785" y="25977"/>
                    <a:pt x="50451" y="24810"/>
                    <a:pt x="49851" y="23809"/>
                  </a:cubicBezTo>
                  <a:cubicBezTo>
                    <a:pt x="49550" y="23309"/>
                    <a:pt x="49150" y="22908"/>
                    <a:pt x="48750" y="22508"/>
                  </a:cubicBezTo>
                  <a:cubicBezTo>
                    <a:pt x="48483" y="22208"/>
                    <a:pt x="48249" y="21841"/>
                    <a:pt x="47816" y="21774"/>
                  </a:cubicBezTo>
                  <a:cubicBezTo>
                    <a:pt x="47799" y="21772"/>
                    <a:pt x="47781" y="21771"/>
                    <a:pt x="47764" y="21771"/>
                  </a:cubicBezTo>
                  <a:cubicBezTo>
                    <a:pt x="47541" y="21771"/>
                    <a:pt x="47289" y="21963"/>
                    <a:pt x="47382" y="22241"/>
                  </a:cubicBezTo>
                  <a:cubicBezTo>
                    <a:pt x="47649" y="22908"/>
                    <a:pt x="47349" y="23876"/>
                    <a:pt x="47182" y="24543"/>
                  </a:cubicBezTo>
                  <a:cubicBezTo>
                    <a:pt x="47015" y="25210"/>
                    <a:pt x="46715" y="25877"/>
                    <a:pt x="46515" y="26544"/>
                  </a:cubicBezTo>
                  <a:cubicBezTo>
                    <a:pt x="46281" y="27245"/>
                    <a:pt x="46014" y="28012"/>
                    <a:pt x="45581" y="28646"/>
                  </a:cubicBezTo>
                  <a:cubicBezTo>
                    <a:pt x="45281" y="29080"/>
                    <a:pt x="45047" y="29680"/>
                    <a:pt x="44680" y="30047"/>
                  </a:cubicBezTo>
                  <a:cubicBezTo>
                    <a:pt x="44680" y="30080"/>
                    <a:pt x="44680" y="30080"/>
                    <a:pt x="44680" y="30080"/>
                  </a:cubicBezTo>
                  <a:cubicBezTo>
                    <a:pt x="44647" y="30080"/>
                    <a:pt x="44647" y="30114"/>
                    <a:pt x="44613" y="30147"/>
                  </a:cubicBezTo>
                  <a:cubicBezTo>
                    <a:pt x="44580" y="30180"/>
                    <a:pt x="44547" y="30214"/>
                    <a:pt x="44547" y="30280"/>
                  </a:cubicBezTo>
                  <a:cubicBezTo>
                    <a:pt x="44480" y="30269"/>
                    <a:pt x="44413" y="30266"/>
                    <a:pt x="44347" y="30266"/>
                  </a:cubicBezTo>
                  <a:cubicBezTo>
                    <a:pt x="44213" y="30266"/>
                    <a:pt x="44080" y="30280"/>
                    <a:pt x="43946" y="30280"/>
                  </a:cubicBezTo>
                  <a:lnTo>
                    <a:pt x="43880" y="30280"/>
                  </a:lnTo>
                  <a:cubicBezTo>
                    <a:pt x="43846" y="30214"/>
                    <a:pt x="43813" y="30180"/>
                    <a:pt x="43780" y="30147"/>
                  </a:cubicBezTo>
                  <a:cubicBezTo>
                    <a:pt x="43746" y="30114"/>
                    <a:pt x="43746" y="30080"/>
                    <a:pt x="43713" y="30080"/>
                  </a:cubicBezTo>
                  <a:cubicBezTo>
                    <a:pt x="43713" y="30080"/>
                    <a:pt x="43713" y="30080"/>
                    <a:pt x="43713" y="30047"/>
                  </a:cubicBezTo>
                  <a:cubicBezTo>
                    <a:pt x="43346" y="29680"/>
                    <a:pt x="43112" y="29080"/>
                    <a:pt x="42812" y="28646"/>
                  </a:cubicBezTo>
                  <a:cubicBezTo>
                    <a:pt x="42412" y="28012"/>
                    <a:pt x="42145" y="27245"/>
                    <a:pt x="41912" y="26544"/>
                  </a:cubicBezTo>
                  <a:cubicBezTo>
                    <a:pt x="41678" y="25877"/>
                    <a:pt x="41411" y="25210"/>
                    <a:pt x="41211" y="24543"/>
                  </a:cubicBezTo>
                  <a:cubicBezTo>
                    <a:pt x="41044" y="23876"/>
                    <a:pt x="40777" y="22908"/>
                    <a:pt x="41011" y="22241"/>
                  </a:cubicBezTo>
                  <a:cubicBezTo>
                    <a:pt x="41135" y="21963"/>
                    <a:pt x="40857" y="21771"/>
                    <a:pt x="40630" y="21771"/>
                  </a:cubicBezTo>
                  <a:cubicBezTo>
                    <a:pt x="40612" y="21771"/>
                    <a:pt x="40594" y="21772"/>
                    <a:pt x="40577" y="21774"/>
                  </a:cubicBezTo>
                  <a:cubicBezTo>
                    <a:pt x="40144" y="21841"/>
                    <a:pt x="39910" y="22208"/>
                    <a:pt x="39643" y="22508"/>
                  </a:cubicBezTo>
                  <a:cubicBezTo>
                    <a:pt x="39243" y="22908"/>
                    <a:pt x="38876" y="23309"/>
                    <a:pt x="38576" y="23809"/>
                  </a:cubicBezTo>
                  <a:cubicBezTo>
                    <a:pt x="37975" y="24810"/>
                    <a:pt x="37608" y="25977"/>
                    <a:pt x="37642" y="27112"/>
                  </a:cubicBezTo>
                  <a:cubicBezTo>
                    <a:pt x="37675" y="28079"/>
                    <a:pt x="37842" y="29046"/>
                    <a:pt x="38276" y="29880"/>
                  </a:cubicBezTo>
                  <a:cubicBezTo>
                    <a:pt x="37942" y="29547"/>
                    <a:pt x="37709" y="29113"/>
                    <a:pt x="37408" y="28746"/>
                  </a:cubicBezTo>
                  <a:cubicBezTo>
                    <a:pt x="36708" y="27812"/>
                    <a:pt x="36441" y="26778"/>
                    <a:pt x="36274" y="25644"/>
                  </a:cubicBezTo>
                  <a:cubicBezTo>
                    <a:pt x="36074" y="24410"/>
                    <a:pt x="36107" y="23309"/>
                    <a:pt x="36308" y="22075"/>
                  </a:cubicBezTo>
                  <a:cubicBezTo>
                    <a:pt x="36374" y="21708"/>
                    <a:pt x="36408" y="21374"/>
                    <a:pt x="36374" y="21074"/>
                  </a:cubicBezTo>
                  <a:cubicBezTo>
                    <a:pt x="36975" y="20774"/>
                    <a:pt x="37508" y="20040"/>
                    <a:pt x="37942" y="19639"/>
                  </a:cubicBezTo>
                  <a:cubicBezTo>
                    <a:pt x="38509" y="19072"/>
                    <a:pt x="39210" y="18472"/>
                    <a:pt x="39543" y="17738"/>
                  </a:cubicBezTo>
                  <a:cubicBezTo>
                    <a:pt x="39877" y="16971"/>
                    <a:pt x="39943" y="16070"/>
                    <a:pt x="39677" y="15336"/>
                  </a:cubicBezTo>
                  <a:cubicBezTo>
                    <a:pt x="40077" y="14703"/>
                    <a:pt x="39977" y="12601"/>
                    <a:pt x="39943" y="12301"/>
                  </a:cubicBezTo>
                  <a:cubicBezTo>
                    <a:pt x="39877" y="11367"/>
                    <a:pt x="39543" y="10533"/>
                    <a:pt x="39009" y="9732"/>
                  </a:cubicBezTo>
                  <a:cubicBezTo>
                    <a:pt x="38643" y="9232"/>
                    <a:pt x="38242" y="8832"/>
                    <a:pt x="37742" y="8465"/>
                  </a:cubicBezTo>
                  <a:cubicBezTo>
                    <a:pt x="37308" y="8131"/>
                    <a:pt x="36841" y="7798"/>
                    <a:pt x="36308" y="7798"/>
                  </a:cubicBezTo>
                  <a:cubicBezTo>
                    <a:pt x="36174" y="7798"/>
                    <a:pt x="36041" y="7898"/>
                    <a:pt x="36074" y="8031"/>
                  </a:cubicBezTo>
                  <a:cubicBezTo>
                    <a:pt x="36107" y="8465"/>
                    <a:pt x="36241" y="8832"/>
                    <a:pt x="36441" y="9232"/>
                  </a:cubicBezTo>
                  <a:cubicBezTo>
                    <a:pt x="36741" y="9799"/>
                    <a:pt x="36908" y="10366"/>
                    <a:pt x="37075" y="11000"/>
                  </a:cubicBezTo>
                  <a:cubicBezTo>
                    <a:pt x="37242" y="11534"/>
                    <a:pt x="37342" y="12201"/>
                    <a:pt x="37408" y="12768"/>
                  </a:cubicBezTo>
                  <a:cubicBezTo>
                    <a:pt x="37408" y="12901"/>
                    <a:pt x="37542" y="13502"/>
                    <a:pt x="37542" y="13869"/>
                  </a:cubicBezTo>
                  <a:cubicBezTo>
                    <a:pt x="37408" y="13935"/>
                    <a:pt x="37308" y="14002"/>
                    <a:pt x="37208" y="14102"/>
                  </a:cubicBezTo>
                  <a:cubicBezTo>
                    <a:pt x="37008" y="14336"/>
                    <a:pt x="36941" y="14603"/>
                    <a:pt x="36808" y="14869"/>
                  </a:cubicBezTo>
                  <a:cubicBezTo>
                    <a:pt x="36541" y="15270"/>
                    <a:pt x="36207" y="15603"/>
                    <a:pt x="35841" y="15937"/>
                  </a:cubicBezTo>
                  <a:cubicBezTo>
                    <a:pt x="35207" y="16504"/>
                    <a:pt x="34640" y="17004"/>
                    <a:pt x="34206" y="17771"/>
                  </a:cubicBezTo>
                  <a:cubicBezTo>
                    <a:pt x="33939" y="18305"/>
                    <a:pt x="33639" y="19072"/>
                    <a:pt x="33706" y="19706"/>
                  </a:cubicBezTo>
                  <a:cubicBezTo>
                    <a:pt x="33706" y="19706"/>
                    <a:pt x="33672" y="19740"/>
                    <a:pt x="33639" y="19740"/>
                  </a:cubicBezTo>
                  <a:cubicBezTo>
                    <a:pt x="32972" y="20240"/>
                    <a:pt x="32505" y="21274"/>
                    <a:pt x="32505" y="22075"/>
                  </a:cubicBezTo>
                  <a:cubicBezTo>
                    <a:pt x="32505" y="23275"/>
                    <a:pt x="32238" y="24343"/>
                    <a:pt x="32071" y="25477"/>
                  </a:cubicBezTo>
                  <a:cubicBezTo>
                    <a:pt x="31904" y="26511"/>
                    <a:pt x="32038" y="27512"/>
                    <a:pt x="32205" y="28546"/>
                  </a:cubicBezTo>
                  <a:cubicBezTo>
                    <a:pt x="32405" y="29647"/>
                    <a:pt x="32772" y="30714"/>
                    <a:pt x="33339" y="31715"/>
                  </a:cubicBezTo>
                  <a:cubicBezTo>
                    <a:pt x="33906" y="32782"/>
                    <a:pt x="34706" y="33583"/>
                    <a:pt x="35607" y="34417"/>
                  </a:cubicBezTo>
                  <a:cubicBezTo>
                    <a:pt x="35707" y="34517"/>
                    <a:pt x="35841" y="34517"/>
                    <a:pt x="35974" y="34517"/>
                  </a:cubicBezTo>
                  <a:cubicBezTo>
                    <a:pt x="35474" y="35217"/>
                    <a:pt x="35007" y="35951"/>
                    <a:pt x="34640" y="36718"/>
                  </a:cubicBezTo>
                  <a:cubicBezTo>
                    <a:pt x="34206" y="36285"/>
                    <a:pt x="33806" y="35784"/>
                    <a:pt x="33405" y="35351"/>
                  </a:cubicBezTo>
                  <a:cubicBezTo>
                    <a:pt x="32838" y="34750"/>
                    <a:pt x="32338" y="34150"/>
                    <a:pt x="31904" y="33449"/>
                  </a:cubicBezTo>
                  <a:cubicBezTo>
                    <a:pt x="31104" y="32148"/>
                    <a:pt x="30170" y="30848"/>
                    <a:pt x="29569" y="29447"/>
                  </a:cubicBezTo>
                  <a:cubicBezTo>
                    <a:pt x="28969" y="28079"/>
                    <a:pt x="28102" y="26811"/>
                    <a:pt x="27168" y="25644"/>
                  </a:cubicBezTo>
                  <a:cubicBezTo>
                    <a:pt x="26300" y="24543"/>
                    <a:pt x="25300" y="23742"/>
                    <a:pt x="23899" y="23576"/>
                  </a:cubicBezTo>
                  <a:lnTo>
                    <a:pt x="23865" y="23576"/>
                  </a:lnTo>
                  <a:cubicBezTo>
                    <a:pt x="23832" y="23275"/>
                    <a:pt x="23699" y="22975"/>
                    <a:pt x="23565" y="22675"/>
                  </a:cubicBezTo>
                  <a:cubicBezTo>
                    <a:pt x="23332" y="22175"/>
                    <a:pt x="23165" y="21641"/>
                    <a:pt x="22965" y="21107"/>
                  </a:cubicBezTo>
                  <a:cubicBezTo>
                    <a:pt x="22631" y="20173"/>
                    <a:pt x="22264" y="19239"/>
                    <a:pt x="21764" y="18372"/>
                  </a:cubicBezTo>
                  <a:cubicBezTo>
                    <a:pt x="21297" y="17571"/>
                    <a:pt x="20730" y="16671"/>
                    <a:pt x="20063" y="15970"/>
                  </a:cubicBezTo>
                  <a:cubicBezTo>
                    <a:pt x="19562" y="15503"/>
                    <a:pt x="18928" y="14936"/>
                    <a:pt x="18228" y="14736"/>
                  </a:cubicBezTo>
                  <a:cubicBezTo>
                    <a:pt x="18128" y="13935"/>
                    <a:pt x="17761" y="13168"/>
                    <a:pt x="17561" y="12368"/>
                  </a:cubicBezTo>
                  <a:cubicBezTo>
                    <a:pt x="17361" y="11500"/>
                    <a:pt x="16894" y="10800"/>
                    <a:pt x="16327" y="10133"/>
                  </a:cubicBezTo>
                  <a:cubicBezTo>
                    <a:pt x="15760" y="9499"/>
                    <a:pt x="15092" y="8765"/>
                    <a:pt x="14359" y="8431"/>
                  </a:cubicBezTo>
                  <a:cubicBezTo>
                    <a:pt x="14325" y="8065"/>
                    <a:pt x="14125" y="7764"/>
                    <a:pt x="13992" y="7431"/>
                  </a:cubicBezTo>
                  <a:cubicBezTo>
                    <a:pt x="13825" y="6997"/>
                    <a:pt x="13725" y="6597"/>
                    <a:pt x="13591" y="6163"/>
                  </a:cubicBezTo>
                  <a:cubicBezTo>
                    <a:pt x="13391" y="5529"/>
                    <a:pt x="13024" y="4929"/>
                    <a:pt x="12691" y="4362"/>
                  </a:cubicBezTo>
                  <a:cubicBezTo>
                    <a:pt x="12224" y="3628"/>
                    <a:pt x="11557" y="2994"/>
                    <a:pt x="10756" y="2928"/>
                  </a:cubicBezTo>
                  <a:cubicBezTo>
                    <a:pt x="10756" y="2827"/>
                    <a:pt x="10723" y="2794"/>
                    <a:pt x="10656" y="2727"/>
                  </a:cubicBezTo>
                  <a:cubicBezTo>
                    <a:pt x="10022" y="1660"/>
                    <a:pt x="8888" y="759"/>
                    <a:pt x="7754" y="292"/>
                  </a:cubicBezTo>
                  <a:cubicBezTo>
                    <a:pt x="7251" y="99"/>
                    <a:pt x="6762" y="0"/>
                    <a:pt x="628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297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" name="Google Shape;3584;p55"/>
          <p:cNvSpPr txBox="1">
            <a:spLocks noGrp="1"/>
          </p:cNvSpPr>
          <p:nvPr>
            <p:ph type="title"/>
          </p:nvPr>
        </p:nvSpPr>
        <p:spPr>
          <a:xfrm>
            <a:off x="718792" y="96210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OBJECTIVES</a:t>
            </a:r>
            <a:br>
              <a:rPr lang="en" dirty="0"/>
            </a:br>
            <a:r>
              <a:rPr lang="en-US" sz="2400" dirty="0">
                <a:solidFill>
                  <a:schemeClr val="dk1"/>
                </a:solidFill>
              </a:rPr>
              <a:t>By the end of this lesson, students will be able to: </a:t>
            </a:r>
            <a:endParaRPr sz="2400" dirty="0"/>
          </a:p>
        </p:txBody>
      </p:sp>
      <p:sp>
        <p:nvSpPr>
          <p:cNvPr id="3585" name="Google Shape;3585;p55"/>
          <p:cNvSpPr txBox="1">
            <a:spLocks noGrp="1"/>
          </p:cNvSpPr>
          <p:nvPr>
            <p:ph type="subTitle" idx="1"/>
          </p:nvPr>
        </p:nvSpPr>
        <p:spPr>
          <a:xfrm>
            <a:off x="948600" y="2142063"/>
            <a:ext cx="23364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dirty="0"/>
              <a:t>Knowledge</a:t>
            </a:r>
            <a:endParaRPr dirty="0"/>
          </a:p>
        </p:txBody>
      </p:sp>
      <p:sp>
        <p:nvSpPr>
          <p:cNvPr id="3588" name="Google Shape;3588;p55"/>
          <p:cNvSpPr txBox="1">
            <a:spLocks noGrp="1"/>
          </p:cNvSpPr>
          <p:nvPr>
            <p:ph type="subTitle" idx="4"/>
          </p:nvPr>
        </p:nvSpPr>
        <p:spPr>
          <a:xfrm>
            <a:off x="5859000" y="2646949"/>
            <a:ext cx="23364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- Feel sympathy for people who are affected by natural disasters and be willing to help them</a:t>
            </a:r>
          </a:p>
          <a:p>
            <a:pPr marL="0" indent="0"/>
            <a:r>
              <a:rPr lang="en-US" dirty="0"/>
              <a:t>- Actively join in class activities</a:t>
            </a:r>
          </a:p>
          <a:p>
            <a:pPr marL="0" indent="0"/>
            <a:endParaRPr dirty="0"/>
          </a:p>
        </p:txBody>
      </p:sp>
      <p:sp>
        <p:nvSpPr>
          <p:cNvPr id="3589" name="Google Shape;3589;p55"/>
          <p:cNvSpPr txBox="1">
            <a:spLocks noGrp="1"/>
          </p:cNvSpPr>
          <p:nvPr>
            <p:ph type="subTitle" idx="5"/>
          </p:nvPr>
        </p:nvSpPr>
        <p:spPr>
          <a:xfrm>
            <a:off x="3403800" y="2523063"/>
            <a:ext cx="23364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spcAft>
                <a:spcPts val="1100"/>
              </a:spcAft>
            </a:pPr>
            <a:r>
              <a:rPr lang="en-US" dirty="0"/>
              <a:t>Core competence</a:t>
            </a:r>
            <a:endParaRPr dirty="0"/>
          </a:p>
        </p:txBody>
      </p:sp>
      <p:sp>
        <p:nvSpPr>
          <p:cNvPr id="3590" name="Google Shape;3590;p55"/>
          <p:cNvSpPr txBox="1">
            <a:spLocks noGrp="1"/>
          </p:cNvSpPr>
          <p:nvPr>
            <p:ph type="subTitle" idx="6"/>
          </p:nvPr>
        </p:nvSpPr>
        <p:spPr>
          <a:xfrm>
            <a:off x="5859000" y="2142063"/>
            <a:ext cx="23364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-US" dirty="0"/>
              <a:t>Personal qualities</a:t>
            </a:r>
            <a:endParaRPr dirty="0"/>
          </a:p>
        </p:txBody>
      </p:sp>
      <p:grpSp>
        <p:nvGrpSpPr>
          <p:cNvPr id="3591" name="Google Shape;3591;p55"/>
          <p:cNvGrpSpPr/>
          <p:nvPr/>
        </p:nvGrpSpPr>
        <p:grpSpPr>
          <a:xfrm>
            <a:off x="4343396" y="2028280"/>
            <a:ext cx="457206" cy="409070"/>
            <a:chOff x="1973773" y="2892723"/>
            <a:chExt cx="347738" cy="309480"/>
          </a:xfrm>
        </p:grpSpPr>
        <p:sp>
          <p:nvSpPr>
            <p:cNvPr id="3592" name="Google Shape;3592;p55"/>
            <p:cNvSpPr/>
            <p:nvPr/>
          </p:nvSpPr>
          <p:spPr>
            <a:xfrm>
              <a:off x="2203352" y="3173875"/>
              <a:ext cx="89868" cy="28328"/>
            </a:xfrm>
            <a:custGeom>
              <a:avLst/>
              <a:gdLst/>
              <a:ahLst/>
              <a:cxnLst/>
              <a:rect l="l" t="t" r="r" b="b"/>
              <a:pathLst>
                <a:path w="2573" h="811" extrusionOk="0">
                  <a:moveTo>
                    <a:pt x="0" y="0"/>
                  </a:moveTo>
                  <a:lnTo>
                    <a:pt x="0" y="810"/>
                  </a:lnTo>
                  <a:lnTo>
                    <a:pt x="2191" y="810"/>
                  </a:lnTo>
                  <a:cubicBezTo>
                    <a:pt x="2406" y="810"/>
                    <a:pt x="2572" y="620"/>
                    <a:pt x="2572" y="405"/>
                  </a:cubicBezTo>
                  <a:cubicBezTo>
                    <a:pt x="2572" y="191"/>
                    <a:pt x="2406" y="0"/>
                    <a:pt x="2191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5"/>
            <p:cNvSpPr/>
            <p:nvPr/>
          </p:nvSpPr>
          <p:spPr>
            <a:xfrm>
              <a:off x="2001226" y="3173875"/>
              <a:ext cx="90707" cy="28328"/>
            </a:xfrm>
            <a:custGeom>
              <a:avLst/>
              <a:gdLst/>
              <a:ahLst/>
              <a:cxnLst/>
              <a:rect l="l" t="t" r="r" b="b"/>
              <a:pathLst>
                <a:path w="2597" h="811" extrusionOk="0">
                  <a:moveTo>
                    <a:pt x="405" y="0"/>
                  </a:moveTo>
                  <a:cubicBezTo>
                    <a:pt x="191" y="0"/>
                    <a:pt x="0" y="191"/>
                    <a:pt x="0" y="405"/>
                  </a:cubicBezTo>
                  <a:cubicBezTo>
                    <a:pt x="0" y="620"/>
                    <a:pt x="191" y="810"/>
                    <a:pt x="405" y="810"/>
                  </a:cubicBezTo>
                  <a:lnTo>
                    <a:pt x="2596" y="810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5"/>
            <p:cNvSpPr/>
            <p:nvPr/>
          </p:nvSpPr>
          <p:spPr>
            <a:xfrm>
              <a:off x="1992075" y="3064055"/>
              <a:ext cx="311134" cy="124001"/>
            </a:xfrm>
            <a:custGeom>
              <a:avLst/>
              <a:gdLst/>
              <a:ahLst/>
              <a:cxnLst/>
              <a:rect l="l" t="t" r="r" b="b"/>
              <a:pathLst>
                <a:path w="8908" h="3550" extrusionOk="0">
                  <a:moveTo>
                    <a:pt x="4454" y="1"/>
                  </a:moveTo>
                  <a:cubicBezTo>
                    <a:pt x="2501" y="1"/>
                    <a:pt x="810" y="382"/>
                    <a:pt x="1" y="977"/>
                  </a:cubicBezTo>
                  <a:lnTo>
                    <a:pt x="1" y="2573"/>
                  </a:lnTo>
                  <a:cubicBezTo>
                    <a:pt x="810" y="3144"/>
                    <a:pt x="2501" y="3549"/>
                    <a:pt x="4454" y="3549"/>
                  </a:cubicBezTo>
                  <a:cubicBezTo>
                    <a:pt x="6407" y="3549"/>
                    <a:pt x="8074" y="3144"/>
                    <a:pt x="8907" y="2573"/>
                  </a:cubicBezTo>
                  <a:lnTo>
                    <a:pt x="8907" y="977"/>
                  </a:lnTo>
                  <a:cubicBezTo>
                    <a:pt x="8074" y="382"/>
                    <a:pt x="6407" y="1"/>
                    <a:pt x="4454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5"/>
            <p:cNvSpPr/>
            <p:nvPr/>
          </p:nvSpPr>
          <p:spPr>
            <a:xfrm>
              <a:off x="2042825" y="3034120"/>
              <a:ext cx="206317" cy="153937"/>
            </a:xfrm>
            <a:custGeom>
              <a:avLst/>
              <a:gdLst/>
              <a:ahLst/>
              <a:cxnLst/>
              <a:rect l="l" t="t" r="r" b="b"/>
              <a:pathLst>
                <a:path w="5907" h="4407" extrusionOk="0">
                  <a:moveTo>
                    <a:pt x="3001" y="1"/>
                  </a:moveTo>
                  <a:cubicBezTo>
                    <a:pt x="1334" y="1"/>
                    <a:pt x="0" y="977"/>
                    <a:pt x="0" y="2215"/>
                  </a:cubicBezTo>
                  <a:cubicBezTo>
                    <a:pt x="0" y="3430"/>
                    <a:pt x="1334" y="4406"/>
                    <a:pt x="3001" y="4406"/>
                  </a:cubicBezTo>
                  <a:cubicBezTo>
                    <a:pt x="4406" y="4406"/>
                    <a:pt x="5597" y="3692"/>
                    <a:pt x="5906" y="2739"/>
                  </a:cubicBezTo>
                  <a:lnTo>
                    <a:pt x="5049" y="596"/>
                  </a:lnTo>
                  <a:cubicBezTo>
                    <a:pt x="4501" y="215"/>
                    <a:pt x="3787" y="1"/>
                    <a:pt x="300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5"/>
            <p:cNvSpPr/>
            <p:nvPr/>
          </p:nvSpPr>
          <p:spPr>
            <a:xfrm>
              <a:off x="2076076" y="3084035"/>
              <a:ext cx="55779" cy="56587"/>
            </a:xfrm>
            <a:custGeom>
              <a:avLst/>
              <a:gdLst/>
              <a:ahLst/>
              <a:cxnLst/>
              <a:rect l="l" t="t" r="r" b="b"/>
              <a:pathLst>
                <a:path w="1597" h="1620" extrusionOk="0">
                  <a:moveTo>
                    <a:pt x="787" y="0"/>
                  </a:moveTo>
                  <a:cubicBezTo>
                    <a:pt x="358" y="0"/>
                    <a:pt x="1" y="382"/>
                    <a:pt x="1" y="810"/>
                  </a:cubicBezTo>
                  <a:cubicBezTo>
                    <a:pt x="1" y="1263"/>
                    <a:pt x="358" y="1620"/>
                    <a:pt x="787" y="1620"/>
                  </a:cubicBezTo>
                  <a:cubicBezTo>
                    <a:pt x="1239" y="1620"/>
                    <a:pt x="1596" y="1263"/>
                    <a:pt x="1596" y="810"/>
                  </a:cubicBezTo>
                  <a:cubicBezTo>
                    <a:pt x="1596" y="382"/>
                    <a:pt x="1239" y="0"/>
                    <a:pt x="787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5"/>
            <p:cNvSpPr/>
            <p:nvPr/>
          </p:nvSpPr>
          <p:spPr>
            <a:xfrm>
              <a:off x="2182570" y="3054903"/>
              <a:ext cx="69890" cy="83238"/>
            </a:xfrm>
            <a:custGeom>
              <a:avLst/>
              <a:gdLst/>
              <a:ahLst/>
              <a:cxnLst/>
              <a:rect l="l" t="t" r="r" b="b"/>
              <a:pathLst>
                <a:path w="2001" h="2383" extrusionOk="0">
                  <a:moveTo>
                    <a:pt x="1048" y="1"/>
                  </a:moveTo>
                  <a:cubicBezTo>
                    <a:pt x="453" y="72"/>
                    <a:pt x="0" y="573"/>
                    <a:pt x="0" y="1192"/>
                  </a:cubicBezTo>
                  <a:cubicBezTo>
                    <a:pt x="0" y="1859"/>
                    <a:pt x="548" y="2382"/>
                    <a:pt x="1191" y="2382"/>
                  </a:cubicBezTo>
                  <a:cubicBezTo>
                    <a:pt x="1477" y="2382"/>
                    <a:pt x="1715" y="2311"/>
                    <a:pt x="1905" y="2168"/>
                  </a:cubicBezTo>
                  <a:cubicBezTo>
                    <a:pt x="1977" y="1978"/>
                    <a:pt x="2000" y="1811"/>
                    <a:pt x="2000" y="1620"/>
                  </a:cubicBezTo>
                  <a:cubicBezTo>
                    <a:pt x="2000" y="977"/>
                    <a:pt x="1643" y="406"/>
                    <a:pt x="1048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5"/>
            <p:cNvSpPr/>
            <p:nvPr/>
          </p:nvSpPr>
          <p:spPr>
            <a:xfrm>
              <a:off x="2042825" y="3034120"/>
              <a:ext cx="194651" cy="153937"/>
            </a:xfrm>
            <a:custGeom>
              <a:avLst/>
              <a:gdLst/>
              <a:ahLst/>
              <a:cxnLst/>
              <a:rect l="l" t="t" r="r" b="b"/>
              <a:pathLst>
                <a:path w="5573" h="4407" extrusionOk="0">
                  <a:moveTo>
                    <a:pt x="3001" y="1"/>
                  </a:moveTo>
                  <a:cubicBezTo>
                    <a:pt x="1334" y="1"/>
                    <a:pt x="0" y="977"/>
                    <a:pt x="0" y="2215"/>
                  </a:cubicBezTo>
                  <a:cubicBezTo>
                    <a:pt x="0" y="3430"/>
                    <a:pt x="1334" y="4406"/>
                    <a:pt x="3001" y="4406"/>
                  </a:cubicBezTo>
                  <a:cubicBezTo>
                    <a:pt x="3287" y="4406"/>
                    <a:pt x="3596" y="4382"/>
                    <a:pt x="3858" y="4311"/>
                  </a:cubicBezTo>
                  <a:cubicBezTo>
                    <a:pt x="2691" y="4073"/>
                    <a:pt x="1834" y="3311"/>
                    <a:pt x="1715" y="2406"/>
                  </a:cubicBezTo>
                  <a:lnTo>
                    <a:pt x="1715" y="2406"/>
                  </a:lnTo>
                  <a:cubicBezTo>
                    <a:pt x="2120" y="2501"/>
                    <a:pt x="2548" y="2549"/>
                    <a:pt x="3001" y="2549"/>
                  </a:cubicBezTo>
                  <a:cubicBezTo>
                    <a:pt x="3930" y="2549"/>
                    <a:pt x="4835" y="2311"/>
                    <a:pt x="5573" y="1858"/>
                  </a:cubicBezTo>
                  <a:lnTo>
                    <a:pt x="5049" y="596"/>
                  </a:lnTo>
                  <a:cubicBezTo>
                    <a:pt x="4501" y="215"/>
                    <a:pt x="3787" y="1"/>
                    <a:pt x="300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5"/>
            <p:cNvSpPr/>
            <p:nvPr/>
          </p:nvSpPr>
          <p:spPr>
            <a:xfrm>
              <a:off x="2076076" y="3084035"/>
              <a:ext cx="55779" cy="56587"/>
            </a:xfrm>
            <a:custGeom>
              <a:avLst/>
              <a:gdLst/>
              <a:ahLst/>
              <a:cxnLst/>
              <a:rect l="l" t="t" r="r" b="b"/>
              <a:pathLst>
                <a:path w="1597" h="1620" extrusionOk="0">
                  <a:moveTo>
                    <a:pt x="787" y="0"/>
                  </a:moveTo>
                  <a:cubicBezTo>
                    <a:pt x="358" y="0"/>
                    <a:pt x="1" y="382"/>
                    <a:pt x="1" y="810"/>
                  </a:cubicBezTo>
                  <a:cubicBezTo>
                    <a:pt x="1" y="1263"/>
                    <a:pt x="358" y="1620"/>
                    <a:pt x="787" y="1620"/>
                  </a:cubicBezTo>
                  <a:cubicBezTo>
                    <a:pt x="858" y="1620"/>
                    <a:pt x="906" y="1620"/>
                    <a:pt x="977" y="1596"/>
                  </a:cubicBezTo>
                  <a:cubicBezTo>
                    <a:pt x="858" y="1406"/>
                    <a:pt x="787" y="1191"/>
                    <a:pt x="763" y="977"/>
                  </a:cubicBezTo>
                  <a:lnTo>
                    <a:pt x="763" y="977"/>
                  </a:lnTo>
                  <a:cubicBezTo>
                    <a:pt x="1025" y="1025"/>
                    <a:pt x="1287" y="1072"/>
                    <a:pt x="1549" y="1096"/>
                  </a:cubicBezTo>
                  <a:cubicBezTo>
                    <a:pt x="1573" y="1001"/>
                    <a:pt x="1596" y="905"/>
                    <a:pt x="1596" y="810"/>
                  </a:cubicBezTo>
                  <a:cubicBezTo>
                    <a:pt x="1596" y="382"/>
                    <a:pt x="1239" y="0"/>
                    <a:pt x="787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5"/>
            <p:cNvSpPr/>
            <p:nvPr/>
          </p:nvSpPr>
          <p:spPr>
            <a:xfrm>
              <a:off x="2182570" y="3054903"/>
              <a:ext cx="66572" cy="63258"/>
            </a:xfrm>
            <a:custGeom>
              <a:avLst/>
              <a:gdLst/>
              <a:ahLst/>
              <a:cxnLst/>
              <a:rect l="l" t="t" r="r" b="b"/>
              <a:pathLst>
                <a:path w="1906" h="1811" extrusionOk="0">
                  <a:moveTo>
                    <a:pt x="1048" y="1"/>
                  </a:moveTo>
                  <a:cubicBezTo>
                    <a:pt x="453" y="72"/>
                    <a:pt x="0" y="573"/>
                    <a:pt x="0" y="1192"/>
                  </a:cubicBezTo>
                  <a:cubicBezTo>
                    <a:pt x="0" y="1430"/>
                    <a:pt x="71" y="1644"/>
                    <a:pt x="191" y="1811"/>
                  </a:cubicBezTo>
                  <a:cubicBezTo>
                    <a:pt x="810" y="1668"/>
                    <a:pt x="1405" y="1406"/>
                    <a:pt x="1905" y="1049"/>
                  </a:cubicBezTo>
                  <a:cubicBezTo>
                    <a:pt x="1762" y="644"/>
                    <a:pt x="1453" y="263"/>
                    <a:pt x="1048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5"/>
            <p:cNvSpPr/>
            <p:nvPr/>
          </p:nvSpPr>
          <p:spPr>
            <a:xfrm>
              <a:off x="2021205" y="2892723"/>
              <a:ext cx="252037" cy="209650"/>
            </a:xfrm>
            <a:custGeom>
              <a:avLst/>
              <a:gdLst/>
              <a:ahLst/>
              <a:cxnLst/>
              <a:rect l="l" t="t" r="r" b="b"/>
              <a:pathLst>
                <a:path w="7216" h="6002" extrusionOk="0">
                  <a:moveTo>
                    <a:pt x="2501" y="0"/>
                  </a:moveTo>
                  <a:cubicBezTo>
                    <a:pt x="2000" y="0"/>
                    <a:pt x="1596" y="405"/>
                    <a:pt x="1596" y="905"/>
                  </a:cubicBezTo>
                  <a:cubicBezTo>
                    <a:pt x="1596" y="1000"/>
                    <a:pt x="1548" y="1072"/>
                    <a:pt x="1453" y="1119"/>
                  </a:cubicBezTo>
                  <a:cubicBezTo>
                    <a:pt x="572" y="1620"/>
                    <a:pt x="0" y="2405"/>
                    <a:pt x="0" y="3287"/>
                  </a:cubicBezTo>
                  <a:cubicBezTo>
                    <a:pt x="0" y="4787"/>
                    <a:pt x="1619" y="6001"/>
                    <a:pt x="3620" y="6001"/>
                  </a:cubicBezTo>
                  <a:cubicBezTo>
                    <a:pt x="5620" y="6001"/>
                    <a:pt x="7216" y="4787"/>
                    <a:pt x="7216" y="3287"/>
                  </a:cubicBezTo>
                  <a:cubicBezTo>
                    <a:pt x="7216" y="2405"/>
                    <a:pt x="6644" y="1620"/>
                    <a:pt x="5763" y="1119"/>
                  </a:cubicBezTo>
                  <a:cubicBezTo>
                    <a:pt x="5692" y="1072"/>
                    <a:pt x="5644" y="1000"/>
                    <a:pt x="5644" y="905"/>
                  </a:cubicBezTo>
                  <a:cubicBezTo>
                    <a:pt x="5644" y="405"/>
                    <a:pt x="5239" y="0"/>
                    <a:pt x="4739" y="0"/>
                  </a:cubicBezTo>
                  <a:cubicBezTo>
                    <a:pt x="4430" y="0"/>
                    <a:pt x="4168" y="143"/>
                    <a:pt x="4001" y="381"/>
                  </a:cubicBezTo>
                  <a:cubicBezTo>
                    <a:pt x="3906" y="500"/>
                    <a:pt x="3763" y="572"/>
                    <a:pt x="3620" y="572"/>
                  </a:cubicBezTo>
                  <a:cubicBezTo>
                    <a:pt x="3453" y="572"/>
                    <a:pt x="3310" y="500"/>
                    <a:pt x="3239" y="381"/>
                  </a:cubicBezTo>
                  <a:cubicBezTo>
                    <a:pt x="3072" y="143"/>
                    <a:pt x="2786" y="0"/>
                    <a:pt x="2501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5"/>
            <p:cNvSpPr/>
            <p:nvPr/>
          </p:nvSpPr>
          <p:spPr>
            <a:xfrm>
              <a:off x="2021205" y="2931810"/>
              <a:ext cx="175511" cy="170563"/>
            </a:xfrm>
            <a:custGeom>
              <a:avLst/>
              <a:gdLst/>
              <a:ahLst/>
              <a:cxnLst/>
              <a:rect l="l" t="t" r="r" b="b"/>
              <a:pathLst>
                <a:path w="5025" h="4883" extrusionOk="0">
                  <a:moveTo>
                    <a:pt x="1453" y="0"/>
                  </a:moveTo>
                  <a:lnTo>
                    <a:pt x="1453" y="0"/>
                  </a:lnTo>
                  <a:cubicBezTo>
                    <a:pt x="572" y="501"/>
                    <a:pt x="0" y="1286"/>
                    <a:pt x="0" y="2168"/>
                  </a:cubicBezTo>
                  <a:cubicBezTo>
                    <a:pt x="0" y="3668"/>
                    <a:pt x="1619" y="4882"/>
                    <a:pt x="3620" y="4882"/>
                  </a:cubicBezTo>
                  <a:cubicBezTo>
                    <a:pt x="4120" y="4882"/>
                    <a:pt x="4596" y="4811"/>
                    <a:pt x="5025" y="4668"/>
                  </a:cubicBezTo>
                  <a:cubicBezTo>
                    <a:pt x="1072" y="4239"/>
                    <a:pt x="357" y="1001"/>
                    <a:pt x="1453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5"/>
            <p:cNvSpPr/>
            <p:nvPr/>
          </p:nvSpPr>
          <p:spPr>
            <a:xfrm>
              <a:off x="2021205" y="2959265"/>
              <a:ext cx="77364" cy="84042"/>
            </a:xfrm>
            <a:custGeom>
              <a:avLst/>
              <a:gdLst/>
              <a:ahLst/>
              <a:cxnLst/>
              <a:rect l="l" t="t" r="r" b="b"/>
              <a:pathLst>
                <a:path w="2215" h="2406" extrusionOk="0">
                  <a:moveTo>
                    <a:pt x="1000" y="0"/>
                  </a:moveTo>
                  <a:cubicBezTo>
                    <a:pt x="786" y="0"/>
                    <a:pt x="572" y="72"/>
                    <a:pt x="381" y="167"/>
                  </a:cubicBezTo>
                  <a:cubicBezTo>
                    <a:pt x="143" y="524"/>
                    <a:pt x="0" y="953"/>
                    <a:pt x="0" y="1382"/>
                  </a:cubicBezTo>
                  <a:cubicBezTo>
                    <a:pt x="0" y="1596"/>
                    <a:pt x="48" y="1786"/>
                    <a:pt x="95" y="1977"/>
                  </a:cubicBezTo>
                  <a:cubicBezTo>
                    <a:pt x="310" y="2239"/>
                    <a:pt x="643" y="2406"/>
                    <a:pt x="1000" y="2406"/>
                  </a:cubicBezTo>
                  <a:cubicBezTo>
                    <a:pt x="1667" y="2406"/>
                    <a:pt x="2215" y="1858"/>
                    <a:pt x="2215" y="1191"/>
                  </a:cubicBezTo>
                  <a:cubicBezTo>
                    <a:pt x="2215" y="524"/>
                    <a:pt x="1667" y="0"/>
                    <a:pt x="1000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5"/>
            <p:cNvSpPr/>
            <p:nvPr/>
          </p:nvSpPr>
          <p:spPr>
            <a:xfrm>
              <a:off x="2021205" y="2959265"/>
              <a:ext cx="57421" cy="84042"/>
            </a:xfrm>
            <a:custGeom>
              <a:avLst/>
              <a:gdLst/>
              <a:ahLst/>
              <a:cxnLst/>
              <a:rect l="l" t="t" r="r" b="b"/>
              <a:pathLst>
                <a:path w="1644" h="2406" extrusionOk="0">
                  <a:moveTo>
                    <a:pt x="1000" y="0"/>
                  </a:moveTo>
                  <a:cubicBezTo>
                    <a:pt x="786" y="0"/>
                    <a:pt x="572" y="72"/>
                    <a:pt x="381" y="167"/>
                  </a:cubicBezTo>
                  <a:cubicBezTo>
                    <a:pt x="143" y="524"/>
                    <a:pt x="0" y="953"/>
                    <a:pt x="0" y="1382"/>
                  </a:cubicBezTo>
                  <a:cubicBezTo>
                    <a:pt x="0" y="1596"/>
                    <a:pt x="48" y="1786"/>
                    <a:pt x="95" y="1977"/>
                  </a:cubicBezTo>
                  <a:cubicBezTo>
                    <a:pt x="310" y="2239"/>
                    <a:pt x="643" y="2406"/>
                    <a:pt x="1000" y="2406"/>
                  </a:cubicBezTo>
                  <a:cubicBezTo>
                    <a:pt x="1238" y="2406"/>
                    <a:pt x="1453" y="2334"/>
                    <a:pt x="1643" y="2215"/>
                  </a:cubicBezTo>
                  <a:cubicBezTo>
                    <a:pt x="1072" y="1477"/>
                    <a:pt x="905" y="643"/>
                    <a:pt x="1048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5"/>
            <p:cNvSpPr/>
            <p:nvPr/>
          </p:nvSpPr>
          <p:spPr>
            <a:xfrm>
              <a:off x="2130144" y="2933487"/>
              <a:ext cx="34962" cy="15823"/>
            </a:xfrm>
            <a:custGeom>
              <a:avLst/>
              <a:gdLst/>
              <a:ahLst/>
              <a:cxnLst/>
              <a:rect l="l" t="t" r="r" b="b"/>
              <a:pathLst>
                <a:path w="1001" h="453" extrusionOk="0">
                  <a:moveTo>
                    <a:pt x="501" y="0"/>
                  </a:moveTo>
                  <a:cubicBezTo>
                    <a:pt x="334" y="0"/>
                    <a:pt x="167" y="72"/>
                    <a:pt x="48" y="191"/>
                  </a:cubicBezTo>
                  <a:cubicBezTo>
                    <a:pt x="1" y="262"/>
                    <a:pt x="1" y="357"/>
                    <a:pt x="72" y="405"/>
                  </a:cubicBezTo>
                  <a:cubicBezTo>
                    <a:pt x="96" y="429"/>
                    <a:pt x="144" y="453"/>
                    <a:pt x="167" y="453"/>
                  </a:cubicBezTo>
                  <a:cubicBezTo>
                    <a:pt x="215" y="453"/>
                    <a:pt x="239" y="429"/>
                    <a:pt x="287" y="405"/>
                  </a:cubicBezTo>
                  <a:cubicBezTo>
                    <a:pt x="334" y="333"/>
                    <a:pt x="406" y="286"/>
                    <a:pt x="501" y="286"/>
                  </a:cubicBezTo>
                  <a:cubicBezTo>
                    <a:pt x="572" y="286"/>
                    <a:pt x="668" y="333"/>
                    <a:pt x="715" y="405"/>
                  </a:cubicBezTo>
                  <a:cubicBezTo>
                    <a:pt x="739" y="429"/>
                    <a:pt x="775" y="441"/>
                    <a:pt x="813" y="441"/>
                  </a:cubicBezTo>
                  <a:cubicBezTo>
                    <a:pt x="852" y="441"/>
                    <a:pt x="894" y="429"/>
                    <a:pt x="930" y="405"/>
                  </a:cubicBezTo>
                  <a:cubicBezTo>
                    <a:pt x="977" y="357"/>
                    <a:pt x="1001" y="262"/>
                    <a:pt x="930" y="191"/>
                  </a:cubicBezTo>
                  <a:cubicBezTo>
                    <a:pt x="834" y="72"/>
                    <a:pt x="668" y="0"/>
                    <a:pt x="5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5"/>
            <p:cNvSpPr/>
            <p:nvPr/>
          </p:nvSpPr>
          <p:spPr>
            <a:xfrm>
              <a:off x="2089383" y="2917663"/>
              <a:ext cx="28326" cy="25813"/>
            </a:xfrm>
            <a:custGeom>
              <a:avLst/>
              <a:gdLst/>
              <a:ahLst/>
              <a:cxnLst/>
              <a:rect l="l" t="t" r="r" b="b"/>
              <a:pathLst>
                <a:path w="811" h="739" extrusionOk="0">
                  <a:moveTo>
                    <a:pt x="215" y="1"/>
                  </a:moveTo>
                  <a:cubicBezTo>
                    <a:pt x="120" y="1"/>
                    <a:pt x="48" y="24"/>
                    <a:pt x="25" y="120"/>
                  </a:cubicBezTo>
                  <a:cubicBezTo>
                    <a:pt x="1" y="191"/>
                    <a:pt x="48" y="263"/>
                    <a:pt x="120" y="286"/>
                  </a:cubicBezTo>
                  <a:lnTo>
                    <a:pt x="287" y="334"/>
                  </a:lnTo>
                  <a:cubicBezTo>
                    <a:pt x="263" y="358"/>
                    <a:pt x="263" y="358"/>
                    <a:pt x="263" y="382"/>
                  </a:cubicBezTo>
                  <a:lnTo>
                    <a:pt x="263" y="596"/>
                  </a:lnTo>
                  <a:cubicBezTo>
                    <a:pt x="263" y="667"/>
                    <a:pt x="334" y="739"/>
                    <a:pt x="406" y="739"/>
                  </a:cubicBezTo>
                  <a:cubicBezTo>
                    <a:pt x="501" y="739"/>
                    <a:pt x="549" y="667"/>
                    <a:pt x="549" y="596"/>
                  </a:cubicBezTo>
                  <a:lnTo>
                    <a:pt x="549" y="405"/>
                  </a:lnTo>
                  <a:lnTo>
                    <a:pt x="620" y="429"/>
                  </a:lnTo>
                  <a:lnTo>
                    <a:pt x="644" y="429"/>
                  </a:lnTo>
                  <a:cubicBezTo>
                    <a:pt x="715" y="429"/>
                    <a:pt x="763" y="382"/>
                    <a:pt x="787" y="310"/>
                  </a:cubicBezTo>
                  <a:cubicBezTo>
                    <a:pt x="811" y="239"/>
                    <a:pt x="763" y="167"/>
                    <a:pt x="691" y="144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5"/>
            <p:cNvSpPr/>
            <p:nvPr/>
          </p:nvSpPr>
          <p:spPr>
            <a:xfrm>
              <a:off x="2177575" y="2917663"/>
              <a:ext cx="28291" cy="25813"/>
            </a:xfrm>
            <a:custGeom>
              <a:avLst/>
              <a:gdLst/>
              <a:ahLst/>
              <a:cxnLst/>
              <a:rect l="l" t="t" r="r" b="b"/>
              <a:pathLst>
                <a:path w="810" h="739" extrusionOk="0">
                  <a:moveTo>
                    <a:pt x="596" y="1"/>
                  </a:moveTo>
                  <a:lnTo>
                    <a:pt x="119" y="144"/>
                  </a:lnTo>
                  <a:cubicBezTo>
                    <a:pt x="48" y="167"/>
                    <a:pt x="0" y="239"/>
                    <a:pt x="24" y="310"/>
                  </a:cubicBezTo>
                  <a:cubicBezTo>
                    <a:pt x="24" y="382"/>
                    <a:pt x="95" y="429"/>
                    <a:pt x="143" y="429"/>
                  </a:cubicBezTo>
                  <a:lnTo>
                    <a:pt x="191" y="429"/>
                  </a:lnTo>
                  <a:lnTo>
                    <a:pt x="238" y="405"/>
                  </a:lnTo>
                  <a:lnTo>
                    <a:pt x="238" y="596"/>
                  </a:lnTo>
                  <a:cubicBezTo>
                    <a:pt x="238" y="667"/>
                    <a:pt x="310" y="739"/>
                    <a:pt x="381" y="739"/>
                  </a:cubicBezTo>
                  <a:cubicBezTo>
                    <a:pt x="476" y="739"/>
                    <a:pt x="548" y="667"/>
                    <a:pt x="548" y="596"/>
                  </a:cubicBezTo>
                  <a:lnTo>
                    <a:pt x="548" y="382"/>
                  </a:lnTo>
                  <a:cubicBezTo>
                    <a:pt x="548" y="358"/>
                    <a:pt x="524" y="358"/>
                    <a:pt x="524" y="334"/>
                  </a:cubicBezTo>
                  <a:lnTo>
                    <a:pt x="667" y="286"/>
                  </a:lnTo>
                  <a:cubicBezTo>
                    <a:pt x="762" y="263"/>
                    <a:pt x="810" y="191"/>
                    <a:pt x="786" y="120"/>
                  </a:cubicBezTo>
                  <a:cubicBezTo>
                    <a:pt x="762" y="24"/>
                    <a:pt x="667" y="1"/>
                    <a:pt x="596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5"/>
            <p:cNvSpPr/>
            <p:nvPr/>
          </p:nvSpPr>
          <p:spPr>
            <a:xfrm>
              <a:off x="2143451" y="3016655"/>
              <a:ext cx="56617" cy="56587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0" y="1"/>
                  </a:moveTo>
                  <a:cubicBezTo>
                    <a:pt x="358" y="1"/>
                    <a:pt x="1" y="358"/>
                    <a:pt x="1" y="810"/>
                  </a:cubicBezTo>
                  <a:cubicBezTo>
                    <a:pt x="1" y="1263"/>
                    <a:pt x="358" y="1620"/>
                    <a:pt x="810" y="1620"/>
                  </a:cubicBezTo>
                  <a:cubicBezTo>
                    <a:pt x="1263" y="1620"/>
                    <a:pt x="1620" y="1263"/>
                    <a:pt x="1620" y="810"/>
                  </a:cubicBezTo>
                  <a:cubicBezTo>
                    <a:pt x="1620" y="358"/>
                    <a:pt x="1263" y="1"/>
                    <a:pt x="810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5"/>
            <p:cNvSpPr/>
            <p:nvPr/>
          </p:nvSpPr>
          <p:spPr>
            <a:xfrm>
              <a:off x="2273207" y="3098182"/>
              <a:ext cx="48305" cy="55748"/>
            </a:xfrm>
            <a:custGeom>
              <a:avLst/>
              <a:gdLst/>
              <a:ahLst/>
              <a:cxnLst/>
              <a:rect l="l" t="t" r="r" b="b"/>
              <a:pathLst>
                <a:path w="1383" h="1596" extrusionOk="0">
                  <a:moveTo>
                    <a:pt x="811" y="0"/>
                  </a:moveTo>
                  <a:cubicBezTo>
                    <a:pt x="358" y="0"/>
                    <a:pt x="1" y="358"/>
                    <a:pt x="1" y="786"/>
                  </a:cubicBezTo>
                  <a:cubicBezTo>
                    <a:pt x="1" y="1239"/>
                    <a:pt x="358" y="1596"/>
                    <a:pt x="811" y="1596"/>
                  </a:cubicBezTo>
                  <a:lnTo>
                    <a:pt x="858" y="1596"/>
                  </a:lnTo>
                  <a:cubicBezTo>
                    <a:pt x="1192" y="1358"/>
                    <a:pt x="1382" y="1072"/>
                    <a:pt x="1382" y="786"/>
                  </a:cubicBezTo>
                  <a:cubicBezTo>
                    <a:pt x="1382" y="500"/>
                    <a:pt x="1192" y="238"/>
                    <a:pt x="858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5"/>
            <p:cNvSpPr/>
            <p:nvPr/>
          </p:nvSpPr>
          <p:spPr>
            <a:xfrm>
              <a:off x="1973773" y="3098182"/>
              <a:ext cx="47466" cy="55748"/>
            </a:xfrm>
            <a:custGeom>
              <a:avLst/>
              <a:gdLst/>
              <a:ahLst/>
              <a:cxnLst/>
              <a:rect l="l" t="t" r="r" b="b"/>
              <a:pathLst>
                <a:path w="1359" h="1596" extrusionOk="0">
                  <a:moveTo>
                    <a:pt x="525" y="0"/>
                  </a:moveTo>
                  <a:cubicBezTo>
                    <a:pt x="191" y="238"/>
                    <a:pt x="1" y="500"/>
                    <a:pt x="1" y="786"/>
                  </a:cubicBezTo>
                  <a:cubicBezTo>
                    <a:pt x="1" y="1072"/>
                    <a:pt x="191" y="1358"/>
                    <a:pt x="525" y="1596"/>
                  </a:cubicBezTo>
                  <a:lnTo>
                    <a:pt x="572" y="1596"/>
                  </a:lnTo>
                  <a:cubicBezTo>
                    <a:pt x="1001" y="1596"/>
                    <a:pt x="1358" y="1239"/>
                    <a:pt x="1358" y="786"/>
                  </a:cubicBezTo>
                  <a:cubicBezTo>
                    <a:pt x="1358" y="358"/>
                    <a:pt x="1001" y="0"/>
                    <a:pt x="572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5"/>
            <p:cNvSpPr/>
            <p:nvPr/>
          </p:nvSpPr>
          <p:spPr>
            <a:xfrm>
              <a:off x="2207508" y="2980048"/>
              <a:ext cx="42472" cy="42475"/>
            </a:xfrm>
            <a:custGeom>
              <a:avLst/>
              <a:gdLst/>
              <a:ahLst/>
              <a:cxnLst/>
              <a:rect l="l" t="t" r="r" b="b"/>
              <a:pathLst>
                <a:path w="1216" h="1216" extrusionOk="0">
                  <a:moveTo>
                    <a:pt x="620" y="1"/>
                  </a:moveTo>
                  <a:cubicBezTo>
                    <a:pt x="286" y="1"/>
                    <a:pt x="0" y="263"/>
                    <a:pt x="0" y="596"/>
                  </a:cubicBezTo>
                  <a:cubicBezTo>
                    <a:pt x="0" y="929"/>
                    <a:pt x="286" y="1215"/>
                    <a:pt x="620" y="1215"/>
                  </a:cubicBezTo>
                  <a:cubicBezTo>
                    <a:pt x="929" y="1215"/>
                    <a:pt x="1215" y="929"/>
                    <a:pt x="1215" y="596"/>
                  </a:cubicBezTo>
                  <a:cubicBezTo>
                    <a:pt x="1215" y="263"/>
                    <a:pt x="929" y="1"/>
                    <a:pt x="620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5"/>
            <p:cNvSpPr/>
            <p:nvPr/>
          </p:nvSpPr>
          <p:spPr>
            <a:xfrm>
              <a:off x="2142613" y="3140587"/>
              <a:ext cx="10024" cy="52465"/>
            </a:xfrm>
            <a:custGeom>
              <a:avLst/>
              <a:gdLst/>
              <a:ahLst/>
              <a:cxnLst/>
              <a:rect l="l" t="t" r="r" b="b"/>
              <a:pathLst>
                <a:path w="287" h="1502" extrusionOk="0">
                  <a:moveTo>
                    <a:pt x="144" y="1"/>
                  </a:moveTo>
                  <a:cubicBezTo>
                    <a:pt x="49" y="1"/>
                    <a:pt x="1" y="48"/>
                    <a:pt x="1" y="144"/>
                  </a:cubicBezTo>
                  <a:lnTo>
                    <a:pt x="1" y="1358"/>
                  </a:lnTo>
                  <a:cubicBezTo>
                    <a:pt x="1" y="1454"/>
                    <a:pt x="49" y="1501"/>
                    <a:pt x="144" y="1501"/>
                  </a:cubicBezTo>
                  <a:cubicBezTo>
                    <a:pt x="215" y="1501"/>
                    <a:pt x="287" y="1454"/>
                    <a:pt x="287" y="1358"/>
                  </a:cubicBezTo>
                  <a:lnTo>
                    <a:pt x="287" y="144"/>
                  </a:lnTo>
                  <a:cubicBezTo>
                    <a:pt x="287" y="48"/>
                    <a:pt x="215" y="1"/>
                    <a:pt x="14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5"/>
            <p:cNvSpPr/>
            <p:nvPr/>
          </p:nvSpPr>
          <p:spPr>
            <a:xfrm>
              <a:off x="2077752" y="3173875"/>
              <a:ext cx="69890" cy="28328"/>
            </a:xfrm>
            <a:custGeom>
              <a:avLst/>
              <a:gdLst/>
              <a:ahLst/>
              <a:cxnLst/>
              <a:rect l="l" t="t" r="r" b="b"/>
              <a:pathLst>
                <a:path w="2001" h="811" extrusionOk="0">
                  <a:moveTo>
                    <a:pt x="405" y="0"/>
                  </a:moveTo>
                  <a:cubicBezTo>
                    <a:pt x="167" y="0"/>
                    <a:pt x="0" y="191"/>
                    <a:pt x="0" y="405"/>
                  </a:cubicBezTo>
                  <a:cubicBezTo>
                    <a:pt x="0" y="620"/>
                    <a:pt x="167" y="810"/>
                    <a:pt x="405" y="810"/>
                  </a:cubicBezTo>
                  <a:lnTo>
                    <a:pt x="2001" y="810"/>
                  </a:lnTo>
                  <a:lnTo>
                    <a:pt x="2001" y="0"/>
                  </a:ln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5"/>
            <p:cNvSpPr/>
            <p:nvPr/>
          </p:nvSpPr>
          <p:spPr>
            <a:xfrm>
              <a:off x="2133462" y="3173875"/>
              <a:ext cx="84070" cy="28328"/>
            </a:xfrm>
            <a:custGeom>
              <a:avLst/>
              <a:gdLst/>
              <a:ahLst/>
              <a:cxnLst/>
              <a:rect l="l" t="t" r="r" b="b"/>
              <a:pathLst>
                <a:path w="2407" h="811" extrusionOk="0">
                  <a:moveTo>
                    <a:pt x="406" y="0"/>
                  </a:moveTo>
                  <a:cubicBezTo>
                    <a:pt x="192" y="0"/>
                    <a:pt x="1" y="191"/>
                    <a:pt x="1" y="405"/>
                  </a:cubicBezTo>
                  <a:cubicBezTo>
                    <a:pt x="1" y="620"/>
                    <a:pt x="192" y="810"/>
                    <a:pt x="406" y="810"/>
                  </a:cubicBezTo>
                  <a:lnTo>
                    <a:pt x="2001" y="810"/>
                  </a:lnTo>
                  <a:cubicBezTo>
                    <a:pt x="2240" y="810"/>
                    <a:pt x="2406" y="620"/>
                    <a:pt x="2406" y="405"/>
                  </a:cubicBezTo>
                  <a:cubicBezTo>
                    <a:pt x="2406" y="191"/>
                    <a:pt x="2240" y="0"/>
                    <a:pt x="2001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5" name="Google Shape;3615;p55"/>
          <p:cNvGrpSpPr/>
          <p:nvPr/>
        </p:nvGrpSpPr>
        <p:grpSpPr>
          <a:xfrm>
            <a:off x="1888203" y="1621731"/>
            <a:ext cx="457198" cy="444141"/>
            <a:chOff x="2661670" y="3538230"/>
            <a:chExt cx="321089" cy="313636"/>
          </a:xfrm>
        </p:grpSpPr>
        <p:sp>
          <p:nvSpPr>
            <p:cNvPr id="3616" name="Google Shape;3616;p55"/>
            <p:cNvSpPr/>
            <p:nvPr/>
          </p:nvSpPr>
          <p:spPr>
            <a:xfrm>
              <a:off x="2699916" y="3744526"/>
              <a:ext cx="251234" cy="63223"/>
            </a:xfrm>
            <a:custGeom>
              <a:avLst/>
              <a:gdLst/>
              <a:ahLst/>
              <a:cxnLst/>
              <a:rect l="l" t="t" r="r" b="b"/>
              <a:pathLst>
                <a:path w="7193" h="1810" extrusionOk="0">
                  <a:moveTo>
                    <a:pt x="4001" y="0"/>
                  </a:moveTo>
                  <a:lnTo>
                    <a:pt x="1882" y="191"/>
                  </a:lnTo>
                  <a:lnTo>
                    <a:pt x="739" y="191"/>
                  </a:lnTo>
                  <a:cubicBezTo>
                    <a:pt x="334" y="191"/>
                    <a:pt x="1" y="524"/>
                    <a:pt x="1" y="905"/>
                  </a:cubicBezTo>
                  <a:cubicBezTo>
                    <a:pt x="1" y="1310"/>
                    <a:pt x="334" y="1643"/>
                    <a:pt x="739" y="1643"/>
                  </a:cubicBezTo>
                  <a:lnTo>
                    <a:pt x="3644" y="1810"/>
                  </a:lnTo>
                  <a:lnTo>
                    <a:pt x="6454" y="1643"/>
                  </a:lnTo>
                  <a:cubicBezTo>
                    <a:pt x="6859" y="1643"/>
                    <a:pt x="7193" y="1310"/>
                    <a:pt x="7193" y="905"/>
                  </a:cubicBezTo>
                  <a:cubicBezTo>
                    <a:pt x="7193" y="524"/>
                    <a:pt x="6859" y="191"/>
                    <a:pt x="6454" y="191"/>
                  </a:cubicBezTo>
                  <a:lnTo>
                    <a:pt x="5597" y="191"/>
                  </a:lnTo>
                  <a:lnTo>
                    <a:pt x="4001" y="0"/>
                  </a:ln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5"/>
            <p:cNvSpPr/>
            <p:nvPr/>
          </p:nvSpPr>
          <p:spPr>
            <a:xfrm>
              <a:off x="2862958" y="3587097"/>
              <a:ext cx="49946" cy="49321"/>
            </a:xfrm>
            <a:custGeom>
              <a:avLst/>
              <a:gdLst/>
              <a:ahLst/>
              <a:cxnLst/>
              <a:rect l="l" t="t" r="r" b="b"/>
              <a:pathLst>
                <a:path w="1430" h="1412" extrusionOk="0">
                  <a:moveTo>
                    <a:pt x="143" y="0"/>
                  </a:moveTo>
                  <a:cubicBezTo>
                    <a:pt x="107" y="0"/>
                    <a:pt x="72" y="18"/>
                    <a:pt x="48" y="54"/>
                  </a:cubicBezTo>
                  <a:cubicBezTo>
                    <a:pt x="0" y="101"/>
                    <a:pt x="0" y="173"/>
                    <a:pt x="48" y="221"/>
                  </a:cubicBezTo>
                  <a:lnTo>
                    <a:pt x="786" y="959"/>
                  </a:lnTo>
                  <a:lnTo>
                    <a:pt x="786" y="1292"/>
                  </a:lnTo>
                  <a:cubicBezTo>
                    <a:pt x="786" y="1364"/>
                    <a:pt x="834" y="1411"/>
                    <a:pt x="905" y="1411"/>
                  </a:cubicBezTo>
                  <a:cubicBezTo>
                    <a:pt x="977" y="1411"/>
                    <a:pt x="1048" y="1364"/>
                    <a:pt x="1048" y="1292"/>
                  </a:cubicBezTo>
                  <a:lnTo>
                    <a:pt x="1048" y="1030"/>
                  </a:lnTo>
                  <a:lnTo>
                    <a:pt x="1286" y="1030"/>
                  </a:lnTo>
                  <a:cubicBezTo>
                    <a:pt x="1358" y="1030"/>
                    <a:pt x="1429" y="983"/>
                    <a:pt x="1429" y="911"/>
                  </a:cubicBezTo>
                  <a:cubicBezTo>
                    <a:pt x="1429" y="840"/>
                    <a:pt x="1358" y="768"/>
                    <a:pt x="1286" y="768"/>
                  </a:cubicBezTo>
                  <a:lnTo>
                    <a:pt x="953" y="768"/>
                  </a:lnTo>
                  <a:lnTo>
                    <a:pt x="238" y="54"/>
                  </a:lnTo>
                  <a:cubicBezTo>
                    <a:pt x="215" y="18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5"/>
            <p:cNvSpPr/>
            <p:nvPr/>
          </p:nvSpPr>
          <p:spPr>
            <a:xfrm>
              <a:off x="2735682" y="3538230"/>
              <a:ext cx="155567" cy="209650"/>
            </a:xfrm>
            <a:custGeom>
              <a:avLst/>
              <a:gdLst/>
              <a:ahLst/>
              <a:cxnLst/>
              <a:rect l="l" t="t" r="r" b="b"/>
              <a:pathLst>
                <a:path w="4454" h="6002" extrusionOk="0">
                  <a:moveTo>
                    <a:pt x="2379" y="0"/>
                  </a:moveTo>
                  <a:cubicBezTo>
                    <a:pt x="1822" y="0"/>
                    <a:pt x="1263" y="214"/>
                    <a:pt x="834" y="643"/>
                  </a:cubicBezTo>
                  <a:cubicBezTo>
                    <a:pt x="1" y="1477"/>
                    <a:pt x="1" y="2858"/>
                    <a:pt x="834" y="3715"/>
                  </a:cubicBezTo>
                  <a:lnTo>
                    <a:pt x="3144" y="6001"/>
                  </a:lnTo>
                  <a:lnTo>
                    <a:pt x="4168" y="4977"/>
                  </a:lnTo>
                  <a:lnTo>
                    <a:pt x="1858" y="2691"/>
                  </a:lnTo>
                  <a:cubicBezTo>
                    <a:pt x="1572" y="2405"/>
                    <a:pt x="1572" y="1953"/>
                    <a:pt x="1858" y="1667"/>
                  </a:cubicBezTo>
                  <a:cubicBezTo>
                    <a:pt x="2001" y="1524"/>
                    <a:pt x="2186" y="1453"/>
                    <a:pt x="2370" y="1453"/>
                  </a:cubicBezTo>
                  <a:cubicBezTo>
                    <a:pt x="2555" y="1453"/>
                    <a:pt x="2739" y="1524"/>
                    <a:pt x="2882" y="1667"/>
                  </a:cubicBezTo>
                  <a:lnTo>
                    <a:pt x="3144" y="1929"/>
                  </a:lnTo>
                  <a:cubicBezTo>
                    <a:pt x="3287" y="2060"/>
                    <a:pt x="3472" y="2126"/>
                    <a:pt x="3656" y="2126"/>
                  </a:cubicBezTo>
                  <a:cubicBezTo>
                    <a:pt x="3841" y="2126"/>
                    <a:pt x="4025" y="2060"/>
                    <a:pt x="4168" y="1929"/>
                  </a:cubicBezTo>
                  <a:cubicBezTo>
                    <a:pt x="4454" y="1643"/>
                    <a:pt x="4454" y="1167"/>
                    <a:pt x="4168" y="905"/>
                  </a:cubicBezTo>
                  <a:lnTo>
                    <a:pt x="3906" y="643"/>
                  </a:lnTo>
                  <a:cubicBezTo>
                    <a:pt x="3490" y="214"/>
                    <a:pt x="2936" y="0"/>
                    <a:pt x="2379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5"/>
            <p:cNvSpPr/>
            <p:nvPr/>
          </p:nvSpPr>
          <p:spPr>
            <a:xfrm>
              <a:off x="2764811" y="3632226"/>
              <a:ext cx="116483" cy="115653"/>
            </a:xfrm>
            <a:custGeom>
              <a:avLst/>
              <a:gdLst/>
              <a:ahLst/>
              <a:cxnLst/>
              <a:rect l="l" t="t" r="r" b="b"/>
              <a:pathLst>
                <a:path w="3335" h="3311" extrusionOk="0">
                  <a:moveTo>
                    <a:pt x="0" y="1024"/>
                  </a:moveTo>
                  <a:cubicBezTo>
                    <a:pt x="2" y="1026"/>
                    <a:pt x="4" y="1028"/>
                    <a:pt x="6" y="1030"/>
                  </a:cubicBezTo>
                  <a:lnTo>
                    <a:pt x="6" y="1030"/>
                  </a:lnTo>
                  <a:lnTo>
                    <a:pt x="0" y="1024"/>
                  </a:lnTo>
                  <a:close/>
                  <a:moveTo>
                    <a:pt x="1024" y="0"/>
                  </a:moveTo>
                  <a:lnTo>
                    <a:pt x="1024" y="0"/>
                  </a:lnTo>
                  <a:cubicBezTo>
                    <a:pt x="1310" y="286"/>
                    <a:pt x="1310" y="738"/>
                    <a:pt x="1024" y="1024"/>
                  </a:cubicBezTo>
                  <a:cubicBezTo>
                    <a:pt x="881" y="1167"/>
                    <a:pt x="697" y="1239"/>
                    <a:pt x="512" y="1239"/>
                  </a:cubicBezTo>
                  <a:cubicBezTo>
                    <a:pt x="330" y="1239"/>
                    <a:pt x="148" y="1169"/>
                    <a:pt x="6" y="1030"/>
                  </a:cubicBezTo>
                  <a:lnTo>
                    <a:pt x="6" y="1030"/>
                  </a:lnTo>
                  <a:lnTo>
                    <a:pt x="2310" y="3310"/>
                  </a:lnTo>
                  <a:lnTo>
                    <a:pt x="3334" y="2286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5"/>
            <p:cNvSpPr/>
            <p:nvPr/>
          </p:nvSpPr>
          <p:spPr>
            <a:xfrm>
              <a:off x="2741515" y="3579796"/>
              <a:ext cx="36639" cy="50788"/>
            </a:xfrm>
            <a:custGeom>
              <a:avLst/>
              <a:gdLst/>
              <a:ahLst/>
              <a:cxnLst/>
              <a:rect l="l" t="t" r="r" b="b"/>
              <a:pathLst>
                <a:path w="1049" h="1454" extrusionOk="0">
                  <a:moveTo>
                    <a:pt x="262" y="1"/>
                  </a:moveTo>
                  <a:cubicBezTo>
                    <a:pt x="48" y="453"/>
                    <a:pt x="0" y="953"/>
                    <a:pt x="96" y="1406"/>
                  </a:cubicBezTo>
                  <a:cubicBezTo>
                    <a:pt x="167" y="1430"/>
                    <a:pt x="239" y="1454"/>
                    <a:pt x="310" y="1454"/>
                  </a:cubicBezTo>
                  <a:cubicBezTo>
                    <a:pt x="715" y="1454"/>
                    <a:pt x="1048" y="1120"/>
                    <a:pt x="1048" y="739"/>
                  </a:cubicBezTo>
                  <a:cubicBezTo>
                    <a:pt x="1048" y="334"/>
                    <a:pt x="715" y="1"/>
                    <a:pt x="31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5"/>
            <p:cNvSpPr/>
            <p:nvPr/>
          </p:nvSpPr>
          <p:spPr>
            <a:xfrm>
              <a:off x="2821359" y="3665480"/>
              <a:ext cx="47432" cy="47470"/>
            </a:xfrm>
            <a:custGeom>
              <a:avLst/>
              <a:gdLst/>
              <a:ahLst/>
              <a:cxnLst/>
              <a:rect l="l" t="t" r="r" b="b"/>
              <a:pathLst>
                <a:path w="1358" h="1359" extrusionOk="0">
                  <a:moveTo>
                    <a:pt x="358" y="1"/>
                  </a:moveTo>
                  <a:cubicBezTo>
                    <a:pt x="143" y="120"/>
                    <a:pt x="1" y="358"/>
                    <a:pt x="1" y="620"/>
                  </a:cubicBezTo>
                  <a:cubicBezTo>
                    <a:pt x="1" y="1025"/>
                    <a:pt x="310" y="1358"/>
                    <a:pt x="715" y="1358"/>
                  </a:cubicBezTo>
                  <a:cubicBezTo>
                    <a:pt x="1001" y="1358"/>
                    <a:pt x="1215" y="1191"/>
                    <a:pt x="1358" y="977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5"/>
            <p:cNvSpPr/>
            <p:nvPr/>
          </p:nvSpPr>
          <p:spPr>
            <a:xfrm>
              <a:off x="2731525" y="3700410"/>
              <a:ext cx="188015" cy="50788"/>
            </a:xfrm>
            <a:custGeom>
              <a:avLst/>
              <a:gdLst/>
              <a:ahLst/>
              <a:cxnLst/>
              <a:rect l="l" t="t" r="r" b="b"/>
              <a:pathLst>
                <a:path w="5383" h="1454" extrusionOk="0">
                  <a:moveTo>
                    <a:pt x="739" y="1"/>
                  </a:moveTo>
                  <a:cubicBezTo>
                    <a:pt x="334" y="1"/>
                    <a:pt x="1" y="334"/>
                    <a:pt x="1" y="739"/>
                  </a:cubicBezTo>
                  <a:cubicBezTo>
                    <a:pt x="1" y="1120"/>
                    <a:pt x="334" y="1454"/>
                    <a:pt x="739" y="1454"/>
                  </a:cubicBezTo>
                  <a:lnTo>
                    <a:pt x="4644" y="1454"/>
                  </a:lnTo>
                  <a:cubicBezTo>
                    <a:pt x="5049" y="1454"/>
                    <a:pt x="5383" y="1120"/>
                    <a:pt x="5383" y="739"/>
                  </a:cubicBezTo>
                  <a:cubicBezTo>
                    <a:pt x="5383" y="334"/>
                    <a:pt x="5049" y="1"/>
                    <a:pt x="4644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5"/>
            <p:cNvSpPr/>
            <p:nvPr/>
          </p:nvSpPr>
          <p:spPr>
            <a:xfrm>
              <a:off x="2699916" y="3751163"/>
              <a:ext cx="66572" cy="50788"/>
            </a:xfrm>
            <a:custGeom>
              <a:avLst/>
              <a:gdLst/>
              <a:ahLst/>
              <a:cxnLst/>
              <a:rect l="l" t="t" r="r" b="b"/>
              <a:pathLst>
                <a:path w="1906" h="1454" extrusionOk="0">
                  <a:moveTo>
                    <a:pt x="739" y="1"/>
                  </a:moveTo>
                  <a:cubicBezTo>
                    <a:pt x="334" y="1"/>
                    <a:pt x="1" y="334"/>
                    <a:pt x="1" y="715"/>
                  </a:cubicBezTo>
                  <a:cubicBezTo>
                    <a:pt x="1" y="1120"/>
                    <a:pt x="334" y="1453"/>
                    <a:pt x="739" y="1453"/>
                  </a:cubicBezTo>
                  <a:lnTo>
                    <a:pt x="1906" y="1453"/>
                  </a:lnTo>
                  <a:cubicBezTo>
                    <a:pt x="1501" y="1453"/>
                    <a:pt x="1191" y="1120"/>
                    <a:pt x="1191" y="715"/>
                  </a:cubicBezTo>
                  <a:cubicBezTo>
                    <a:pt x="1191" y="334"/>
                    <a:pt x="1501" y="1"/>
                    <a:pt x="1906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5"/>
            <p:cNvSpPr/>
            <p:nvPr/>
          </p:nvSpPr>
          <p:spPr>
            <a:xfrm>
              <a:off x="2661670" y="3701248"/>
              <a:ext cx="321089" cy="150618"/>
            </a:xfrm>
            <a:custGeom>
              <a:avLst/>
              <a:gdLst/>
              <a:ahLst/>
              <a:cxnLst/>
              <a:rect l="l" t="t" r="r" b="b"/>
              <a:pathLst>
                <a:path w="9193" h="4312" extrusionOk="0">
                  <a:moveTo>
                    <a:pt x="929" y="1"/>
                  </a:moveTo>
                  <a:cubicBezTo>
                    <a:pt x="786" y="1"/>
                    <a:pt x="667" y="96"/>
                    <a:pt x="643" y="239"/>
                  </a:cubicBezTo>
                  <a:lnTo>
                    <a:pt x="238" y="2144"/>
                  </a:lnTo>
                  <a:cubicBezTo>
                    <a:pt x="0" y="3263"/>
                    <a:pt x="858" y="4311"/>
                    <a:pt x="2001" y="4311"/>
                  </a:cubicBezTo>
                  <a:lnTo>
                    <a:pt x="8454" y="4311"/>
                  </a:lnTo>
                  <a:cubicBezTo>
                    <a:pt x="8859" y="4311"/>
                    <a:pt x="9193" y="4002"/>
                    <a:pt x="9193" y="3597"/>
                  </a:cubicBezTo>
                  <a:cubicBezTo>
                    <a:pt x="9193" y="3192"/>
                    <a:pt x="8859" y="2882"/>
                    <a:pt x="8454" y="2882"/>
                  </a:cubicBezTo>
                  <a:lnTo>
                    <a:pt x="1953" y="2882"/>
                  </a:lnTo>
                  <a:cubicBezTo>
                    <a:pt x="1548" y="2882"/>
                    <a:pt x="1239" y="2549"/>
                    <a:pt x="1239" y="2144"/>
                  </a:cubicBezTo>
                  <a:lnTo>
                    <a:pt x="1239" y="310"/>
                  </a:lnTo>
                  <a:cubicBezTo>
                    <a:pt x="1239" y="144"/>
                    <a:pt x="1096" y="1"/>
                    <a:pt x="92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5"/>
            <p:cNvSpPr/>
            <p:nvPr/>
          </p:nvSpPr>
          <p:spPr>
            <a:xfrm>
              <a:off x="2701593" y="3821058"/>
              <a:ext cx="50750" cy="30808"/>
            </a:xfrm>
            <a:custGeom>
              <a:avLst/>
              <a:gdLst/>
              <a:ahLst/>
              <a:cxnLst/>
              <a:rect l="l" t="t" r="r" b="b"/>
              <a:pathLst>
                <a:path w="1453" h="882" extrusionOk="0">
                  <a:moveTo>
                    <a:pt x="739" y="0"/>
                  </a:moveTo>
                  <a:cubicBezTo>
                    <a:pt x="334" y="0"/>
                    <a:pt x="24" y="286"/>
                    <a:pt x="0" y="691"/>
                  </a:cubicBezTo>
                  <a:cubicBezTo>
                    <a:pt x="262" y="810"/>
                    <a:pt x="548" y="881"/>
                    <a:pt x="858" y="881"/>
                  </a:cubicBezTo>
                  <a:lnTo>
                    <a:pt x="1429" y="881"/>
                  </a:lnTo>
                  <a:cubicBezTo>
                    <a:pt x="1453" y="834"/>
                    <a:pt x="1453" y="786"/>
                    <a:pt x="1453" y="714"/>
                  </a:cubicBezTo>
                  <a:cubicBezTo>
                    <a:pt x="1453" y="310"/>
                    <a:pt x="1143" y="0"/>
                    <a:pt x="73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5"/>
            <p:cNvSpPr/>
            <p:nvPr/>
          </p:nvSpPr>
          <p:spPr>
            <a:xfrm>
              <a:off x="2661670" y="3701248"/>
              <a:ext cx="73208" cy="150618"/>
            </a:xfrm>
            <a:custGeom>
              <a:avLst/>
              <a:gdLst/>
              <a:ahLst/>
              <a:cxnLst/>
              <a:rect l="l" t="t" r="r" b="b"/>
              <a:pathLst>
                <a:path w="2096" h="4312" extrusionOk="0">
                  <a:moveTo>
                    <a:pt x="929" y="1"/>
                  </a:moveTo>
                  <a:cubicBezTo>
                    <a:pt x="786" y="1"/>
                    <a:pt x="667" y="96"/>
                    <a:pt x="643" y="239"/>
                  </a:cubicBezTo>
                  <a:lnTo>
                    <a:pt x="238" y="2144"/>
                  </a:lnTo>
                  <a:cubicBezTo>
                    <a:pt x="0" y="3263"/>
                    <a:pt x="858" y="4311"/>
                    <a:pt x="2001" y="4311"/>
                  </a:cubicBezTo>
                  <a:lnTo>
                    <a:pt x="2096" y="4311"/>
                  </a:lnTo>
                  <a:cubicBezTo>
                    <a:pt x="1691" y="4311"/>
                    <a:pt x="1381" y="4002"/>
                    <a:pt x="1381" y="3597"/>
                  </a:cubicBezTo>
                  <a:cubicBezTo>
                    <a:pt x="1381" y="3192"/>
                    <a:pt x="1691" y="2882"/>
                    <a:pt x="2096" y="2882"/>
                  </a:cubicBezTo>
                  <a:lnTo>
                    <a:pt x="1953" y="2882"/>
                  </a:lnTo>
                  <a:cubicBezTo>
                    <a:pt x="1548" y="2882"/>
                    <a:pt x="1239" y="2549"/>
                    <a:pt x="1239" y="2144"/>
                  </a:cubicBezTo>
                  <a:lnTo>
                    <a:pt x="1239" y="310"/>
                  </a:lnTo>
                  <a:cubicBezTo>
                    <a:pt x="1239" y="144"/>
                    <a:pt x="1096" y="1"/>
                    <a:pt x="929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5"/>
            <p:cNvSpPr/>
            <p:nvPr/>
          </p:nvSpPr>
          <p:spPr>
            <a:xfrm>
              <a:off x="2731525" y="3700410"/>
              <a:ext cx="66572" cy="50788"/>
            </a:xfrm>
            <a:custGeom>
              <a:avLst/>
              <a:gdLst/>
              <a:ahLst/>
              <a:cxnLst/>
              <a:rect l="l" t="t" r="r" b="b"/>
              <a:pathLst>
                <a:path w="1906" h="1454" extrusionOk="0">
                  <a:moveTo>
                    <a:pt x="739" y="1"/>
                  </a:moveTo>
                  <a:cubicBezTo>
                    <a:pt x="334" y="1"/>
                    <a:pt x="1" y="334"/>
                    <a:pt x="1" y="739"/>
                  </a:cubicBezTo>
                  <a:cubicBezTo>
                    <a:pt x="1" y="1120"/>
                    <a:pt x="334" y="1454"/>
                    <a:pt x="739" y="1454"/>
                  </a:cubicBezTo>
                  <a:lnTo>
                    <a:pt x="1906" y="1454"/>
                  </a:lnTo>
                  <a:cubicBezTo>
                    <a:pt x="1501" y="1454"/>
                    <a:pt x="1191" y="1120"/>
                    <a:pt x="1191" y="739"/>
                  </a:cubicBezTo>
                  <a:cubicBezTo>
                    <a:pt x="1191" y="334"/>
                    <a:pt x="1501" y="1"/>
                    <a:pt x="190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5"/>
            <p:cNvSpPr/>
            <p:nvPr/>
          </p:nvSpPr>
          <p:spPr>
            <a:xfrm>
              <a:off x="2842979" y="3719551"/>
              <a:ext cx="50785" cy="31647"/>
            </a:xfrm>
            <a:custGeom>
              <a:avLst/>
              <a:gdLst/>
              <a:ahLst/>
              <a:cxnLst/>
              <a:rect l="l" t="t" r="r" b="b"/>
              <a:pathLst>
                <a:path w="1454" h="906" extrusionOk="0">
                  <a:moveTo>
                    <a:pt x="739" y="1"/>
                  </a:moveTo>
                  <a:cubicBezTo>
                    <a:pt x="334" y="1"/>
                    <a:pt x="1" y="334"/>
                    <a:pt x="1" y="715"/>
                  </a:cubicBezTo>
                  <a:cubicBezTo>
                    <a:pt x="1" y="787"/>
                    <a:pt x="25" y="858"/>
                    <a:pt x="25" y="906"/>
                  </a:cubicBezTo>
                  <a:lnTo>
                    <a:pt x="1430" y="906"/>
                  </a:lnTo>
                  <a:cubicBezTo>
                    <a:pt x="1453" y="858"/>
                    <a:pt x="1453" y="787"/>
                    <a:pt x="1453" y="715"/>
                  </a:cubicBezTo>
                  <a:cubicBezTo>
                    <a:pt x="1453" y="334"/>
                    <a:pt x="1120" y="1"/>
                    <a:pt x="73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5"/>
            <p:cNvSpPr/>
            <p:nvPr/>
          </p:nvSpPr>
          <p:spPr>
            <a:xfrm>
              <a:off x="2906198" y="3821058"/>
              <a:ext cx="50785" cy="30808"/>
            </a:xfrm>
            <a:custGeom>
              <a:avLst/>
              <a:gdLst/>
              <a:ahLst/>
              <a:cxnLst/>
              <a:rect l="l" t="t" r="r" b="b"/>
              <a:pathLst>
                <a:path w="1454" h="882" extrusionOk="0">
                  <a:moveTo>
                    <a:pt x="739" y="0"/>
                  </a:moveTo>
                  <a:cubicBezTo>
                    <a:pt x="334" y="0"/>
                    <a:pt x="1" y="310"/>
                    <a:pt x="1" y="714"/>
                  </a:cubicBezTo>
                  <a:cubicBezTo>
                    <a:pt x="1" y="786"/>
                    <a:pt x="24" y="834"/>
                    <a:pt x="24" y="881"/>
                  </a:cubicBezTo>
                  <a:lnTo>
                    <a:pt x="1430" y="881"/>
                  </a:lnTo>
                  <a:cubicBezTo>
                    <a:pt x="1453" y="834"/>
                    <a:pt x="1453" y="786"/>
                    <a:pt x="1453" y="714"/>
                  </a:cubicBezTo>
                  <a:cubicBezTo>
                    <a:pt x="1453" y="310"/>
                    <a:pt x="1120" y="0"/>
                    <a:pt x="73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5"/>
            <p:cNvSpPr/>
            <p:nvPr/>
          </p:nvSpPr>
          <p:spPr>
            <a:xfrm>
              <a:off x="2800577" y="3801916"/>
              <a:ext cx="49946" cy="31647"/>
            </a:xfrm>
            <a:custGeom>
              <a:avLst/>
              <a:gdLst/>
              <a:ahLst/>
              <a:cxnLst/>
              <a:rect l="l" t="t" r="r" b="b"/>
              <a:pathLst>
                <a:path w="1430" h="906" extrusionOk="0">
                  <a:moveTo>
                    <a:pt x="24" y="0"/>
                  </a:moveTo>
                  <a:cubicBezTo>
                    <a:pt x="0" y="48"/>
                    <a:pt x="0" y="119"/>
                    <a:pt x="0" y="167"/>
                  </a:cubicBezTo>
                  <a:cubicBezTo>
                    <a:pt x="0" y="572"/>
                    <a:pt x="310" y="905"/>
                    <a:pt x="715" y="905"/>
                  </a:cubicBezTo>
                  <a:cubicBezTo>
                    <a:pt x="1119" y="905"/>
                    <a:pt x="1429" y="572"/>
                    <a:pt x="1429" y="167"/>
                  </a:cubicBezTo>
                  <a:cubicBezTo>
                    <a:pt x="1429" y="119"/>
                    <a:pt x="1429" y="48"/>
                    <a:pt x="140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5"/>
            <p:cNvSpPr/>
            <p:nvPr/>
          </p:nvSpPr>
          <p:spPr>
            <a:xfrm>
              <a:off x="2766453" y="3751163"/>
              <a:ext cx="50785" cy="31647"/>
            </a:xfrm>
            <a:custGeom>
              <a:avLst/>
              <a:gdLst/>
              <a:ahLst/>
              <a:cxnLst/>
              <a:rect l="l" t="t" r="r" b="b"/>
              <a:pathLst>
                <a:path w="1454" h="906" extrusionOk="0">
                  <a:moveTo>
                    <a:pt x="25" y="1"/>
                  </a:moveTo>
                  <a:cubicBezTo>
                    <a:pt x="1" y="48"/>
                    <a:pt x="1" y="120"/>
                    <a:pt x="1" y="191"/>
                  </a:cubicBezTo>
                  <a:cubicBezTo>
                    <a:pt x="1" y="572"/>
                    <a:pt x="334" y="906"/>
                    <a:pt x="715" y="906"/>
                  </a:cubicBezTo>
                  <a:cubicBezTo>
                    <a:pt x="1120" y="906"/>
                    <a:pt x="1454" y="572"/>
                    <a:pt x="1454" y="191"/>
                  </a:cubicBezTo>
                  <a:cubicBezTo>
                    <a:pt x="1454" y="120"/>
                    <a:pt x="1430" y="48"/>
                    <a:pt x="143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5"/>
            <p:cNvSpPr/>
            <p:nvPr/>
          </p:nvSpPr>
          <p:spPr>
            <a:xfrm>
              <a:off x="2881260" y="3770305"/>
              <a:ext cx="50750" cy="31647"/>
            </a:xfrm>
            <a:custGeom>
              <a:avLst/>
              <a:gdLst/>
              <a:ahLst/>
              <a:cxnLst/>
              <a:rect l="l" t="t" r="r" b="b"/>
              <a:pathLst>
                <a:path w="1453" h="906" extrusionOk="0">
                  <a:moveTo>
                    <a:pt x="738" y="0"/>
                  </a:moveTo>
                  <a:cubicBezTo>
                    <a:pt x="334" y="0"/>
                    <a:pt x="0" y="310"/>
                    <a:pt x="0" y="715"/>
                  </a:cubicBezTo>
                  <a:cubicBezTo>
                    <a:pt x="0" y="786"/>
                    <a:pt x="0" y="834"/>
                    <a:pt x="24" y="905"/>
                  </a:cubicBezTo>
                  <a:lnTo>
                    <a:pt x="1262" y="905"/>
                  </a:lnTo>
                  <a:cubicBezTo>
                    <a:pt x="1334" y="905"/>
                    <a:pt x="1381" y="881"/>
                    <a:pt x="1429" y="881"/>
                  </a:cubicBezTo>
                  <a:cubicBezTo>
                    <a:pt x="1453" y="834"/>
                    <a:pt x="1453" y="762"/>
                    <a:pt x="1453" y="715"/>
                  </a:cubicBezTo>
                  <a:cubicBezTo>
                    <a:pt x="1453" y="310"/>
                    <a:pt x="1120" y="0"/>
                    <a:pt x="73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5"/>
            <p:cNvSpPr/>
            <p:nvPr/>
          </p:nvSpPr>
          <p:spPr>
            <a:xfrm>
              <a:off x="2858801" y="3578993"/>
              <a:ext cx="9186" cy="16662"/>
            </a:xfrm>
            <a:custGeom>
              <a:avLst/>
              <a:gdLst/>
              <a:ahLst/>
              <a:cxnLst/>
              <a:rect l="l" t="t" r="r" b="b"/>
              <a:pathLst>
                <a:path w="263" h="477" extrusionOk="0">
                  <a:moveTo>
                    <a:pt x="143" y="0"/>
                  </a:moveTo>
                  <a:cubicBezTo>
                    <a:pt x="48" y="0"/>
                    <a:pt x="0" y="48"/>
                    <a:pt x="0" y="119"/>
                  </a:cubicBezTo>
                  <a:lnTo>
                    <a:pt x="0" y="357"/>
                  </a:lnTo>
                  <a:cubicBezTo>
                    <a:pt x="0" y="429"/>
                    <a:pt x="48" y="476"/>
                    <a:pt x="143" y="476"/>
                  </a:cubicBezTo>
                  <a:cubicBezTo>
                    <a:pt x="215" y="476"/>
                    <a:pt x="262" y="429"/>
                    <a:pt x="262" y="357"/>
                  </a:cubicBezTo>
                  <a:lnTo>
                    <a:pt x="262" y="119"/>
                  </a:lnTo>
                  <a:cubicBezTo>
                    <a:pt x="262" y="48"/>
                    <a:pt x="215" y="0"/>
                    <a:pt x="14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4" name="Google Shape;3634;p55"/>
          <p:cNvGrpSpPr/>
          <p:nvPr/>
        </p:nvGrpSpPr>
        <p:grpSpPr>
          <a:xfrm>
            <a:off x="6798614" y="1712475"/>
            <a:ext cx="457186" cy="334541"/>
            <a:chOff x="7436085" y="3557336"/>
            <a:chExt cx="379313" cy="275388"/>
          </a:xfrm>
        </p:grpSpPr>
        <p:sp>
          <p:nvSpPr>
            <p:cNvPr id="3635" name="Google Shape;3635;p55"/>
            <p:cNvSpPr/>
            <p:nvPr/>
          </p:nvSpPr>
          <p:spPr>
            <a:xfrm>
              <a:off x="7649841" y="3557336"/>
              <a:ext cx="30806" cy="46632"/>
            </a:xfrm>
            <a:custGeom>
              <a:avLst/>
              <a:gdLst/>
              <a:ahLst/>
              <a:cxnLst/>
              <a:rect l="l" t="t" r="r" b="b"/>
              <a:pathLst>
                <a:path w="882" h="1335" extrusionOk="0">
                  <a:moveTo>
                    <a:pt x="215" y="1"/>
                  </a:moveTo>
                  <a:cubicBezTo>
                    <a:pt x="96" y="1"/>
                    <a:pt x="1" y="120"/>
                    <a:pt x="1" y="239"/>
                  </a:cubicBezTo>
                  <a:lnTo>
                    <a:pt x="1" y="1334"/>
                  </a:lnTo>
                  <a:lnTo>
                    <a:pt x="882" y="1334"/>
                  </a:lnTo>
                  <a:lnTo>
                    <a:pt x="882" y="668"/>
                  </a:lnTo>
                  <a:cubicBezTo>
                    <a:pt x="882" y="310"/>
                    <a:pt x="572" y="1"/>
                    <a:pt x="215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5"/>
            <p:cNvSpPr/>
            <p:nvPr/>
          </p:nvSpPr>
          <p:spPr>
            <a:xfrm>
              <a:off x="7649841" y="3557336"/>
              <a:ext cx="15019" cy="46632"/>
            </a:xfrm>
            <a:custGeom>
              <a:avLst/>
              <a:gdLst/>
              <a:ahLst/>
              <a:cxnLst/>
              <a:rect l="l" t="t" r="r" b="b"/>
              <a:pathLst>
                <a:path w="430" h="1335" extrusionOk="0">
                  <a:moveTo>
                    <a:pt x="215" y="1"/>
                  </a:moveTo>
                  <a:cubicBezTo>
                    <a:pt x="96" y="1"/>
                    <a:pt x="1" y="120"/>
                    <a:pt x="1" y="239"/>
                  </a:cubicBezTo>
                  <a:lnTo>
                    <a:pt x="1" y="1334"/>
                  </a:lnTo>
                  <a:lnTo>
                    <a:pt x="429" y="1334"/>
                  </a:lnTo>
                  <a:lnTo>
                    <a:pt x="429" y="48"/>
                  </a:lnTo>
                  <a:cubicBezTo>
                    <a:pt x="382" y="25"/>
                    <a:pt x="286" y="1"/>
                    <a:pt x="21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5"/>
            <p:cNvSpPr/>
            <p:nvPr/>
          </p:nvSpPr>
          <p:spPr>
            <a:xfrm>
              <a:off x="7596612" y="3557336"/>
              <a:ext cx="29968" cy="46632"/>
            </a:xfrm>
            <a:custGeom>
              <a:avLst/>
              <a:gdLst/>
              <a:ahLst/>
              <a:cxnLst/>
              <a:rect l="l" t="t" r="r" b="b"/>
              <a:pathLst>
                <a:path w="858" h="1335" extrusionOk="0">
                  <a:moveTo>
                    <a:pt x="215" y="1"/>
                  </a:moveTo>
                  <a:cubicBezTo>
                    <a:pt x="96" y="1"/>
                    <a:pt x="1" y="120"/>
                    <a:pt x="1" y="239"/>
                  </a:cubicBezTo>
                  <a:lnTo>
                    <a:pt x="1" y="1334"/>
                  </a:lnTo>
                  <a:lnTo>
                    <a:pt x="858" y="1334"/>
                  </a:lnTo>
                  <a:lnTo>
                    <a:pt x="858" y="668"/>
                  </a:lnTo>
                  <a:cubicBezTo>
                    <a:pt x="858" y="310"/>
                    <a:pt x="572" y="1"/>
                    <a:pt x="215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5"/>
            <p:cNvSpPr/>
            <p:nvPr/>
          </p:nvSpPr>
          <p:spPr>
            <a:xfrm>
              <a:off x="7596612" y="3557336"/>
              <a:ext cx="15019" cy="46632"/>
            </a:xfrm>
            <a:custGeom>
              <a:avLst/>
              <a:gdLst/>
              <a:ahLst/>
              <a:cxnLst/>
              <a:rect l="l" t="t" r="r" b="b"/>
              <a:pathLst>
                <a:path w="430" h="1335" extrusionOk="0">
                  <a:moveTo>
                    <a:pt x="215" y="1"/>
                  </a:moveTo>
                  <a:cubicBezTo>
                    <a:pt x="96" y="1"/>
                    <a:pt x="1" y="120"/>
                    <a:pt x="1" y="239"/>
                  </a:cubicBezTo>
                  <a:lnTo>
                    <a:pt x="1" y="1334"/>
                  </a:lnTo>
                  <a:lnTo>
                    <a:pt x="429" y="1334"/>
                  </a:lnTo>
                  <a:lnTo>
                    <a:pt x="429" y="48"/>
                  </a:lnTo>
                  <a:cubicBezTo>
                    <a:pt x="358" y="25"/>
                    <a:pt x="286" y="1"/>
                    <a:pt x="21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5"/>
            <p:cNvSpPr/>
            <p:nvPr/>
          </p:nvSpPr>
          <p:spPr>
            <a:xfrm>
              <a:off x="7542544" y="3557336"/>
              <a:ext cx="30806" cy="46632"/>
            </a:xfrm>
            <a:custGeom>
              <a:avLst/>
              <a:gdLst/>
              <a:ahLst/>
              <a:cxnLst/>
              <a:rect l="l" t="t" r="r" b="b"/>
              <a:pathLst>
                <a:path w="882" h="1335" extrusionOk="0">
                  <a:moveTo>
                    <a:pt x="239" y="1"/>
                  </a:moveTo>
                  <a:cubicBezTo>
                    <a:pt x="120" y="1"/>
                    <a:pt x="1" y="120"/>
                    <a:pt x="1" y="239"/>
                  </a:cubicBezTo>
                  <a:lnTo>
                    <a:pt x="1" y="1334"/>
                  </a:lnTo>
                  <a:lnTo>
                    <a:pt x="882" y="1334"/>
                  </a:lnTo>
                  <a:lnTo>
                    <a:pt x="882" y="668"/>
                  </a:lnTo>
                  <a:cubicBezTo>
                    <a:pt x="882" y="310"/>
                    <a:pt x="596" y="1"/>
                    <a:pt x="239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5"/>
            <p:cNvSpPr/>
            <p:nvPr/>
          </p:nvSpPr>
          <p:spPr>
            <a:xfrm>
              <a:off x="7542544" y="3557336"/>
              <a:ext cx="15857" cy="46632"/>
            </a:xfrm>
            <a:custGeom>
              <a:avLst/>
              <a:gdLst/>
              <a:ahLst/>
              <a:cxnLst/>
              <a:rect l="l" t="t" r="r" b="b"/>
              <a:pathLst>
                <a:path w="454" h="1335" extrusionOk="0">
                  <a:moveTo>
                    <a:pt x="239" y="1"/>
                  </a:moveTo>
                  <a:cubicBezTo>
                    <a:pt x="120" y="1"/>
                    <a:pt x="1" y="120"/>
                    <a:pt x="1" y="239"/>
                  </a:cubicBezTo>
                  <a:lnTo>
                    <a:pt x="1" y="1334"/>
                  </a:lnTo>
                  <a:lnTo>
                    <a:pt x="453" y="1334"/>
                  </a:lnTo>
                  <a:lnTo>
                    <a:pt x="453" y="48"/>
                  </a:lnTo>
                  <a:cubicBezTo>
                    <a:pt x="382" y="25"/>
                    <a:pt x="310" y="1"/>
                    <a:pt x="23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5"/>
            <p:cNvSpPr/>
            <p:nvPr/>
          </p:nvSpPr>
          <p:spPr>
            <a:xfrm>
              <a:off x="7489315" y="3573160"/>
              <a:ext cx="30806" cy="45793"/>
            </a:xfrm>
            <a:custGeom>
              <a:avLst/>
              <a:gdLst/>
              <a:ahLst/>
              <a:cxnLst/>
              <a:rect l="l" t="t" r="r" b="b"/>
              <a:pathLst>
                <a:path w="882" h="1311" extrusionOk="0">
                  <a:moveTo>
                    <a:pt x="215" y="0"/>
                  </a:moveTo>
                  <a:cubicBezTo>
                    <a:pt x="96" y="0"/>
                    <a:pt x="0" y="96"/>
                    <a:pt x="0" y="215"/>
                  </a:cubicBezTo>
                  <a:lnTo>
                    <a:pt x="0" y="1310"/>
                  </a:lnTo>
                  <a:lnTo>
                    <a:pt x="882" y="1310"/>
                  </a:lnTo>
                  <a:lnTo>
                    <a:pt x="882" y="643"/>
                  </a:lnTo>
                  <a:cubicBezTo>
                    <a:pt x="882" y="286"/>
                    <a:pt x="596" y="0"/>
                    <a:pt x="21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5"/>
            <p:cNvSpPr/>
            <p:nvPr/>
          </p:nvSpPr>
          <p:spPr>
            <a:xfrm>
              <a:off x="7489315" y="3573160"/>
              <a:ext cx="15019" cy="45793"/>
            </a:xfrm>
            <a:custGeom>
              <a:avLst/>
              <a:gdLst/>
              <a:ahLst/>
              <a:cxnLst/>
              <a:rect l="l" t="t" r="r" b="b"/>
              <a:pathLst>
                <a:path w="430" h="1311" extrusionOk="0">
                  <a:moveTo>
                    <a:pt x="215" y="0"/>
                  </a:moveTo>
                  <a:cubicBezTo>
                    <a:pt x="96" y="0"/>
                    <a:pt x="0" y="96"/>
                    <a:pt x="0" y="215"/>
                  </a:cubicBezTo>
                  <a:lnTo>
                    <a:pt x="0" y="1310"/>
                  </a:lnTo>
                  <a:lnTo>
                    <a:pt x="429" y="1310"/>
                  </a:lnTo>
                  <a:lnTo>
                    <a:pt x="429" y="24"/>
                  </a:lnTo>
                  <a:cubicBezTo>
                    <a:pt x="382" y="0"/>
                    <a:pt x="286" y="0"/>
                    <a:pt x="21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5"/>
            <p:cNvSpPr/>
            <p:nvPr/>
          </p:nvSpPr>
          <p:spPr>
            <a:xfrm>
              <a:off x="7436085" y="3588110"/>
              <a:ext cx="379313" cy="244615"/>
            </a:xfrm>
            <a:custGeom>
              <a:avLst/>
              <a:gdLst/>
              <a:ahLst/>
              <a:cxnLst/>
              <a:rect l="l" t="t" r="r" b="b"/>
              <a:pathLst>
                <a:path w="10860" h="7003" extrusionOk="0">
                  <a:moveTo>
                    <a:pt x="3501" y="1"/>
                  </a:moveTo>
                  <a:cubicBezTo>
                    <a:pt x="1572" y="1"/>
                    <a:pt x="0" y="1573"/>
                    <a:pt x="0" y="3502"/>
                  </a:cubicBezTo>
                  <a:lnTo>
                    <a:pt x="0" y="4811"/>
                  </a:lnTo>
                  <a:cubicBezTo>
                    <a:pt x="0" y="6026"/>
                    <a:pt x="977" y="7002"/>
                    <a:pt x="2191" y="7002"/>
                  </a:cubicBezTo>
                  <a:lnTo>
                    <a:pt x="5001" y="7002"/>
                  </a:lnTo>
                  <a:cubicBezTo>
                    <a:pt x="5240" y="7002"/>
                    <a:pt x="5430" y="6812"/>
                    <a:pt x="5430" y="6574"/>
                  </a:cubicBezTo>
                  <a:cubicBezTo>
                    <a:pt x="5430" y="6336"/>
                    <a:pt x="5240" y="6121"/>
                    <a:pt x="5001" y="6121"/>
                  </a:cubicBezTo>
                  <a:lnTo>
                    <a:pt x="3049" y="6121"/>
                  </a:lnTo>
                  <a:cubicBezTo>
                    <a:pt x="2334" y="6121"/>
                    <a:pt x="1739" y="5550"/>
                    <a:pt x="1739" y="4811"/>
                  </a:cubicBezTo>
                  <a:cubicBezTo>
                    <a:pt x="1739" y="4097"/>
                    <a:pt x="2334" y="3502"/>
                    <a:pt x="3049" y="3502"/>
                  </a:cubicBezTo>
                  <a:lnTo>
                    <a:pt x="7311" y="3502"/>
                  </a:lnTo>
                  <a:lnTo>
                    <a:pt x="10860" y="2192"/>
                  </a:lnTo>
                  <a:lnTo>
                    <a:pt x="10860" y="1311"/>
                  </a:lnTo>
                  <a:cubicBezTo>
                    <a:pt x="10860" y="1073"/>
                    <a:pt x="10669" y="882"/>
                    <a:pt x="10407" y="882"/>
                  </a:cubicBezTo>
                  <a:cubicBezTo>
                    <a:pt x="10169" y="882"/>
                    <a:pt x="10002" y="1096"/>
                    <a:pt x="10002" y="1335"/>
                  </a:cubicBezTo>
                  <a:lnTo>
                    <a:pt x="10002" y="1477"/>
                  </a:lnTo>
                  <a:lnTo>
                    <a:pt x="8026" y="835"/>
                  </a:lnTo>
                  <a:cubicBezTo>
                    <a:pt x="7835" y="787"/>
                    <a:pt x="7716" y="620"/>
                    <a:pt x="7716" y="430"/>
                  </a:cubicBezTo>
                  <a:cubicBezTo>
                    <a:pt x="7716" y="192"/>
                    <a:pt x="7526" y="1"/>
                    <a:pt x="7288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5"/>
            <p:cNvSpPr/>
            <p:nvPr/>
          </p:nvSpPr>
          <p:spPr>
            <a:xfrm>
              <a:off x="7436085" y="3609766"/>
              <a:ext cx="189691" cy="222958"/>
            </a:xfrm>
            <a:custGeom>
              <a:avLst/>
              <a:gdLst/>
              <a:ahLst/>
              <a:cxnLst/>
              <a:rect l="l" t="t" r="r" b="b"/>
              <a:pathLst>
                <a:path w="5431" h="6383" extrusionOk="0">
                  <a:moveTo>
                    <a:pt x="1524" y="0"/>
                  </a:moveTo>
                  <a:cubicBezTo>
                    <a:pt x="596" y="619"/>
                    <a:pt x="0" y="1691"/>
                    <a:pt x="0" y="2882"/>
                  </a:cubicBezTo>
                  <a:lnTo>
                    <a:pt x="0" y="4191"/>
                  </a:lnTo>
                  <a:cubicBezTo>
                    <a:pt x="0" y="5406"/>
                    <a:pt x="977" y="6382"/>
                    <a:pt x="2191" y="6382"/>
                  </a:cubicBezTo>
                  <a:lnTo>
                    <a:pt x="5001" y="6382"/>
                  </a:lnTo>
                  <a:cubicBezTo>
                    <a:pt x="5240" y="6382"/>
                    <a:pt x="5430" y="6192"/>
                    <a:pt x="5430" y="5954"/>
                  </a:cubicBezTo>
                  <a:cubicBezTo>
                    <a:pt x="5430" y="5716"/>
                    <a:pt x="5240" y="5501"/>
                    <a:pt x="5001" y="5501"/>
                  </a:cubicBezTo>
                  <a:lnTo>
                    <a:pt x="3049" y="5501"/>
                  </a:lnTo>
                  <a:cubicBezTo>
                    <a:pt x="2334" y="5501"/>
                    <a:pt x="1739" y="4930"/>
                    <a:pt x="1739" y="4191"/>
                  </a:cubicBezTo>
                  <a:cubicBezTo>
                    <a:pt x="1739" y="3477"/>
                    <a:pt x="2334" y="2882"/>
                    <a:pt x="3049" y="2882"/>
                  </a:cubicBezTo>
                  <a:lnTo>
                    <a:pt x="4073" y="2882"/>
                  </a:lnTo>
                  <a:cubicBezTo>
                    <a:pt x="2644" y="2715"/>
                    <a:pt x="1524" y="1477"/>
                    <a:pt x="1524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5"/>
            <p:cNvSpPr/>
            <p:nvPr/>
          </p:nvSpPr>
          <p:spPr>
            <a:xfrm>
              <a:off x="7691440" y="3664641"/>
              <a:ext cx="123958" cy="45793"/>
            </a:xfrm>
            <a:custGeom>
              <a:avLst/>
              <a:gdLst/>
              <a:ahLst/>
              <a:cxnLst/>
              <a:rect l="l" t="t" r="r" b="b"/>
              <a:pathLst>
                <a:path w="3549" h="1311" extrusionOk="0">
                  <a:moveTo>
                    <a:pt x="1310" y="1"/>
                  </a:moveTo>
                  <a:cubicBezTo>
                    <a:pt x="596" y="1"/>
                    <a:pt x="0" y="596"/>
                    <a:pt x="0" y="1311"/>
                  </a:cubicBezTo>
                  <a:lnTo>
                    <a:pt x="2453" y="1311"/>
                  </a:lnTo>
                  <a:cubicBezTo>
                    <a:pt x="3072" y="1311"/>
                    <a:pt x="3549" y="834"/>
                    <a:pt x="3549" y="21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5"/>
            <p:cNvSpPr/>
            <p:nvPr/>
          </p:nvSpPr>
          <p:spPr>
            <a:xfrm>
              <a:off x="7639852" y="3627231"/>
              <a:ext cx="44952" cy="35803"/>
            </a:xfrm>
            <a:custGeom>
              <a:avLst/>
              <a:gdLst/>
              <a:ahLst/>
              <a:cxnLst/>
              <a:rect l="l" t="t" r="r" b="b"/>
              <a:pathLst>
                <a:path w="1287" h="1025" extrusionOk="0">
                  <a:moveTo>
                    <a:pt x="644" y="0"/>
                  </a:moveTo>
                  <a:cubicBezTo>
                    <a:pt x="287" y="0"/>
                    <a:pt x="1" y="215"/>
                    <a:pt x="1" y="500"/>
                  </a:cubicBezTo>
                  <a:cubicBezTo>
                    <a:pt x="1" y="786"/>
                    <a:pt x="287" y="1024"/>
                    <a:pt x="644" y="1024"/>
                  </a:cubicBezTo>
                  <a:cubicBezTo>
                    <a:pt x="1001" y="1024"/>
                    <a:pt x="1287" y="786"/>
                    <a:pt x="1287" y="500"/>
                  </a:cubicBezTo>
                  <a:cubicBezTo>
                    <a:pt x="1287" y="215"/>
                    <a:pt x="1001" y="0"/>
                    <a:pt x="644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5"/>
            <p:cNvSpPr/>
            <p:nvPr/>
          </p:nvSpPr>
          <p:spPr>
            <a:xfrm>
              <a:off x="7659831" y="3604562"/>
              <a:ext cx="30806" cy="27699"/>
            </a:xfrm>
            <a:custGeom>
              <a:avLst/>
              <a:gdLst/>
              <a:ahLst/>
              <a:cxnLst/>
              <a:rect l="l" t="t" r="r" b="b"/>
              <a:pathLst>
                <a:path w="882" h="793" extrusionOk="0">
                  <a:moveTo>
                    <a:pt x="176" y="0"/>
                  </a:moveTo>
                  <a:cubicBezTo>
                    <a:pt x="113" y="0"/>
                    <a:pt x="44" y="46"/>
                    <a:pt x="24" y="125"/>
                  </a:cubicBezTo>
                  <a:cubicBezTo>
                    <a:pt x="0" y="197"/>
                    <a:pt x="48" y="292"/>
                    <a:pt x="143" y="316"/>
                  </a:cubicBezTo>
                  <a:lnTo>
                    <a:pt x="310" y="364"/>
                  </a:lnTo>
                  <a:cubicBezTo>
                    <a:pt x="286" y="364"/>
                    <a:pt x="286" y="387"/>
                    <a:pt x="286" y="411"/>
                  </a:cubicBezTo>
                  <a:lnTo>
                    <a:pt x="286" y="649"/>
                  </a:lnTo>
                  <a:cubicBezTo>
                    <a:pt x="286" y="721"/>
                    <a:pt x="358" y="792"/>
                    <a:pt x="453" y="792"/>
                  </a:cubicBezTo>
                  <a:cubicBezTo>
                    <a:pt x="548" y="792"/>
                    <a:pt x="620" y="721"/>
                    <a:pt x="620" y="649"/>
                  </a:cubicBezTo>
                  <a:lnTo>
                    <a:pt x="620" y="435"/>
                  </a:lnTo>
                  <a:lnTo>
                    <a:pt x="667" y="459"/>
                  </a:lnTo>
                  <a:lnTo>
                    <a:pt x="715" y="459"/>
                  </a:lnTo>
                  <a:cubicBezTo>
                    <a:pt x="786" y="459"/>
                    <a:pt x="834" y="411"/>
                    <a:pt x="858" y="340"/>
                  </a:cubicBezTo>
                  <a:cubicBezTo>
                    <a:pt x="882" y="268"/>
                    <a:pt x="834" y="173"/>
                    <a:pt x="739" y="149"/>
                  </a:cubicBezTo>
                  <a:lnTo>
                    <a:pt x="215" y="6"/>
                  </a:lnTo>
                  <a:cubicBezTo>
                    <a:pt x="203" y="2"/>
                    <a:pt x="190" y="0"/>
                    <a:pt x="176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5"/>
            <p:cNvSpPr/>
            <p:nvPr/>
          </p:nvSpPr>
          <p:spPr>
            <a:xfrm>
              <a:off x="7662310" y="3679626"/>
              <a:ext cx="73243" cy="61582"/>
            </a:xfrm>
            <a:custGeom>
              <a:avLst/>
              <a:gdLst/>
              <a:ahLst/>
              <a:cxnLst/>
              <a:rect l="l" t="t" r="r" b="b"/>
              <a:pathLst>
                <a:path w="2097" h="1763" extrusionOk="0">
                  <a:moveTo>
                    <a:pt x="882" y="1"/>
                  </a:moveTo>
                  <a:cubicBezTo>
                    <a:pt x="406" y="1"/>
                    <a:pt x="1" y="405"/>
                    <a:pt x="1" y="882"/>
                  </a:cubicBezTo>
                  <a:cubicBezTo>
                    <a:pt x="1" y="1358"/>
                    <a:pt x="406" y="1763"/>
                    <a:pt x="882" y="1763"/>
                  </a:cubicBezTo>
                  <a:lnTo>
                    <a:pt x="1644" y="1763"/>
                  </a:lnTo>
                  <a:lnTo>
                    <a:pt x="2097" y="882"/>
                  </a:lnTo>
                  <a:cubicBezTo>
                    <a:pt x="2097" y="405"/>
                    <a:pt x="1692" y="1"/>
                    <a:pt x="1215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5"/>
            <p:cNvSpPr/>
            <p:nvPr/>
          </p:nvSpPr>
          <p:spPr>
            <a:xfrm>
              <a:off x="7704747" y="3710400"/>
              <a:ext cx="72405" cy="30808"/>
            </a:xfrm>
            <a:custGeom>
              <a:avLst/>
              <a:gdLst/>
              <a:ahLst/>
              <a:cxnLst/>
              <a:rect l="l" t="t" r="r" b="b"/>
              <a:pathLst>
                <a:path w="2073" h="882" extrusionOk="0">
                  <a:moveTo>
                    <a:pt x="429" y="1"/>
                  </a:moveTo>
                  <a:cubicBezTo>
                    <a:pt x="191" y="1"/>
                    <a:pt x="0" y="191"/>
                    <a:pt x="0" y="453"/>
                  </a:cubicBezTo>
                  <a:cubicBezTo>
                    <a:pt x="0" y="691"/>
                    <a:pt x="191" y="882"/>
                    <a:pt x="429" y="882"/>
                  </a:cubicBezTo>
                  <a:lnTo>
                    <a:pt x="1644" y="882"/>
                  </a:lnTo>
                  <a:cubicBezTo>
                    <a:pt x="1882" y="882"/>
                    <a:pt x="2072" y="691"/>
                    <a:pt x="2072" y="453"/>
                  </a:cubicBezTo>
                  <a:cubicBezTo>
                    <a:pt x="2072" y="191"/>
                    <a:pt x="1882" y="1"/>
                    <a:pt x="1644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5"/>
            <p:cNvSpPr/>
            <p:nvPr/>
          </p:nvSpPr>
          <p:spPr>
            <a:xfrm>
              <a:off x="7523404" y="3679626"/>
              <a:ext cx="72405" cy="61582"/>
            </a:xfrm>
            <a:custGeom>
              <a:avLst/>
              <a:gdLst/>
              <a:ahLst/>
              <a:cxnLst/>
              <a:rect l="l" t="t" r="r" b="b"/>
              <a:pathLst>
                <a:path w="2073" h="1763" extrusionOk="0">
                  <a:moveTo>
                    <a:pt x="858" y="1"/>
                  </a:moveTo>
                  <a:cubicBezTo>
                    <a:pt x="382" y="1"/>
                    <a:pt x="1" y="405"/>
                    <a:pt x="1" y="882"/>
                  </a:cubicBezTo>
                  <a:cubicBezTo>
                    <a:pt x="1" y="1358"/>
                    <a:pt x="382" y="1763"/>
                    <a:pt x="858" y="1763"/>
                  </a:cubicBezTo>
                  <a:lnTo>
                    <a:pt x="1644" y="1763"/>
                  </a:lnTo>
                  <a:lnTo>
                    <a:pt x="2073" y="882"/>
                  </a:lnTo>
                  <a:cubicBezTo>
                    <a:pt x="2073" y="405"/>
                    <a:pt x="1668" y="1"/>
                    <a:pt x="119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5"/>
            <p:cNvSpPr/>
            <p:nvPr/>
          </p:nvSpPr>
          <p:spPr>
            <a:xfrm>
              <a:off x="7565002" y="3710400"/>
              <a:ext cx="72405" cy="30808"/>
            </a:xfrm>
            <a:custGeom>
              <a:avLst/>
              <a:gdLst/>
              <a:ahLst/>
              <a:cxnLst/>
              <a:rect l="l" t="t" r="r" b="b"/>
              <a:pathLst>
                <a:path w="2073" h="882" extrusionOk="0">
                  <a:moveTo>
                    <a:pt x="453" y="1"/>
                  </a:moveTo>
                  <a:cubicBezTo>
                    <a:pt x="191" y="1"/>
                    <a:pt x="1" y="191"/>
                    <a:pt x="1" y="453"/>
                  </a:cubicBezTo>
                  <a:cubicBezTo>
                    <a:pt x="1" y="691"/>
                    <a:pt x="191" y="882"/>
                    <a:pt x="453" y="882"/>
                  </a:cubicBezTo>
                  <a:lnTo>
                    <a:pt x="1644" y="882"/>
                  </a:lnTo>
                  <a:cubicBezTo>
                    <a:pt x="1882" y="882"/>
                    <a:pt x="2072" y="691"/>
                    <a:pt x="2072" y="453"/>
                  </a:cubicBezTo>
                  <a:cubicBezTo>
                    <a:pt x="2072" y="191"/>
                    <a:pt x="1882" y="1"/>
                    <a:pt x="1644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2" name="Google Shape;3652;p55"/>
          <p:cNvSpPr/>
          <p:nvPr/>
        </p:nvSpPr>
        <p:spPr>
          <a:xfrm rot="-496219" flipH="1">
            <a:off x="-125725" y="3492162"/>
            <a:ext cx="4481959" cy="332052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55"/>
          <p:cNvSpPr/>
          <p:nvPr/>
        </p:nvSpPr>
        <p:spPr>
          <a:xfrm rot="-807184" flipH="1">
            <a:off x="5245834" y="3752425"/>
            <a:ext cx="4481735" cy="3320360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4" name="Google Shape;3654;p55"/>
          <p:cNvGrpSpPr/>
          <p:nvPr/>
        </p:nvGrpSpPr>
        <p:grpSpPr>
          <a:xfrm rot="-279119">
            <a:off x="6217690" y="4378150"/>
            <a:ext cx="1384368" cy="1999232"/>
            <a:chOff x="73975" y="3697900"/>
            <a:chExt cx="1497025" cy="2161925"/>
          </a:xfrm>
        </p:grpSpPr>
        <p:sp>
          <p:nvSpPr>
            <p:cNvPr id="3655" name="Google Shape;3655;p55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5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5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5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5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0" name="Google Shape;3660;p55"/>
          <p:cNvGrpSpPr/>
          <p:nvPr/>
        </p:nvGrpSpPr>
        <p:grpSpPr>
          <a:xfrm rot="-2078841">
            <a:off x="-385591" y="4369937"/>
            <a:ext cx="1571856" cy="1838163"/>
            <a:chOff x="-2073475" y="3186500"/>
            <a:chExt cx="1699900" cy="1987900"/>
          </a:xfrm>
        </p:grpSpPr>
        <p:sp>
          <p:nvSpPr>
            <p:cNvPr id="3661" name="Google Shape;3661;p55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5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5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5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5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6" name="Google Shape;3666;p55"/>
          <p:cNvGrpSpPr/>
          <p:nvPr/>
        </p:nvGrpSpPr>
        <p:grpSpPr>
          <a:xfrm rot="-279119">
            <a:off x="635999" y="4513228"/>
            <a:ext cx="1384368" cy="1999232"/>
            <a:chOff x="73975" y="3697900"/>
            <a:chExt cx="1497025" cy="2161925"/>
          </a:xfrm>
        </p:grpSpPr>
        <p:sp>
          <p:nvSpPr>
            <p:cNvPr id="3667" name="Google Shape;3667;p55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5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5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5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5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2" name="Google Shape;3672;p55"/>
          <p:cNvGrpSpPr/>
          <p:nvPr/>
        </p:nvGrpSpPr>
        <p:grpSpPr>
          <a:xfrm rot="1520576">
            <a:off x="7262459" y="4456274"/>
            <a:ext cx="1571881" cy="1838908"/>
            <a:chOff x="5066475" y="570200"/>
            <a:chExt cx="1699900" cy="1988675"/>
          </a:xfrm>
        </p:grpSpPr>
        <p:sp>
          <p:nvSpPr>
            <p:cNvPr id="3673" name="Google Shape;3673;p55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5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5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5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5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8" name="Google Shape;3678;p55"/>
          <p:cNvGrpSpPr/>
          <p:nvPr/>
        </p:nvGrpSpPr>
        <p:grpSpPr>
          <a:xfrm rot="-279149">
            <a:off x="8280289" y="3628682"/>
            <a:ext cx="1181860" cy="2901888"/>
            <a:chOff x="6344600" y="2810350"/>
            <a:chExt cx="1278175" cy="3138375"/>
          </a:xfrm>
        </p:grpSpPr>
        <p:sp>
          <p:nvSpPr>
            <p:cNvPr id="3679" name="Google Shape;3679;p55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5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5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5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5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5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5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5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5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5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5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5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5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5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5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5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5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5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5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5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5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5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5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5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5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5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5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5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7" name="Google Shape;3707;p55"/>
          <p:cNvGrpSpPr/>
          <p:nvPr/>
        </p:nvGrpSpPr>
        <p:grpSpPr>
          <a:xfrm rot="1520735" flipH="1">
            <a:off x="1327256" y="4789420"/>
            <a:ext cx="1972218" cy="1713076"/>
            <a:chOff x="2117325" y="3825425"/>
            <a:chExt cx="2133050" cy="1852775"/>
          </a:xfrm>
        </p:grpSpPr>
        <p:sp>
          <p:nvSpPr>
            <p:cNvPr id="3708" name="Google Shape;3708;p55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5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5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5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5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5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4" name="Google Shape;3714;p55"/>
          <p:cNvGrpSpPr/>
          <p:nvPr/>
        </p:nvGrpSpPr>
        <p:grpSpPr>
          <a:xfrm rot="-1179229">
            <a:off x="2323083" y="4576705"/>
            <a:ext cx="1887343" cy="2376377"/>
            <a:chOff x="214550" y="172025"/>
            <a:chExt cx="2041100" cy="2569975"/>
          </a:xfrm>
        </p:grpSpPr>
        <p:sp>
          <p:nvSpPr>
            <p:cNvPr id="3715" name="Google Shape;3715;p55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5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5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5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5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0" name="Google Shape;3720;p55"/>
          <p:cNvGrpSpPr/>
          <p:nvPr/>
        </p:nvGrpSpPr>
        <p:grpSpPr>
          <a:xfrm rot="-2078841">
            <a:off x="5089510" y="4614781"/>
            <a:ext cx="1571856" cy="1838163"/>
            <a:chOff x="-2073475" y="3186500"/>
            <a:chExt cx="1699900" cy="1987900"/>
          </a:xfrm>
        </p:grpSpPr>
        <p:sp>
          <p:nvSpPr>
            <p:cNvPr id="3721" name="Google Shape;3721;p55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5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5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5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5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6" name="Google Shape;3726;p55"/>
          <p:cNvGrpSpPr/>
          <p:nvPr/>
        </p:nvGrpSpPr>
        <p:grpSpPr>
          <a:xfrm rot="-279119">
            <a:off x="3678063" y="4583409"/>
            <a:ext cx="1400505" cy="1615555"/>
            <a:chOff x="-1453400" y="848325"/>
            <a:chExt cx="1514475" cy="1747025"/>
          </a:xfrm>
        </p:grpSpPr>
        <p:sp>
          <p:nvSpPr>
            <p:cNvPr id="3727" name="Google Shape;3727;p55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5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5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5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5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2" name="Google Shape;3732;p55"/>
          <p:cNvGrpSpPr/>
          <p:nvPr/>
        </p:nvGrpSpPr>
        <p:grpSpPr>
          <a:xfrm rot="-1179229" flipH="1">
            <a:off x="4168690" y="4693936"/>
            <a:ext cx="1571846" cy="1838867"/>
            <a:chOff x="5066475" y="570200"/>
            <a:chExt cx="1699900" cy="1988675"/>
          </a:xfrm>
        </p:grpSpPr>
        <p:sp>
          <p:nvSpPr>
            <p:cNvPr id="3733" name="Google Shape;3733;p55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5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5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5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5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8" name="Google Shape;3738;p55"/>
          <p:cNvGrpSpPr/>
          <p:nvPr/>
        </p:nvGrpSpPr>
        <p:grpSpPr>
          <a:xfrm>
            <a:off x="-1334925" y="1140275"/>
            <a:ext cx="2631075" cy="1736275"/>
            <a:chOff x="1649675" y="560000"/>
            <a:chExt cx="2631075" cy="1736275"/>
          </a:xfrm>
        </p:grpSpPr>
        <p:sp>
          <p:nvSpPr>
            <p:cNvPr id="3739" name="Google Shape;3739;p55"/>
            <p:cNvSpPr/>
            <p:nvPr/>
          </p:nvSpPr>
          <p:spPr>
            <a:xfrm>
              <a:off x="1654675" y="565025"/>
              <a:ext cx="2620250" cy="1725425"/>
            </a:xfrm>
            <a:custGeom>
              <a:avLst/>
              <a:gdLst/>
              <a:ahLst/>
              <a:cxnLst/>
              <a:rect l="l" t="t" r="r" b="b"/>
              <a:pathLst>
                <a:path w="104810" h="69017" extrusionOk="0">
                  <a:moveTo>
                    <a:pt x="101207" y="0"/>
                  </a:moveTo>
                  <a:cubicBezTo>
                    <a:pt x="100940" y="0"/>
                    <a:pt x="100706" y="100"/>
                    <a:pt x="100473" y="300"/>
                  </a:cubicBezTo>
                  <a:cubicBezTo>
                    <a:pt x="100206" y="534"/>
                    <a:pt x="100039" y="834"/>
                    <a:pt x="99906" y="1201"/>
                  </a:cubicBezTo>
                  <a:cubicBezTo>
                    <a:pt x="99872" y="1334"/>
                    <a:pt x="99839" y="1334"/>
                    <a:pt x="99672" y="1334"/>
                  </a:cubicBezTo>
                  <a:lnTo>
                    <a:pt x="99572" y="1334"/>
                  </a:lnTo>
                  <a:cubicBezTo>
                    <a:pt x="99572" y="1334"/>
                    <a:pt x="99572" y="1268"/>
                    <a:pt x="99539" y="1234"/>
                  </a:cubicBezTo>
                  <a:cubicBezTo>
                    <a:pt x="99539" y="1201"/>
                    <a:pt x="99539" y="1134"/>
                    <a:pt x="99505" y="1101"/>
                  </a:cubicBezTo>
                  <a:cubicBezTo>
                    <a:pt x="99339" y="567"/>
                    <a:pt x="99005" y="234"/>
                    <a:pt x="98505" y="167"/>
                  </a:cubicBezTo>
                  <a:cubicBezTo>
                    <a:pt x="98405" y="133"/>
                    <a:pt x="98338" y="133"/>
                    <a:pt x="98238" y="133"/>
                  </a:cubicBezTo>
                  <a:cubicBezTo>
                    <a:pt x="97837" y="133"/>
                    <a:pt x="97471" y="334"/>
                    <a:pt x="97137" y="701"/>
                  </a:cubicBezTo>
                  <a:cubicBezTo>
                    <a:pt x="96970" y="934"/>
                    <a:pt x="96837" y="1234"/>
                    <a:pt x="96770" y="1568"/>
                  </a:cubicBezTo>
                  <a:cubicBezTo>
                    <a:pt x="96737" y="1668"/>
                    <a:pt x="96703" y="1735"/>
                    <a:pt x="96570" y="1768"/>
                  </a:cubicBezTo>
                  <a:cubicBezTo>
                    <a:pt x="96103" y="1868"/>
                    <a:pt x="95669" y="2001"/>
                    <a:pt x="95202" y="2102"/>
                  </a:cubicBezTo>
                  <a:cubicBezTo>
                    <a:pt x="94835" y="2202"/>
                    <a:pt x="94468" y="2302"/>
                    <a:pt x="94101" y="2402"/>
                  </a:cubicBezTo>
                  <a:cubicBezTo>
                    <a:pt x="93701" y="2502"/>
                    <a:pt x="93301" y="2535"/>
                    <a:pt x="92901" y="2535"/>
                  </a:cubicBezTo>
                  <a:cubicBezTo>
                    <a:pt x="92634" y="2535"/>
                    <a:pt x="92367" y="2535"/>
                    <a:pt x="92067" y="2468"/>
                  </a:cubicBezTo>
                  <a:cubicBezTo>
                    <a:pt x="91033" y="2302"/>
                    <a:pt x="90232" y="2202"/>
                    <a:pt x="89498" y="2202"/>
                  </a:cubicBezTo>
                  <a:cubicBezTo>
                    <a:pt x="89198" y="2202"/>
                    <a:pt x="88864" y="2202"/>
                    <a:pt x="88598" y="2235"/>
                  </a:cubicBezTo>
                  <a:cubicBezTo>
                    <a:pt x="87697" y="2335"/>
                    <a:pt x="86796" y="2435"/>
                    <a:pt x="85862" y="2468"/>
                  </a:cubicBezTo>
                  <a:cubicBezTo>
                    <a:pt x="85495" y="2502"/>
                    <a:pt x="85162" y="2502"/>
                    <a:pt x="84862" y="2502"/>
                  </a:cubicBezTo>
                  <a:cubicBezTo>
                    <a:pt x="84228" y="2502"/>
                    <a:pt x="83627" y="2468"/>
                    <a:pt x="83094" y="2368"/>
                  </a:cubicBezTo>
                  <a:cubicBezTo>
                    <a:pt x="81759" y="2135"/>
                    <a:pt x="80225" y="1868"/>
                    <a:pt x="78724" y="1768"/>
                  </a:cubicBezTo>
                  <a:cubicBezTo>
                    <a:pt x="78223" y="1768"/>
                    <a:pt x="77723" y="1701"/>
                    <a:pt x="77223" y="1668"/>
                  </a:cubicBezTo>
                  <a:cubicBezTo>
                    <a:pt x="76556" y="1635"/>
                    <a:pt x="75888" y="1568"/>
                    <a:pt x="75221" y="1534"/>
                  </a:cubicBezTo>
                  <a:lnTo>
                    <a:pt x="74754" y="1534"/>
                  </a:lnTo>
                  <a:cubicBezTo>
                    <a:pt x="73553" y="1534"/>
                    <a:pt x="72519" y="1735"/>
                    <a:pt x="71585" y="2168"/>
                  </a:cubicBezTo>
                  <a:cubicBezTo>
                    <a:pt x="71352" y="2302"/>
                    <a:pt x="71118" y="2402"/>
                    <a:pt x="70885" y="2502"/>
                  </a:cubicBezTo>
                  <a:cubicBezTo>
                    <a:pt x="70385" y="2735"/>
                    <a:pt x="69918" y="2935"/>
                    <a:pt x="69451" y="3202"/>
                  </a:cubicBezTo>
                  <a:cubicBezTo>
                    <a:pt x="69284" y="3269"/>
                    <a:pt x="69150" y="3336"/>
                    <a:pt x="68984" y="3336"/>
                  </a:cubicBezTo>
                  <a:cubicBezTo>
                    <a:pt x="68917" y="3336"/>
                    <a:pt x="68850" y="3302"/>
                    <a:pt x="68750" y="3302"/>
                  </a:cubicBezTo>
                  <a:cubicBezTo>
                    <a:pt x="68316" y="3136"/>
                    <a:pt x="67849" y="3069"/>
                    <a:pt x="67349" y="2969"/>
                  </a:cubicBezTo>
                  <a:cubicBezTo>
                    <a:pt x="67216" y="2935"/>
                    <a:pt x="67116" y="2935"/>
                    <a:pt x="67015" y="2935"/>
                  </a:cubicBezTo>
                  <a:cubicBezTo>
                    <a:pt x="66582" y="2935"/>
                    <a:pt x="66348" y="3169"/>
                    <a:pt x="66115" y="3569"/>
                  </a:cubicBezTo>
                  <a:cubicBezTo>
                    <a:pt x="65915" y="3903"/>
                    <a:pt x="65781" y="4236"/>
                    <a:pt x="65681" y="4603"/>
                  </a:cubicBezTo>
                  <a:cubicBezTo>
                    <a:pt x="65681" y="4603"/>
                    <a:pt x="65614" y="4737"/>
                    <a:pt x="65614" y="4770"/>
                  </a:cubicBezTo>
                  <a:cubicBezTo>
                    <a:pt x="65581" y="4737"/>
                    <a:pt x="65548" y="4737"/>
                    <a:pt x="65548" y="4703"/>
                  </a:cubicBezTo>
                  <a:cubicBezTo>
                    <a:pt x="65014" y="4470"/>
                    <a:pt x="64580" y="4303"/>
                    <a:pt x="64147" y="4170"/>
                  </a:cubicBezTo>
                  <a:cubicBezTo>
                    <a:pt x="64013" y="4136"/>
                    <a:pt x="63880" y="4103"/>
                    <a:pt x="63746" y="4103"/>
                  </a:cubicBezTo>
                  <a:cubicBezTo>
                    <a:pt x="63380" y="4103"/>
                    <a:pt x="63179" y="4336"/>
                    <a:pt x="63013" y="4570"/>
                  </a:cubicBezTo>
                  <a:cubicBezTo>
                    <a:pt x="62712" y="5037"/>
                    <a:pt x="62512" y="5504"/>
                    <a:pt x="62345" y="6004"/>
                  </a:cubicBezTo>
                  <a:cubicBezTo>
                    <a:pt x="62312" y="6038"/>
                    <a:pt x="62312" y="6071"/>
                    <a:pt x="62312" y="6104"/>
                  </a:cubicBezTo>
                  <a:cubicBezTo>
                    <a:pt x="62312" y="6104"/>
                    <a:pt x="62312" y="6138"/>
                    <a:pt x="62312" y="6138"/>
                  </a:cubicBezTo>
                  <a:cubicBezTo>
                    <a:pt x="62145" y="6071"/>
                    <a:pt x="62012" y="5938"/>
                    <a:pt x="61845" y="5838"/>
                  </a:cubicBezTo>
                  <a:cubicBezTo>
                    <a:pt x="61545" y="5604"/>
                    <a:pt x="61211" y="5437"/>
                    <a:pt x="60811" y="5237"/>
                  </a:cubicBezTo>
                  <a:cubicBezTo>
                    <a:pt x="60644" y="5170"/>
                    <a:pt x="60511" y="5137"/>
                    <a:pt x="60344" y="5137"/>
                  </a:cubicBezTo>
                  <a:cubicBezTo>
                    <a:pt x="60111" y="5137"/>
                    <a:pt x="59877" y="5237"/>
                    <a:pt x="59644" y="5471"/>
                  </a:cubicBezTo>
                  <a:cubicBezTo>
                    <a:pt x="59477" y="5637"/>
                    <a:pt x="59343" y="5804"/>
                    <a:pt x="59177" y="5971"/>
                  </a:cubicBezTo>
                  <a:lnTo>
                    <a:pt x="58309" y="6972"/>
                  </a:lnTo>
                  <a:cubicBezTo>
                    <a:pt x="58243" y="6872"/>
                    <a:pt x="58176" y="6805"/>
                    <a:pt x="58109" y="6705"/>
                  </a:cubicBezTo>
                  <a:cubicBezTo>
                    <a:pt x="57876" y="6405"/>
                    <a:pt x="57675" y="6104"/>
                    <a:pt x="57409" y="5838"/>
                  </a:cubicBezTo>
                  <a:cubicBezTo>
                    <a:pt x="57242" y="5671"/>
                    <a:pt x="56975" y="5471"/>
                    <a:pt x="56708" y="5471"/>
                  </a:cubicBezTo>
                  <a:cubicBezTo>
                    <a:pt x="56475" y="5471"/>
                    <a:pt x="56274" y="5571"/>
                    <a:pt x="56008" y="5804"/>
                  </a:cubicBezTo>
                  <a:cubicBezTo>
                    <a:pt x="55607" y="6171"/>
                    <a:pt x="55240" y="6605"/>
                    <a:pt x="54907" y="7005"/>
                  </a:cubicBezTo>
                  <a:lnTo>
                    <a:pt x="54740" y="7205"/>
                  </a:lnTo>
                  <a:cubicBezTo>
                    <a:pt x="54573" y="7405"/>
                    <a:pt x="54406" y="7572"/>
                    <a:pt x="54240" y="7772"/>
                  </a:cubicBezTo>
                  <a:cubicBezTo>
                    <a:pt x="54173" y="7639"/>
                    <a:pt x="54106" y="7539"/>
                    <a:pt x="54040" y="7439"/>
                  </a:cubicBezTo>
                  <a:cubicBezTo>
                    <a:pt x="53906" y="7172"/>
                    <a:pt x="53739" y="6905"/>
                    <a:pt x="53573" y="6605"/>
                  </a:cubicBezTo>
                  <a:cubicBezTo>
                    <a:pt x="53439" y="6338"/>
                    <a:pt x="53239" y="6004"/>
                    <a:pt x="53005" y="5704"/>
                  </a:cubicBezTo>
                  <a:cubicBezTo>
                    <a:pt x="52772" y="5437"/>
                    <a:pt x="52572" y="5304"/>
                    <a:pt x="52338" y="5304"/>
                  </a:cubicBezTo>
                  <a:cubicBezTo>
                    <a:pt x="52105" y="5304"/>
                    <a:pt x="51905" y="5437"/>
                    <a:pt x="51671" y="5671"/>
                  </a:cubicBezTo>
                  <a:cubicBezTo>
                    <a:pt x="51471" y="5904"/>
                    <a:pt x="51304" y="6138"/>
                    <a:pt x="51137" y="6371"/>
                  </a:cubicBezTo>
                  <a:lnTo>
                    <a:pt x="51071" y="6438"/>
                  </a:lnTo>
                  <a:cubicBezTo>
                    <a:pt x="50971" y="6605"/>
                    <a:pt x="50871" y="6772"/>
                    <a:pt x="50737" y="6938"/>
                  </a:cubicBezTo>
                  <a:lnTo>
                    <a:pt x="50737" y="6972"/>
                  </a:lnTo>
                  <a:cubicBezTo>
                    <a:pt x="50704" y="6938"/>
                    <a:pt x="50704" y="6938"/>
                    <a:pt x="50704" y="6905"/>
                  </a:cubicBezTo>
                  <a:cubicBezTo>
                    <a:pt x="50670" y="6872"/>
                    <a:pt x="50637" y="6838"/>
                    <a:pt x="50637" y="6838"/>
                  </a:cubicBezTo>
                  <a:cubicBezTo>
                    <a:pt x="50470" y="6671"/>
                    <a:pt x="50337" y="6471"/>
                    <a:pt x="50170" y="6305"/>
                  </a:cubicBezTo>
                  <a:cubicBezTo>
                    <a:pt x="49870" y="5938"/>
                    <a:pt x="49536" y="5571"/>
                    <a:pt x="49136" y="5204"/>
                  </a:cubicBezTo>
                  <a:cubicBezTo>
                    <a:pt x="48869" y="4970"/>
                    <a:pt x="48636" y="4870"/>
                    <a:pt x="48402" y="4870"/>
                  </a:cubicBezTo>
                  <a:cubicBezTo>
                    <a:pt x="48035" y="4870"/>
                    <a:pt x="47768" y="5104"/>
                    <a:pt x="47568" y="5537"/>
                  </a:cubicBezTo>
                  <a:cubicBezTo>
                    <a:pt x="47502" y="5671"/>
                    <a:pt x="47468" y="5804"/>
                    <a:pt x="47401" y="5938"/>
                  </a:cubicBezTo>
                  <a:cubicBezTo>
                    <a:pt x="47401" y="5971"/>
                    <a:pt x="47368" y="6038"/>
                    <a:pt x="47368" y="6071"/>
                  </a:cubicBezTo>
                  <a:cubicBezTo>
                    <a:pt x="47368" y="6104"/>
                    <a:pt x="47368" y="6138"/>
                    <a:pt x="47335" y="6171"/>
                  </a:cubicBezTo>
                  <a:cubicBezTo>
                    <a:pt x="47268" y="6104"/>
                    <a:pt x="47201" y="6038"/>
                    <a:pt x="47135" y="5971"/>
                  </a:cubicBezTo>
                  <a:lnTo>
                    <a:pt x="47068" y="5904"/>
                  </a:lnTo>
                  <a:cubicBezTo>
                    <a:pt x="46501" y="5404"/>
                    <a:pt x="46000" y="5004"/>
                    <a:pt x="45500" y="4670"/>
                  </a:cubicBezTo>
                  <a:cubicBezTo>
                    <a:pt x="45233" y="4503"/>
                    <a:pt x="45033" y="4437"/>
                    <a:pt x="44833" y="4437"/>
                  </a:cubicBezTo>
                  <a:cubicBezTo>
                    <a:pt x="44466" y="4437"/>
                    <a:pt x="44233" y="4737"/>
                    <a:pt x="44099" y="5004"/>
                  </a:cubicBezTo>
                  <a:cubicBezTo>
                    <a:pt x="43999" y="5170"/>
                    <a:pt x="43932" y="5337"/>
                    <a:pt x="43832" y="5504"/>
                  </a:cubicBezTo>
                  <a:cubicBezTo>
                    <a:pt x="43832" y="5504"/>
                    <a:pt x="43766" y="5671"/>
                    <a:pt x="43766" y="5704"/>
                  </a:cubicBezTo>
                  <a:cubicBezTo>
                    <a:pt x="43732" y="5671"/>
                    <a:pt x="43499" y="5537"/>
                    <a:pt x="43499" y="5537"/>
                  </a:cubicBezTo>
                  <a:cubicBezTo>
                    <a:pt x="42965" y="5237"/>
                    <a:pt x="42398" y="4904"/>
                    <a:pt x="41797" y="4637"/>
                  </a:cubicBezTo>
                  <a:cubicBezTo>
                    <a:pt x="41597" y="4537"/>
                    <a:pt x="41431" y="4503"/>
                    <a:pt x="41264" y="4503"/>
                  </a:cubicBezTo>
                  <a:cubicBezTo>
                    <a:pt x="40930" y="4503"/>
                    <a:pt x="40730" y="4737"/>
                    <a:pt x="40563" y="4970"/>
                  </a:cubicBezTo>
                  <a:cubicBezTo>
                    <a:pt x="40330" y="5270"/>
                    <a:pt x="40130" y="5637"/>
                    <a:pt x="39863" y="6104"/>
                  </a:cubicBezTo>
                  <a:cubicBezTo>
                    <a:pt x="39796" y="6238"/>
                    <a:pt x="39796" y="6238"/>
                    <a:pt x="39763" y="6238"/>
                  </a:cubicBezTo>
                  <a:cubicBezTo>
                    <a:pt x="39763" y="6238"/>
                    <a:pt x="39729" y="6204"/>
                    <a:pt x="39663" y="6204"/>
                  </a:cubicBezTo>
                  <a:cubicBezTo>
                    <a:pt x="38895" y="5938"/>
                    <a:pt x="38128" y="5704"/>
                    <a:pt x="37494" y="5504"/>
                  </a:cubicBezTo>
                  <a:cubicBezTo>
                    <a:pt x="37294" y="5471"/>
                    <a:pt x="37161" y="5437"/>
                    <a:pt x="37027" y="5437"/>
                  </a:cubicBezTo>
                  <a:cubicBezTo>
                    <a:pt x="36360" y="5437"/>
                    <a:pt x="36327" y="6071"/>
                    <a:pt x="36294" y="6338"/>
                  </a:cubicBezTo>
                  <a:lnTo>
                    <a:pt x="36294" y="6405"/>
                  </a:lnTo>
                  <a:cubicBezTo>
                    <a:pt x="36260" y="6671"/>
                    <a:pt x="36227" y="6938"/>
                    <a:pt x="36193" y="7205"/>
                  </a:cubicBezTo>
                  <a:lnTo>
                    <a:pt x="35526" y="7072"/>
                  </a:lnTo>
                  <a:cubicBezTo>
                    <a:pt x="35360" y="7038"/>
                    <a:pt x="35193" y="6972"/>
                    <a:pt x="35059" y="6972"/>
                  </a:cubicBezTo>
                  <a:cubicBezTo>
                    <a:pt x="34893" y="6938"/>
                    <a:pt x="34726" y="6905"/>
                    <a:pt x="34626" y="6905"/>
                  </a:cubicBezTo>
                  <a:cubicBezTo>
                    <a:pt x="33992" y="6905"/>
                    <a:pt x="33792" y="7305"/>
                    <a:pt x="33692" y="7872"/>
                  </a:cubicBezTo>
                  <a:cubicBezTo>
                    <a:pt x="33658" y="8039"/>
                    <a:pt x="33625" y="8173"/>
                    <a:pt x="33592" y="8339"/>
                  </a:cubicBezTo>
                  <a:lnTo>
                    <a:pt x="33558" y="8506"/>
                  </a:lnTo>
                  <a:cubicBezTo>
                    <a:pt x="33558" y="8573"/>
                    <a:pt x="33525" y="8606"/>
                    <a:pt x="33525" y="8606"/>
                  </a:cubicBezTo>
                  <a:cubicBezTo>
                    <a:pt x="33492" y="8606"/>
                    <a:pt x="33492" y="8606"/>
                    <a:pt x="33458" y="8573"/>
                  </a:cubicBezTo>
                  <a:cubicBezTo>
                    <a:pt x="32991" y="8539"/>
                    <a:pt x="32558" y="8473"/>
                    <a:pt x="32024" y="8439"/>
                  </a:cubicBezTo>
                  <a:lnTo>
                    <a:pt x="31857" y="8439"/>
                  </a:lnTo>
                  <a:cubicBezTo>
                    <a:pt x="31257" y="8439"/>
                    <a:pt x="31023" y="8706"/>
                    <a:pt x="30856" y="9240"/>
                  </a:cubicBezTo>
                  <a:cubicBezTo>
                    <a:pt x="30690" y="9740"/>
                    <a:pt x="30556" y="10174"/>
                    <a:pt x="30423" y="10641"/>
                  </a:cubicBezTo>
                  <a:cubicBezTo>
                    <a:pt x="30423" y="10708"/>
                    <a:pt x="30389" y="10741"/>
                    <a:pt x="30389" y="10741"/>
                  </a:cubicBezTo>
                  <a:lnTo>
                    <a:pt x="30289" y="10741"/>
                  </a:lnTo>
                  <a:cubicBezTo>
                    <a:pt x="29756" y="10708"/>
                    <a:pt x="29188" y="10708"/>
                    <a:pt x="28621" y="10708"/>
                  </a:cubicBezTo>
                  <a:cubicBezTo>
                    <a:pt x="27954" y="10708"/>
                    <a:pt x="27621" y="10975"/>
                    <a:pt x="27487" y="11642"/>
                  </a:cubicBezTo>
                  <a:cubicBezTo>
                    <a:pt x="27454" y="11942"/>
                    <a:pt x="27421" y="12242"/>
                    <a:pt x="27387" y="12509"/>
                  </a:cubicBezTo>
                  <a:lnTo>
                    <a:pt x="27387" y="12742"/>
                  </a:lnTo>
                  <a:cubicBezTo>
                    <a:pt x="27354" y="12876"/>
                    <a:pt x="27354" y="12976"/>
                    <a:pt x="27354" y="13009"/>
                  </a:cubicBezTo>
                  <a:cubicBezTo>
                    <a:pt x="27320" y="13009"/>
                    <a:pt x="27187" y="13043"/>
                    <a:pt x="27087" y="13043"/>
                  </a:cubicBezTo>
                  <a:cubicBezTo>
                    <a:pt x="26787" y="13076"/>
                    <a:pt x="26487" y="13109"/>
                    <a:pt x="26186" y="13109"/>
                  </a:cubicBezTo>
                  <a:cubicBezTo>
                    <a:pt x="25819" y="13143"/>
                    <a:pt x="25419" y="13176"/>
                    <a:pt x="25052" y="13243"/>
                  </a:cubicBezTo>
                  <a:cubicBezTo>
                    <a:pt x="24285" y="13310"/>
                    <a:pt x="24085" y="13543"/>
                    <a:pt x="24152" y="14310"/>
                  </a:cubicBezTo>
                  <a:cubicBezTo>
                    <a:pt x="24152" y="14444"/>
                    <a:pt x="24152" y="14544"/>
                    <a:pt x="24185" y="14677"/>
                  </a:cubicBezTo>
                  <a:cubicBezTo>
                    <a:pt x="24185" y="14911"/>
                    <a:pt x="24218" y="15144"/>
                    <a:pt x="24218" y="15411"/>
                  </a:cubicBezTo>
                  <a:cubicBezTo>
                    <a:pt x="24185" y="15578"/>
                    <a:pt x="24185" y="15578"/>
                    <a:pt x="24018" y="15578"/>
                  </a:cubicBezTo>
                  <a:lnTo>
                    <a:pt x="23218" y="15578"/>
                  </a:lnTo>
                  <a:cubicBezTo>
                    <a:pt x="22951" y="15611"/>
                    <a:pt x="22684" y="15611"/>
                    <a:pt x="22417" y="15611"/>
                  </a:cubicBezTo>
                  <a:cubicBezTo>
                    <a:pt x="22083" y="15611"/>
                    <a:pt x="21850" y="15678"/>
                    <a:pt x="21683" y="15845"/>
                  </a:cubicBezTo>
                  <a:cubicBezTo>
                    <a:pt x="21550" y="16011"/>
                    <a:pt x="21483" y="16245"/>
                    <a:pt x="21516" y="16612"/>
                  </a:cubicBezTo>
                  <a:cubicBezTo>
                    <a:pt x="21516" y="16845"/>
                    <a:pt x="21550" y="17079"/>
                    <a:pt x="21650" y="17379"/>
                  </a:cubicBezTo>
                  <a:cubicBezTo>
                    <a:pt x="21683" y="17412"/>
                    <a:pt x="21683" y="17446"/>
                    <a:pt x="21683" y="17446"/>
                  </a:cubicBezTo>
                  <a:cubicBezTo>
                    <a:pt x="21650" y="17446"/>
                    <a:pt x="21616" y="17446"/>
                    <a:pt x="21583" y="17479"/>
                  </a:cubicBezTo>
                  <a:lnTo>
                    <a:pt x="21283" y="17479"/>
                  </a:lnTo>
                  <a:cubicBezTo>
                    <a:pt x="20883" y="17513"/>
                    <a:pt x="20482" y="17546"/>
                    <a:pt x="20082" y="17613"/>
                  </a:cubicBezTo>
                  <a:cubicBezTo>
                    <a:pt x="19815" y="17646"/>
                    <a:pt x="19615" y="17746"/>
                    <a:pt x="19482" y="17913"/>
                  </a:cubicBezTo>
                  <a:cubicBezTo>
                    <a:pt x="19381" y="18080"/>
                    <a:pt x="19348" y="18313"/>
                    <a:pt x="19381" y="18580"/>
                  </a:cubicBezTo>
                  <a:cubicBezTo>
                    <a:pt x="19415" y="18713"/>
                    <a:pt x="19448" y="18847"/>
                    <a:pt x="19482" y="18947"/>
                  </a:cubicBezTo>
                  <a:cubicBezTo>
                    <a:pt x="19048" y="18747"/>
                    <a:pt x="18648" y="18613"/>
                    <a:pt x="18281" y="18480"/>
                  </a:cubicBezTo>
                  <a:cubicBezTo>
                    <a:pt x="17580" y="18246"/>
                    <a:pt x="16880" y="18146"/>
                    <a:pt x="16213" y="18146"/>
                  </a:cubicBezTo>
                  <a:cubicBezTo>
                    <a:pt x="15078" y="18146"/>
                    <a:pt x="13944" y="18480"/>
                    <a:pt x="12843" y="19114"/>
                  </a:cubicBezTo>
                  <a:cubicBezTo>
                    <a:pt x="11076" y="20214"/>
                    <a:pt x="9675" y="21716"/>
                    <a:pt x="8640" y="23617"/>
                  </a:cubicBezTo>
                  <a:cubicBezTo>
                    <a:pt x="7873" y="25085"/>
                    <a:pt x="7540" y="26686"/>
                    <a:pt x="7206" y="28254"/>
                  </a:cubicBezTo>
                  <a:cubicBezTo>
                    <a:pt x="7106" y="28754"/>
                    <a:pt x="7006" y="29254"/>
                    <a:pt x="6939" y="29721"/>
                  </a:cubicBezTo>
                  <a:cubicBezTo>
                    <a:pt x="6839" y="30322"/>
                    <a:pt x="6739" y="30956"/>
                    <a:pt x="6606" y="31556"/>
                  </a:cubicBezTo>
                  <a:cubicBezTo>
                    <a:pt x="6506" y="31990"/>
                    <a:pt x="6239" y="32323"/>
                    <a:pt x="5872" y="32557"/>
                  </a:cubicBezTo>
                  <a:cubicBezTo>
                    <a:pt x="5805" y="32623"/>
                    <a:pt x="5705" y="32657"/>
                    <a:pt x="5638" y="32690"/>
                  </a:cubicBezTo>
                  <a:cubicBezTo>
                    <a:pt x="5538" y="32757"/>
                    <a:pt x="5438" y="32790"/>
                    <a:pt x="5338" y="32857"/>
                  </a:cubicBezTo>
                  <a:cubicBezTo>
                    <a:pt x="5205" y="32924"/>
                    <a:pt x="5105" y="32990"/>
                    <a:pt x="4971" y="32990"/>
                  </a:cubicBezTo>
                  <a:cubicBezTo>
                    <a:pt x="4871" y="32990"/>
                    <a:pt x="4804" y="32957"/>
                    <a:pt x="4704" y="32924"/>
                  </a:cubicBezTo>
                  <a:cubicBezTo>
                    <a:pt x="4337" y="32824"/>
                    <a:pt x="3904" y="32757"/>
                    <a:pt x="3403" y="32723"/>
                  </a:cubicBezTo>
                  <a:lnTo>
                    <a:pt x="3270" y="32723"/>
                  </a:lnTo>
                  <a:cubicBezTo>
                    <a:pt x="3137" y="32723"/>
                    <a:pt x="3036" y="32723"/>
                    <a:pt x="2970" y="32757"/>
                  </a:cubicBezTo>
                  <a:cubicBezTo>
                    <a:pt x="2803" y="32790"/>
                    <a:pt x="2703" y="32890"/>
                    <a:pt x="2636" y="33024"/>
                  </a:cubicBezTo>
                  <a:cubicBezTo>
                    <a:pt x="2569" y="33157"/>
                    <a:pt x="2603" y="33291"/>
                    <a:pt x="2703" y="33457"/>
                  </a:cubicBezTo>
                  <a:cubicBezTo>
                    <a:pt x="2770" y="33591"/>
                    <a:pt x="2903" y="33657"/>
                    <a:pt x="3003" y="33724"/>
                  </a:cubicBezTo>
                  <a:cubicBezTo>
                    <a:pt x="3003" y="33724"/>
                    <a:pt x="3103" y="33791"/>
                    <a:pt x="3103" y="33791"/>
                  </a:cubicBezTo>
                  <a:lnTo>
                    <a:pt x="1502" y="34158"/>
                  </a:lnTo>
                  <a:cubicBezTo>
                    <a:pt x="1302" y="34191"/>
                    <a:pt x="1002" y="34291"/>
                    <a:pt x="735" y="34425"/>
                  </a:cubicBezTo>
                  <a:cubicBezTo>
                    <a:pt x="635" y="34491"/>
                    <a:pt x="368" y="34658"/>
                    <a:pt x="401" y="34992"/>
                  </a:cubicBezTo>
                  <a:cubicBezTo>
                    <a:pt x="435" y="35159"/>
                    <a:pt x="535" y="35359"/>
                    <a:pt x="902" y="35459"/>
                  </a:cubicBezTo>
                  <a:lnTo>
                    <a:pt x="1002" y="35459"/>
                  </a:lnTo>
                  <a:cubicBezTo>
                    <a:pt x="1002" y="35459"/>
                    <a:pt x="968" y="35459"/>
                    <a:pt x="968" y="35492"/>
                  </a:cubicBezTo>
                  <a:cubicBezTo>
                    <a:pt x="902" y="35525"/>
                    <a:pt x="802" y="35592"/>
                    <a:pt x="735" y="35626"/>
                  </a:cubicBezTo>
                  <a:cubicBezTo>
                    <a:pt x="601" y="35726"/>
                    <a:pt x="501" y="35792"/>
                    <a:pt x="401" y="35859"/>
                  </a:cubicBezTo>
                  <a:cubicBezTo>
                    <a:pt x="268" y="35959"/>
                    <a:pt x="1" y="36159"/>
                    <a:pt x="68" y="36493"/>
                  </a:cubicBezTo>
                  <a:cubicBezTo>
                    <a:pt x="168" y="36860"/>
                    <a:pt x="468" y="36893"/>
                    <a:pt x="635" y="36893"/>
                  </a:cubicBezTo>
                  <a:lnTo>
                    <a:pt x="701" y="36893"/>
                  </a:lnTo>
                  <a:cubicBezTo>
                    <a:pt x="768" y="36926"/>
                    <a:pt x="835" y="36926"/>
                    <a:pt x="868" y="36926"/>
                  </a:cubicBezTo>
                  <a:cubicBezTo>
                    <a:pt x="1002" y="36926"/>
                    <a:pt x="1135" y="36893"/>
                    <a:pt x="1269" y="36893"/>
                  </a:cubicBezTo>
                  <a:cubicBezTo>
                    <a:pt x="1235" y="36893"/>
                    <a:pt x="1202" y="36926"/>
                    <a:pt x="1202" y="36960"/>
                  </a:cubicBezTo>
                  <a:cubicBezTo>
                    <a:pt x="1168" y="36993"/>
                    <a:pt x="1135" y="37027"/>
                    <a:pt x="1102" y="37027"/>
                  </a:cubicBezTo>
                  <a:cubicBezTo>
                    <a:pt x="968" y="37160"/>
                    <a:pt x="701" y="37460"/>
                    <a:pt x="968" y="37794"/>
                  </a:cubicBezTo>
                  <a:cubicBezTo>
                    <a:pt x="1068" y="37927"/>
                    <a:pt x="1202" y="38027"/>
                    <a:pt x="1369" y="38027"/>
                  </a:cubicBezTo>
                  <a:cubicBezTo>
                    <a:pt x="1535" y="38027"/>
                    <a:pt x="1702" y="37927"/>
                    <a:pt x="1836" y="37894"/>
                  </a:cubicBezTo>
                  <a:lnTo>
                    <a:pt x="1869" y="37860"/>
                  </a:lnTo>
                  <a:cubicBezTo>
                    <a:pt x="2069" y="37760"/>
                    <a:pt x="2236" y="37660"/>
                    <a:pt x="2436" y="37560"/>
                  </a:cubicBezTo>
                  <a:lnTo>
                    <a:pt x="2436" y="37560"/>
                  </a:lnTo>
                  <a:cubicBezTo>
                    <a:pt x="2436" y="37594"/>
                    <a:pt x="2403" y="37627"/>
                    <a:pt x="2369" y="37660"/>
                  </a:cubicBezTo>
                  <a:cubicBezTo>
                    <a:pt x="2169" y="37994"/>
                    <a:pt x="2303" y="38227"/>
                    <a:pt x="2403" y="38327"/>
                  </a:cubicBezTo>
                  <a:cubicBezTo>
                    <a:pt x="2503" y="38461"/>
                    <a:pt x="2636" y="38494"/>
                    <a:pt x="2770" y="38494"/>
                  </a:cubicBezTo>
                  <a:cubicBezTo>
                    <a:pt x="2870" y="38494"/>
                    <a:pt x="2970" y="38494"/>
                    <a:pt x="3070" y="38428"/>
                  </a:cubicBezTo>
                  <a:cubicBezTo>
                    <a:pt x="3270" y="38327"/>
                    <a:pt x="3503" y="38227"/>
                    <a:pt x="3704" y="38094"/>
                  </a:cubicBezTo>
                  <a:cubicBezTo>
                    <a:pt x="4104" y="37827"/>
                    <a:pt x="4471" y="37560"/>
                    <a:pt x="4871" y="37293"/>
                  </a:cubicBezTo>
                  <a:lnTo>
                    <a:pt x="5438" y="36893"/>
                  </a:lnTo>
                  <a:cubicBezTo>
                    <a:pt x="5572" y="36793"/>
                    <a:pt x="5705" y="36726"/>
                    <a:pt x="5872" y="36660"/>
                  </a:cubicBezTo>
                  <a:cubicBezTo>
                    <a:pt x="6339" y="36526"/>
                    <a:pt x="6806" y="36359"/>
                    <a:pt x="7273" y="36193"/>
                  </a:cubicBezTo>
                  <a:cubicBezTo>
                    <a:pt x="7840" y="36026"/>
                    <a:pt x="8407" y="35826"/>
                    <a:pt x="8974" y="35659"/>
                  </a:cubicBezTo>
                  <a:cubicBezTo>
                    <a:pt x="9274" y="35592"/>
                    <a:pt x="9574" y="35492"/>
                    <a:pt x="9875" y="35359"/>
                  </a:cubicBezTo>
                  <a:cubicBezTo>
                    <a:pt x="10041" y="35325"/>
                    <a:pt x="10208" y="35259"/>
                    <a:pt x="10408" y="35192"/>
                  </a:cubicBezTo>
                  <a:cubicBezTo>
                    <a:pt x="10975" y="35025"/>
                    <a:pt x="11442" y="34692"/>
                    <a:pt x="11776" y="34258"/>
                  </a:cubicBezTo>
                  <a:lnTo>
                    <a:pt x="11776" y="34258"/>
                  </a:lnTo>
                  <a:cubicBezTo>
                    <a:pt x="11743" y="34391"/>
                    <a:pt x="11743" y="34525"/>
                    <a:pt x="11676" y="34658"/>
                  </a:cubicBezTo>
                  <a:cubicBezTo>
                    <a:pt x="11476" y="35125"/>
                    <a:pt x="11276" y="35559"/>
                    <a:pt x="11076" y="36026"/>
                  </a:cubicBezTo>
                  <a:lnTo>
                    <a:pt x="10909" y="36426"/>
                  </a:lnTo>
                  <a:cubicBezTo>
                    <a:pt x="10809" y="36726"/>
                    <a:pt x="10775" y="36960"/>
                    <a:pt x="10875" y="37160"/>
                  </a:cubicBezTo>
                  <a:cubicBezTo>
                    <a:pt x="10975" y="37360"/>
                    <a:pt x="11176" y="37527"/>
                    <a:pt x="11476" y="37627"/>
                  </a:cubicBezTo>
                  <a:cubicBezTo>
                    <a:pt x="11576" y="37660"/>
                    <a:pt x="11709" y="37660"/>
                    <a:pt x="11809" y="37694"/>
                  </a:cubicBezTo>
                  <a:cubicBezTo>
                    <a:pt x="12010" y="37727"/>
                    <a:pt x="12210" y="37760"/>
                    <a:pt x="12410" y="37760"/>
                  </a:cubicBezTo>
                  <a:cubicBezTo>
                    <a:pt x="12443" y="37760"/>
                    <a:pt x="12510" y="37794"/>
                    <a:pt x="12543" y="37794"/>
                  </a:cubicBezTo>
                  <a:cubicBezTo>
                    <a:pt x="12510" y="37827"/>
                    <a:pt x="12510" y="37894"/>
                    <a:pt x="12477" y="37927"/>
                  </a:cubicBezTo>
                  <a:cubicBezTo>
                    <a:pt x="12443" y="37994"/>
                    <a:pt x="12410" y="38027"/>
                    <a:pt x="12410" y="38094"/>
                  </a:cubicBezTo>
                  <a:cubicBezTo>
                    <a:pt x="12376" y="38127"/>
                    <a:pt x="12343" y="38194"/>
                    <a:pt x="12310" y="38261"/>
                  </a:cubicBezTo>
                  <a:cubicBezTo>
                    <a:pt x="12076" y="38728"/>
                    <a:pt x="11843" y="39228"/>
                    <a:pt x="11676" y="39762"/>
                  </a:cubicBezTo>
                  <a:cubicBezTo>
                    <a:pt x="11509" y="40296"/>
                    <a:pt x="11709" y="40696"/>
                    <a:pt x="12243" y="40863"/>
                  </a:cubicBezTo>
                  <a:cubicBezTo>
                    <a:pt x="12410" y="40929"/>
                    <a:pt x="12577" y="40963"/>
                    <a:pt x="12710" y="40996"/>
                  </a:cubicBezTo>
                  <a:lnTo>
                    <a:pt x="12777" y="40996"/>
                  </a:lnTo>
                  <a:cubicBezTo>
                    <a:pt x="12877" y="41029"/>
                    <a:pt x="13010" y="41063"/>
                    <a:pt x="13144" y="41063"/>
                  </a:cubicBezTo>
                  <a:cubicBezTo>
                    <a:pt x="13310" y="41096"/>
                    <a:pt x="13511" y="41129"/>
                    <a:pt x="13677" y="41163"/>
                  </a:cubicBezTo>
                  <a:cubicBezTo>
                    <a:pt x="13811" y="41196"/>
                    <a:pt x="13844" y="41230"/>
                    <a:pt x="13844" y="41230"/>
                  </a:cubicBezTo>
                  <a:cubicBezTo>
                    <a:pt x="13844" y="41230"/>
                    <a:pt x="13844" y="41263"/>
                    <a:pt x="13844" y="41430"/>
                  </a:cubicBezTo>
                  <a:cubicBezTo>
                    <a:pt x="13811" y="41530"/>
                    <a:pt x="13777" y="41630"/>
                    <a:pt x="13777" y="41730"/>
                  </a:cubicBezTo>
                  <a:cubicBezTo>
                    <a:pt x="13644" y="42130"/>
                    <a:pt x="13177" y="43965"/>
                    <a:pt x="13177" y="43965"/>
                  </a:cubicBezTo>
                  <a:cubicBezTo>
                    <a:pt x="13077" y="44332"/>
                    <a:pt x="13110" y="44632"/>
                    <a:pt x="13244" y="44865"/>
                  </a:cubicBezTo>
                  <a:cubicBezTo>
                    <a:pt x="13411" y="45099"/>
                    <a:pt x="13677" y="45232"/>
                    <a:pt x="14078" y="45299"/>
                  </a:cubicBezTo>
                  <a:cubicBezTo>
                    <a:pt x="14545" y="45399"/>
                    <a:pt x="15012" y="45433"/>
                    <a:pt x="15545" y="45433"/>
                  </a:cubicBezTo>
                  <a:lnTo>
                    <a:pt x="15712" y="45433"/>
                  </a:lnTo>
                  <a:cubicBezTo>
                    <a:pt x="15679" y="45499"/>
                    <a:pt x="15679" y="45566"/>
                    <a:pt x="15679" y="45599"/>
                  </a:cubicBezTo>
                  <a:lnTo>
                    <a:pt x="15545" y="46066"/>
                  </a:lnTo>
                  <a:cubicBezTo>
                    <a:pt x="15445" y="46433"/>
                    <a:pt x="15312" y="46867"/>
                    <a:pt x="15245" y="47267"/>
                  </a:cubicBezTo>
                  <a:cubicBezTo>
                    <a:pt x="15078" y="48001"/>
                    <a:pt x="15345" y="48468"/>
                    <a:pt x="16079" y="48702"/>
                  </a:cubicBezTo>
                  <a:cubicBezTo>
                    <a:pt x="16446" y="48835"/>
                    <a:pt x="16813" y="48868"/>
                    <a:pt x="17147" y="48902"/>
                  </a:cubicBezTo>
                  <a:lnTo>
                    <a:pt x="17213" y="48902"/>
                  </a:lnTo>
                  <a:cubicBezTo>
                    <a:pt x="17380" y="48935"/>
                    <a:pt x="17547" y="48935"/>
                    <a:pt x="17647" y="48968"/>
                  </a:cubicBezTo>
                  <a:cubicBezTo>
                    <a:pt x="17647" y="49035"/>
                    <a:pt x="17614" y="49102"/>
                    <a:pt x="17614" y="49169"/>
                  </a:cubicBezTo>
                  <a:cubicBezTo>
                    <a:pt x="17580" y="49235"/>
                    <a:pt x="17547" y="49335"/>
                    <a:pt x="17513" y="49435"/>
                  </a:cubicBezTo>
                  <a:cubicBezTo>
                    <a:pt x="17447" y="49736"/>
                    <a:pt x="17347" y="50036"/>
                    <a:pt x="17280" y="50336"/>
                  </a:cubicBezTo>
                  <a:cubicBezTo>
                    <a:pt x="17147" y="50703"/>
                    <a:pt x="17046" y="51070"/>
                    <a:pt x="16980" y="51403"/>
                  </a:cubicBezTo>
                  <a:cubicBezTo>
                    <a:pt x="16880" y="51770"/>
                    <a:pt x="16980" y="52004"/>
                    <a:pt x="17080" y="52137"/>
                  </a:cubicBezTo>
                  <a:cubicBezTo>
                    <a:pt x="17180" y="52271"/>
                    <a:pt x="17347" y="52404"/>
                    <a:pt x="17780" y="52404"/>
                  </a:cubicBezTo>
                  <a:cubicBezTo>
                    <a:pt x="17847" y="52404"/>
                    <a:pt x="17947" y="52404"/>
                    <a:pt x="18047" y="52371"/>
                  </a:cubicBezTo>
                  <a:lnTo>
                    <a:pt x="19615" y="52137"/>
                  </a:lnTo>
                  <a:cubicBezTo>
                    <a:pt x="19615" y="52171"/>
                    <a:pt x="19615" y="52237"/>
                    <a:pt x="19615" y="52304"/>
                  </a:cubicBezTo>
                  <a:cubicBezTo>
                    <a:pt x="19582" y="52371"/>
                    <a:pt x="19582" y="52404"/>
                    <a:pt x="19582" y="52471"/>
                  </a:cubicBezTo>
                  <a:cubicBezTo>
                    <a:pt x="19582" y="52671"/>
                    <a:pt x="19548" y="52871"/>
                    <a:pt x="19515" y="53071"/>
                  </a:cubicBezTo>
                  <a:cubicBezTo>
                    <a:pt x="19482" y="53472"/>
                    <a:pt x="19448" y="53872"/>
                    <a:pt x="19448" y="54306"/>
                  </a:cubicBezTo>
                  <a:cubicBezTo>
                    <a:pt x="19448" y="54906"/>
                    <a:pt x="19682" y="55140"/>
                    <a:pt x="20282" y="55273"/>
                  </a:cubicBezTo>
                  <a:cubicBezTo>
                    <a:pt x="20449" y="55306"/>
                    <a:pt x="20616" y="55306"/>
                    <a:pt x="20816" y="55306"/>
                  </a:cubicBezTo>
                  <a:cubicBezTo>
                    <a:pt x="21183" y="55306"/>
                    <a:pt x="21550" y="55240"/>
                    <a:pt x="21883" y="55173"/>
                  </a:cubicBezTo>
                  <a:lnTo>
                    <a:pt x="22150" y="55140"/>
                  </a:lnTo>
                  <a:cubicBezTo>
                    <a:pt x="22217" y="55140"/>
                    <a:pt x="22284" y="55106"/>
                    <a:pt x="22350" y="55106"/>
                  </a:cubicBezTo>
                  <a:cubicBezTo>
                    <a:pt x="22350" y="55173"/>
                    <a:pt x="22317" y="55240"/>
                    <a:pt x="22317" y="55306"/>
                  </a:cubicBezTo>
                  <a:cubicBezTo>
                    <a:pt x="22284" y="55540"/>
                    <a:pt x="22250" y="55807"/>
                    <a:pt x="22217" y="56074"/>
                  </a:cubicBezTo>
                  <a:cubicBezTo>
                    <a:pt x="22183" y="56440"/>
                    <a:pt x="22117" y="56807"/>
                    <a:pt x="22083" y="57174"/>
                  </a:cubicBezTo>
                  <a:cubicBezTo>
                    <a:pt x="22050" y="57508"/>
                    <a:pt x="22117" y="57775"/>
                    <a:pt x="22250" y="57942"/>
                  </a:cubicBezTo>
                  <a:cubicBezTo>
                    <a:pt x="22417" y="58108"/>
                    <a:pt x="22650" y="58208"/>
                    <a:pt x="22951" y="58208"/>
                  </a:cubicBezTo>
                  <a:lnTo>
                    <a:pt x="23051" y="58208"/>
                  </a:lnTo>
                  <a:cubicBezTo>
                    <a:pt x="23284" y="58175"/>
                    <a:pt x="23551" y="58142"/>
                    <a:pt x="23885" y="58075"/>
                  </a:cubicBezTo>
                  <a:cubicBezTo>
                    <a:pt x="24218" y="58008"/>
                    <a:pt x="24552" y="57942"/>
                    <a:pt x="24919" y="57875"/>
                  </a:cubicBezTo>
                  <a:lnTo>
                    <a:pt x="24952" y="57841"/>
                  </a:lnTo>
                  <a:cubicBezTo>
                    <a:pt x="24985" y="58275"/>
                    <a:pt x="24985" y="58709"/>
                    <a:pt x="24985" y="59109"/>
                  </a:cubicBezTo>
                  <a:cubicBezTo>
                    <a:pt x="24985" y="59276"/>
                    <a:pt x="24985" y="59476"/>
                    <a:pt x="24985" y="59676"/>
                  </a:cubicBezTo>
                  <a:cubicBezTo>
                    <a:pt x="24985" y="60410"/>
                    <a:pt x="25319" y="60777"/>
                    <a:pt x="25986" y="60777"/>
                  </a:cubicBezTo>
                  <a:lnTo>
                    <a:pt x="26220" y="60777"/>
                  </a:lnTo>
                  <a:cubicBezTo>
                    <a:pt x="26386" y="60744"/>
                    <a:pt x="26553" y="60710"/>
                    <a:pt x="26753" y="60643"/>
                  </a:cubicBezTo>
                  <a:cubicBezTo>
                    <a:pt x="27020" y="60543"/>
                    <a:pt x="27287" y="60443"/>
                    <a:pt x="27554" y="60343"/>
                  </a:cubicBezTo>
                  <a:lnTo>
                    <a:pt x="27821" y="60277"/>
                  </a:lnTo>
                  <a:cubicBezTo>
                    <a:pt x="27888" y="60243"/>
                    <a:pt x="28021" y="60176"/>
                    <a:pt x="28121" y="60176"/>
                  </a:cubicBezTo>
                  <a:cubicBezTo>
                    <a:pt x="28154" y="60210"/>
                    <a:pt x="28154" y="60310"/>
                    <a:pt x="28154" y="60477"/>
                  </a:cubicBezTo>
                  <a:lnTo>
                    <a:pt x="28154" y="60810"/>
                  </a:lnTo>
                  <a:cubicBezTo>
                    <a:pt x="28154" y="61244"/>
                    <a:pt x="28154" y="61711"/>
                    <a:pt x="28221" y="62145"/>
                  </a:cubicBezTo>
                  <a:cubicBezTo>
                    <a:pt x="28288" y="62612"/>
                    <a:pt x="28455" y="63179"/>
                    <a:pt x="29122" y="63179"/>
                  </a:cubicBezTo>
                  <a:cubicBezTo>
                    <a:pt x="29289" y="63179"/>
                    <a:pt x="29422" y="63145"/>
                    <a:pt x="29622" y="63112"/>
                  </a:cubicBezTo>
                  <a:cubicBezTo>
                    <a:pt x="30022" y="63012"/>
                    <a:pt x="30389" y="62878"/>
                    <a:pt x="30756" y="62745"/>
                  </a:cubicBezTo>
                  <a:cubicBezTo>
                    <a:pt x="30890" y="62678"/>
                    <a:pt x="31023" y="62645"/>
                    <a:pt x="31157" y="62578"/>
                  </a:cubicBezTo>
                  <a:cubicBezTo>
                    <a:pt x="31290" y="62545"/>
                    <a:pt x="31390" y="62511"/>
                    <a:pt x="31457" y="62511"/>
                  </a:cubicBezTo>
                  <a:cubicBezTo>
                    <a:pt x="31490" y="62578"/>
                    <a:pt x="31490" y="62678"/>
                    <a:pt x="31490" y="62812"/>
                  </a:cubicBezTo>
                  <a:cubicBezTo>
                    <a:pt x="31523" y="63312"/>
                    <a:pt x="31557" y="63779"/>
                    <a:pt x="31657" y="64279"/>
                  </a:cubicBezTo>
                  <a:cubicBezTo>
                    <a:pt x="31724" y="64513"/>
                    <a:pt x="31857" y="65247"/>
                    <a:pt x="32591" y="65247"/>
                  </a:cubicBezTo>
                  <a:cubicBezTo>
                    <a:pt x="32758" y="65247"/>
                    <a:pt x="32958" y="65213"/>
                    <a:pt x="33191" y="65113"/>
                  </a:cubicBezTo>
                  <a:cubicBezTo>
                    <a:pt x="33492" y="65013"/>
                    <a:pt x="33758" y="64913"/>
                    <a:pt x="34025" y="64780"/>
                  </a:cubicBezTo>
                  <a:cubicBezTo>
                    <a:pt x="34159" y="64713"/>
                    <a:pt x="34325" y="64646"/>
                    <a:pt x="34459" y="64580"/>
                  </a:cubicBezTo>
                  <a:cubicBezTo>
                    <a:pt x="34659" y="64513"/>
                    <a:pt x="34859" y="64413"/>
                    <a:pt x="34959" y="64413"/>
                  </a:cubicBezTo>
                  <a:cubicBezTo>
                    <a:pt x="34959" y="64480"/>
                    <a:pt x="34993" y="64713"/>
                    <a:pt x="34993" y="64913"/>
                  </a:cubicBezTo>
                  <a:lnTo>
                    <a:pt x="35226" y="64880"/>
                  </a:lnTo>
                  <a:lnTo>
                    <a:pt x="35026" y="64947"/>
                  </a:lnTo>
                  <a:cubicBezTo>
                    <a:pt x="35059" y="65447"/>
                    <a:pt x="35093" y="65947"/>
                    <a:pt x="35193" y="66448"/>
                  </a:cubicBezTo>
                  <a:cubicBezTo>
                    <a:pt x="35293" y="66948"/>
                    <a:pt x="35626" y="67248"/>
                    <a:pt x="36093" y="67248"/>
                  </a:cubicBezTo>
                  <a:cubicBezTo>
                    <a:pt x="36227" y="67248"/>
                    <a:pt x="36327" y="67248"/>
                    <a:pt x="36460" y="67215"/>
                  </a:cubicBezTo>
                  <a:cubicBezTo>
                    <a:pt x="36694" y="67148"/>
                    <a:pt x="36961" y="67048"/>
                    <a:pt x="37161" y="66948"/>
                  </a:cubicBezTo>
                  <a:lnTo>
                    <a:pt x="37228" y="66915"/>
                  </a:lnTo>
                  <a:cubicBezTo>
                    <a:pt x="37461" y="66815"/>
                    <a:pt x="37728" y="66714"/>
                    <a:pt x="37961" y="66614"/>
                  </a:cubicBezTo>
                  <a:cubicBezTo>
                    <a:pt x="38061" y="66581"/>
                    <a:pt x="38162" y="66514"/>
                    <a:pt x="38262" y="66481"/>
                  </a:cubicBezTo>
                  <a:cubicBezTo>
                    <a:pt x="38462" y="66881"/>
                    <a:pt x="38829" y="67682"/>
                    <a:pt x="38829" y="67682"/>
                  </a:cubicBezTo>
                  <a:cubicBezTo>
                    <a:pt x="38929" y="67915"/>
                    <a:pt x="39062" y="68115"/>
                    <a:pt x="39229" y="68316"/>
                  </a:cubicBezTo>
                  <a:cubicBezTo>
                    <a:pt x="39429" y="68582"/>
                    <a:pt x="39696" y="68716"/>
                    <a:pt x="39963" y="68716"/>
                  </a:cubicBezTo>
                  <a:cubicBezTo>
                    <a:pt x="40130" y="68716"/>
                    <a:pt x="40296" y="68683"/>
                    <a:pt x="40497" y="68582"/>
                  </a:cubicBezTo>
                  <a:cubicBezTo>
                    <a:pt x="40663" y="68482"/>
                    <a:pt x="40830" y="68349"/>
                    <a:pt x="41030" y="68216"/>
                  </a:cubicBezTo>
                  <a:cubicBezTo>
                    <a:pt x="41431" y="67882"/>
                    <a:pt x="41898" y="67515"/>
                    <a:pt x="42331" y="67115"/>
                  </a:cubicBezTo>
                  <a:cubicBezTo>
                    <a:pt x="42398" y="67081"/>
                    <a:pt x="42431" y="67081"/>
                    <a:pt x="42431" y="67081"/>
                  </a:cubicBezTo>
                  <a:cubicBezTo>
                    <a:pt x="42431" y="67081"/>
                    <a:pt x="42465" y="67081"/>
                    <a:pt x="42498" y="67148"/>
                  </a:cubicBezTo>
                  <a:cubicBezTo>
                    <a:pt x="42998" y="67682"/>
                    <a:pt x="43632" y="68216"/>
                    <a:pt x="44466" y="68783"/>
                  </a:cubicBezTo>
                  <a:cubicBezTo>
                    <a:pt x="44733" y="68949"/>
                    <a:pt x="44933" y="69016"/>
                    <a:pt x="45167" y="69016"/>
                  </a:cubicBezTo>
                  <a:cubicBezTo>
                    <a:pt x="45433" y="69016"/>
                    <a:pt x="45667" y="68916"/>
                    <a:pt x="45934" y="68616"/>
                  </a:cubicBezTo>
                  <a:cubicBezTo>
                    <a:pt x="46101" y="68449"/>
                    <a:pt x="46267" y="68249"/>
                    <a:pt x="46401" y="68049"/>
                  </a:cubicBezTo>
                  <a:cubicBezTo>
                    <a:pt x="46568" y="67849"/>
                    <a:pt x="46734" y="67615"/>
                    <a:pt x="46868" y="67382"/>
                  </a:cubicBezTo>
                  <a:cubicBezTo>
                    <a:pt x="47001" y="67215"/>
                    <a:pt x="47135" y="67015"/>
                    <a:pt x="47268" y="66815"/>
                  </a:cubicBezTo>
                  <a:cubicBezTo>
                    <a:pt x="47301" y="66815"/>
                    <a:pt x="47301" y="66781"/>
                    <a:pt x="47335" y="66748"/>
                  </a:cubicBezTo>
                  <a:cubicBezTo>
                    <a:pt x="47335" y="66781"/>
                    <a:pt x="47368" y="66815"/>
                    <a:pt x="47368" y="66815"/>
                  </a:cubicBezTo>
                  <a:cubicBezTo>
                    <a:pt x="47835" y="67448"/>
                    <a:pt x="48436" y="67915"/>
                    <a:pt x="48969" y="68416"/>
                  </a:cubicBezTo>
                  <a:lnTo>
                    <a:pt x="49236" y="68616"/>
                  </a:lnTo>
                  <a:cubicBezTo>
                    <a:pt x="49470" y="68816"/>
                    <a:pt x="49670" y="68916"/>
                    <a:pt x="49870" y="68916"/>
                  </a:cubicBezTo>
                  <a:cubicBezTo>
                    <a:pt x="50070" y="68916"/>
                    <a:pt x="50370" y="68783"/>
                    <a:pt x="50570" y="68282"/>
                  </a:cubicBezTo>
                  <a:cubicBezTo>
                    <a:pt x="50670" y="68049"/>
                    <a:pt x="50737" y="67849"/>
                    <a:pt x="50804" y="67615"/>
                  </a:cubicBezTo>
                  <a:lnTo>
                    <a:pt x="51404" y="65614"/>
                  </a:lnTo>
                  <a:cubicBezTo>
                    <a:pt x="51438" y="65647"/>
                    <a:pt x="51471" y="65647"/>
                    <a:pt x="51504" y="65680"/>
                  </a:cubicBezTo>
                  <a:cubicBezTo>
                    <a:pt x="51538" y="65680"/>
                    <a:pt x="51571" y="65680"/>
                    <a:pt x="51571" y="65714"/>
                  </a:cubicBezTo>
                  <a:cubicBezTo>
                    <a:pt x="52005" y="65881"/>
                    <a:pt x="52405" y="66047"/>
                    <a:pt x="52839" y="66214"/>
                  </a:cubicBezTo>
                  <a:cubicBezTo>
                    <a:pt x="53306" y="66414"/>
                    <a:pt x="53806" y="66581"/>
                    <a:pt x="54273" y="66815"/>
                  </a:cubicBezTo>
                  <a:cubicBezTo>
                    <a:pt x="54406" y="66881"/>
                    <a:pt x="54573" y="66915"/>
                    <a:pt x="54707" y="66915"/>
                  </a:cubicBezTo>
                  <a:cubicBezTo>
                    <a:pt x="54907" y="66915"/>
                    <a:pt x="55274" y="66848"/>
                    <a:pt x="55441" y="66281"/>
                  </a:cubicBezTo>
                  <a:cubicBezTo>
                    <a:pt x="55507" y="66147"/>
                    <a:pt x="55541" y="65981"/>
                    <a:pt x="55574" y="65814"/>
                  </a:cubicBezTo>
                  <a:lnTo>
                    <a:pt x="55607" y="65747"/>
                  </a:lnTo>
                  <a:cubicBezTo>
                    <a:pt x="55674" y="65313"/>
                    <a:pt x="55774" y="64913"/>
                    <a:pt x="55841" y="64480"/>
                  </a:cubicBezTo>
                  <a:lnTo>
                    <a:pt x="55941" y="64113"/>
                  </a:lnTo>
                  <a:cubicBezTo>
                    <a:pt x="55974" y="64146"/>
                    <a:pt x="56041" y="64179"/>
                    <a:pt x="56074" y="64213"/>
                  </a:cubicBezTo>
                  <a:lnTo>
                    <a:pt x="56174" y="64279"/>
                  </a:lnTo>
                  <a:cubicBezTo>
                    <a:pt x="56475" y="64546"/>
                    <a:pt x="56908" y="64846"/>
                    <a:pt x="57375" y="65047"/>
                  </a:cubicBezTo>
                  <a:cubicBezTo>
                    <a:pt x="57575" y="65147"/>
                    <a:pt x="57742" y="65180"/>
                    <a:pt x="57876" y="65180"/>
                  </a:cubicBezTo>
                  <a:cubicBezTo>
                    <a:pt x="58209" y="65180"/>
                    <a:pt x="58443" y="65013"/>
                    <a:pt x="58643" y="64613"/>
                  </a:cubicBezTo>
                  <a:cubicBezTo>
                    <a:pt x="58743" y="64413"/>
                    <a:pt x="58843" y="64146"/>
                    <a:pt x="58910" y="63879"/>
                  </a:cubicBezTo>
                  <a:cubicBezTo>
                    <a:pt x="59043" y="63345"/>
                    <a:pt x="59177" y="62812"/>
                    <a:pt x="59310" y="62278"/>
                  </a:cubicBezTo>
                  <a:lnTo>
                    <a:pt x="59510" y="61577"/>
                  </a:lnTo>
                  <a:cubicBezTo>
                    <a:pt x="59510" y="61577"/>
                    <a:pt x="59510" y="61544"/>
                    <a:pt x="59510" y="61511"/>
                  </a:cubicBezTo>
                  <a:cubicBezTo>
                    <a:pt x="59543" y="61544"/>
                    <a:pt x="59577" y="61577"/>
                    <a:pt x="59610" y="61611"/>
                  </a:cubicBezTo>
                  <a:cubicBezTo>
                    <a:pt x="59644" y="61644"/>
                    <a:pt x="59677" y="61678"/>
                    <a:pt x="59710" y="61711"/>
                  </a:cubicBezTo>
                  <a:cubicBezTo>
                    <a:pt x="60144" y="62111"/>
                    <a:pt x="60578" y="62411"/>
                    <a:pt x="60978" y="62645"/>
                  </a:cubicBezTo>
                  <a:cubicBezTo>
                    <a:pt x="61178" y="62778"/>
                    <a:pt x="61345" y="62812"/>
                    <a:pt x="61512" y="62812"/>
                  </a:cubicBezTo>
                  <a:cubicBezTo>
                    <a:pt x="61845" y="62812"/>
                    <a:pt x="62112" y="62612"/>
                    <a:pt x="62279" y="62211"/>
                  </a:cubicBezTo>
                  <a:cubicBezTo>
                    <a:pt x="62345" y="62111"/>
                    <a:pt x="62379" y="62011"/>
                    <a:pt x="62412" y="61878"/>
                  </a:cubicBezTo>
                  <a:lnTo>
                    <a:pt x="62412" y="61811"/>
                  </a:lnTo>
                  <a:cubicBezTo>
                    <a:pt x="62646" y="61077"/>
                    <a:pt x="62779" y="60410"/>
                    <a:pt x="62846" y="59743"/>
                  </a:cubicBezTo>
                  <a:cubicBezTo>
                    <a:pt x="62846" y="59709"/>
                    <a:pt x="62846" y="59676"/>
                    <a:pt x="62846" y="59609"/>
                  </a:cubicBezTo>
                  <a:cubicBezTo>
                    <a:pt x="62846" y="59609"/>
                    <a:pt x="62846" y="59576"/>
                    <a:pt x="62846" y="59576"/>
                  </a:cubicBezTo>
                  <a:cubicBezTo>
                    <a:pt x="62846" y="59576"/>
                    <a:pt x="62879" y="59609"/>
                    <a:pt x="62913" y="59643"/>
                  </a:cubicBezTo>
                  <a:cubicBezTo>
                    <a:pt x="62946" y="59676"/>
                    <a:pt x="62979" y="59709"/>
                    <a:pt x="63046" y="59743"/>
                  </a:cubicBezTo>
                  <a:cubicBezTo>
                    <a:pt x="63480" y="60043"/>
                    <a:pt x="63947" y="60377"/>
                    <a:pt x="64447" y="60577"/>
                  </a:cubicBezTo>
                  <a:cubicBezTo>
                    <a:pt x="64614" y="60643"/>
                    <a:pt x="64781" y="60677"/>
                    <a:pt x="64914" y="60677"/>
                  </a:cubicBezTo>
                  <a:cubicBezTo>
                    <a:pt x="65248" y="60677"/>
                    <a:pt x="65514" y="60510"/>
                    <a:pt x="65715" y="60143"/>
                  </a:cubicBezTo>
                  <a:cubicBezTo>
                    <a:pt x="65881" y="59910"/>
                    <a:pt x="65981" y="59609"/>
                    <a:pt x="66048" y="59276"/>
                  </a:cubicBezTo>
                  <a:lnTo>
                    <a:pt x="66115" y="58775"/>
                  </a:lnTo>
                  <a:cubicBezTo>
                    <a:pt x="66215" y="58342"/>
                    <a:pt x="66282" y="57908"/>
                    <a:pt x="66348" y="57508"/>
                  </a:cubicBezTo>
                  <a:cubicBezTo>
                    <a:pt x="66415" y="57208"/>
                    <a:pt x="66515" y="57008"/>
                    <a:pt x="66715" y="56841"/>
                  </a:cubicBezTo>
                  <a:cubicBezTo>
                    <a:pt x="67282" y="56407"/>
                    <a:pt x="67683" y="55973"/>
                    <a:pt x="67983" y="55506"/>
                  </a:cubicBezTo>
                  <a:cubicBezTo>
                    <a:pt x="68350" y="54906"/>
                    <a:pt x="68283" y="54539"/>
                    <a:pt x="68183" y="54306"/>
                  </a:cubicBezTo>
                  <a:cubicBezTo>
                    <a:pt x="68050" y="54072"/>
                    <a:pt x="67749" y="53805"/>
                    <a:pt x="67049" y="53738"/>
                  </a:cubicBezTo>
                  <a:lnTo>
                    <a:pt x="66482" y="53738"/>
                  </a:lnTo>
                  <a:cubicBezTo>
                    <a:pt x="66248" y="53738"/>
                    <a:pt x="65948" y="53738"/>
                    <a:pt x="65715" y="53705"/>
                  </a:cubicBezTo>
                  <a:cubicBezTo>
                    <a:pt x="65481" y="53672"/>
                    <a:pt x="65248" y="53672"/>
                    <a:pt x="65014" y="53672"/>
                  </a:cubicBezTo>
                  <a:cubicBezTo>
                    <a:pt x="63913" y="53672"/>
                    <a:pt x="62812" y="53905"/>
                    <a:pt x="61578" y="54372"/>
                  </a:cubicBezTo>
                  <a:cubicBezTo>
                    <a:pt x="60611" y="54739"/>
                    <a:pt x="59577" y="55073"/>
                    <a:pt x="58409" y="55340"/>
                  </a:cubicBezTo>
                  <a:cubicBezTo>
                    <a:pt x="55207" y="56107"/>
                    <a:pt x="51938" y="56607"/>
                    <a:pt x="48602" y="57108"/>
                  </a:cubicBezTo>
                  <a:cubicBezTo>
                    <a:pt x="47868" y="57208"/>
                    <a:pt x="47201" y="57274"/>
                    <a:pt x="46534" y="57274"/>
                  </a:cubicBezTo>
                  <a:cubicBezTo>
                    <a:pt x="45834" y="57274"/>
                    <a:pt x="45133" y="57208"/>
                    <a:pt x="44499" y="57074"/>
                  </a:cubicBezTo>
                  <a:cubicBezTo>
                    <a:pt x="42498" y="56674"/>
                    <a:pt x="40430" y="56074"/>
                    <a:pt x="37961" y="55173"/>
                  </a:cubicBezTo>
                  <a:cubicBezTo>
                    <a:pt x="36360" y="54606"/>
                    <a:pt x="35159" y="53738"/>
                    <a:pt x="34225" y="52538"/>
                  </a:cubicBezTo>
                  <a:cubicBezTo>
                    <a:pt x="34159" y="52404"/>
                    <a:pt x="34059" y="52304"/>
                    <a:pt x="33992" y="52204"/>
                  </a:cubicBezTo>
                  <a:cubicBezTo>
                    <a:pt x="33892" y="52104"/>
                    <a:pt x="33792" y="52004"/>
                    <a:pt x="33725" y="51904"/>
                  </a:cubicBezTo>
                  <a:cubicBezTo>
                    <a:pt x="33091" y="51037"/>
                    <a:pt x="32324" y="49836"/>
                    <a:pt x="32057" y="48468"/>
                  </a:cubicBezTo>
                  <a:cubicBezTo>
                    <a:pt x="31890" y="47601"/>
                    <a:pt x="31757" y="46700"/>
                    <a:pt x="31657" y="45833"/>
                  </a:cubicBezTo>
                  <a:cubicBezTo>
                    <a:pt x="31590" y="45132"/>
                    <a:pt x="31557" y="44432"/>
                    <a:pt x="31557" y="43765"/>
                  </a:cubicBezTo>
                  <a:cubicBezTo>
                    <a:pt x="31557" y="42364"/>
                    <a:pt x="31924" y="41196"/>
                    <a:pt x="32724" y="40162"/>
                  </a:cubicBezTo>
                  <a:cubicBezTo>
                    <a:pt x="33358" y="39362"/>
                    <a:pt x="33925" y="38761"/>
                    <a:pt x="34492" y="38294"/>
                  </a:cubicBezTo>
                  <a:cubicBezTo>
                    <a:pt x="34792" y="38094"/>
                    <a:pt x="35059" y="37860"/>
                    <a:pt x="35326" y="37627"/>
                  </a:cubicBezTo>
                  <a:cubicBezTo>
                    <a:pt x="35393" y="38127"/>
                    <a:pt x="35526" y="38594"/>
                    <a:pt x="35660" y="39061"/>
                  </a:cubicBezTo>
                  <a:cubicBezTo>
                    <a:pt x="35760" y="39395"/>
                    <a:pt x="35860" y="39695"/>
                    <a:pt x="35927" y="40029"/>
                  </a:cubicBezTo>
                  <a:cubicBezTo>
                    <a:pt x="36093" y="40796"/>
                    <a:pt x="36560" y="41463"/>
                    <a:pt x="37294" y="41963"/>
                  </a:cubicBezTo>
                  <a:cubicBezTo>
                    <a:pt x="38162" y="42530"/>
                    <a:pt x="38995" y="42897"/>
                    <a:pt x="39929" y="43098"/>
                  </a:cubicBezTo>
                  <a:cubicBezTo>
                    <a:pt x="41064" y="43331"/>
                    <a:pt x="42198" y="43565"/>
                    <a:pt x="43299" y="43798"/>
                  </a:cubicBezTo>
                  <a:cubicBezTo>
                    <a:pt x="44433" y="44032"/>
                    <a:pt x="45567" y="44298"/>
                    <a:pt x="46701" y="44532"/>
                  </a:cubicBezTo>
                  <a:cubicBezTo>
                    <a:pt x="47435" y="44665"/>
                    <a:pt x="48202" y="44832"/>
                    <a:pt x="48903" y="45266"/>
                  </a:cubicBezTo>
                  <a:cubicBezTo>
                    <a:pt x="49103" y="45399"/>
                    <a:pt x="49336" y="45499"/>
                    <a:pt x="49670" y="45533"/>
                  </a:cubicBezTo>
                  <a:cubicBezTo>
                    <a:pt x="49736" y="45533"/>
                    <a:pt x="49803" y="45566"/>
                    <a:pt x="49870" y="45566"/>
                  </a:cubicBezTo>
                  <a:cubicBezTo>
                    <a:pt x="50070" y="45566"/>
                    <a:pt x="50237" y="45466"/>
                    <a:pt x="50337" y="45299"/>
                  </a:cubicBezTo>
                  <a:cubicBezTo>
                    <a:pt x="50404" y="45132"/>
                    <a:pt x="50404" y="44966"/>
                    <a:pt x="50337" y="44799"/>
                  </a:cubicBezTo>
                  <a:cubicBezTo>
                    <a:pt x="50270" y="44732"/>
                    <a:pt x="50203" y="44665"/>
                    <a:pt x="50170" y="44599"/>
                  </a:cubicBezTo>
                  <a:cubicBezTo>
                    <a:pt x="50170" y="44599"/>
                    <a:pt x="50103" y="44565"/>
                    <a:pt x="50103" y="44565"/>
                  </a:cubicBezTo>
                  <a:lnTo>
                    <a:pt x="50103" y="44565"/>
                  </a:lnTo>
                  <a:cubicBezTo>
                    <a:pt x="50103" y="44565"/>
                    <a:pt x="50270" y="44599"/>
                    <a:pt x="50270" y="44599"/>
                  </a:cubicBezTo>
                  <a:cubicBezTo>
                    <a:pt x="50437" y="44665"/>
                    <a:pt x="50604" y="44732"/>
                    <a:pt x="50737" y="44765"/>
                  </a:cubicBezTo>
                  <a:lnTo>
                    <a:pt x="51037" y="44865"/>
                  </a:lnTo>
                  <a:cubicBezTo>
                    <a:pt x="51104" y="44899"/>
                    <a:pt x="51171" y="44899"/>
                    <a:pt x="51238" y="44899"/>
                  </a:cubicBezTo>
                  <a:cubicBezTo>
                    <a:pt x="51404" y="44899"/>
                    <a:pt x="51538" y="44799"/>
                    <a:pt x="51638" y="44665"/>
                  </a:cubicBezTo>
                  <a:cubicBezTo>
                    <a:pt x="51705" y="44499"/>
                    <a:pt x="51738" y="44298"/>
                    <a:pt x="51471" y="44032"/>
                  </a:cubicBezTo>
                  <a:cubicBezTo>
                    <a:pt x="51338" y="43931"/>
                    <a:pt x="51204" y="43831"/>
                    <a:pt x="51071" y="43731"/>
                  </a:cubicBezTo>
                  <a:cubicBezTo>
                    <a:pt x="50937" y="43631"/>
                    <a:pt x="50771" y="43498"/>
                    <a:pt x="50637" y="43398"/>
                  </a:cubicBezTo>
                  <a:lnTo>
                    <a:pt x="50637" y="43331"/>
                  </a:lnTo>
                  <a:cubicBezTo>
                    <a:pt x="50670" y="43131"/>
                    <a:pt x="50604" y="42931"/>
                    <a:pt x="50404" y="42831"/>
                  </a:cubicBezTo>
                  <a:cubicBezTo>
                    <a:pt x="50170" y="42664"/>
                    <a:pt x="49870" y="42564"/>
                    <a:pt x="49603" y="42497"/>
                  </a:cubicBezTo>
                  <a:cubicBezTo>
                    <a:pt x="49503" y="42464"/>
                    <a:pt x="49403" y="42430"/>
                    <a:pt x="49303" y="42397"/>
                  </a:cubicBezTo>
                  <a:cubicBezTo>
                    <a:pt x="49470" y="42330"/>
                    <a:pt x="49536" y="42197"/>
                    <a:pt x="49536" y="42030"/>
                  </a:cubicBezTo>
                  <a:cubicBezTo>
                    <a:pt x="49536" y="41663"/>
                    <a:pt x="49203" y="41596"/>
                    <a:pt x="49069" y="41563"/>
                  </a:cubicBezTo>
                  <a:cubicBezTo>
                    <a:pt x="48869" y="41530"/>
                    <a:pt x="48669" y="41496"/>
                    <a:pt x="48469" y="41496"/>
                  </a:cubicBezTo>
                  <a:cubicBezTo>
                    <a:pt x="48269" y="41496"/>
                    <a:pt x="48069" y="41530"/>
                    <a:pt x="47868" y="41530"/>
                  </a:cubicBezTo>
                  <a:cubicBezTo>
                    <a:pt x="47602" y="41563"/>
                    <a:pt x="47301" y="41596"/>
                    <a:pt x="47035" y="41596"/>
                  </a:cubicBezTo>
                  <a:cubicBezTo>
                    <a:pt x="46501" y="41596"/>
                    <a:pt x="46101" y="41496"/>
                    <a:pt x="45734" y="41263"/>
                  </a:cubicBezTo>
                  <a:cubicBezTo>
                    <a:pt x="45600" y="41196"/>
                    <a:pt x="45400" y="41129"/>
                    <a:pt x="45233" y="41096"/>
                  </a:cubicBezTo>
                  <a:lnTo>
                    <a:pt x="45167" y="41096"/>
                  </a:lnTo>
                  <a:cubicBezTo>
                    <a:pt x="45167" y="41096"/>
                    <a:pt x="41898" y="40296"/>
                    <a:pt x="41197" y="40129"/>
                  </a:cubicBezTo>
                  <a:cubicBezTo>
                    <a:pt x="41097" y="40095"/>
                    <a:pt x="40964" y="40062"/>
                    <a:pt x="40964" y="40062"/>
                  </a:cubicBezTo>
                  <a:cubicBezTo>
                    <a:pt x="40964" y="40029"/>
                    <a:pt x="40964" y="39929"/>
                    <a:pt x="40964" y="39795"/>
                  </a:cubicBezTo>
                  <a:cubicBezTo>
                    <a:pt x="40964" y="39495"/>
                    <a:pt x="40997" y="39195"/>
                    <a:pt x="41064" y="38861"/>
                  </a:cubicBezTo>
                  <a:cubicBezTo>
                    <a:pt x="41097" y="38761"/>
                    <a:pt x="41097" y="38661"/>
                    <a:pt x="41130" y="38528"/>
                  </a:cubicBezTo>
                  <a:cubicBezTo>
                    <a:pt x="41164" y="38127"/>
                    <a:pt x="41264" y="37727"/>
                    <a:pt x="41330" y="37327"/>
                  </a:cubicBezTo>
                  <a:cubicBezTo>
                    <a:pt x="41464" y="36626"/>
                    <a:pt x="41597" y="35892"/>
                    <a:pt x="41631" y="35159"/>
                  </a:cubicBezTo>
                  <a:cubicBezTo>
                    <a:pt x="41631" y="34625"/>
                    <a:pt x="41597" y="34091"/>
                    <a:pt x="41531" y="33557"/>
                  </a:cubicBezTo>
                  <a:cubicBezTo>
                    <a:pt x="41864" y="33457"/>
                    <a:pt x="42264" y="33357"/>
                    <a:pt x="42665" y="33291"/>
                  </a:cubicBezTo>
                  <a:cubicBezTo>
                    <a:pt x="43565" y="33124"/>
                    <a:pt x="44466" y="32890"/>
                    <a:pt x="45333" y="32590"/>
                  </a:cubicBezTo>
                  <a:lnTo>
                    <a:pt x="45867" y="32423"/>
                  </a:lnTo>
                  <a:cubicBezTo>
                    <a:pt x="46534" y="32190"/>
                    <a:pt x="47168" y="31990"/>
                    <a:pt x="47835" y="31723"/>
                  </a:cubicBezTo>
                  <a:cubicBezTo>
                    <a:pt x="51371" y="30489"/>
                    <a:pt x="54173" y="29121"/>
                    <a:pt x="56575" y="27486"/>
                  </a:cubicBezTo>
                  <a:cubicBezTo>
                    <a:pt x="57609" y="28087"/>
                    <a:pt x="58676" y="28621"/>
                    <a:pt x="59777" y="29088"/>
                  </a:cubicBezTo>
                  <a:cubicBezTo>
                    <a:pt x="61078" y="29655"/>
                    <a:pt x="62345" y="29921"/>
                    <a:pt x="63646" y="29955"/>
                  </a:cubicBezTo>
                  <a:cubicBezTo>
                    <a:pt x="64580" y="29988"/>
                    <a:pt x="65514" y="29988"/>
                    <a:pt x="66448" y="29988"/>
                  </a:cubicBezTo>
                  <a:cubicBezTo>
                    <a:pt x="67549" y="29988"/>
                    <a:pt x="68617" y="29988"/>
                    <a:pt x="69717" y="29955"/>
                  </a:cubicBezTo>
                  <a:cubicBezTo>
                    <a:pt x="70718" y="29955"/>
                    <a:pt x="71752" y="29821"/>
                    <a:pt x="72720" y="29588"/>
                  </a:cubicBezTo>
                  <a:cubicBezTo>
                    <a:pt x="73487" y="29388"/>
                    <a:pt x="74154" y="29288"/>
                    <a:pt x="74788" y="29288"/>
                  </a:cubicBezTo>
                  <a:cubicBezTo>
                    <a:pt x="75321" y="29288"/>
                    <a:pt x="75822" y="29354"/>
                    <a:pt x="76289" y="29521"/>
                  </a:cubicBezTo>
                  <a:cubicBezTo>
                    <a:pt x="76489" y="29555"/>
                    <a:pt x="76689" y="29588"/>
                    <a:pt x="76889" y="29621"/>
                  </a:cubicBezTo>
                  <a:lnTo>
                    <a:pt x="77023" y="29621"/>
                  </a:lnTo>
                  <a:cubicBezTo>
                    <a:pt x="77289" y="29655"/>
                    <a:pt x="77523" y="29688"/>
                    <a:pt x="77790" y="29688"/>
                  </a:cubicBezTo>
                  <a:cubicBezTo>
                    <a:pt x="77890" y="29688"/>
                    <a:pt x="77990" y="29688"/>
                    <a:pt x="78123" y="29655"/>
                  </a:cubicBezTo>
                  <a:cubicBezTo>
                    <a:pt x="78324" y="29655"/>
                    <a:pt x="78457" y="29555"/>
                    <a:pt x="78524" y="29421"/>
                  </a:cubicBezTo>
                  <a:cubicBezTo>
                    <a:pt x="78557" y="29388"/>
                    <a:pt x="78557" y="29321"/>
                    <a:pt x="78557" y="29254"/>
                  </a:cubicBezTo>
                  <a:cubicBezTo>
                    <a:pt x="78590" y="29154"/>
                    <a:pt x="78590" y="28921"/>
                    <a:pt x="78324" y="28754"/>
                  </a:cubicBezTo>
                  <a:cubicBezTo>
                    <a:pt x="78157" y="28654"/>
                    <a:pt x="77957" y="28587"/>
                    <a:pt x="77756" y="28520"/>
                  </a:cubicBezTo>
                  <a:cubicBezTo>
                    <a:pt x="77723" y="28487"/>
                    <a:pt x="77556" y="28420"/>
                    <a:pt x="77556" y="28420"/>
                  </a:cubicBezTo>
                  <a:lnTo>
                    <a:pt x="77590" y="28420"/>
                  </a:lnTo>
                  <a:cubicBezTo>
                    <a:pt x="77823" y="28420"/>
                    <a:pt x="78057" y="28387"/>
                    <a:pt x="78290" y="28387"/>
                  </a:cubicBezTo>
                  <a:lnTo>
                    <a:pt x="78390" y="28387"/>
                  </a:lnTo>
                  <a:cubicBezTo>
                    <a:pt x="78624" y="28354"/>
                    <a:pt x="78857" y="28354"/>
                    <a:pt x="79091" y="28254"/>
                  </a:cubicBezTo>
                  <a:cubicBezTo>
                    <a:pt x="79358" y="28120"/>
                    <a:pt x="79424" y="27920"/>
                    <a:pt x="79424" y="27787"/>
                  </a:cubicBezTo>
                  <a:cubicBezTo>
                    <a:pt x="79424" y="27720"/>
                    <a:pt x="79391" y="27620"/>
                    <a:pt x="79358" y="27586"/>
                  </a:cubicBezTo>
                  <a:cubicBezTo>
                    <a:pt x="79324" y="27453"/>
                    <a:pt x="79224" y="27386"/>
                    <a:pt x="79091" y="27353"/>
                  </a:cubicBezTo>
                  <a:cubicBezTo>
                    <a:pt x="78791" y="27220"/>
                    <a:pt x="78490" y="27153"/>
                    <a:pt x="78257" y="27119"/>
                  </a:cubicBezTo>
                  <a:lnTo>
                    <a:pt x="78123" y="27119"/>
                  </a:lnTo>
                  <a:cubicBezTo>
                    <a:pt x="78457" y="27019"/>
                    <a:pt x="78757" y="26919"/>
                    <a:pt x="79057" y="26819"/>
                  </a:cubicBezTo>
                  <a:cubicBezTo>
                    <a:pt x="79524" y="26652"/>
                    <a:pt x="79491" y="26352"/>
                    <a:pt x="79458" y="26219"/>
                  </a:cubicBezTo>
                  <a:cubicBezTo>
                    <a:pt x="79424" y="25985"/>
                    <a:pt x="79258" y="25852"/>
                    <a:pt x="78924" y="25819"/>
                  </a:cubicBezTo>
                  <a:lnTo>
                    <a:pt x="78057" y="25819"/>
                  </a:lnTo>
                  <a:cubicBezTo>
                    <a:pt x="77923" y="25819"/>
                    <a:pt x="77790" y="25819"/>
                    <a:pt x="77656" y="25852"/>
                  </a:cubicBezTo>
                  <a:lnTo>
                    <a:pt x="78457" y="25385"/>
                  </a:lnTo>
                  <a:lnTo>
                    <a:pt x="77189" y="25652"/>
                  </a:lnTo>
                  <a:cubicBezTo>
                    <a:pt x="76889" y="25718"/>
                    <a:pt x="76622" y="25752"/>
                    <a:pt x="76355" y="25819"/>
                  </a:cubicBezTo>
                  <a:cubicBezTo>
                    <a:pt x="76489" y="25718"/>
                    <a:pt x="76789" y="25485"/>
                    <a:pt x="76589" y="25151"/>
                  </a:cubicBezTo>
                  <a:cubicBezTo>
                    <a:pt x="76522" y="24985"/>
                    <a:pt x="76389" y="24885"/>
                    <a:pt x="76189" y="24885"/>
                  </a:cubicBezTo>
                  <a:cubicBezTo>
                    <a:pt x="76089" y="24885"/>
                    <a:pt x="75989" y="24918"/>
                    <a:pt x="75888" y="24951"/>
                  </a:cubicBezTo>
                  <a:lnTo>
                    <a:pt x="75822" y="24951"/>
                  </a:lnTo>
                  <a:cubicBezTo>
                    <a:pt x="75188" y="25151"/>
                    <a:pt x="74554" y="25385"/>
                    <a:pt x="73920" y="25618"/>
                  </a:cubicBezTo>
                  <a:lnTo>
                    <a:pt x="73854" y="25618"/>
                  </a:lnTo>
                  <a:cubicBezTo>
                    <a:pt x="73420" y="25785"/>
                    <a:pt x="72886" y="25952"/>
                    <a:pt x="72286" y="25952"/>
                  </a:cubicBezTo>
                  <a:lnTo>
                    <a:pt x="72086" y="25952"/>
                  </a:lnTo>
                  <a:cubicBezTo>
                    <a:pt x="71886" y="25952"/>
                    <a:pt x="71685" y="25985"/>
                    <a:pt x="71485" y="26019"/>
                  </a:cubicBezTo>
                  <a:lnTo>
                    <a:pt x="71218" y="26019"/>
                  </a:lnTo>
                  <a:cubicBezTo>
                    <a:pt x="70751" y="26052"/>
                    <a:pt x="70318" y="26085"/>
                    <a:pt x="69884" y="26085"/>
                  </a:cubicBezTo>
                  <a:cubicBezTo>
                    <a:pt x="69451" y="26085"/>
                    <a:pt x="69084" y="26052"/>
                    <a:pt x="68717" y="25985"/>
                  </a:cubicBezTo>
                  <a:cubicBezTo>
                    <a:pt x="67182" y="25718"/>
                    <a:pt x="65681" y="25251"/>
                    <a:pt x="64180" y="24551"/>
                  </a:cubicBezTo>
                  <a:cubicBezTo>
                    <a:pt x="63480" y="24217"/>
                    <a:pt x="62812" y="23917"/>
                    <a:pt x="62145" y="23650"/>
                  </a:cubicBezTo>
                  <a:cubicBezTo>
                    <a:pt x="63413" y="22816"/>
                    <a:pt x="64881" y="21949"/>
                    <a:pt x="66515" y="21449"/>
                  </a:cubicBezTo>
                  <a:cubicBezTo>
                    <a:pt x="68583" y="20748"/>
                    <a:pt x="70718" y="20281"/>
                    <a:pt x="72886" y="19848"/>
                  </a:cubicBezTo>
                  <a:cubicBezTo>
                    <a:pt x="73153" y="19781"/>
                    <a:pt x="73353" y="19747"/>
                    <a:pt x="73553" y="19747"/>
                  </a:cubicBezTo>
                  <a:lnTo>
                    <a:pt x="74087" y="19747"/>
                  </a:lnTo>
                  <a:cubicBezTo>
                    <a:pt x="74854" y="19781"/>
                    <a:pt x="75622" y="19881"/>
                    <a:pt x="76422" y="19981"/>
                  </a:cubicBezTo>
                  <a:cubicBezTo>
                    <a:pt x="76822" y="20048"/>
                    <a:pt x="77256" y="20114"/>
                    <a:pt x="77656" y="20181"/>
                  </a:cubicBezTo>
                  <a:cubicBezTo>
                    <a:pt x="78123" y="20281"/>
                    <a:pt x="78590" y="20348"/>
                    <a:pt x="79024" y="20415"/>
                  </a:cubicBezTo>
                  <a:cubicBezTo>
                    <a:pt x="80158" y="20548"/>
                    <a:pt x="81326" y="20681"/>
                    <a:pt x="82426" y="20815"/>
                  </a:cubicBezTo>
                  <a:lnTo>
                    <a:pt x="83327" y="20915"/>
                  </a:lnTo>
                  <a:cubicBezTo>
                    <a:pt x="84228" y="21015"/>
                    <a:pt x="85062" y="21048"/>
                    <a:pt x="85796" y="21048"/>
                  </a:cubicBezTo>
                  <a:cubicBezTo>
                    <a:pt x="86429" y="21048"/>
                    <a:pt x="86996" y="21015"/>
                    <a:pt x="87563" y="20948"/>
                  </a:cubicBezTo>
                  <a:cubicBezTo>
                    <a:pt x="89465" y="20715"/>
                    <a:pt x="91166" y="20348"/>
                    <a:pt x="92734" y="19814"/>
                  </a:cubicBezTo>
                  <a:cubicBezTo>
                    <a:pt x="93301" y="19614"/>
                    <a:pt x="93835" y="19514"/>
                    <a:pt x="94335" y="19514"/>
                  </a:cubicBezTo>
                  <a:cubicBezTo>
                    <a:pt x="94502" y="19514"/>
                    <a:pt x="94635" y="19514"/>
                    <a:pt x="94769" y="19547"/>
                  </a:cubicBezTo>
                  <a:lnTo>
                    <a:pt x="95035" y="19581"/>
                  </a:lnTo>
                  <a:cubicBezTo>
                    <a:pt x="95569" y="19614"/>
                    <a:pt x="96136" y="19681"/>
                    <a:pt x="96670" y="19781"/>
                  </a:cubicBezTo>
                  <a:cubicBezTo>
                    <a:pt x="97504" y="19881"/>
                    <a:pt x="98204" y="19948"/>
                    <a:pt x="98872" y="19948"/>
                  </a:cubicBezTo>
                  <a:cubicBezTo>
                    <a:pt x="99439" y="19948"/>
                    <a:pt x="99972" y="19914"/>
                    <a:pt x="100473" y="19814"/>
                  </a:cubicBezTo>
                  <a:cubicBezTo>
                    <a:pt x="101407" y="19647"/>
                    <a:pt x="102541" y="19447"/>
                    <a:pt x="103542" y="18947"/>
                  </a:cubicBezTo>
                  <a:cubicBezTo>
                    <a:pt x="103842" y="18780"/>
                    <a:pt x="104175" y="18580"/>
                    <a:pt x="104442" y="18213"/>
                  </a:cubicBezTo>
                  <a:cubicBezTo>
                    <a:pt x="104776" y="17779"/>
                    <a:pt x="104809" y="17279"/>
                    <a:pt x="104542" y="16812"/>
                  </a:cubicBezTo>
                  <a:cubicBezTo>
                    <a:pt x="104142" y="16145"/>
                    <a:pt x="103675" y="15645"/>
                    <a:pt x="103141" y="15278"/>
                  </a:cubicBezTo>
                  <a:cubicBezTo>
                    <a:pt x="103141" y="14911"/>
                    <a:pt x="103075" y="14544"/>
                    <a:pt x="103008" y="14110"/>
                  </a:cubicBezTo>
                  <a:cubicBezTo>
                    <a:pt x="102974" y="13877"/>
                    <a:pt x="102874" y="13376"/>
                    <a:pt x="102507" y="13376"/>
                  </a:cubicBezTo>
                  <a:cubicBezTo>
                    <a:pt x="102341" y="13376"/>
                    <a:pt x="102141" y="13476"/>
                    <a:pt x="101874" y="13676"/>
                  </a:cubicBezTo>
                  <a:cubicBezTo>
                    <a:pt x="101674" y="13877"/>
                    <a:pt x="101440" y="14077"/>
                    <a:pt x="101207" y="14277"/>
                  </a:cubicBezTo>
                  <a:lnTo>
                    <a:pt x="101073" y="14410"/>
                  </a:lnTo>
                  <a:lnTo>
                    <a:pt x="101040" y="14310"/>
                  </a:lnTo>
                  <a:cubicBezTo>
                    <a:pt x="100906" y="14043"/>
                    <a:pt x="100773" y="13810"/>
                    <a:pt x="100639" y="13576"/>
                  </a:cubicBezTo>
                  <a:cubicBezTo>
                    <a:pt x="100539" y="13376"/>
                    <a:pt x="100373" y="13143"/>
                    <a:pt x="100139" y="13143"/>
                  </a:cubicBezTo>
                  <a:cubicBezTo>
                    <a:pt x="99939" y="13143"/>
                    <a:pt x="99772" y="13343"/>
                    <a:pt x="99639" y="13510"/>
                  </a:cubicBezTo>
                  <a:cubicBezTo>
                    <a:pt x="99572" y="13610"/>
                    <a:pt x="99505" y="13676"/>
                    <a:pt x="99439" y="13743"/>
                  </a:cubicBezTo>
                  <a:cubicBezTo>
                    <a:pt x="99305" y="13910"/>
                    <a:pt x="99205" y="14077"/>
                    <a:pt x="99072" y="14244"/>
                  </a:cubicBezTo>
                  <a:cubicBezTo>
                    <a:pt x="99038" y="14177"/>
                    <a:pt x="99038" y="14143"/>
                    <a:pt x="99038" y="14110"/>
                  </a:cubicBezTo>
                  <a:cubicBezTo>
                    <a:pt x="99005" y="14043"/>
                    <a:pt x="99005" y="14010"/>
                    <a:pt x="98972" y="13943"/>
                  </a:cubicBezTo>
                  <a:cubicBezTo>
                    <a:pt x="98972" y="13877"/>
                    <a:pt x="98938" y="13777"/>
                    <a:pt x="98905" y="13710"/>
                  </a:cubicBezTo>
                  <a:cubicBezTo>
                    <a:pt x="98872" y="13576"/>
                    <a:pt x="98705" y="13176"/>
                    <a:pt x="98371" y="13176"/>
                  </a:cubicBezTo>
                  <a:cubicBezTo>
                    <a:pt x="98204" y="13176"/>
                    <a:pt x="98071" y="13243"/>
                    <a:pt x="97871" y="13410"/>
                  </a:cubicBezTo>
                  <a:cubicBezTo>
                    <a:pt x="97737" y="13510"/>
                    <a:pt x="97637" y="13643"/>
                    <a:pt x="97504" y="13777"/>
                  </a:cubicBezTo>
                  <a:lnTo>
                    <a:pt x="96670" y="14577"/>
                  </a:lnTo>
                  <a:lnTo>
                    <a:pt x="96603" y="14444"/>
                  </a:lnTo>
                  <a:cubicBezTo>
                    <a:pt x="96470" y="14244"/>
                    <a:pt x="96336" y="14043"/>
                    <a:pt x="96203" y="13843"/>
                  </a:cubicBezTo>
                  <a:cubicBezTo>
                    <a:pt x="95936" y="13443"/>
                    <a:pt x="95703" y="13176"/>
                    <a:pt x="95402" y="13176"/>
                  </a:cubicBezTo>
                  <a:cubicBezTo>
                    <a:pt x="95136" y="13176"/>
                    <a:pt x="94935" y="13343"/>
                    <a:pt x="94568" y="13710"/>
                  </a:cubicBezTo>
                  <a:cubicBezTo>
                    <a:pt x="94468" y="13777"/>
                    <a:pt x="94402" y="13877"/>
                    <a:pt x="94335" y="13943"/>
                  </a:cubicBezTo>
                  <a:cubicBezTo>
                    <a:pt x="94135" y="14110"/>
                    <a:pt x="93968" y="14310"/>
                    <a:pt x="93801" y="14444"/>
                  </a:cubicBezTo>
                  <a:cubicBezTo>
                    <a:pt x="93768" y="14410"/>
                    <a:pt x="93735" y="14344"/>
                    <a:pt x="93701" y="14277"/>
                  </a:cubicBezTo>
                  <a:cubicBezTo>
                    <a:pt x="93701" y="14210"/>
                    <a:pt x="93668" y="14177"/>
                    <a:pt x="93634" y="14110"/>
                  </a:cubicBezTo>
                  <a:cubicBezTo>
                    <a:pt x="93601" y="14043"/>
                    <a:pt x="93568" y="13943"/>
                    <a:pt x="93534" y="13877"/>
                  </a:cubicBezTo>
                  <a:cubicBezTo>
                    <a:pt x="93468" y="13777"/>
                    <a:pt x="93434" y="13676"/>
                    <a:pt x="93368" y="13576"/>
                  </a:cubicBezTo>
                  <a:cubicBezTo>
                    <a:pt x="93201" y="13243"/>
                    <a:pt x="93067" y="12976"/>
                    <a:pt x="92767" y="12976"/>
                  </a:cubicBezTo>
                  <a:cubicBezTo>
                    <a:pt x="92567" y="12976"/>
                    <a:pt x="92400" y="13143"/>
                    <a:pt x="92167" y="13410"/>
                  </a:cubicBezTo>
                  <a:cubicBezTo>
                    <a:pt x="91967" y="13610"/>
                    <a:pt x="91800" y="13777"/>
                    <a:pt x="91600" y="13977"/>
                  </a:cubicBezTo>
                  <a:lnTo>
                    <a:pt x="91566" y="14043"/>
                  </a:lnTo>
                  <a:cubicBezTo>
                    <a:pt x="91533" y="13977"/>
                    <a:pt x="91533" y="13943"/>
                    <a:pt x="91500" y="13910"/>
                  </a:cubicBezTo>
                  <a:cubicBezTo>
                    <a:pt x="91500" y="13877"/>
                    <a:pt x="91500" y="13843"/>
                    <a:pt x="91466" y="13777"/>
                  </a:cubicBezTo>
                  <a:lnTo>
                    <a:pt x="91433" y="13643"/>
                  </a:lnTo>
                  <a:cubicBezTo>
                    <a:pt x="91333" y="13376"/>
                    <a:pt x="91233" y="13143"/>
                    <a:pt x="91133" y="12909"/>
                  </a:cubicBezTo>
                  <a:cubicBezTo>
                    <a:pt x="91066" y="12709"/>
                    <a:pt x="90933" y="12376"/>
                    <a:pt x="90599" y="12376"/>
                  </a:cubicBezTo>
                  <a:cubicBezTo>
                    <a:pt x="90432" y="12376"/>
                    <a:pt x="90265" y="12442"/>
                    <a:pt x="90032" y="12609"/>
                  </a:cubicBezTo>
                  <a:cubicBezTo>
                    <a:pt x="89965" y="12676"/>
                    <a:pt x="89898" y="12742"/>
                    <a:pt x="89832" y="12776"/>
                  </a:cubicBezTo>
                  <a:cubicBezTo>
                    <a:pt x="89765" y="12876"/>
                    <a:pt x="89665" y="12943"/>
                    <a:pt x="89565" y="13009"/>
                  </a:cubicBezTo>
                  <a:cubicBezTo>
                    <a:pt x="89532" y="13043"/>
                    <a:pt x="89498" y="13076"/>
                    <a:pt x="89465" y="13109"/>
                  </a:cubicBezTo>
                  <a:lnTo>
                    <a:pt x="89431" y="12976"/>
                  </a:lnTo>
                  <a:cubicBezTo>
                    <a:pt x="89398" y="12709"/>
                    <a:pt x="89331" y="12476"/>
                    <a:pt x="89298" y="12209"/>
                  </a:cubicBezTo>
                  <a:cubicBezTo>
                    <a:pt x="89231" y="11942"/>
                    <a:pt x="89165" y="11475"/>
                    <a:pt x="88764" y="11475"/>
                  </a:cubicBezTo>
                  <a:cubicBezTo>
                    <a:pt x="88598" y="11475"/>
                    <a:pt x="88397" y="11575"/>
                    <a:pt x="88164" y="11742"/>
                  </a:cubicBezTo>
                  <a:cubicBezTo>
                    <a:pt x="88097" y="11808"/>
                    <a:pt x="88030" y="11842"/>
                    <a:pt x="87997" y="11875"/>
                  </a:cubicBezTo>
                  <a:cubicBezTo>
                    <a:pt x="87897" y="11975"/>
                    <a:pt x="87797" y="12042"/>
                    <a:pt x="87697" y="12109"/>
                  </a:cubicBezTo>
                  <a:cubicBezTo>
                    <a:pt x="87664" y="12142"/>
                    <a:pt x="87630" y="12142"/>
                    <a:pt x="87597" y="12175"/>
                  </a:cubicBezTo>
                  <a:cubicBezTo>
                    <a:pt x="87563" y="12209"/>
                    <a:pt x="87563" y="12209"/>
                    <a:pt x="87530" y="12209"/>
                  </a:cubicBezTo>
                  <a:lnTo>
                    <a:pt x="87497" y="12009"/>
                  </a:lnTo>
                  <a:cubicBezTo>
                    <a:pt x="87430" y="11675"/>
                    <a:pt x="87363" y="11375"/>
                    <a:pt x="87263" y="11041"/>
                  </a:cubicBezTo>
                  <a:cubicBezTo>
                    <a:pt x="87197" y="10708"/>
                    <a:pt x="87030" y="10508"/>
                    <a:pt x="86796" y="10508"/>
                  </a:cubicBezTo>
                  <a:cubicBezTo>
                    <a:pt x="86663" y="10508"/>
                    <a:pt x="86496" y="10574"/>
                    <a:pt x="86329" y="10708"/>
                  </a:cubicBezTo>
                  <a:cubicBezTo>
                    <a:pt x="86096" y="10874"/>
                    <a:pt x="85896" y="11041"/>
                    <a:pt x="85662" y="11241"/>
                  </a:cubicBezTo>
                  <a:cubicBezTo>
                    <a:pt x="85529" y="11341"/>
                    <a:pt x="85395" y="11442"/>
                    <a:pt x="85262" y="11542"/>
                  </a:cubicBezTo>
                  <a:cubicBezTo>
                    <a:pt x="85262" y="11575"/>
                    <a:pt x="85228" y="11575"/>
                    <a:pt x="85195" y="11608"/>
                  </a:cubicBezTo>
                  <a:lnTo>
                    <a:pt x="85162" y="11508"/>
                  </a:lnTo>
                  <a:cubicBezTo>
                    <a:pt x="85128" y="11275"/>
                    <a:pt x="85062" y="11041"/>
                    <a:pt x="84995" y="10808"/>
                  </a:cubicBezTo>
                  <a:cubicBezTo>
                    <a:pt x="84895" y="10474"/>
                    <a:pt x="84728" y="10407"/>
                    <a:pt x="84595" y="10407"/>
                  </a:cubicBezTo>
                  <a:cubicBezTo>
                    <a:pt x="84495" y="10407"/>
                    <a:pt x="84395" y="10441"/>
                    <a:pt x="84261" y="10541"/>
                  </a:cubicBezTo>
                  <a:cubicBezTo>
                    <a:pt x="84194" y="10574"/>
                    <a:pt x="84094" y="10674"/>
                    <a:pt x="84028" y="10741"/>
                  </a:cubicBezTo>
                  <a:lnTo>
                    <a:pt x="83060" y="11575"/>
                  </a:lnTo>
                  <a:cubicBezTo>
                    <a:pt x="83027" y="11542"/>
                    <a:pt x="83027" y="11475"/>
                    <a:pt x="82994" y="11442"/>
                  </a:cubicBezTo>
                  <a:cubicBezTo>
                    <a:pt x="82994" y="11408"/>
                    <a:pt x="82994" y="11375"/>
                    <a:pt x="82960" y="11308"/>
                  </a:cubicBezTo>
                  <a:cubicBezTo>
                    <a:pt x="82927" y="11208"/>
                    <a:pt x="82893" y="11108"/>
                    <a:pt x="82860" y="11008"/>
                  </a:cubicBezTo>
                  <a:cubicBezTo>
                    <a:pt x="82793" y="10874"/>
                    <a:pt x="82760" y="10741"/>
                    <a:pt x="82693" y="10608"/>
                  </a:cubicBezTo>
                  <a:cubicBezTo>
                    <a:pt x="82660" y="10474"/>
                    <a:pt x="82527" y="10174"/>
                    <a:pt x="82226" y="10174"/>
                  </a:cubicBezTo>
                  <a:cubicBezTo>
                    <a:pt x="82060" y="10174"/>
                    <a:pt x="81893" y="10307"/>
                    <a:pt x="81759" y="10441"/>
                  </a:cubicBezTo>
                  <a:cubicBezTo>
                    <a:pt x="81626" y="10541"/>
                    <a:pt x="81526" y="10674"/>
                    <a:pt x="81392" y="10808"/>
                  </a:cubicBezTo>
                  <a:cubicBezTo>
                    <a:pt x="81292" y="10908"/>
                    <a:pt x="81192" y="11008"/>
                    <a:pt x="81092" y="11108"/>
                  </a:cubicBezTo>
                  <a:cubicBezTo>
                    <a:pt x="81059" y="11175"/>
                    <a:pt x="81025" y="11208"/>
                    <a:pt x="80992" y="11241"/>
                  </a:cubicBezTo>
                  <a:cubicBezTo>
                    <a:pt x="80892" y="11341"/>
                    <a:pt x="80825" y="11408"/>
                    <a:pt x="80759" y="11475"/>
                  </a:cubicBezTo>
                  <a:cubicBezTo>
                    <a:pt x="80625" y="11275"/>
                    <a:pt x="80558" y="11041"/>
                    <a:pt x="80458" y="10841"/>
                  </a:cubicBezTo>
                  <a:cubicBezTo>
                    <a:pt x="80392" y="10741"/>
                    <a:pt x="80325" y="10608"/>
                    <a:pt x="80292" y="10474"/>
                  </a:cubicBezTo>
                  <a:cubicBezTo>
                    <a:pt x="80225" y="10407"/>
                    <a:pt x="80091" y="10141"/>
                    <a:pt x="79858" y="10141"/>
                  </a:cubicBezTo>
                  <a:cubicBezTo>
                    <a:pt x="79691" y="10141"/>
                    <a:pt x="79558" y="10241"/>
                    <a:pt x="79491" y="10307"/>
                  </a:cubicBezTo>
                  <a:cubicBezTo>
                    <a:pt x="79224" y="10541"/>
                    <a:pt x="78957" y="10808"/>
                    <a:pt x="78657" y="11175"/>
                  </a:cubicBezTo>
                  <a:cubicBezTo>
                    <a:pt x="77890" y="10941"/>
                    <a:pt x="77223" y="10641"/>
                    <a:pt x="76556" y="10241"/>
                  </a:cubicBezTo>
                  <a:cubicBezTo>
                    <a:pt x="76389" y="10141"/>
                    <a:pt x="76255" y="10041"/>
                    <a:pt x="76155" y="9907"/>
                  </a:cubicBezTo>
                  <a:cubicBezTo>
                    <a:pt x="76789" y="9574"/>
                    <a:pt x="77423" y="9273"/>
                    <a:pt x="78057" y="9006"/>
                  </a:cubicBezTo>
                  <a:cubicBezTo>
                    <a:pt x="78157" y="9173"/>
                    <a:pt x="78223" y="9340"/>
                    <a:pt x="78324" y="9507"/>
                  </a:cubicBezTo>
                  <a:cubicBezTo>
                    <a:pt x="78490" y="9840"/>
                    <a:pt x="78657" y="10074"/>
                    <a:pt x="78891" y="10074"/>
                  </a:cubicBezTo>
                  <a:cubicBezTo>
                    <a:pt x="79124" y="10074"/>
                    <a:pt x="79291" y="9874"/>
                    <a:pt x="79491" y="9574"/>
                  </a:cubicBezTo>
                  <a:cubicBezTo>
                    <a:pt x="79558" y="9440"/>
                    <a:pt x="79658" y="9307"/>
                    <a:pt x="79725" y="9173"/>
                  </a:cubicBezTo>
                  <a:cubicBezTo>
                    <a:pt x="79825" y="9006"/>
                    <a:pt x="79925" y="8873"/>
                    <a:pt x="80025" y="8706"/>
                  </a:cubicBezTo>
                  <a:lnTo>
                    <a:pt x="80025" y="8740"/>
                  </a:lnTo>
                  <a:cubicBezTo>
                    <a:pt x="80125" y="8940"/>
                    <a:pt x="80225" y="9140"/>
                    <a:pt x="80358" y="9340"/>
                  </a:cubicBezTo>
                  <a:cubicBezTo>
                    <a:pt x="80392" y="9373"/>
                    <a:pt x="80392" y="9407"/>
                    <a:pt x="80425" y="9473"/>
                  </a:cubicBezTo>
                  <a:cubicBezTo>
                    <a:pt x="80492" y="9640"/>
                    <a:pt x="80625" y="9907"/>
                    <a:pt x="80959" y="9907"/>
                  </a:cubicBezTo>
                  <a:cubicBezTo>
                    <a:pt x="81292" y="9874"/>
                    <a:pt x="81392" y="9640"/>
                    <a:pt x="81459" y="9473"/>
                  </a:cubicBezTo>
                  <a:cubicBezTo>
                    <a:pt x="81459" y="9440"/>
                    <a:pt x="81492" y="9407"/>
                    <a:pt x="81492" y="9373"/>
                  </a:cubicBezTo>
                  <a:cubicBezTo>
                    <a:pt x="81559" y="9273"/>
                    <a:pt x="81626" y="9173"/>
                    <a:pt x="81659" y="9073"/>
                  </a:cubicBezTo>
                  <a:cubicBezTo>
                    <a:pt x="81726" y="8973"/>
                    <a:pt x="81759" y="8873"/>
                    <a:pt x="81826" y="8773"/>
                  </a:cubicBezTo>
                  <a:cubicBezTo>
                    <a:pt x="81926" y="9006"/>
                    <a:pt x="81993" y="9207"/>
                    <a:pt x="82093" y="9440"/>
                  </a:cubicBezTo>
                  <a:cubicBezTo>
                    <a:pt x="82126" y="9574"/>
                    <a:pt x="82260" y="9874"/>
                    <a:pt x="82560" y="9874"/>
                  </a:cubicBezTo>
                  <a:cubicBezTo>
                    <a:pt x="82760" y="9874"/>
                    <a:pt x="82927" y="9707"/>
                    <a:pt x="83060" y="9574"/>
                  </a:cubicBezTo>
                  <a:cubicBezTo>
                    <a:pt x="83160" y="9440"/>
                    <a:pt x="83260" y="9307"/>
                    <a:pt x="83360" y="9173"/>
                  </a:cubicBezTo>
                  <a:cubicBezTo>
                    <a:pt x="83461" y="9040"/>
                    <a:pt x="83594" y="8906"/>
                    <a:pt x="83694" y="8773"/>
                  </a:cubicBezTo>
                  <a:cubicBezTo>
                    <a:pt x="83727" y="8840"/>
                    <a:pt x="83727" y="8873"/>
                    <a:pt x="83761" y="8906"/>
                  </a:cubicBezTo>
                  <a:cubicBezTo>
                    <a:pt x="83794" y="9006"/>
                    <a:pt x="83861" y="9073"/>
                    <a:pt x="83894" y="9173"/>
                  </a:cubicBezTo>
                  <a:cubicBezTo>
                    <a:pt x="83994" y="9340"/>
                    <a:pt x="84061" y="9507"/>
                    <a:pt x="84161" y="9674"/>
                  </a:cubicBezTo>
                  <a:cubicBezTo>
                    <a:pt x="84261" y="9840"/>
                    <a:pt x="84428" y="10007"/>
                    <a:pt x="84661" y="10007"/>
                  </a:cubicBezTo>
                  <a:cubicBezTo>
                    <a:pt x="84828" y="10007"/>
                    <a:pt x="84995" y="9907"/>
                    <a:pt x="85128" y="9774"/>
                  </a:cubicBezTo>
                  <a:cubicBezTo>
                    <a:pt x="85228" y="9674"/>
                    <a:pt x="85295" y="9574"/>
                    <a:pt x="85395" y="9507"/>
                  </a:cubicBezTo>
                  <a:cubicBezTo>
                    <a:pt x="85462" y="9407"/>
                    <a:pt x="85529" y="9340"/>
                    <a:pt x="85629" y="9273"/>
                  </a:cubicBezTo>
                  <a:cubicBezTo>
                    <a:pt x="85662" y="9240"/>
                    <a:pt x="85695" y="9173"/>
                    <a:pt x="85729" y="9140"/>
                  </a:cubicBezTo>
                  <a:cubicBezTo>
                    <a:pt x="85796" y="9073"/>
                    <a:pt x="85829" y="9040"/>
                    <a:pt x="85896" y="9006"/>
                  </a:cubicBezTo>
                  <a:cubicBezTo>
                    <a:pt x="85896" y="9006"/>
                    <a:pt x="85896" y="9040"/>
                    <a:pt x="85929" y="9073"/>
                  </a:cubicBezTo>
                  <a:cubicBezTo>
                    <a:pt x="86029" y="9273"/>
                    <a:pt x="86129" y="9440"/>
                    <a:pt x="86229" y="9607"/>
                  </a:cubicBezTo>
                  <a:cubicBezTo>
                    <a:pt x="86296" y="9707"/>
                    <a:pt x="86429" y="9940"/>
                    <a:pt x="86696" y="9940"/>
                  </a:cubicBezTo>
                  <a:cubicBezTo>
                    <a:pt x="86896" y="9940"/>
                    <a:pt x="87030" y="9774"/>
                    <a:pt x="87130" y="9674"/>
                  </a:cubicBezTo>
                  <a:cubicBezTo>
                    <a:pt x="87197" y="9607"/>
                    <a:pt x="87230" y="9540"/>
                    <a:pt x="87297" y="9473"/>
                  </a:cubicBezTo>
                  <a:cubicBezTo>
                    <a:pt x="87330" y="9440"/>
                    <a:pt x="87363" y="9407"/>
                    <a:pt x="87397" y="9373"/>
                  </a:cubicBezTo>
                  <a:lnTo>
                    <a:pt x="87997" y="8640"/>
                  </a:lnTo>
                  <a:cubicBezTo>
                    <a:pt x="87997" y="8673"/>
                    <a:pt x="88030" y="8706"/>
                    <a:pt x="88030" y="8773"/>
                  </a:cubicBezTo>
                  <a:cubicBezTo>
                    <a:pt x="88064" y="8806"/>
                    <a:pt x="88064" y="8840"/>
                    <a:pt x="88097" y="8873"/>
                  </a:cubicBezTo>
                  <a:cubicBezTo>
                    <a:pt x="88131" y="8973"/>
                    <a:pt x="88164" y="9040"/>
                    <a:pt x="88197" y="9140"/>
                  </a:cubicBezTo>
                  <a:cubicBezTo>
                    <a:pt x="88264" y="9240"/>
                    <a:pt x="88297" y="9340"/>
                    <a:pt x="88364" y="9440"/>
                  </a:cubicBezTo>
                  <a:cubicBezTo>
                    <a:pt x="88464" y="9674"/>
                    <a:pt x="88631" y="9940"/>
                    <a:pt x="88898" y="9940"/>
                  </a:cubicBezTo>
                  <a:cubicBezTo>
                    <a:pt x="89131" y="9940"/>
                    <a:pt x="89298" y="9740"/>
                    <a:pt x="89465" y="9574"/>
                  </a:cubicBezTo>
                  <a:cubicBezTo>
                    <a:pt x="89598" y="9373"/>
                    <a:pt x="89732" y="9207"/>
                    <a:pt x="89898" y="9006"/>
                  </a:cubicBezTo>
                  <a:lnTo>
                    <a:pt x="89898" y="8973"/>
                  </a:lnTo>
                  <a:cubicBezTo>
                    <a:pt x="89898" y="8973"/>
                    <a:pt x="90032" y="9340"/>
                    <a:pt x="90065" y="9407"/>
                  </a:cubicBezTo>
                  <a:cubicBezTo>
                    <a:pt x="90132" y="9574"/>
                    <a:pt x="90199" y="9740"/>
                    <a:pt x="90265" y="9907"/>
                  </a:cubicBezTo>
                  <a:cubicBezTo>
                    <a:pt x="90399" y="10207"/>
                    <a:pt x="90599" y="10274"/>
                    <a:pt x="90766" y="10274"/>
                  </a:cubicBezTo>
                  <a:cubicBezTo>
                    <a:pt x="90899" y="10274"/>
                    <a:pt x="91033" y="10207"/>
                    <a:pt x="91199" y="10074"/>
                  </a:cubicBezTo>
                  <a:cubicBezTo>
                    <a:pt x="91299" y="9974"/>
                    <a:pt x="91400" y="9874"/>
                    <a:pt x="91466" y="9740"/>
                  </a:cubicBezTo>
                  <a:cubicBezTo>
                    <a:pt x="91533" y="9707"/>
                    <a:pt x="91566" y="9640"/>
                    <a:pt x="91633" y="9574"/>
                  </a:cubicBezTo>
                  <a:cubicBezTo>
                    <a:pt x="91666" y="9540"/>
                    <a:pt x="91700" y="9507"/>
                    <a:pt x="91733" y="9440"/>
                  </a:cubicBezTo>
                  <a:cubicBezTo>
                    <a:pt x="91733" y="9440"/>
                    <a:pt x="91766" y="9407"/>
                    <a:pt x="91800" y="9373"/>
                  </a:cubicBezTo>
                  <a:lnTo>
                    <a:pt x="91833" y="9440"/>
                  </a:lnTo>
                  <a:cubicBezTo>
                    <a:pt x="91933" y="9674"/>
                    <a:pt x="92033" y="9907"/>
                    <a:pt x="92167" y="10107"/>
                  </a:cubicBezTo>
                  <a:cubicBezTo>
                    <a:pt x="92300" y="10307"/>
                    <a:pt x="92434" y="10508"/>
                    <a:pt x="92667" y="10508"/>
                  </a:cubicBezTo>
                  <a:cubicBezTo>
                    <a:pt x="92867" y="10508"/>
                    <a:pt x="93001" y="10307"/>
                    <a:pt x="93134" y="10141"/>
                  </a:cubicBezTo>
                  <a:cubicBezTo>
                    <a:pt x="93201" y="10074"/>
                    <a:pt x="93234" y="9974"/>
                    <a:pt x="93301" y="9874"/>
                  </a:cubicBezTo>
                  <a:cubicBezTo>
                    <a:pt x="93368" y="9774"/>
                    <a:pt x="93468" y="9640"/>
                    <a:pt x="93568" y="9507"/>
                  </a:cubicBezTo>
                  <a:lnTo>
                    <a:pt x="93601" y="9540"/>
                  </a:lnTo>
                  <a:cubicBezTo>
                    <a:pt x="93735" y="9707"/>
                    <a:pt x="93868" y="9874"/>
                    <a:pt x="94001" y="10041"/>
                  </a:cubicBezTo>
                  <a:cubicBezTo>
                    <a:pt x="94135" y="10207"/>
                    <a:pt x="94302" y="10374"/>
                    <a:pt x="94502" y="10374"/>
                  </a:cubicBezTo>
                  <a:cubicBezTo>
                    <a:pt x="94735" y="10374"/>
                    <a:pt x="94869" y="10141"/>
                    <a:pt x="95002" y="9940"/>
                  </a:cubicBezTo>
                  <a:cubicBezTo>
                    <a:pt x="95069" y="9840"/>
                    <a:pt x="95102" y="9740"/>
                    <a:pt x="95169" y="9607"/>
                  </a:cubicBezTo>
                  <a:cubicBezTo>
                    <a:pt x="95202" y="9540"/>
                    <a:pt x="95236" y="9440"/>
                    <a:pt x="95302" y="9373"/>
                  </a:cubicBezTo>
                  <a:cubicBezTo>
                    <a:pt x="95336" y="9307"/>
                    <a:pt x="95336" y="9273"/>
                    <a:pt x="95369" y="9240"/>
                  </a:cubicBezTo>
                  <a:cubicBezTo>
                    <a:pt x="95369" y="9207"/>
                    <a:pt x="95369" y="9173"/>
                    <a:pt x="95402" y="9173"/>
                  </a:cubicBezTo>
                  <a:cubicBezTo>
                    <a:pt x="95502" y="9273"/>
                    <a:pt x="95603" y="9373"/>
                    <a:pt x="95703" y="9473"/>
                  </a:cubicBezTo>
                  <a:cubicBezTo>
                    <a:pt x="95869" y="9640"/>
                    <a:pt x="96036" y="9707"/>
                    <a:pt x="96170" y="9707"/>
                  </a:cubicBezTo>
                  <a:cubicBezTo>
                    <a:pt x="96503" y="9707"/>
                    <a:pt x="96637" y="9373"/>
                    <a:pt x="96670" y="9273"/>
                  </a:cubicBezTo>
                  <a:cubicBezTo>
                    <a:pt x="96737" y="9140"/>
                    <a:pt x="96770" y="8973"/>
                    <a:pt x="96803" y="8840"/>
                  </a:cubicBezTo>
                  <a:cubicBezTo>
                    <a:pt x="96837" y="8773"/>
                    <a:pt x="96870" y="8673"/>
                    <a:pt x="96903" y="8606"/>
                  </a:cubicBezTo>
                  <a:cubicBezTo>
                    <a:pt x="96937" y="8506"/>
                    <a:pt x="96970" y="8406"/>
                    <a:pt x="96970" y="8273"/>
                  </a:cubicBezTo>
                  <a:cubicBezTo>
                    <a:pt x="97037" y="8139"/>
                    <a:pt x="97070" y="8006"/>
                    <a:pt x="97137" y="7839"/>
                  </a:cubicBezTo>
                  <a:lnTo>
                    <a:pt x="97137" y="7872"/>
                  </a:lnTo>
                  <a:cubicBezTo>
                    <a:pt x="97270" y="8039"/>
                    <a:pt x="97404" y="8206"/>
                    <a:pt x="97537" y="8373"/>
                  </a:cubicBezTo>
                  <a:cubicBezTo>
                    <a:pt x="97704" y="8539"/>
                    <a:pt x="97871" y="8706"/>
                    <a:pt x="98104" y="8706"/>
                  </a:cubicBezTo>
                  <a:cubicBezTo>
                    <a:pt x="98338" y="8706"/>
                    <a:pt x="98505" y="8473"/>
                    <a:pt x="98638" y="8273"/>
                  </a:cubicBezTo>
                  <a:cubicBezTo>
                    <a:pt x="98705" y="8139"/>
                    <a:pt x="98771" y="8039"/>
                    <a:pt x="98805" y="7906"/>
                  </a:cubicBezTo>
                  <a:cubicBezTo>
                    <a:pt x="98872" y="7772"/>
                    <a:pt x="98938" y="7672"/>
                    <a:pt x="99005" y="7572"/>
                  </a:cubicBezTo>
                  <a:cubicBezTo>
                    <a:pt x="99105" y="7706"/>
                    <a:pt x="99205" y="7806"/>
                    <a:pt x="99339" y="7939"/>
                  </a:cubicBezTo>
                  <a:cubicBezTo>
                    <a:pt x="99572" y="8173"/>
                    <a:pt x="99739" y="8339"/>
                    <a:pt x="99939" y="8339"/>
                  </a:cubicBezTo>
                  <a:cubicBezTo>
                    <a:pt x="100239" y="8339"/>
                    <a:pt x="100406" y="8039"/>
                    <a:pt x="100539" y="7706"/>
                  </a:cubicBezTo>
                  <a:cubicBezTo>
                    <a:pt x="100639" y="7472"/>
                    <a:pt x="100740" y="7272"/>
                    <a:pt x="100840" y="7038"/>
                  </a:cubicBezTo>
                  <a:lnTo>
                    <a:pt x="100873" y="6938"/>
                  </a:lnTo>
                  <a:cubicBezTo>
                    <a:pt x="100873" y="6972"/>
                    <a:pt x="100906" y="7005"/>
                    <a:pt x="100940" y="7038"/>
                  </a:cubicBezTo>
                  <a:cubicBezTo>
                    <a:pt x="100973" y="7072"/>
                    <a:pt x="101006" y="7138"/>
                    <a:pt x="101073" y="7172"/>
                  </a:cubicBezTo>
                  <a:cubicBezTo>
                    <a:pt x="101106" y="7239"/>
                    <a:pt x="101140" y="7272"/>
                    <a:pt x="101173" y="7305"/>
                  </a:cubicBezTo>
                  <a:cubicBezTo>
                    <a:pt x="101273" y="7439"/>
                    <a:pt x="101407" y="7639"/>
                    <a:pt x="101674" y="7639"/>
                  </a:cubicBezTo>
                  <a:lnTo>
                    <a:pt x="101774" y="7639"/>
                  </a:lnTo>
                  <a:cubicBezTo>
                    <a:pt x="102107" y="7572"/>
                    <a:pt x="102207" y="7305"/>
                    <a:pt x="102274" y="7105"/>
                  </a:cubicBezTo>
                  <a:cubicBezTo>
                    <a:pt x="102274" y="7072"/>
                    <a:pt x="102307" y="7005"/>
                    <a:pt x="102307" y="6972"/>
                  </a:cubicBezTo>
                  <a:cubicBezTo>
                    <a:pt x="102374" y="6872"/>
                    <a:pt x="102407" y="6738"/>
                    <a:pt x="102441" y="6605"/>
                  </a:cubicBezTo>
                  <a:cubicBezTo>
                    <a:pt x="102474" y="6505"/>
                    <a:pt x="102507" y="6371"/>
                    <a:pt x="102574" y="6271"/>
                  </a:cubicBezTo>
                  <a:cubicBezTo>
                    <a:pt x="102708" y="6438"/>
                    <a:pt x="102841" y="6571"/>
                    <a:pt x="102974" y="6705"/>
                  </a:cubicBezTo>
                  <a:cubicBezTo>
                    <a:pt x="103075" y="6805"/>
                    <a:pt x="103208" y="6938"/>
                    <a:pt x="103408" y="6938"/>
                  </a:cubicBezTo>
                  <a:cubicBezTo>
                    <a:pt x="103475" y="6938"/>
                    <a:pt x="103542" y="6905"/>
                    <a:pt x="103608" y="6872"/>
                  </a:cubicBezTo>
                  <a:cubicBezTo>
                    <a:pt x="103875" y="6738"/>
                    <a:pt x="103842" y="6471"/>
                    <a:pt x="103842" y="6305"/>
                  </a:cubicBezTo>
                  <a:cubicBezTo>
                    <a:pt x="103808" y="5771"/>
                    <a:pt x="103675" y="5237"/>
                    <a:pt x="103575" y="4803"/>
                  </a:cubicBezTo>
                  <a:cubicBezTo>
                    <a:pt x="103708" y="4637"/>
                    <a:pt x="103808" y="4503"/>
                    <a:pt x="103875" y="4303"/>
                  </a:cubicBezTo>
                  <a:cubicBezTo>
                    <a:pt x="103975" y="4170"/>
                    <a:pt x="104075" y="3970"/>
                    <a:pt x="104042" y="3736"/>
                  </a:cubicBezTo>
                  <a:cubicBezTo>
                    <a:pt x="103942" y="3169"/>
                    <a:pt x="103775" y="2535"/>
                    <a:pt x="103175" y="2135"/>
                  </a:cubicBezTo>
                  <a:cubicBezTo>
                    <a:pt x="103108" y="2102"/>
                    <a:pt x="103041" y="2068"/>
                    <a:pt x="103008" y="2001"/>
                  </a:cubicBezTo>
                  <a:cubicBezTo>
                    <a:pt x="102874" y="1935"/>
                    <a:pt x="102774" y="1868"/>
                    <a:pt x="102641" y="1801"/>
                  </a:cubicBezTo>
                  <a:cubicBezTo>
                    <a:pt x="102441" y="1701"/>
                    <a:pt x="102374" y="1601"/>
                    <a:pt x="102374" y="1401"/>
                  </a:cubicBezTo>
                  <a:cubicBezTo>
                    <a:pt x="102341" y="1034"/>
                    <a:pt x="102207" y="734"/>
                    <a:pt x="102007" y="434"/>
                  </a:cubicBezTo>
                  <a:cubicBezTo>
                    <a:pt x="101774" y="167"/>
                    <a:pt x="101507" y="0"/>
                    <a:pt x="101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5"/>
            <p:cNvSpPr/>
            <p:nvPr/>
          </p:nvSpPr>
          <p:spPr>
            <a:xfrm>
              <a:off x="1649675" y="560000"/>
              <a:ext cx="2631075" cy="1736275"/>
            </a:xfrm>
            <a:custGeom>
              <a:avLst/>
              <a:gdLst/>
              <a:ahLst/>
              <a:cxnLst/>
              <a:rect l="l" t="t" r="r" b="b"/>
              <a:pathLst>
                <a:path w="105243" h="69451" extrusionOk="0">
                  <a:moveTo>
                    <a:pt x="80191" y="9341"/>
                  </a:moveTo>
                  <a:cubicBezTo>
                    <a:pt x="80258" y="9441"/>
                    <a:pt x="80325" y="9541"/>
                    <a:pt x="80358" y="9674"/>
                  </a:cubicBezTo>
                  <a:cubicBezTo>
                    <a:pt x="80392" y="9674"/>
                    <a:pt x="80392" y="9708"/>
                    <a:pt x="80425" y="9741"/>
                  </a:cubicBezTo>
                  <a:cubicBezTo>
                    <a:pt x="80492" y="9908"/>
                    <a:pt x="80692" y="10308"/>
                    <a:pt x="81159" y="10308"/>
                  </a:cubicBezTo>
                  <a:cubicBezTo>
                    <a:pt x="81626" y="10308"/>
                    <a:pt x="81759" y="9941"/>
                    <a:pt x="81826" y="9775"/>
                  </a:cubicBezTo>
                  <a:cubicBezTo>
                    <a:pt x="81859" y="9741"/>
                    <a:pt x="81859" y="9708"/>
                    <a:pt x="81859" y="9674"/>
                  </a:cubicBezTo>
                  <a:cubicBezTo>
                    <a:pt x="81926" y="9608"/>
                    <a:pt x="81959" y="9541"/>
                    <a:pt x="81993" y="9474"/>
                  </a:cubicBezTo>
                  <a:cubicBezTo>
                    <a:pt x="82026" y="9541"/>
                    <a:pt x="82059" y="9641"/>
                    <a:pt x="82093" y="9708"/>
                  </a:cubicBezTo>
                  <a:cubicBezTo>
                    <a:pt x="82126" y="9808"/>
                    <a:pt x="82226" y="10008"/>
                    <a:pt x="82393" y="10175"/>
                  </a:cubicBezTo>
                  <a:cubicBezTo>
                    <a:pt x="82159" y="10175"/>
                    <a:pt x="81959" y="10342"/>
                    <a:pt x="81793" y="10475"/>
                  </a:cubicBezTo>
                  <a:cubicBezTo>
                    <a:pt x="81692" y="10608"/>
                    <a:pt x="81559" y="10742"/>
                    <a:pt x="81426" y="10875"/>
                  </a:cubicBezTo>
                  <a:cubicBezTo>
                    <a:pt x="81359" y="10975"/>
                    <a:pt x="81259" y="11075"/>
                    <a:pt x="81159" y="11176"/>
                  </a:cubicBezTo>
                  <a:cubicBezTo>
                    <a:pt x="81092" y="11209"/>
                    <a:pt x="81059" y="11276"/>
                    <a:pt x="81025" y="11309"/>
                  </a:cubicBezTo>
                  <a:cubicBezTo>
                    <a:pt x="81025" y="11309"/>
                    <a:pt x="81025" y="11342"/>
                    <a:pt x="80992" y="11342"/>
                  </a:cubicBezTo>
                  <a:cubicBezTo>
                    <a:pt x="80959" y="11209"/>
                    <a:pt x="80892" y="11075"/>
                    <a:pt x="80825" y="10975"/>
                  </a:cubicBezTo>
                  <a:cubicBezTo>
                    <a:pt x="80792" y="10842"/>
                    <a:pt x="80725" y="10709"/>
                    <a:pt x="80658" y="10608"/>
                  </a:cubicBezTo>
                  <a:cubicBezTo>
                    <a:pt x="80492" y="10308"/>
                    <a:pt x="80291" y="10141"/>
                    <a:pt x="80058" y="10141"/>
                  </a:cubicBezTo>
                  <a:cubicBezTo>
                    <a:pt x="79791" y="10141"/>
                    <a:pt x="79624" y="10308"/>
                    <a:pt x="79558" y="10342"/>
                  </a:cubicBezTo>
                  <a:cubicBezTo>
                    <a:pt x="79291" y="10575"/>
                    <a:pt x="79057" y="10809"/>
                    <a:pt x="78790" y="11142"/>
                  </a:cubicBezTo>
                  <a:cubicBezTo>
                    <a:pt x="78090" y="10909"/>
                    <a:pt x="77489" y="10642"/>
                    <a:pt x="76889" y="10275"/>
                  </a:cubicBezTo>
                  <a:cubicBezTo>
                    <a:pt x="76822" y="10242"/>
                    <a:pt x="76756" y="10208"/>
                    <a:pt x="76722" y="10175"/>
                  </a:cubicBezTo>
                  <a:cubicBezTo>
                    <a:pt x="77189" y="9908"/>
                    <a:pt x="77656" y="9674"/>
                    <a:pt x="78157" y="9474"/>
                  </a:cubicBezTo>
                  <a:cubicBezTo>
                    <a:pt x="78223" y="9574"/>
                    <a:pt x="78290" y="9708"/>
                    <a:pt x="78323" y="9808"/>
                  </a:cubicBezTo>
                  <a:cubicBezTo>
                    <a:pt x="78490" y="10108"/>
                    <a:pt x="78690" y="10475"/>
                    <a:pt x="79091" y="10475"/>
                  </a:cubicBezTo>
                  <a:cubicBezTo>
                    <a:pt x="79458" y="10475"/>
                    <a:pt x="79658" y="10175"/>
                    <a:pt x="79858" y="9908"/>
                  </a:cubicBezTo>
                  <a:cubicBezTo>
                    <a:pt x="79958" y="9775"/>
                    <a:pt x="80025" y="9608"/>
                    <a:pt x="80125" y="9474"/>
                  </a:cubicBezTo>
                  <a:cubicBezTo>
                    <a:pt x="80158" y="9441"/>
                    <a:pt x="80158" y="9374"/>
                    <a:pt x="80191" y="9341"/>
                  </a:cubicBezTo>
                  <a:close/>
                  <a:moveTo>
                    <a:pt x="83861" y="9374"/>
                  </a:moveTo>
                  <a:lnTo>
                    <a:pt x="83894" y="9474"/>
                  </a:lnTo>
                  <a:cubicBezTo>
                    <a:pt x="83994" y="9641"/>
                    <a:pt x="84094" y="9808"/>
                    <a:pt x="84194" y="9975"/>
                  </a:cubicBezTo>
                  <a:cubicBezTo>
                    <a:pt x="84261" y="10075"/>
                    <a:pt x="84428" y="10342"/>
                    <a:pt x="84728" y="10408"/>
                  </a:cubicBezTo>
                  <a:cubicBezTo>
                    <a:pt x="84595" y="10442"/>
                    <a:pt x="84494" y="10475"/>
                    <a:pt x="84361" y="10575"/>
                  </a:cubicBezTo>
                  <a:cubicBezTo>
                    <a:pt x="84261" y="10642"/>
                    <a:pt x="84161" y="10709"/>
                    <a:pt x="84094" y="10775"/>
                  </a:cubicBezTo>
                  <a:lnTo>
                    <a:pt x="83994" y="10842"/>
                  </a:lnTo>
                  <a:lnTo>
                    <a:pt x="83327" y="11409"/>
                  </a:lnTo>
                  <a:cubicBezTo>
                    <a:pt x="83294" y="11309"/>
                    <a:pt x="83260" y="11242"/>
                    <a:pt x="83260" y="11142"/>
                  </a:cubicBezTo>
                  <a:cubicBezTo>
                    <a:pt x="83194" y="11009"/>
                    <a:pt x="83160" y="10875"/>
                    <a:pt x="83093" y="10742"/>
                  </a:cubicBezTo>
                  <a:cubicBezTo>
                    <a:pt x="83060" y="10642"/>
                    <a:pt x="82960" y="10442"/>
                    <a:pt x="82793" y="10308"/>
                  </a:cubicBezTo>
                  <a:cubicBezTo>
                    <a:pt x="83060" y="10275"/>
                    <a:pt x="83260" y="10075"/>
                    <a:pt x="83427" y="9908"/>
                  </a:cubicBezTo>
                  <a:cubicBezTo>
                    <a:pt x="83527" y="9775"/>
                    <a:pt x="83627" y="9641"/>
                    <a:pt x="83727" y="9508"/>
                  </a:cubicBezTo>
                  <a:cubicBezTo>
                    <a:pt x="83761" y="9474"/>
                    <a:pt x="83794" y="9408"/>
                    <a:pt x="83861" y="9374"/>
                  </a:cubicBezTo>
                  <a:close/>
                  <a:moveTo>
                    <a:pt x="101407" y="435"/>
                  </a:moveTo>
                  <a:cubicBezTo>
                    <a:pt x="101640" y="435"/>
                    <a:pt x="101840" y="535"/>
                    <a:pt x="102040" y="768"/>
                  </a:cubicBezTo>
                  <a:cubicBezTo>
                    <a:pt x="102240" y="1035"/>
                    <a:pt x="102341" y="1302"/>
                    <a:pt x="102341" y="1602"/>
                  </a:cubicBezTo>
                  <a:cubicBezTo>
                    <a:pt x="102374" y="1902"/>
                    <a:pt x="102507" y="2069"/>
                    <a:pt x="102741" y="2169"/>
                  </a:cubicBezTo>
                  <a:cubicBezTo>
                    <a:pt x="102941" y="2269"/>
                    <a:pt x="103074" y="2403"/>
                    <a:pt x="103241" y="2503"/>
                  </a:cubicBezTo>
                  <a:cubicBezTo>
                    <a:pt x="103775" y="2870"/>
                    <a:pt x="103942" y="3403"/>
                    <a:pt x="104008" y="3970"/>
                  </a:cubicBezTo>
                  <a:cubicBezTo>
                    <a:pt x="104042" y="4137"/>
                    <a:pt x="103975" y="4304"/>
                    <a:pt x="103875" y="4437"/>
                  </a:cubicBezTo>
                  <a:cubicBezTo>
                    <a:pt x="103808" y="4638"/>
                    <a:pt x="103675" y="4804"/>
                    <a:pt x="103541" y="4938"/>
                  </a:cubicBezTo>
                  <a:cubicBezTo>
                    <a:pt x="103675" y="5471"/>
                    <a:pt x="103808" y="5972"/>
                    <a:pt x="103842" y="6539"/>
                  </a:cubicBezTo>
                  <a:cubicBezTo>
                    <a:pt x="103842" y="6672"/>
                    <a:pt x="103842" y="6806"/>
                    <a:pt x="103708" y="6872"/>
                  </a:cubicBezTo>
                  <a:cubicBezTo>
                    <a:pt x="103675" y="6906"/>
                    <a:pt x="103641" y="6906"/>
                    <a:pt x="103608" y="6906"/>
                  </a:cubicBezTo>
                  <a:cubicBezTo>
                    <a:pt x="103475" y="6906"/>
                    <a:pt x="103408" y="6839"/>
                    <a:pt x="103308" y="6739"/>
                  </a:cubicBezTo>
                  <a:cubicBezTo>
                    <a:pt x="103108" y="6539"/>
                    <a:pt x="102908" y="6339"/>
                    <a:pt x="102707" y="6139"/>
                  </a:cubicBezTo>
                  <a:cubicBezTo>
                    <a:pt x="102474" y="6439"/>
                    <a:pt x="102474" y="6806"/>
                    <a:pt x="102341" y="7106"/>
                  </a:cubicBezTo>
                  <a:cubicBezTo>
                    <a:pt x="102240" y="7306"/>
                    <a:pt x="102207" y="7573"/>
                    <a:pt x="101940" y="7640"/>
                  </a:cubicBezTo>
                  <a:lnTo>
                    <a:pt x="101874" y="7640"/>
                  </a:lnTo>
                  <a:cubicBezTo>
                    <a:pt x="101640" y="7640"/>
                    <a:pt x="101573" y="7373"/>
                    <a:pt x="101407" y="7239"/>
                  </a:cubicBezTo>
                  <a:cubicBezTo>
                    <a:pt x="101273" y="7106"/>
                    <a:pt x="101206" y="6939"/>
                    <a:pt x="100973" y="6806"/>
                  </a:cubicBezTo>
                  <a:cubicBezTo>
                    <a:pt x="100839" y="7139"/>
                    <a:pt x="100673" y="7506"/>
                    <a:pt x="100539" y="7840"/>
                  </a:cubicBezTo>
                  <a:cubicBezTo>
                    <a:pt x="100406" y="8173"/>
                    <a:pt x="100306" y="8340"/>
                    <a:pt x="100139" y="8340"/>
                  </a:cubicBezTo>
                  <a:cubicBezTo>
                    <a:pt x="100039" y="8340"/>
                    <a:pt x="99872" y="8207"/>
                    <a:pt x="99672" y="8007"/>
                  </a:cubicBezTo>
                  <a:cubicBezTo>
                    <a:pt x="99505" y="7806"/>
                    <a:pt x="99338" y="7606"/>
                    <a:pt x="99172" y="7406"/>
                  </a:cubicBezTo>
                  <a:cubicBezTo>
                    <a:pt x="98938" y="7740"/>
                    <a:pt x="98838" y="8073"/>
                    <a:pt x="98638" y="8374"/>
                  </a:cubicBezTo>
                  <a:cubicBezTo>
                    <a:pt x="98538" y="8607"/>
                    <a:pt x="98404" y="8707"/>
                    <a:pt x="98304" y="8707"/>
                  </a:cubicBezTo>
                  <a:cubicBezTo>
                    <a:pt x="98171" y="8707"/>
                    <a:pt x="98071" y="8607"/>
                    <a:pt x="97904" y="8440"/>
                  </a:cubicBezTo>
                  <a:cubicBezTo>
                    <a:pt x="97704" y="8207"/>
                    <a:pt x="97504" y="7940"/>
                    <a:pt x="97270" y="7673"/>
                  </a:cubicBezTo>
                  <a:cubicBezTo>
                    <a:pt x="97070" y="8040"/>
                    <a:pt x="97003" y="8407"/>
                    <a:pt x="96903" y="8740"/>
                  </a:cubicBezTo>
                  <a:cubicBezTo>
                    <a:pt x="96803" y="8941"/>
                    <a:pt x="96770" y="9174"/>
                    <a:pt x="96670" y="9408"/>
                  </a:cubicBezTo>
                  <a:cubicBezTo>
                    <a:pt x="96603" y="9608"/>
                    <a:pt x="96503" y="9708"/>
                    <a:pt x="96370" y="9708"/>
                  </a:cubicBezTo>
                  <a:cubicBezTo>
                    <a:pt x="96270" y="9708"/>
                    <a:pt x="96169" y="9641"/>
                    <a:pt x="96036" y="9541"/>
                  </a:cubicBezTo>
                  <a:cubicBezTo>
                    <a:pt x="95903" y="9374"/>
                    <a:pt x="95736" y="9207"/>
                    <a:pt x="95569" y="9041"/>
                  </a:cubicBezTo>
                  <a:cubicBezTo>
                    <a:pt x="95436" y="9141"/>
                    <a:pt x="95402" y="9308"/>
                    <a:pt x="95302" y="9474"/>
                  </a:cubicBezTo>
                  <a:cubicBezTo>
                    <a:pt x="95202" y="9641"/>
                    <a:pt x="95135" y="9841"/>
                    <a:pt x="95002" y="10041"/>
                  </a:cubicBezTo>
                  <a:cubicBezTo>
                    <a:pt x="94902" y="10242"/>
                    <a:pt x="94802" y="10342"/>
                    <a:pt x="94702" y="10342"/>
                  </a:cubicBezTo>
                  <a:cubicBezTo>
                    <a:pt x="94602" y="10342"/>
                    <a:pt x="94502" y="10275"/>
                    <a:pt x="94335" y="10108"/>
                  </a:cubicBezTo>
                  <a:cubicBezTo>
                    <a:pt x="94168" y="9875"/>
                    <a:pt x="93968" y="9641"/>
                    <a:pt x="93768" y="9374"/>
                  </a:cubicBezTo>
                  <a:cubicBezTo>
                    <a:pt x="93501" y="9641"/>
                    <a:pt x="93334" y="9941"/>
                    <a:pt x="93167" y="10242"/>
                  </a:cubicBezTo>
                  <a:cubicBezTo>
                    <a:pt x="93034" y="10408"/>
                    <a:pt x="92934" y="10508"/>
                    <a:pt x="92834" y="10508"/>
                  </a:cubicBezTo>
                  <a:cubicBezTo>
                    <a:pt x="92767" y="10508"/>
                    <a:pt x="92667" y="10408"/>
                    <a:pt x="92534" y="10208"/>
                  </a:cubicBezTo>
                  <a:cubicBezTo>
                    <a:pt x="92367" y="9908"/>
                    <a:pt x="92233" y="9574"/>
                    <a:pt x="92067" y="9241"/>
                  </a:cubicBezTo>
                  <a:cubicBezTo>
                    <a:pt x="91866" y="9341"/>
                    <a:pt x="91766" y="9508"/>
                    <a:pt x="91666" y="9641"/>
                  </a:cubicBezTo>
                  <a:cubicBezTo>
                    <a:pt x="91533" y="9808"/>
                    <a:pt x="91399" y="9975"/>
                    <a:pt x="91233" y="10141"/>
                  </a:cubicBezTo>
                  <a:cubicBezTo>
                    <a:pt x="91133" y="10242"/>
                    <a:pt x="91032" y="10275"/>
                    <a:pt x="90966" y="10275"/>
                  </a:cubicBezTo>
                  <a:cubicBezTo>
                    <a:pt x="90832" y="10275"/>
                    <a:pt x="90732" y="10208"/>
                    <a:pt x="90632" y="10008"/>
                  </a:cubicBezTo>
                  <a:cubicBezTo>
                    <a:pt x="90532" y="9808"/>
                    <a:pt x="90465" y="9541"/>
                    <a:pt x="90365" y="9308"/>
                  </a:cubicBezTo>
                  <a:cubicBezTo>
                    <a:pt x="90332" y="9174"/>
                    <a:pt x="90265" y="9007"/>
                    <a:pt x="90165" y="8774"/>
                  </a:cubicBezTo>
                  <a:cubicBezTo>
                    <a:pt x="89932" y="9107"/>
                    <a:pt x="89698" y="9374"/>
                    <a:pt x="89498" y="9641"/>
                  </a:cubicBezTo>
                  <a:cubicBezTo>
                    <a:pt x="89331" y="9808"/>
                    <a:pt x="89198" y="9908"/>
                    <a:pt x="89098" y="9908"/>
                  </a:cubicBezTo>
                  <a:cubicBezTo>
                    <a:pt x="88964" y="9908"/>
                    <a:pt x="88864" y="9808"/>
                    <a:pt x="88731" y="9541"/>
                  </a:cubicBezTo>
                  <a:cubicBezTo>
                    <a:pt x="88631" y="9374"/>
                    <a:pt x="88564" y="9174"/>
                    <a:pt x="88497" y="9007"/>
                  </a:cubicBezTo>
                  <a:cubicBezTo>
                    <a:pt x="88397" y="8841"/>
                    <a:pt x="88364" y="8640"/>
                    <a:pt x="88164" y="8507"/>
                  </a:cubicBezTo>
                  <a:cubicBezTo>
                    <a:pt x="87930" y="8807"/>
                    <a:pt x="87663" y="9107"/>
                    <a:pt x="87430" y="9441"/>
                  </a:cubicBezTo>
                  <a:cubicBezTo>
                    <a:pt x="87330" y="9541"/>
                    <a:pt x="87263" y="9641"/>
                    <a:pt x="87163" y="9741"/>
                  </a:cubicBezTo>
                  <a:cubicBezTo>
                    <a:pt x="87063" y="9875"/>
                    <a:pt x="86963" y="9908"/>
                    <a:pt x="86896" y="9908"/>
                  </a:cubicBezTo>
                  <a:cubicBezTo>
                    <a:pt x="86796" y="9908"/>
                    <a:pt x="86696" y="9841"/>
                    <a:pt x="86596" y="9708"/>
                  </a:cubicBezTo>
                  <a:cubicBezTo>
                    <a:pt x="86463" y="9474"/>
                    <a:pt x="86329" y="9174"/>
                    <a:pt x="86162" y="8907"/>
                  </a:cubicBezTo>
                  <a:cubicBezTo>
                    <a:pt x="85929" y="9007"/>
                    <a:pt x="85829" y="9174"/>
                    <a:pt x="85662" y="9308"/>
                  </a:cubicBezTo>
                  <a:cubicBezTo>
                    <a:pt x="85495" y="9474"/>
                    <a:pt x="85362" y="9674"/>
                    <a:pt x="85162" y="9808"/>
                  </a:cubicBezTo>
                  <a:cubicBezTo>
                    <a:pt x="85028" y="9941"/>
                    <a:pt x="84928" y="10008"/>
                    <a:pt x="84861" y="10008"/>
                  </a:cubicBezTo>
                  <a:cubicBezTo>
                    <a:pt x="84728" y="10008"/>
                    <a:pt x="84661" y="9941"/>
                    <a:pt x="84528" y="9741"/>
                  </a:cubicBezTo>
                  <a:cubicBezTo>
                    <a:pt x="84394" y="9508"/>
                    <a:pt x="84261" y="9241"/>
                    <a:pt x="84128" y="9007"/>
                  </a:cubicBezTo>
                  <a:cubicBezTo>
                    <a:pt x="84061" y="8907"/>
                    <a:pt x="84061" y="8740"/>
                    <a:pt x="83894" y="8674"/>
                  </a:cubicBezTo>
                  <a:cubicBezTo>
                    <a:pt x="83594" y="8941"/>
                    <a:pt x="83360" y="9308"/>
                    <a:pt x="83093" y="9641"/>
                  </a:cubicBezTo>
                  <a:cubicBezTo>
                    <a:pt x="82960" y="9808"/>
                    <a:pt x="82860" y="9875"/>
                    <a:pt x="82760" y="9875"/>
                  </a:cubicBezTo>
                  <a:cubicBezTo>
                    <a:pt x="82660" y="9875"/>
                    <a:pt x="82560" y="9775"/>
                    <a:pt x="82460" y="9541"/>
                  </a:cubicBezTo>
                  <a:cubicBezTo>
                    <a:pt x="82326" y="9241"/>
                    <a:pt x="82226" y="8941"/>
                    <a:pt x="82093" y="8574"/>
                  </a:cubicBezTo>
                  <a:cubicBezTo>
                    <a:pt x="81793" y="8841"/>
                    <a:pt x="81692" y="9174"/>
                    <a:pt x="81526" y="9474"/>
                  </a:cubicBezTo>
                  <a:cubicBezTo>
                    <a:pt x="81426" y="9608"/>
                    <a:pt x="81392" y="9875"/>
                    <a:pt x="81159" y="9875"/>
                  </a:cubicBezTo>
                  <a:cubicBezTo>
                    <a:pt x="80892" y="9875"/>
                    <a:pt x="80825" y="9608"/>
                    <a:pt x="80725" y="9441"/>
                  </a:cubicBezTo>
                  <a:cubicBezTo>
                    <a:pt x="80558" y="9174"/>
                    <a:pt x="80425" y="8874"/>
                    <a:pt x="80258" y="8540"/>
                  </a:cubicBezTo>
                  <a:cubicBezTo>
                    <a:pt x="79925" y="8907"/>
                    <a:pt x="79758" y="9308"/>
                    <a:pt x="79491" y="9674"/>
                  </a:cubicBezTo>
                  <a:cubicBezTo>
                    <a:pt x="79324" y="9941"/>
                    <a:pt x="79191" y="10075"/>
                    <a:pt x="79091" y="10075"/>
                  </a:cubicBezTo>
                  <a:cubicBezTo>
                    <a:pt x="78991" y="10075"/>
                    <a:pt x="78857" y="9908"/>
                    <a:pt x="78690" y="9608"/>
                  </a:cubicBezTo>
                  <a:cubicBezTo>
                    <a:pt x="78590" y="9408"/>
                    <a:pt x="78457" y="9174"/>
                    <a:pt x="78357" y="8941"/>
                  </a:cubicBezTo>
                  <a:cubicBezTo>
                    <a:pt x="77590" y="9241"/>
                    <a:pt x="76822" y="9641"/>
                    <a:pt x="76088" y="10008"/>
                  </a:cubicBezTo>
                  <a:cubicBezTo>
                    <a:pt x="76189" y="10342"/>
                    <a:pt x="76422" y="10475"/>
                    <a:pt x="76656" y="10642"/>
                  </a:cubicBezTo>
                  <a:cubicBezTo>
                    <a:pt x="77389" y="11075"/>
                    <a:pt x="78123" y="11376"/>
                    <a:pt x="78957" y="11609"/>
                  </a:cubicBezTo>
                  <a:cubicBezTo>
                    <a:pt x="79224" y="11276"/>
                    <a:pt x="79491" y="10942"/>
                    <a:pt x="79824" y="10675"/>
                  </a:cubicBezTo>
                  <a:cubicBezTo>
                    <a:pt x="79925" y="10608"/>
                    <a:pt x="79991" y="10575"/>
                    <a:pt x="80058" y="10575"/>
                  </a:cubicBezTo>
                  <a:cubicBezTo>
                    <a:pt x="80125" y="10575"/>
                    <a:pt x="80225" y="10642"/>
                    <a:pt x="80291" y="10775"/>
                  </a:cubicBezTo>
                  <a:cubicBezTo>
                    <a:pt x="80458" y="11142"/>
                    <a:pt x="80625" y="11542"/>
                    <a:pt x="80859" y="11909"/>
                  </a:cubicBezTo>
                  <a:lnTo>
                    <a:pt x="80992" y="11909"/>
                  </a:lnTo>
                  <a:cubicBezTo>
                    <a:pt x="81159" y="11809"/>
                    <a:pt x="81292" y="11609"/>
                    <a:pt x="81426" y="11476"/>
                  </a:cubicBezTo>
                  <a:cubicBezTo>
                    <a:pt x="81659" y="11242"/>
                    <a:pt x="81859" y="11009"/>
                    <a:pt x="82093" y="10775"/>
                  </a:cubicBezTo>
                  <a:cubicBezTo>
                    <a:pt x="82226" y="10642"/>
                    <a:pt x="82326" y="10575"/>
                    <a:pt x="82426" y="10575"/>
                  </a:cubicBezTo>
                  <a:cubicBezTo>
                    <a:pt x="82526" y="10575"/>
                    <a:pt x="82626" y="10675"/>
                    <a:pt x="82693" y="10909"/>
                  </a:cubicBezTo>
                  <a:cubicBezTo>
                    <a:pt x="82793" y="11142"/>
                    <a:pt x="82860" y="11376"/>
                    <a:pt x="82960" y="11609"/>
                  </a:cubicBezTo>
                  <a:cubicBezTo>
                    <a:pt x="83027" y="11743"/>
                    <a:pt x="83027" y="11909"/>
                    <a:pt x="83160" y="12009"/>
                  </a:cubicBezTo>
                  <a:lnTo>
                    <a:pt x="83260" y="12009"/>
                  </a:lnTo>
                  <a:cubicBezTo>
                    <a:pt x="83594" y="11743"/>
                    <a:pt x="83927" y="11442"/>
                    <a:pt x="84261" y="11176"/>
                  </a:cubicBezTo>
                  <a:cubicBezTo>
                    <a:pt x="84361" y="11075"/>
                    <a:pt x="84461" y="10975"/>
                    <a:pt x="84595" y="10909"/>
                  </a:cubicBezTo>
                  <a:cubicBezTo>
                    <a:pt x="84661" y="10842"/>
                    <a:pt x="84728" y="10842"/>
                    <a:pt x="84795" y="10842"/>
                  </a:cubicBezTo>
                  <a:cubicBezTo>
                    <a:pt x="84895" y="10842"/>
                    <a:pt x="84961" y="10909"/>
                    <a:pt x="84995" y="11042"/>
                  </a:cubicBezTo>
                  <a:cubicBezTo>
                    <a:pt x="85095" y="11376"/>
                    <a:pt x="85162" y="11743"/>
                    <a:pt x="85228" y="12076"/>
                  </a:cubicBezTo>
                  <a:lnTo>
                    <a:pt x="85328" y="12076"/>
                  </a:lnTo>
                  <a:cubicBezTo>
                    <a:pt x="85462" y="12076"/>
                    <a:pt x="85529" y="11976"/>
                    <a:pt x="85595" y="11909"/>
                  </a:cubicBezTo>
                  <a:cubicBezTo>
                    <a:pt x="85962" y="11643"/>
                    <a:pt x="86296" y="11342"/>
                    <a:pt x="86663" y="11075"/>
                  </a:cubicBezTo>
                  <a:cubicBezTo>
                    <a:pt x="86796" y="10975"/>
                    <a:pt x="86896" y="10942"/>
                    <a:pt x="86963" y="10942"/>
                  </a:cubicBezTo>
                  <a:cubicBezTo>
                    <a:pt x="87130" y="10942"/>
                    <a:pt x="87196" y="11042"/>
                    <a:pt x="87263" y="11309"/>
                  </a:cubicBezTo>
                  <a:cubicBezTo>
                    <a:pt x="87397" y="11743"/>
                    <a:pt x="87463" y="12210"/>
                    <a:pt x="87563" y="12643"/>
                  </a:cubicBezTo>
                  <a:cubicBezTo>
                    <a:pt x="87597" y="12677"/>
                    <a:pt x="87630" y="12677"/>
                    <a:pt x="87663" y="12677"/>
                  </a:cubicBezTo>
                  <a:cubicBezTo>
                    <a:pt x="87830" y="12677"/>
                    <a:pt x="87897" y="12543"/>
                    <a:pt x="87997" y="12476"/>
                  </a:cubicBezTo>
                  <a:cubicBezTo>
                    <a:pt x="88164" y="12376"/>
                    <a:pt x="88331" y="12243"/>
                    <a:pt x="88497" y="12143"/>
                  </a:cubicBezTo>
                  <a:cubicBezTo>
                    <a:pt x="88697" y="11976"/>
                    <a:pt x="88864" y="11876"/>
                    <a:pt x="88964" y="11876"/>
                  </a:cubicBezTo>
                  <a:cubicBezTo>
                    <a:pt x="89131" y="11876"/>
                    <a:pt x="89231" y="12076"/>
                    <a:pt x="89298" y="12443"/>
                  </a:cubicBezTo>
                  <a:cubicBezTo>
                    <a:pt x="89365" y="12810"/>
                    <a:pt x="89431" y="13210"/>
                    <a:pt x="89498" y="13577"/>
                  </a:cubicBezTo>
                  <a:lnTo>
                    <a:pt x="89598" y="13577"/>
                  </a:lnTo>
                  <a:cubicBezTo>
                    <a:pt x="89732" y="13577"/>
                    <a:pt x="89798" y="13444"/>
                    <a:pt x="89898" y="13377"/>
                  </a:cubicBezTo>
                  <a:cubicBezTo>
                    <a:pt x="90065" y="13244"/>
                    <a:pt x="90199" y="13110"/>
                    <a:pt x="90365" y="12977"/>
                  </a:cubicBezTo>
                  <a:cubicBezTo>
                    <a:pt x="90532" y="12843"/>
                    <a:pt x="90666" y="12777"/>
                    <a:pt x="90799" y="12777"/>
                  </a:cubicBezTo>
                  <a:cubicBezTo>
                    <a:pt x="90932" y="12777"/>
                    <a:pt x="91032" y="12910"/>
                    <a:pt x="91133" y="13177"/>
                  </a:cubicBezTo>
                  <a:cubicBezTo>
                    <a:pt x="91266" y="13477"/>
                    <a:pt x="91366" y="13777"/>
                    <a:pt x="91466" y="14078"/>
                  </a:cubicBezTo>
                  <a:cubicBezTo>
                    <a:pt x="91533" y="14211"/>
                    <a:pt x="91566" y="14378"/>
                    <a:pt x="91733" y="14578"/>
                  </a:cubicBezTo>
                  <a:cubicBezTo>
                    <a:pt x="91966" y="14278"/>
                    <a:pt x="92233" y="14011"/>
                    <a:pt x="92500" y="13744"/>
                  </a:cubicBezTo>
                  <a:cubicBezTo>
                    <a:pt x="92734" y="13511"/>
                    <a:pt x="92867" y="13410"/>
                    <a:pt x="92967" y="13410"/>
                  </a:cubicBezTo>
                  <a:cubicBezTo>
                    <a:pt x="93101" y="13410"/>
                    <a:pt x="93234" y="13544"/>
                    <a:pt x="93401" y="13877"/>
                  </a:cubicBezTo>
                  <a:cubicBezTo>
                    <a:pt x="93468" y="14044"/>
                    <a:pt x="93568" y="14244"/>
                    <a:pt x="93634" y="14411"/>
                  </a:cubicBezTo>
                  <a:cubicBezTo>
                    <a:pt x="93734" y="14578"/>
                    <a:pt x="93768" y="14778"/>
                    <a:pt x="93968" y="14945"/>
                  </a:cubicBezTo>
                  <a:cubicBezTo>
                    <a:pt x="94301" y="14678"/>
                    <a:pt x="94602" y="14344"/>
                    <a:pt x="94902" y="14044"/>
                  </a:cubicBezTo>
                  <a:cubicBezTo>
                    <a:pt x="95202" y="13744"/>
                    <a:pt x="95402" y="13577"/>
                    <a:pt x="95602" y="13577"/>
                  </a:cubicBezTo>
                  <a:cubicBezTo>
                    <a:pt x="95769" y="13577"/>
                    <a:pt x="95936" y="13777"/>
                    <a:pt x="96203" y="14178"/>
                  </a:cubicBezTo>
                  <a:cubicBezTo>
                    <a:pt x="96403" y="14445"/>
                    <a:pt x="96603" y="14745"/>
                    <a:pt x="96837" y="15078"/>
                  </a:cubicBezTo>
                  <a:cubicBezTo>
                    <a:pt x="97170" y="14778"/>
                    <a:pt x="97437" y="14511"/>
                    <a:pt x="97737" y="14211"/>
                  </a:cubicBezTo>
                  <a:cubicBezTo>
                    <a:pt x="97904" y="14078"/>
                    <a:pt x="98037" y="13911"/>
                    <a:pt x="98204" y="13777"/>
                  </a:cubicBezTo>
                  <a:cubicBezTo>
                    <a:pt x="98338" y="13644"/>
                    <a:pt x="98471" y="13611"/>
                    <a:pt x="98571" y="13611"/>
                  </a:cubicBezTo>
                  <a:cubicBezTo>
                    <a:pt x="98705" y="13611"/>
                    <a:pt x="98805" y="13711"/>
                    <a:pt x="98905" y="13978"/>
                  </a:cubicBezTo>
                  <a:cubicBezTo>
                    <a:pt x="98938" y="14111"/>
                    <a:pt x="98971" y="14244"/>
                    <a:pt x="99005" y="14344"/>
                  </a:cubicBezTo>
                  <a:cubicBezTo>
                    <a:pt x="99072" y="14511"/>
                    <a:pt x="99105" y="14645"/>
                    <a:pt x="99172" y="14811"/>
                  </a:cubicBezTo>
                  <a:cubicBezTo>
                    <a:pt x="99505" y="14511"/>
                    <a:pt x="99739" y="14178"/>
                    <a:pt x="99972" y="13844"/>
                  </a:cubicBezTo>
                  <a:cubicBezTo>
                    <a:pt x="100139" y="13677"/>
                    <a:pt x="100239" y="13577"/>
                    <a:pt x="100339" y="13577"/>
                  </a:cubicBezTo>
                  <a:cubicBezTo>
                    <a:pt x="100439" y="13577"/>
                    <a:pt x="100539" y="13677"/>
                    <a:pt x="100673" y="13877"/>
                  </a:cubicBezTo>
                  <a:cubicBezTo>
                    <a:pt x="100839" y="14211"/>
                    <a:pt x="101006" y="14578"/>
                    <a:pt x="101206" y="14945"/>
                  </a:cubicBezTo>
                  <a:cubicBezTo>
                    <a:pt x="101573" y="14611"/>
                    <a:pt x="101874" y="14344"/>
                    <a:pt x="102207" y="14044"/>
                  </a:cubicBezTo>
                  <a:cubicBezTo>
                    <a:pt x="102407" y="13877"/>
                    <a:pt x="102574" y="13777"/>
                    <a:pt x="102707" y="13777"/>
                  </a:cubicBezTo>
                  <a:cubicBezTo>
                    <a:pt x="102841" y="13777"/>
                    <a:pt x="102941" y="13944"/>
                    <a:pt x="103008" y="14344"/>
                  </a:cubicBezTo>
                  <a:cubicBezTo>
                    <a:pt x="103074" y="14711"/>
                    <a:pt x="103108" y="15112"/>
                    <a:pt x="103141" y="15479"/>
                  </a:cubicBezTo>
                  <a:cubicBezTo>
                    <a:pt x="103141" y="15545"/>
                    <a:pt x="103108" y="15579"/>
                    <a:pt x="103108" y="15612"/>
                  </a:cubicBezTo>
                  <a:cubicBezTo>
                    <a:pt x="103708" y="15946"/>
                    <a:pt x="104175" y="16479"/>
                    <a:pt x="104542" y="17113"/>
                  </a:cubicBezTo>
                  <a:cubicBezTo>
                    <a:pt x="104776" y="17513"/>
                    <a:pt x="104742" y="17914"/>
                    <a:pt x="104475" y="18314"/>
                  </a:cubicBezTo>
                  <a:cubicBezTo>
                    <a:pt x="104275" y="18614"/>
                    <a:pt x="103975" y="18781"/>
                    <a:pt x="103641" y="18948"/>
                  </a:cubicBezTo>
                  <a:cubicBezTo>
                    <a:pt x="102707" y="19448"/>
                    <a:pt x="101673" y="19648"/>
                    <a:pt x="100639" y="19815"/>
                  </a:cubicBezTo>
                  <a:cubicBezTo>
                    <a:pt x="100106" y="19915"/>
                    <a:pt x="99572" y="19948"/>
                    <a:pt x="99072" y="19948"/>
                  </a:cubicBezTo>
                  <a:cubicBezTo>
                    <a:pt x="98338" y="19948"/>
                    <a:pt x="97604" y="19882"/>
                    <a:pt x="96870" y="19748"/>
                  </a:cubicBezTo>
                  <a:cubicBezTo>
                    <a:pt x="96270" y="19682"/>
                    <a:pt x="95636" y="19615"/>
                    <a:pt x="95002" y="19548"/>
                  </a:cubicBezTo>
                  <a:cubicBezTo>
                    <a:pt x="94835" y="19515"/>
                    <a:pt x="94702" y="19515"/>
                    <a:pt x="94535" y="19515"/>
                  </a:cubicBezTo>
                  <a:cubicBezTo>
                    <a:pt x="93968" y="19515"/>
                    <a:pt x="93434" y="19615"/>
                    <a:pt x="92867" y="19815"/>
                  </a:cubicBezTo>
                  <a:cubicBezTo>
                    <a:pt x="91199" y="20382"/>
                    <a:pt x="89498" y="20749"/>
                    <a:pt x="87730" y="20949"/>
                  </a:cubicBezTo>
                  <a:cubicBezTo>
                    <a:pt x="87163" y="21016"/>
                    <a:pt x="86563" y="21049"/>
                    <a:pt x="85996" y="21049"/>
                  </a:cubicBezTo>
                  <a:cubicBezTo>
                    <a:pt x="85162" y="21049"/>
                    <a:pt x="84361" y="20983"/>
                    <a:pt x="83527" y="20916"/>
                  </a:cubicBezTo>
                  <a:cubicBezTo>
                    <a:pt x="82126" y="20749"/>
                    <a:pt x="80692" y="20582"/>
                    <a:pt x="79257" y="20415"/>
                  </a:cubicBezTo>
                  <a:cubicBezTo>
                    <a:pt x="78390" y="20282"/>
                    <a:pt x="77523" y="20115"/>
                    <a:pt x="76622" y="19982"/>
                  </a:cubicBezTo>
                  <a:cubicBezTo>
                    <a:pt x="75855" y="19882"/>
                    <a:pt x="75088" y="19782"/>
                    <a:pt x="74287" y="19748"/>
                  </a:cubicBezTo>
                  <a:cubicBezTo>
                    <a:pt x="74220" y="19715"/>
                    <a:pt x="74154" y="19715"/>
                    <a:pt x="74054" y="19715"/>
                  </a:cubicBezTo>
                  <a:cubicBezTo>
                    <a:pt x="73954" y="19715"/>
                    <a:pt x="73820" y="19748"/>
                    <a:pt x="73720" y="19748"/>
                  </a:cubicBezTo>
                  <a:cubicBezTo>
                    <a:pt x="73487" y="19748"/>
                    <a:pt x="73286" y="19782"/>
                    <a:pt x="73053" y="19848"/>
                  </a:cubicBezTo>
                  <a:cubicBezTo>
                    <a:pt x="70885" y="20282"/>
                    <a:pt x="68750" y="20749"/>
                    <a:pt x="66648" y="21450"/>
                  </a:cubicBezTo>
                  <a:cubicBezTo>
                    <a:pt x="64914" y="21983"/>
                    <a:pt x="63379" y="22917"/>
                    <a:pt x="61912" y="23885"/>
                  </a:cubicBezTo>
                  <a:cubicBezTo>
                    <a:pt x="62712" y="24218"/>
                    <a:pt x="63513" y="24585"/>
                    <a:pt x="64313" y="24952"/>
                  </a:cubicBezTo>
                  <a:cubicBezTo>
                    <a:pt x="65748" y="25619"/>
                    <a:pt x="67282" y="26120"/>
                    <a:pt x="68883" y="26420"/>
                  </a:cubicBezTo>
                  <a:cubicBezTo>
                    <a:pt x="69284" y="26487"/>
                    <a:pt x="69684" y="26520"/>
                    <a:pt x="70084" y="26520"/>
                  </a:cubicBezTo>
                  <a:cubicBezTo>
                    <a:pt x="70518" y="26520"/>
                    <a:pt x="70985" y="26487"/>
                    <a:pt x="71418" y="26453"/>
                  </a:cubicBezTo>
                  <a:cubicBezTo>
                    <a:pt x="71719" y="26420"/>
                    <a:pt x="71986" y="26386"/>
                    <a:pt x="72286" y="26386"/>
                  </a:cubicBezTo>
                  <a:lnTo>
                    <a:pt x="72486" y="26386"/>
                  </a:lnTo>
                  <a:cubicBezTo>
                    <a:pt x="73053" y="26386"/>
                    <a:pt x="73587" y="26220"/>
                    <a:pt x="74120" y="26020"/>
                  </a:cubicBezTo>
                  <a:cubicBezTo>
                    <a:pt x="74754" y="25786"/>
                    <a:pt x="75421" y="25553"/>
                    <a:pt x="76088" y="25386"/>
                  </a:cubicBezTo>
                  <a:cubicBezTo>
                    <a:pt x="76189" y="25352"/>
                    <a:pt x="76289" y="25286"/>
                    <a:pt x="76389" y="25286"/>
                  </a:cubicBezTo>
                  <a:cubicBezTo>
                    <a:pt x="76489" y="25286"/>
                    <a:pt x="76555" y="25319"/>
                    <a:pt x="76622" y="25419"/>
                  </a:cubicBezTo>
                  <a:cubicBezTo>
                    <a:pt x="76722" y="25653"/>
                    <a:pt x="76489" y="25786"/>
                    <a:pt x="76355" y="25919"/>
                  </a:cubicBezTo>
                  <a:cubicBezTo>
                    <a:pt x="76189" y="26053"/>
                    <a:pt x="76022" y="26186"/>
                    <a:pt x="75855" y="26320"/>
                  </a:cubicBezTo>
                  <a:cubicBezTo>
                    <a:pt x="75888" y="26320"/>
                    <a:pt x="75888" y="26353"/>
                    <a:pt x="75922" y="26386"/>
                  </a:cubicBezTo>
                  <a:cubicBezTo>
                    <a:pt x="76422" y="26253"/>
                    <a:pt x="76922" y="26153"/>
                    <a:pt x="77423" y="26053"/>
                  </a:cubicBezTo>
                  <a:lnTo>
                    <a:pt x="77423" y="26053"/>
                  </a:lnTo>
                  <a:cubicBezTo>
                    <a:pt x="77289" y="26120"/>
                    <a:pt x="77156" y="26220"/>
                    <a:pt x="77022" y="26286"/>
                  </a:cubicBezTo>
                  <a:cubicBezTo>
                    <a:pt x="77123" y="26286"/>
                    <a:pt x="77223" y="26320"/>
                    <a:pt x="77323" y="26320"/>
                  </a:cubicBezTo>
                  <a:cubicBezTo>
                    <a:pt x="77656" y="26320"/>
                    <a:pt x="77956" y="26220"/>
                    <a:pt x="78223" y="26220"/>
                  </a:cubicBezTo>
                  <a:lnTo>
                    <a:pt x="78290" y="26220"/>
                  </a:lnTo>
                  <a:cubicBezTo>
                    <a:pt x="78390" y="26253"/>
                    <a:pt x="78457" y="26253"/>
                    <a:pt x="78524" y="26253"/>
                  </a:cubicBezTo>
                  <a:lnTo>
                    <a:pt x="79091" y="26253"/>
                  </a:lnTo>
                  <a:cubicBezTo>
                    <a:pt x="79257" y="26253"/>
                    <a:pt x="79424" y="26286"/>
                    <a:pt x="79458" y="26453"/>
                  </a:cubicBezTo>
                  <a:cubicBezTo>
                    <a:pt x="79491" y="26653"/>
                    <a:pt x="79357" y="26753"/>
                    <a:pt x="79191" y="26820"/>
                  </a:cubicBezTo>
                  <a:cubicBezTo>
                    <a:pt x="78857" y="26920"/>
                    <a:pt x="78524" y="27020"/>
                    <a:pt x="78190" y="27120"/>
                  </a:cubicBezTo>
                  <a:cubicBezTo>
                    <a:pt x="77956" y="27187"/>
                    <a:pt x="77723" y="27254"/>
                    <a:pt x="77523" y="27387"/>
                  </a:cubicBezTo>
                  <a:cubicBezTo>
                    <a:pt x="77590" y="27421"/>
                    <a:pt x="77656" y="27421"/>
                    <a:pt x="77723" y="27421"/>
                  </a:cubicBezTo>
                  <a:cubicBezTo>
                    <a:pt x="77956" y="27454"/>
                    <a:pt x="78190" y="27487"/>
                    <a:pt x="78423" y="27521"/>
                  </a:cubicBezTo>
                  <a:cubicBezTo>
                    <a:pt x="78690" y="27587"/>
                    <a:pt x="78957" y="27621"/>
                    <a:pt x="79224" y="27721"/>
                  </a:cubicBezTo>
                  <a:cubicBezTo>
                    <a:pt x="79291" y="27754"/>
                    <a:pt x="79357" y="27821"/>
                    <a:pt x="79357" y="27854"/>
                  </a:cubicBezTo>
                  <a:cubicBezTo>
                    <a:pt x="79391" y="27921"/>
                    <a:pt x="79424" y="27954"/>
                    <a:pt x="79424" y="27988"/>
                  </a:cubicBezTo>
                  <a:cubicBezTo>
                    <a:pt x="79391" y="28121"/>
                    <a:pt x="79324" y="28221"/>
                    <a:pt x="79191" y="28254"/>
                  </a:cubicBezTo>
                  <a:cubicBezTo>
                    <a:pt x="78957" y="28355"/>
                    <a:pt x="78724" y="28355"/>
                    <a:pt x="78457" y="28355"/>
                  </a:cubicBezTo>
                  <a:cubicBezTo>
                    <a:pt x="78223" y="28388"/>
                    <a:pt x="77990" y="28388"/>
                    <a:pt x="77756" y="28421"/>
                  </a:cubicBezTo>
                  <a:cubicBezTo>
                    <a:pt x="77456" y="28455"/>
                    <a:pt x="77156" y="28455"/>
                    <a:pt x="76856" y="28488"/>
                  </a:cubicBezTo>
                  <a:cubicBezTo>
                    <a:pt x="77123" y="28688"/>
                    <a:pt x="77423" y="28721"/>
                    <a:pt x="77723" y="28855"/>
                  </a:cubicBezTo>
                  <a:cubicBezTo>
                    <a:pt x="77956" y="28922"/>
                    <a:pt x="78190" y="28988"/>
                    <a:pt x="78390" y="29122"/>
                  </a:cubicBezTo>
                  <a:cubicBezTo>
                    <a:pt x="78524" y="29188"/>
                    <a:pt x="78590" y="29289"/>
                    <a:pt x="78557" y="29422"/>
                  </a:cubicBezTo>
                  <a:cubicBezTo>
                    <a:pt x="78557" y="29455"/>
                    <a:pt x="78557" y="29489"/>
                    <a:pt x="78524" y="29522"/>
                  </a:cubicBezTo>
                  <a:cubicBezTo>
                    <a:pt x="78490" y="29622"/>
                    <a:pt x="78390" y="29655"/>
                    <a:pt x="78290" y="29655"/>
                  </a:cubicBezTo>
                  <a:cubicBezTo>
                    <a:pt x="78190" y="29689"/>
                    <a:pt x="78090" y="29689"/>
                    <a:pt x="77990" y="29689"/>
                  </a:cubicBezTo>
                  <a:cubicBezTo>
                    <a:pt x="77723" y="29689"/>
                    <a:pt x="77489" y="29655"/>
                    <a:pt x="77223" y="29622"/>
                  </a:cubicBezTo>
                  <a:lnTo>
                    <a:pt x="77156" y="29622"/>
                  </a:lnTo>
                  <a:cubicBezTo>
                    <a:pt x="76956" y="29589"/>
                    <a:pt x="76756" y="29555"/>
                    <a:pt x="76522" y="29522"/>
                  </a:cubicBezTo>
                  <a:cubicBezTo>
                    <a:pt x="76022" y="29355"/>
                    <a:pt x="75488" y="29289"/>
                    <a:pt x="74954" y="29289"/>
                  </a:cubicBezTo>
                  <a:cubicBezTo>
                    <a:pt x="74254" y="29289"/>
                    <a:pt x="73553" y="29422"/>
                    <a:pt x="72886" y="29589"/>
                  </a:cubicBezTo>
                  <a:cubicBezTo>
                    <a:pt x="71885" y="29822"/>
                    <a:pt x="70885" y="29956"/>
                    <a:pt x="69884" y="29956"/>
                  </a:cubicBezTo>
                  <a:cubicBezTo>
                    <a:pt x="68817" y="29956"/>
                    <a:pt x="67749" y="29989"/>
                    <a:pt x="66648" y="29989"/>
                  </a:cubicBezTo>
                  <a:cubicBezTo>
                    <a:pt x="65714" y="29989"/>
                    <a:pt x="64780" y="29989"/>
                    <a:pt x="63813" y="29956"/>
                  </a:cubicBezTo>
                  <a:cubicBezTo>
                    <a:pt x="62512" y="29922"/>
                    <a:pt x="61245" y="29622"/>
                    <a:pt x="60044" y="29088"/>
                  </a:cubicBezTo>
                  <a:cubicBezTo>
                    <a:pt x="58910" y="28621"/>
                    <a:pt x="57809" y="28054"/>
                    <a:pt x="56741" y="27454"/>
                  </a:cubicBezTo>
                  <a:cubicBezTo>
                    <a:pt x="54039" y="29322"/>
                    <a:pt x="51071" y="30656"/>
                    <a:pt x="47968" y="31757"/>
                  </a:cubicBezTo>
                  <a:cubicBezTo>
                    <a:pt x="47134" y="32057"/>
                    <a:pt x="46301" y="32324"/>
                    <a:pt x="45467" y="32591"/>
                  </a:cubicBezTo>
                  <a:cubicBezTo>
                    <a:pt x="44599" y="32891"/>
                    <a:pt x="43732" y="33125"/>
                    <a:pt x="42831" y="33291"/>
                  </a:cubicBezTo>
                  <a:cubicBezTo>
                    <a:pt x="42364" y="33358"/>
                    <a:pt x="41931" y="33492"/>
                    <a:pt x="41497" y="33625"/>
                  </a:cubicBezTo>
                  <a:cubicBezTo>
                    <a:pt x="41597" y="34192"/>
                    <a:pt x="41631" y="34759"/>
                    <a:pt x="41597" y="35360"/>
                  </a:cubicBezTo>
                  <a:cubicBezTo>
                    <a:pt x="41564" y="36494"/>
                    <a:pt x="41264" y="37594"/>
                    <a:pt x="41097" y="38729"/>
                  </a:cubicBezTo>
                  <a:cubicBezTo>
                    <a:pt x="41030" y="39129"/>
                    <a:pt x="40963" y="39563"/>
                    <a:pt x="40930" y="39996"/>
                  </a:cubicBezTo>
                  <a:cubicBezTo>
                    <a:pt x="40930" y="40430"/>
                    <a:pt x="40930" y="40430"/>
                    <a:pt x="41364" y="40530"/>
                  </a:cubicBezTo>
                  <a:cubicBezTo>
                    <a:pt x="42665" y="40863"/>
                    <a:pt x="43999" y="41164"/>
                    <a:pt x="45300" y="41497"/>
                  </a:cubicBezTo>
                  <a:cubicBezTo>
                    <a:pt x="45467" y="41531"/>
                    <a:pt x="45667" y="41564"/>
                    <a:pt x="45834" y="41664"/>
                  </a:cubicBezTo>
                  <a:cubicBezTo>
                    <a:pt x="46267" y="41931"/>
                    <a:pt x="46734" y="41998"/>
                    <a:pt x="47201" y="41998"/>
                  </a:cubicBezTo>
                  <a:cubicBezTo>
                    <a:pt x="47501" y="41998"/>
                    <a:pt x="47802" y="41964"/>
                    <a:pt x="48102" y="41931"/>
                  </a:cubicBezTo>
                  <a:lnTo>
                    <a:pt x="48669" y="41931"/>
                  </a:lnTo>
                  <a:cubicBezTo>
                    <a:pt x="48836" y="41931"/>
                    <a:pt x="49036" y="41931"/>
                    <a:pt x="49203" y="41964"/>
                  </a:cubicBezTo>
                  <a:cubicBezTo>
                    <a:pt x="49369" y="41998"/>
                    <a:pt x="49536" y="42031"/>
                    <a:pt x="49503" y="42231"/>
                  </a:cubicBezTo>
                  <a:cubicBezTo>
                    <a:pt x="49503" y="42398"/>
                    <a:pt x="49403" y="42465"/>
                    <a:pt x="49236" y="42498"/>
                  </a:cubicBezTo>
                  <a:cubicBezTo>
                    <a:pt x="49103" y="42531"/>
                    <a:pt x="48969" y="42598"/>
                    <a:pt x="48802" y="42631"/>
                  </a:cubicBezTo>
                  <a:cubicBezTo>
                    <a:pt x="49103" y="42798"/>
                    <a:pt x="49436" y="42798"/>
                    <a:pt x="49736" y="42898"/>
                  </a:cubicBezTo>
                  <a:cubicBezTo>
                    <a:pt x="50003" y="42965"/>
                    <a:pt x="50270" y="43065"/>
                    <a:pt x="50504" y="43198"/>
                  </a:cubicBezTo>
                  <a:cubicBezTo>
                    <a:pt x="50604" y="43265"/>
                    <a:pt x="50637" y="43365"/>
                    <a:pt x="50637" y="43465"/>
                  </a:cubicBezTo>
                  <a:lnTo>
                    <a:pt x="50237" y="43465"/>
                  </a:lnTo>
                  <a:cubicBezTo>
                    <a:pt x="50337" y="43532"/>
                    <a:pt x="50437" y="43599"/>
                    <a:pt x="50504" y="43665"/>
                  </a:cubicBezTo>
                  <a:cubicBezTo>
                    <a:pt x="50737" y="43799"/>
                    <a:pt x="50937" y="43932"/>
                    <a:pt x="51137" y="44099"/>
                  </a:cubicBezTo>
                  <a:cubicBezTo>
                    <a:pt x="51271" y="44199"/>
                    <a:pt x="51404" y="44299"/>
                    <a:pt x="51538" y="44399"/>
                  </a:cubicBezTo>
                  <a:cubicBezTo>
                    <a:pt x="51638" y="44499"/>
                    <a:pt x="51704" y="44599"/>
                    <a:pt x="51638" y="44766"/>
                  </a:cubicBezTo>
                  <a:cubicBezTo>
                    <a:pt x="51604" y="44833"/>
                    <a:pt x="51504" y="44900"/>
                    <a:pt x="51404" y="44900"/>
                  </a:cubicBezTo>
                  <a:cubicBezTo>
                    <a:pt x="51371" y="44900"/>
                    <a:pt x="51337" y="44866"/>
                    <a:pt x="51304" y="44866"/>
                  </a:cubicBezTo>
                  <a:cubicBezTo>
                    <a:pt x="51204" y="44833"/>
                    <a:pt x="51104" y="44800"/>
                    <a:pt x="51004" y="44766"/>
                  </a:cubicBezTo>
                  <a:cubicBezTo>
                    <a:pt x="50837" y="44733"/>
                    <a:pt x="50670" y="44666"/>
                    <a:pt x="50470" y="44599"/>
                  </a:cubicBezTo>
                  <a:cubicBezTo>
                    <a:pt x="50203" y="44499"/>
                    <a:pt x="49903" y="44399"/>
                    <a:pt x="49570" y="44366"/>
                  </a:cubicBezTo>
                  <a:lnTo>
                    <a:pt x="49570" y="44366"/>
                  </a:lnTo>
                  <a:cubicBezTo>
                    <a:pt x="49770" y="44533"/>
                    <a:pt x="49970" y="44733"/>
                    <a:pt x="50170" y="44933"/>
                  </a:cubicBezTo>
                  <a:cubicBezTo>
                    <a:pt x="50237" y="45000"/>
                    <a:pt x="50303" y="45033"/>
                    <a:pt x="50337" y="45100"/>
                  </a:cubicBezTo>
                  <a:cubicBezTo>
                    <a:pt x="50403" y="45200"/>
                    <a:pt x="50403" y="45267"/>
                    <a:pt x="50337" y="45400"/>
                  </a:cubicBezTo>
                  <a:cubicBezTo>
                    <a:pt x="50270" y="45500"/>
                    <a:pt x="50170" y="45533"/>
                    <a:pt x="50037" y="45533"/>
                  </a:cubicBezTo>
                  <a:lnTo>
                    <a:pt x="49836" y="45533"/>
                  </a:lnTo>
                  <a:cubicBezTo>
                    <a:pt x="49603" y="45500"/>
                    <a:pt x="49369" y="45400"/>
                    <a:pt x="49203" y="45300"/>
                  </a:cubicBezTo>
                  <a:cubicBezTo>
                    <a:pt x="48502" y="44833"/>
                    <a:pt x="47735" y="44666"/>
                    <a:pt x="46934" y="44499"/>
                  </a:cubicBezTo>
                  <a:cubicBezTo>
                    <a:pt x="44666" y="44032"/>
                    <a:pt x="42431" y="43565"/>
                    <a:pt x="40163" y="43098"/>
                  </a:cubicBezTo>
                  <a:cubicBezTo>
                    <a:pt x="39229" y="42898"/>
                    <a:pt x="38395" y="42498"/>
                    <a:pt x="37628" y="41964"/>
                  </a:cubicBezTo>
                  <a:cubicBezTo>
                    <a:pt x="36961" y="41531"/>
                    <a:pt x="36494" y="40964"/>
                    <a:pt x="36327" y="40196"/>
                  </a:cubicBezTo>
                  <a:cubicBezTo>
                    <a:pt x="36127" y="39262"/>
                    <a:pt x="35793" y="38362"/>
                    <a:pt x="35660" y="37428"/>
                  </a:cubicBezTo>
                  <a:cubicBezTo>
                    <a:pt x="35293" y="37728"/>
                    <a:pt x="34926" y="38028"/>
                    <a:pt x="34559" y="38362"/>
                  </a:cubicBezTo>
                  <a:cubicBezTo>
                    <a:pt x="33892" y="38895"/>
                    <a:pt x="33291" y="39563"/>
                    <a:pt x="32758" y="40230"/>
                  </a:cubicBezTo>
                  <a:cubicBezTo>
                    <a:pt x="31924" y="41330"/>
                    <a:pt x="31523" y="42598"/>
                    <a:pt x="31557" y="43966"/>
                  </a:cubicBezTo>
                  <a:cubicBezTo>
                    <a:pt x="31557" y="44666"/>
                    <a:pt x="31590" y="45367"/>
                    <a:pt x="31657" y="46034"/>
                  </a:cubicBezTo>
                  <a:cubicBezTo>
                    <a:pt x="31723" y="46934"/>
                    <a:pt x="31857" y="47835"/>
                    <a:pt x="32024" y="48702"/>
                  </a:cubicBezTo>
                  <a:cubicBezTo>
                    <a:pt x="32291" y="50037"/>
                    <a:pt x="32958" y="51171"/>
                    <a:pt x="33758" y="52238"/>
                  </a:cubicBezTo>
                  <a:cubicBezTo>
                    <a:pt x="33925" y="52438"/>
                    <a:pt x="34092" y="52639"/>
                    <a:pt x="34259" y="52839"/>
                  </a:cubicBezTo>
                  <a:cubicBezTo>
                    <a:pt x="35259" y="54173"/>
                    <a:pt x="36560" y="55040"/>
                    <a:pt x="38095" y="55574"/>
                  </a:cubicBezTo>
                  <a:cubicBezTo>
                    <a:pt x="40230" y="56375"/>
                    <a:pt x="42398" y="57042"/>
                    <a:pt x="44633" y="57475"/>
                  </a:cubicBezTo>
                  <a:cubicBezTo>
                    <a:pt x="45333" y="57609"/>
                    <a:pt x="46034" y="57676"/>
                    <a:pt x="46734" y="57676"/>
                  </a:cubicBezTo>
                  <a:cubicBezTo>
                    <a:pt x="47435" y="57676"/>
                    <a:pt x="48135" y="57609"/>
                    <a:pt x="48836" y="57509"/>
                  </a:cubicBezTo>
                  <a:cubicBezTo>
                    <a:pt x="52138" y="57042"/>
                    <a:pt x="55407" y="56541"/>
                    <a:pt x="58643" y="55741"/>
                  </a:cubicBezTo>
                  <a:cubicBezTo>
                    <a:pt x="59743" y="55507"/>
                    <a:pt x="60811" y="55174"/>
                    <a:pt x="61878" y="54773"/>
                  </a:cubicBezTo>
                  <a:cubicBezTo>
                    <a:pt x="62946" y="54340"/>
                    <a:pt x="64047" y="54073"/>
                    <a:pt x="65214" y="54073"/>
                  </a:cubicBezTo>
                  <a:cubicBezTo>
                    <a:pt x="65448" y="54073"/>
                    <a:pt x="65648" y="54106"/>
                    <a:pt x="65881" y="54106"/>
                  </a:cubicBezTo>
                  <a:cubicBezTo>
                    <a:pt x="66281" y="54140"/>
                    <a:pt x="66682" y="54140"/>
                    <a:pt x="67082" y="54140"/>
                  </a:cubicBezTo>
                  <a:cubicBezTo>
                    <a:pt x="67149" y="54140"/>
                    <a:pt x="67182" y="54140"/>
                    <a:pt x="67249" y="54173"/>
                  </a:cubicBezTo>
                  <a:cubicBezTo>
                    <a:pt x="68216" y="54206"/>
                    <a:pt x="68516" y="54773"/>
                    <a:pt x="67983" y="55607"/>
                  </a:cubicBezTo>
                  <a:cubicBezTo>
                    <a:pt x="67682" y="56108"/>
                    <a:pt x="67249" y="56508"/>
                    <a:pt x="66782" y="56875"/>
                  </a:cubicBezTo>
                  <a:cubicBezTo>
                    <a:pt x="66515" y="57075"/>
                    <a:pt x="66382" y="57342"/>
                    <a:pt x="66348" y="57676"/>
                  </a:cubicBezTo>
                  <a:cubicBezTo>
                    <a:pt x="66248" y="58276"/>
                    <a:pt x="66148" y="58843"/>
                    <a:pt x="66015" y="59443"/>
                  </a:cubicBezTo>
                  <a:cubicBezTo>
                    <a:pt x="65981" y="59710"/>
                    <a:pt x="65881" y="60011"/>
                    <a:pt x="65748" y="60244"/>
                  </a:cubicBezTo>
                  <a:cubicBezTo>
                    <a:pt x="65581" y="60544"/>
                    <a:pt x="65347" y="60678"/>
                    <a:pt x="65114" y="60678"/>
                  </a:cubicBezTo>
                  <a:cubicBezTo>
                    <a:pt x="64981" y="60678"/>
                    <a:pt x="64847" y="60644"/>
                    <a:pt x="64714" y="60578"/>
                  </a:cubicBezTo>
                  <a:cubicBezTo>
                    <a:pt x="64213" y="60377"/>
                    <a:pt x="63780" y="60077"/>
                    <a:pt x="63346" y="59777"/>
                  </a:cubicBezTo>
                  <a:cubicBezTo>
                    <a:pt x="63213" y="59677"/>
                    <a:pt x="63113" y="59544"/>
                    <a:pt x="62946" y="59477"/>
                  </a:cubicBezTo>
                  <a:cubicBezTo>
                    <a:pt x="62779" y="59610"/>
                    <a:pt x="62846" y="59777"/>
                    <a:pt x="62812" y="59944"/>
                  </a:cubicBezTo>
                  <a:cubicBezTo>
                    <a:pt x="62779" y="60644"/>
                    <a:pt x="62612" y="61311"/>
                    <a:pt x="62412" y="61945"/>
                  </a:cubicBezTo>
                  <a:cubicBezTo>
                    <a:pt x="62379" y="62079"/>
                    <a:pt x="62345" y="62212"/>
                    <a:pt x="62279" y="62346"/>
                  </a:cubicBezTo>
                  <a:cubicBezTo>
                    <a:pt x="62145" y="62646"/>
                    <a:pt x="61945" y="62813"/>
                    <a:pt x="61712" y="62813"/>
                  </a:cubicBezTo>
                  <a:cubicBezTo>
                    <a:pt x="61578" y="62813"/>
                    <a:pt x="61445" y="62779"/>
                    <a:pt x="61278" y="62679"/>
                  </a:cubicBezTo>
                  <a:cubicBezTo>
                    <a:pt x="60811" y="62412"/>
                    <a:pt x="60411" y="62112"/>
                    <a:pt x="60044" y="61745"/>
                  </a:cubicBezTo>
                  <a:cubicBezTo>
                    <a:pt x="59910" y="61645"/>
                    <a:pt x="59810" y="61512"/>
                    <a:pt x="59643" y="61445"/>
                  </a:cubicBezTo>
                  <a:cubicBezTo>
                    <a:pt x="59510" y="61512"/>
                    <a:pt x="59510" y="61645"/>
                    <a:pt x="59477" y="61745"/>
                  </a:cubicBezTo>
                  <a:cubicBezTo>
                    <a:pt x="59310" y="62512"/>
                    <a:pt x="59110" y="63280"/>
                    <a:pt x="58910" y="64013"/>
                  </a:cubicBezTo>
                  <a:cubicBezTo>
                    <a:pt x="58843" y="64247"/>
                    <a:pt x="58776" y="64514"/>
                    <a:pt x="58643" y="64714"/>
                  </a:cubicBezTo>
                  <a:cubicBezTo>
                    <a:pt x="58509" y="65047"/>
                    <a:pt x="58309" y="65181"/>
                    <a:pt x="58076" y="65181"/>
                  </a:cubicBezTo>
                  <a:cubicBezTo>
                    <a:pt x="57942" y="65181"/>
                    <a:pt x="57809" y="65148"/>
                    <a:pt x="57675" y="65081"/>
                  </a:cubicBezTo>
                  <a:cubicBezTo>
                    <a:pt x="57242" y="64881"/>
                    <a:pt x="56841" y="64614"/>
                    <a:pt x="56474" y="64314"/>
                  </a:cubicBezTo>
                  <a:cubicBezTo>
                    <a:pt x="56341" y="64214"/>
                    <a:pt x="56208" y="64080"/>
                    <a:pt x="55974" y="64013"/>
                  </a:cubicBezTo>
                  <a:cubicBezTo>
                    <a:pt x="55841" y="64647"/>
                    <a:pt x="55707" y="65281"/>
                    <a:pt x="55574" y="65881"/>
                  </a:cubicBezTo>
                  <a:cubicBezTo>
                    <a:pt x="55540" y="66082"/>
                    <a:pt x="55507" y="66248"/>
                    <a:pt x="55440" y="66415"/>
                  </a:cubicBezTo>
                  <a:cubicBezTo>
                    <a:pt x="55340" y="66749"/>
                    <a:pt x="55174" y="66915"/>
                    <a:pt x="54907" y="66915"/>
                  </a:cubicBezTo>
                  <a:cubicBezTo>
                    <a:pt x="54807" y="66915"/>
                    <a:pt x="54673" y="66882"/>
                    <a:pt x="54540" y="66849"/>
                  </a:cubicBezTo>
                  <a:cubicBezTo>
                    <a:pt x="53672" y="66415"/>
                    <a:pt x="52738" y="66115"/>
                    <a:pt x="51871" y="65715"/>
                  </a:cubicBezTo>
                  <a:cubicBezTo>
                    <a:pt x="51771" y="65681"/>
                    <a:pt x="51671" y="65615"/>
                    <a:pt x="51538" y="65615"/>
                  </a:cubicBezTo>
                  <a:lnTo>
                    <a:pt x="51471" y="65615"/>
                  </a:lnTo>
                  <a:cubicBezTo>
                    <a:pt x="51271" y="66248"/>
                    <a:pt x="51071" y="66915"/>
                    <a:pt x="50870" y="67583"/>
                  </a:cubicBezTo>
                  <a:cubicBezTo>
                    <a:pt x="50770" y="67883"/>
                    <a:pt x="50704" y="68150"/>
                    <a:pt x="50604" y="68417"/>
                  </a:cubicBezTo>
                  <a:cubicBezTo>
                    <a:pt x="50437" y="68717"/>
                    <a:pt x="50270" y="68884"/>
                    <a:pt x="50037" y="68884"/>
                  </a:cubicBezTo>
                  <a:cubicBezTo>
                    <a:pt x="49903" y="68884"/>
                    <a:pt x="49736" y="68817"/>
                    <a:pt x="49570" y="68683"/>
                  </a:cubicBezTo>
                  <a:cubicBezTo>
                    <a:pt x="48936" y="68116"/>
                    <a:pt x="48269" y="67583"/>
                    <a:pt x="47735" y="66882"/>
                  </a:cubicBezTo>
                  <a:cubicBezTo>
                    <a:pt x="47635" y="66749"/>
                    <a:pt x="47568" y="66682"/>
                    <a:pt x="47535" y="66682"/>
                  </a:cubicBezTo>
                  <a:cubicBezTo>
                    <a:pt x="47468" y="66682"/>
                    <a:pt x="47401" y="66749"/>
                    <a:pt x="47301" y="66915"/>
                  </a:cubicBezTo>
                  <a:cubicBezTo>
                    <a:pt x="47001" y="67316"/>
                    <a:pt x="46734" y="67749"/>
                    <a:pt x="46434" y="68150"/>
                  </a:cubicBezTo>
                  <a:cubicBezTo>
                    <a:pt x="46301" y="68350"/>
                    <a:pt x="46134" y="68517"/>
                    <a:pt x="45967" y="68683"/>
                  </a:cubicBezTo>
                  <a:cubicBezTo>
                    <a:pt x="45767" y="68917"/>
                    <a:pt x="45567" y="69017"/>
                    <a:pt x="45367" y="69017"/>
                  </a:cubicBezTo>
                  <a:cubicBezTo>
                    <a:pt x="45200" y="69017"/>
                    <a:pt x="45000" y="68950"/>
                    <a:pt x="44766" y="68783"/>
                  </a:cubicBezTo>
                  <a:cubicBezTo>
                    <a:pt x="44099" y="68316"/>
                    <a:pt x="43432" y="67816"/>
                    <a:pt x="42865" y="67182"/>
                  </a:cubicBezTo>
                  <a:cubicBezTo>
                    <a:pt x="42765" y="67116"/>
                    <a:pt x="42698" y="67049"/>
                    <a:pt x="42631" y="67049"/>
                  </a:cubicBezTo>
                  <a:cubicBezTo>
                    <a:pt x="42565" y="67049"/>
                    <a:pt x="42498" y="67082"/>
                    <a:pt x="42398" y="67182"/>
                  </a:cubicBezTo>
                  <a:cubicBezTo>
                    <a:pt x="41964" y="67549"/>
                    <a:pt x="41530" y="67883"/>
                    <a:pt x="41097" y="68250"/>
                  </a:cubicBezTo>
                  <a:cubicBezTo>
                    <a:pt x="40930" y="68383"/>
                    <a:pt x="40763" y="68483"/>
                    <a:pt x="40596" y="68583"/>
                  </a:cubicBezTo>
                  <a:cubicBezTo>
                    <a:pt x="40430" y="68683"/>
                    <a:pt x="40296" y="68717"/>
                    <a:pt x="40163" y="68717"/>
                  </a:cubicBezTo>
                  <a:cubicBezTo>
                    <a:pt x="39929" y="68717"/>
                    <a:pt x="39763" y="68617"/>
                    <a:pt x="39562" y="68383"/>
                  </a:cubicBezTo>
                  <a:cubicBezTo>
                    <a:pt x="39396" y="68183"/>
                    <a:pt x="39296" y="67983"/>
                    <a:pt x="39195" y="67749"/>
                  </a:cubicBezTo>
                  <a:cubicBezTo>
                    <a:pt x="38995" y="67316"/>
                    <a:pt x="38795" y="66882"/>
                    <a:pt x="38562" y="66415"/>
                  </a:cubicBezTo>
                  <a:cubicBezTo>
                    <a:pt x="38128" y="66582"/>
                    <a:pt x="37761" y="66782"/>
                    <a:pt x="37361" y="66949"/>
                  </a:cubicBezTo>
                  <a:cubicBezTo>
                    <a:pt x="37094" y="67049"/>
                    <a:pt x="36860" y="67149"/>
                    <a:pt x="36594" y="67216"/>
                  </a:cubicBezTo>
                  <a:cubicBezTo>
                    <a:pt x="36494" y="67249"/>
                    <a:pt x="36393" y="67249"/>
                    <a:pt x="36293" y="67249"/>
                  </a:cubicBezTo>
                  <a:cubicBezTo>
                    <a:pt x="35926" y="67249"/>
                    <a:pt x="35660" y="67049"/>
                    <a:pt x="35593" y="66615"/>
                  </a:cubicBezTo>
                  <a:cubicBezTo>
                    <a:pt x="35493" y="66115"/>
                    <a:pt x="35459" y="65615"/>
                    <a:pt x="35426" y="65114"/>
                  </a:cubicBezTo>
                  <a:cubicBezTo>
                    <a:pt x="35359" y="64580"/>
                    <a:pt x="35359" y="64380"/>
                    <a:pt x="35193" y="64380"/>
                  </a:cubicBezTo>
                  <a:cubicBezTo>
                    <a:pt x="35059" y="64380"/>
                    <a:pt x="34892" y="64480"/>
                    <a:pt x="34559" y="64614"/>
                  </a:cubicBezTo>
                  <a:cubicBezTo>
                    <a:pt x="34159" y="64781"/>
                    <a:pt x="33758" y="64981"/>
                    <a:pt x="33325" y="65114"/>
                  </a:cubicBezTo>
                  <a:cubicBezTo>
                    <a:pt x="33124" y="65214"/>
                    <a:pt x="32924" y="65248"/>
                    <a:pt x="32791" y="65248"/>
                  </a:cubicBezTo>
                  <a:cubicBezTo>
                    <a:pt x="32391" y="65248"/>
                    <a:pt x="32190" y="64981"/>
                    <a:pt x="32057" y="64447"/>
                  </a:cubicBezTo>
                  <a:cubicBezTo>
                    <a:pt x="31957" y="63947"/>
                    <a:pt x="31924" y="63480"/>
                    <a:pt x="31890" y="62979"/>
                  </a:cubicBezTo>
                  <a:cubicBezTo>
                    <a:pt x="31857" y="62612"/>
                    <a:pt x="31857" y="62479"/>
                    <a:pt x="31723" y="62479"/>
                  </a:cubicBezTo>
                  <a:cubicBezTo>
                    <a:pt x="31623" y="62479"/>
                    <a:pt x="31490" y="62512"/>
                    <a:pt x="31290" y="62612"/>
                  </a:cubicBezTo>
                  <a:cubicBezTo>
                    <a:pt x="30789" y="62779"/>
                    <a:pt x="30289" y="62979"/>
                    <a:pt x="29755" y="63113"/>
                  </a:cubicBezTo>
                  <a:cubicBezTo>
                    <a:pt x="29589" y="63146"/>
                    <a:pt x="29455" y="63146"/>
                    <a:pt x="29322" y="63146"/>
                  </a:cubicBezTo>
                  <a:cubicBezTo>
                    <a:pt x="28888" y="63146"/>
                    <a:pt x="28721" y="62913"/>
                    <a:pt x="28621" y="62346"/>
                  </a:cubicBezTo>
                  <a:cubicBezTo>
                    <a:pt x="28555" y="61778"/>
                    <a:pt x="28555" y="61211"/>
                    <a:pt x="28555" y="60678"/>
                  </a:cubicBezTo>
                  <a:cubicBezTo>
                    <a:pt x="28555" y="60311"/>
                    <a:pt x="28521" y="60144"/>
                    <a:pt x="28354" y="60144"/>
                  </a:cubicBezTo>
                  <a:cubicBezTo>
                    <a:pt x="28254" y="60144"/>
                    <a:pt x="28121" y="60211"/>
                    <a:pt x="27921" y="60277"/>
                  </a:cubicBezTo>
                  <a:cubicBezTo>
                    <a:pt x="27587" y="60377"/>
                    <a:pt x="27254" y="60511"/>
                    <a:pt x="26887" y="60644"/>
                  </a:cubicBezTo>
                  <a:cubicBezTo>
                    <a:pt x="26753" y="60678"/>
                    <a:pt x="26586" y="60744"/>
                    <a:pt x="26420" y="60744"/>
                  </a:cubicBezTo>
                  <a:cubicBezTo>
                    <a:pt x="26320" y="60778"/>
                    <a:pt x="26253" y="60778"/>
                    <a:pt x="26186" y="60778"/>
                  </a:cubicBezTo>
                  <a:cubicBezTo>
                    <a:pt x="25652" y="60778"/>
                    <a:pt x="25419" y="60478"/>
                    <a:pt x="25386" y="59877"/>
                  </a:cubicBezTo>
                  <a:cubicBezTo>
                    <a:pt x="25386" y="59210"/>
                    <a:pt x="25419" y="58543"/>
                    <a:pt x="25352" y="57809"/>
                  </a:cubicBezTo>
                  <a:cubicBezTo>
                    <a:pt x="24885" y="57909"/>
                    <a:pt x="24452" y="58009"/>
                    <a:pt x="24018" y="58076"/>
                  </a:cubicBezTo>
                  <a:cubicBezTo>
                    <a:pt x="23784" y="58143"/>
                    <a:pt x="23518" y="58176"/>
                    <a:pt x="23251" y="58209"/>
                  </a:cubicBezTo>
                  <a:lnTo>
                    <a:pt x="23151" y="58209"/>
                  </a:lnTo>
                  <a:cubicBezTo>
                    <a:pt x="22650" y="58209"/>
                    <a:pt x="22417" y="57909"/>
                    <a:pt x="22484" y="57409"/>
                  </a:cubicBezTo>
                  <a:cubicBezTo>
                    <a:pt x="22550" y="56775"/>
                    <a:pt x="22650" y="56141"/>
                    <a:pt x="22717" y="55507"/>
                  </a:cubicBezTo>
                  <a:cubicBezTo>
                    <a:pt x="22750" y="55207"/>
                    <a:pt x="22750" y="55107"/>
                    <a:pt x="22584" y="55107"/>
                  </a:cubicBezTo>
                  <a:cubicBezTo>
                    <a:pt x="22517" y="55107"/>
                    <a:pt x="22417" y="55107"/>
                    <a:pt x="22317" y="55140"/>
                  </a:cubicBezTo>
                  <a:cubicBezTo>
                    <a:pt x="21883" y="55207"/>
                    <a:pt x="21449" y="55307"/>
                    <a:pt x="21016" y="55307"/>
                  </a:cubicBezTo>
                  <a:cubicBezTo>
                    <a:pt x="20849" y="55307"/>
                    <a:pt x="20682" y="55307"/>
                    <a:pt x="20515" y="55274"/>
                  </a:cubicBezTo>
                  <a:cubicBezTo>
                    <a:pt x="20015" y="55140"/>
                    <a:pt x="19848" y="55007"/>
                    <a:pt x="19848" y="54507"/>
                  </a:cubicBezTo>
                  <a:cubicBezTo>
                    <a:pt x="19848" y="53906"/>
                    <a:pt x="19948" y="53306"/>
                    <a:pt x="19982" y="52705"/>
                  </a:cubicBezTo>
                  <a:cubicBezTo>
                    <a:pt x="20015" y="52505"/>
                    <a:pt x="20048" y="52305"/>
                    <a:pt x="19982" y="52071"/>
                  </a:cubicBezTo>
                  <a:cubicBezTo>
                    <a:pt x="19415" y="52172"/>
                    <a:pt x="18848" y="52272"/>
                    <a:pt x="18281" y="52372"/>
                  </a:cubicBezTo>
                  <a:cubicBezTo>
                    <a:pt x="18180" y="52372"/>
                    <a:pt x="18080" y="52405"/>
                    <a:pt x="17980" y="52405"/>
                  </a:cubicBezTo>
                  <a:lnTo>
                    <a:pt x="17947" y="52405"/>
                  </a:lnTo>
                  <a:cubicBezTo>
                    <a:pt x="17480" y="52405"/>
                    <a:pt x="17246" y="52138"/>
                    <a:pt x="17380" y="51671"/>
                  </a:cubicBezTo>
                  <a:cubicBezTo>
                    <a:pt x="17547" y="51004"/>
                    <a:pt x="17747" y="50370"/>
                    <a:pt x="17914" y="49703"/>
                  </a:cubicBezTo>
                  <a:cubicBezTo>
                    <a:pt x="18114" y="49003"/>
                    <a:pt x="18247" y="49003"/>
                    <a:pt x="17413" y="48903"/>
                  </a:cubicBezTo>
                  <a:cubicBezTo>
                    <a:pt x="17080" y="48869"/>
                    <a:pt x="16713" y="48836"/>
                    <a:pt x="16346" y="48702"/>
                  </a:cubicBezTo>
                  <a:cubicBezTo>
                    <a:pt x="15745" y="48502"/>
                    <a:pt x="15512" y="48135"/>
                    <a:pt x="15645" y="47502"/>
                  </a:cubicBezTo>
                  <a:cubicBezTo>
                    <a:pt x="15745" y="46968"/>
                    <a:pt x="15912" y="46401"/>
                    <a:pt x="16079" y="45867"/>
                  </a:cubicBezTo>
                  <a:cubicBezTo>
                    <a:pt x="16179" y="45433"/>
                    <a:pt x="16179" y="45433"/>
                    <a:pt x="15745" y="45433"/>
                  </a:cubicBezTo>
                  <a:cubicBezTo>
                    <a:pt x="15278" y="45400"/>
                    <a:pt x="14778" y="45400"/>
                    <a:pt x="14311" y="45300"/>
                  </a:cubicBezTo>
                  <a:cubicBezTo>
                    <a:pt x="13644" y="45200"/>
                    <a:pt x="13410" y="44866"/>
                    <a:pt x="13577" y="44199"/>
                  </a:cubicBezTo>
                  <a:cubicBezTo>
                    <a:pt x="13777" y="43465"/>
                    <a:pt x="13977" y="42731"/>
                    <a:pt x="14178" y="41998"/>
                  </a:cubicBezTo>
                  <a:cubicBezTo>
                    <a:pt x="14211" y="41864"/>
                    <a:pt x="14211" y="41764"/>
                    <a:pt x="14244" y="41631"/>
                  </a:cubicBezTo>
                  <a:cubicBezTo>
                    <a:pt x="14278" y="41330"/>
                    <a:pt x="14244" y="41264"/>
                    <a:pt x="13944" y="41164"/>
                  </a:cubicBezTo>
                  <a:cubicBezTo>
                    <a:pt x="13644" y="41097"/>
                    <a:pt x="13310" y="41064"/>
                    <a:pt x="13010" y="40997"/>
                  </a:cubicBezTo>
                  <a:cubicBezTo>
                    <a:pt x="12843" y="40964"/>
                    <a:pt x="12677" y="40930"/>
                    <a:pt x="12510" y="40897"/>
                  </a:cubicBezTo>
                  <a:cubicBezTo>
                    <a:pt x="12109" y="40730"/>
                    <a:pt x="11943" y="40463"/>
                    <a:pt x="12076" y="40030"/>
                  </a:cubicBezTo>
                  <a:cubicBezTo>
                    <a:pt x="12243" y="39496"/>
                    <a:pt x="12476" y="39029"/>
                    <a:pt x="12710" y="38528"/>
                  </a:cubicBezTo>
                  <a:cubicBezTo>
                    <a:pt x="12743" y="38428"/>
                    <a:pt x="12810" y="38328"/>
                    <a:pt x="12877" y="38228"/>
                  </a:cubicBezTo>
                  <a:cubicBezTo>
                    <a:pt x="13043" y="37828"/>
                    <a:pt x="13043" y="37828"/>
                    <a:pt x="12643" y="37761"/>
                  </a:cubicBezTo>
                  <a:cubicBezTo>
                    <a:pt x="12443" y="37761"/>
                    <a:pt x="12243" y="37728"/>
                    <a:pt x="12043" y="37695"/>
                  </a:cubicBezTo>
                  <a:cubicBezTo>
                    <a:pt x="11943" y="37661"/>
                    <a:pt x="11843" y="37661"/>
                    <a:pt x="11743" y="37628"/>
                  </a:cubicBezTo>
                  <a:cubicBezTo>
                    <a:pt x="11242" y="37461"/>
                    <a:pt x="11109" y="37194"/>
                    <a:pt x="11309" y="36694"/>
                  </a:cubicBezTo>
                  <a:cubicBezTo>
                    <a:pt x="11576" y="36127"/>
                    <a:pt x="11809" y="35526"/>
                    <a:pt x="12076" y="34959"/>
                  </a:cubicBezTo>
                  <a:cubicBezTo>
                    <a:pt x="12176" y="34692"/>
                    <a:pt x="12176" y="34459"/>
                    <a:pt x="12143" y="34192"/>
                  </a:cubicBezTo>
                  <a:cubicBezTo>
                    <a:pt x="12143" y="34025"/>
                    <a:pt x="12109" y="33925"/>
                    <a:pt x="12109" y="33792"/>
                  </a:cubicBezTo>
                  <a:cubicBezTo>
                    <a:pt x="11809" y="34459"/>
                    <a:pt x="11342" y="34959"/>
                    <a:pt x="10542" y="35193"/>
                  </a:cubicBezTo>
                  <a:cubicBezTo>
                    <a:pt x="10041" y="35360"/>
                    <a:pt x="9574" y="35526"/>
                    <a:pt x="9107" y="35660"/>
                  </a:cubicBezTo>
                  <a:cubicBezTo>
                    <a:pt x="8040" y="35960"/>
                    <a:pt x="7039" y="36360"/>
                    <a:pt x="6005" y="36660"/>
                  </a:cubicBezTo>
                  <a:cubicBezTo>
                    <a:pt x="5838" y="36727"/>
                    <a:pt x="5672" y="36827"/>
                    <a:pt x="5505" y="36927"/>
                  </a:cubicBezTo>
                  <a:cubicBezTo>
                    <a:pt x="4938" y="37328"/>
                    <a:pt x="4371" y="37728"/>
                    <a:pt x="3770" y="38095"/>
                  </a:cubicBezTo>
                  <a:cubicBezTo>
                    <a:pt x="3570" y="38228"/>
                    <a:pt x="3370" y="38362"/>
                    <a:pt x="3170" y="38462"/>
                  </a:cubicBezTo>
                  <a:cubicBezTo>
                    <a:pt x="3103" y="38495"/>
                    <a:pt x="3036" y="38495"/>
                    <a:pt x="2970" y="38495"/>
                  </a:cubicBezTo>
                  <a:cubicBezTo>
                    <a:pt x="2903" y="38495"/>
                    <a:pt x="2803" y="38462"/>
                    <a:pt x="2736" y="38395"/>
                  </a:cubicBezTo>
                  <a:cubicBezTo>
                    <a:pt x="2636" y="38262"/>
                    <a:pt x="2669" y="38128"/>
                    <a:pt x="2769" y="37995"/>
                  </a:cubicBezTo>
                  <a:cubicBezTo>
                    <a:pt x="2836" y="37828"/>
                    <a:pt x="2936" y="37695"/>
                    <a:pt x="3036" y="37561"/>
                  </a:cubicBezTo>
                  <a:cubicBezTo>
                    <a:pt x="3136" y="37461"/>
                    <a:pt x="3236" y="37361"/>
                    <a:pt x="3303" y="37294"/>
                  </a:cubicBezTo>
                  <a:cubicBezTo>
                    <a:pt x="3303" y="37261"/>
                    <a:pt x="3270" y="37228"/>
                    <a:pt x="3270" y="37228"/>
                  </a:cubicBezTo>
                  <a:cubicBezTo>
                    <a:pt x="2836" y="37428"/>
                    <a:pt x="2403" y="37661"/>
                    <a:pt x="1969" y="37861"/>
                  </a:cubicBezTo>
                  <a:cubicBezTo>
                    <a:pt x="1835" y="37928"/>
                    <a:pt x="1702" y="37995"/>
                    <a:pt x="1569" y="37995"/>
                  </a:cubicBezTo>
                  <a:cubicBezTo>
                    <a:pt x="1502" y="37995"/>
                    <a:pt x="1402" y="37961"/>
                    <a:pt x="1335" y="37895"/>
                  </a:cubicBezTo>
                  <a:cubicBezTo>
                    <a:pt x="1135" y="37628"/>
                    <a:pt x="1402" y="37461"/>
                    <a:pt x="1535" y="37294"/>
                  </a:cubicBezTo>
                  <a:cubicBezTo>
                    <a:pt x="1669" y="37127"/>
                    <a:pt x="1835" y="36961"/>
                    <a:pt x="1969" y="36827"/>
                  </a:cubicBezTo>
                  <a:cubicBezTo>
                    <a:pt x="1936" y="36794"/>
                    <a:pt x="1902" y="36761"/>
                    <a:pt x="1869" y="36761"/>
                  </a:cubicBezTo>
                  <a:cubicBezTo>
                    <a:pt x="1802" y="36761"/>
                    <a:pt x="1735" y="36794"/>
                    <a:pt x="1669" y="36827"/>
                  </a:cubicBezTo>
                  <a:cubicBezTo>
                    <a:pt x="1469" y="36861"/>
                    <a:pt x="1268" y="36894"/>
                    <a:pt x="1068" y="36894"/>
                  </a:cubicBezTo>
                  <a:lnTo>
                    <a:pt x="935" y="36894"/>
                  </a:lnTo>
                  <a:cubicBezTo>
                    <a:pt x="735" y="36894"/>
                    <a:pt x="535" y="36894"/>
                    <a:pt x="468" y="36660"/>
                  </a:cubicBezTo>
                  <a:cubicBezTo>
                    <a:pt x="434" y="36460"/>
                    <a:pt x="568" y="36327"/>
                    <a:pt x="701" y="36227"/>
                  </a:cubicBezTo>
                  <a:cubicBezTo>
                    <a:pt x="901" y="36093"/>
                    <a:pt x="1102" y="35993"/>
                    <a:pt x="1302" y="35860"/>
                  </a:cubicBezTo>
                  <a:cubicBezTo>
                    <a:pt x="1435" y="35760"/>
                    <a:pt x="1602" y="35726"/>
                    <a:pt x="1735" y="35526"/>
                  </a:cubicBezTo>
                  <a:cubicBezTo>
                    <a:pt x="1502" y="35493"/>
                    <a:pt x="1335" y="35493"/>
                    <a:pt x="1135" y="35426"/>
                  </a:cubicBezTo>
                  <a:cubicBezTo>
                    <a:pt x="968" y="35426"/>
                    <a:pt x="835" y="35326"/>
                    <a:pt x="801" y="35159"/>
                  </a:cubicBezTo>
                  <a:cubicBezTo>
                    <a:pt x="801" y="34993"/>
                    <a:pt x="901" y="34893"/>
                    <a:pt x="1035" y="34826"/>
                  </a:cubicBezTo>
                  <a:cubicBezTo>
                    <a:pt x="1268" y="34692"/>
                    <a:pt x="1502" y="34626"/>
                    <a:pt x="1735" y="34559"/>
                  </a:cubicBezTo>
                  <a:cubicBezTo>
                    <a:pt x="2436" y="34392"/>
                    <a:pt x="3103" y="34259"/>
                    <a:pt x="3804" y="34092"/>
                  </a:cubicBezTo>
                  <a:cubicBezTo>
                    <a:pt x="3703" y="33925"/>
                    <a:pt x="3503" y="33892"/>
                    <a:pt x="3370" y="33792"/>
                  </a:cubicBezTo>
                  <a:cubicBezTo>
                    <a:pt x="3270" y="33725"/>
                    <a:pt x="3136" y="33658"/>
                    <a:pt x="3070" y="33558"/>
                  </a:cubicBezTo>
                  <a:cubicBezTo>
                    <a:pt x="2970" y="33358"/>
                    <a:pt x="3003" y="33191"/>
                    <a:pt x="3203" y="33158"/>
                  </a:cubicBezTo>
                  <a:cubicBezTo>
                    <a:pt x="3303" y="33125"/>
                    <a:pt x="3370" y="33125"/>
                    <a:pt x="3470" y="33125"/>
                  </a:cubicBezTo>
                  <a:lnTo>
                    <a:pt x="3603" y="33125"/>
                  </a:lnTo>
                  <a:cubicBezTo>
                    <a:pt x="4037" y="33158"/>
                    <a:pt x="4437" y="33225"/>
                    <a:pt x="4838" y="33325"/>
                  </a:cubicBezTo>
                  <a:cubicBezTo>
                    <a:pt x="4938" y="33358"/>
                    <a:pt x="5071" y="33391"/>
                    <a:pt x="5171" y="33391"/>
                  </a:cubicBezTo>
                  <a:cubicBezTo>
                    <a:pt x="5338" y="33391"/>
                    <a:pt x="5505" y="33325"/>
                    <a:pt x="5638" y="33225"/>
                  </a:cubicBezTo>
                  <a:cubicBezTo>
                    <a:pt x="5805" y="33125"/>
                    <a:pt x="6005" y="33058"/>
                    <a:pt x="6172" y="32958"/>
                  </a:cubicBezTo>
                  <a:cubicBezTo>
                    <a:pt x="6606" y="32691"/>
                    <a:pt x="6872" y="32291"/>
                    <a:pt x="7006" y="31790"/>
                  </a:cubicBezTo>
                  <a:cubicBezTo>
                    <a:pt x="7273" y="30723"/>
                    <a:pt x="7373" y="29589"/>
                    <a:pt x="7606" y="28488"/>
                  </a:cubicBezTo>
                  <a:cubicBezTo>
                    <a:pt x="7940" y="26920"/>
                    <a:pt x="8273" y="25352"/>
                    <a:pt x="9041" y="23918"/>
                  </a:cubicBezTo>
                  <a:cubicBezTo>
                    <a:pt x="10008" y="22083"/>
                    <a:pt x="11376" y="20582"/>
                    <a:pt x="13177" y="19515"/>
                  </a:cubicBezTo>
                  <a:cubicBezTo>
                    <a:pt x="14211" y="18881"/>
                    <a:pt x="15278" y="18547"/>
                    <a:pt x="16413" y="18547"/>
                  </a:cubicBezTo>
                  <a:cubicBezTo>
                    <a:pt x="17046" y="18547"/>
                    <a:pt x="17713" y="18648"/>
                    <a:pt x="18414" y="18881"/>
                  </a:cubicBezTo>
                  <a:cubicBezTo>
                    <a:pt x="18948" y="19081"/>
                    <a:pt x="19481" y="19281"/>
                    <a:pt x="19982" y="19548"/>
                  </a:cubicBezTo>
                  <a:cubicBezTo>
                    <a:pt x="19915" y="19281"/>
                    <a:pt x="19848" y="19014"/>
                    <a:pt x="19782" y="18748"/>
                  </a:cubicBezTo>
                  <a:cubicBezTo>
                    <a:pt x="19715" y="18314"/>
                    <a:pt x="19882" y="18080"/>
                    <a:pt x="20315" y="18014"/>
                  </a:cubicBezTo>
                  <a:cubicBezTo>
                    <a:pt x="20816" y="17947"/>
                    <a:pt x="21316" y="17914"/>
                    <a:pt x="21816" y="17880"/>
                  </a:cubicBezTo>
                  <a:cubicBezTo>
                    <a:pt x="22150" y="17847"/>
                    <a:pt x="22150" y="17847"/>
                    <a:pt x="22050" y="17513"/>
                  </a:cubicBezTo>
                  <a:cubicBezTo>
                    <a:pt x="21983" y="17280"/>
                    <a:pt x="21916" y="17046"/>
                    <a:pt x="21916" y="16780"/>
                  </a:cubicBezTo>
                  <a:cubicBezTo>
                    <a:pt x="21883" y="16246"/>
                    <a:pt x="22083" y="16012"/>
                    <a:pt x="22617" y="16012"/>
                  </a:cubicBezTo>
                  <a:cubicBezTo>
                    <a:pt x="23151" y="16012"/>
                    <a:pt x="23684" y="15979"/>
                    <a:pt x="24218" y="15979"/>
                  </a:cubicBezTo>
                  <a:cubicBezTo>
                    <a:pt x="24485" y="15979"/>
                    <a:pt x="24585" y="15912"/>
                    <a:pt x="24618" y="15612"/>
                  </a:cubicBezTo>
                  <a:cubicBezTo>
                    <a:pt x="24618" y="15245"/>
                    <a:pt x="24585" y="14878"/>
                    <a:pt x="24552" y="14511"/>
                  </a:cubicBezTo>
                  <a:cubicBezTo>
                    <a:pt x="24518" y="13844"/>
                    <a:pt x="24618" y="13711"/>
                    <a:pt x="25286" y="13644"/>
                  </a:cubicBezTo>
                  <a:cubicBezTo>
                    <a:pt x="25953" y="13577"/>
                    <a:pt x="26620" y="13511"/>
                    <a:pt x="27320" y="13444"/>
                  </a:cubicBezTo>
                  <a:cubicBezTo>
                    <a:pt x="27754" y="13410"/>
                    <a:pt x="27754" y="13410"/>
                    <a:pt x="27787" y="12977"/>
                  </a:cubicBezTo>
                  <a:cubicBezTo>
                    <a:pt x="27821" y="12610"/>
                    <a:pt x="27821" y="12243"/>
                    <a:pt x="27887" y="11876"/>
                  </a:cubicBezTo>
                  <a:cubicBezTo>
                    <a:pt x="27987" y="11309"/>
                    <a:pt x="28254" y="11109"/>
                    <a:pt x="28821" y="11109"/>
                  </a:cubicBezTo>
                  <a:cubicBezTo>
                    <a:pt x="29388" y="11109"/>
                    <a:pt x="29922" y="11142"/>
                    <a:pt x="30489" y="11142"/>
                  </a:cubicBezTo>
                  <a:lnTo>
                    <a:pt x="30523" y="11142"/>
                  </a:lnTo>
                  <a:cubicBezTo>
                    <a:pt x="30689" y="11142"/>
                    <a:pt x="30789" y="11075"/>
                    <a:pt x="30823" y="10909"/>
                  </a:cubicBezTo>
                  <a:cubicBezTo>
                    <a:pt x="30956" y="10442"/>
                    <a:pt x="31090" y="9975"/>
                    <a:pt x="31256" y="9508"/>
                  </a:cubicBezTo>
                  <a:cubicBezTo>
                    <a:pt x="31423" y="9007"/>
                    <a:pt x="31590" y="8841"/>
                    <a:pt x="32057" y="8841"/>
                  </a:cubicBezTo>
                  <a:lnTo>
                    <a:pt x="32224" y="8841"/>
                  </a:lnTo>
                  <a:cubicBezTo>
                    <a:pt x="32691" y="8874"/>
                    <a:pt x="33158" y="8941"/>
                    <a:pt x="33625" y="9007"/>
                  </a:cubicBezTo>
                  <a:lnTo>
                    <a:pt x="33692" y="9007"/>
                  </a:lnTo>
                  <a:cubicBezTo>
                    <a:pt x="33858" y="9007"/>
                    <a:pt x="33925" y="8941"/>
                    <a:pt x="33958" y="8740"/>
                  </a:cubicBezTo>
                  <a:cubicBezTo>
                    <a:pt x="33992" y="8540"/>
                    <a:pt x="34025" y="8340"/>
                    <a:pt x="34092" y="8107"/>
                  </a:cubicBezTo>
                  <a:cubicBezTo>
                    <a:pt x="34192" y="7540"/>
                    <a:pt x="34392" y="7339"/>
                    <a:pt x="34826" y="7339"/>
                  </a:cubicBezTo>
                  <a:cubicBezTo>
                    <a:pt x="34926" y="7339"/>
                    <a:pt x="35059" y="7339"/>
                    <a:pt x="35193" y="7373"/>
                  </a:cubicBezTo>
                  <a:cubicBezTo>
                    <a:pt x="35426" y="7406"/>
                    <a:pt x="35660" y="7473"/>
                    <a:pt x="35893" y="7506"/>
                  </a:cubicBezTo>
                  <a:cubicBezTo>
                    <a:pt x="36093" y="7573"/>
                    <a:pt x="36327" y="7606"/>
                    <a:pt x="36527" y="7673"/>
                  </a:cubicBezTo>
                  <a:cubicBezTo>
                    <a:pt x="36627" y="7273"/>
                    <a:pt x="36660" y="6906"/>
                    <a:pt x="36694" y="6539"/>
                  </a:cubicBezTo>
                  <a:cubicBezTo>
                    <a:pt x="36727" y="6072"/>
                    <a:pt x="36894" y="5838"/>
                    <a:pt x="37227" y="5838"/>
                  </a:cubicBezTo>
                  <a:cubicBezTo>
                    <a:pt x="37327" y="5838"/>
                    <a:pt x="37461" y="5872"/>
                    <a:pt x="37628" y="5905"/>
                  </a:cubicBezTo>
                  <a:cubicBezTo>
                    <a:pt x="38328" y="6139"/>
                    <a:pt x="39062" y="6339"/>
                    <a:pt x="39763" y="6606"/>
                  </a:cubicBezTo>
                  <a:cubicBezTo>
                    <a:pt x="39863" y="6606"/>
                    <a:pt x="39896" y="6639"/>
                    <a:pt x="39963" y="6639"/>
                  </a:cubicBezTo>
                  <a:cubicBezTo>
                    <a:pt x="40096" y="6639"/>
                    <a:pt x="40163" y="6572"/>
                    <a:pt x="40263" y="6405"/>
                  </a:cubicBezTo>
                  <a:cubicBezTo>
                    <a:pt x="40463" y="6039"/>
                    <a:pt x="40663" y="5638"/>
                    <a:pt x="40930" y="5305"/>
                  </a:cubicBezTo>
                  <a:cubicBezTo>
                    <a:pt x="41097" y="5038"/>
                    <a:pt x="41264" y="4904"/>
                    <a:pt x="41464" y="4904"/>
                  </a:cubicBezTo>
                  <a:cubicBezTo>
                    <a:pt x="41597" y="4904"/>
                    <a:pt x="41731" y="4938"/>
                    <a:pt x="41897" y="5038"/>
                  </a:cubicBezTo>
                  <a:cubicBezTo>
                    <a:pt x="42565" y="5305"/>
                    <a:pt x="43165" y="5672"/>
                    <a:pt x="43765" y="6039"/>
                  </a:cubicBezTo>
                  <a:cubicBezTo>
                    <a:pt x="43865" y="6105"/>
                    <a:pt x="43932" y="6139"/>
                    <a:pt x="43999" y="6139"/>
                  </a:cubicBezTo>
                  <a:cubicBezTo>
                    <a:pt x="44066" y="6139"/>
                    <a:pt x="44099" y="6072"/>
                    <a:pt x="44166" y="5905"/>
                  </a:cubicBezTo>
                  <a:cubicBezTo>
                    <a:pt x="44266" y="5705"/>
                    <a:pt x="44366" y="5505"/>
                    <a:pt x="44466" y="5305"/>
                  </a:cubicBezTo>
                  <a:cubicBezTo>
                    <a:pt x="44666" y="5004"/>
                    <a:pt x="44833" y="4838"/>
                    <a:pt x="45033" y="4838"/>
                  </a:cubicBezTo>
                  <a:cubicBezTo>
                    <a:pt x="45200" y="4838"/>
                    <a:pt x="45367" y="4904"/>
                    <a:pt x="45567" y="5038"/>
                  </a:cubicBezTo>
                  <a:cubicBezTo>
                    <a:pt x="46100" y="5405"/>
                    <a:pt x="46634" y="5838"/>
                    <a:pt x="47101" y="6272"/>
                  </a:cubicBezTo>
                  <a:cubicBezTo>
                    <a:pt x="47268" y="6405"/>
                    <a:pt x="47435" y="6572"/>
                    <a:pt x="47635" y="6639"/>
                  </a:cubicBezTo>
                  <a:cubicBezTo>
                    <a:pt x="47768" y="6606"/>
                    <a:pt x="47735" y="6439"/>
                    <a:pt x="47768" y="6339"/>
                  </a:cubicBezTo>
                  <a:cubicBezTo>
                    <a:pt x="47802" y="6172"/>
                    <a:pt x="47868" y="6005"/>
                    <a:pt x="47935" y="5838"/>
                  </a:cubicBezTo>
                  <a:cubicBezTo>
                    <a:pt x="48102" y="5471"/>
                    <a:pt x="48335" y="5271"/>
                    <a:pt x="48569" y="5271"/>
                  </a:cubicBezTo>
                  <a:cubicBezTo>
                    <a:pt x="48769" y="5271"/>
                    <a:pt x="48969" y="5371"/>
                    <a:pt x="49203" y="5572"/>
                  </a:cubicBezTo>
                  <a:cubicBezTo>
                    <a:pt x="49736" y="6039"/>
                    <a:pt x="50170" y="6639"/>
                    <a:pt x="50670" y="7173"/>
                  </a:cubicBezTo>
                  <a:cubicBezTo>
                    <a:pt x="50737" y="7273"/>
                    <a:pt x="50804" y="7406"/>
                    <a:pt x="50971" y="7440"/>
                  </a:cubicBezTo>
                  <a:cubicBezTo>
                    <a:pt x="51137" y="7239"/>
                    <a:pt x="51271" y="6973"/>
                    <a:pt x="51438" y="6772"/>
                  </a:cubicBezTo>
                  <a:cubicBezTo>
                    <a:pt x="51638" y="6506"/>
                    <a:pt x="51804" y="6239"/>
                    <a:pt x="52038" y="6005"/>
                  </a:cubicBezTo>
                  <a:cubicBezTo>
                    <a:pt x="52205" y="5805"/>
                    <a:pt x="52372" y="5705"/>
                    <a:pt x="52505" y="5705"/>
                  </a:cubicBezTo>
                  <a:cubicBezTo>
                    <a:pt x="52672" y="5705"/>
                    <a:pt x="52839" y="5838"/>
                    <a:pt x="53039" y="6039"/>
                  </a:cubicBezTo>
                  <a:cubicBezTo>
                    <a:pt x="53272" y="6305"/>
                    <a:pt x="53439" y="6606"/>
                    <a:pt x="53606" y="6906"/>
                  </a:cubicBezTo>
                  <a:cubicBezTo>
                    <a:pt x="53839" y="7373"/>
                    <a:pt x="54106" y="7806"/>
                    <a:pt x="54373" y="8307"/>
                  </a:cubicBezTo>
                  <a:cubicBezTo>
                    <a:pt x="54640" y="8040"/>
                    <a:pt x="54873" y="7806"/>
                    <a:pt x="55073" y="7540"/>
                  </a:cubicBezTo>
                  <a:cubicBezTo>
                    <a:pt x="55474" y="7073"/>
                    <a:pt x="55874" y="6606"/>
                    <a:pt x="56341" y="6172"/>
                  </a:cubicBezTo>
                  <a:cubicBezTo>
                    <a:pt x="56541" y="5972"/>
                    <a:pt x="56708" y="5872"/>
                    <a:pt x="56875" y="5872"/>
                  </a:cubicBezTo>
                  <a:cubicBezTo>
                    <a:pt x="57075" y="5872"/>
                    <a:pt x="57242" y="6005"/>
                    <a:pt x="57442" y="6205"/>
                  </a:cubicBezTo>
                  <a:cubicBezTo>
                    <a:pt x="57842" y="6572"/>
                    <a:pt x="58109" y="7039"/>
                    <a:pt x="58476" y="7506"/>
                  </a:cubicBezTo>
                  <a:cubicBezTo>
                    <a:pt x="58843" y="7106"/>
                    <a:pt x="59176" y="6706"/>
                    <a:pt x="59543" y="6339"/>
                  </a:cubicBezTo>
                  <a:cubicBezTo>
                    <a:pt x="59677" y="6139"/>
                    <a:pt x="59844" y="5972"/>
                    <a:pt x="60010" y="5805"/>
                  </a:cubicBezTo>
                  <a:cubicBezTo>
                    <a:pt x="60177" y="5638"/>
                    <a:pt x="60344" y="5538"/>
                    <a:pt x="60544" y="5538"/>
                  </a:cubicBezTo>
                  <a:cubicBezTo>
                    <a:pt x="60677" y="5538"/>
                    <a:pt x="60778" y="5572"/>
                    <a:pt x="60911" y="5638"/>
                  </a:cubicBezTo>
                  <a:cubicBezTo>
                    <a:pt x="61278" y="5772"/>
                    <a:pt x="61611" y="5972"/>
                    <a:pt x="61912" y="6205"/>
                  </a:cubicBezTo>
                  <a:cubicBezTo>
                    <a:pt x="62112" y="6339"/>
                    <a:pt x="62312" y="6506"/>
                    <a:pt x="62545" y="6606"/>
                  </a:cubicBezTo>
                  <a:cubicBezTo>
                    <a:pt x="62712" y="6539"/>
                    <a:pt x="62679" y="6372"/>
                    <a:pt x="62746" y="6239"/>
                  </a:cubicBezTo>
                  <a:cubicBezTo>
                    <a:pt x="62879" y="5772"/>
                    <a:pt x="63113" y="5338"/>
                    <a:pt x="63379" y="4904"/>
                  </a:cubicBezTo>
                  <a:cubicBezTo>
                    <a:pt x="63580" y="4638"/>
                    <a:pt x="63713" y="4504"/>
                    <a:pt x="63946" y="4504"/>
                  </a:cubicBezTo>
                  <a:cubicBezTo>
                    <a:pt x="64047" y="4504"/>
                    <a:pt x="64147" y="4537"/>
                    <a:pt x="64280" y="4571"/>
                  </a:cubicBezTo>
                  <a:cubicBezTo>
                    <a:pt x="64747" y="4704"/>
                    <a:pt x="65181" y="4904"/>
                    <a:pt x="65648" y="5105"/>
                  </a:cubicBezTo>
                  <a:cubicBezTo>
                    <a:pt x="65748" y="5171"/>
                    <a:pt x="65814" y="5205"/>
                    <a:pt x="65881" y="5205"/>
                  </a:cubicBezTo>
                  <a:cubicBezTo>
                    <a:pt x="65948" y="5205"/>
                    <a:pt x="65981" y="5105"/>
                    <a:pt x="66048" y="4938"/>
                  </a:cubicBezTo>
                  <a:cubicBezTo>
                    <a:pt x="66181" y="4571"/>
                    <a:pt x="66281" y="4204"/>
                    <a:pt x="66482" y="3870"/>
                  </a:cubicBezTo>
                  <a:cubicBezTo>
                    <a:pt x="66715" y="3503"/>
                    <a:pt x="66882" y="3337"/>
                    <a:pt x="67215" y="3337"/>
                  </a:cubicBezTo>
                  <a:cubicBezTo>
                    <a:pt x="67282" y="3337"/>
                    <a:pt x="67382" y="3370"/>
                    <a:pt x="67516" y="3370"/>
                  </a:cubicBezTo>
                  <a:cubicBezTo>
                    <a:pt x="67983" y="3470"/>
                    <a:pt x="68450" y="3537"/>
                    <a:pt x="68883" y="3704"/>
                  </a:cubicBezTo>
                  <a:cubicBezTo>
                    <a:pt x="68983" y="3737"/>
                    <a:pt x="69083" y="3737"/>
                    <a:pt x="69184" y="3737"/>
                  </a:cubicBezTo>
                  <a:cubicBezTo>
                    <a:pt x="69384" y="3737"/>
                    <a:pt x="69550" y="3670"/>
                    <a:pt x="69751" y="3570"/>
                  </a:cubicBezTo>
                  <a:cubicBezTo>
                    <a:pt x="70451" y="3203"/>
                    <a:pt x="71152" y="2903"/>
                    <a:pt x="71885" y="2569"/>
                  </a:cubicBezTo>
                  <a:cubicBezTo>
                    <a:pt x="72853" y="2102"/>
                    <a:pt x="73887" y="1936"/>
                    <a:pt x="74954" y="1936"/>
                  </a:cubicBezTo>
                  <a:cubicBezTo>
                    <a:pt x="75088" y="1936"/>
                    <a:pt x="75255" y="1936"/>
                    <a:pt x="75388" y="1969"/>
                  </a:cubicBezTo>
                  <a:cubicBezTo>
                    <a:pt x="76555" y="2002"/>
                    <a:pt x="77723" y="2136"/>
                    <a:pt x="78890" y="2202"/>
                  </a:cubicBezTo>
                  <a:cubicBezTo>
                    <a:pt x="80358" y="2269"/>
                    <a:pt x="81793" y="2536"/>
                    <a:pt x="83260" y="2770"/>
                  </a:cubicBezTo>
                  <a:cubicBezTo>
                    <a:pt x="83861" y="2870"/>
                    <a:pt x="84461" y="2903"/>
                    <a:pt x="85062" y="2903"/>
                  </a:cubicBezTo>
                  <a:lnTo>
                    <a:pt x="86062" y="2903"/>
                  </a:lnTo>
                  <a:cubicBezTo>
                    <a:pt x="86963" y="2836"/>
                    <a:pt x="87897" y="2770"/>
                    <a:pt x="88798" y="2669"/>
                  </a:cubicBezTo>
                  <a:cubicBezTo>
                    <a:pt x="89098" y="2636"/>
                    <a:pt x="89398" y="2603"/>
                    <a:pt x="89698" y="2603"/>
                  </a:cubicBezTo>
                  <a:cubicBezTo>
                    <a:pt x="90565" y="2603"/>
                    <a:pt x="91399" y="2736"/>
                    <a:pt x="92233" y="2870"/>
                  </a:cubicBezTo>
                  <a:cubicBezTo>
                    <a:pt x="92534" y="2936"/>
                    <a:pt x="92834" y="2970"/>
                    <a:pt x="93101" y="2970"/>
                  </a:cubicBezTo>
                  <a:cubicBezTo>
                    <a:pt x="93534" y="2970"/>
                    <a:pt x="93935" y="2903"/>
                    <a:pt x="94335" y="2803"/>
                  </a:cubicBezTo>
                  <a:cubicBezTo>
                    <a:pt x="95169" y="2603"/>
                    <a:pt x="95969" y="2369"/>
                    <a:pt x="96803" y="2169"/>
                  </a:cubicBezTo>
                  <a:cubicBezTo>
                    <a:pt x="97003" y="2102"/>
                    <a:pt x="97103" y="2002"/>
                    <a:pt x="97170" y="1802"/>
                  </a:cubicBezTo>
                  <a:cubicBezTo>
                    <a:pt x="97204" y="1535"/>
                    <a:pt x="97304" y="1268"/>
                    <a:pt x="97504" y="1035"/>
                  </a:cubicBezTo>
                  <a:cubicBezTo>
                    <a:pt x="97771" y="735"/>
                    <a:pt x="98071" y="535"/>
                    <a:pt x="98438" y="535"/>
                  </a:cubicBezTo>
                  <a:cubicBezTo>
                    <a:pt x="98504" y="535"/>
                    <a:pt x="98571" y="535"/>
                    <a:pt x="98638" y="568"/>
                  </a:cubicBezTo>
                  <a:cubicBezTo>
                    <a:pt x="99105" y="635"/>
                    <a:pt x="99372" y="935"/>
                    <a:pt x="99505" y="1369"/>
                  </a:cubicBezTo>
                  <a:cubicBezTo>
                    <a:pt x="99572" y="1535"/>
                    <a:pt x="99539" y="1735"/>
                    <a:pt x="99805" y="1769"/>
                  </a:cubicBezTo>
                  <a:lnTo>
                    <a:pt x="99872" y="1769"/>
                  </a:lnTo>
                  <a:cubicBezTo>
                    <a:pt x="100072" y="1769"/>
                    <a:pt x="100239" y="1702"/>
                    <a:pt x="100306" y="1469"/>
                  </a:cubicBezTo>
                  <a:cubicBezTo>
                    <a:pt x="100406" y="1168"/>
                    <a:pt x="100573" y="868"/>
                    <a:pt x="100806" y="668"/>
                  </a:cubicBezTo>
                  <a:cubicBezTo>
                    <a:pt x="101006" y="501"/>
                    <a:pt x="101206" y="435"/>
                    <a:pt x="101407" y="435"/>
                  </a:cubicBezTo>
                  <a:close/>
                  <a:moveTo>
                    <a:pt x="101407" y="1"/>
                  </a:moveTo>
                  <a:cubicBezTo>
                    <a:pt x="101106" y="1"/>
                    <a:pt x="100806" y="134"/>
                    <a:pt x="100539" y="368"/>
                  </a:cubicBezTo>
                  <a:cubicBezTo>
                    <a:pt x="100272" y="601"/>
                    <a:pt x="100039" y="902"/>
                    <a:pt x="99939" y="1302"/>
                  </a:cubicBezTo>
                  <a:cubicBezTo>
                    <a:pt x="99939" y="1268"/>
                    <a:pt x="99939" y="1268"/>
                    <a:pt x="99905" y="1268"/>
                  </a:cubicBezTo>
                  <a:cubicBezTo>
                    <a:pt x="99739" y="635"/>
                    <a:pt x="99305" y="268"/>
                    <a:pt x="98738" y="168"/>
                  </a:cubicBezTo>
                  <a:cubicBezTo>
                    <a:pt x="98638" y="134"/>
                    <a:pt x="98538" y="134"/>
                    <a:pt x="98438" y="134"/>
                  </a:cubicBezTo>
                  <a:cubicBezTo>
                    <a:pt x="97971" y="134"/>
                    <a:pt x="97537" y="334"/>
                    <a:pt x="97170" y="768"/>
                  </a:cubicBezTo>
                  <a:cubicBezTo>
                    <a:pt x="96970" y="1035"/>
                    <a:pt x="96837" y="1335"/>
                    <a:pt x="96737" y="1735"/>
                  </a:cubicBezTo>
                  <a:cubicBezTo>
                    <a:pt x="96737" y="1735"/>
                    <a:pt x="96737" y="1769"/>
                    <a:pt x="96703" y="1769"/>
                  </a:cubicBezTo>
                  <a:cubicBezTo>
                    <a:pt x="96270" y="1869"/>
                    <a:pt x="95803" y="2002"/>
                    <a:pt x="95369" y="2102"/>
                  </a:cubicBezTo>
                  <a:cubicBezTo>
                    <a:pt x="94969" y="2202"/>
                    <a:pt x="94602" y="2303"/>
                    <a:pt x="94235" y="2403"/>
                  </a:cubicBezTo>
                  <a:cubicBezTo>
                    <a:pt x="93868" y="2503"/>
                    <a:pt x="93468" y="2536"/>
                    <a:pt x="93101" y="2536"/>
                  </a:cubicBezTo>
                  <a:cubicBezTo>
                    <a:pt x="92834" y="2536"/>
                    <a:pt x="92567" y="2503"/>
                    <a:pt x="92300" y="2469"/>
                  </a:cubicBezTo>
                  <a:cubicBezTo>
                    <a:pt x="91266" y="2269"/>
                    <a:pt x="90465" y="2202"/>
                    <a:pt x="89698" y="2202"/>
                  </a:cubicBezTo>
                  <a:cubicBezTo>
                    <a:pt x="89365" y="2202"/>
                    <a:pt x="89064" y="2202"/>
                    <a:pt x="88764" y="2236"/>
                  </a:cubicBezTo>
                  <a:cubicBezTo>
                    <a:pt x="87864" y="2336"/>
                    <a:pt x="86963" y="2403"/>
                    <a:pt x="86029" y="2469"/>
                  </a:cubicBezTo>
                  <a:cubicBezTo>
                    <a:pt x="85662" y="2503"/>
                    <a:pt x="85362" y="2503"/>
                    <a:pt x="85062" y="2503"/>
                  </a:cubicBezTo>
                  <a:cubicBezTo>
                    <a:pt x="84428" y="2503"/>
                    <a:pt x="83861" y="2469"/>
                    <a:pt x="83327" y="2369"/>
                  </a:cubicBezTo>
                  <a:cubicBezTo>
                    <a:pt x="81993" y="2136"/>
                    <a:pt x="80458" y="1869"/>
                    <a:pt x="78924" y="1769"/>
                  </a:cubicBezTo>
                  <a:cubicBezTo>
                    <a:pt x="78423" y="1735"/>
                    <a:pt x="77923" y="1702"/>
                    <a:pt x="77456" y="1669"/>
                  </a:cubicBezTo>
                  <a:cubicBezTo>
                    <a:pt x="76789" y="1635"/>
                    <a:pt x="76088" y="1569"/>
                    <a:pt x="75421" y="1535"/>
                  </a:cubicBezTo>
                  <a:lnTo>
                    <a:pt x="74954" y="1535"/>
                  </a:lnTo>
                  <a:cubicBezTo>
                    <a:pt x="73720" y="1535"/>
                    <a:pt x="72653" y="1735"/>
                    <a:pt x="71685" y="2202"/>
                  </a:cubicBezTo>
                  <a:cubicBezTo>
                    <a:pt x="71452" y="2303"/>
                    <a:pt x="71218" y="2403"/>
                    <a:pt x="70985" y="2536"/>
                  </a:cubicBezTo>
                  <a:cubicBezTo>
                    <a:pt x="70518" y="2736"/>
                    <a:pt x="70017" y="2970"/>
                    <a:pt x="69550" y="3203"/>
                  </a:cubicBezTo>
                  <a:cubicBezTo>
                    <a:pt x="69417" y="3303"/>
                    <a:pt x="69284" y="3337"/>
                    <a:pt x="69184" y="3337"/>
                  </a:cubicBezTo>
                  <a:cubicBezTo>
                    <a:pt x="69150" y="3337"/>
                    <a:pt x="69083" y="3303"/>
                    <a:pt x="69017" y="3303"/>
                  </a:cubicBezTo>
                  <a:cubicBezTo>
                    <a:pt x="68550" y="3136"/>
                    <a:pt x="68083" y="3070"/>
                    <a:pt x="67582" y="2970"/>
                  </a:cubicBezTo>
                  <a:cubicBezTo>
                    <a:pt x="67449" y="2936"/>
                    <a:pt x="67316" y="2936"/>
                    <a:pt x="67215" y="2936"/>
                  </a:cubicBezTo>
                  <a:cubicBezTo>
                    <a:pt x="66615" y="2936"/>
                    <a:pt x="66348" y="3303"/>
                    <a:pt x="66148" y="3670"/>
                  </a:cubicBezTo>
                  <a:cubicBezTo>
                    <a:pt x="65948" y="4004"/>
                    <a:pt x="65814" y="4337"/>
                    <a:pt x="65681" y="4671"/>
                  </a:cubicBezTo>
                  <a:cubicBezTo>
                    <a:pt x="65214" y="4437"/>
                    <a:pt x="64814" y="4304"/>
                    <a:pt x="64413" y="4171"/>
                  </a:cubicBezTo>
                  <a:cubicBezTo>
                    <a:pt x="64247" y="4104"/>
                    <a:pt x="64080" y="4104"/>
                    <a:pt x="63946" y="4104"/>
                  </a:cubicBezTo>
                  <a:cubicBezTo>
                    <a:pt x="63479" y="4104"/>
                    <a:pt x="63213" y="4404"/>
                    <a:pt x="63046" y="4671"/>
                  </a:cubicBezTo>
                  <a:cubicBezTo>
                    <a:pt x="62746" y="5105"/>
                    <a:pt x="62545" y="5572"/>
                    <a:pt x="62379" y="6005"/>
                  </a:cubicBezTo>
                  <a:cubicBezTo>
                    <a:pt x="62312" y="5972"/>
                    <a:pt x="62245" y="5905"/>
                    <a:pt x="62179" y="5872"/>
                  </a:cubicBezTo>
                  <a:cubicBezTo>
                    <a:pt x="61845" y="5638"/>
                    <a:pt x="61511" y="5438"/>
                    <a:pt x="61078" y="5238"/>
                  </a:cubicBezTo>
                  <a:cubicBezTo>
                    <a:pt x="60911" y="5171"/>
                    <a:pt x="60711" y="5138"/>
                    <a:pt x="60544" y="5138"/>
                  </a:cubicBezTo>
                  <a:cubicBezTo>
                    <a:pt x="60244" y="5138"/>
                    <a:pt x="59944" y="5271"/>
                    <a:pt x="59710" y="5505"/>
                  </a:cubicBezTo>
                  <a:cubicBezTo>
                    <a:pt x="59543" y="5705"/>
                    <a:pt x="59377" y="5872"/>
                    <a:pt x="59210" y="6039"/>
                  </a:cubicBezTo>
                  <a:cubicBezTo>
                    <a:pt x="59010" y="6272"/>
                    <a:pt x="58809" y="6506"/>
                    <a:pt x="58609" y="6739"/>
                  </a:cubicBezTo>
                  <a:lnTo>
                    <a:pt x="58509" y="6839"/>
                  </a:lnTo>
                  <a:cubicBezTo>
                    <a:pt x="58509" y="6839"/>
                    <a:pt x="58476" y="6806"/>
                    <a:pt x="58476" y="6772"/>
                  </a:cubicBezTo>
                  <a:cubicBezTo>
                    <a:pt x="58242" y="6472"/>
                    <a:pt x="58009" y="6172"/>
                    <a:pt x="57742" y="5905"/>
                  </a:cubicBezTo>
                  <a:cubicBezTo>
                    <a:pt x="57542" y="5705"/>
                    <a:pt x="57275" y="5471"/>
                    <a:pt x="56908" y="5471"/>
                  </a:cubicBezTo>
                  <a:cubicBezTo>
                    <a:pt x="56541" y="5471"/>
                    <a:pt x="56274" y="5672"/>
                    <a:pt x="56074" y="5872"/>
                  </a:cubicBezTo>
                  <a:cubicBezTo>
                    <a:pt x="55641" y="6239"/>
                    <a:pt x="55307" y="6672"/>
                    <a:pt x="54940" y="7073"/>
                  </a:cubicBezTo>
                  <a:lnTo>
                    <a:pt x="54773" y="7273"/>
                  </a:lnTo>
                  <a:cubicBezTo>
                    <a:pt x="54673" y="7373"/>
                    <a:pt x="54573" y="7506"/>
                    <a:pt x="54473" y="7606"/>
                  </a:cubicBezTo>
                  <a:cubicBezTo>
                    <a:pt x="54473" y="7573"/>
                    <a:pt x="54440" y="7573"/>
                    <a:pt x="54440" y="7540"/>
                  </a:cubicBezTo>
                  <a:cubicBezTo>
                    <a:pt x="54273" y="7273"/>
                    <a:pt x="54106" y="7006"/>
                    <a:pt x="53973" y="6706"/>
                  </a:cubicBezTo>
                  <a:cubicBezTo>
                    <a:pt x="53806" y="6439"/>
                    <a:pt x="53606" y="6072"/>
                    <a:pt x="53339" y="5772"/>
                  </a:cubicBezTo>
                  <a:cubicBezTo>
                    <a:pt x="53105" y="5471"/>
                    <a:pt x="52805" y="5305"/>
                    <a:pt x="52505" y="5305"/>
                  </a:cubicBezTo>
                  <a:cubicBezTo>
                    <a:pt x="52238" y="5305"/>
                    <a:pt x="51971" y="5438"/>
                    <a:pt x="51738" y="5738"/>
                  </a:cubicBezTo>
                  <a:cubicBezTo>
                    <a:pt x="51504" y="5972"/>
                    <a:pt x="51337" y="6205"/>
                    <a:pt x="51171" y="6439"/>
                  </a:cubicBezTo>
                  <a:lnTo>
                    <a:pt x="51104" y="6506"/>
                  </a:lnTo>
                  <a:cubicBezTo>
                    <a:pt x="51037" y="6606"/>
                    <a:pt x="50971" y="6706"/>
                    <a:pt x="50904" y="6806"/>
                  </a:cubicBezTo>
                  <a:cubicBezTo>
                    <a:pt x="50770" y="6672"/>
                    <a:pt x="50670" y="6539"/>
                    <a:pt x="50537" y="6372"/>
                  </a:cubicBezTo>
                  <a:cubicBezTo>
                    <a:pt x="50203" y="6005"/>
                    <a:pt x="49870" y="5605"/>
                    <a:pt x="49469" y="5271"/>
                  </a:cubicBezTo>
                  <a:cubicBezTo>
                    <a:pt x="49169" y="5004"/>
                    <a:pt x="48869" y="4871"/>
                    <a:pt x="48569" y="4871"/>
                  </a:cubicBezTo>
                  <a:cubicBezTo>
                    <a:pt x="48302" y="4871"/>
                    <a:pt x="47868" y="5004"/>
                    <a:pt x="47568" y="5638"/>
                  </a:cubicBezTo>
                  <a:cubicBezTo>
                    <a:pt x="47501" y="5772"/>
                    <a:pt x="47468" y="5872"/>
                    <a:pt x="47435" y="6005"/>
                  </a:cubicBezTo>
                  <a:cubicBezTo>
                    <a:pt x="47435" y="5972"/>
                    <a:pt x="47401" y="5972"/>
                    <a:pt x="47368" y="5938"/>
                  </a:cubicBezTo>
                  <a:cubicBezTo>
                    <a:pt x="46834" y="5471"/>
                    <a:pt x="46334" y="5038"/>
                    <a:pt x="45800" y="4704"/>
                  </a:cubicBezTo>
                  <a:cubicBezTo>
                    <a:pt x="45533" y="4504"/>
                    <a:pt x="45266" y="4437"/>
                    <a:pt x="45033" y="4437"/>
                  </a:cubicBezTo>
                  <a:cubicBezTo>
                    <a:pt x="44566" y="4437"/>
                    <a:pt x="44266" y="4804"/>
                    <a:pt x="44099" y="5105"/>
                  </a:cubicBezTo>
                  <a:cubicBezTo>
                    <a:pt x="43999" y="5271"/>
                    <a:pt x="43932" y="5438"/>
                    <a:pt x="43865" y="5605"/>
                  </a:cubicBezTo>
                  <a:lnTo>
                    <a:pt x="43799" y="5572"/>
                  </a:lnTo>
                  <a:cubicBezTo>
                    <a:pt x="43265" y="5238"/>
                    <a:pt x="42698" y="4904"/>
                    <a:pt x="42064" y="4638"/>
                  </a:cubicBezTo>
                  <a:cubicBezTo>
                    <a:pt x="41831" y="4537"/>
                    <a:pt x="41664" y="4504"/>
                    <a:pt x="41464" y="4504"/>
                  </a:cubicBezTo>
                  <a:cubicBezTo>
                    <a:pt x="41030" y="4504"/>
                    <a:pt x="40763" y="4804"/>
                    <a:pt x="40563" y="5071"/>
                  </a:cubicBezTo>
                  <a:cubicBezTo>
                    <a:pt x="40363" y="5371"/>
                    <a:pt x="40129" y="5738"/>
                    <a:pt x="39896" y="6205"/>
                  </a:cubicBezTo>
                  <a:cubicBezTo>
                    <a:pt x="39129" y="5938"/>
                    <a:pt x="38395" y="5705"/>
                    <a:pt x="37728" y="5505"/>
                  </a:cubicBezTo>
                  <a:cubicBezTo>
                    <a:pt x="37528" y="5471"/>
                    <a:pt x="37361" y="5438"/>
                    <a:pt x="37227" y="5438"/>
                  </a:cubicBezTo>
                  <a:cubicBezTo>
                    <a:pt x="36827" y="5438"/>
                    <a:pt x="36360" y="5605"/>
                    <a:pt x="36293" y="6506"/>
                  </a:cubicBezTo>
                  <a:lnTo>
                    <a:pt x="36260" y="6572"/>
                  </a:lnTo>
                  <a:cubicBezTo>
                    <a:pt x="36260" y="6772"/>
                    <a:pt x="36227" y="6973"/>
                    <a:pt x="36227" y="7173"/>
                  </a:cubicBezTo>
                  <a:lnTo>
                    <a:pt x="35993" y="7106"/>
                  </a:lnTo>
                  <a:cubicBezTo>
                    <a:pt x="35926" y="7106"/>
                    <a:pt x="35826" y="7073"/>
                    <a:pt x="35760" y="7073"/>
                  </a:cubicBezTo>
                  <a:cubicBezTo>
                    <a:pt x="35593" y="7039"/>
                    <a:pt x="35459" y="6973"/>
                    <a:pt x="35293" y="6973"/>
                  </a:cubicBezTo>
                  <a:cubicBezTo>
                    <a:pt x="35093" y="6939"/>
                    <a:pt x="34959" y="6906"/>
                    <a:pt x="34826" y="6906"/>
                  </a:cubicBezTo>
                  <a:cubicBezTo>
                    <a:pt x="34025" y="6906"/>
                    <a:pt x="33792" y="7473"/>
                    <a:pt x="33658" y="8040"/>
                  </a:cubicBezTo>
                  <a:cubicBezTo>
                    <a:pt x="33625" y="8173"/>
                    <a:pt x="33625" y="8340"/>
                    <a:pt x="33591" y="8507"/>
                  </a:cubicBezTo>
                  <a:lnTo>
                    <a:pt x="33558" y="8574"/>
                  </a:lnTo>
                  <a:cubicBezTo>
                    <a:pt x="33158" y="8507"/>
                    <a:pt x="32724" y="8474"/>
                    <a:pt x="32257" y="8440"/>
                  </a:cubicBezTo>
                  <a:lnTo>
                    <a:pt x="32057" y="8440"/>
                  </a:lnTo>
                  <a:cubicBezTo>
                    <a:pt x="31323" y="8440"/>
                    <a:pt x="31056" y="8807"/>
                    <a:pt x="30856" y="9374"/>
                  </a:cubicBezTo>
                  <a:cubicBezTo>
                    <a:pt x="30689" y="9841"/>
                    <a:pt x="30556" y="10308"/>
                    <a:pt x="30423" y="10742"/>
                  </a:cubicBezTo>
                  <a:cubicBezTo>
                    <a:pt x="29889" y="10709"/>
                    <a:pt x="29355" y="10709"/>
                    <a:pt x="28821" y="10709"/>
                  </a:cubicBezTo>
                  <a:cubicBezTo>
                    <a:pt x="28021" y="10709"/>
                    <a:pt x="27621" y="11042"/>
                    <a:pt x="27487" y="11809"/>
                  </a:cubicBezTo>
                  <a:cubicBezTo>
                    <a:pt x="27420" y="12110"/>
                    <a:pt x="27420" y="12410"/>
                    <a:pt x="27387" y="12710"/>
                  </a:cubicBezTo>
                  <a:lnTo>
                    <a:pt x="27354" y="12943"/>
                  </a:lnTo>
                  <a:cubicBezTo>
                    <a:pt x="27354" y="12977"/>
                    <a:pt x="27354" y="13010"/>
                    <a:pt x="27354" y="13044"/>
                  </a:cubicBezTo>
                  <a:lnTo>
                    <a:pt x="27287" y="13044"/>
                  </a:lnTo>
                  <a:cubicBezTo>
                    <a:pt x="26953" y="13077"/>
                    <a:pt x="26653" y="13110"/>
                    <a:pt x="26353" y="13110"/>
                  </a:cubicBezTo>
                  <a:cubicBezTo>
                    <a:pt x="25986" y="13144"/>
                    <a:pt x="25586" y="13177"/>
                    <a:pt x="25219" y="13210"/>
                  </a:cubicBezTo>
                  <a:cubicBezTo>
                    <a:pt x="24352" y="13310"/>
                    <a:pt x="24085" y="13644"/>
                    <a:pt x="24151" y="14545"/>
                  </a:cubicBezTo>
                  <a:cubicBezTo>
                    <a:pt x="24151" y="14645"/>
                    <a:pt x="24151" y="14778"/>
                    <a:pt x="24151" y="14878"/>
                  </a:cubicBezTo>
                  <a:cubicBezTo>
                    <a:pt x="24185" y="15112"/>
                    <a:pt x="24185" y="15345"/>
                    <a:pt x="24185" y="15579"/>
                  </a:cubicBezTo>
                  <a:lnTo>
                    <a:pt x="23418" y="15579"/>
                  </a:lnTo>
                  <a:cubicBezTo>
                    <a:pt x="23151" y="15579"/>
                    <a:pt x="22884" y="15612"/>
                    <a:pt x="22617" y="15612"/>
                  </a:cubicBezTo>
                  <a:cubicBezTo>
                    <a:pt x="22350" y="15612"/>
                    <a:pt x="21983" y="15645"/>
                    <a:pt x="21750" y="15912"/>
                  </a:cubicBezTo>
                  <a:cubicBezTo>
                    <a:pt x="21483" y="16179"/>
                    <a:pt x="21483" y="16579"/>
                    <a:pt x="21483" y="16813"/>
                  </a:cubicBezTo>
                  <a:cubicBezTo>
                    <a:pt x="21516" y="17013"/>
                    <a:pt x="21550" y="17247"/>
                    <a:pt x="21616" y="17480"/>
                  </a:cubicBezTo>
                  <a:lnTo>
                    <a:pt x="21449" y="17480"/>
                  </a:lnTo>
                  <a:cubicBezTo>
                    <a:pt x="21049" y="17513"/>
                    <a:pt x="20649" y="17547"/>
                    <a:pt x="20249" y="17613"/>
                  </a:cubicBezTo>
                  <a:cubicBezTo>
                    <a:pt x="19915" y="17647"/>
                    <a:pt x="19682" y="17780"/>
                    <a:pt x="19515" y="17980"/>
                  </a:cubicBezTo>
                  <a:cubicBezTo>
                    <a:pt x="19348" y="18214"/>
                    <a:pt x="19315" y="18481"/>
                    <a:pt x="19381" y="18814"/>
                  </a:cubicBezTo>
                  <a:cubicBezTo>
                    <a:pt x="19081" y="18681"/>
                    <a:pt x="18781" y="18581"/>
                    <a:pt x="18547" y="18514"/>
                  </a:cubicBezTo>
                  <a:cubicBezTo>
                    <a:pt x="17814" y="18247"/>
                    <a:pt x="17113" y="18147"/>
                    <a:pt x="16413" y="18147"/>
                  </a:cubicBezTo>
                  <a:cubicBezTo>
                    <a:pt x="15245" y="18147"/>
                    <a:pt x="14078" y="18481"/>
                    <a:pt x="12943" y="19148"/>
                  </a:cubicBezTo>
                  <a:cubicBezTo>
                    <a:pt x="11142" y="20249"/>
                    <a:pt x="9708" y="21783"/>
                    <a:pt x="8674" y="23718"/>
                  </a:cubicBezTo>
                  <a:cubicBezTo>
                    <a:pt x="7873" y="25219"/>
                    <a:pt x="7540" y="26853"/>
                    <a:pt x="7206" y="28421"/>
                  </a:cubicBezTo>
                  <a:cubicBezTo>
                    <a:pt x="7073" y="28922"/>
                    <a:pt x="7006" y="29422"/>
                    <a:pt x="6939" y="29922"/>
                  </a:cubicBezTo>
                  <a:cubicBezTo>
                    <a:pt x="6839" y="30489"/>
                    <a:pt x="6739" y="31123"/>
                    <a:pt x="6606" y="31724"/>
                  </a:cubicBezTo>
                  <a:cubicBezTo>
                    <a:pt x="6505" y="32091"/>
                    <a:pt x="6305" y="32391"/>
                    <a:pt x="5938" y="32591"/>
                  </a:cubicBezTo>
                  <a:cubicBezTo>
                    <a:pt x="5872" y="32658"/>
                    <a:pt x="5805" y="32691"/>
                    <a:pt x="5738" y="32724"/>
                  </a:cubicBezTo>
                  <a:cubicBezTo>
                    <a:pt x="5638" y="32791"/>
                    <a:pt x="5538" y="32824"/>
                    <a:pt x="5438" y="32891"/>
                  </a:cubicBezTo>
                  <a:cubicBezTo>
                    <a:pt x="5338" y="32958"/>
                    <a:pt x="5238" y="32958"/>
                    <a:pt x="5171" y="32958"/>
                  </a:cubicBezTo>
                  <a:cubicBezTo>
                    <a:pt x="5104" y="32958"/>
                    <a:pt x="5038" y="32958"/>
                    <a:pt x="4971" y="32924"/>
                  </a:cubicBezTo>
                  <a:cubicBezTo>
                    <a:pt x="4571" y="32824"/>
                    <a:pt x="4137" y="32758"/>
                    <a:pt x="3637" y="32724"/>
                  </a:cubicBezTo>
                  <a:lnTo>
                    <a:pt x="3470" y="32724"/>
                  </a:lnTo>
                  <a:cubicBezTo>
                    <a:pt x="3337" y="32724"/>
                    <a:pt x="3203" y="32724"/>
                    <a:pt x="3103" y="32758"/>
                  </a:cubicBezTo>
                  <a:cubicBezTo>
                    <a:pt x="2870" y="32791"/>
                    <a:pt x="2703" y="32958"/>
                    <a:pt x="2636" y="33158"/>
                  </a:cubicBezTo>
                  <a:cubicBezTo>
                    <a:pt x="2569" y="33325"/>
                    <a:pt x="2603" y="33558"/>
                    <a:pt x="2736" y="33792"/>
                  </a:cubicBezTo>
                  <a:cubicBezTo>
                    <a:pt x="2769" y="33825"/>
                    <a:pt x="2803" y="33858"/>
                    <a:pt x="2836" y="33892"/>
                  </a:cubicBezTo>
                  <a:lnTo>
                    <a:pt x="1669" y="34159"/>
                  </a:lnTo>
                  <a:cubicBezTo>
                    <a:pt x="1435" y="34192"/>
                    <a:pt x="1135" y="34292"/>
                    <a:pt x="835" y="34459"/>
                  </a:cubicBezTo>
                  <a:cubicBezTo>
                    <a:pt x="401" y="34692"/>
                    <a:pt x="368" y="35026"/>
                    <a:pt x="401" y="35226"/>
                  </a:cubicBezTo>
                  <a:cubicBezTo>
                    <a:pt x="401" y="35360"/>
                    <a:pt x="468" y="35560"/>
                    <a:pt x="735" y="35726"/>
                  </a:cubicBezTo>
                  <a:cubicBezTo>
                    <a:pt x="635" y="35793"/>
                    <a:pt x="535" y="35827"/>
                    <a:pt x="468" y="35893"/>
                  </a:cubicBezTo>
                  <a:cubicBezTo>
                    <a:pt x="134" y="36160"/>
                    <a:pt x="1" y="36427"/>
                    <a:pt x="68" y="36761"/>
                  </a:cubicBezTo>
                  <a:cubicBezTo>
                    <a:pt x="201" y="37228"/>
                    <a:pt x="635" y="37294"/>
                    <a:pt x="835" y="37328"/>
                  </a:cubicBezTo>
                  <a:lnTo>
                    <a:pt x="968" y="37328"/>
                  </a:lnTo>
                  <a:cubicBezTo>
                    <a:pt x="835" y="37528"/>
                    <a:pt x="768" y="37795"/>
                    <a:pt x="1002" y="38128"/>
                  </a:cubicBezTo>
                  <a:cubicBezTo>
                    <a:pt x="1135" y="38328"/>
                    <a:pt x="1335" y="38428"/>
                    <a:pt x="1569" y="38428"/>
                  </a:cubicBezTo>
                  <a:cubicBezTo>
                    <a:pt x="1802" y="38428"/>
                    <a:pt x="1969" y="38328"/>
                    <a:pt x="2102" y="38262"/>
                  </a:cubicBezTo>
                  <a:lnTo>
                    <a:pt x="2136" y="38262"/>
                  </a:lnTo>
                  <a:cubicBezTo>
                    <a:pt x="2202" y="38228"/>
                    <a:pt x="2236" y="38228"/>
                    <a:pt x="2269" y="38195"/>
                  </a:cubicBezTo>
                  <a:cubicBezTo>
                    <a:pt x="2269" y="38362"/>
                    <a:pt x="2302" y="38528"/>
                    <a:pt x="2436" y="38662"/>
                  </a:cubicBezTo>
                  <a:cubicBezTo>
                    <a:pt x="2569" y="38829"/>
                    <a:pt x="2769" y="38929"/>
                    <a:pt x="2970" y="38929"/>
                  </a:cubicBezTo>
                  <a:cubicBezTo>
                    <a:pt x="3070" y="38929"/>
                    <a:pt x="3203" y="38895"/>
                    <a:pt x="3337" y="38829"/>
                  </a:cubicBezTo>
                  <a:cubicBezTo>
                    <a:pt x="3570" y="38729"/>
                    <a:pt x="3804" y="38595"/>
                    <a:pt x="4004" y="38462"/>
                  </a:cubicBezTo>
                  <a:cubicBezTo>
                    <a:pt x="4404" y="38195"/>
                    <a:pt x="4804" y="37928"/>
                    <a:pt x="5171" y="37661"/>
                  </a:cubicBezTo>
                  <a:lnTo>
                    <a:pt x="5738" y="37261"/>
                  </a:lnTo>
                  <a:cubicBezTo>
                    <a:pt x="5905" y="37194"/>
                    <a:pt x="6005" y="37094"/>
                    <a:pt x="6139" y="37061"/>
                  </a:cubicBezTo>
                  <a:cubicBezTo>
                    <a:pt x="6606" y="36927"/>
                    <a:pt x="7073" y="36761"/>
                    <a:pt x="7540" y="36594"/>
                  </a:cubicBezTo>
                  <a:cubicBezTo>
                    <a:pt x="8073" y="36427"/>
                    <a:pt x="8640" y="36227"/>
                    <a:pt x="9207" y="36060"/>
                  </a:cubicBezTo>
                  <a:cubicBezTo>
                    <a:pt x="9541" y="35993"/>
                    <a:pt x="9841" y="35893"/>
                    <a:pt x="10141" y="35793"/>
                  </a:cubicBezTo>
                  <a:cubicBezTo>
                    <a:pt x="10308" y="35726"/>
                    <a:pt x="10475" y="35660"/>
                    <a:pt x="10675" y="35593"/>
                  </a:cubicBezTo>
                  <a:cubicBezTo>
                    <a:pt x="10975" y="35493"/>
                    <a:pt x="11242" y="35360"/>
                    <a:pt x="11509" y="35193"/>
                  </a:cubicBezTo>
                  <a:lnTo>
                    <a:pt x="11509" y="35193"/>
                  </a:lnTo>
                  <a:cubicBezTo>
                    <a:pt x="11342" y="35526"/>
                    <a:pt x="11209" y="35827"/>
                    <a:pt x="11109" y="36160"/>
                  </a:cubicBezTo>
                  <a:lnTo>
                    <a:pt x="10942" y="36527"/>
                  </a:lnTo>
                  <a:cubicBezTo>
                    <a:pt x="10775" y="36894"/>
                    <a:pt x="10775" y="37194"/>
                    <a:pt x="10875" y="37461"/>
                  </a:cubicBezTo>
                  <a:cubicBezTo>
                    <a:pt x="11009" y="37728"/>
                    <a:pt x="11242" y="37895"/>
                    <a:pt x="11609" y="38028"/>
                  </a:cubicBezTo>
                  <a:cubicBezTo>
                    <a:pt x="11709" y="38061"/>
                    <a:pt x="11843" y="38095"/>
                    <a:pt x="11976" y="38095"/>
                  </a:cubicBezTo>
                  <a:cubicBezTo>
                    <a:pt x="12109" y="38128"/>
                    <a:pt x="12276" y="38162"/>
                    <a:pt x="12410" y="38162"/>
                  </a:cubicBezTo>
                  <a:cubicBezTo>
                    <a:pt x="12410" y="38162"/>
                    <a:pt x="12410" y="38195"/>
                    <a:pt x="12410" y="38195"/>
                  </a:cubicBezTo>
                  <a:cubicBezTo>
                    <a:pt x="12376" y="38262"/>
                    <a:pt x="12343" y="38295"/>
                    <a:pt x="12343" y="38362"/>
                  </a:cubicBezTo>
                  <a:cubicBezTo>
                    <a:pt x="12109" y="38829"/>
                    <a:pt x="11843" y="39362"/>
                    <a:pt x="11676" y="39896"/>
                  </a:cubicBezTo>
                  <a:cubicBezTo>
                    <a:pt x="11476" y="40530"/>
                    <a:pt x="11743" y="41064"/>
                    <a:pt x="12376" y="41264"/>
                  </a:cubicBezTo>
                  <a:cubicBezTo>
                    <a:pt x="12543" y="41330"/>
                    <a:pt x="12710" y="41364"/>
                    <a:pt x="12877" y="41397"/>
                  </a:cubicBezTo>
                  <a:lnTo>
                    <a:pt x="12943" y="41397"/>
                  </a:lnTo>
                  <a:cubicBezTo>
                    <a:pt x="13043" y="41431"/>
                    <a:pt x="13177" y="41464"/>
                    <a:pt x="13310" y="41464"/>
                  </a:cubicBezTo>
                  <a:cubicBezTo>
                    <a:pt x="13477" y="41497"/>
                    <a:pt x="13644" y="41531"/>
                    <a:pt x="13811" y="41597"/>
                  </a:cubicBezTo>
                  <a:cubicBezTo>
                    <a:pt x="13811" y="41697"/>
                    <a:pt x="13777" y="41764"/>
                    <a:pt x="13777" y="41898"/>
                  </a:cubicBezTo>
                  <a:cubicBezTo>
                    <a:pt x="13644" y="42298"/>
                    <a:pt x="13544" y="42698"/>
                    <a:pt x="13444" y="43132"/>
                  </a:cubicBezTo>
                  <a:cubicBezTo>
                    <a:pt x="13344" y="43465"/>
                    <a:pt x="13277" y="43799"/>
                    <a:pt x="13177" y="44099"/>
                  </a:cubicBezTo>
                  <a:cubicBezTo>
                    <a:pt x="13077" y="44566"/>
                    <a:pt x="13110" y="44900"/>
                    <a:pt x="13277" y="45200"/>
                  </a:cubicBezTo>
                  <a:cubicBezTo>
                    <a:pt x="13444" y="45467"/>
                    <a:pt x="13777" y="45634"/>
                    <a:pt x="14211" y="45734"/>
                  </a:cubicBezTo>
                  <a:cubicBezTo>
                    <a:pt x="14678" y="45800"/>
                    <a:pt x="15145" y="45834"/>
                    <a:pt x="15645" y="45834"/>
                  </a:cubicBezTo>
                  <a:cubicBezTo>
                    <a:pt x="15612" y="45967"/>
                    <a:pt x="15579" y="46101"/>
                    <a:pt x="15545" y="46201"/>
                  </a:cubicBezTo>
                  <a:cubicBezTo>
                    <a:pt x="15445" y="46601"/>
                    <a:pt x="15312" y="47001"/>
                    <a:pt x="15245" y="47435"/>
                  </a:cubicBezTo>
                  <a:cubicBezTo>
                    <a:pt x="15045" y="48269"/>
                    <a:pt x="15378" y="48836"/>
                    <a:pt x="16212" y="49103"/>
                  </a:cubicBezTo>
                  <a:cubicBezTo>
                    <a:pt x="16579" y="49236"/>
                    <a:pt x="16946" y="49269"/>
                    <a:pt x="17313" y="49303"/>
                  </a:cubicBezTo>
                  <a:lnTo>
                    <a:pt x="17380" y="49336"/>
                  </a:lnTo>
                  <a:lnTo>
                    <a:pt x="17580" y="49336"/>
                  </a:lnTo>
                  <a:cubicBezTo>
                    <a:pt x="17547" y="49403"/>
                    <a:pt x="17547" y="49503"/>
                    <a:pt x="17513" y="49603"/>
                  </a:cubicBezTo>
                  <a:cubicBezTo>
                    <a:pt x="17447" y="49903"/>
                    <a:pt x="17347" y="50203"/>
                    <a:pt x="17246" y="50504"/>
                  </a:cubicBezTo>
                  <a:cubicBezTo>
                    <a:pt x="17146" y="50837"/>
                    <a:pt x="17046" y="51204"/>
                    <a:pt x="16946" y="51571"/>
                  </a:cubicBezTo>
                  <a:cubicBezTo>
                    <a:pt x="16846" y="52005"/>
                    <a:pt x="16980" y="52305"/>
                    <a:pt x="17113" y="52472"/>
                  </a:cubicBezTo>
                  <a:cubicBezTo>
                    <a:pt x="17213" y="52639"/>
                    <a:pt x="17480" y="52839"/>
                    <a:pt x="17947" y="52839"/>
                  </a:cubicBezTo>
                  <a:lnTo>
                    <a:pt x="17980" y="52839"/>
                  </a:lnTo>
                  <a:cubicBezTo>
                    <a:pt x="18080" y="52839"/>
                    <a:pt x="18180" y="52805"/>
                    <a:pt x="18281" y="52805"/>
                  </a:cubicBezTo>
                  <a:lnTo>
                    <a:pt x="18347" y="52772"/>
                  </a:lnTo>
                  <a:cubicBezTo>
                    <a:pt x="18748" y="52705"/>
                    <a:pt x="19148" y="52639"/>
                    <a:pt x="19581" y="52572"/>
                  </a:cubicBezTo>
                  <a:cubicBezTo>
                    <a:pt x="19581" y="52605"/>
                    <a:pt x="19581" y="52639"/>
                    <a:pt x="19581" y="52672"/>
                  </a:cubicBezTo>
                  <a:cubicBezTo>
                    <a:pt x="19548" y="52872"/>
                    <a:pt x="19548" y="53039"/>
                    <a:pt x="19515" y="53239"/>
                  </a:cubicBezTo>
                  <a:cubicBezTo>
                    <a:pt x="19481" y="53639"/>
                    <a:pt x="19415" y="54073"/>
                    <a:pt x="19448" y="54507"/>
                  </a:cubicBezTo>
                  <a:cubicBezTo>
                    <a:pt x="19448" y="55307"/>
                    <a:pt x="19848" y="55541"/>
                    <a:pt x="20449" y="55674"/>
                  </a:cubicBezTo>
                  <a:cubicBezTo>
                    <a:pt x="20616" y="55707"/>
                    <a:pt x="20816" y="55741"/>
                    <a:pt x="21016" y="55741"/>
                  </a:cubicBezTo>
                  <a:cubicBezTo>
                    <a:pt x="21416" y="55741"/>
                    <a:pt x="21783" y="55674"/>
                    <a:pt x="22117" y="55607"/>
                  </a:cubicBezTo>
                  <a:lnTo>
                    <a:pt x="22283" y="55574"/>
                  </a:lnTo>
                  <a:lnTo>
                    <a:pt x="22283" y="55574"/>
                  </a:lnTo>
                  <a:cubicBezTo>
                    <a:pt x="22283" y="55808"/>
                    <a:pt x="22250" y="56041"/>
                    <a:pt x="22217" y="56275"/>
                  </a:cubicBezTo>
                  <a:cubicBezTo>
                    <a:pt x="22150" y="56641"/>
                    <a:pt x="22117" y="57008"/>
                    <a:pt x="22050" y="57375"/>
                  </a:cubicBezTo>
                  <a:cubicBezTo>
                    <a:pt x="22017" y="57842"/>
                    <a:pt x="22150" y="58143"/>
                    <a:pt x="22317" y="58276"/>
                  </a:cubicBezTo>
                  <a:cubicBezTo>
                    <a:pt x="22450" y="58443"/>
                    <a:pt x="22684" y="58610"/>
                    <a:pt x="23151" y="58610"/>
                  </a:cubicBezTo>
                  <a:lnTo>
                    <a:pt x="23284" y="58610"/>
                  </a:lnTo>
                  <a:cubicBezTo>
                    <a:pt x="23518" y="58610"/>
                    <a:pt x="23784" y="58543"/>
                    <a:pt x="24118" y="58476"/>
                  </a:cubicBezTo>
                  <a:cubicBezTo>
                    <a:pt x="24385" y="58443"/>
                    <a:pt x="24685" y="58376"/>
                    <a:pt x="24952" y="58309"/>
                  </a:cubicBezTo>
                  <a:cubicBezTo>
                    <a:pt x="24985" y="58643"/>
                    <a:pt x="24985" y="58976"/>
                    <a:pt x="24985" y="59310"/>
                  </a:cubicBezTo>
                  <a:cubicBezTo>
                    <a:pt x="24985" y="59510"/>
                    <a:pt x="24985" y="59677"/>
                    <a:pt x="24985" y="59877"/>
                  </a:cubicBezTo>
                  <a:cubicBezTo>
                    <a:pt x="24985" y="61011"/>
                    <a:pt x="25753" y="61178"/>
                    <a:pt x="26186" y="61178"/>
                  </a:cubicBezTo>
                  <a:lnTo>
                    <a:pt x="26453" y="61178"/>
                  </a:lnTo>
                  <a:cubicBezTo>
                    <a:pt x="26687" y="61145"/>
                    <a:pt x="26887" y="61078"/>
                    <a:pt x="27020" y="61045"/>
                  </a:cubicBezTo>
                  <a:cubicBezTo>
                    <a:pt x="27287" y="60945"/>
                    <a:pt x="27554" y="60844"/>
                    <a:pt x="27821" y="60744"/>
                  </a:cubicBezTo>
                  <a:lnTo>
                    <a:pt x="28088" y="60678"/>
                  </a:lnTo>
                  <a:cubicBezTo>
                    <a:pt x="28088" y="60644"/>
                    <a:pt x="28121" y="60644"/>
                    <a:pt x="28121" y="60644"/>
                  </a:cubicBezTo>
                  <a:cubicBezTo>
                    <a:pt x="28121" y="60644"/>
                    <a:pt x="28121" y="60678"/>
                    <a:pt x="28121" y="60678"/>
                  </a:cubicBezTo>
                  <a:cubicBezTo>
                    <a:pt x="28154" y="60811"/>
                    <a:pt x="28154" y="60911"/>
                    <a:pt x="28154" y="61011"/>
                  </a:cubicBezTo>
                  <a:cubicBezTo>
                    <a:pt x="28154" y="61478"/>
                    <a:pt x="28154" y="61912"/>
                    <a:pt x="28221" y="62379"/>
                  </a:cubicBezTo>
                  <a:cubicBezTo>
                    <a:pt x="28254" y="62679"/>
                    <a:pt x="28388" y="63580"/>
                    <a:pt x="29322" y="63580"/>
                  </a:cubicBezTo>
                  <a:cubicBezTo>
                    <a:pt x="29489" y="63580"/>
                    <a:pt x="29655" y="63546"/>
                    <a:pt x="29855" y="63513"/>
                  </a:cubicBezTo>
                  <a:cubicBezTo>
                    <a:pt x="30256" y="63413"/>
                    <a:pt x="30656" y="63280"/>
                    <a:pt x="31023" y="63146"/>
                  </a:cubicBezTo>
                  <a:cubicBezTo>
                    <a:pt x="31156" y="63079"/>
                    <a:pt x="31290" y="63046"/>
                    <a:pt x="31423" y="63013"/>
                  </a:cubicBezTo>
                  <a:cubicBezTo>
                    <a:pt x="31457" y="62979"/>
                    <a:pt x="31457" y="62979"/>
                    <a:pt x="31490" y="62979"/>
                  </a:cubicBezTo>
                  <a:cubicBezTo>
                    <a:pt x="31490" y="62979"/>
                    <a:pt x="31490" y="63013"/>
                    <a:pt x="31490" y="63013"/>
                  </a:cubicBezTo>
                  <a:cubicBezTo>
                    <a:pt x="31523" y="63546"/>
                    <a:pt x="31557" y="64013"/>
                    <a:pt x="31657" y="64514"/>
                  </a:cubicBezTo>
                  <a:cubicBezTo>
                    <a:pt x="31824" y="65281"/>
                    <a:pt x="32190" y="65681"/>
                    <a:pt x="32791" y="65681"/>
                  </a:cubicBezTo>
                  <a:cubicBezTo>
                    <a:pt x="32991" y="65681"/>
                    <a:pt x="33225" y="65615"/>
                    <a:pt x="33458" y="65514"/>
                  </a:cubicBezTo>
                  <a:cubicBezTo>
                    <a:pt x="33758" y="65414"/>
                    <a:pt x="34025" y="65281"/>
                    <a:pt x="34325" y="65181"/>
                  </a:cubicBezTo>
                  <a:cubicBezTo>
                    <a:pt x="34459" y="65114"/>
                    <a:pt x="34592" y="65047"/>
                    <a:pt x="34726" y="64981"/>
                  </a:cubicBezTo>
                  <a:cubicBezTo>
                    <a:pt x="34826" y="64947"/>
                    <a:pt x="34892" y="64914"/>
                    <a:pt x="34992" y="64881"/>
                  </a:cubicBezTo>
                  <a:cubicBezTo>
                    <a:pt x="34992" y="64947"/>
                    <a:pt x="34992" y="65047"/>
                    <a:pt x="34992" y="65114"/>
                  </a:cubicBezTo>
                  <a:lnTo>
                    <a:pt x="34992" y="65148"/>
                  </a:lnTo>
                  <a:cubicBezTo>
                    <a:pt x="35026" y="65648"/>
                    <a:pt x="35059" y="66182"/>
                    <a:pt x="35159" y="66682"/>
                  </a:cubicBezTo>
                  <a:cubicBezTo>
                    <a:pt x="35293" y="67282"/>
                    <a:pt x="35726" y="67683"/>
                    <a:pt x="36293" y="67683"/>
                  </a:cubicBezTo>
                  <a:cubicBezTo>
                    <a:pt x="36427" y="67683"/>
                    <a:pt x="36560" y="67649"/>
                    <a:pt x="36694" y="67616"/>
                  </a:cubicBezTo>
                  <a:cubicBezTo>
                    <a:pt x="36961" y="67549"/>
                    <a:pt x="37227" y="67449"/>
                    <a:pt x="37461" y="67349"/>
                  </a:cubicBezTo>
                  <a:lnTo>
                    <a:pt x="37528" y="67316"/>
                  </a:lnTo>
                  <a:cubicBezTo>
                    <a:pt x="37761" y="67216"/>
                    <a:pt x="37995" y="67116"/>
                    <a:pt x="38228" y="67016"/>
                  </a:cubicBezTo>
                  <a:cubicBezTo>
                    <a:pt x="38295" y="66982"/>
                    <a:pt x="38328" y="66982"/>
                    <a:pt x="38362" y="66949"/>
                  </a:cubicBezTo>
                  <a:cubicBezTo>
                    <a:pt x="38528" y="67282"/>
                    <a:pt x="38662" y="67616"/>
                    <a:pt x="38829" y="67916"/>
                  </a:cubicBezTo>
                  <a:lnTo>
                    <a:pt x="38829" y="67983"/>
                  </a:lnTo>
                  <a:cubicBezTo>
                    <a:pt x="38962" y="68183"/>
                    <a:pt x="39062" y="68450"/>
                    <a:pt x="39262" y="68650"/>
                  </a:cubicBezTo>
                  <a:cubicBezTo>
                    <a:pt x="39529" y="68984"/>
                    <a:pt x="39829" y="69150"/>
                    <a:pt x="40163" y="69150"/>
                  </a:cubicBezTo>
                  <a:cubicBezTo>
                    <a:pt x="40363" y="69150"/>
                    <a:pt x="40563" y="69084"/>
                    <a:pt x="40797" y="68950"/>
                  </a:cubicBezTo>
                  <a:cubicBezTo>
                    <a:pt x="40963" y="68850"/>
                    <a:pt x="41130" y="68750"/>
                    <a:pt x="41330" y="68583"/>
                  </a:cubicBezTo>
                  <a:cubicBezTo>
                    <a:pt x="41731" y="68250"/>
                    <a:pt x="42164" y="67916"/>
                    <a:pt x="42598" y="67549"/>
                  </a:cubicBezTo>
                  <a:cubicBezTo>
                    <a:pt x="43098" y="68083"/>
                    <a:pt x="43732" y="68583"/>
                    <a:pt x="44533" y="69150"/>
                  </a:cubicBezTo>
                  <a:cubicBezTo>
                    <a:pt x="44833" y="69351"/>
                    <a:pt x="45100" y="69451"/>
                    <a:pt x="45367" y="69451"/>
                  </a:cubicBezTo>
                  <a:cubicBezTo>
                    <a:pt x="45767" y="69451"/>
                    <a:pt x="46100" y="69184"/>
                    <a:pt x="46267" y="68984"/>
                  </a:cubicBezTo>
                  <a:cubicBezTo>
                    <a:pt x="46467" y="68783"/>
                    <a:pt x="46634" y="68583"/>
                    <a:pt x="46768" y="68383"/>
                  </a:cubicBezTo>
                  <a:cubicBezTo>
                    <a:pt x="46934" y="68150"/>
                    <a:pt x="47101" y="67950"/>
                    <a:pt x="47235" y="67716"/>
                  </a:cubicBezTo>
                  <a:cubicBezTo>
                    <a:pt x="47335" y="67583"/>
                    <a:pt x="47435" y="67449"/>
                    <a:pt x="47535" y="67316"/>
                  </a:cubicBezTo>
                  <a:cubicBezTo>
                    <a:pt x="47968" y="67883"/>
                    <a:pt x="48535" y="68316"/>
                    <a:pt x="49036" y="68783"/>
                  </a:cubicBezTo>
                  <a:lnTo>
                    <a:pt x="49303" y="68984"/>
                  </a:lnTo>
                  <a:cubicBezTo>
                    <a:pt x="49536" y="69217"/>
                    <a:pt x="49803" y="69317"/>
                    <a:pt x="50037" y="69317"/>
                  </a:cubicBezTo>
                  <a:cubicBezTo>
                    <a:pt x="50337" y="69317"/>
                    <a:pt x="50704" y="69184"/>
                    <a:pt x="50971" y="68583"/>
                  </a:cubicBezTo>
                  <a:cubicBezTo>
                    <a:pt x="51071" y="68350"/>
                    <a:pt x="51137" y="68116"/>
                    <a:pt x="51204" y="67883"/>
                  </a:cubicBezTo>
                  <a:lnTo>
                    <a:pt x="51237" y="67716"/>
                  </a:lnTo>
                  <a:lnTo>
                    <a:pt x="51271" y="67616"/>
                  </a:lnTo>
                  <a:lnTo>
                    <a:pt x="51738" y="66115"/>
                  </a:lnTo>
                  <a:cubicBezTo>
                    <a:pt x="52138" y="66315"/>
                    <a:pt x="52538" y="66482"/>
                    <a:pt x="52939" y="66615"/>
                  </a:cubicBezTo>
                  <a:cubicBezTo>
                    <a:pt x="53406" y="66815"/>
                    <a:pt x="53906" y="66982"/>
                    <a:pt x="54373" y="67216"/>
                  </a:cubicBezTo>
                  <a:cubicBezTo>
                    <a:pt x="54540" y="67316"/>
                    <a:pt x="54740" y="67349"/>
                    <a:pt x="54907" y="67349"/>
                  </a:cubicBezTo>
                  <a:cubicBezTo>
                    <a:pt x="55140" y="67349"/>
                    <a:pt x="55607" y="67249"/>
                    <a:pt x="55841" y="66549"/>
                  </a:cubicBezTo>
                  <a:cubicBezTo>
                    <a:pt x="55907" y="66382"/>
                    <a:pt x="55941" y="66215"/>
                    <a:pt x="55974" y="66048"/>
                  </a:cubicBezTo>
                  <a:lnTo>
                    <a:pt x="55974" y="65981"/>
                  </a:lnTo>
                  <a:cubicBezTo>
                    <a:pt x="56074" y="65548"/>
                    <a:pt x="56174" y="65148"/>
                    <a:pt x="56274" y="64714"/>
                  </a:cubicBezTo>
                  <a:lnTo>
                    <a:pt x="56274" y="64681"/>
                  </a:lnTo>
                  <a:cubicBezTo>
                    <a:pt x="56575" y="64947"/>
                    <a:pt x="57008" y="65248"/>
                    <a:pt x="57475" y="65448"/>
                  </a:cubicBezTo>
                  <a:cubicBezTo>
                    <a:pt x="57709" y="65548"/>
                    <a:pt x="57909" y="65615"/>
                    <a:pt x="58076" y="65615"/>
                  </a:cubicBezTo>
                  <a:cubicBezTo>
                    <a:pt x="58476" y="65615"/>
                    <a:pt x="58809" y="65381"/>
                    <a:pt x="59010" y="64914"/>
                  </a:cubicBezTo>
                  <a:cubicBezTo>
                    <a:pt x="59143" y="64681"/>
                    <a:pt x="59243" y="64414"/>
                    <a:pt x="59310" y="64147"/>
                  </a:cubicBezTo>
                  <a:cubicBezTo>
                    <a:pt x="59443" y="63613"/>
                    <a:pt x="59577" y="63079"/>
                    <a:pt x="59710" y="62512"/>
                  </a:cubicBezTo>
                  <a:lnTo>
                    <a:pt x="59810" y="62145"/>
                  </a:lnTo>
                  <a:cubicBezTo>
                    <a:pt x="60277" y="62512"/>
                    <a:pt x="60677" y="62813"/>
                    <a:pt x="61078" y="63046"/>
                  </a:cubicBezTo>
                  <a:cubicBezTo>
                    <a:pt x="61311" y="63179"/>
                    <a:pt x="61511" y="63246"/>
                    <a:pt x="61712" y="63246"/>
                  </a:cubicBezTo>
                  <a:cubicBezTo>
                    <a:pt x="62012" y="63246"/>
                    <a:pt x="62412" y="63113"/>
                    <a:pt x="62679" y="62512"/>
                  </a:cubicBezTo>
                  <a:cubicBezTo>
                    <a:pt x="62712" y="62379"/>
                    <a:pt x="62746" y="62279"/>
                    <a:pt x="62812" y="62145"/>
                  </a:cubicBezTo>
                  <a:lnTo>
                    <a:pt x="62812" y="62079"/>
                  </a:lnTo>
                  <a:cubicBezTo>
                    <a:pt x="63012" y="61412"/>
                    <a:pt x="63146" y="60811"/>
                    <a:pt x="63213" y="60177"/>
                  </a:cubicBezTo>
                  <a:cubicBezTo>
                    <a:pt x="63646" y="60478"/>
                    <a:pt x="64080" y="60778"/>
                    <a:pt x="64547" y="60978"/>
                  </a:cubicBezTo>
                  <a:cubicBezTo>
                    <a:pt x="64747" y="61045"/>
                    <a:pt x="64947" y="61111"/>
                    <a:pt x="65114" y="61111"/>
                  </a:cubicBezTo>
                  <a:cubicBezTo>
                    <a:pt x="65381" y="61111"/>
                    <a:pt x="65781" y="60978"/>
                    <a:pt x="66115" y="60444"/>
                  </a:cubicBezTo>
                  <a:cubicBezTo>
                    <a:pt x="66248" y="60177"/>
                    <a:pt x="66348" y="59910"/>
                    <a:pt x="66448" y="59510"/>
                  </a:cubicBezTo>
                  <a:cubicBezTo>
                    <a:pt x="66448" y="59343"/>
                    <a:pt x="66482" y="59177"/>
                    <a:pt x="66515" y="59010"/>
                  </a:cubicBezTo>
                  <a:cubicBezTo>
                    <a:pt x="66615" y="58610"/>
                    <a:pt x="66682" y="58176"/>
                    <a:pt x="66748" y="57742"/>
                  </a:cubicBezTo>
                  <a:cubicBezTo>
                    <a:pt x="66782" y="57475"/>
                    <a:pt x="66882" y="57342"/>
                    <a:pt x="67049" y="57209"/>
                  </a:cubicBezTo>
                  <a:cubicBezTo>
                    <a:pt x="67616" y="56775"/>
                    <a:pt x="68049" y="56308"/>
                    <a:pt x="68350" y="55841"/>
                  </a:cubicBezTo>
                  <a:cubicBezTo>
                    <a:pt x="68783" y="55140"/>
                    <a:pt x="68683" y="54673"/>
                    <a:pt x="68550" y="54406"/>
                  </a:cubicBezTo>
                  <a:cubicBezTo>
                    <a:pt x="68416" y="54140"/>
                    <a:pt x="68083" y="53806"/>
                    <a:pt x="67249" y="53739"/>
                  </a:cubicBezTo>
                  <a:lnTo>
                    <a:pt x="66682" y="53739"/>
                  </a:lnTo>
                  <a:cubicBezTo>
                    <a:pt x="66415" y="53739"/>
                    <a:pt x="66181" y="53739"/>
                    <a:pt x="65915" y="53706"/>
                  </a:cubicBezTo>
                  <a:cubicBezTo>
                    <a:pt x="65681" y="53673"/>
                    <a:pt x="65448" y="53673"/>
                    <a:pt x="65214" y="53673"/>
                  </a:cubicBezTo>
                  <a:cubicBezTo>
                    <a:pt x="64080" y="53673"/>
                    <a:pt x="62946" y="53906"/>
                    <a:pt x="61712" y="54373"/>
                  </a:cubicBezTo>
                  <a:cubicBezTo>
                    <a:pt x="60744" y="54773"/>
                    <a:pt x="59710" y="55074"/>
                    <a:pt x="58543" y="55341"/>
                  </a:cubicBezTo>
                  <a:cubicBezTo>
                    <a:pt x="55374" y="56108"/>
                    <a:pt x="52105" y="56608"/>
                    <a:pt x="48769" y="57108"/>
                  </a:cubicBezTo>
                  <a:cubicBezTo>
                    <a:pt x="48035" y="57209"/>
                    <a:pt x="47368" y="57275"/>
                    <a:pt x="46734" y="57275"/>
                  </a:cubicBezTo>
                  <a:cubicBezTo>
                    <a:pt x="46034" y="57275"/>
                    <a:pt x="45367" y="57209"/>
                    <a:pt x="44733" y="57075"/>
                  </a:cubicBezTo>
                  <a:cubicBezTo>
                    <a:pt x="42731" y="56675"/>
                    <a:pt x="40663" y="56074"/>
                    <a:pt x="38228" y="55207"/>
                  </a:cubicBezTo>
                  <a:cubicBezTo>
                    <a:pt x="36660" y="54640"/>
                    <a:pt x="35493" y="53773"/>
                    <a:pt x="34592" y="52605"/>
                  </a:cubicBezTo>
                  <a:cubicBezTo>
                    <a:pt x="34525" y="52472"/>
                    <a:pt x="34425" y="52372"/>
                    <a:pt x="34325" y="52272"/>
                  </a:cubicBezTo>
                  <a:cubicBezTo>
                    <a:pt x="34225" y="52172"/>
                    <a:pt x="34159" y="52105"/>
                    <a:pt x="34092" y="52005"/>
                  </a:cubicBezTo>
                  <a:cubicBezTo>
                    <a:pt x="33458" y="51137"/>
                    <a:pt x="32724" y="49970"/>
                    <a:pt x="32457" y="48636"/>
                  </a:cubicBezTo>
                  <a:cubicBezTo>
                    <a:pt x="32291" y="47768"/>
                    <a:pt x="32157" y="46868"/>
                    <a:pt x="32057" y="46000"/>
                  </a:cubicBezTo>
                  <a:cubicBezTo>
                    <a:pt x="31990" y="45300"/>
                    <a:pt x="31957" y="44633"/>
                    <a:pt x="31957" y="43966"/>
                  </a:cubicBezTo>
                  <a:cubicBezTo>
                    <a:pt x="31957" y="42631"/>
                    <a:pt x="32324" y="41464"/>
                    <a:pt x="33091" y="40497"/>
                  </a:cubicBezTo>
                  <a:cubicBezTo>
                    <a:pt x="33725" y="39696"/>
                    <a:pt x="34259" y="39129"/>
                    <a:pt x="34826" y="38662"/>
                  </a:cubicBezTo>
                  <a:cubicBezTo>
                    <a:pt x="35026" y="38528"/>
                    <a:pt x="35193" y="38362"/>
                    <a:pt x="35393" y="38228"/>
                  </a:cubicBezTo>
                  <a:cubicBezTo>
                    <a:pt x="35459" y="38595"/>
                    <a:pt x="35560" y="38962"/>
                    <a:pt x="35660" y="39329"/>
                  </a:cubicBezTo>
                  <a:cubicBezTo>
                    <a:pt x="35760" y="39629"/>
                    <a:pt x="35860" y="39963"/>
                    <a:pt x="35926" y="40296"/>
                  </a:cubicBezTo>
                  <a:cubicBezTo>
                    <a:pt x="36127" y="41130"/>
                    <a:pt x="36594" y="41797"/>
                    <a:pt x="37394" y="42331"/>
                  </a:cubicBezTo>
                  <a:cubicBezTo>
                    <a:pt x="38228" y="42898"/>
                    <a:pt x="39162" y="43299"/>
                    <a:pt x="40096" y="43499"/>
                  </a:cubicBezTo>
                  <a:cubicBezTo>
                    <a:pt x="41197" y="43732"/>
                    <a:pt x="42331" y="43966"/>
                    <a:pt x="43465" y="44199"/>
                  </a:cubicBezTo>
                  <a:cubicBezTo>
                    <a:pt x="44599" y="44466"/>
                    <a:pt x="45733" y="44700"/>
                    <a:pt x="46834" y="44933"/>
                  </a:cubicBezTo>
                  <a:cubicBezTo>
                    <a:pt x="47568" y="45066"/>
                    <a:pt x="48335" y="45233"/>
                    <a:pt x="48969" y="45634"/>
                  </a:cubicBezTo>
                  <a:cubicBezTo>
                    <a:pt x="49203" y="45800"/>
                    <a:pt x="49469" y="45900"/>
                    <a:pt x="49803" y="45934"/>
                  </a:cubicBezTo>
                  <a:lnTo>
                    <a:pt x="49836" y="45934"/>
                  </a:lnTo>
                  <a:cubicBezTo>
                    <a:pt x="49903" y="45967"/>
                    <a:pt x="49970" y="45967"/>
                    <a:pt x="50037" y="45967"/>
                  </a:cubicBezTo>
                  <a:cubicBezTo>
                    <a:pt x="50437" y="45967"/>
                    <a:pt x="50637" y="45734"/>
                    <a:pt x="50704" y="45600"/>
                  </a:cubicBezTo>
                  <a:cubicBezTo>
                    <a:pt x="50770" y="45467"/>
                    <a:pt x="50804" y="45300"/>
                    <a:pt x="50804" y="45133"/>
                  </a:cubicBezTo>
                  <a:cubicBezTo>
                    <a:pt x="50837" y="45167"/>
                    <a:pt x="50870" y="45167"/>
                    <a:pt x="50870" y="45167"/>
                  </a:cubicBezTo>
                  <a:lnTo>
                    <a:pt x="51037" y="45233"/>
                  </a:lnTo>
                  <a:lnTo>
                    <a:pt x="51171" y="45267"/>
                  </a:lnTo>
                  <a:cubicBezTo>
                    <a:pt x="51237" y="45300"/>
                    <a:pt x="51337" y="45300"/>
                    <a:pt x="51404" y="45300"/>
                  </a:cubicBezTo>
                  <a:cubicBezTo>
                    <a:pt x="51671" y="45300"/>
                    <a:pt x="51905" y="45167"/>
                    <a:pt x="52005" y="44933"/>
                  </a:cubicBezTo>
                  <a:cubicBezTo>
                    <a:pt x="52071" y="44833"/>
                    <a:pt x="52205" y="44466"/>
                    <a:pt x="51804" y="44099"/>
                  </a:cubicBezTo>
                  <a:cubicBezTo>
                    <a:pt x="51671" y="43966"/>
                    <a:pt x="51538" y="43866"/>
                    <a:pt x="51371" y="43766"/>
                  </a:cubicBezTo>
                  <a:cubicBezTo>
                    <a:pt x="51271" y="43665"/>
                    <a:pt x="51171" y="43599"/>
                    <a:pt x="51037" y="43532"/>
                  </a:cubicBezTo>
                  <a:cubicBezTo>
                    <a:pt x="51071" y="43265"/>
                    <a:pt x="50971" y="42998"/>
                    <a:pt x="50704" y="42865"/>
                  </a:cubicBezTo>
                  <a:cubicBezTo>
                    <a:pt x="50437" y="42665"/>
                    <a:pt x="50170" y="42598"/>
                    <a:pt x="49870" y="42498"/>
                  </a:cubicBezTo>
                  <a:cubicBezTo>
                    <a:pt x="49936" y="42398"/>
                    <a:pt x="49936" y="42298"/>
                    <a:pt x="49936" y="42231"/>
                  </a:cubicBezTo>
                  <a:cubicBezTo>
                    <a:pt x="49936" y="41998"/>
                    <a:pt x="49836" y="41664"/>
                    <a:pt x="49303" y="41564"/>
                  </a:cubicBezTo>
                  <a:cubicBezTo>
                    <a:pt x="49103" y="41531"/>
                    <a:pt x="48902" y="41497"/>
                    <a:pt x="48669" y="41497"/>
                  </a:cubicBezTo>
                  <a:cubicBezTo>
                    <a:pt x="48435" y="41497"/>
                    <a:pt x="48235" y="41531"/>
                    <a:pt x="48068" y="41531"/>
                  </a:cubicBezTo>
                  <a:cubicBezTo>
                    <a:pt x="47768" y="41564"/>
                    <a:pt x="47501" y="41597"/>
                    <a:pt x="47201" y="41597"/>
                  </a:cubicBezTo>
                  <a:cubicBezTo>
                    <a:pt x="46734" y="41597"/>
                    <a:pt x="46367" y="41497"/>
                    <a:pt x="46067" y="41297"/>
                  </a:cubicBezTo>
                  <a:cubicBezTo>
                    <a:pt x="45867" y="41197"/>
                    <a:pt x="45667" y="41130"/>
                    <a:pt x="45500" y="41097"/>
                  </a:cubicBezTo>
                  <a:lnTo>
                    <a:pt x="45400" y="41097"/>
                  </a:lnTo>
                  <a:cubicBezTo>
                    <a:pt x="44733" y="40930"/>
                    <a:pt x="44066" y="40763"/>
                    <a:pt x="43432" y="40597"/>
                  </a:cubicBezTo>
                  <a:cubicBezTo>
                    <a:pt x="42765" y="40463"/>
                    <a:pt x="42098" y="40296"/>
                    <a:pt x="41464" y="40130"/>
                  </a:cubicBezTo>
                  <a:cubicBezTo>
                    <a:pt x="41430" y="40130"/>
                    <a:pt x="41397" y="40130"/>
                    <a:pt x="41364" y="40096"/>
                  </a:cubicBezTo>
                  <a:cubicBezTo>
                    <a:pt x="41364" y="40096"/>
                    <a:pt x="41364" y="40063"/>
                    <a:pt x="41364" y="40030"/>
                  </a:cubicBezTo>
                  <a:cubicBezTo>
                    <a:pt x="41364" y="39729"/>
                    <a:pt x="41397" y="39429"/>
                    <a:pt x="41464" y="39096"/>
                  </a:cubicBezTo>
                  <a:cubicBezTo>
                    <a:pt x="41497" y="38995"/>
                    <a:pt x="41497" y="38895"/>
                    <a:pt x="41530" y="38762"/>
                  </a:cubicBezTo>
                  <a:cubicBezTo>
                    <a:pt x="41564" y="38362"/>
                    <a:pt x="41664" y="37961"/>
                    <a:pt x="41731" y="37594"/>
                  </a:cubicBezTo>
                  <a:cubicBezTo>
                    <a:pt x="41864" y="36861"/>
                    <a:pt x="41997" y="36127"/>
                    <a:pt x="42031" y="35360"/>
                  </a:cubicBezTo>
                  <a:cubicBezTo>
                    <a:pt x="42031" y="34859"/>
                    <a:pt x="42031" y="34392"/>
                    <a:pt x="41964" y="33925"/>
                  </a:cubicBezTo>
                  <a:cubicBezTo>
                    <a:pt x="42264" y="33858"/>
                    <a:pt x="42565" y="33758"/>
                    <a:pt x="42898" y="33692"/>
                  </a:cubicBezTo>
                  <a:cubicBezTo>
                    <a:pt x="43832" y="33525"/>
                    <a:pt x="44733" y="33291"/>
                    <a:pt x="45600" y="32991"/>
                  </a:cubicBezTo>
                  <a:lnTo>
                    <a:pt x="46134" y="32824"/>
                  </a:lnTo>
                  <a:cubicBezTo>
                    <a:pt x="46801" y="32591"/>
                    <a:pt x="47468" y="32357"/>
                    <a:pt x="48102" y="32157"/>
                  </a:cubicBezTo>
                  <a:cubicBezTo>
                    <a:pt x="51604" y="30890"/>
                    <a:pt x="54373" y="29555"/>
                    <a:pt x="56775" y="27954"/>
                  </a:cubicBezTo>
                  <a:cubicBezTo>
                    <a:pt x="57775" y="28521"/>
                    <a:pt x="58843" y="29022"/>
                    <a:pt x="59877" y="29489"/>
                  </a:cubicBezTo>
                  <a:cubicBezTo>
                    <a:pt x="61211" y="30056"/>
                    <a:pt x="62479" y="30356"/>
                    <a:pt x="63813" y="30389"/>
                  </a:cubicBezTo>
                  <a:lnTo>
                    <a:pt x="69917" y="30389"/>
                  </a:lnTo>
                  <a:cubicBezTo>
                    <a:pt x="70951" y="30356"/>
                    <a:pt x="71986" y="30256"/>
                    <a:pt x="72986" y="29989"/>
                  </a:cubicBezTo>
                  <a:cubicBezTo>
                    <a:pt x="73720" y="29822"/>
                    <a:pt x="74387" y="29722"/>
                    <a:pt x="74954" y="29722"/>
                  </a:cubicBezTo>
                  <a:cubicBezTo>
                    <a:pt x="75488" y="29722"/>
                    <a:pt x="75955" y="29789"/>
                    <a:pt x="76422" y="29922"/>
                  </a:cubicBezTo>
                  <a:cubicBezTo>
                    <a:pt x="76622" y="29989"/>
                    <a:pt x="76856" y="29989"/>
                    <a:pt x="77056" y="30022"/>
                  </a:cubicBezTo>
                  <a:lnTo>
                    <a:pt x="77156" y="30022"/>
                  </a:lnTo>
                  <a:lnTo>
                    <a:pt x="77156" y="30056"/>
                  </a:lnTo>
                  <a:lnTo>
                    <a:pt x="77189" y="30056"/>
                  </a:lnTo>
                  <a:cubicBezTo>
                    <a:pt x="77489" y="30089"/>
                    <a:pt x="77723" y="30089"/>
                    <a:pt x="77990" y="30089"/>
                  </a:cubicBezTo>
                  <a:lnTo>
                    <a:pt x="78323" y="30089"/>
                  </a:lnTo>
                  <a:cubicBezTo>
                    <a:pt x="78590" y="30056"/>
                    <a:pt x="78790" y="29922"/>
                    <a:pt x="78890" y="29722"/>
                  </a:cubicBezTo>
                  <a:cubicBezTo>
                    <a:pt x="78924" y="29655"/>
                    <a:pt x="78957" y="29555"/>
                    <a:pt x="78991" y="29489"/>
                  </a:cubicBezTo>
                  <a:cubicBezTo>
                    <a:pt x="79024" y="29222"/>
                    <a:pt x="78890" y="28955"/>
                    <a:pt x="78624" y="28788"/>
                  </a:cubicBezTo>
                  <a:cubicBezTo>
                    <a:pt x="78857" y="28788"/>
                    <a:pt x="79124" y="28755"/>
                    <a:pt x="79391" y="28655"/>
                  </a:cubicBezTo>
                  <a:cubicBezTo>
                    <a:pt x="79658" y="28521"/>
                    <a:pt x="79824" y="28288"/>
                    <a:pt x="79824" y="28021"/>
                  </a:cubicBezTo>
                  <a:cubicBezTo>
                    <a:pt x="79824" y="27888"/>
                    <a:pt x="79791" y="27754"/>
                    <a:pt x="79724" y="27654"/>
                  </a:cubicBezTo>
                  <a:cubicBezTo>
                    <a:pt x="79691" y="27554"/>
                    <a:pt x="79558" y="27421"/>
                    <a:pt x="79357" y="27354"/>
                  </a:cubicBezTo>
                  <a:cubicBezTo>
                    <a:pt x="79291" y="27320"/>
                    <a:pt x="79224" y="27287"/>
                    <a:pt x="79157" y="27287"/>
                  </a:cubicBezTo>
                  <a:cubicBezTo>
                    <a:pt x="79224" y="27254"/>
                    <a:pt x="79257" y="27220"/>
                    <a:pt x="79324" y="27220"/>
                  </a:cubicBezTo>
                  <a:cubicBezTo>
                    <a:pt x="79958" y="27020"/>
                    <a:pt x="79891" y="26520"/>
                    <a:pt x="79858" y="26386"/>
                  </a:cubicBezTo>
                  <a:cubicBezTo>
                    <a:pt x="79824" y="26186"/>
                    <a:pt x="79691" y="25853"/>
                    <a:pt x="79124" y="25819"/>
                  </a:cubicBezTo>
                  <a:lnTo>
                    <a:pt x="78657" y="25819"/>
                  </a:lnTo>
                  <a:lnTo>
                    <a:pt x="79891" y="25119"/>
                  </a:lnTo>
                  <a:lnTo>
                    <a:pt x="77323" y="25653"/>
                  </a:lnTo>
                  <a:cubicBezTo>
                    <a:pt x="77223" y="25686"/>
                    <a:pt x="77123" y="25686"/>
                    <a:pt x="77056" y="25719"/>
                  </a:cubicBezTo>
                  <a:cubicBezTo>
                    <a:pt x="77089" y="25586"/>
                    <a:pt x="77056" y="25419"/>
                    <a:pt x="76989" y="25252"/>
                  </a:cubicBezTo>
                  <a:cubicBezTo>
                    <a:pt x="76856" y="25019"/>
                    <a:pt x="76656" y="24885"/>
                    <a:pt x="76389" y="24885"/>
                  </a:cubicBezTo>
                  <a:cubicBezTo>
                    <a:pt x="76255" y="24885"/>
                    <a:pt x="76122" y="24919"/>
                    <a:pt x="76022" y="24952"/>
                  </a:cubicBezTo>
                  <a:cubicBezTo>
                    <a:pt x="76022" y="24952"/>
                    <a:pt x="75988" y="24952"/>
                    <a:pt x="75955" y="24985"/>
                  </a:cubicBezTo>
                  <a:cubicBezTo>
                    <a:pt x="75321" y="25152"/>
                    <a:pt x="74654" y="25386"/>
                    <a:pt x="74054" y="25619"/>
                  </a:cubicBezTo>
                  <a:lnTo>
                    <a:pt x="73987" y="25653"/>
                  </a:lnTo>
                  <a:cubicBezTo>
                    <a:pt x="73553" y="25786"/>
                    <a:pt x="73020" y="25953"/>
                    <a:pt x="72486" y="25953"/>
                  </a:cubicBezTo>
                  <a:lnTo>
                    <a:pt x="72286" y="25953"/>
                  </a:lnTo>
                  <a:cubicBezTo>
                    <a:pt x="72052" y="25953"/>
                    <a:pt x="71852" y="25986"/>
                    <a:pt x="71652" y="25986"/>
                  </a:cubicBezTo>
                  <a:cubicBezTo>
                    <a:pt x="71585" y="26020"/>
                    <a:pt x="71485" y="26020"/>
                    <a:pt x="71385" y="26020"/>
                  </a:cubicBezTo>
                  <a:cubicBezTo>
                    <a:pt x="70951" y="26053"/>
                    <a:pt x="70518" y="26086"/>
                    <a:pt x="70084" y="26086"/>
                  </a:cubicBezTo>
                  <a:cubicBezTo>
                    <a:pt x="69651" y="26086"/>
                    <a:pt x="69284" y="26053"/>
                    <a:pt x="68950" y="25986"/>
                  </a:cubicBezTo>
                  <a:cubicBezTo>
                    <a:pt x="67449" y="25719"/>
                    <a:pt x="65915" y="25252"/>
                    <a:pt x="64480" y="24585"/>
                  </a:cubicBezTo>
                  <a:cubicBezTo>
                    <a:pt x="63880" y="24318"/>
                    <a:pt x="63346" y="24051"/>
                    <a:pt x="62779" y="23818"/>
                  </a:cubicBezTo>
                  <a:cubicBezTo>
                    <a:pt x="63946" y="23084"/>
                    <a:pt x="65314" y="22317"/>
                    <a:pt x="66782" y="21850"/>
                  </a:cubicBezTo>
                  <a:cubicBezTo>
                    <a:pt x="68817" y="21183"/>
                    <a:pt x="70951" y="20716"/>
                    <a:pt x="73153" y="20249"/>
                  </a:cubicBezTo>
                  <a:cubicBezTo>
                    <a:pt x="73353" y="20215"/>
                    <a:pt x="73553" y="20182"/>
                    <a:pt x="73753" y="20149"/>
                  </a:cubicBezTo>
                  <a:lnTo>
                    <a:pt x="74287" y="20149"/>
                  </a:lnTo>
                  <a:cubicBezTo>
                    <a:pt x="75021" y="20215"/>
                    <a:pt x="75788" y="20282"/>
                    <a:pt x="76589" y="20382"/>
                  </a:cubicBezTo>
                  <a:cubicBezTo>
                    <a:pt x="76989" y="20449"/>
                    <a:pt x="77423" y="20516"/>
                    <a:pt x="77823" y="20616"/>
                  </a:cubicBezTo>
                  <a:cubicBezTo>
                    <a:pt x="78290" y="20682"/>
                    <a:pt x="78724" y="20782"/>
                    <a:pt x="79191" y="20816"/>
                  </a:cubicBezTo>
                  <a:cubicBezTo>
                    <a:pt x="80325" y="20983"/>
                    <a:pt x="81492" y="21116"/>
                    <a:pt x="82593" y="21216"/>
                  </a:cubicBezTo>
                  <a:lnTo>
                    <a:pt x="83494" y="21316"/>
                  </a:lnTo>
                  <a:cubicBezTo>
                    <a:pt x="84428" y="21416"/>
                    <a:pt x="85228" y="21483"/>
                    <a:pt x="85996" y="21483"/>
                  </a:cubicBezTo>
                  <a:cubicBezTo>
                    <a:pt x="86629" y="21483"/>
                    <a:pt x="87230" y="21450"/>
                    <a:pt x="87797" y="21383"/>
                  </a:cubicBezTo>
                  <a:cubicBezTo>
                    <a:pt x="89698" y="21116"/>
                    <a:pt x="91399" y="20749"/>
                    <a:pt x="93001" y="20215"/>
                  </a:cubicBezTo>
                  <a:cubicBezTo>
                    <a:pt x="93534" y="20015"/>
                    <a:pt x="94035" y="19915"/>
                    <a:pt x="94535" y="19915"/>
                  </a:cubicBezTo>
                  <a:cubicBezTo>
                    <a:pt x="94668" y="19915"/>
                    <a:pt x="94802" y="19948"/>
                    <a:pt x="94935" y="19948"/>
                  </a:cubicBezTo>
                  <a:lnTo>
                    <a:pt x="95202" y="19982"/>
                  </a:lnTo>
                  <a:cubicBezTo>
                    <a:pt x="95736" y="20049"/>
                    <a:pt x="96270" y="20082"/>
                    <a:pt x="96837" y="20182"/>
                  </a:cubicBezTo>
                  <a:cubicBezTo>
                    <a:pt x="97671" y="20315"/>
                    <a:pt x="98404" y="20349"/>
                    <a:pt x="99072" y="20349"/>
                  </a:cubicBezTo>
                  <a:cubicBezTo>
                    <a:pt x="99639" y="20349"/>
                    <a:pt x="100172" y="20315"/>
                    <a:pt x="100706" y="20215"/>
                  </a:cubicBezTo>
                  <a:cubicBezTo>
                    <a:pt x="101840" y="20015"/>
                    <a:pt x="102874" y="19815"/>
                    <a:pt x="103842" y="19315"/>
                  </a:cubicBezTo>
                  <a:cubicBezTo>
                    <a:pt x="104142" y="19181"/>
                    <a:pt x="104542" y="18948"/>
                    <a:pt x="104809" y="18547"/>
                  </a:cubicBezTo>
                  <a:cubicBezTo>
                    <a:pt x="105176" y="18014"/>
                    <a:pt x="105243" y="17447"/>
                    <a:pt x="104909" y="16913"/>
                  </a:cubicBezTo>
                  <a:cubicBezTo>
                    <a:pt x="104542" y="16246"/>
                    <a:pt x="104075" y="15745"/>
                    <a:pt x="103541" y="15379"/>
                  </a:cubicBezTo>
                  <a:cubicBezTo>
                    <a:pt x="103508" y="15045"/>
                    <a:pt x="103475" y="14678"/>
                    <a:pt x="103408" y="14278"/>
                  </a:cubicBezTo>
                  <a:cubicBezTo>
                    <a:pt x="103375" y="14011"/>
                    <a:pt x="103275" y="13377"/>
                    <a:pt x="102707" y="13377"/>
                  </a:cubicBezTo>
                  <a:cubicBezTo>
                    <a:pt x="102407" y="13377"/>
                    <a:pt x="102174" y="13544"/>
                    <a:pt x="101940" y="13744"/>
                  </a:cubicBezTo>
                  <a:cubicBezTo>
                    <a:pt x="101740" y="13911"/>
                    <a:pt x="101540" y="14078"/>
                    <a:pt x="101340" y="14278"/>
                  </a:cubicBezTo>
                  <a:cubicBezTo>
                    <a:pt x="101240" y="14078"/>
                    <a:pt x="101140" y="13877"/>
                    <a:pt x="101040" y="13677"/>
                  </a:cubicBezTo>
                  <a:cubicBezTo>
                    <a:pt x="100940" y="13544"/>
                    <a:pt x="100739" y="13144"/>
                    <a:pt x="100339" y="13144"/>
                  </a:cubicBezTo>
                  <a:cubicBezTo>
                    <a:pt x="100039" y="13144"/>
                    <a:pt x="99839" y="13377"/>
                    <a:pt x="99639" y="13611"/>
                  </a:cubicBezTo>
                  <a:cubicBezTo>
                    <a:pt x="99605" y="13677"/>
                    <a:pt x="99539" y="13744"/>
                    <a:pt x="99472" y="13844"/>
                  </a:cubicBezTo>
                  <a:cubicBezTo>
                    <a:pt x="99438" y="13911"/>
                    <a:pt x="99405" y="13944"/>
                    <a:pt x="99338" y="14011"/>
                  </a:cubicBezTo>
                  <a:cubicBezTo>
                    <a:pt x="99338" y="13944"/>
                    <a:pt x="99305" y="13877"/>
                    <a:pt x="99305" y="13844"/>
                  </a:cubicBezTo>
                  <a:cubicBezTo>
                    <a:pt x="99138" y="13410"/>
                    <a:pt x="98905" y="13177"/>
                    <a:pt x="98571" y="13177"/>
                  </a:cubicBezTo>
                  <a:cubicBezTo>
                    <a:pt x="98304" y="13177"/>
                    <a:pt x="98071" y="13344"/>
                    <a:pt x="97937" y="13477"/>
                  </a:cubicBezTo>
                  <a:cubicBezTo>
                    <a:pt x="97804" y="13577"/>
                    <a:pt x="97671" y="13711"/>
                    <a:pt x="97570" y="13811"/>
                  </a:cubicBezTo>
                  <a:lnTo>
                    <a:pt x="97437" y="13944"/>
                  </a:lnTo>
                  <a:cubicBezTo>
                    <a:pt x="97270" y="14111"/>
                    <a:pt x="97103" y="14278"/>
                    <a:pt x="96903" y="14445"/>
                  </a:cubicBezTo>
                  <a:cubicBezTo>
                    <a:pt x="96803" y="14278"/>
                    <a:pt x="96670" y="14111"/>
                    <a:pt x="96570" y="13944"/>
                  </a:cubicBezTo>
                  <a:cubicBezTo>
                    <a:pt x="96303" y="13577"/>
                    <a:pt x="96036" y="13144"/>
                    <a:pt x="95602" y="13144"/>
                  </a:cubicBezTo>
                  <a:cubicBezTo>
                    <a:pt x="95235" y="13144"/>
                    <a:pt x="94969" y="13410"/>
                    <a:pt x="94602" y="13777"/>
                  </a:cubicBezTo>
                  <a:cubicBezTo>
                    <a:pt x="94535" y="13844"/>
                    <a:pt x="94435" y="13911"/>
                    <a:pt x="94368" y="14011"/>
                  </a:cubicBezTo>
                  <a:cubicBezTo>
                    <a:pt x="94268" y="14111"/>
                    <a:pt x="94168" y="14211"/>
                    <a:pt x="94068" y="14311"/>
                  </a:cubicBezTo>
                  <a:cubicBezTo>
                    <a:pt x="94035" y="14278"/>
                    <a:pt x="94035" y="14244"/>
                    <a:pt x="94035" y="14211"/>
                  </a:cubicBezTo>
                  <a:cubicBezTo>
                    <a:pt x="93968" y="14144"/>
                    <a:pt x="93935" y="14078"/>
                    <a:pt x="93901" y="13978"/>
                  </a:cubicBezTo>
                  <a:cubicBezTo>
                    <a:pt x="93868" y="13877"/>
                    <a:pt x="93801" y="13777"/>
                    <a:pt x="93768" y="13677"/>
                  </a:cubicBezTo>
                  <a:cubicBezTo>
                    <a:pt x="93601" y="13377"/>
                    <a:pt x="93401" y="12977"/>
                    <a:pt x="92967" y="12977"/>
                  </a:cubicBezTo>
                  <a:cubicBezTo>
                    <a:pt x="92667" y="12977"/>
                    <a:pt x="92433" y="13210"/>
                    <a:pt x="92200" y="13477"/>
                  </a:cubicBezTo>
                  <a:cubicBezTo>
                    <a:pt x="92067" y="13577"/>
                    <a:pt x="91966" y="13711"/>
                    <a:pt x="91833" y="13844"/>
                  </a:cubicBezTo>
                  <a:lnTo>
                    <a:pt x="91800" y="13744"/>
                  </a:lnTo>
                  <a:cubicBezTo>
                    <a:pt x="91733" y="13511"/>
                    <a:pt x="91633" y="13277"/>
                    <a:pt x="91533" y="13010"/>
                  </a:cubicBezTo>
                  <a:cubicBezTo>
                    <a:pt x="91433" y="12810"/>
                    <a:pt x="91266" y="12343"/>
                    <a:pt x="90799" y="12343"/>
                  </a:cubicBezTo>
                  <a:cubicBezTo>
                    <a:pt x="90532" y="12343"/>
                    <a:pt x="90299" y="12510"/>
                    <a:pt x="90098" y="12677"/>
                  </a:cubicBezTo>
                  <a:cubicBezTo>
                    <a:pt x="90032" y="12710"/>
                    <a:pt x="89965" y="12777"/>
                    <a:pt x="89898" y="12843"/>
                  </a:cubicBezTo>
                  <a:cubicBezTo>
                    <a:pt x="89865" y="12877"/>
                    <a:pt x="89832" y="12910"/>
                    <a:pt x="89798" y="12910"/>
                  </a:cubicBezTo>
                  <a:cubicBezTo>
                    <a:pt x="89765" y="12743"/>
                    <a:pt x="89732" y="12577"/>
                    <a:pt x="89698" y="12376"/>
                  </a:cubicBezTo>
                  <a:cubicBezTo>
                    <a:pt x="89665" y="12110"/>
                    <a:pt x="89531" y="11476"/>
                    <a:pt x="88964" y="11476"/>
                  </a:cubicBezTo>
                  <a:cubicBezTo>
                    <a:pt x="88731" y="11476"/>
                    <a:pt x="88497" y="11609"/>
                    <a:pt x="88230" y="11809"/>
                  </a:cubicBezTo>
                  <a:cubicBezTo>
                    <a:pt x="88164" y="11843"/>
                    <a:pt x="88130" y="11876"/>
                    <a:pt x="88064" y="11943"/>
                  </a:cubicBezTo>
                  <a:cubicBezTo>
                    <a:pt x="87997" y="11976"/>
                    <a:pt x="87930" y="12009"/>
                    <a:pt x="87864" y="12076"/>
                  </a:cubicBezTo>
                  <a:cubicBezTo>
                    <a:pt x="87797" y="11776"/>
                    <a:pt x="87730" y="11509"/>
                    <a:pt x="87663" y="11209"/>
                  </a:cubicBezTo>
                  <a:cubicBezTo>
                    <a:pt x="87530" y="10608"/>
                    <a:pt x="87163" y="10508"/>
                    <a:pt x="86963" y="10508"/>
                  </a:cubicBezTo>
                  <a:cubicBezTo>
                    <a:pt x="86796" y="10508"/>
                    <a:pt x="86629" y="10575"/>
                    <a:pt x="86429" y="10742"/>
                  </a:cubicBezTo>
                  <a:cubicBezTo>
                    <a:pt x="86196" y="10909"/>
                    <a:pt x="85962" y="11109"/>
                    <a:pt x="85729" y="11276"/>
                  </a:cubicBezTo>
                  <a:cubicBezTo>
                    <a:pt x="85662" y="11342"/>
                    <a:pt x="85595" y="11376"/>
                    <a:pt x="85529" y="11442"/>
                  </a:cubicBezTo>
                  <a:cubicBezTo>
                    <a:pt x="85495" y="11276"/>
                    <a:pt x="85428" y="11109"/>
                    <a:pt x="85395" y="10942"/>
                  </a:cubicBezTo>
                  <a:cubicBezTo>
                    <a:pt x="85295" y="10575"/>
                    <a:pt x="85062" y="10475"/>
                    <a:pt x="84895" y="10442"/>
                  </a:cubicBezTo>
                  <a:cubicBezTo>
                    <a:pt x="85128" y="10408"/>
                    <a:pt x="85328" y="10275"/>
                    <a:pt x="85462" y="10141"/>
                  </a:cubicBezTo>
                  <a:cubicBezTo>
                    <a:pt x="85562" y="10041"/>
                    <a:pt x="85662" y="9941"/>
                    <a:pt x="85762" y="9841"/>
                  </a:cubicBezTo>
                  <a:cubicBezTo>
                    <a:pt x="85829" y="9775"/>
                    <a:pt x="85895" y="9708"/>
                    <a:pt x="85962" y="9608"/>
                  </a:cubicBezTo>
                  <a:cubicBezTo>
                    <a:pt x="85996" y="9608"/>
                    <a:pt x="85996" y="9574"/>
                    <a:pt x="86029" y="9541"/>
                  </a:cubicBezTo>
                  <a:cubicBezTo>
                    <a:pt x="86096" y="9674"/>
                    <a:pt x="86162" y="9808"/>
                    <a:pt x="86262" y="9941"/>
                  </a:cubicBezTo>
                  <a:cubicBezTo>
                    <a:pt x="86429" y="10208"/>
                    <a:pt x="86629" y="10342"/>
                    <a:pt x="86896" y="10342"/>
                  </a:cubicBezTo>
                  <a:cubicBezTo>
                    <a:pt x="87196" y="10342"/>
                    <a:pt x="87397" y="10108"/>
                    <a:pt x="87463" y="10041"/>
                  </a:cubicBezTo>
                  <a:cubicBezTo>
                    <a:pt x="87563" y="9941"/>
                    <a:pt x="87597" y="9875"/>
                    <a:pt x="87663" y="9808"/>
                  </a:cubicBezTo>
                  <a:cubicBezTo>
                    <a:pt x="87697" y="9775"/>
                    <a:pt x="87730" y="9741"/>
                    <a:pt x="87730" y="9708"/>
                  </a:cubicBezTo>
                  <a:cubicBezTo>
                    <a:pt x="87864" y="9541"/>
                    <a:pt x="87997" y="9374"/>
                    <a:pt x="88130" y="9207"/>
                  </a:cubicBezTo>
                  <a:cubicBezTo>
                    <a:pt x="88164" y="9274"/>
                    <a:pt x="88197" y="9341"/>
                    <a:pt x="88197" y="9408"/>
                  </a:cubicBezTo>
                  <a:cubicBezTo>
                    <a:pt x="88264" y="9541"/>
                    <a:pt x="88297" y="9641"/>
                    <a:pt x="88364" y="9741"/>
                  </a:cubicBezTo>
                  <a:cubicBezTo>
                    <a:pt x="88464" y="9908"/>
                    <a:pt x="88664" y="10342"/>
                    <a:pt x="89098" y="10342"/>
                  </a:cubicBezTo>
                  <a:cubicBezTo>
                    <a:pt x="89398" y="10342"/>
                    <a:pt x="89631" y="10108"/>
                    <a:pt x="89798" y="9908"/>
                  </a:cubicBezTo>
                  <a:cubicBezTo>
                    <a:pt x="89898" y="9808"/>
                    <a:pt x="89965" y="9708"/>
                    <a:pt x="90032" y="9608"/>
                  </a:cubicBezTo>
                  <a:cubicBezTo>
                    <a:pt x="90065" y="9641"/>
                    <a:pt x="90065" y="9641"/>
                    <a:pt x="90065" y="9674"/>
                  </a:cubicBezTo>
                  <a:cubicBezTo>
                    <a:pt x="90132" y="9841"/>
                    <a:pt x="90199" y="10041"/>
                    <a:pt x="90265" y="10208"/>
                  </a:cubicBezTo>
                  <a:cubicBezTo>
                    <a:pt x="90465" y="10642"/>
                    <a:pt x="90799" y="10709"/>
                    <a:pt x="90966" y="10709"/>
                  </a:cubicBezTo>
                  <a:cubicBezTo>
                    <a:pt x="91166" y="10709"/>
                    <a:pt x="91333" y="10608"/>
                    <a:pt x="91533" y="10442"/>
                  </a:cubicBezTo>
                  <a:cubicBezTo>
                    <a:pt x="91633" y="10342"/>
                    <a:pt x="91733" y="10208"/>
                    <a:pt x="91833" y="10075"/>
                  </a:cubicBezTo>
                  <a:cubicBezTo>
                    <a:pt x="91866" y="10041"/>
                    <a:pt x="91900" y="10008"/>
                    <a:pt x="91933" y="9975"/>
                  </a:cubicBezTo>
                  <a:cubicBezTo>
                    <a:pt x="92033" y="10108"/>
                    <a:pt x="92100" y="10275"/>
                    <a:pt x="92200" y="10408"/>
                  </a:cubicBezTo>
                  <a:cubicBezTo>
                    <a:pt x="92267" y="10575"/>
                    <a:pt x="92467" y="10909"/>
                    <a:pt x="92867" y="10909"/>
                  </a:cubicBezTo>
                  <a:cubicBezTo>
                    <a:pt x="93201" y="10909"/>
                    <a:pt x="93401" y="10608"/>
                    <a:pt x="93501" y="10475"/>
                  </a:cubicBezTo>
                  <a:cubicBezTo>
                    <a:pt x="93568" y="10375"/>
                    <a:pt x="93601" y="10308"/>
                    <a:pt x="93668" y="10208"/>
                  </a:cubicBezTo>
                  <a:cubicBezTo>
                    <a:pt x="93701" y="10141"/>
                    <a:pt x="93734" y="10108"/>
                    <a:pt x="93768" y="10041"/>
                  </a:cubicBezTo>
                  <a:cubicBezTo>
                    <a:pt x="93868" y="10175"/>
                    <a:pt x="93935" y="10275"/>
                    <a:pt x="94035" y="10375"/>
                  </a:cubicBezTo>
                  <a:cubicBezTo>
                    <a:pt x="94201" y="10575"/>
                    <a:pt x="94402" y="10775"/>
                    <a:pt x="94702" y="10775"/>
                  </a:cubicBezTo>
                  <a:cubicBezTo>
                    <a:pt x="95069" y="10775"/>
                    <a:pt x="95269" y="10408"/>
                    <a:pt x="95369" y="10242"/>
                  </a:cubicBezTo>
                  <a:cubicBezTo>
                    <a:pt x="95436" y="10141"/>
                    <a:pt x="95502" y="10041"/>
                    <a:pt x="95536" y="9908"/>
                  </a:cubicBezTo>
                  <a:cubicBezTo>
                    <a:pt x="95569" y="9841"/>
                    <a:pt x="95602" y="9775"/>
                    <a:pt x="95636" y="9741"/>
                  </a:cubicBezTo>
                  <a:cubicBezTo>
                    <a:pt x="95669" y="9775"/>
                    <a:pt x="95736" y="9808"/>
                    <a:pt x="95769" y="9841"/>
                  </a:cubicBezTo>
                  <a:cubicBezTo>
                    <a:pt x="95903" y="9975"/>
                    <a:pt x="96103" y="10141"/>
                    <a:pt x="96370" y="10141"/>
                  </a:cubicBezTo>
                  <a:cubicBezTo>
                    <a:pt x="96603" y="10141"/>
                    <a:pt x="96870" y="10041"/>
                    <a:pt x="97070" y="9541"/>
                  </a:cubicBezTo>
                  <a:cubicBezTo>
                    <a:pt x="97137" y="9408"/>
                    <a:pt x="97170" y="9241"/>
                    <a:pt x="97204" y="9107"/>
                  </a:cubicBezTo>
                  <a:cubicBezTo>
                    <a:pt x="97237" y="9041"/>
                    <a:pt x="97270" y="8941"/>
                    <a:pt x="97304" y="8874"/>
                  </a:cubicBezTo>
                  <a:cubicBezTo>
                    <a:pt x="97337" y="8774"/>
                    <a:pt x="97337" y="8640"/>
                    <a:pt x="97370" y="8540"/>
                  </a:cubicBezTo>
                  <a:cubicBezTo>
                    <a:pt x="97404" y="8540"/>
                    <a:pt x="97404" y="8507"/>
                    <a:pt x="97404" y="8474"/>
                  </a:cubicBezTo>
                  <a:cubicBezTo>
                    <a:pt x="97470" y="8574"/>
                    <a:pt x="97537" y="8640"/>
                    <a:pt x="97604" y="8707"/>
                  </a:cubicBezTo>
                  <a:cubicBezTo>
                    <a:pt x="97771" y="8907"/>
                    <a:pt x="98004" y="9141"/>
                    <a:pt x="98304" y="9141"/>
                  </a:cubicBezTo>
                  <a:cubicBezTo>
                    <a:pt x="98705" y="9141"/>
                    <a:pt x="98938" y="8740"/>
                    <a:pt x="99005" y="8574"/>
                  </a:cubicBezTo>
                  <a:cubicBezTo>
                    <a:pt x="99072" y="8440"/>
                    <a:pt x="99138" y="8307"/>
                    <a:pt x="99205" y="8207"/>
                  </a:cubicBezTo>
                  <a:cubicBezTo>
                    <a:pt x="99205" y="8173"/>
                    <a:pt x="99238" y="8173"/>
                    <a:pt x="99238" y="8140"/>
                  </a:cubicBezTo>
                  <a:cubicBezTo>
                    <a:pt x="99272" y="8173"/>
                    <a:pt x="99338" y="8240"/>
                    <a:pt x="99372" y="8273"/>
                  </a:cubicBezTo>
                  <a:cubicBezTo>
                    <a:pt x="99605" y="8507"/>
                    <a:pt x="99839" y="8740"/>
                    <a:pt x="100139" y="8740"/>
                  </a:cubicBezTo>
                  <a:cubicBezTo>
                    <a:pt x="100606" y="8740"/>
                    <a:pt x="100806" y="8273"/>
                    <a:pt x="100906" y="8007"/>
                  </a:cubicBezTo>
                  <a:cubicBezTo>
                    <a:pt x="100973" y="7840"/>
                    <a:pt x="101040" y="7706"/>
                    <a:pt x="101106" y="7540"/>
                  </a:cubicBezTo>
                  <a:cubicBezTo>
                    <a:pt x="101140" y="7573"/>
                    <a:pt x="101173" y="7606"/>
                    <a:pt x="101206" y="7640"/>
                  </a:cubicBezTo>
                  <a:cubicBezTo>
                    <a:pt x="101306" y="7773"/>
                    <a:pt x="101507" y="8073"/>
                    <a:pt x="101874" y="8073"/>
                  </a:cubicBezTo>
                  <a:cubicBezTo>
                    <a:pt x="101907" y="8073"/>
                    <a:pt x="101974" y="8073"/>
                    <a:pt x="102007" y="8040"/>
                  </a:cubicBezTo>
                  <a:cubicBezTo>
                    <a:pt x="102474" y="7973"/>
                    <a:pt x="102607" y="7573"/>
                    <a:pt x="102674" y="7373"/>
                  </a:cubicBezTo>
                  <a:cubicBezTo>
                    <a:pt x="102674" y="7339"/>
                    <a:pt x="102707" y="7306"/>
                    <a:pt x="102707" y="7273"/>
                  </a:cubicBezTo>
                  <a:cubicBezTo>
                    <a:pt x="102774" y="7139"/>
                    <a:pt x="102808" y="7006"/>
                    <a:pt x="102841" y="6872"/>
                  </a:cubicBezTo>
                  <a:cubicBezTo>
                    <a:pt x="102908" y="6939"/>
                    <a:pt x="102974" y="7006"/>
                    <a:pt x="103041" y="7039"/>
                  </a:cubicBezTo>
                  <a:cubicBezTo>
                    <a:pt x="103141" y="7173"/>
                    <a:pt x="103308" y="7339"/>
                    <a:pt x="103608" y="7339"/>
                  </a:cubicBezTo>
                  <a:cubicBezTo>
                    <a:pt x="103708" y="7339"/>
                    <a:pt x="103808" y="7306"/>
                    <a:pt x="103908" y="7239"/>
                  </a:cubicBezTo>
                  <a:cubicBezTo>
                    <a:pt x="104275" y="7039"/>
                    <a:pt x="104275" y="6672"/>
                    <a:pt x="104242" y="6506"/>
                  </a:cubicBezTo>
                  <a:cubicBezTo>
                    <a:pt x="104209" y="6005"/>
                    <a:pt x="104108" y="5538"/>
                    <a:pt x="104008" y="5038"/>
                  </a:cubicBezTo>
                  <a:cubicBezTo>
                    <a:pt x="104108" y="4904"/>
                    <a:pt x="104175" y="4771"/>
                    <a:pt x="104275" y="4638"/>
                  </a:cubicBezTo>
                  <a:lnTo>
                    <a:pt x="104275" y="4604"/>
                  </a:lnTo>
                  <a:cubicBezTo>
                    <a:pt x="104375" y="4437"/>
                    <a:pt x="104475" y="4204"/>
                    <a:pt x="104442" y="3904"/>
                  </a:cubicBezTo>
                  <a:cubicBezTo>
                    <a:pt x="104342" y="3270"/>
                    <a:pt x="104142" y="2603"/>
                    <a:pt x="103475" y="2169"/>
                  </a:cubicBezTo>
                  <a:cubicBezTo>
                    <a:pt x="103408" y="2136"/>
                    <a:pt x="103375" y="2102"/>
                    <a:pt x="103308" y="2036"/>
                  </a:cubicBezTo>
                  <a:cubicBezTo>
                    <a:pt x="103208" y="1969"/>
                    <a:pt x="103074" y="1869"/>
                    <a:pt x="102941" y="1802"/>
                  </a:cubicBezTo>
                  <a:cubicBezTo>
                    <a:pt x="102808" y="1735"/>
                    <a:pt x="102774" y="1702"/>
                    <a:pt x="102774" y="1569"/>
                  </a:cubicBezTo>
                  <a:cubicBezTo>
                    <a:pt x="102741" y="1202"/>
                    <a:pt x="102607" y="835"/>
                    <a:pt x="102374" y="535"/>
                  </a:cubicBezTo>
                  <a:cubicBezTo>
                    <a:pt x="102107" y="201"/>
                    <a:pt x="101773" y="1"/>
                    <a:pt x="101407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5"/>
            <p:cNvSpPr/>
            <p:nvPr/>
          </p:nvSpPr>
          <p:spPr>
            <a:xfrm>
              <a:off x="3614425" y="823900"/>
              <a:ext cx="613800" cy="144275"/>
            </a:xfrm>
            <a:custGeom>
              <a:avLst/>
              <a:gdLst/>
              <a:ahLst/>
              <a:cxnLst/>
              <a:rect l="l" t="t" r="r" b="b"/>
              <a:pathLst>
                <a:path w="24552" h="5771" extrusionOk="0">
                  <a:moveTo>
                    <a:pt x="1450" y="1"/>
                  </a:moveTo>
                  <a:cubicBezTo>
                    <a:pt x="1386" y="1"/>
                    <a:pt x="1316" y="38"/>
                    <a:pt x="1234" y="119"/>
                  </a:cubicBezTo>
                  <a:cubicBezTo>
                    <a:pt x="834" y="486"/>
                    <a:pt x="467" y="886"/>
                    <a:pt x="100" y="1320"/>
                  </a:cubicBezTo>
                  <a:cubicBezTo>
                    <a:pt x="0" y="1487"/>
                    <a:pt x="34" y="1654"/>
                    <a:pt x="234" y="1754"/>
                  </a:cubicBezTo>
                  <a:cubicBezTo>
                    <a:pt x="334" y="1820"/>
                    <a:pt x="467" y="1854"/>
                    <a:pt x="601" y="1887"/>
                  </a:cubicBezTo>
                  <a:cubicBezTo>
                    <a:pt x="1435" y="2154"/>
                    <a:pt x="2269" y="2387"/>
                    <a:pt x="3136" y="2454"/>
                  </a:cubicBezTo>
                  <a:cubicBezTo>
                    <a:pt x="4036" y="2521"/>
                    <a:pt x="4937" y="2554"/>
                    <a:pt x="5838" y="2621"/>
                  </a:cubicBezTo>
                  <a:cubicBezTo>
                    <a:pt x="6605" y="2688"/>
                    <a:pt x="7372" y="2821"/>
                    <a:pt x="8139" y="3088"/>
                  </a:cubicBezTo>
                  <a:cubicBezTo>
                    <a:pt x="9374" y="3555"/>
                    <a:pt x="10574" y="4155"/>
                    <a:pt x="11809" y="4722"/>
                  </a:cubicBezTo>
                  <a:cubicBezTo>
                    <a:pt x="12709" y="5123"/>
                    <a:pt x="13643" y="5423"/>
                    <a:pt x="14644" y="5523"/>
                  </a:cubicBezTo>
                  <a:cubicBezTo>
                    <a:pt x="14911" y="5556"/>
                    <a:pt x="15178" y="5590"/>
                    <a:pt x="15445" y="5590"/>
                  </a:cubicBezTo>
                  <a:cubicBezTo>
                    <a:pt x="16306" y="5703"/>
                    <a:pt x="17198" y="5770"/>
                    <a:pt x="18089" y="5770"/>
                  </a:cubicBezTo>
                  <a:cubicBezTo>
                    <a:pt x="18510" y="5770"/>
                    <a:pt x="18930" y="5755"/>
                    <a:pt x="19347" y="5723"/>
                  </a:cubicBezTo>
                  <a:cubicBezTo>
                    <a:pt x="20716" y="5607"/>
                    <a:pt x="22110" y="5338"/>
                    <a:pt x="23507" y="5338"/>
                  </a:cubicBezTo>
                  <a:cubicBezTo>
                    <a:pt x="23710" y="5338"/>
                    <a:pt x="23914" y="5344"/>
                    <a:pt x="24117" y="5356"/>
                  </a:cubicBezTo>
                  <a:cubicBezTo>
                    <a:pt x="24451" y="5356"/>
                    <a:pt x="24551" y="5256"/>
                    <a:pt x="24551" y="4923"/>
                  </a:cubicBezTo>
                  <a:cubicBezTo>
                    <a:pt x="24518" y="4556"/>
                    <a:pt x="24484" y="4155"/>
                    <a:pt x="24418" y="3788"/>
                  </a:cubicBezTo>
                  <a:cubicBezTo>
                    <a:pt x="24359" y="3399"/>
                    <a:pt x="24267" y="3214"/>
                    <a:pt x="24100" y="3214"/>
                  </a:cubicBezTo>
                  <a:cubicBezTo>
                    <a:pt x="23981" y="3214"/>
                    <a:pt x="23825" y="3308"/>
                    <a:pt x="23617" y="3488"/>
                  </a:cubicBezTo>
                  <a:cubicBezTo>
                    <a:pt x="23284" y="3788"/>
                    <a:pt x="22983" y="4055"/>
                    <a:pt x="22616" y="4389"/>
                  </a:cubicBezTo>
                  <a:cubicBezTo>
                    <a:pt x="22416" y="4022"/>
                    <a:pt x="22249" y="3655"/>
                    <a:pt x="22083" y="3321"/>
                  </a:cubicBezTo>
                  <a:cubicBezTo>
                    <a:pt x="21963" y="3117"/>
                    <a:pt x="21862" y="3017"/>
                    <a:pt x="21750" y="3017"/>
                  </a:cubicBezTo>
                  <a:cubicBezTo>
                    <a:pt x="21644" y="3017"/>
                    <a:pt x="21529" y="3109"/>
                    <a:pt x="21382" y="3288"/>
                  </a:cubicBezTo>
                  <a:cubicBezTo>
                    <a:pt x="21149" y="3622"/>
                    <a:pt x="20915" y="3955"/>
                    <a:pt x="20582" y="4255"/>
                  </a:cubicBezTo>
                  <a:cubicBezTo>
                    <a:pt x="20515" y="4089"/>
                    <a:pt x="20482" y="3955"/>
                    <a:pt x="20415" y="3788"/>
                  </a:cubicBezTo>
                  <a:cubicBezTo>
                    <a:pt x="20381" y="3688"/>
                    <a:pt x="20348" y="3555"/>
                    <a:pt x="20315" y="3422"/>
                  </a:cubicBezTo>
                  <a:cubicBezTo>
                    <a:pt x="20216" y="3165"/>
                    <a:pt x="20106" y="3037"/>
                    <a:pt x="19964" y="3037"/>
                  </a:cubicBezTo>
                  <a:cubicBezTo>
                    <a:pt x="19865" y="3037"/>
                    <a:pt x="19751" y="3099"/>
                    <a:pt x="19614" y="3221"/>
                  </a:cubicBezTo>
                  <a:cubicBezTo>
                    <a:pt x="19447" y="3355"/>
                    <a:pt x="19314" y="3522"/>
                    <a:pt x="19147" y="3655"/>
                  </a:cubicBezTo>
                  <a:cubicBezTo>
                    <a:pt x="18847" y="3955"/>
                    <a:pt x="18580" y="4222"/>
                    <a:pt x="18247" y="4556"/>
                  </a:cubicBezTo>
                  <a:cubicBezTo>
                    <a:pt x="18013" y="4189"/>
                    <a:pt x="17813" y="3889"/>
                    <a:pt x="17646" y="3622"/>
                  </a:cubicBezTo>
                  <a:cubicBezTo>
                    <a:pt x="17364" y="3216"/>
                    <a:pt x="17193" y="3015"/>
                    <a:pt x="16997" y="3015"/>
                  </a:cubicBezTo>
                  <a:cubicBezTo>
                    <a:pt x="16822" y="3015"/>
                    <a:pt x="16626" y="3174"/>
                    <a:pt x="16312" y="3488"/>
                  </a:cubicBezTo>
                  <a:cubicBezTo>
                    <a:pt x="16012" y="3788"/>
                    <a:pt x="15711" y="4122"/>
                    <a:pt x="15378" y="4389"/>
                  </a:cubicBezTo>
                  <a:cubicBezTo>
                    <a:pt x="15178" y="4222"/>
                    <a:pt x="15144" y="4022"/>
                    <a:pt x="15044" y="3855"/>
                  </a:cubicBezTo>
                  <a:cubicBezTo>
                    <a:pt x="14978" y="3688"/>
                    <a:pt x="14911" y="3488"/>
                    <a:pt x="14811" y="3321"/>
                  </a:cubicBezTo>
                  <a:cubicBezTo>
                    <a:pt x="14631" y="2999"/>
                    <a:pt x="14520" y="2840"/>
                    <a:pt x="14382" y="2840"/>
                  </a:cubicBezTo>
                  <a:cubicBezTo>
                    <a:pt x="14263" y="2840"/>
                    <a:pt x="14126" y="2957"/>
                    <a:pt x="13910" y="3188"/>
                  </a:cubicBezTo>
                  <a:cubicBezTo>
                    <a:pt x="13643" y="3455"/>
                    <a:pt x="13410" y="3722"/>
                    <a:pt x="13143" y="4022"/>
                  </a:cubicBezTo>
                  <a:cubicBezTo>
                    <a:pt x="12976" y="3822"/>
                    <a:pt x="12943" y="3655"/>
                    <a:pt x="12876" y="3522"/>
                  </a:cubicBezTo>
                  <a:cubicBezTo>
                    <a:pt x="12776" y="3221"/>
                    <a:pt x="12676" y="2921"/>
                    <a:pt x="12543" y="2621"/>
                  </a:cubicBezTo>
                  <a:cubicBezTo>
                    <a:pt x="12428" y="2335"/>
                    <a:pt x="12336" y="2202"/>
                    <a:pt x="12197" y="2202"/>
                  </a:cubicBezTo>
                  <a:cubicBezTo>
                    <a:pt x="12092" y="2202"/>
                    <a:pt x="11962" y="2278"/>
                    <a:pt x="11775" y="2421"/>
                  </a:cubicBezTo>
                  <a:cubicBezTo>
                    <a:pt x="11609" y="2554"/>
                    <a:pt x="11475" y="2688"/>
                    <a:pt x="11308" y="2821"/>
                  </a:cubicBezTo>
                  <a:cubicBezTo>
                    <a:pt x="11217" y="2882"/>
                    <a:pt x="11154" y="3026"/>
                    <a:pt x="10967" y="3026"/>
                  </a:cubicBezTo>
                  <a:cubicBezTo>
                    <a:pt x="10948" y="3026"/>
                    <a:pt x="10929" y="3024"/>
                    <a:pt x="10908" y="3021"/>
                  </a:cubicBezTo>
                  <a:cubicBezTo>
                    <a:pt x="10841" y="2654"/>
                    <a:pt x="10775" y="2254"/>
                    <a:pt x="10708" y="1887"/>
                  </a:cubicBezTo>
                  <a:cubicBezTo>
                    <a:pt x="10631" y="1501"/>
                    <a:pt x="10553" y="1327"/>
                    <a:pt x="10398" y="1327"/>
                  </a:cubicBezTo>
                  <a:cubicBezTo>
                    <a:pt x="10286" y="1327"/>
                    <a:pt x="10132" y="1419"/>
                    <a:pt x="9907" y="1587"/>
                  </a:cubicBezTo>
                  <a:cubicBezTo>
                    <a:pt x="9741" y="1687"/>
                    <a:pt x="9574" y="1820"/>
                    <a:pt x="9407" y="1920"/>
                  </a:cubicBezTo>
                  <a:cubicBezTo>
                    <a:pt x="9326" y="2002"/>
                    <a:pt x="9244" y="2105"/>
                    <a:pt x="9091" y="2105"/>
                  </a:cubicBezTo>
                  <a:cubicBezTo>
                    <a:pt x="9056" y="2105"/>
                    <a:pt x="9017" y="2100"/>
                    <a:pt x="8973" y="2087"/>
                  </a:cubicBezTo>
                  <a:cubicBezTo>
                    <a:pt x="8873" y="1654"/>
                    <a:pt x="8807" y="1187"/>
                    <a:pt x="8673" y="753"/>
                  </a:cubicBezTo>
                  <a:cubicBezTo>
                    <a:pt x="8611" y="505"/>
                    <a:pt x="8524" y="385"/>
                    <a:pt x="8387" y="385"/>
                  </a:cubicBezTo>
                  <a:cubicBezTo>
                    <a:pt x="8303" y="385"/>
                    <a:pt x="8200" y="431"/>
                    <a:pt x="8073" y="519"/>
                  </a:cubicBezTo>
                  <a:cubicBezTo>
                    <a:pt x="7706" y="786"/>
                    <a:pt x="7372" y="1087"/>
                    <a:pt x="7005" y="1353"/>
                  </a:cubicBezTo>
                  <a:cubicBezTo>
                    <a:pt x="6916" y="1413"/>
                    <a:pt x="6853" y="1525"/>
                    <a:pt x="6699" y="1525"/>
                  </a:cubicBezTo>
                  <a:cubicBezTo>
                    <a:pt x="6680" y="1525"/>
                    <a:pt x="6660" y="1524"/>
                    <a:pt x="6638" y="1520"/>
                  </a:cubicBezTo>
                  <a:cubicBezTo>
                    <a:pt x="6572" y="1187"/>
                    <a:pt x="6505" y="820"/>
                    <a:pt x="6405" y="486"/>
                  </a:cubicBezTo>
                  <a:cubicBezTo>
                    <a:pt x="6364" y="343"/>
                    <a:pt x="6298" y="275"/>
                    <a:pt x="6206" y="275"/>
                  </a:cubicBezTo>
                  <a:cubicBezTo>
                    <a:pt x="6149" y="275"/>
                    <a:pt x="6082" y="301"/>
                    <a:pt x="6005" y="353"/>
                  </a:cubicBezTo>
                  <a:cubicBezTo>
                    <a:pt x="5871" y="419"/>
                    <a:pt x="5771" y="519"/>
                    <a:pt x="5671" y="620"/>
                  </a:cubicBezTo>
                  <a:cubicBezTo>
                    <a:pt x="5337" y="920"/>
                    <a:pt x="4970" y="1220"/>
                    <a:pt x="4637" y="1520"/>
                  </a:cubicBezTo>
                  <a:cubicBezTo>
                    <a:pt x="4437" y="1387"/>
                    <a:pt x="4437" y="1187"/>
                    <a:pt x="4370" y="1053"/>
                  </a:cubicBezTo>
                  <a:cubicBezTo>
                    <a:pt x="4303" y="820"/>
                    <a:pt x="4203" y="586"/>
                    <a:pt x="4137" y="353"/>
                  </a:cubicBezTo>
                  <a:cubicBezTo>
                    <a:pt x="4043" y="129"/>
                    <a:pt x="3950" y="20"/>
                    <a:pt x="3833" y="20"/>
                  </a:cubicBezTo>
                  <a:cubicBezTo>
                    <a:pt x="3741" y="20"/>
                    <a:pt x="3635" y="87"/>
                    <a:pt x="3503" y="219"/>
                  </a:cubicBezTo>
                  <a:cubicBezTo>
                    <a:pt x="3269" y="453"/>
                    <a:pt x="3069" y="686"/>
                    <a:pt x="2869" y="920"/>
                  </a:cubicBezTo>
                  <a:cubicBezTo>
                    <a:pt x="2669" y="1087"/>
                    <a:pt x="2535" y="1287"/>
                    <a:pt x="2302" y="1420"/>
                  </a:cubicBezTo>
                  <a:cubicBezTo>
                    <a:pt x="2035" y="1020"/>
                    <a:pt x="1902" y="620"/>
                    <a:pt x="1701" y="219"/>
                  </a:cubicBezTo>
                  <a:cubicBezTo>
                    <a:pt x="1622" y="81"/>
                    <a:pt x="1543" y="1"/>
                    <a:pt x="145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5"/>
            <p:cNvSpPr/>
            <p:nvPr/>
          </p:nvSpPr>
          <p:spPr>
            <a:xfrm>
              <a:off x="3602750" y="671250"/>
              <a:ext cx="642975" cy="150950"/>
            </a:xfrm>
            <a:custGeom>
              <a:avLst/>
              <a:gdLst/>
              <a:ahLst/>
              <a:cxnLst/>
              <a:rect l="l" t="t" r="r" b="b"/>
              <a:pathLst>
                <a:path w="25719" h="6038" extrusionOk="0">
                  <a:moveTo>
                    <a:pt x="25164" y="1"/>
                  </a:moveTo>
                  <a:cubicBezTo>
                    <a:pt x="25093" y="1"/>
                    <a:pt x="25001" y="52"/>
                    <a:pt x="24885" y="154"/>
                  </a:cubicBezTo>
                  <a:cubicBezTo>
                    <a:pt x="24651" y="388"/>
                    <a:pt x="24351" y="521"/>
                    <a:pt x="24051" y="655"/>
                  </a:cubicBezTo>
                  <a:cubicBezTo>
                    <a:pt x="23150" y="1088"/>
                    <a:pt x="22216" y="1288"/>
                    <a:pt x="21249" y="1422"/>
                  </a:cubicBezTo>
                  <a:cubicBezTo>
                    <a:pt x="20448" y="1555"/>
                    <a:pt x="19681" y="1655"/>
                    <a:pt x="18947" y="2056"/>
                  </a:cubicBezTo>
                  <a:cubicBezTo>
                    <a:pt x="18447" y="2322"/>
                    <a:pt x="17980" y="2656"/>
                    <a:pt x="17479" y="2956"/>
                  </a:cubicBezTo>
                  <a:cubicBezTo>
                    <a:pt x="16644" y="3504"/>
                    <a:pt x="15734" y="3777"/>
                    <a:pt x="14728" y="3777"/>
                  </a:cubicBezTo>
                  <a:cubicBezTo>
                    <a:pt x="14569" y="3777"/>
                    <a:pt x="14408" y="3770"/>
                    <a:pt x="14244" y="3757"/>
                  </a:cubicBezTo>
                  <a:cubicBezTo>
                    <a:pt x="13677" y="3723"/>
                    <a:pt x="13076" y="3623"/>
                    <a:pt x="12509" y="3523"/>
                  </a:cubicBezTo>
                  <a:cubicBezTo>
                    <a:pt x="11375" y="3323"/>
                    <a:pt x="10241" y="3056"/>
                    <a:pt x="9073" y="2923"/>
                  </a:cubicBezTo>
                  <a:cubicBezTo>
                    <a:pt x="8258" y="2846"/>
                    <a:pt x="7443" y="2814"/>
                    <a:pt x="6629" y="2814"/>
                  </a:cubicBezTo>
                  <a:cubicBezTo>
                    <a:pt x="5313" y="2814"/>
                    <a:pt x="4001" y="2899"/>
                    <a:pt x="2702" y="3023"/>
                  </a:cubicBezTo>
                  <a:cubicBezTo>
                    <a:pt x="1868" y="3123"/>
                    <a:pt x="1034" y="3423"/>
                    <a:pt x="267" y="3790"/>
                  </a:cubicBezTo>
                  <a:cubicBezTo>
                    <a:pt x="67" y="3924"/>
                    <a:pt x="0" y="4057"/>
                    <a:pt x="134" y="4290"/>
                  </a:cubicBezTo>
                  <a:cubicBezTo>
                    <a:pt x="267" y="4591"/>
                    <a:pt x="434" y="4891"/>
                    <a:pt x="567" y="5158"/>
                  </a:cubicBezTo>
                  <a:cubicBezTo>
                    <a:pt x="739" y="5467"/>
                    <a:pt x="849" y="5617"/>
                    <a:pt x="965" y="5617"/>
                  </a:cubicBezTo>
                  <a:cubicBezTo>
                    <a:pt x="1075" y="5617"/>
                    <a:pt x="1190" y="5483"/>
                    <a:pt x="1368" y="5224"/>
                  </a:cubicBezTo>
                  <a:cubicBezTo>
                    <a:pt x="1635" y="4858"/>
                    <a:pt x="1802" y="4457"/>
                    <a:pt x="2135" y="4090"/>
                  </a:cubicBezTo>
                  <a:cubicBezTo>
                    <a:pt x="2302" y="4424"/>
                    <a:pt x="2435" y="4724"/>
                    <a:pt x="2602" y="4991"/>
                  </a:cubicBezTo>
                  <a:cubicBezTo>
                    <a:pt x="2702" y="5191"/>
                    <a:pt x="2769" y="5458"/>
                    <a:pt x="3036" y="5458"/>
                  </a:cubicBezTo>
                  <a:cubicBezTo>
                    <a:pt x="3269" y="5425"/>
                    <a:pt x="3303" y="5158"/>
                    <a:pt x="3403" y="5024"/>
                  </a:cubicBezTo>
                  <a:cubicBezTo>
                    <a:pt x="3569" y="4724"/>
                    <a:pt x="3670" y="4391"/>
                    <a:pt x="3970" y="4124"/>
                  </a:cubicBezTo>
                  <a:cubicBezTo>
                    <a:pt x="4103" y="4491"/>
                    <a:pt x="4203" y="4791"/>
                    <a:pt x="4337" y="5091"/>
                  </a:cubicBezTo>
                  <a:cubicBezTo>
                    <a:pt x="4443" y="5322"/>
                    <a:pt x="4531" y="5430"/>
                    <a:pt x="4635" y="5430"/>
                  </a:cubicBezTo>
                  <a:cubicBezTo>
                    <a:pt x="4726" y="5430"/>
                    <a:pt x="4830" y="5347"/>
                    <a:pt x="4970" y="5191"/>
                  </a:cubicBezTo>
                  <a:cubicBezTo>
                    <a:pt x="5237" y="4858"/>
                    <a:pt x="5471" y="4491"/>
                    <a:pt x="5771" y="4224"/>
                  </a:cubicBezTo>
                  <a:cubicBezTo>
                    <a:pt x="5938" y="4290"/>
                    <a:pt x="5938" y="4457"/>
                    <a:pt x="6005" y="4557"/>
                  </a:cubicBezTo>
                  <a:cubicBezTo>
                    <a:pt x="6138" y="4791"/>
                    <a:pt x="6271" y="5058"/>
                    <a:pt x="6405" y="5291"/>
                  </a:cubicBezTo>
                  <a:cubicBezTo>
                    <a:pt x="6528" y="5467"/>
                    <a:pt x="6623" y="5550"/>
                    <a:pt x="6725" y="5550"/>
                  </a:cubicBezTo>
                  <a:cubicBezTo>
                    <a:pt x="6816" y="5550"/>
                    <a:pt x="6913" y="5484"/>
                    <a:pt x="7039" y="5358"/>
                  </a:cubicBezTo>
                  <a:cubicBezTo>
                    <a:pt x="7239" y="5224"/>
                    <a:pt x="7372" y="5024"/>
                    <a:pt x="7539" y="4858"/>
                  </a:cubicBezTo>
                  <a:cubicBezTo>
                    <a:pt x="7706" y="4724"/>
                    <a:pt x="7806" y="4557"/>
                    <a:pt x="8039" y="4457"/>
                  </a:cubicBezTo>
                  <a:cubicBezTo>
                    <a:pt x="8206" y="4724"/>
                    <a:pt x="8340" y="5024"/>
                    <a:pt x="8473" y="5258"/>
                  </a:cubicBezTo>
                  <a:cubicBezTo>
                    <a:pt x="8576" y="5396"/>
                    <a:pt x="8671" y="5462"/>
                    <a:pt x="8766" y="5462"/>
                  </a:cubicBezTo>
                  <a:cubicBezTo>
                    <a:pt x="8854" y="5462"/>
                    <a:pt x="8943" y="5404"/>
                    <a:pt x="9040" y="5291"/>
                  </a:cubicBezTo>
                  <a:cubicBezTo>
                    <a:pt x="9140" y="5191"/>
                    <a:pt x="9207" y="5091"/>
                    <a:pt x="9307" y="4991"/>
                  </a:cubicBezTo>
                  <a:cubicBezTo>
                    <a:pt x="9540" y="4657"/>
                    <a:pt x="9807" y="4357"/>
                    <a:pt x="10041" y="4057"/>
                  </a:cubicBezTo>
                  <a:cubicBezTo>
                    <a:pt x="10241" y="4190"/>
                    <a:pt x="10274" y="4391"/>
                    <a:pt x="10374" y="4557"/>
                  </a:cubicBezTo>
                  <a:cubicBezTo>
                    <a:pt x="10441" y="4724"/>
                    <a:pt x="10508" y="4924"/>
                    <a:pt x="10608" y="5091"/>
                  </a:cubicBezTo>
                  <a:cubicBezTo>
                    <a:pt x="10734" y="5343"/>
                    <a:pt x="10850" y="5468"/>
                    <a:pt x="10982" y="5468"/>
                  </a:cubicBezTo>
                  <a:cubicBezTo>
                    <a:pt x="11096" y="5468"/>
                    <a:pt x="11221" y="5376"/>
                    <a:pt x="11375" y="5191"/>
                  </a:cubicBezTo>
                  <a:cubicBezTo>
                    <a:pt x="11575" y="4924"/>
                    <a:pt x="11809" y="4657"/>
                    <a:pt x="12042" y="4324"/>
                  </a:cubicBezTo>
                  <a:cubicBezTo>
                    <a:pt x="12142" y="4557"/>
                    <a:pt x="12209" y="4724"/>
                    <a:pt x="12242" y="4858"/>
                  </a:cubicBezTo>
                  <a:cubicBezTo>
                    <a:pt x="12342" y="5091"/>
                    <a:pt x="12409" y="5358"/>
                    <a:pt x="12509" y="5558"/>
                  </a:cubicBezTo>
                  <a:cubicBezTo>
                    <a:pt x="12608" y="5736"/>
                    <a:pt x="12719" y="5832"/>
                    <a:pt x="12841" y="5832"/>
                  </a:cubicBezTo>
                  <a:cubicBezTo>
                    <a:pt x="12925" y="5832"/>
                    <a:pt x="13015" y="5787"/>
                    <a:pt x="13110" y="5691"/>
                  </a:cubicBezTo>
                  <a:cubicBezTo>
                    <a:pt x="13276" y="5525"/>
                    <a:pt x="13410" y="5358"/>
                    <a:pt x="13543" y="5191"/>
                  </a:cubicBezTo>
                  <a:cubicBezTo>
                    <a:pt x="13643" y="5058"/>
                    <a:pt x="13743" y="4891"/>
                    <a:pt x="13944" y="4791"/>
                  </a:cubicBezTo>
                  <a:cubicBezTo>
                    <a:pt x="14110" y="5124"/>
                    <a:pt x="14244" y="5458"/>
                    <a:pt x="14411" y="5758"/>
                  </a:cubicBezTo>
                  <a:cubicBezTo>
                    <a:pt x="14530" y="5946"/>
                    <a:pt x="14623" y="6038"/>
                    <a:pt x="14722" y="6038"/>
                  </a:cubicBezTo>
                  <a:cubicBezTo>
                    <a:pt x="14816" y="6038"/>
                    <a:pt x="14914" y="5954"/>
                    <a:pt x="15044" y="5792"/>
                  </a:cubicBezTo>
                  <a:cubicBezTo>
                    <a:pt x="15211" y="5491"/>
                    <a:pt x="15378" y="5191"/>
                    <a:pt x="15645" y="4924"/>
                  </a:cubicBezTo>
                  <a:cubicBezTo>
                    <a:pt x="15845" y="5191"/>
                    <a:pt x="16045" y="5425"/>
                    <a:pt x="16212" y="5658"/>
                  </a:cubicBezTo>
                  <a:cubicBezTo>
                    <a:pt x="16355" y="5817"/>
                    <a:pt x="16460" y="5901"/>
                    <a:pt x="16557" y="5901"/>
                  </a:cubicBezTo>
                  <a:cubicBezTo>
                    <a:pt x="16662" y="5901"/>
                    <a:pt x="16757" y="5801"/>
                    <a:pt x="16879" y="5591"/>
                  </a:cubicBezTo>
                  <a:cubicBezTo>
                    <a:pt x="17012" y="5391"/>
                    <a:pt x="17079" y="5191"/>
                    <a:pt x="17179" y="5024"/>
                  </a:cubicBezTo>
                  <a:cubicBezTo>
                    <a:pt x="17279" y="4858"/>
                    <a:pt x="17313" y="4691"/>
                    <a:pt x="17446" y="4591"/>
                  </a:cubicBezTo>
                  <a:cubicBezTo>
                    <a:pt x="17613" y="4757"/>
                    <a:pt x="17780" y="4924"/>
                    <a:pt x="17913" y="5091"/>
                  </a:cubicBezTo>
                  <a:cubicBezTo>
                    <a:pt x="18043" y="5207"/>
                    <a:pt x="18155" y="5266"/>
                    <a:pt x="18250" y="5266"/>
                  </a:cubicBezTo>
                  <a:cubicBezTo>
                    <a:pt x="18374" y="5266"/>
                    <a:pt x="18471" y="5165"/>
                    <a:pt x="18547" y="4958"/>
                  </a:cubicBezTo>
                  <a:cubicBezTo>
                    <a:pt x="18647" y="4724"/>
                    <a:pt x="18680" y="4491"/>
                    <a:pt x="18780" y="4290"/>
                  </a:cubicBezTo>
                  <a:cubicBezTo>
                    <a:pt x="18880" y="3957"/>
                    <a:pt x="18947" y="3590"/>
                    <a:pt x="19147" y="3223"/>
                  </a:cubicBezTo>
                  <a:cubicBezTo>
                    <a:pt x="19381" y="3490"/>
                    <a:pt x="19581" y="3757"/>
                    <a:pt x="19781" y="3990"/>
                  </a:cubicBezTo>
                  <a:cubicBezTo>
                    <a:pt x="19941" y="4166"/>
                    <a:pt x="20062" y="4258"/>
                    <a:pt x="20171" y="4258"/>
                  </a:cubicBezTo>
                  <a:cubicBezTo>
                    <a:pt x="20290" y="4258"/>
                    <a:pt x="20393" y="4149"/>
                    <a:pt x="20515" y="3924"/>
                  </a:cubicBezTo>
                  <a:cubicBezTo>
                    <a:pt x="20715" y="3623"/>
                    <a:pt x="20815" y="3290"/>
                    <a:pt x="21049" y="2956"/>
                  </a:cubicBezTo>
                  <a:cubicBezTo>
                    <a:pt x="21215" y="3156"/>
                    <a:pt x="21382" y="3356"/>
                    <a:pt x="21549" y="3557"/>
                  </a:cubicBezTo>
                  <a:cubicBezTo>
                    <a:pt x="21761" y="3768"/>
                    <a:pt x="21904" y="3877"/>
                    <a:pt x="22022" y="3877"/>
                  </a:cubicBezTo>
                  <a:cubicBezTo>
                    <a:pt x="22164" y="3877"/>
                    <a:pt x="22270" y="3718"/>
                    <a:pt x="22416" y="3390"/>
                  </a:cubicBezTo>
                  <a:cubicBezTo>
                    <a:pt x="22550" y="3056"/>
                    <a:pt x="22716" y="2689"/>
                    <a:pt x="22850" y="2356"/>
                  </a:cubicBezTo>
                  <a:cubicBezTo>
                    <a:pt x="23083" y="2489"/>
                    <a:pt x="23150" y="2656"/>
                    <a:pt x="23284" y="2789"/>
                  </a:cubicBezTo>
                  <a:cubicBezTo>
                    <a:pt x="23441" y="2947"/>
                    <a:pt x="23539" y="3193"/>
                    <a:pt x="23773" y="3193"/>
                  </a:cubicBezTo>
                  <a:cubicBezTo>
                    <a:pt x="23787" y="3193"/>
                    <a:pt x="23802" y="3192"/>
                    <a:pt x="23817" y="3190"/>
                  </a:cubicBezTo>
                  <a:cubicBezTo>
                    <a:pt x="24084" y="3123"/>
                    <a:pt x="24117" y="2856"/>
                    <a:pt x="24218" y="2656"/>
                  </a:cubicBezTo>
                  <a:cubicBezTo>
                    <a:pt x="24351" y="2356"/>
                    <a:pt x="24351" y="1989"/>
                    <a:pt x="24584" y="1689"/>
                  </a:cubicBezTo>
                  <a:cubicBezTo>
                    <a:pt x="24785" y="1922"/>
                    <a:pt x="24985" y="2089"/>
                    <a:pt x="25185" y="2289"/>
                  </a:cubicBezTo>
                  <a:cubicBezTo>
                    <a:pt x="25281" y="2385"/>
                    <a:pt x="25359" y="2463"/>
                    <a:pt x="25457" y="2463"/>
                  </a:cubicBezTo>
                  <a:cubicBezTo>
                    <a:pt x="25496" y="2463"/>
                    <a:pt x="25538" y="2451"/>
                    <a:pt x="25585" y="2422"/>
                  </a:cubicBezTo>
                  <a:cubicBezTo>
                    <a:pt x="25719" y="2356"/>
                    <a:pt x="25719" y="2222"/>
                    <a:pt x="25719" y="2089"/>
                  </a:cubicBezTo>
                  <a:cubicBezTo>
                    <a:pt x="25685" y="1455"/>
                    <a:pt x="25518" y="855"/>
                    <a:pt x="25352" y="254"/>
                  </a:cubicBezTo>
                  <a:cubicBezTo>
                    <a:pt x="25314" y="85"/>
                    <a:pt x="25256" y="1"/>
                    <a:pt x="2516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5"/>
            <p:cNvSpPr/>
            <p:nvPr/>
          </p:nvSpPr>
          <p:spPr>
            <a:xfrm>
              <a:off x="1660525" y="1023825"/>
              <a:ext cx="514550" cy="498825"/>
            </a:xfrm>
            <a:custGeom>
              <a:avLst/>
              <a:gdLst/>
              <a:ahLst/>
              <a:cxnLst/>
              <a:rect l="l" t="t" r="r" b="b"/>
              <a:pathLst>
                <a:path w="20582" h="19953" extrusionOk="0">
                  <a:moveTo>
                    <a:pt x="15984" y="1"/>
                  </a:moveTo>
                  <a:cubicBezTo>
                    <a:pt x="14858" y="1"/>
                    <a:pt x="13780" y="327"/>
                    <a:pt x="12743" y="962"/>
                  </a:cubicBezTo>
                  <a:cubicBezTo>
                    <a:pt x="10942" y="2029"/>
                    <a:pt x="9574" y="3530"/>
                    <a:pt x="8607" y="5365"/>
                  </a:cubicBezTo>
                  <a:cubicBezTo>
                    <a:pt x="7839" y="6799"/>
                    <a:pt x="7506" y="8367"/>
                    <a:pt x="7172" y="9935"/>
                  </a:cubicBezTo>
                  <a:cubicBezTo>
                    <a:pt x="6939" y="11036"/>
                    <a:pt x="6839" y="12170"/>
                    <a:pt x="6572" y="13237"/>
                  </a:cubicBezTo>
                  <a:cubicBezTo>
                    <a:pt x="6438" y="13738"/>
                    <a:pt x="6172" y="14138"/>
                    <a:pt x="5738" y="14405"/>
                  </a:cubicBezTo>
                  <a:cubicBezTo>
                    <a:pt x="5571" y="14505"/>
                    <a:pt x="5371" y="14572"/>
                    <a:pt x="5204" y="14672"/>
                  </a:cubicBezTo>
                  <a:cubicBezTo>
                    <a:pt x="5058" y="14776"/>
                    <a:pt x="4899" y="14828"/>
                    <a:pt x="4727" y="14828"/>
                  </a:cubicBezTo>
                  <a:cubicBezTo>
                    <a:pt x="4624" y="14828"/>
                    <a:pt x="4516" y="14809"/>
                    <a:pt x="4404" y="14772"/>
                  </a:cubicBezTo>
                  <a:cubicBezTo>
                    <a:pt x="4003" y="14672"/>
                    <a:pt x="3603" y="14605"/>
                    <a:pt x="3169" y="14572"/>
                  </a:cubicBezTo>
                  <a:cubicBezTo>
                    <a:pt x="3036" y="14572"/>
                    <a:pt x="2903" y="14572"/>
                    <a:pt x="2769" y="14605"/>
                  </a:cubicBezTo>
                  <a:cubicBezTo>
                    <a:pt x="2569" y="14638"/>
                    <a:pt x="2536" y="14805"/>
                    <a:pt x="2636" y="15005"/>
                  </a:cubicBezTo>
                  <a:cubicBezTo>
                    <a:pt x="2702" y="15105"/>
                    <a:pt x="2836" y="15172"/>
                    <a:pt x="2936" y="15239"/>
                  </a:cubicBezTo>
                  <a:cubicBezTo>
                    <a:pt x="3069" y="15339"/>
                    <a:pt x="3269" y="15372"/>
                    <a:pt x="3370" y="15539"/>
                  </a:cubicBezTo>
                  <a:cubicBezTo>
                    <a:pt x="2669" y="15706"/>
                    <a:pt x="2002" y="15873"/>
                    <a:pt x="1301" y="16006"/>
                  </a:cubicBezTo>
                  <a:cubicBezTo>
                    <a:pt x="1068" y="16073"/>
                    <a:pt x="834" y="16139"/>
                    <a:pt x="601" y="16273"/>
                  </a:cubicBezTo>
                  <a:cubicBezTo>
                    <a:pt x="467" y="16340"/>
                    <a:pt x="367" y="16440"/>
                    <a:pt x="367" y="16606"/>
                  </a:cubicBezTo>
                  <a:cubicBezTo>
                    <a:pt x="401" y="16773"/>
                    <a:pt x="534" y="16873"/>
                    <a:pt x="701" y="16907"/>
                  </a:cubicBezTo>
                  <a:cubicBezTo>
                    <a:pt x="901" y="16940"/>
                    <a:pt x="1068" y="16940"/>
                    <a:pt x="1301" y="16973"/>
                  </a:cubicBezTo>
                  <a:cubicBezTo>
                    <a:pt x="1168" y="17173"/>
                    <a:pt x="1001" y="17207"/>
                    <a:pt x="868" y="17307"/>
                  </a:cubicBezTo>
                  <a:cubicBezTo>
                    <a:pt x="668" y="17440"/>
                    <a:pt x="467" y="17540"/>
                    <a:pt x="267" y="17674"/>
                  </a:cubicBezTo>
                  <a:cubicBezTo>
                    <a:pt x="134" y="17774"/>
                    <a:pt x="0" y="17907"/>
                    <a:pt x="34" y="18107"/>
                  </a:cubicBezTo>
                  <a:cubicBezTo>
                    <a:pt x="101" y="18341"/>
                    <a:pt x="301" y="18341"/>
                    <a:pt x="501" y="18341"/>
                  </a:cubicBezTo>
                  <a:cubicBezTo>
                    <a:pt x="563" y="18350"/>
                    <a:pt x="628" y="18354"/>
                    <a:pt x="694" y="18354"/>
                  </a:cubicBezTo>
                  <a:cubicBezTo>
                    <a:pt x="875" y="18354"/>
                    <a:pt x="1064" y="18323"/>
                    <a:pt x="1235" y="18274"/>
                  </a:cubicBezTo>
                  <a:cubicBezTo>
                    <a:pt x="1295" y="18254"/>
                    <a:pt x="1356" y="18221"/>
                    <a:pt x="1417" y="18221"/>
                  </a:cubicBezTo>
                  <a:cubicBezTo>
                    <a:pt x="1456" y="18221"/>
                    <a:pt x="1496" y="18235"/>
                    <a:pt x="1535" y="18274"/>
                  </a:cubicBezTo>
                  <a:cubicBezTo>
                    <a:pt x="1401" y="18408"/>
                    <a:pt x="1235" y="18574"/>
                    <a:pt x="1101" y="18741"/>
                  </a:cubicBezTo>
                  <a:cubicBezTo>
                    <a:pt x="968" y="18908"/>
                    <a:pt x="701" y="19075"/>
                    <a:pt x="901" y="19342"/>
                  </a:cubicBezTo>
                  <a:cubicBezTo>
                    <a:pt x="963" y="19429"/>
                    <a:pt x="1039" y="19460"/>
                    <a:pt x="1121" y="19460"/>
                  </a:cubicBezTo>
                  <a:cubicBezTo>
                    <a:pt x="1258" y="19460"/>
                    <a:pt x="1409" y="19371"/>
                    <a:pt x="1535" y="19308"/>
                  </a:cubicBezTo>
                  <a:cubicBezTo>
                    <a:pt x="1969" y="19108"/>
                    <a:pt x="2402" y="18875"/>
                    <a:pt x="2836" y="18675"/>
                  </a:cubicBezTo>
                  <a:cubicBezTo>
                    <a:pt x="2836" y="18675"/>
                    <a:pt x="2869" y="18708"/>
                    <a:pt x="2869" y="18741"/>
                  </a:cubicBezTo>
                  <a:cubicBezTo>
                    <a:pt x="2802" y="18841"/>
                    <a:pt x="2702" y="18908"/>
                    <a:pt x="2602" y="19008"/>
                  </a:cubicBezTo>
                  <a:cubicBezTo>
                    <a:pt x="2502" y="19142"/>
                    <a:pt x="2402" y="19275"/>
                    <a:pt x="2335" y="19442"/>
                  </a:cubicBezTo>
                  <a:cubicBezTo>
                    <a:pt x="2235" y="19575"/>
                    <a:pt x="2202" y="19709"/>
                    <a:pt x="2335" y="19842"/>
                  </a:cubicBezTo>
                  <a:cubicBezTo>
                    <a:pt x="2394" y="19920"/>
                    <a:pt x="2476" y="19953"/>
                    <a:pt x="2560" y="19953"/>
                  </a:cubicBezTo>
                  <a:cubicBezTo>
                    <a:pt x="2619" y="19953"/>
                    <a:pt x="2680" y="19936"/>
                    <a:pt x="2736" y="19909"/>
                  </a:cubicBezTo>
                  <a:cubicBezTo>
                    <a:pt x="2936" y="19809"/>
                    <a:pt x="3136" y="19675"/>
                    <a:pt x="3336" y="19542"/>
                  </a:cubicBezTo>
                  <a:cubicBezTo>
                    <a:pt x="3937" y="19175"/>
                    <a:pt x="4504" y="18775"/>
                    <a:pt x="5104" y="18374"/>
                  </a:cubicBezTo>
                  <a:cubicBezTo>
                    <a:pt x="5238" y="18274"/>
                    <a:pt x="5404" y="18174"/>
                    <a:pt x="5571" y="18107"/>
                  </a:cubicBezTo>
                  <a:cubicBezTo>
                    <a:pt x="6605" y="17807"/>
                    <a:pt x="7639" y="17407"/>
                    <a:pt x="8673" y="17107"/>
                  </a:cubicBezTo>
                  <a:cubicBezTo>
                    <a:pt x="9140" y="16973"/>
                    <a:pt x="9607" y="16807"/>
                    <a:pt x="10108" y="16640"/>
                  </a:cubicBezTo>
                  <a:cubicBezTo>
                    <a:pt x="11175" y="16306"/>
                    <a:pt x="11709" y="15539"/>
                    <a:pt x="11876" y="14438"/>
                  </a:cubicBezTo>
                  <a:cubicBezTo>
                    <a:pt x="12009" y="13838"/>
                    <a:pt x="12009" y="13171"/>
                    <a:pt x="12142" y="12570"/>
                  </a:cubicBezTo>
                  <a:cubicBezTo>
                    <a:pt x="12676" y="10168"/>
                    <a:pt x="13710" y="8034"/>
                    <a:pt x="15445" y="6266"/>
                  </a:cubicBezTo>
                  <a:cubicBezTo>
                    <a:pt x="16779" y="4931"/>
                    <a:pt x="18213" y="3731"/>
                    <a:pt x="19781" y="2696"/>
                  </a:cubicBezTo>
                  <a:cubicBezTo>
                    <a:pt x="20582" y="2196"/>
                    <a:pt x="20548" y="1529"/>
                    <a:pt x="19715" y="1095"/>
                  </a:cubicBezTo>
                  <a:cubicBezTo>
                    <a:pt x="19181" y="762"/>
                    <a:pt x="18580" y="562"/>
                    <a:pt x="17980" y="328"/>
                  </a:cubicBezTo>
                  <a:cubicBezTo>
                    <a:pt x="17297" y="109"/>
                    <a:pt x="16633" y="1"/>
                    <a:pt x="15984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5"/>
            <p:cNvSpPr/>
            <p:nvPr/>
          </p:nvSpPr>
          <p:spPr>
            <a:xfrm>
              <a:off x="1927375" y="570375"/>
              <a:ext cx="2341700" cy="1714900"/>
            </a:xfrm>
            <a:custGeom>
              <a:avLst/>
              <a:gdLst/>
              <a:ahLst/>
              <a:cxnLst/>
              <a:rect l="l" t="t" r="r" b="b"/>
              <a:pathLst>
                <a:path w="93668" h="68596" extrusionOk="0">
                  <a:moveTo>
                    <a:pt x="90299" y="1"/>
                  </a:moveTo>
                  <a:cubicBezTo>
                    <a:pt x="90103" y="1"/>
                    <a:pt x="89897" y="85"/>
                    <a:pt x="89698" y="253"/>
                  </a:cubicBezTo>
                  <a:cubicBezTo>
                    <a:pt x="89465" y="453"/>
                    <a:pt x="89298" y="753"/>
                    <a:pt x="89198" y="1054"/>
                  </a:cubicBezTo>
                  <a:cubicBezTo>
                    <a:pt x="89131" y="1320"/>
                    <a:pt x="88964" y="1354"/>
                    <a:pt x="88731" y="1354"/>
                  </a:cubicBezTo>
                  <a:cubicBezTo>
                    <a:pt x="88431" y="1320"/>
                    <a:pt x="88464" y="1120"/>
                    <a:pt x="88397" y="954"/>
                  </a:cubicBezTo>
                  <a:cubicBezTo>
                    <a:pt x="88264" y="520"/>
                    <a:pt x="87997" y="220"/>
                    <a:pt x="87530" y="153"/>
                  </a:cubicBezTo>
                  <a:cubicBezTo>
                    <a:pt x="87449" y="136"/>
                    <a:pt x="87371" y="127"/>
                    <a:pt x="87296" y="127"/>
                  </a:cubicBezTo>
                  <a:cubicBezTo>
                    <a:pt x="86938" y="127"/>
                    <a:pt x="86644" y="317"/>
                    <a:pt x="86396" y="620"/>
                  </a:cubicBezTo>
                  <a:cubicBezTo>
                    <a:pt x="86196" y="853"/>
                    <a:pt x="86096" y="1120"/>
                    <a:pt x="86062" y="1387"/>
                  </a:cubicBezTo>
                  <a:cubicBezTo>
                    <a:pt x="85995" y="1587"/>
                    <a:pt x="85929" y="1687"/>
                    <a:pt x="85695" y="1754"/>
                  </a:cubicBezTo>
                  <a:cubicBezTo>
                    <a:pt x="84861" y="1954"/>
                    <a:pt x="84061" y="2188"/>
                    <a:pt x="83227" y="2388"/>
                  </a:cubicBezTo>
                  <a:cubicBezTo>
                    <a:pt x="82819" y="2485"/>
                    <a:pt x="82411" y="2537"/>
                    <a:pt x="82003" y="2537"/>
                  </a:cubicBezTo>
                  <a:cubicBezTo>
                    <a:pt x="81710" y="2537"/>
                    <a:pt x="81418" y="2510"/>
                    <a:pt x="81125" y="2455"/>
                  </a:cubicBezTo>
                  <a:cubicBezTo>
                    <a:pt x="80308" y="2310"/>
                    <a:pt x="79490" y="2201"/>
                    <a:pt x="78661" y="2201"/>
                  </a:cubicBezTo>
                  <a:cubicBezTo>
                    <a:pt x="78339" y="2201"/>
                    <a:pt x="78016" y="2217"/>
                    <a:pt x="77690" y="2254"/>
                  </a:cubicBezTo>
                  <a:cubicBezTo>
                    <a:pt x="76789" y="2355"/>
                    <a:pt x="75855" y="2421"/>
                    <a:pt x="74954" y="2488"/>
                  </a:cubicBezTo>
                  <a:cubicBezTo>
                    <a:pt x="74666" y="2498"/>
                    <a:pt x="74377" y="2505"/>
                    <a:pt x="74088" y="2505"/>
                  </a:cubicBezTo>
                  <a:cubicBezTo>
                    <a:pt x="73443" y="2505"/>
                    <a:pt x="72798" y="2470"/>
                    <a:pt x="72152" y="2355"/>
                  </a:cubicBezTo>
                  <a:cubicBezTo>
                    <a:pt x="70718" y="2121"/>
                    <a:pt x="69250" y="1854"/>
                    <a:pt x="67782" y="1787"/>
                  </a:cubicBezTo>
                  <a:cubicBezTo>
                    <a:pt x="66615" y="1721"/>
                    <a:pt x="65447" y="1587"/>
                    <a:pt x="64280" y="1554"/>
                  </a:cubicBezTo>
                  <a:cubicBezTo>
                    <a:pt x="64094" y="1544"/>
                    <a:pt x="63908" y="1538"/>
                    <a:pt x="63723" y="1538"/>
                  </a:cubicBezTo>
                  <a:cubicBezTo>
                    <a:pt x="62710" y="1538"/>
                    <a:pt x="61708" y="1703"/>
                    <a:pt x="60777" y="2154"/>
                  </a:cubicBezTo>
                  <a:cubicBezTo>
                    <a:pt x="60044" y="2488"/>
                    <a:pt x="59343" y="2788"/>
                    <a:pt x="58643" y="3155"/>
                  </a:cubicBezTo>
                  <a:cubicBezTo>
                    <a:pt x="58439" y="3268"/>
                    <a:pt x="58265" y="3336"/>
                    <a:pt x="58071" y="3336"/>
                  </a:cubicBezTo>
                  <a:cubicBezTo>
                    <a:pt x="57979" y="3336"/>
                    <a:pt x="57882" y="3321"/>
                    <a:pt x="57775" y="3289"/>
                  </a:cubicBezTo>
                  <a:cubicBezTo>
                    <a:pt x="57342" y="3122"/>
                    <a:pt x="56875" y="3055"/>
                    <a:pt x="56408" y="2955"/>
                  </a:cubicBezTo>
                  <a:cubicBezTo>
                    <a:pt x="56288" y="2932"/>
                    <a:pt x="56185" y="2920"/>
                    <a:pt x="56093" y="2920"/>
                  </a:cubicBezTo>
                  <a:cubicBezTo>
                    <a:pt x="55779" y="2920"/>
                    <a:pt x="55606" y="3067"/>
                    <a:pt x="55374" y="3455"/>
                  </a:cubicBezTo>
                  <a:cubicBezTo>
                    <a:pt x="55207" y="3789"/>
                    <a:pt x="55073" y="4156"/>
                    <a:pt x="54940" y="4523"/>
                  </a:cubicBezTo>
                  <a:cubicBezTo>
                    <a:pt x="54860" y="4703"/>
                    <a:pt x="54828" y="4775"/>
                    <a:pt x="54757" y="4775"/>
                  </a:cubicBezTo>
                  <a:cubicBezTo>
                    <a:pt x="54710" y="4775"/>
                    <a:pt x="54646" y="4743"/>
                    <a:pt x="54540" y="4690"/>
                  </a:cubicBezTo>
                  <a:cubicBezTo>
                    <a:pt x="54106" y="4489"/>
                    <a:pt x="53639" y="4289"/>
                    <a:pt x="53172" y="4156"/>
                  </a:cubicBezTo>
                  <a:cubicBezTo>
                    <a:pt x="53051" y="4118"/>
                    <a:pt x="52947" y="4099"/>
                    <a:pt x="52856" y="4099"/>
                  </a:cubicBezTo>
                  <a:cubicBezTo>
                    <a:pt x="52621" y="4099"/>
                    <a:pt x="52463" y="4225"/>
                    <a:pt x="52271" y="4489"/>
                  </a:cubicBezTo>
                  <a:cubicBezTo>
                    <a:pt x="52005" y="4923"/>
                    <a:pt x="51771" y="5357"/>
                    <a:pt x="51638" y="5824"/>
                  </a:cubicBezTo>
                  <a:cubicBezTo>
                    <a:pt x="51604" y="5957"/>
                    <a:pt x="51604" y="6124"/>
                    <a:pt x="51437" y="6191"/>
                  </a:cubicBezTo>
                  <a:cubicBezTo>
                    <a:pt x="51204" y="6091"/>
                    <a:pt x="51004" y="5924"/>
                    <a:pt x="50804" y="5790"/>
                  </a:cubicBezTo>
                  <a:cubicBezTo>
                    <a:pt x="50503" y="5557"/>
                    <a:pt x="50170" y="5357"/>
                    <a:pt x="49803" y="5223"/>
                  </a:cubicBezTo>
                  <a:cubicBezTo>
                    <a:pt x="49668" y="5162"/>
                    <a:pt x="49547" y="5132"/>
                    <a:pt x="49435" y="5132"/>
                  </a:cubicBezTo>
                  <a:cubicBezTo>
                    <a:pt x="49240" y="5132"/>
                    <a:pt x="49071" y="5221"/>
                    <a:pt x="48902" y="5390"/>
                  </a:cubicBezTo>
                  <a:cubicBezTo>
                    <a:pt x="48736" y="5557"/>
                    <a:pt x="48569" y="5724"/>
                    <a:pt x="48435" y="5924"/>
                  </a:cubicBezTo>
                  <a:cubicBezTo>
                    <a:pt x="48068" y="6291"/>
                    <a:pt x="47735" y="6691"/>
                    <a:pt x="47368" y="7091"/>
                  </a:cubicBezTo>
                  <a:cubicBezTo>
                    <a:pt x="47001" y="6624"/>
                    <a:pt x="46734" y="6157"/>
                    <a:pt x="46334" y="5790"/>
                  </a:cubicBezTo>
                  <a:cubicBezTo>
                    <a:pt x="46130" y="5569"/>
                    <a:pt x="45960" y="5461"/>
                    <a:pt x="45786" y="5461"/>
                  </a:cubicBezTo>
                  <a:cubicBezTo>
                    <a:pt x="45618" y="5461"/>
                    <a:pt x="45446" y="5561"/>
                    <a:pt x="45233" y="5757"/>
                  </a:cubicBezTo>
                  <a:cubicBezTo>
                    <a:pt x="44766" y="6191"/>
                    <a:pt x="44399" y="6658"/>
                    <a:pt x="43999" y="7125"/>
                  </a:cubicBezTo>
                  <a:cubicBezTo>
                    <a:pt x="43765" y="7391"/>
                    <a:pt x="43532" y="7625"/>
                    <a:pt x="43298" y="7892"/>
                  </a:cubicBezTo>
                  <a:cubicBezTo>
                    <a:pt x="42998" y="7391"/>
                    <a:pt x="42731" y="6958"/>
                    <a:pt x="42498" y="6491"/>
                  </a:cubicBezTo>
                  <a:cubicBezTo>
                    <a:pt x="42331" y="6191"/>
                    <a:pt x="42164" y="5890"/>
                    <a:pt x="41931" y="5624"/>
                  </a:cubicBezTo>
                  <a:cubicBezTo>
                    <a:pt x="41757" y="5415"/>
                    <a:pt x="41583" y="5306"/>
                    <a:pt x="41410" y="5306"/>
                  </a:cubicBezTo>
                  <a:cubicBezTo>
                    <a:pt x="41250" y="5306"/>
                    <a:pt x="41090" y="5398"/>
                    <a:pt x="40930" y="5590"/>
                  </a:cubicBezTo>
                  <a:cubicBezTo>
                    <a:pt x="40730" y="5824"/>
                    <a:pt x="40530" y="6091"/>
                    <a:pt x="40330" y="6357"/>
                  </a:cubicBezTo>
                  <a:cubicBezTo>
                    <a:pt x="40163" y="6558"/>
                    <a:pt x="40029" y="6824"/>
                    <a:pt x="39863" y="7025"/>
                  </a:cubicBezTo>
                  <a:cubicBezTo>
                    <a:pt x="39696" y="6991"/>
                    <a:pt x="39629" y="6858"/>
                    <a:pt x="39562" y="6758"/>
                  </a:cubicBezTo>
                  <a:cubicBezTo>
                    <a:pt x="39062" y="6224"/>
                    <a:pt x="38628" y="5624"/>
                    <a:pt x="38095" y="5157"/>
                  </a:cubicBezTo>
                  <a:cubicBezTo>
                    <a:pt x="37867" y="4958"/>
                    <a:pt x="37658" y="4855"/>
                    <a:pt x="37469" y="4855"/>
                  </a:cubicBezTo>
                  <a:cubicBezTo>
                    <a:pt x="37216" y="4855"/>
                    <a:pt x="36999" y="5041"/>
                    <a:pt x="36827" y="5423"/>
                  </a:cubicBezTo>
                  <a:cubicBezTo>
                    <a:pt x="36760" y="5590"/>
                    <a:pt x="36727" y="5757"/>
                    <a:pt x="36660" y="5924"/>
                  </a:cubicBezTo>
                  <a:cubicBezTo>
                    <a:pt x="36627" y="6024"/>
                    <a:pt x="36660" y="6191"/>
                    <a:pt x="36527" y="6224"/>
                  </a:cubicBezTo>
                  <a:cubicBezTo>
                    <a:pt x="36327" y="6157"/>
                    <a:pt x="36160" y="5990"/>
                    <a:pt x="35993" y="5857"/>
                  </a:cubicBezTo>
                  <a:cubicBezTo>
                    <a:pt x="35526" y="5423"/>
                    <a:pt x="34992" y="4990"/>
                    <a:pt x="34459" y="4623"/>
                  </a:cubicBezTo>
                  <a:cubicBezTo>
                    <a:pt x="34257" y="4488"/>
                    <a:pt x="34088" y="4419"/>
                    <a:pt x="33938" y="4419"/>
                  </a:cubicBezTo>
                  <a:cubicBezTo>
                    <a:pt x="33716" y="4419"/>
                    <a:pt x="33537" y="4571"/>
                    <a:pt x="33358" y="4890"/>
                  </a:cubicBezTo>
                  <a:cubicBezTo>
                    <a:pt x="33258" y="5090"/>
                    <a:pt x="33158" y="5290"/>
                    <a:pt x="33058" y="5490"/>
                  </a:cubicBezTo>
                  <a:cubicBezTo>
                    <a:pt x="32981" y="5662"/>
                    <a:pt x="32949" y="5736"/>
                    <a:pt x="32884" y="5736"/>
                  </a:cubicBezTo>
                  <a:cubicBezTo>
                    <a:pt x="32837" y="5736"/>
                    <a:pt x="32771" y="5695"/>
                    <a:pt x="32657" y="5624"/>
                  </a:cubicBezTo>
                  <a:cubicBezTo>
                    <a:pt x="32057" y="5257"/>
                    <a:pt x="31457" y="4890"/>
                    <a:pt x="30789" y="4623"/>
                  </a:cubicBezTo>
                  <a:cubicBezTo>
                    <a:pt x="30613" y="4547"/>
                    <a:pt x="30470" y="4505"/>
                    <a:pt x="30346" y="4505"/>
                  </a:cubicBezTo>
                  <a:cubicBezTo>
                    <a:pt x="30141" y="4505"/>
                    <a:pt x="29988" y="4620"/>
                    <a:pt x="29822" y="4890"/>
                  </a:cubicBezTo>
                  <a:cubicBezTo>
                    <a:pt x="29555" y="5223"/>
                    <a:pt x="29355" y="5624"/>
                    <a:pt x="29155" y="5990"/>
                  </a:cubicBezTo>
                  <a:cubicBezTo>
                    <a:pt x="29060" y="6156"/>
                    <a:pt x="28982" y="6221"/>
                    <a:pt x="28850" y="6221"/>
                  </a:cubicBezTo>
                  <a:cubicBezTo>
                    <a:pt x="28796" y="6221"/>
                    <a:pt x="28732" y="6210"/>
                    <a:pt x="28655" y="6191"/>
                  </a:cubicBezTo>
                  <a:cubicBezTo>
                    <a:pt x="27954" y="5924"/>
                    <a:pt x="27254" y="5724"/>
                    <a:pt x="26520" y="5490"/>
                  </a:cubicBezTo>
                  <a:cubicBezTo>
                    <a:pt x="26368" y="5450"/>
                    <a:pt x="26240" y="5430"/>
                    <a:pt x="26131" y="5430"/>
                  </a:cubicBezTo>
                  <a:cubicBezTo>
                    <a:pt x="25784" y="5430"/>
                    <a:pt x="25636" y="5641"/>
                    <a:pt x="25586" y="6124"/>
                  </a:cubicBezTo>
                  <a:cubicBezTo>
                    <a:pt x="25552" y="6491"/>
                    <a:pt x="25519" y="6858"/>
                    <a:pt x="25452" y="7258"/>
                  </a:cubicBezTo>
                  <a:cubicBezTo>
                    <a:pt x="25219" y="7191"/>
                    <a:pt x="24985" y="7158"/>
                    <a:pt x="24785" y="7091"/>
                  </a:cubicBezTo>
                  <a:cubicBezTo>
                    <a:pt x="24552" y="7058"/>
                    <a:pt x="24318" y="6991"/>
                    <a:pt x="24118" y="6958"/>
                  </a:cubicBezTo>
                  <a:cubicBezTo>
                    <a:pt x="23960" y="6930"/>
                    <a:pt x="23825" y="6916"/>
                    <a:pt x="23708" y="6916"/>
                  </a:cubicBezTo>
                  <a:cubicBezTo>
                    <a:pt x="23259" y="6916"/>
                    <a:pt x="23090" y="7135"/>
                    <a:pt x="22984" y="7692"/>
                  </a:cubicBezTo>
                  <a:cubicBezTo>
                    <a:pt x="22917" y="7925"/>
                    <a:pt x="22884" y="8125"/>
                    <a:pt x="22850" y="8325"/>
                  </a:cubicBezTo>
                  <a:cubicBezTo>
                    <a:pt x="22821" y="8500"/>
                    <a:pt x="22741" y="8599"/>
                    <a:pt x="22588" y="8599"/>
                  </a:cubicBezTo>
                  <a:cubicBezTo>
                    <a:pt x="22566" y="8599"/>
                    <a:pt x="22542" y="8597"/>
                    <a:pt x="22517" y="8592"/>
                  </a:cubicBezTo>
                  <a:cubicBezTo>
                    <a:pt x="22050" y="8526"/>
                    <a:pt x="21583" y="8459"/>
                    <a:pt x="21116" y="8426"/>
                  </a:cubicBezTo>
                  <a:cubicBezTo>
                    <a:pt x="21060" y="8422"/>
                    <a:pt x="21008" y="8421"/>
                    <a:pt x="20959" y="8421"/>
                  </a:cubicBezTo>
                  <a:cubicBezTo>
                    <a:pt x="20484" y="8421"/>
                    <a:pt x="20330" y="8578"/>
                    <a:pt x="20148" y="9093"/>
                  </a:cubicBezTo>
                  <a:cubicBezTo>
                    <a:pt x="19982" y="9560"/>
                    <a:pt x="19848" y="10027"/>
                    <a:pt x="19715" y="10494"/>
                  </a:cubicBezTo>
                  <a:cubicBezTo>
                    <a:pt x="19687" y="10661"/>
                    <a:pt x="19612" y="10735"/>
                    <a:pt x="19471" y="10735"/>
                  </a:cubicBezTo>
                  <a:cubicBezTo>
                    <a:pt x="19444" y="10735"/>
                    <a:pt x="19414" y="10733"/>
                    <a:pt x="19381" y="10727"/>
                  </a:cubicBezTo>
                  <a:cubicBezTo>
                    <a:pt x="18814" y="10727"/>
                    <a:pt x="18280" y="10694"/>
                    <a:pt x="17713" y="10694"/>
                  </a:cubicBezTo>
                  <a:cubicBezTo>
                    <a:pt x="17146" y="10694"/>
                    <a:pt x="16913" y="10894"/>
                    <a:pt x="16779" y="11461"/>
                  </a:cubicBezTo>
                  <a:cubicBezTo>
                    <a:pt x="16713" y="11828"/>
                    <a:pt x="16713" y="12195"/>
                    <a:pt x="16679" y="12562"/>
                  </a:cubicBezTo>
                  <a:cubicBezTo>
                    <a:pt x="16646" y="12995"/>
                    <a:pt x="16646" y="12995"/>
                    <a:pt x="16212" y="13029"/>
                  </a:cubicBezTo>
                  <a:cubicBezTo>
                    <a:pt x="15512" y="13096"/>
                    <a:pt x="14845" y="13162"/>
                    <a:pt x="14178" y="13229"/>
                  </a:cubicBezTo>
                  <a:cubicBezTo>
                    <a:pt x="13510" y="13296"/>
                    <a:pt x="13410" y="13429"/>
                    <a:pt x="13444" y="14096"/>
                  </a:cubicBezTo>
                  <a:cubicBezTo>
                    <a:pt x="13477" y="14463"/>
                    <a:pt x="13510" y="14830"/>
                    <a:pt x="13510" y="15197"/>
                  </a:cubicBezTo>
                  <a:cubicBezTo>
                    <a:pt x="13477" y="15497"/>
                    <a:pt x="13377" y="15564"/>
                    <a:pt x="13110" y="15564"/>
                  </a:cubicBezTo>
                  <a:cubicBezTo>
                    <a:pt x="12576" y="15564"/>
                    <a:pt x="12043" y="15597"/>
                    <a:pt x="11509" y="15597"/>
                  </a:cubicBezTo>
                  <a:cubicBezTo>
                    <a:pt x="10975" y="15597"/>
                    <a:pt x="10775" y="15831"/>
                    <a:pt x="10808" y="16365"/>
                  </a:cubicBezTo>
                  <a:cubicBezTo>
                    <a:pt x="10808" y="16631"/>
                    <a:pt x="10875" y="16865"/>
                    <a:pt x="10942" y="17098"/>
                  </a:cubicBezTo>
                  <a:cubicBezTo>
                    <a:pt x="11042" y="17432"/>
                    <a:pt x="11042" y="17432"/>
                    <a:pt x="10708" y="17465"/>
                  </a:cubicBezTo>
                  <a:cubicBezTo>
                    <a:pt x="10208" y="17499"/>
                    <a:pt x="9708" y="17532"/>
                    <a:pt x="9207" y="17599"/>
                  </a:cubicBezTo>
                  <a:cubicBezTo>
                    <a:pt x="8774" y="17665"/>
                    <a:pt x="8607" y="17899"/>
                    <a:pt x="8674" y="18333"/>
                  </a:cubicBezTo>
                  <a:cubicBezTo>
                    <a:pt x="8740" y="18700"/>
                    <a:pt x="8840" y="19066"/>
                    <a:pt x="8940" y="19400"/>
                  </a:cubicBezTo>
                  <a:cubicBezTo>
                    <a:pt x="9007" y="19634"/>
                    <a:pt x="8974" y="19767"/>
                    <a:pt x="8774" y="19900"/>
                  </a:cubicBezTo>
                  <a:cubicBezTo>
                    <a:pt x="8273" y="20267"/>
                    <a:pt x="7773" y="20601"/>
                    <a:pt x="7273" y="20901"/>
                  </a:cubicBezTo>
                  <a:cubicBezTo>
                    <a:pt x="6872" y="21168"/>
                    <a:pt x="6439" y="21368"/>
                    <a:pt x="6072" y="21668"/>
                  </a:cubicBezTo>
                  <a:cubicBezTo>
                    <a:pt x="4671" y="22702"/>
                    <a:pt x="3503" y="23970"/>
                    <a:pt x="2736" y="25538"/>
                  </a:cubicBezTo>
                  <a:cubicBezTo>
                    <a:pt x="2503" y="25938"/>
                    <a:pt x="2302" y="26372"/>
                    <a:pt x="2069" y="26772"/>
                  </a:cubicBezTo>
                  <a:cubicBezTo>
                    <a:pt x="935" y="29007"/>
                    <a:pt x="701" y="31342"/>
                    <a:pt x="1035" y="33777"/>
                  </a:cubicBezTo>
                  <a:cubicBezTo>
                    <a:pt x="1068" y="34044"/>
                    <a:pt x="1068" y="34277"/>
                    <a:pt x="968" y="34544"/>
                  </a:cubicBezTo>
                  <a:cubicBezTo>
                    <a:pt x="701" y="35111"/>
                    <a:pt x="468" y="35712"/>
                    <a:pt x="201" y="36279"/>
                  </a:cubicBezTo>
                  <a:cubicBezTo>
                    <a:pt x="1" y="36779"/>
                    <a:pt x="134" y="37046"/>
                    <a:pt x="635" y="37213"/>
                  </a:cubicBezTo>
                  <a:cubicBezTo>
                    <a:pt x="735" y="37246"/>
                    <a:pt x="835" y="37246"/>
                    <a:pt x="935" y="37280"/>
                  </a:cubicBezTo>
                  <a:cubicBezTo>
                    <a:pt x="1135" y="37313"/>
                    <a:pt x="1335" y="37346"/>
                    <a:pt x="1535" y="37346"/>
                  </a:cubicBezTo>
                  <a:cubicBezTo>
                    <a:pt x="1935" y="37413"/>
                    <a:pt x="1935" y="37413"/>
                    <a:pt x="1769" y="37813"/>
                  </a:cubicBezTo>
                  <a:cubicBezTo>
                    <a:pt x="1702" y="37913"/>
                    <a:pt x="1635" y="38013"/>
                    <a:pt x="1602" y="38113"/>
                  </a:cubicBezTo>
                  <a:cubicBezTo>
                    <a:pt x="1368" y="38614"/>
                    <a:pt x="1135" y="39081"/>
                    <a:pt x="968" y="39615"/>
                  </a:cubicBezTo>
                  <a:cubicBezTo>
                    <a:pt x="835" y="40048"/>
                    <a:pt x="1001" y="40315"/>
                    <a:pt x="1402" y="40482"/>
                  </a:cubicBezTo>
                  <a:cubicBezTo>
                    <a:pt x="1569" y="40515"/>
                    <a:pt x="1735" y="40549"/>
                    <a:pt x="1902" y="40582"/>
                  </a:cubicBezTo>
                  <a:cubicBezTo>
                    <a:pt x="2202" y="40649"/>
                    <a:pt x="2536" y="40682"/>
                    <a:pt x="2836" y="40749"/>
                  </a:cubicBezTo>
                  <a:cubicBezTo>
                    <a:pt x="3136" y="40849"/>
                    <a:pt x="3170" y="40915"/>
                    <a:pt x="3136" y="41216"/>
                  </a:cubicBezTo>
                  <a:cubicBezTo>
                    <a:pt x="3103" y="41349"/>
                    <a:pt x="3103" y="41449"/>
                    <a:pt x="3070" y="41583"/>
                  </a:cubicBezTo>
                  <a:cubicBezTo>
                    <a:pt x="2869" y="42316"/>
                    <a:pt x="2669" y="43050"/>
                    <a:pt x="2469" y="43784"/>
                  </a:cubicBezTo>
                  <a:cubicBezTo>
                    <a:pt x="2302" y="44451"/>
                    <a:pt x="2536" y="44785"/>
                    <a:pt x="3203" y="44885"/>
                  </a:cubicBezTo>
                  <a:cubicBezTo>
                    <a:pt x="3670" y="44985"/>
                    <a:pt x="4170" y="44985"/>
                    <a:pt x="4637" y="45018"/>
                  </a:cubicBezTo>
                  <a:cubicBezTo>
                    <a:pt x="5071" y="45018"/>
                    <a:pt x="5071" y="45018"/>
                    <a:pt x="4971" y="45452"/>
                  </a:cubicBezTo>
                  <a:cubicBezTo>
                    <a:pt x="4804" y="45986"/>
                    <a:pt x="4637" y="46553"/>
                    <a:pt x="4537" y="47087"/>
                  </a:cubicBezTo>
                  <a:cubicBezTo>
                    <a:pt x="4404" y="47720"/>
                    <a:pt x="4637" y="48087"/>
                    <a:pt x="5238" y="48287"/>
                  </a:cubicBezTo>
                  <a:cubicBezTo>
                    <a:pt x="5605" y="48421"/>
                    <a:pt x="5972" y="48454"/>
                    <a:pt x="6305" y="48488"/>
                  </a:cubicBezTo>
                  <a:cubicBezTo>
                    <a:pt x="7139" y="48588"/>
                    <a:pt x="7006" y="48588"/>
                    <a:pt x="6806" y="49288"/>
                  </a:cubicBezTo>
                  <a:cubicBezTo>
                    <a:pt x="6639" y="49955"/>
                    <a:pt x="6439" y="50589"/>
                    <a:pt x="6272" y="51256"/>
                  </a:cubicBezTo>
                  <a:cubicBezTo>
                    <a:pt x="6138" y="51723"/>
                    <a:pt x="6372" y="51990"/>
                    <a:pt x="6872" y="51990"/>
                  </a:cubicBezTo>
                  <a:cubicBezTo>
                    <a:pt x="6972" y="51990"/>
                    <a:pt x="7072" y="51957"/>
                    <a:pt x="7173" y="51957"/>
                  </a:cubicBezTo>
                  <a:cubicBezTo>
                    <a:pt x="7740" y="51857"/>
                    <a:pt x="8307" y="51757"/>
                    <a:pt x="8874" y="51656"/>
                  </a:cubicBezTo>
                  <a:cubicBezTo>
                    <a:pt x="8940" y="51890"/>
                    <a:pt x="8907" y="52090"/>
                    <a:pt x="8874" y="52290"/>
                  </a:cubicBezTo>
                  <a:cubicBezTo>
                    <a:pt x="8840" y="52891"/>
                    <a:pt x="8740" y="53491"/>
                    <a:pt x="8740" y="54092"/>
                  </a:cubicBezTo>
                  <a:cubicBezTo>
                    <a:pt x="8740" y="54592"/>
                    <a:pt x="8907" y="54725"/>
                    <a:pt x="9407" y="54859"/>
                  </a:cubicBezTo>
                  <a:cubicBezTo>
                    <a:pt x="9558" y="54884"/>
                    <a:pt x="9708" y="54894"/>
                    <a:pt x="9858" y="54894"/>
                  </a:cubicBezTo>
                  <a:cubicBezTo>
                    <a:pt x="10308" y="54894"/>
                    <a:pt x="10758" y="54800"/>
                    <a:pt x="11209" y="54725"/>
                  </a:cubicBezTo>
                  <a:cubicBezTo>
                    <a:pt x="11331" y="54707"/>
                    <a:pt x="11421" y="54693"/>
                    <a:pt x="11487" y="54693"/>
                  </a:cubicBezTo>
                  <a:cubicBezTo>
                    <a:pt x="11653" y="54693"/>
                    <a:pt x="11657" y="54781"/>
                    <a:pt x="11609" y="55092"/>
                  </a:cubicBezTo>
                  <a:cubicBezTo>
                    <a:pt x="11542" y="55726"/>
                    <a:pt x="11442" y="56360"/>
                    <a:pt x="11376" y="56994"/>
                  </a:cubicBezTo>
                  <a:cubicBezTo>
                    <a:pt x="11312" y="57500"/>
                    <a:pt x="11550" y="57797"/>
                    <a:pt x="12059" y="57797"/>
                  </a:cubicBezTo>
                  <a:cubicBezTo>
                    <a:pt x="12086" y="57797"/>
                    <a:pt x="12114" y="57796"/>
                    <a:pt x="12143" y="57794"/>
                  </a:cubicBezTo>
                  <a:cubicBezTo>
                    <a:pt x="12410" y="57761"/>
                    <a:pt x="12676" y="57728"/>
                    <a:pt x="12910" y="57661"/>
                  </a:cubicBezTo>
                  <a:cubicBezTo>
                    <a:pt x="13344" y="57594"/>
                    <a:pt x="13777" y="57494"/>
                    <a:pt x="14244" y="57394"/>
                  </a:cubicBezTo>
                  <a:cubicBezTo>
                    <a:pt x="14311" y="58128"/>
                    <a:pt x="14278" y="58795"/>
                    <a:pt x="14278" y="59462"/>
                  </a:cubicBezTo>
                  <a:cubicBezTo>
                    <a:pt x="14306" y="60068"/>
                    <a:pt x="14535" y="60350"/>
                    <a:pt x="15050" y="60350"/>
                  </a:cubicBezTo>
                  <a:cubicBezTo>
                    <a:pt x="15130" y="60350"/>
                    <a:pt x="15217" y="60343"/>
                    <a:pt x="15312" y="60329"/>
                  </a:cubicBezTo>
                  <a:cubicBezTo>
                    <a:pt x="15478" y="60329"/>
                    <a:pt x="15645" y="60263"/>
                    <a:pt x="15779" y="60229"/>
                  </a:cubicBezTo>
                  <a:cubicBezTo>
                    <a:pt x="16146" y="60096"/>
                    <a:pt x="16479" y="59962"/>
                    <a:pt x="16813" y="59862"/>
                  </a:cubicBezTo>
                  <a:cubicBezTo>
                    <a:pt x="17011" y="59792"/>
                    <a:pt x="17148" y="59751"/>
                    <a:pt x="17243" y="59751"/>
                  </a:cubicBezTo>
                  <a:cubicBezTo>
                    <a:pt x="17418" y="59751"/>
                    <a:pt x="17447" y="59894"/>
                    <a:pt x="17447" y="60263"/>
                  </a:cubicBezTo>
                  <a:cubicBezTo>
                    <a:pt x="17447" y="60796"/>
                    <a:pt x="17447" y="61363"/>
                    <a:pt x="17513" y="61931"/>
                  </a:cubicBezTo>
                  <a:cubicBezTo>
                    <a:pt x="17592" y="62505"/>
                    <a:pt x="17793" y="62753"/>
                    <a:pt x="18229" y="62753"/>
                  </a:cubicBezTo>
                  <a:cubicBezTo>
                    <a:pt x="18350" y="62753"/>
                    <a:pt x="18488" y="62734"/>
                    <a:pt x="18647" y="62698"/>
                  </a:cubicBezTo>
                  <a:cubicBezTo>
                    <a:pt x="19181" y="62564"/>
                    <a:pt x="19681" y="62364"/>
                    <a:pt x="20182" y="62197"/>
                  </a:cubicBezTo>
                  <a:cubicBezTo>
                    <a:pt x="20393" y="62123"/>
                    <a:pt x="20526" y="62076"/>
                    <a:pt x="20611" y="62076"/>
                  </a:cubicBezTo>
                  <a:cubicBezTo>
                    <a:pt x="20754" y="62076"/>
                    <a:pt x="20761" y="62209"/>
                    <a:pt x="20782" y="62564"/>
                  </a:cubicBezTo>
                  <a:cubicBezTo>
                    <a:pt x="20816" y="63065"/>
                    <a:pt x="20849" y="63532"/>
                    <a:pt x="20949" y="64032"/>
                  </a:cubicBezTo>
                  <a:cubicBezTo>
                    <a:pt x="21067" y="64573"/>
                    <a:pt x="21284" y="64833"/>
                    <a:pt x="21660" y="64833"/>
                  </a:cubicBezTo>
                  <a:cubicBezTo>
                    <a:pt x="21817" y="64833"/>
                    <a:pt x="22001" y="64787"/>
                    <a:pt x="22217" y="64699"/>
                  </a:cubicBezTo>
                  <a:cubicBezTo>
                    <a:pt x="22650" y="64566"/>
                    <a:pt x="23051" y="64366"/>
                    <a:pt x="23451" y="64199"/>
                  </a:cubicBezTo>
                  <a:cubicBezTo>
                    <a:pt x="23766" y="64054"/>
                    <a:pt x="23957" y="63967"/>
                    <a:pt x="24077" y="63967"/>
                  </a:cubicBezTo>
                  <a:cubicBezTo>
                    <a:pt x="24262" y="63967"/>
                    <a:pt x="24278" y="64174"/>
                    <a:pt x="24318" y="64699"/>
                  </a:cubicBezTo>
                  <a:cubicBezTo>
                    <a:pt x="24351" y="65200"/>
                    <a:pt x="24385" y="65700"/>
                    <a:pt x="24485" y="66200"/>
                  </a:cubicBezTo>
                  <a:cubicBezTo>
                    <a:pt x="24565" y="66627"/>
                    <a:pt x="24837" y="66841"/>
                    <a:pt x="25199" y="66841"/>
                  </a:cubicBezTo>
                  <a:cubicBezTo>
                    <a:pt x="25289" y="66841"/>
                    <a:pt x="25386" y="66827"/>
                    <a:pt x="25486" y="66801"/>
                  </a:cubicBezTo>
                  <a:cubicBezTo>
                    <a:pt x="25752" y="66734"/>
                    <a:pt x="25986" y="66634"/>
                    <a:pt x="26253" y="66534"/>
                  </a:cubicBezTo>
                  <a:cubicBezTo>
                    <a:pt x="26653" y="66367"/>
                    <a:pt x="27020" y="66167"/>
                    <a:pt x="27454" y="66000"/>
                  </a:cubicBezTo>
                  <a:cubicBezTo>
                    <a:pt x="27687" y="66467"/>
                    <a:pt x="27887" y="66901"/>
                    <a:pt x="28087" y="67334"/>
                  </a:cubicBezTo>
                  <a:cubicBezTo>
                    <a:pt x="28188" y="67568"/>
                    <a:pt x="28288" y="67768"/>
                    <a:pt x="28454" y="67968"/>
                  </a:cubicBezTo>
                  <a:cubicBezTo>
                    <a:pt x="28638" y="68192"/>
                    <a:pt x="28821" y="68305"/>
                    <a:pt x="29035" y="68305"/>
                  </a:cubicBezTo>
                  <a:cubicBezTo>
                    <a:pt x="29171" y="68305"/>
                    <a:pt x="29320" y="68259"/>
                    <a:pt x="29488" y="68168"/>
                  </a:cubicBezTo>
                  <a:cubicBezTo>
                    <a:pt x="29655" y="68068"/>
                    <a:pt x="29822" y="67968"/>
                    <a:pt x="29989" y="67835"/>
                  </a:cubicBezTo>
                  <a:cubicBezTo>
                    <a:pt x="30422" y="67468"/>
                    <a:pt x="30856" y="67134"/>
                    <a:pt x="31290" y="66767"/>
                  </a:cubicBezTo>
                  <a:cubicBezTo>
                    <a:pt x="31390" y="66684"/>
                    <a:pt x="31465" y="66642"/>
                    <a:pt x="31536" y="66642"/>
                  </a:cubicBezTo>
                  <a:cubicBezTo>
                    <a:pt x="31607" y="66642"/>
                    <a:pt x="31673" y="66684"/>
                    <a:pt x="31757" y="66767"/>
                  </a:cubicBezTo>
                  <a:cubicBezTo>
                    <a:pt x="32324" y="67401"/>
                    <a:pt x="32991" y="67901"/>
                    <a:pt x="33658" y="68368"/>
                  </a:cubicBezTo>
                  <a:cubicBezTo>
                    <a:pt x="33886" y="68520"/>
                    <a:pt x="34072" y="68596"/>
                    <a:pt x="34245" y="68596"/>
                  </a:cubicBezTo>
                  <a:cubicBezTo>
                    <a:pt x="34452" y="68596"/>
                    <a:pt x="34641" y="68487"/>
                    <a:pt x="34859" y="68268"/>
                  </a:cubicBezTo>
                  <a:cubicBezTo>
                    <a:pt x="35026" y="68102"/>
                    <a:pt x="35193" y="67935"/>
                    <a:pt x="35326" y="67735"/>
                  </a:cubicBezTo>
                  <a:cubicBezTo>
                    <a:pt x="35626" y="67334"/>
                    <a:pt x="35893" y="66901"/>
                    <a:pt x="36193" y="66500"/>
                  </a:cubicBezTo>
                  <a:cubicBezTo>
                    <a:pt x="36296" y="66346"/>
                    <a:pt x="36355" y="66271"/>
                    <a:pt x="36415" y="66271"/>
                  </a:cubicBezTo>
                  <a:cubicBezTo>
                    <a:pt x="36472" y="66271"/>
                    <a:pt x="36530" y="66338"/>
                    <a:pt x="36627" y="66467"/>
                  </a:cubicBezTo>
                  <a:cubicBezTo>
                    <a:pt x="37161" y="67168"/>
                    <a:pt x="37828" y="67701"/>
                    <a:pt x="38462" y="68268"/>
                  </a:cubicBezTo>
                  <a:cubicBezTo>
                    <a:pt x="38634" y="68415"/>
                    <a:pt x="38797" y="68487"/>
                    <a:pt x="38944" y="68487"/>
                  </a:cubicBezTo>
                  <a:cubicBezTo>
                    <a:pt x="39166" y="68487"/>
                    <a:pt x="39355" y="68323"/>
                    <a:pt x="39496" y="68002"/>
                  </a:cubicBezTo>
                  <a:cubicBezTo>
                    <a:pt x="39596" y="67735"/>
                    <a:pt x="39662" y="67468"/>
                    <a:pt x="39762" y="67168"/>
                  </a:cubicBezTo>
                  <a:cubicBezTo>
                    <a:pt x="39963" y="66500"/>
                    <a:pt x="40163" y="65833"/>
                    <a:pt x="40363" y="65200"/>
                  </a:cubicBezTo>
                  <a:cubicBezTo>
                    <a:pt x="40386" y="65195"/>
                    <a:pt x="40408" y="65193"/>
                    <a:pt x="40429" y="65193"/>
                  </a:cubicBezTo>
                  <a:cubicBezTo>
                    <a:pt x="40558" y="65193"/>
                    <a:pt x="40648" y="65271"/>
                    <a:pt x="40763" y="65300"/>
                  </a:cubicBezTo>
                  <a:cubicBezTo>
                    <a:pt x="41630" y="65700"/>
                    <a:pt x="42564" y="66000"/>
                    <a:pt x="43432" y="66434"/>
                  </a:cubicBezTo>
                  <a:cubicBezTo>
                    <a:pt x="43562" y="66490"/>
                    <a:pt x="43680" y="66517"/>
                    <a:pt x="43785" y="66517"/>
                  </a:cubicBezTo>
                  <a:cubicBezTo>
                    <a:pt x="44054" y="66517"/>
                    <a:pt x="44236" y="66336"/>
                    <a:pt x="44332" y="66000"/>
                  </a:cubicBezTo>
                  <a:cubicBezTo>
                    <a:pt x="44399" y="65833"/>
                    <a:pt x="44432" y="65667"/>
                    <a:pt x="44466" y="65466"/>
                  </a:cubicBezTo>
                  <a:cubicBezTo>
                    <a:pt x="44599" y="64866"/>
                    <a:pt x="44733" y="64232"/>
                    <a:pt x="44866" y="63598"/>
                  </a:cubicBezTo>
                  <a:cubicBezTo>
                    <a:pt x="45100" y="63665"/>
                    <a:pt x="45233" y="63799"/>
                    <a:pt x="45366" y="63899"/>
                  </a:cubicBezTo>
                  <a:cubicBezTo>
                    <a:pt x="45733" y="64199"/>
                    <a:pt x="46134" y="64466"/>
                    <a:pt x="46567" y="64666"/>
                  </a:cubicBezTo>
                  <a:cubicBezTo>
                    <a:pt x="46718" y="64730"/>
                    <a:pt x="46851" y="64764"/>
                    <a:pt x="46969" y="64764"/>
                  </a:cubicBezTo>
                  <a:cubicBezTo>
                    <a:pt x="47217" y="64764"/>
                    <a:pt x="47399" y="64616"/>
                    <a:pt x="47535" y="64299"/>
                  </a:cubicBezTo>
                  <a:cubicBezTo>
                    <a:pt x="47668" y="64099"/>
                    <a:pt x="47735" y="63832"/>
                    <a:pt x="47802" y="63598"/>
                  </a:cubicBezTo>
                  <a:cubicBezTo>
                    <a:pt x="48002" y="62865"/>
                    <a:pt x="48202" y="62097"/>
                    <a:pt x="48369" y="61330"/>
                  </a:cubicBezTo>
                  <a:cubicBezTo>
                    <a:pt x="48402" y="61230"/>
                    <a:pt x="48402" y="61097"/>
                    <a:pt x="48535" y="61030"/>
                  </a:cubicBezTo>
                  <a:cubicBezTo>
                    <a:pt x="48702" y="61097"/>
                    <a:pt x="48802" y="61230"/>
                    <a:pt x="48936" y="61330"/>
                  </a:cubicBezTo>
                  <a:cubicBezTo>
                    <a:pt x="49303" y="61697"/>
                    <a:pt x="49703" y="61997"/>
                    <a:pt x="50170" y="62264"/>
                  </a:cubicBezTo>
                  <a:cubicBezTo>
                    <a:pt x="50330" y="62356"/>
                    <a:pt x="50475" y="62400"/>
                    <a:pt x="50604" y="62400"/>
                  </a:cubicBezTo>
                  <a:cubicBezTo>
                    <a:pt x="50850" y="62400"/>
                    <a:pt x="51039" y="62237"/>
                    <a:pt x="51171" y="61931"/>
                  </a:cubicBezTo>
                  <a:cubicBezTo>
                    <a:pt x="51237" y="61797"/>
                    <a:pt x="51271" y="61664"/>
                    <a:pt x="51304" y="61530"/>
                  </a:cubicBezTo>
                  <a:cubicBezTo>
                    <a:pt x="51504" y="60896"/>
                    <a:pt x="51671" y="60229"/>
                    <a:pt x="51704" y="59529"/>
                  </a:cubicBezTo>
                  <a:cubicBezTo>
                    <a:pt x="51738" y="59362"/>
                    <a:pt x="51671" y="59195"/>
                    <a:pt x="51838" y="59062"/>
                  </a:cubicBezTo>
                  <a:cubicBezTo>
                    <a:pt x="52005" y="59129"/>
                    <a:pt x="52105" y="59262"/>
                    <a:pt x="52238" y="59362"/>
                  </a:cubicBezTo>
                  <a:cubicBezTo>
                    <a:pt x="52672" y="59662"/>
                    <a:pt x="53105" y="59962"/>
                    <a:pt x="53606" y="60163"/>
                  </a:cubicBezTo>
                  <a:cubicBezTo>
                    <a:pt x="53759" y="60228"/>
                    <a:pt x="53894" y="60261"/>
                    <a:pt x="54015" y="60261"/>
                  </a:cubicBezTo>
                  <a:cubicBezTo>
                    <a:pt x="54266" y="60261"/>
                    <a:pt x="54460" y="60121"/>
                    <a:pt x="54640" y="59829"/>
                  </a:cubicBezTo>
                  <a:cubicBezTo>
                    <a:pt x="54773" y="59596"/>
                    <a:pt x="54873" y="59295"/>
                    <a:pt x="54907" y="59028"/>
                  </a:cubicBezTo>
                  <a:cubicBezTo>
                    <a:pt x="55040" y="58428"/>
                    <a:pt x="55140" y="57861"/>
                    <a:pt x="55240" y="57261"/>
                  </a:cubicBezTo>
                  <a:cubicBezTo>
                    <a:pt x="55274" y="56927"/>
                    <a:pt x="55407" y="56660"/>
                    <a:pt x="55674" y="56460"/>
                  </a:cubicBezTo>
                  <a:cubicBezTo>
                    <a:pt x="56141" y="56093"/>
                    <a:pt x="56574" y="55693"/>
                    <a:pt x="56875" y="55192"/>
                  </a:cubicBezTo>
                  <a:cubicBezTo>
                    <a:pt x="57408" y="54358"/>
                    <a:pt x="57108" y="53791"/>
                    <a:pt x="56141" y="53758"/>
                  </a:cubicBezTo>
                  <a:cubicBezTo>
                    <a:pt x="56074" y="53725"/>
                    <a:pt x="56041" y="53725"/>
                    <a:pt x="55974" y="53725"/>
                  </a:cubicBezTo>
                  <a:cubicBezTo>
                    <a:pt x="55574" y="53725"/>
                    <a:pt x="55173" y="53725"/>
                    <a:pt x="54773" y="53691"/>
                  </a:cubicBezTo>
                  <a:cubicBezTo>
                    <a:pt x="54577" y="53677"/>
                    <a:pt x="54382" y="53670"/>
                    <a:pt x="54189" y="53670"/>
                  </a:cubicBezTo>
                  <a:cubicBezTo>
                    <a:pt x="53000" y="53670"/>
                    <a:pt x="51861" y="53928"/>
                    <a:pt x="50770" y="54358"/>
                  </a:cubicBezTo>
                  <a:cubicBezTo>
                    <a:pt x="49703" y="54759"/>
                    <a:pt x="48635" y="55092"/>
                    <a:pt x="47535" y="55326"/>
                  </a:cubicBezTo>
                  <a:cubicBezTo>
                    <a:pt x="44299" y="56126"/>
                    <a:pt x="41030" y="56627"/>
                    <a:pt x="37728" y="57094"/>
                  </a:cubicBezTo>
                  <a:cubicBezTo>
                    <a:pt x="37027" y="57194"/>
                    <a:pt x="36327" y="57252"/>
                    <a:pt x="35626" y="57252"/>
                  </a:cubicBezTo>
                  <a:cubicBezTo>
                    <a:pt x="34926" y="57252"/>
                    <a:pt x="34225" y="57194"/>
                    <a:pt x="33525" y="57060"/>
                  </a:cubicBezTo>
                  <a:cubicBezTo>
                    <a:pt x="31290" y="56627"/>
                    <a:pt x="29122" y="55960"/>
                    <a:pt x="26987" y="55159"/>
                  </a:cubicBezTo>
                  <a:cubicBezTo>
                    <a:pt x="25452" y="54625"/>
                    <a:pt x="24151" y="53758"/>
                    <a:pt x="23151" y="52424"/>
                  </a:cubicBezTo>
                  <a:cubicBezTo>
                    <a:pt x="22984" y="52224"/>
                    <a:pt x="22817" y="52023"/>
                    <a:pt x="22650" y="51823"/>
                  </a:cubicBezTo>
                  <a:cubicBezTo>
                    <a:pt x="21850" y="50756"/>
                    <a:pt x="21183" y="49622"/>
                    <a:pt x="20916" y="48287"/>
                  </a:cubicBezTo>
                  <a:cubicBezTo>
                    <a:pt x="20749" y="47420"/>
                    <a:pt x="20615" y="46519"/>
                    <a:pt x="20549" y="45619"/>
                  </a:cubicBezTo>
                  <a:cubicBezTo>
                    <a:pt x="20482" y="44952"/>
                    <a:pt x="20449" y="44251"/>
                    <a:pt x="20449" y="43551"/>
                  </a:cubicBezTo>
                  <a:cubicBezTo>
                    <a:pt x="20415" y="42183"/>
                    <a:pt x="20816" y="40915"/>
                    <a:pt x="21650" y="39815"/>
                  </a:cubicBezTo>
                  <a:cubicBezTo>
                    <a:pt x="22183" y="39148"/>
                    <a:pt x="22784" y="38480"/>
                    <a:pt x="23451" y="37947"/>
                  </a:cubicBezTo>
                  <a:cubicBezTo>
                    <a:pt x="24418" y="37146"/>
                    <a:pt x="25352" y="36279"/>
                    <a:pt x="26320" y="35512"/>
                  </a:cubicBezTo>
                  <a:cubicBezTo>
                    <a:pt x="27287" y="34744"/>
                    <a:pt x="28188" y="33910"/>
                    <a:pt x="29422" y="33510"/>
                  </a:cubicBezTo>
                  <a:cubicBezTo>
                    <a:pt x="30189" y="33277"/>
                    <a:pt x="30956" y="33010"/>
                    <a:pt x="31723" y="32876"/>
                  </a:cubicBezTo>
                  <a:cubicBezTo>
                    <a:pt x="32624" y="32710"/>
                    <a:pt x="33491" y="32476"/>
                    <a:pt x="34359" y="32176"/>
                  </a:cubicBezTo>
                  <a:cubicBezTo>
                    <a:pt x="35193" y="31909"/>
                    <a:pt x="36026" y="31642"/>
                    <a:pt x="36860" y="31342"/>
                  </a:cubicBezTo>
                  <a:cubicBezTo>
                    <a:pt x="40196" y="30141"/>
                    <a:pt x="43432" y="28673"/>
                    <a:pt x="46334" y="26572"/>
                  </a:cubicBezTo>
                  <a:cubicBezTo>
                    <a:pt x="47802" y="25504"/>
                    <a:pt x="49303" y="24504"/>
                    <a:pt x="50770" y="23503"/>
                  </a:cubicBezTo>
                  <a:cubicBezTo>
                    <a:pt x="52271" y="22502"/>
                    <a:pt x="53806" y="21568"/>
                    <a:pt x="55540" y="21035"/>
                  </a:cubicBezTo>
                  <a:cubicBezTo>
                    <a:pt x="57642" y="20334"/>
                    <a:pt x="59777" y="19867"/>
                    <a:pt x="61945" y="19433"/>
                  </a:cubicBezTo>
                  <a:cubicBezTo>
                    <a:pt x="62178" y="19367"/>
                    <a:pt x="62379" y="19333"/>
                    <a:pt x="62612" y="19333"/>
                  </a:cubicBezTo>
                  <a:cubicBezTo>
                    <a:pt x="62712" y="19317"/>
                    <a:pt x="62804" y="19308"/>
                    <a:pt x="62896" y="19308"/>
                  </a:cubicBezTo>
                  <a:cubicBezTo>
                    <a:pt x="62987" y="19308"/>
                    <a:pt x="63079" y="19317"/>
                    <a:pt x="63179" y="19333"/>
                  </a:cubicBezTo>
                  <a:cubicBezTo>
                    <a:pt x="63980" y="19367"/>
                    <a:pt x="64747" y="19467"/>
                    <a:pt x="65514" y="19567"/>
                  </a:cubicBezTo>
                  <a:cubicBezTo>
                    <a:pt x="66415" y="19700"/>
                    <a:pt x="67282" y="19867"/>
                    <a:pt x="68149" y="20000"/>
                  </a:cubicBezTo>
                  <a:cubicBezTo>
                    <a:pt x="69584" y="20167"/>
                    <a:pt x="71018" y="20334"/>
                    <a:pt x="72419" y="20501"/>
                  </a:cubicBezTo>
                  <a:cubicBezTo>
                    <a:pt x="73231" y="20578"/>
                    <a:pt x="74044" y="20633"/>
                    <a:pt x="74856" y="20633"/>
                  </a:cubicBezTo>
                  <a:cubicBezTo>
                    <a:pt x="75445" y="20633"/>
                    <a:pt x="76033" y="20604"/>
                    <a:pt x="76622" y="20534"/>
                  </a:cubicBezTo>
                  <a:cubicBezTo>
                    <a:pt x="78390" y="20334"/>
                    <a:pt x="80091" y="19967"/>
                    <a:pt x="81759" y="19400"/>
                  </a:cubicBezTo>
                  <a:cubicBezTo>
                    <a:pt x="82299" y="19220"/>
                    <a:pt x="82839" y="19100"/>
                    <a:pt x="83394" y="19100"/>
                  </a:cubicBezTo>
                  <a:cubicBezTo>
                    <a:pt x="83559" y="19100"/>
                    <a:pt x="83726" y="19110"/>
                    <a:pt x="83894" y="19133"/>
                  </a:cubicBezTo>
                  <a:cubicBezTo>
                    <a:pt x="84528" y="19200"/>
                    <a:pt x="85162" y="19267"/>
                    <a:pt x="85762" y="19333"/>
                  </a:cubicBezTo>
                  <a:cubicBezTo>
                    <a:pt x="86499" y="19450"/>
                    <a:pt x="87224" y="19521"/>
                    <a:pt x="87951" y="19521"/>
                  </a:cubicBezTo>
                  <a:cubicBezTo>
                    <a:pt x="88475" y="19521"/>
                    <a:pt x="89000" y="19484"/>
                    <a:pt x="89531" y="19400"/>
                  </a:cubicBezTo>
                  <a:cubicBezTo>
                    <a:pt x="90565" y="19233"/>
                    <a:pt x="91599" y="19033"/>
                    <a:pt x="92533" y="18533"/>
                  </a:cubicBezTo>
                  <a:cubicBezTo>
                    <a:pt x="92867" y="18366"/>
                    <a:pt x="93167" y="18199"/>
                    <a:pt x="93367" y="17899"/>
                  </a:cubicBezTo>
                  <a:cubicBezTo>
                    <a:pt x="93634" y="17499"/>
                    <a:pt x="93668" y="17098"/>
                    <a:pt x="93434" y="16698"/>
                  </a:cubicBezTo>
                  <a:cubicBezTo>
                    <a:pt x="92867" y="15664"/>
                    <a:pt x="92033" y="14964"/>
                    <a:pt x="90799" y="14763"/>
                  </a:cubicBezTo>
                  <a:cubicBezTo>
                    <a:pt x="89863" y="14625"/>
                    <a:pt x="88919" y="14567"/>
                    <a:pt x="87975" y="14567"/>
                  </a:cubicBezTo>
                  <a:cubicBezTo>
                    <a:pt x="87101" y="14567"/>
                    <a:pt x="86227" y="14617"/>
                    <a:pt x="85362" y="14697"/>
                  </a:cubicBezTo>
                  <a:cubicBezTo>
                    <a:pt x="84897" y="14749"/>
                    <a:pt x="84438" y="14775"/>
                    <a:pt x="83985" y="14775"/>
                  </a:cubicBezTo>
                  <a:cubicBezTo>
                    <a:pt x="81839" y="14775"/>
                    <a:pt x="79829" y="14192"/>
                    <a:pt x="77956" y="13062"/>
                  </a:cubicBezTo>
                  <a:cubicBezTo>
                    <a:pt x="77122" y="12528"/>
                    <a:pt x="76222" y="12195"/>
                    <a:pt x="75254" y="11961"/>
                  </a:cubicBezTo>
                  <a:cubicBezTo>
                    <a:pt x="74054" y="11695"/>
                    <a:pt x="72819" y="11628"/>
                    <a:pt x="71585" y="11594"/>
                  </a:cubicBezTo>
                  <a:cubicBezTo>
                    <a:pt x="70618" y="11561"/>
                    <a:pt x="69650" y="11528"/>
                    <a:pt x="68683" y="11361"/>
                  </a:cubicBezTo>
                  <a:cubicBezTo>
                    <a:pt x="67549" y="11194"/>
                    <a:pt x="66515" y="10827"/>
                    <a:pt x="65548" y="10227"/>
                  </a:cubicBezTo>
                  <a:cubicBezTo>
                    <a:pt x="65314" y="10060"/>
                    <a:pt x="65081" y="9927"/>
                    <a:pt x="64980" y="9593"/>
                  </a:cubicBezTo>
                  <a:cubicBezTo>
                    <a:pt x="66215" y="8993"/>
                    <a:pt x="67416" y="8359"/>
                    <a:pt x="68750" y="8025"/>
                  </a:cubicBezTo>
                  <a:cubicBezTo>
                    <a:pt x="69406" y="7889"/>
                    <a:pt x="70085" y="7774"/>
                    <a:pt x="70749" y="7774"/>
                  </a:cubicBezTo>
                  <a:cubicBezTo>
                    <a:pt x="70895" y="7774"/>
                    <a:pt x="71041" y="7780"/>
                    <a:pt x="71185" y="7792"/>
                  </a:cubicBezTo>
                  <a:cubicBezTo>
                    <a:pt x="71952" y="7858"/>
                    <a:pt x="72686" y="7959"/>
                    <a:pt x="73420" y="8092"/>
                  </a:cubicBezTo>
                  <a:cubicBezTo>
                    <a:pt x="73695" y="8155"/>
                    <a:pt x="73970" y="8179"/>
                    <a:pt x="74245" y="8179"/>
                  </a:cubicBezTo>
                  <a:cubicBezTo>
                    <a:pt x="74403" y="8179"/>
                    <a:pt x="74562" y="8171"/>
                    <a:pt x="74721" y="8159"/>
                  </a:cubicBezTo>
                  <a:cubicBezTo>
                    <a:pt x="75054" y="8092"/>
                    <a:pt x="75388" y="8059"/>
                    <a:pt x="75721" y="7992"/>
                  </a:cubicBezTo>
                  <a:cubicBezTo>
                    <a:pt x="76292" y="7901"/>
                    <a:pt x="76863" y="7852"/>
                    <a:pt x="77432" y="7852"/>
                  </a:cubicBezTo>
                  <a:cubicBezTo>
                    <a:pt x="78523" y="7852"/>
                    <a:pt x="79605" y="8031"/>
                    <a:pt x="80658" y="8426"/>
                  </a:cubicBezTo>
                  <a:cubicBezTo>
                    <a:pt x="80892" y="8526"/>
                    <a:pt x="81125" y="8592"/>
                    <a:pt x="81392" y="8659"/>
                  </a:cubicBezTo>
                  <a:cubicBezTo>
                    <a:pt x="81776" y="8770"/>
                    <a:pt x="82151" y="8826"/>
                    <a:pt x="82516" y="8826"/>
                  </a:cubicBezTo>
                  <a:cubicBezTo>
                    <a:pt x="83355" y="8826"/>
                    <a:pt x="84141" y="8530"/>
                    <a:pt x="84861" y="7925"/>
                  </a:cubicBezTo>
                  <a:cubicBezTo>
                    <a:pt x="85362" y="7492"/>
                    <a:pt x="85929" y="7125"/>
                    <a:pt x="86429" y="6691"/>
                  </a:cubicBezTo>
                  <a:cubicBezTo>
                    <a:pt x="86929" y="6291"/>
                    <a:pt x="87463" y="6124"/>
                    <a:pt x="88097" y="6057"/>
                  </a:cubicBezTo>
                  <a:cubicBezTo>
                    <a:pt x="88264" y="6057"/>
                    <a:pt x="88464" y="6057"/>
                    <a:pt x="88631" y="6024"/>
                  </a:cubicBezTo>
                  <a:cubicBezTo>
                    <a:pt x="89798" y="5924"/>
                    <a:pt x="90899" y="5657"/>
                    <a:pt x="91866" y="5023"/>
                  </a:cubicBezTo>
                  <a:cubicBezTo>
                    <a:pt x="92233" y="4756"/>
                    <a:pt x="92567" y="4456"/>
                    <a:pt x="92767" y="4022"/>
                  </a:cubicBezTo>
                  <a:cubicBezTo>
                    <a:pt x="92867" y="3889"/>
                    <a:pt x="92934" y="3722"/>
                    <a:pt x="92900" y="3555"/>
                  </a:cubicBezTo>
                  <a:cubicBezTo>
                    <a:pt x="92834" y="2988"/>
                    <a:pt x="92667" y="2455"/>
                    <a:pt x="92133" y="2088"/>
                  </a:cubicBezTo>
                  <a:cubicBezTo>
                    <a:pt x="91966" y="1988"/>
                    <a:pt x="91833" y="1854"/>
                    <a:pt x="91633" y="1754"/>
                  </a:cubicBezTo>
                  <a:cubicBezTo>
                    <a:pt x="91399" y="1654"/>
                    <a:pt x="91266" y="1487"/>
                    <a:pt x="91233" y="1187"/>
                  </a:cubicBezTo>
                  <a:cubicBezTo>
                    <a:pt x="91233" y="887"/>
                    <a:pt x="91132" y="620"/>
                    <a:pt x="90932" y="353"/>
                  </a:cubicBezTo>
                  <a:cubicBezTo>
                    <a:pt x="90752" y="118"/>
                    <a:pt x="90532" y="1"/>
                    <a:pt x="9029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5"/>
            <p:cNvSpPr/>
            <p:nvPr/>
          </p:nvSpPr>
          <p:spPr>
            <a:xfrm>
              <a:off x="2285125" y="1289875"/>
              <a:ext cx="657175" cy="408900"/>
            </a:xfrm>
            <a:custGeom>
              <a:avLst/>
              <a:gdLst/>
              <a:ahLst/>
              <a:cxnLst/>
              <a:rect l="l" t="t" r="r" b="b"/>
              <a:pathLst>
                <a:path w="26287" h="16356" extrusionOk="0">
                  <a:moveTo>
                    <a:pt x="9141" y="0"/>
                  </a:moveTo>
                  <a:cubicBezTo>
                    <a:pt x="7655" y="0"/>
                    <a:pt x="6209" y="339"/>
                    <a:pt x="4738" y="627"/>
                  </a:cubicBezTo>
                  <a:cubicBezTo>
                    <a:pt x="4437" y="694"/>
                    <a:pt x="4104" y="794"/>
                    <a:pt x="3770" y="927"/>
                  </a:cubicBezTo>
                  <a:cubicBezTo>
                    <a:pt x="2603" y="1394"/>
                    <a:pt x="1502" y="2062"/>
                    <a:pt x="501" y="2829"/>
                  </a:cubicBezTo>
                  <a:cubicBezTo>
                    <a:pt x="335" y="3162"/>
                    <a:pt x="201" y="3496"/>
                    <a:pt x="101" y="3863"/>
                  </a:cubicBezTo>
                  <a:cubicBezTo>
                    <a:pt x="1" y="4263"/>
                    <a:pt x="1" y="4663"/>
                    <a:pt x="134" y="5064"/>
                  </a:cubicBezTo>
                  <a:cubicBezTo>
                    <a:pt x="752" y="6688"/>
                    <a:pt x="2540" y="7902"/>
                    <a:pt x="4298" y="7902"/>
                  </a:cubicBezTo>
                  <a:cubicBezTo>
                    <a:pt x="4344" y="7902"/>
                    <a:pt x="4391" y="7901"/>
                    <a:pt x="4437" y="7899"/>
                  </a:cubicBezTo>
                  <a:cubicBezTo>
                    <a:pt x="5572" y="7866"/>
                    <a:pt x="6706" y="7732"/>
                    <a:pt x="7807" y="7532"/>
                  </a:cubicBezTo>
                  <a:cubicBezTo>
                    <a:pt x="8118" y="7496"/>
                    <a:pt x="8419" y="7469"/>
                    <a:pt x="8721" y="7469"/>
                  </a:cubicBezTo>
                  <a:cubicBezTo>
                    <a:pt x="8969" y="7469"/>
                    <a:pt x="9218" y="7487"/>
                    <a:pt x="9474" y="7532"/>
                  </a:cubicBezTo>
                  <a:cubicBezTo>
                    <a:pt x="9908" y="7566"/>
                    <a:pt x="10208" y="7799"/>
                    <a:pt x="10242" y="8166"/>
                  </a:cubicBezTo>
                  <a:cubicBezTo>
                    <a:pt x="10342" y="9133"/>
                    <a:pt x="10675" y="10067"/>
                    <a:pt x="10909" y="11001"/>
                  </a:cubicBezTo>
                  <a:cubicBezTo>
                    <a:pt x="11076" y="11769"/>
                    <a:pt x="11543" y="12336"/>
                    <a:pt x="12210" y="12803"/>
                  </a:cubicBezTo>
                  <a:cubicBezTo>
                    <a:pt x="12977" y="13303"/>
                    <a:pt x="13811" y="13703"/>
                    <a:pt x="14745" y="13903"/>
                  </a:cubicBezTo>
                  <a:cubicBezTo>
                    <a:pt x="17013" y="14370"/>
                    <a:pt x="19248" y="14837"/>
                    <a:pt x="21516" y="15304"/>
                  </a:cubicBezTo>
                  <a:cubicBezTo>
                    <a:pt x="22317" y="15471"/>
                    <a:pt x="23084" y="15638"/>
                    <a:pt x="23785" y="16105"/>
                  </a:cubicBezTo>
                  <a:cubicBezTo>
                    <a:pt x="23985" y="16205"/>
                    <a:pt x="24185" y="16305"/>
                    <a:pt x="24418" y="16338"/>
                  </a:cubicBezTo>
                  <a:lnTo>
                    <a:pt x="24452" y="16338"/>
                  </a:lnTo>
                  <a:cubicBezTo>
                    <a:pt x="24514" y="16349"/>
                    <a:pt x="24572" y="16356"/>
                    <a:pt x="24627" y="16356"/>
                  </a:cubicBezTo>
                  <a:cubicBezTo>
                    <a:pt x="24749" y="16356"/>
                    <a:pt x="24850" y="16320"/>
                    <a:pt x="24919" y="16205"/>
                  </a:cubicBezTo>
                  <a:cubicBezTo>
                    <a:pt x="24985" y="16072"/>
                    <a:pt x="24985" y="16005"/>
                    <a:pt x="24919" y="15905"/>
                  </a:cubicBezTo>
                  <a:cubicBezTo>
                    <a:pt x="24885" y="15838"/>
                    <a:pt x="24819" y="15805"/>
                    <a:pt x="24752" y="15738"/>
                  </a:cubicBezTo>
                  <a:cubicBezTo>
                    <a:pt x="24552" y="15538"/>
                    <a:pt x="24352" y="15338"/>
                    <a:pt x="24152" y="15171"/>
                  </a:cubicBezTo>
                  <a:lnTo>
                    <a:pt x="24152" y="15171"/>
                  </a:lnTo>
                  <a:cubicBezTo>
                    <a:pt x="24485" y="15204"/>
                    <a:pt x="24785" y="15304"/>
                    <a:pt x="25052" y="15404"/>
                  </a:cubicBezTo>
                  <a:cubicBezTo>
                    <a:pt x="25252" y="15471"/>
                    <a:pt x="25419" y="15538"/>
                    <a:pt x="25586" y="15571"/>
                  </a:cubicBezTo>
                  <a:cubicBezTo>
                    <a:pt x="25686" y="15605"/>
                    <a:pt x="25786" y="15638"/>
                    <a:pt x="25886" y="15671"/>
                  </a:cubicBezTo>
                  <a:cubicBezTo>
                    <a:pt x="25931" y="15682"/>
                    <a:pt x="25975" y="15690"/>
                    <a:pt x="26017" y="15690"/>
                  </a:cubicBezTo>
                  <a:cubicBezTo>
                    <a:pt x="26101" y="15690"/>
                    <a:pt x="26175" y="15660"/>
                    <a:pt x="26220" y="15571"/>
                  </a:cubicBezTo>
                  <a:cubicBezTo>
                    <a:pt x="26286" y="15404"/>
                    <a:pt x="26220" y="15304"/>
                    <a:pt x="26120" y="15204"/>
                  </a:cubicBezTo>
                  <a:cubicBezTo>
                    <a:pt x="25986" y="15104"/>
                    <a:pt x="25853" y="15004"/>
                    <a:pt x="25719" y="14904"/>
                  </a:cubicBezTo>
                  <a:cubicBezTo>
                    <a:pt x="25519" y="14737"/>
                    <a:pt x="25319" y="14604"/>
                    <a:pt x="25086" y="14470"/>
                  </a:cubicBezTo>
                  <a:cubicBezTo>
                    <a:pt x="25019" y="14404"/>
                    <a:pt x="24919" y="14337"/>
                    <a:pt x="24819" y="14270"/>
                  </a:cubicBezTo>
                  <a:cubicBezTo>
                    <a:pt x="24952" y="14270"/>
                    <a:pt x="25086" y="14270"/>
                    <a:pt x="25219" y="14304"/>
                  </a:cubicBezTo>
                  <a:cubicBezTo>
                    <a:pt x="25219" y="14170"/>
                    <a:pt x="25186" y="14070"/>
                    <a:pt x="25086" y="14003"/>
                  </a:cubicBezTo>
                  <a:cubicBezTo>
                    <a:pt x="24852" y="13870"/>
                    <a:pt x="24585" y="13770"/>
                    <a:pt x="24318" y="13703"/>
                  </a:cubicBezTo>
                  <a:cubicBezTo>
                    <a:pt x="24018" y="13603"/>
                    <a:pt x="23685" y="13603"/>
                    <a:pt x="23384" y="13436"/>
                  </a:cubicBezTo>
                  <a:cubicBezTo>
                    <a:pt x="23551" y="13403"/>
                    <a:pt x="23685" y="13336"/>
                    <a:pt x="23851" y="13303"/>
                  </a:cubicBezTo>
                  <a:cubicBezTo>
                    <a:pt x="23985" y="13270"/>
                    <a:pt x="24085" y="13203"/>
                    <a:pt x="24085" y="13036"/>
                  </a:cubicBezTo>
                  <a:cubicBezTo>
                    <a:pt x="24118" y="12836"/>
                    <a:pt x="23951" y="12803"/>
                    <a:pt x="23785" y="12769"/>
                  </a:cubicBezTo>
                  <a:cubicBezTo>
                    <a:pt x="23570" y="12730"/>
                    <a:pt x="23355" y="12714"/>
                    <a:pt x="23140" y="12714"/>
                  </a:cubicBezTo>
                  <a:cubicBezTo>
                    <a:pt x="22988" y="12714"/>
                    <a:pt x="22836" y="12722"/>
                    <a:pt x="22684" y="12736"/>
                  </a:cubicBezTo>
                  <a:cubicBezTo>
                    <a:pt x="22379" y="12776"/>
                    <a:pt x="22069" y="12810"/>
                    <a:pt x="21763" y="12810"/>
                  </a:cubicBezTo>
                  <a:cubicBezTo>
                    <a:pt x="21297" y="12810"/>
                    <a:pt x="20838" y="12731"/>
                    <a:pt x="20416" y="12469"/>
                  </a:cubicBezTo>
                  <a:cubicBezTo>
                    <a:pt x="20249" y="12369"/>
                    <a:pt x="20049" y="12336"/>
                    <a:pt x="19882" y="12302"/>
                  </a:cubicBezTo>
                  <a:cubicBezTo>
                    <a:pt x="18581" y="11969"/>
                    <a:pt x="17247" y="11668"/>
                    <a:pt x="15946" y="11335"/>
                  </a:cubicBezTo>
                  <a:cubicBezTo>
                    <a:pt x="15512" y="11235"/>
                    <a:pt x="15512" y="11235"/>
                    <a:pt x="15512" y="10801"/>
                  </a:cubicBezTo>
                  <a:cubicBezTo>
                    <a:pt x="15545" y="10368"/>
                    <a:pt x="15612" y="9934"/>
                    <a:pt x="15679" y="9534"/>
                  </a:cubicBezTo>
                  <a:cubicBezTo>
                    <a:pt x="15846" y="8399"/>
                    <a:pt x="16179" y="7299"/>
                    <a:pt x="16213" y="6165"/>
                  </a:cubicBezTo>
                  <a:cubicBezTo>
                    <a:pt x="16246" y="4730"/>
                    <a:pt x="15946" y="3396"/>
                    <a:pt x="15178" y="2162"/>
                  </a:cubicBezTo>
                  <a:cubicBezTo>
                    <a:pt x="14611" y="1261"/>
                    <a:pt x="13811" y="661"/>
                    <a:pt x="12743" y="427"/>
                  </a:cubicBezTo>
                  <a:cubicBezTo>
                    <a:pt x="11776" y="227"/>
                    <a:pt x="10809" y="127"/>
                    <a:pt x="9841" y="27"/>
                  </a:cubicBezTo>
                  <a:cubicBezTo>
                    <a:pt x="9607" y="9"/>
                    <a:pt x="9373" y="0"/>
                    <a:pt x="9141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5"/>
            <p:cNvSpPr/>
            <p:nvPr/>
          </p:nvSpPr>
          <p:spPr>
            <a:xfrm>
              <a:off x="3013150" y="1142550"/>
              <a:ext cx="623800" cy="166975"/>
            </a:xfrm>
            <a:custGeom>
              <a:avLst/>
              <a:gdLst/>
              <a:ahLst/>
              <a:cxnLst/>
              <a:rect l="l" t="t" r="r" b="b"/>
              <a:pathLst>
                <a:path w="24952" h="6679" extrusionOk="0">
                  <a:moveTo>
                    <a:pt x="5363" y="1"/>
                  </a:moveTo>
                  <a:cubicBezTo>
                    <a:pt x="5223" y="1"/>
                    <a:pt x="5082" y="16"/>
                    <a:pt x="4938" y="49"/>
                  </a:cubicBezTo>
                  <a:cubicBezTo>
                    <a:pt x="3403" y="416"/>
                    <a:pt x="2002" y="1116"/>
                    <a:pt x="735" y="2017"/>
                  </a:cubicBezTo>
                  <a:cubicBezTo>
                    <a:pt x="468" y="2184"/>
                    <a:pt x="201" y="2384"/>
                    <a:pt x="1" y="2651"/>
                  </a:cubicBezTo>
                  <a:cubicBezTo>
                    <a:pt x="1" y="2684"/>
                    <a:pt x="34" y="2684"/>
                    <a:pt x="34" y="2684"/>
                  </a:cubicBezTo>
                  <a:cubicBezTo>
                    <a:pt x="234" y="2918"/>
                    <a:pt x="468" y="3084"/>
                    <a:pt x="701" y="3218"/>
                  </a:cubicBezTo>
                  <a:cubicBezTo>
                    <a:pt x="2236" y="4219"/>
                    <a:pt x="3837" y="5086"/>
                    <a:pt x="5505" y="5786"/>
                  </a:cubicBezTo>
                  <a:cubicBezTo>
                    <a:pt x="6739" y="6320"/>
                    <a:pt x="7973" y="6620"/>
                    <a:pt x="9274" y="6654"/>
                  </a:cubicBezTo>
                  <a:cubicBezTo>
                    <a:pt x="10291" y="6670"/>
                    <a:pt x="11309" y="6679"/>
                    <a:pt x="12322" y="6679"/>
                  </a:cubicBezTo>
                  <a:cubicBezTo>
                    <a:pt x="13335" y="6679"/>
                    <a:pt x="14344" y="6670"/>
                    <a:pt x="15345" y="6654"/>
                  </a:cubicBezTo>
                  <a:cubicBezTo>
                    <a:pt x="16346" y="6654"/>
                    <a:pt x="17346" y="6520"/>
                    <a:pt x="18347" y="6287"/>
                  </a:cubicBezTo>
                  <a:cubicBezTo>
                    <a:pt x="19035" y="6115"/>
                    <a:pt x="19733" y="5998"/>
                    <a:pt x="20436" y="5998"/>
                  </a:cubicBezTo>
                  <a:cubicBezTo>
                    <a:pt x="20961" y="5998"/>
                    <a:pt x="21489" y="6063"/>
                    <a:pt x="22016" y="6220"/>
                  </a:cubicBezTo>
                  <a:cubicBezTo>
                    <a:pt x="22217" y="6253"/>
                    <a:pt x="22417" y="6287"/>
                    <a:pt x="22617" y="6320"/>
                  </a:cubicBezTo>
                  <a:lnTo>
                    <a:pt x="22684" y="6320"/>
                  </a:lnTo>
                  <a:cubicBezTo>
                    <a:pt x="22943" y="6344"/>
                    <a:pt x="23186" y="6367"/>
                    <a:pt x="23436" y="6367"/>
                  </a:cubicBezTo>
                  <a:cubicBezTo>
                    <a:pt x="23539" y="6367"/>
                    <a:pt x="23644" y="6363"/>
                    <a:pt x="23751" y="6353"/>
                  </a:cubicBezTo>
                  <a:cubicBezTo>
                    <a:pt x="23851" y="6353"/>
                    <a:pt x="23951" y="6320"/>
                    <a:pt x="23985" y="6220"/>
                  </a:cubicBezTo>
                  <a:cubicBezTo>
                    <a:pt x="24018" y="6187"/>
                    <a:pt x="24018" y="6153"/>
                    <a:pt x="24018" y="6120"/>
                  </a:cubicBezTo>
                  <a:cubicBezTo>
                    <a:pt x="24051" y="5987"/>
                    <a:pt x="23985" y="5886"/>
                    <a:pt x="23851" y="5820"/>
                  </a:cubicBezTo>
                  <a:cubicBezTo>
                    <a:pt x="23651" y="5686"/>
                    <a:pt x="23417" y="5620"/>
                    <a:pt x="23184" y="5553"/>
                  </a:cubicBezTo>
                  <a:cubicBezTo>
                    <a:pt x="22884" y="5419"/>
                    <a:pt x="22584" y="5386"/>
                    <a:pt x="22317" y="5186"/>
                  </a:cubicBezTo>
                  <a:cubicBezTo>
                    <a:pt x="22617" y="5153"/>
                    <a:pt x="22917" y="5153"/>
                    <a:pt x="23217" y="5119"/>
                  </a:cubicBezTo>
                  <a:cubicBezTo>
                    <a:pt x="23451" y="5086"/>
                    <a:pt x="23684" y="5086"/>
                    <a:pt x="23918" y="5053"/>
                  </a:cubicBezTo>
                  <a:cubicBezTo>
                    <a:pt x="24185" y="5053"/>
                    <a:pt x="24418" y="5053"/>
                    <a:pt x="24652" y="4952"/>
                  </a:cubicBezTo>
                  <a:cubicBezTo>
                    <a:pt x="24785" y="4919"/>
                    <a:pt x="24852" y="4819"/>
                    <a:pt x="24885" y="4686"/>
                  </a:cubicBezTo>
                  <a:cubicBezTo>
                    <a:pt x="24885" y="4652"/>
                    <a:pt x="24852" y="4619"/>
                    <a:pt x="24818" y="4552"/>
                  </a:cubicBezTo>
                  <a:cubicBezTo>
                    <a:pt x="24818" y="4519"/>
                    <a:pt x="24752" y="4452"/>
                    <a:pt x="24685" y="4419"/>
                  </a:cubicBezTo>
                  <a:cubicBezTo>
                    <a:pt x="24418" y="4319"/>
                    <a:pt x="24151" y="4285"/>
                    <a:pt x="23884" y="4219"/>
                  </a:cubicBezTo>
                  <a:cubicBezTo>
                    <a:pt x="23651" y="4185"/>
                    <a:pt x="23417" y="4152"/>
                    <a:pt x="23184" y="4119"/>
                  </a:cubicBezTo>
                  <a:cubicBezTo>
                    <a:pt x="23117" y="4119"/>
                    <a:pt x="23051" y="4119"/>
                    <a:pt x="22984" y="4085"/>
                  </a:cubicBezTo>
                  <a:cubicBezTo>
                    <a:pt x="23184" y="3952"/>
                    <a:pt x="23417" y="3885"/>
                    <a:pt x="23651" y="3818"/>
                  </a:cubicBezTo>
                  <a:cubicBezTo>
                    <a:pt x="23985" y="3718"/>
                    <a:pt x="24318" y="3652"/>
                    <a:pt x="24652" y="3518"/>
                  </a:cubicBezTo>
                  <a:cubicBezTo>
                    <a:pt x="24818" y="3451"/>
                    <a:pt x="24952" y="3351"/>
                    <a:pt x="24919" y="3151"/>
                  </a:cubicBezTo>
                  <a:cubicBezTo>
                    <a:pt x="24885" y="2984"/>
                    <a:pt x="24718" y="2951"/>
                    <a:pt x="24552" y="2951"/>
                  </a:cubicBezTo>
                  <a:lnTo>
                    <a:pt x="23985" y="2951"/>
                  </a:lnTo>
                  <a:cubicBezTo>
                    <a:pt x="23918" y="2951"/>
                    <a:pt x="23851" y="2951"/>
                    <a:pt x="23751" y="2918"/>
                  </a:cubicBezTo>
                  <a:cubicBezTo>
                    <a:pt x="23457" y="2918"/>
                    <a:pt x="23143" y="3003"/>
                    <a:pt x="22772" y="3003"/>
                  </a:cubicBezTo>
                  <a:cubicBezTo>
                    <a:pt x="22680" y="3003"/>
                    <a:pt x="22584" y="2998"/>
                    <a:pt x="22483" y="2984"/>
                  </a:cubicBezTo>
                  <a:cubicBezTo>
                    <a:pt x="22617" y="2918"/>
                    <a:pt x="22750" y="2818"/>
                    <a:pt x="22884" y="2751"/>
                  </a:cubicBezTo>
                  <a:lnTo>
                    <a:pt x="22884" y="2751"/>
                  </a:lnTo>
                  <a:cubicBezTo>
                    <a:pt x="22383" y="2851"/>
                    <a:pt x="21883" y="2951"/>
                    <a:pt x="21383" y="3084"/>
                  </a:cubicBezTo>
                  <a:cubicBezTo>
                    <a:pt x="21349" y="3051"/>
                    <a:pt x="21349" y="3018"/>
                    <a:pt x="21316" y="3018"/>
                  </a:cubicBezTo>
                  <a:cubicBezTo>
                    <a:pt x="21483" y="2884"/>
                    <a:pt x="21650" y="2751"/>
                    <a:pt x="21816" y="2617"/>
                  </a:cubicBezTo>
                  <a:cubicBezTo>
                    <a:pt x="21950" y="2484"/>
                    <a:pt x="22183" y="2351"/>
                    <a:pt x="22083" y="2117"/>
                  </a:cubicBezTo>
                  <a:cubicBezTo>
                    <a:pt x="22026" y="2018"/>
                    <a:pt x="21952" y="1985"/>
                    <a:pt x="21872" y="1985"/>
                  </a:cubicBezTo>
                  <a:cubicBezTo>
                    <a:pt x="21763" y="1985"/>
                    <a:pt x="21645" y="2045"/>
                    <a:pt x="21549" y="2084"/>
                  </a:cubicBezTo>
                  <a:cubicBezTo>
                    <a:pt x="20882" y="2251"/>
                    <a:pt x="20215" y="2484"/>
                    <a:pt x="19581" y="2718"/>
                  </a:cubicBezTo>
                  <a:cubicBezTo>
                    <a:pt x="19014" y="2951"/>
                    <a:pt x="18447" y="3084"/>
                    <a:pt x="17847" y="3084"/>
                  </a:cubicBezTo>
                  <a:cubicBezTo>
                    <a:pt x="17783" y="3078"/>
                    <a:pt x="17721" y="3075"/>
                    <a:pt x="17659" y="3075"/>
                  </a:cubicBezTo>
                  <a:cubicBezTo>
                    <a:pt x="17397" y="3075"/>
                    <a:pt x="17149" y="3124"/>
                    <a:pt x="16879" y="3151"/>
                  </a:cubicBezTo>
                  <a:cubicBezTo>
                    <a:pt x="16463" y="3185"/>
                    <a:pt x="16037" y="3210"/>
                    <a:pt x="15612" y="3210"/>
                  </a:cubicBezTo>
                  <a:cubicBezTo>
                    <a:pt x="15187" y="3210"/>
                    <a:pt x="14761" y="3185"/>
                    <a:pt x="14344" y="3118"/>
                  </a:cubicBezTo>
                  <a:cubicBezTo>
                    <a:pt x="12743" y="2818"/>
                    <a:pt x="11209" y="2317"/>
                    <a:pt x="9774" y="1650"/>
                  </a:cubicBezTo>
                  <a:cubicBezTo>
                    <a:pt x="8607" y="1116"/>
                    <a:pt x="7439" y="583"/>
                    <a:pt x="6205" y="149"/>
                  </a:cubicBezTo>
                  <a:cubicBezTo>
                    <a:pt x="5916" y="60"/>
                    <a:pt x="5642" y="1"/>
                    <a:pt x="5363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5"/>
            <p:cNvSpPr/>
            <p:nvPr/>
          </p:nvSpPr>
          <p:spPr>
            <a:xfrm>
              <a:off x="3551050" y="642575"/>
              <a:ext cx="67575" cy="65075"/>
            </a:xfrm>
            <a:custGeom>
              <a:avLst/>
              <a:gdLst/>
              <a:ahLst/>
              <a:cxnLst/>
              <a:rect l="l" t="t" r="r" b="b"/>
              <a:pathLst>
                <a:path w="2703" h="2603" extrusionOk="0">
                  <a:moveTo>
                    <a:pt x="1334" y="0"/>
                  </a:moveTo>
                  <a:cubicBezTo>
                    <a:pt x="601" y="0"/>
                    <a:pt x="33" y="534"/>
                    <a:pt x="33" y="1268"/>
                  </a:cubicBezTo>
                  <a:cubicBezTo>
                    <a:pt x="0" y="2002"/>
                    <a:pt x="534" y="2602"/>
                    <a:pt x="1234" y="2602"/>
                  </a:cubicBezTo>
                  <a:cubicBezTo>
                    <a:pt x="2102" y="2602"/>
                    <a:pt x="2702" y="2068"/>
                    <a:pt x="2702" y="1301"/>
                  </a:cubicBezTo>
                  <a:cubicBezTo>
                    <a:pt x="2702" y="534"/>
                    <a:pt x="2135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5"/>
            <p:cNvSpPr/>
            <p:nvPr/>
          </p:nvSpPr>
          <p:spPr>
            <a:xfrm>
              <a:off x="3573550" y="649250"/>
              <a:ext cx="46725" cy="50925"/>
            </a:xfrm>
            <a:custGeom>
              <a:avLst/>
              <a:gdLst/>
              <a:ahLst/>
              <a:cxnLst/>
              <a:rect l="l" t="t" r="r" b="b"/>
              <a:pathLst>
                <a:path w="1869" h="2037" extrusionOk="0">
                  <a:moveTo>
                    <a:pt x="968" y="0"/>
                  </a:moveTo>
                  <a:cubicBezTo>
                    <a:pt x="468" y="0"/>
                    <a:pt x="1" y="534"/>
                    <a:pt x="34" y="1068"/>
                  </a:cubicBezTo>
                  <a:cubicBezTo>
                    <a:pt x="34" y="1583"/>
                    <a:pt x="408" y="2037"/>
                    <a:pt x="854" y="2037"/>
                  </a:cubicBezTo>
                  <a:cubicBezTo>
                    <a:pt x="870" y="2037"/>
                    <a:pt x="886" y="2036"/>
                    <a:pt x="901" y="2035"/>
                  </a:cubicBezTo>
                  <a:cubicBezTo>
                    <a:pt x="1402" y="2035"/>
                    <a:pt x="1869" y="1535"/>
                    <a:pt x="1869" y="967"/>
                  </a:cubicBezTo>
                  <a:cubicBezTo>
                    <a:pt x="1869" y="434"/>
                    <a:pt x="1435" y="0"/>
                    <a:pt x="96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5"/>
            <p:cNvSpPr/>
            <p:nvPr/>
          </p:nvSpPr>
          <p:spPr>
            <a:xfrm>
              <a:off x="2125025" y="1395475"/>
              <a:ext cx="25875" cy="77725"/>
            </a:xfrm>
            <a:custGeom>
              <a:avLst/>
              <a:gdLst/>
              <a:ahLst/>
              <a:cxnLst/>
              <a:rect l="l" t="t" r="r" b="b"/>
              <a:pathLst>
                <a:path w="1035" h="3109" extrusionOk="0">
                  <a:moveTo>
                    <a:pt x="625" y="1"/>
                  </a:moveTo>
                  <a:cubicBezTo>
                    <a:pt x="402" y="1"/>
                    <a:pt x="261" y="142"/>
                    <a:pt x="201" y="473"/>
                  </a:cubicBezTo>
                  <a:cubicBezTo>
                    <a:pt x="134" y="973"/>
                    <a:pt x="100" y="1474"/>
                    <a:pt x="34" y="2007"/>
                  </a:cubicBezTo>
                  <a:cubicBezTo>
                    <a:pt x="34" y="2207"/>
                    <a:pt x="0" y="2408"/>
                    <a:pt x="0" y="2608"/>
                  </a:cubicBezTo>
                  <a:cubicBezTo>
                    <a:pt x="0" y="2908"/>
                    <a:pt x="167" y="3075"/>
                    <a:pt x="434" y="3108"/>
                  </a:cubicBezTo>
                  <a:cubicBezTo>
                    <a:pt x="668" y="3108"/>
                    <a:pt x="834" y="2941"/>
                    <a:pt x="868" y="2641"/>
                  </a:cubicBezTo>
                  <a:cubicBezTo>
                    <a:pt x="901" y="2274"/>
                    <a:pt x="934" y="1874"/>
                    <a:pt x="934" y="1507"/>
                  </a:cubicBezTo>
                  <a:lnTo>
                    <a:pt x="968" y="1507"/>
                  </a:lnTo>
                  <a:cubicBezTo>
                    <a:pt x="1001" y="1173"/>
                    <a:pt x="1001" y="873"/>
                    <a:pt x="1034" y="540"/>
                  </a:cubicBezTo>
                  <a:cubicBezTo>
                    <a:pt x="1034" y="206"/>
                    <a:pt x="934" y="39"/>
                    <a:pt x="701" y="6"/>
                  </a:cubicBezTo>
                  <a:cubicBezTo>
                    <a:pt x="675" y="3"/>
                    <a:pt x="649" y="1"/>
                    <a:pt x="62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5"/>
            <p:cNvSpPr/>
            <p:nvPr/>
          </p:nvSpPr>
          <p:spPr>
            <a:xfrm>
              <a:off x="2040800" y="1476500"/>
              <a:ext cx="26700" cy="70600"/>
            </a:xfrm>
            <a:custGeom>
              <a:avLst/>
              <a:gdLst/>
              <a:ahLst/>
              <a:cxnLst/>
              <a:rect l="l" t="t" r="r" b="b"/>
              <a:pathLst>
                <a:path w="1068" h="2824" extrusionOk="0">
                  <a:moveTo>
                    <a:pt x="401" y="0"/>
                  </a:moveTo>
                  <a:cubicBezTo>
                    <a:pt x="167" y="0"/>
                    <a:pt x="0" y="201"/>
                    <a:pt x="0" y="634"/>
                  </a:cubicBezTo>
                  <a:cubicBezTo>
                    <a:pt x="34" y="1168"/>
                    <a:pt x="67" y="1768"/>
                    <a:pt x="167" y="2369"/>
                  </a:cubicBezTo>
                  <a:cubicBezTo>
                    <a:pt x="200" y="2469"/>
                    <a:pt x="234" y="2569"/>
                    <a:pt x="301" y="2669"/>
                  </a:cubicBezTo>
                  <a:cubicBezTo>
                    <a:pt x="394" y="2776"/>
                    <a:pt x="509" y="2824"/>
                    <a:pt x="619" y="2824"/>
                  </a:cubicBezTo>
                  <a:cubicBezTo>
                    <a:pt x="785" y="2824"/>
                    <a:pt x="941" y="2716"/>
                    <a:pt x="1001" y="2536"/>
                  </a:cubicBezTo>
                  <a:cubicBezTo>
                    <a:pt x="1068" y="2369"/>
                    <a:pt x="1034" y="2202"/>
                    <a:pt x="1001" y="2035"/>
                  </a:cubicBezTo>
                  <a:cubicBezTo>
                    <a:pt x="968" y="1535"/>
                    <a:pt x="901" y="1035"/>
                    <a:pt x="834" y="534"/>
                  </a:cubicBezTo>
                  <a:cubicBezTo>
                    <a:pt x="801" y="167"/>
                    <a:pt x="634" y="0"/>
                    <a:pt x="40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5"/>
            <p:cNvSpPr/>
            <p:nvPr/>
          </p:nvSpPr>
          <p:spPr>
            <a:xfrm>
              <a:off x="2802175" y="2156850"/>
              <a:ext cx="67575" cy="25175"/>
            </a:xfrm>
            <a:custGeom>
              <a:avLst/>
              <a:gdLst/>
              <a:ahLst/>
              <a:cxnLst/>
              <a:rect l="l" t="t" r="r" b="b"/>
              <a:pathLst>
                <a:path w="2703" h="1007" extrusionOk="0">
                  <a:moveTo>
                    <a:pt x="2174" y="1"/>
                  </a:moveTo>
                  <a:cubicBezTo>
                    <a:pt x="2140" y="1"/>
                    <a:pt x="2105" y="3"/>
                    <a:pt x="2069" y="6"/>
                  </a:cubicBezTo>
                  <a:cubicBezTo>
                    <a:pt x="1535" y="39"/>
                    <a:pt x="968" y="106"/>
                    <a:pt x="434" y="173"/>
                  </a:cubicBezTo>
                  <a:cubicBezTo>
                    <a:pt x="201" y="206"/>
                    <a:pt x="34" y="306"/>
                    <a:pt x="34" y="573"/>
                  </a:cubicBezTo>
                  <a:cubicBezTo>
                    <a:pt x="0" y="773"/>
                    <a:pt x="134" y="907"/>
                    <a:pt x="401" y="1007"/>
                  </a:cubicBezTo>
                  <a:lnTo>
                    <a:pt x="701" y="1007"/>
                  </a:lnTo>
                  <a:cubicBezTo>
                    <a:pt x="1168" y="973"/>
                    <a:pt x="1668" y="907"/>
                    <a:pt x="2169" y="873"/>
                  </a:cubicBezTo>
                  <a:cubicBezTo>
                    <a:pt x="2536" y="807"/>
                    <a:pt x="2702" y="640"/>
                    <a:pt x="2669" y="406"/>
                  </a:cubicBezTo>
                  <a:cubicBezTo>
                    <a:pt x="2639" y="136"/>
                    <a:pt x="2474" y="1"/>
                    <a:pt x="2174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5"/>
            <p:cNvSpPr/>
            <p:nvPr/>
          </p:nvSpPr>
          <p:spPr>
            <a:xfrm>
              <a:off x="2146700" y="1761900"/>
              <a:ext cx="40050" cy="59650"/>
            </a:xfrm>
            <a:custGeom>
              <a:avLst/>
              <a:gdLst/>
              <a:ahLst/>
              <a:cxnLst/>
              <a:rect l="l" t="t" r="r" b="b"/>
              <a:pathLst>
                <a:path w="1602" h="2386" extrusionOk="0">
                  <a:moveTo>
                    <a:pt x="429" y="0"/>
                  </a:moveTo>
                  <a:cubicBezTo>
                    <a:pt x="387" y="0"/>
                    <a:pt x="344" y="9"/>
                    <a:pt x="301" y="26"/>
                  </a:cubicBezTo>
                  <a:cubicBezTo>
                    <a:pt x="101" y="93"/>
                    <a:pt x="1" y="193"/>
                    <a:pt x="1" y="426"/>
                  </a:cubicBezTo>
                  <a:cubicBezTo>
                    <a:pt x="1" y="460"/>
                    <a:pt x="1" y="526"/>
                    <a:pt x="34" y="593"/>
                  </a:cubicBezTo>
                  <a:cubicBezTo>
                    <a:pt x="234" y="1127"/>
                    <a:pt x="468" y="1627"/>
                    <a:pt x="735" y="2127"/>
                  </a:cubicBezTo>
                  <a:cubicBezTo>
                    <a:pt x="836" y="2304"/>
                    <a:pt x="994" y="2386"/>
                    <a:pt x="1152" y="2386"/>
                  </a:cubicBezTo>
                  <a:cubicBezTo>
                    <a:pt x="1202" y="2386"/>
                    <a:pt x="1253" y="2377"/>
                    <a:pt x="1302" y="2361"/>
                  </a:cubicBezTo>
                  <a:cubicBezTo>
                    <a:pt x="1502" y="2261"/>
                    <a:pt x="1602" y="2027"/>
                    <a:pt x="1502" y="1794"/>
                  </a:cubicBezTo>
                  <a:cubicBezTo>
                    <a:pt x="1268" y="1260"/>
                    <a:pt x="1001" y="693"/>
                    <a:pt x="735" y="193"/>
                  </a:cubicBezTo>
                  <a:cubicBezTo>
                    <a:pt x="660" y="69"/>
                    <a:pt x="549" y="0"/>
                    <a:pt x="429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5"/>
            <p:cNvSpPr/>
            <p:nvPr/>
          </p:nvSpPr>
          <p:spPr>
            <a:xfrm>
              <a:off x="2696275" y="799675"/>
              <a:ext cx="61725" cy="33050"/>
            </a:xfrm>
            <a:custGeom>
              <a:avLst/>
              <a:gdLst/>
              <a:ahLst/>
              <a:cxnLst/>
              <a:rect l="l" t="t" r="r" b="b"/>
              <a:pathLst>
                <a:path w="2469" h="1322" extrusionOk="0">
                  <a:moveTo>
                    <a:pt x="1976" y="0"/>
                  </a:moveTo>
                  <a:cubicBezTo>
                    <a:pt x="1921" y="0"/>
                    <a:pt x="1863" y="7"/>
                    <a:pt x="1801" y="21"/>
                  </a:cubicBezTo>
                  <a:cubicBezTo>
                    <a:pt x="1301" y="188"/>
                    <a:pt x="834" y="354"/>
                    <a:pt x="334" y="521"/>
                  </a:cubicBezTo>
                  <a:cubicBezTo>
                    <a:pt x="133" y="588"/>
                    <a:pt x="0" y="755"/>
                    <a:pt x="67" y="988"/>
                  </a:cubicBezTo>
                  <a:cubicBezTo>
                    <a:pt x="100" y="1188"/>
                    <a:pt x="267" y="1322"/>
                    <a:pt x="534" y="1322"/>
                  </a:cubicBezTo>
                  <a:cubicBezTo>
                    <a:pt x="600" y="1322"/>
                    <a:pt x="667" y="1322"/>
                    <a:pt x="767" y="1288"/>
                  </a:cubicBezTo>
                  <a:cubicBezTo>
                    <a:pt x="1201" y="1122"/>
                    <a:pt x="1635" y="988"/>
                    <a:pt x="2068" y="821"/>
                  </a:cubicBezTo>
                  <a:cubicBezTo>
                    <a:pt x="2368" y="688"/>
                    <a:pt x="2468" y="488"/>
                    <a:pt x="2402" y="288"/>
                  </a:cubicBezTo>
                  <a:cubicBezTo>
                    <a:pt x="2349" y="102"/>
                    <a:pt x="2190" y="0"/>
                    <a:pt x="197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5"/>
            <p:cNvSpPr/>
            <p:nvPr/>
          </p:nvSpPr>
          <p:spPr>
            <a:xfrm>
              <a:off x="2884725" y="779325"/>
              <a:ext cx="60900" cy="28900"/>
            </a:xfrm>
            <a:custGeom>
              <a:avLst/>
              <a:gdLst/>
              <a:ahLst/>
              <a:cxnLst/>
              <a:rect l="l" t="t" r="r" b="b"/>
              <a:pathLst>
                <a:path w="2436" h="1156" extrusionOk="0">
                  <a:moveTo>
                    <a:pt x="1935" y="1"/>
                  </a:moveTo>
                  <a:cubicBezTo>
                    <a:pt x="1435" y="34"/>
                    <a:pt x="868" y="134"/>
                    <a:pt x="368" y="334"/>
                  </a:cubicBezTo>
                  <a:cubicBezTo>
                    <a:pt x="101" y="434"/>
                    <a:pt x="1" y="668"/>
                    <a:pt x="67" y="868"/>
                  </a:cubicBezTo>
                  <a:cubicBezTo>
                    <a:pt x="121" y="1054"/>
                    <a:pt x="237" y="1155"/>
                    <a:pt x="434" y="1155"/>
                  </a:cubicBezTo>
                  <a:cubicBezTo>
                    <a:pt x="484" y="1155"/>
                    <a:pt x="540" y="1149"/>
                    <a:pt x="601" y="1135"/>
                  </a:cubicBezTo>
                  <a:cubicBezTo>
                    <a:pt x="1102" y="1035"/>
                    <a:pt x="1602" y="935"/>
                    <a:pt x="2069" y="801"/>
                  </a:cubicBezTo>
                  <a:cubicBezTo>
                    <a:pt x="2302" y="735"/>
                    <a:pt x="2436" y="601"/>
                    <a:pt x="2436" y="368"/>
                  </a:cubicBezTo>
                  <a:cubicBezTo>
                    <a:pt x="2402" y="101"/>
                    <a:pt x="2236" y="1"/>
                    <a:pt x="193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5"/>
            <p:cNvSpPr/>
            <p:nvPr/>
          </p:nvSpPr>
          <p:spPr>
            <a:xfrm>
              <a:off x="2569500" y="945275"/>
              <a:ext cx="56750" cy="35225"/>
            </a:xfrm>
            <a:custGeom>
              <a:avLst/>
              <a:gdLst/>
              <a:ahLst/>
              <a:cxnLst/>
              <a:rect l="l" t="t" r="r" b="b"/>
              <a:pathLst>
                <a:path w="2270" h="1409" extrusionOk="0">
                  <a:moveTo>
                    <a:pt x="1802" y="1"/>
                  </a:moveTo>
                  <a:cubicBezTo>
                    <a:pt x="1769" y="1"/>
                    <a:pt x="1702" y="1"/>
                    <a:pt x="1602" y="34"/>
                  </a:cubicBezTo>
                  <a:cubicBezTo>
                    <a:pt x="1202" y="234"/>
                    <a:pt x="801" y="401"/>
                    <a:pt x="401" y="568"/>
                  </a:cubicBezTo>
                  <a:cubicBezTo>
                    <a:pt x="334" y="601"/>
                    <a:pt x="234" y="668"/>
                    <a:pt x="168" y="701"/>
                  </a:cubicBezTo>
                  <a:cubicBezTo>
                    <a:pt x="34" y="835"/>
                    <a:pt x="1" y="1002"/>
                    <a:pt x="67" y="1168"/>
                  </a:cubicBezTo>
                  <a:cubicBezTo>
                    <a:pt x="155" y="1314"/>
                    <a:pt x="267" y="1408"/>
                    <a:pt x="427" y="1408"/>
                  </a:cubicBezTo>
                  <a:cubicBezTo>
                    <a:pt x="451" y="1408"/>
                    <a:pt x="475" y="1406"/>
                    <a:pt x="501" y="1402"/>
                  </a:cubicBezTo>
                  <a:cubicBezTo>
                    <a:pt x="568" y="1402"/>
                    <a:pt x="668" y="1402"/>
                    <a:pt x="735" y="1369"/>
                  </a:cubicBezTo>
                  <a:cubicBezTo>
                    <a:pt x="1135" y="1168"/>
                    <a:pt x="1535" y="1002"/>
                    <a:pt x="1935" y="801"/>
                  </a:cubicBezTo>
                  <a:cubicBezTo>
                    <a:pt x="2102" y="735"/>
                    <a:pt x="2236" y="601"/>
                    <a:pt x="2236" y="435"/>
                  </a:cubicBezTo>
                  <a:cubicBezTo>
                    <a:pt x="2269" y="168"/>
                    <a:pt x="2102" y="1"/>
                    <a:pt x="180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5"/>
            <p:cNvSpPr/>
            <p:nvPr/>
          </p:nvSpPr>
          <p:spPr>
            <a:xfrm>
              <a:off x="2161725" y="1166825"/>
              <a:ext cx="43375" cy="52850"/>
            </a:xfrm>
            <a:custGeom>
              <a:avLst/>
              <a:gdLst/>
              <a:ahLst/>
              <a:cxnLst/>
              <a:rect l="l" t="t" r="r" b="b"/>
              <a:pathLst>
                <a:path w="1735" h="2114" extrusionOk="0">
                  <a:moveTo>
                    <a:pt x="1318" y="1"/>
                  </a:moveTo>
                  <a:cubicBezTo>
                    <a:pt x="1193" y="1"/>
                    <a:pt x="1057" y="69"/>
                    <a:pt x="934" y="212"/>
                  </a:cubicBezTo>
                  <a:cubicBezTo>
                    <a:pt x="634" y="579"/>
                    <a:pt x="400" y="1013"/>
                    <a:pt x="167" y="1446"/>
                  </a:cubicBezTo>
                  <a:cubicBezTo>
                    <a:pt x="0" y="1780"/>
                    <a:pt x="167" y="2113"/>
                    <a:pt x="467" y="2113"/>
                  </a:cubicBezTo>
                  <a:cubicBezTo>
                    <a:pt x="667" y="2080"/>
                    <a:pt x="801" y="2013"/>
                    <a:pt x="901" y="1847"/>
                  </a:cubicBezTo>
                  <a:cubicBezTo>
                    <a:pt x="1168" y="1446"/>
                    <a:pt x="1401" y="1046"/>
                    <a:pt x="1635" y="646"/>
                  </a:cubicBezTo>
                  <a:cubicBezTo>
                    <a:pt x="1735" y="446"/>
                    <a:pt x="1735" y="245"/>
                    <a:pt x="1535" y="79"/>
                  </a:cubicBezTo>
                  <a:cubicBezTo>
                    <a:pt x="1470" y="27"/>
                    <a:pt x="1396" y="1"/>
                    <a:pt x="131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5"/>
            <p:cNvSpPr/>
            <p:nvPr/>
          </p:nvSpPr>
          <p:spPr>
            <a:xfrm>
              <a:off x="2680425" y="2161150"/>
              <a:ext cx="57550" cy="22875"/>
            </a:xfrm>
            <a:custGeom>
              <a:avLst/>
              <a:gdLst/>
              <a:ahLst/>
              <a:cxnLst/>
              <a:rect l="l" t="t" r="r" b="b"/>
              <a:pathLst>
                <a:path w="2302" h="915" extrusionOk="0">
                  <a:moveTo>
                    <a:pt x="467" y="1"/>
                  </a:moveTo>
                  <a:cubicBezTo>
                    <a:pt x="200" y="1"/>
                    <a:pt x="0" y="168"/>
                    <a:pt x="0" y="368"/>
                  </a:cubicBezTo>
                  <a:cubicBezTo>
                    <a:pt x="0" y="601"/>
                    <a:pt x="134" y="768"/>
                    <a:pt x="401" y="835"/>
                  </a:cubicBezTo>
                  <a:cubicBezTo>
                    <a:pt x="742" y="884"/>
                    <a:pt x="1102" y="914"/>
                    <a:pt x="1454" y="914"/>
                  </a:cubicBezTo>
                  <a:cubicBezTo>
                    <a:pt x="1582" y="914"/>
                    <a:pt x="1710" y="910"/>
                    <a:pt x="1835" y="901"/>
                  </a:cubicBezTo>
                  <a:cubicBezTo>
                    <a:pt x="2068" y="901"/>
                    <a:pt x="2235" y="801"/>
                    <a:pt x="2269" y="534"/>
                  </a:cubicBezTo>
                  <a:cubicBezTo>
                    <a:pt x="2302" y="334"/>
                    <a:pt x="2202" y="168"/>
                    <a:pt x="1902" y="67"/>
                  </a:cubicBezTo>
                  <a:cubicBezTo>
                    <a:pt x="1835" y="67"/>
                    <a:pt x="1701" y="34"/>
                    <a:pt x="1568" y="34"/>
                  </a:cubicBezTo>
                  <a:cubicBezTo>
                    <a:pt x="1201" y="34"/>
                    <a:pt x="834" y="1"/>
                    <a:pt x="46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5"/>
            <p:cNvSpPr/>
            <p:nvPr/>
          </p:nvSpPr>
          <p:spPr>
            <a:xfrm>
              <a:off x="2365250" y="1020050"/>
              <a:ext cx="54175" cy="37925"/>
            </a:xfrm>
            <a:custGeom>
              <a:avLst/>
              <a:gdLst/>
              <a:ahLst/>
              <a:cxnLst/>
              <a:rect l="l" t="t" r="r" b="b"/>
              <a:pathLst>
                <a:path w="2167" h="1517" extrusionOk="0">
                  <a:moveTo>
                    <a:pt x="1737" y="1"/>
                  </a:moveTo>
                  <a:cubicBezTo>
                    <a:pt x="1649" y="1"/>
                    <a:pt x="1548" y="27"/>
                    <a:pt x="1433" y="79"/>
                  </a:cubicBezTo>
                  <a:cubicBezTo>
                    <a:pt x="1032" y="279"/>
                    <a:pt x="665" y="512"/>
                    <a:pt x="265" y="713"/>
                  </a:cubicBezTo>
                  <a:cubicBezTo>
                    <a:pt x="132" y="813"/>
                    <a:pt x="32" y="913"/>
                    <a:pt x="32" y="1079"/>
                  </a:cubicBezTo>
                  <a:cubicBezTo>
                    <a:pt x="1" y="1327"/>
                    <a:pt x="199" y="1517"/>
                    <a:pt x="441" y="1517"/>
                  </a:cubicBezTo>
                  <a:cubicBezTo>
                    <a:pt x="460" y="1517"/>
                    <a:pt x="479" y="1516"/>
                    <a:pt x="499" y="1513"/>
                  </a:cubicBezTo>
                  <a:cubicBezTo>
                    <a:pt x="599" y="1513"/>
                    <a:pt x="732" y="1480"/>
                    <a:pt x="832" y="1413"/>
                  </a:cubicBezTo>
                  <a:cubicBezTo>
                    <a:pt x="1166" y="1213"/>
                    <a:pt x="1499" y="1013"/>
                    <a:pt x="1833" y="813"/>
                  </a:cubicBezTo>
                  <a:cubicBezTo>
                    <a:pt x="2133" y="612"/>
                    <a:pt x="2166" y="412"/>
                    <a:pt x="2066" y="212"/>
                  </a:cubicBezTo>
                  <a:cubicBezTo>
                    <a:pt x="1984" y="69"/>
                    <a:pt x="1877" y="1"/>
                    <a:pt x="173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5"/>
            <p:cNvSpPr/>
            <p:nvPr/>
          </p:nvSpPr>
          <p:spPr>
            <a:xfrm>
              <a:off x="2102500" y="1643600"/>
              <a:ext cx="27550" cy="55700"/>
            </a:xfrm>
            <a:custGeom>
              <a:avLst/>
              <a:gdLst/>
              <a:ahLst/>
              <a:cxnLst/>
              <a:rect l="l" t="t" r="r" b="b"/>
              <a:pathLst>
                <a:path w="1102" h="2228" extrusionOk="0">
                  <a:moveTo>
                    <a:pt x="422" y="1"/>
                  </a:moveTo>
                  <a:cubicBezTo>
                    <a:pt x="383" y="1"/>
                    <a:pt x="342" y="8"/>
                    <a:pt x="301" y="21"/>
                  </a:cubicBezTo>
                  <a:cubicBezTo>
                    <a:pt x="134" y="55"/>
                    <a:pt x="1" y="221"/>
                    <a:pt x="1" y="522"/>
                  </a:cubicBezTo>
                  <a:cubicBezTo>
                    <a:pt x="67" y="922"/>
                    <a:pt x="168" y="1422"/>
                    <a:pt x="268" y="1923"/>
                  </a:cubicBezTo>
                  <a:cubicBezTo>
                    <a:pt x="327" y="2102"/>
                    <a:pt x="468" y="2228"/>
                    <a:pt x="664" y="2228"/>
                  </a:cubicBezTo>
                  <a:cubicBezTo>
                    <a:pt x="687" y="2228"/>
                    <a:pt x="710" y="2226"/>
                    <a:pt x="735" y="2223"/>
                  </a:cubicBezTo>
                  <a:cubicBezTo>
                    <a:pt x="968" y="2189"/>
                    <a:pt x="1102" y="2023"/>
                    <a:pt x="1068" y="1789"/>
                  </a:cubicBezTo>
                  <a:cubicBezTo>
                    <a:pt x="1068" y="1255"/>
                    <a:pt x="935" y="788"/>
                    <a:pt x="768" y="288"/>
                  </a:cubicBezTo>
                  <a:cubicBezTo>
                    <a:pt x="715" y="102"/>
                    <a:pt x="577" y="1"/>
                    <a:pt x="42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5"/>
            <p:cNvSpPr/>
            <p:nvPr/>
          </p:nvSpPr>
          <p:spPr>
            <a:xfrm>
              <a:off x="2301825" y="1102825"/>
              <a:ext cx="52550" cy="39525"/>
            </a:xfrm>
            <a:custGeom>
              <a:avLst/>
              <a:gdLst/>
              <a:ahLst/>
              <a:cxnLst/>
              <a:rect l="l" t="t" r="r" b="b"/>
              <a:pathLst>
                <a:path w="2102" h="1581" extrusionOk="0">
                  <a:moveTo>
                    <a:pt x="1636" y="1"/>
                  </a:moveTo>
                  <a:cubicBezTo>
                    <a:pt x="1553" y="1"/>
                    <a:pt x="1462" y="23"/>
                    <a:pt x="1368" y="70"/>
                  </a:cubicBezTo>
                  <a:cubicBezTo>
                    <a:pt x="967" y="304"/>
                    <a:pt x="567" y="571"/>
                    <a:pt x="234" y="871"/>
                  </a:cubicBezTo>
                  <a:cubicBezTo>
                    <a:pt x="100" y="971"/>
                    <a:pt x="0" y="1138"/>
                    <a:pt x="67" y="1304"/>
                  </a:cubicBezTo>
                  <a:cubicBezTo>
                    <a:pt x="134" y="1471"/>
                    <a:pt x="267" y="1571"/>
                    <a:pt x="467" y="1571"/>
                  </a:cubicBezTo>
                  <a:cubicBezTo>
                    <a:pt x="485" y="1577"/>
                    <a:pt x="505" y="1580"/>
                    <a:pt x="525" y="1580"/>
                  </a:cubicBezTo>
                  <a:cubicBezTo>
                    <a:pt x="615" y="1580"/>
                    <a:pt x="719" y="1526"/>
                    <a:pt x="801" y="1471"/>
                  </a:cubicBezTo>
                  <a:cubicBezTo>
                    <a:pt x="1168" y="1238"/>
                    <a:pt x="1501" y="1004"/>
                    <a:pt x="1835" y="771"/>
                  </a:cubicBezTo>
                  <a:cubicBezTo>
                    <a:pt x="2035" y="604"/>
                    <a:pt x="2102" y="370"/>
                    <a:pt x="2002" y="204"/>
                  </a:cubicBezTo>
                  <a:cubicBezTo>
                    <a:pt x="1915" y="74"/>
                    <a:pt x="1787" y="1"/>
                    <a:pt x="1636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5"/>
            <p:cNvSpPr/>
            <p:nvPr/>
          </p:nvSpPr>
          <p:spPr>
            <a:xfrm>
              <a:off x="2662900" y="860625"/>
              <a:ext cx="56750" cy="32150"/>
            </a:xfrm>
            <a:custGeom>
              <a:avLst/>
              <a:gdLst/>
              <a:ahLst/>
              <a:cxnLst/>
              <a:rect l="l" t="t" r="r" b="b"/>
              <a:pathLst>
                <a:path w="2270" h="1286" extrusionOk="0">
                  <a:moveTo>
                    <a:pt x="1814" y="1"/>
                  </a:moveTo>
                  <a:cubicBezTo>
                    <a:pt x="1769" y="1"/>
                    <a:pt x="1721" y="6"/>
                    <a:pt x="1669" y="18"/>
                  </a:cubicBezTo>
                  <a:cubicBezTo>
                    <a:pt x="1202" y="151"/>
                    <a:pt x="735" y="318"/>
                    <a:pt x="268" y="518"/>
                  </a:cubicBezTo>
                  <a:cubicBezTo>
                    <a:pt x="101" y="618"/>
                    <a:pt x="1" y="785"/>
                    <a:pt x="67" y="985"/>
                  </a:cubicBezTo>
                  <a:cubicBezTo>
                    <a:pt x="101" y="1185"/>
                    <a:pt x="268" y="1285"/>
                    <a:pt x="534" y="1285"/>
                  </a:cubicBezTo>
                  <a:cubicBezTo>
                    <a:pt x="568" y="1285"/>
                    <a:pt x="668" y="1285"/>
                    <a:pt x="735" y="1252"/>
                  </a:cubicBezTo>
                  <a:cubicBezTo>
                    <a:pt x="1135" y="1119"/>
                    <a:pt x="1502" y="985"/>
                    <a:pt x="1902" y="818"/>
                  </a:cubicBezTo>
                  <a:cubicBezTo>
                    <a:pt x="2169" y="718"/>
                    <a:pt x="2269" y="518"/>
                    <a:pt x="2202" y="318"/>
                  </a:cubicBezTo>
                  <a:cubicBezTo>
                    <a:pt x="2147" y="125"/>
                    <a:pt x="2024" y="1"/>
                    <a:pt x="1814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5"/>
            <p:cNvSpPr/>
            <p:nvPr/>
          </p:nvSpPr>
          <p:spPr>
            <a:xfrm>
              <a:off x="2288475" y="1950025"/>
              <a:ext cx="49225" cy="41650"/>
            </a:xfrm>
            <a:custGeom>
              <a:avLst/>
              <a:gdLst/>
              <a:ahLst/>
              <a:cxnLst/>
              <a:rect l="l" t="t" r="r" b="b"/>
              <a:pathLst>
                <a:path w="1969" h="1666" extrusionOk="0">
                  <a:moveTo>
                    <a:pt x="416" y="0"/>
                  </a:moveTo>
                  <a:cubicBezTo>
                    <a:pt x="243" y="0"/>
                    <a:pt x="81" y="129"/>
                    <a:pt x="34" y="340"/>
                  </a:cubicBezTo>
                  <a:cubicBezTo>
                    <a:pt x="0" y="507"/>
                    <a:pt x="100" y="640"/>
                    <a:pt x="234" y="774"/>
                  </a:cubicBezTo>
                  <a:cubicBezTo>
                    <a:pt x="534" y="1040"/>
                    <a:pt x="868" y="1307"/>
                    <a:pt x="1201" y="1541"/>
                  </a:cubicBezTo>
                  <a:cubicBezTo>
                    <a:pt x="1301" y="1624"/>
                    <a:pt x="1410" y="1666"/>
                    <a:pt x="1514" y="1666"/>
                  </a:cubicBezTo>
                  <a:cubicBezTo>
                    <a:pt x="1618" y="1666"/>
                    <a:pt x="1718" y="1624"/>
                    <a:pt x="1802" y="1541"/>
                  </a:cubicBezTo>
                  <a:cubicBezTo>
                    <a:pt x="1968" y="1374"/>
                    <a:pt x="1968" y="1107"/>
                    <a:pt x="1735" y="907"/>
                  </a:cubicBezTo>
                  <a:cubicBezTo>
                    <a:pt x="1401" y="607"/>
                    <a:pt x="1034" y="307"/>
                    <a:pt x="634" y="73"/>
                  </a:cubicBezTo>
                  <a:cubicBezTo>
                    <a:pt x="565" y="23"/>
                    <a:pt x="489" y="0"/>
                    <a:pt x="41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5"/>
            <p:cNvSpPr/>
            <p:nvPr/>
          </p:nvSpPr>
          <p:spPr>
            <a:xfrm>
              <a:off x="2080825" y="1275525"/>
              <a:ext cx="40875" cy="49500"/>
            </a:xfrm>
            <a:custGeom>
              <a:avLst/>
              <a:gdLst/>
              <a:ahLst/>
              <a:cxnLst/>
              <a:rect l="l" t="t" r="r" b="b"/>
              <a:pathLst>
                <a:path w="1635" h="1980" extrusionOk="0">
                  <a:moveTo>
                    <a:pt x="1168" y="0"/>
                  </a:moveTo>
                  <a:cubicBezTo>
                    <a:pt x="1001" y="0"/>
                    <a:pt x="868" y="67"/>
                    <a:pt x="801" y="167"/>
                  </a:cubicBezTo>
                  <a:cubicBezTo>
                    <a:pt x="568" y="567"/>
                    <a:pt x="334" y="968"/>
                    <a:pt x="101" y="1368"/>
                  </a:cubicBezTo>
                  <a:cubicBezTo>
                    <a:pt x="0" y="1568"/>
                    <a:pt x="34" y="1768"/>
                    <a:pt x="234" y="1902"/>
                  </a:cubicBezTo>
                  <a:cubicBezTo>
                    <a:pt x="298" y="1953"/>
                    <a:pt x="377" y="1980"/>
                    <a:pt x="460" y="1980"/>
                  </a:cubicBezTo>
                  <a:cubicBezTo>
                    <a:pt x="591" y="1980"/>
                    <a:pt x="732" y="1912"/>
                    <a:pt x="834" y="1768"/>
                  </a:cubicBezTo>
                  <a:cubicBezTo>
                    <a:pt x="1101" y="1401"/>
                    <a:pt x="1335" y="968"/>
                    <a:pt x="1502" y="534"/>
                  </a:cubicBezTo>
                  <a:cubicBezTo>
                    <a:pt x="1635" y="267"/>
                    <a:pt x="1435" y="0"/>
                    <a:pt x="116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5"/>
            <p:cNvSpPr/>
            <p:nvPr/>
          </p:nvSpPr>
          <p:spPr>
            <a:xfrm>
              <a:off x="2571175" y="2133850"/>
              <a:ext cx="55075" cy="31700"/>
            </a:xfrm>
            <a:custGeom>
              <a:avLst/>
              <a:gdLst/>
              <a:ahLst/>
              <a:cxnLst/>
              <a:rect l="l" t="t" r="r" b="b"/>
              <a:pathLst>
                <a:path w="2203" h="1268" extrusionOk="0">
                  <a:moveTo>
                    <a:pt x="457" y="1"/>
                  </a:moveTo>
                  <a:cubicBezTo>
                    <a:pt x="310" y="1"/>
                    <a:pt x="176" y="82"/>
                    <a:pt x="101" y="259"/>
                  </a:cubicBezTo>
                  <a:cubicBezTo>
                    <a:pt x="0" y="459"/>
                    <a:pt x="101" y="659"/>
                    <a:pt x="301" y="759"/>
                  </a:cubicBezTo>
                  <a:cubicBezTo>
                    <a:pt x="768" y="959"/>
                    <a:pt x="1201" y="1126"/>
                    <a:pt x="1668" y="1260"/>
                  </a:cubicBezTo>
                  <a:cubicBezTo>
                    <a:pt x="1696" y="1265"/>
                    <a:pt x="1724" y="1268"/>
                    <a:pt x="1751" y="1268"/>
                  </a:cubicBezTo>
                  <a:cubicBezTo>
                    <a:pt x="1889" y="1268"/>
                    <a:pt x="2019" y="1198"/>
                    <a:pt x="2102" y="1059"/>
                  </a:cubicBezTo>
                  <a:cubicBezTo>
                    <a:pt x="2202" y="859"/>
                    <a:pt x="2169" y="692"/>
                    <a:pt x="2035" y="559"/>
                  </a:cubicBezTo>
                  <a:cubicBezTo>
                    <a:pt x="1969" y="492"/>
                    <a:pt x="1868" y="459"/>
                    <a:pt x="1768" y="392"/>
                  </a:cubicBezTo>
                  <a:cubicBezTo>
                    <a:pt x="1401" y="259"/>
                    <a:pt x="1001" y="125"/>
                    <a:pt x="601" y="25"/>
                  </a:cubicBezTo>
                  <a:cubicBezTo>
                    <a:pt x="552" y="9"/>
                    <a:pt x="504" y="1"/>
                    <a:pt x="45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5"/>
            <p:cNvSpPr/>
            <p:nvPr/>
          </p:nvSpPr>
          <p:spPr>
            <a:xfrm>
              <a:off x="2466100" y="2081625"/>
              <a:ext cx="53400" cy="34675"/>
            </a:xfrm>
            <a:custGeom>
              <a:avLst/>
              <a:gdLst/>
              <a:ahLst/>
              <a:cxnLst/>
              <a:rect l="l" t="t" r="r" b="b"/>
              <a:pathLst>
                <a:path w="2136" h="1387" extrusionOk="0">
                  <a:moveTo>
                    <a:pt x="430" y="0"/>
                  </a:moveTo>
                  <a:cubicBezTo>
                    <a:pt x="256" y="0"/>
                    <a:pt x="147" y="75"/>
                    <a:pt x="101" y="213"/>
                  </a:cubicBezTo>
                  <a:cubicBezTo>
                    <a:pt x="0" y="413"/>
                    <a:pt x="67" y="647"/>
                    <a:pt x="301" y="780"/>
                  </a:cubicBezTo>
                  <a:cubicBezTo>
                    <a:pt x="701" y="980"/>
                    <a:pt x="1068" y="1180"/>
                    <a:pt x="1468" y="1347"/>
                  </a:cubicBezTo>
                  <a:cubicBezTo>
                    <a:pt x="1531" y="1374"/>
                    <a:pt x="1593" y="1386"/>
                    <a:pt x="1653" y="1386"/>
                  </a:cubicBezTo>
                  <a:cubicBezTo>
                    <a:pt x="1817" y="1386"/>
                    <a:pt x="1962" y="1293"/>
                    <a:pt x="2035" y="1147"/>
                  </a:cubicBezTo>
                  <a:cubicBezTo>
                    <a:pt x="2135" y="913"/>
                    <a:pt x="2035" y="747"/>
                    <a:pt x="1868" y="613"/>
                  </a:cubicBezTo>
                  <a:cubicBezTo>
                    <a:pt x="1502" y="346"/>
                    <a:pt x="1068" y="213"/>
                    <a:pt x="701" y="46"/>
                  </a:cubicBezTo>
                  <a:cubicBezTo>
                    <a:pt x="598" y="15"/>
                    <a:pt x="507" y="0"/>
                    <a:pt x="43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5"/>
            <p:cNvSpPr/>
            <p:nvPr/>
          </p:nvSpPr>
          <p:spPr>
            <a:xfrm>
              <a:off x="2414525" y="913150"/>
              <a:ext cx="49100" cy="36025"/>
            </a:xfrm>
            <a:custGeom>
              <a:avLst/>
              <a:gdLst/>
              <a:ahLst/>
              <a:cxnLst/>
              <a:rect l="l" t="t" r="r" b="b"/>
              <a:pathLst>
                <a:path w="1964" h="1441" extrusionOk="0">
                  <a:moveTo>
                    <a:pt x="1585" y="1"/>
                  </a:moveTo>
                  <a:cubicBezTo>
                    <a:pt x="1556" y="1"/>
                    <a:pt x="1527" y="6"/>
                    <a:pt x="1496" y="18"/>
                  </a:cubicBezTo>
                  <a:cubicBezTo>
                    <a:pt x="996" y="152"/>
                    <a:pt x="496" y="452"/>
                    <a:pt x="95" y="819"/>
                  </a:cubicBezTo>
                  <a:cubicBezTo>
                    <a:pt x="62" y="852"/>
                    <a:pt x="29" y="919"/>
                    <a:pt x="29" y="952"/>
                  </a:cubicBezTo>
                  <a:cubicBezTo>
                    <a:pt x="0" y="1209"/>
                    <a:pt x="166" y="1441"/>
                    <a:pt x="382" y="1441"/>
                  </a:cubicBezTo>
                  <a:cubicBezTo>
                    <a:pt x="418" y="1441"/>
                    <a:pt x="457" y="1434"/>
                    <a:pt x="496" y="1419"/>
                  </a:cubicBezTo>
                  <a:cubicBezTo>
                    <a:pt x="996" y="1286"/>
                    <a:pt x="1430" y="952"/>
                    <a:pt x="1830" y="652"/>
                  </a:cubicBezTo>
                  <a:cubicBezTo>
                    <a:pt x="1963" y="552"/>
                    <a:pt x="1963" y="385"/>
                    <a:pt x="1897" y="218"/>
                  </a:cubicBezTo>
                  <a:cubicBezTo>
                    <a:pt x="1815" y="110"/>
                    <a:pt x="1711" y="1"/>
                    <a:pt x="158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5"/>
            <p:cNvSpPr/>
            <p:nvPr/>
          </p:nvSpPr>
          <p:spPr>
            <a:xfrm>
              <a:off x="2376025" y="2020050"/>
              <a:ext cx="50900" cy="35725"/>
            </a:xfrm>
            <a:custGeom>
              <a:avLst/>
              <a:gdLst/>
              <a:ahLst/>
              <a:cxnLst/>
              <a:rect l="l" t="t" r="r" b="b"/>
              <a:pathLst>
                <a:path w="2036" h="1429" extrusionOk="0">
                  <a:moveTo>
                    <a:pt x="411" y="1"/>
                  </a:moveTo>
                  <a:cubicBezTo>
                    <a:pt x="281" y="1"/>
                    <a:pt x="173" y="87"/>
                    <a:pt x="101" y="208"/>
                  </a:cubicBezTo>
                  <a:cubicBezTo>
                    <a:pt x="1" y="408"/>
                    <a:pt x="34" y="608"/>
                    <a:pt x="201" y="708"/>
                  </a:cubicBezTo>
                  <a:cubicBezTo>
                    <a:pt x="601" y="975"/>
                    <a:pt x="1002" y="1208"/>
                    <a:pt x="1302" y="1375"/>
                  </a:cubicBezTo>
                  <a:cubicBezTo>
                    <a:pt x="1417" y="1410"/>
                    <a:pt x="1512" y="1428"/>
                    <a:pt x="1593" y="1428"/>
                  </a:cubicBezTo>
                  <a:cubicBezTo>
                    <a:pt x="1747" y="1428"/>
                    <a:pt x="1848" y="1361"/>
                    <a:pt x="1936" y="1208"/>
                  </a:cubicBezTo>
                  <a:cubicBezTo>
                    <a:pt x="2036" y="1041"/>
                    <a:pt x="1969" y="841"/>
                    <a:pt x="1836" y="708"/>
                  </a:cubicBezTo>
                  <a:cubicBezTo>
                    <a:pt x="1435" y="408"/>
                    <a:pt x="1002" y="208"/>
                    <a:pt x="568" y="41"/>
                  </a:cubicBezTo>
                  <a:cubicBezTo>
                    <a:pt x="513" y="13"/>
                    <a:pt x="460" y="1"/>
                    <a:pt x="41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5"/>
            <p:cNvSpPr/>
            <p:nvPr/>
          </p:nvSpPr>
          <p:spPr>
            <a:xfrm>
              <a:off x="2818850" y="845900"/>
              <a:ext cx="52575" cy="27700"/>
            </a:xfrm>
            <a:custGeom>
              <a:avLst/>
              <a:gdLst/>
              <a:ahLst/>
              <a:cxnLst/>
              <a:rect l="l" t="t" r="r" b="b"/>
              <a:pathLst>
                <a:path w="2103" h="1108" extrusionOk="0">
                  <a:moveTo>
                    <a:pt x="1710" y="0"/>
                  </a:moveTo>
                  <a:cubicBezTo>
                    <a:pt x="1685" y="0"/>
                    <a:pt x="1660" y="2"/>
                    <a:pt x="1635" y="6"/>
                  </a:cubicBezTo>
                  <a:cubicBezTo>
                    <a:pt x="1201" y="73"/>
                    <a:pt x="734" y="173"/>
                    <a:pt x="301" y="307"/>
                  </a:cubicBezTo>
                  <a:cubicBezTo>
                    <a:pt x="67" y="373"/>
                    <a:pt x="1" y="573"/>
                    <a:pt x="67" y="807"/>
                  </a:cubicBezTo>
                  <a:cubicBezTo>
                    <a:pt x="101" y="1007"/>
                    <a:pt x="267" y="1107"/>
                    <a:pt x="534" y="1107"/>
                  </a:cubicBezTo>
                  <a:cubicBezTo>
                    <a:pt x="935" y="1007"/>
                    <a:pt x="1435" y="974"/>
                    <a:pt x="1869" y="740"/>
                  </a:cubicBezTo>
                  <a:cubicBezTo>
                    <a:pt x="2035" y="674"/>
                    <a:pt x="2102" y="507"/>
                    <a:pt x="2069" y="273"/>
                  </a:cubicBezTo>
                  <a:cubicBezTo>
                    <a:pt x="2010" y="99"/>
                    <a:pt x="1876" y="0"/>
                    <a:pt x="17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5"/>
            <p:cNvSpPr/>
            <p:nvPr/>
          </p:nvSpPr>
          <p:spPr>
            <a:xfrm>
              <a:off x="3144075" y="2023225"/>
              <a:ext cx="48400" cy="39725"/>
            </a:xfrm>
            <a:custGeom>
              <a:avLst/>
              <a:gdLst/>
              <a:ahLst/>
              <a:cxnLst/>
              <a:rect l="l" t="t" r="r" b="b"/>
              <a:pathLst>
                <a:path w="1936" h="1589" extrusionOk="0">
                  <a:moveTo>
                    <a:pt x="1527" y="0"/>
                  </a:moveTo>
                  <a:cubicBezTo>
                    <a:pt x="1475" y="0"/>
                    <a:pt x="1422" y="15"/>
                    <a:pt x="1368" y="47"/>
                  </a:cubicBezTo>
                  <a:cubicBezTo>
                    <a:pt x="901" y="281"/>
                    <a:pt x="501" y="548"/>
                    <a:pt x="168" y="914"/>
                  </a:cubicBezTo>
                  <a:cubicBezTo>
                    <a:pt x="1" y="1048"/>
                    <a:pt x="1" y="1248"/>
                    <a:pt x="134" y="1415"/>
                  </a:cubicBezTo>
                  <a:cubicBezTo>
                    <a:pt x="230" y="1510"/>
                    <a:pt x="343" y="1589"/>
                    <a:pt x="460" y="1589"/>
                  </a:cubicBezTo>
                  <a:cubicBezTo>
                    <a:pt x="507" y="1589"/>
                    <a:pt x="554" y="1577"/>
                    <a:pt x="601" y="1548"/>
                  </a:cubicBezTo>
                  <a:cubicBezTo>
                    <a:pt x="1068" y="1315"/>
                    <a:pt x="1435" y="948"/>
                    <a:pt x="1802" y="714"/>
                  </a:cubicBezTo>
                  <a:cubicBezTo>
                    <a:pt x="1936" y="481"/>
                    <a:pt x="1936" y="314"/>
                    <a:pt x="1802" y="181"/>
                  </a:cubicBezTo>
                  <a:cubicBezTo>
                    <a:pt x="1734" y="67"/>
                    <a:pt x="1635" y="0"/>
                    <a:pt x="1527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5"/>
            <p:cNvSpPr/>
            <p:nvPr/>
          </p:nvSpPr>
          <p:spPr>
            <a:xfrm>
              <a:off x="3042575" y="2082600"/>
              <a:ext cx="49000" cy="34050"/>
            </a:xfrm>
            <a:custGeom>
              <a:avLst/>
              <a:gdLst/>
              <a:ahLst/>
              <a:cxnLst/>
              <a:rect l="l" t="t" r="r" b="b"/>
              <a:pathLst>
                <a:path w="1960" h="1362" extrusionOk="0">
                  <a:moveTo>
                    <a:pt x="1556" y="1"/>
                  </a:moveTo>
                  <a:cubicBezTo>
                    <a:pt x="1536" y="1"/>
                    <a:pt x="1514" y="3"/>
                    <a:pt x="1492" y="7"/>
                  </a:cubicBezTo>
                  <a:cubicBezTo>
                    <a:pt x="959" y="107"/>
                    <a:pt x="525" y="407"/>
                    <a:pt x="125" y="741"/>
                  </a:cubicBezTo>
                  <a:cubicBezTo>
                    <a:pt x="91" y="774"/>
                    <a:pt x="91" y="808"/>
                    <a:pt x="58" y="841"/>
                  </a:cubicBezTo>
                  <a:cubicBezTo>
                    <a:pt x="0" y="1101"/>
                    <a:pt x="168" y="1361"/>
                    <a:pt x="408" y="1361"/>
                  </a:cubicBezTo>
                  <a:cubicBezTo>
                    <a:pt x="446" y="1361"/>
                    <a:pt x="485" y="1355"/>
                    <a:pt x="525" y="1341"/>
                  </a:cubicBezTo>
                  <a:cubicBezTo>
                    <a:pt x="992" y="1208"/>
                    <a:pt x="1392" y="975"/>
                    <a:pt x="1793" y="674"/>
                  </a:cubicBezTo>
                  <a:cubicBezTo>
                    <a:pt x="1926" y="574"/>
                    <a:pt x="1959" y="374"/>
                    <a:pt x="1859" y="207"/>
                  </a:cubicBezTo>
                  <a:cubicBezTo>
                    <a:pt x="1801" y="91"/>
                    <a:pt x="1693" y="1"/>
                    <a:pt x="1556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5"/>
            <p:cNvSpPr/>
            <p:nvPr/>
          </p:nvSpPr>
          <p:spPr>
            <a:xfrm>
              <a:off x="2922250" y="2128625"/>
              <a:ext cx="50075" cy="24350"/>
            </a:xfrm>
            <a:custGeom>
              <a:avLst/>
              <a:gdLst/>
              <a:ahLst/>
              <a:cxnLst/>
              <a:rect l="l" t="t" r="r" b="b"/>
              <a:pathLst>
                <a:path w="2003" h="974" extrusionOk="0">
                  <a:moveTo>
                    <a:pt x="1435" y="1"/>
                  </a:moveTo>
                  <a:cubicBezTo>
                    <a:pt x="1102" y="34"/>
                    <a:pt x="735" y="101"/>
                    <a:pt x="401" y="168"/>
                  </a:cubicBezTo>
                  <a:cubicBezTo>
                    <a:pt x="134" y="234"/>
                    <a:pt x="1" y="401"/>
                    <a:pt x="34" y="635"/>
                  </a:cubicBezTo>
                  <a:cubicBezTo>
                    <a:pt x="34" y="844"/>
                    <a:pt x="196" y="973"/>
                    <a:pt x="446" y="973"/>
                  </a:cubicBezTo>
                  <a:cubicBezTo>
                    <a:pt x="474" y="973"/>
                    <a:pt x="504" y="972"/>
                    <a:pt x="535" y="968"/>
                  </a:cubicBezTo>
                  <a:cubicBezTo>
                    <a:pt x="901" y="935"/>
                    <a:pt x="1302" y="901"/>
                    <a:pt x="1669" y="835"/>
                  </a:cubicBezTo>
                  <a:cubicBezTo>
                    <a:pt x="1869" y="768"/>
                    <a:pt x="1969" y="635"/>
                    <a:pt x="2002" y="434"/>
                  </a:cubicBezTo>
                  <a:cubicBezTo>
                    <a:pt x="2002" y="234"/>
                    <a:pt x="1902" y="101"/>
                    <a:pt x="170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5"/>
            <p:cNvSpPr/>
            <p:nvPr/>
          </p:nvSpPr>
          <p:spPr>
            <a:xfrm>
              <a:off x="2208425" y="1865900"/>
              <a:ext cx="42400" cy="43500"/>
            </a:xfrm>
            <a:custGeom>
              <a:avLst/>
              <a:gdLst/>
              <a:ahLst/>
              <a:cxnLst/>
              <a:rect l="l" t="t" r="r" b="b"/>
              <a:pathLst>
                <a:path w="1696" h="1740" extrusionOk="0">
                  <a:moveTo>
                    <a:pt x="446" y="1"/>
                  </a:moveTo>
                  <a:cubicBezTo>
                    <a:pt x="369" y="1"/>
                    <a:pt x="288" y="25"/>
                    <a:pt x="200" y="69"/>
                  </a:cubicBezTo>
                  <a:cubicBezTo>
                    <a:pt x="33" y="169"/>
                    <a:pt x="0" y="369"/>
                    <a:pt x="67" y="503"/>
                  </a:cubicBezTo>
                  <a:cubicBezTo>
                    <a:pt x="300" y="1003"/>
                    <a:pt x="634" y="1403"/>
                    <a:pt x="1068" y="1703"/>
                  </a:cubicBezTo>
                  <a:cubicBezTo>
                    <a:pt x="1101" y="1737"/>
                    <a:pt x="1168" y="1737"/>
                    <a:pt x="1201" y="1737"/>
                  </a:cubicBezTo>
                  <a:cubicBezTo>
                    <a:pt x="1218" y="1739"/>
                    <a:pt x="1235" y="1740"/>
                    <a:pt x="1251" y="1740"/>
                  </a:cubicBezTo>
                  <a:cubicBezTo>
                    <a:pt x="1523" y="1740"/>
                    <a:pt x="1696" y="1486"/>
                    <a:pt x="1601" y="1203"/>
                  </a:cubicBezTo>
                  <a:cubicBezTo>
                    <a:pt x="1535" y="1003"/>
                    <a:pt x="1401" y="870"/>
                    <a:pt x="1268" y="736"/>
                  </a:cubicBezTo>
                  <a:cubicBezTo>
                    <a:pt x="1101" y="536"/>
                    <a:pt x="901" y="302"/>
                    <a:pt x="734" y="136"/>
                  </a:cubicBezTo>
                  <a:cubicBezTo>
                    <a:pt x="640" y="42"/>
                    <a:pt x="546" y="1"/>
                    <a:pt x="446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5"/>
            <p:cNvSpPr/>
            <p:nvPr/>
          </p:nvSpPr>
          <p:spPr>
            <a:xfrm>
              <a:off x="2185075" y="1096850"/>
              <a:ext cx="40050" cy="39750"/>
            </a:xfrm>
            <a:custGeom>
              <a:avLst/>
              <a:gdLst/>
              <a:ahLst/>
              <a:cxnLst/>
              <a:rect l="l" t="t" r="r" b="b"/>
              <a:pathLst>
                <a:path w="1602" h="1590" extrusionOk="0">
                  <a:moveTo>
                    <a:pt x="1150" y="0"/>
                  </a:moveTo>
                  <a:cubicBezTo>
                    <a:pt x="1124" y="0"/>
                    <a:pt x="1096" y="3"/>
                    <a:pt x="1068" y="9"/>
                  </a:cubicBezTo>
                  <a:cubicBezTo>
                    <a:pt x="834" y="76"/>
                    <a:pt x="67" y="910"/>
                    <a:pt x="33" y="1176"/>
                  </a:cubicBezTo>
                  <a:cubicBezTo>
                    <a:pt x="0" y="1310"/>
                    <a:pt x="67" y="1443"/>
                    <a:pt x="200" y="1543"/>
                  </a:cubicBezTo>
                  <a:cubicBezTo>
                    <a:pt x="275" y="1573"/>
                    <a:pt x="350" y="1590"/>
                    <a:pt x="425" y="1590"/>
                  </a:cubicBezTo>
                  <a:cubicBezTo>
                    <a:pt x="517" y="1590"/>
                    <a:pt x="609" y="1565"/>
                    <a:pt x="701" y="1510"/>
                  </a:cubicBezTo>
                  <a:cubicBezTo>
                    <a:pt x="1001" y="1243"/>
                    <a:pt x="1268" y="943"/>
                    <a:pt x="1501" y="609"/>
                  </a:cubicBezTo>
                  <a:cubicBezTo>
                    <a:pt x="1601" y="476"/>
                    <a:pt x="1568" y="309"/>
                    <a:pt x="1468" y="176"/>
                  </a:cubicBezTo>
                  <a:cubicBezTo>
                    <a:pt x="1385" y="65"/>
                    <a:pt x="1279" y="0"/>
                    <a:pt x="115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5"/>
            <p:cNvSpPr/>
            <p:nvPr/>
          </p:nvSpPr>
          <p:spPr>
            <a:xfrm>
              <a:off x="2169225" y="971825"/>
              <a:ext cx="1323475" cy="739025"/>
            </a:xfrm>
            <a:custGeom>
              <a:avLst/>
              <a:gdLst/>
              <a:ahLst/>
              <a:cxnLst/>
              <a:rect l="l" t="t" r="r" b="b"/>
              <a:pathLst>
                <a:path w="52939" h="29561" extrusionOk="0">
                  <a:moveTo>
                    <a:pt x="38759" y="1"/>
                  </a:moveTo>
                  <a:cubicBezTo>
                    <a:pt x="33735" y="1"/>
                    <a:pt x="28364" y="832"/>
                    <a:pt x="23817" y="2508"/>
                  </a:cubicBezTo>
                  <a:cubicBezTo>
                    <a:pt x="10508" y="7378"/>
                    <a:pt x="0" y="13149"/>
                    <a:pt x="5905" y="23723"/>
                  </a:cubicBezTo>
                  <a:cubicBezTo>
                    <a:pt x="6472" y="24691"/>
                    <a:pt x="10174" y="28694"/>
                    <a:pt x="10875" y="29561"/>
                  </a:cubicBezTo>
                  <a:cubicBezTo>
                    <a:pt x="10808" y="28894"/>
                    <a:pt x="10775" y="28193"/>
                    <a:pt x="10775" y="27493"/>
                  </a:cubicBezTo>
                  <a:cubicBezTo>
                    <a:pt x="10741" y="26125"/>
                    <a:pt x="11142" y="24857"/>
                    <a:pt x="11976" y="23757"/>
                  </a:cubicBezTo>
                  <a:cubicBezTo>
                    <a:pt x="12509" y="23090"/>
                    <a:pt x="13110" y="22422"/>
                    <a:pt x="13777" y="21889"/>
                  </a:cubicBezTo>
                  <a:cubicBezTo>
                    <a:pt x="14744" y="21088"/>
                    <a:pt x="15678" y="20221"/>
                    <a:pt x="16646" y="19454"/>
                  </a:cubicBezTo>
                  <a:cubicBezTo>
                    <a:pt x="17613" y="18686"/>
                    <a:pt x="18514" y="17852"/>
                    <a:pt x="19748" y="17452"/>
                  </a:cubicBezTo>
                  <a:cubicBezTo>
                    <a:pt x="20515" y="17219"/>
                    <a:pt x="21282" y="16952"/>
                    <a:pt x="22049" y="16818"/>
                  </a:cubicBezTo>
                  <a:cubicBezTo>
                    <a:pt x="22950" y="16652"/>
                    <a:pt x="23817" y="16418"/>
                    <a:pt x="24685" y="16118"/>
                  </a:cubicBezTo>
                  <a:cubicBezTo>
                    <a:pt x="25519" y="15851"/>
                    <a:pt x="26352" y="15584"/>
                    <a:pt x="27186" y="15284"/>
                  </a:cubicBezTo>
                  <a:cubicBezTo>
                    <a:pt x="30522" y="14083"/>
                    <a:pt x="33758" y="12615"/>
                    <a:pt x="36660" y="10514"/>
                  </a:cubicBezTo>
                  <a:cubicBezTo>
                    <a:pt x="38128" y="9446"/>
                    <a:pt x="39629" y="8446"/>
                    <a:pt x="41096" y="7445"/>
                  </a:cubicBezTo>
                  <a:cubicBezTo>
                    <a:pt x="42597" y="6444"/>
                    <a:pt x="44132" y="5510"/>
                    <a:pt x="45866" y="4977"/>
                  </a:cubicBezTo>
                  <a:cubicBezTo>
                    <a:pt x="47968" y="4276"/>
                    <a:pt x="50103" y="3809"/>
                    <a:pt x="52271" y="3375"/>
                  </a:cubicBezTo>
                  <a:cubicBezTo>
                    <a:pt x="52504" y="3309"/>
                    <a:pt x="52705" y="3275"/>
                    <a:pt x="52938" y="3275"/>
                  </a:cubicBezTo>
                  <a:cubicBezTo>
                    <a:pt x="49852" y="1099"/>
                    <a:pt x="44534" y="1"/>
                    <a:pt x="38759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3588;p55">
            <a:extLst>
              <a:ext uri="{FF2B5EF4-FFF2-40B4-BE49-F238E27FC236}">
                <a16:creationId xmlns:a16="http://schemas.microsoft.com/office/drawing/2014/main" id="{E92D349B-3301-B517-3BD8-54982A64EFEB}"/>
              </a:ext>
            </a:extLst>
          </p:cNvPr>
          <p:cNvSpPr txBox="1">
            <a:spLocks/>
          </p:cNvSpPr>
          <p:nvPr/>
        </p:nvSpPr>
        <p:spPr>
          <a:xfrm>
            <a:off x="940700" y="2653398"/>
            <a:ext cx="23364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dirty="0"/>
              <a:t>Read for specific information and talk about natural disasters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82513-C8FA-2E29-7F79-424F4873008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408042" y="2947266"/>
            <a:ext cx="2336400" cy="849000"/>
          </a:xfrm>
        </p:spPr>
        <p:txBody>
          <a:bodyPr/>
          <a:lstStyle/>
          <a:p>
            <a:pPr marL="9525" indent="0"/>
            <a:r>
              <a:rPr lang="en-US" dirty="0"/>
              <a:t>Develop communication</a:t>
            </a:r>
          </a:p>
          <a:p>
            <a:r>
              <a:rPr lang="en-US" dirty="0"/>
              <a:t>skills and creativity.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5" name="Google Shape;3425;p54"/>
          <p:cNvSpPr/>
          <p:nvPr/>
        </p:nvSpPr>
        <p:spPr>
          <a:xfrm rot="722491" flipH="1">
            <a:off x="-1178583" y="3520413"/>
            <a:ext cx="4482102" cy="3320632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54"/>
          <p:cNvSpPr/>
          <p:nvPr/>
        </p:nvSpPr>
        <p:spPr>
          <a:xfrm rot="-356473" flipH="1">
            <a:off x="4312798" y="3831378"/>
            <a:ext cx="4481719" cy="3320348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7" name="Google Shape;3427;p54"/>
          <p:cNvGrpSpPr/>
          <p:nvPr/>
        </p:nvGrpSpPr>
        <p:grpSpPr>
          <a:xfrm flipH="1">
            <a:off x="7923510" y="3898734"/>
            <a:ext cx="1887405" cy="2376456"/>
            <a:chOff x="214550" y="172025"/>
            <a:chExt cx="2041100" cy="2569975"/>
          </a:xfrm>
        </p:grpSpPr>
        <p:sp>
          <p:nvSpPr>
            <p:cNvPr id="3428" name="Google Shape;3428;p54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4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4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54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4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3" name="Google Shape;3433;p54"/>
          <p:cNvGrpSpPr/>
          <p:nvPr/>
        </p:nvGrpSpPr>
        <p:grpSpPr>
          <a:xfrm flipH="1">
            <a:off x="6485499" y="4405206"/>
            <a:ext cx="1571898" cy="1838211"/>
            <a:chOff x="-2073475" y="3186500"/>
            <a:chExt cx="1699900" cy="1987900"/>
          </a:xfrm>
        </p:grpSpPr>
        <p:sp>
          <p:nvSpPr>
            <p:cNvPr id="3434" name="Google Shape;3434;p54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4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54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54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54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9" name="Google Shape;3439;p54"/>
          <p:cNvGrpSpPr/>
          <p:nvPr/>
        </p:nvGrpSpPr>
        <p:grpSpPr>
          <a:xfrm rot="899981" flipH="1">
            <a:off x="2423499" y="4839444"/>
            <a:ext cx="1392569" cy="1274543"/>
            <a:chOff x="2868100" y="1339975"/>
            <a:chExt cx="1506125" cy="1378475"/>
          </a:xfrm>
        </p:grpSpPr>
        <p:sp>
          <p:nvSpPr>
            <p:cNvPr id="3440" name="Google Shape;3440;p54"/>
            <p:cNvSpPr/>
            <p:nvPr/>
          </p:nvSpPr>
          <p:spPr>
            <a:xfrm>
              <a:off x="2868100" y="1339975"/>
              <a:ext cx="1506125" cy="1378475"/>
            </a:xfrm>
            <a:custGeom>
              <a:avLst/>
              <a:gdLst/>
              <a:ahLst/>
              <a:cxnLst/>
              <a:rect l="l" t="t" r="r" b="b"/>
              <a:pathLst>
                <a:path w="60245" h="55139" extrusionOk="0">
                  <a:moveTo>
                    <a:pt x="23612" y="12674"/>
                  </a:moveTo>
                  <a:cubicBezTo>
                    <a:pt x="24107" y="12674"/>
                    <a:pt x="24585" y="12792"/>
                    <a:pt x="25016" y="13040"/>
                  </a:cubicBezTo>
                  <a:cubicBezTo>
                    <a:pt x="26749" y="14043"/>
                    <a:pt x="26992" y="16809"/>
                    <a:pt x="25594" y="19241"/>
                  </a:cubicBezTo>
                  <a:cubicBezTo>
                    <a:pt x="25533" y="19332"/>
                    <a:pt x="25503" y="19393"/>
                    <a:pt x="25442" y="19484"/>
                  </a:cubicBezTo>
                  <a:cubicBezTo>
                    <a:pt x="25381" y="19606"/>
                    <a:pt x="25290" y="19697"/>
                    <a:pt x="25229" y="19818"/>
                  </a:cubicBezTo>
                  <a:cubicBezTo>
                    <a:pt x="25138" y="19940"/>
                    <a:pt x="25047" y="20031"/>
                    <a:pt x="24986" y="20153"/>
                  </a:cubicBezTo>
                  <a:cubicBezTo>
                    <a:pt x="24895" y="20244"/>
                    <a:pt x="24803" y="20366"/>
                    <a:pt x="24712" y="20457"/>
                  </a:cubicBezTo>
                  <a:cubicBezTo>
                    <a:pt x="24682" y="20487"/>
                    <a:pt x="24621" y="20548"/>
                    <a:pt x="24591" y="20578"/>
                  </a:cubicBezTo>
                  <a:lnTo>
                    <a:pt x="24439" y="20730"/>
                  </a:lnTo>
                  <a:cubicBezTo>
                    <a:pt x="23480" y="21669"/>
                    <a:pt x="22335" y="22206"/>
                    <a:pt x="21278" y="22206"/>
                  </a:cubicBezTo>
                  <a:cubicBezTo>
                    <a:pt x="20795" y="22206"/>
                    <a:pt x="20330" y="22094"/>
                    <a:pt x="19910" y="21855"/>
                  </a:cubicBezTo>
                  <a:cubicBezTo>
                    <a:pt x="18177" y="20852"/>
                    <a:pt x="17934" y="18086"/>
                    <a:pt x="19332" y="15624"/>
                  </a:cubicBezTo>
                  <a:cubicBezTo>
                    <a:pt x="19484" y="15381"/>
                    <a:pt x="19636" y="15138"/>
                    <a:pt x="19819" y="14925"/>
                  </a:cubicBezTo>
                  <a:cubicBezTo>
                    <a:pt x="19971" y="14682"/>
                    <a:pt x="20153" y="14499"/>
                    <a:pt x="20335" y="14286"/>
                  </a:cubicBezTo>
                  <a:lnTo>
                    <a:pt x="20366" y="14286"/>
                  </a:lnTo>
                  <a:cubicBezTo>
                    <a:pt x="20426" y="14195"/>
                    <a:pt x="20518" y="14104"/>
                    <a:pt x="20609" y="14013"/>
                  </a:cubicBezTo>
                  <a:cubicBezTo>
                    <a:pt x="20700" y="13922"/>
                    <a:pt x="20791" y="13831"/>
                    <a:pt x="20913" y="13770"/>
                  </a:cubicBezTo>
                  <a:cubicBezTo>
                    <a:pt x="21756" y="13064"/>
                    <a:pt x="22713" y="12674"/>
                    <a:pt x="23612" y="12674"/>
                  </a:cubicBezTo>
                  <a:close/>
                  <a:moveTo>
                    <a:pt x="38147" y="1"/>
                  </a:moveTo>
                  <a:cubicBezTo>
                    <a:pt x="38026" y="31"/>
                    <a:pt x="37904" y="31"/>
                    <a:pt x="37782" y="31"/>
                  </a:cubicBezTo>
                  <a:cubicBezTo>
                    <a:pt x="37661" y="31"/>
                    <a:pt x="37509" y="31"/>
                    <a:pt x="37387" y="61"/>
                  </a:cubicBezTo>
                  <a:lnTo>
                    <a:pt x="36962" y="61"/>
                  </a:lnTo>
                  <a:cubicBezTo>
                    <a:pt x="36719" y="92"/>
                    <a:pt x="36445" y="122"/>
                    <a:pt x="36171" y="153"/>
                  </a:cubicBezTo>
                  <a:cubicBezTo>
                    <a:pt x="35776" y="213"/>
                    <a:pt x="35381" y="274"/>
                    <a:pt x="34986" y="335"/>
                  </a:cubicBezTo>
                  <a:cubicBezTo>
                    <a:pt x="34864" y="365"/>
                    <a:pt x="34743" y="365"/>
                    <a:pt x="34621" y="396"/>
                  </a:cubicBezTo>
                  <a:cubicBezTo>
                    <a:pt x="34500" y="426"/>
                    <a:pt x="34348" y="456"/>
                    <a:pt x="34196" y="487"/>
                  </a:cubicBezTo>
                  <a:cubicBezTo>
                    <a:pt x="34074" y="517"/>
                    <a:pt x="33953" y="548"/>
                    <a:pt x="33801" y="578"/>
                  </a:cubicBezTo>
                  <a:cubicBezTo>
                    <a:pt x="33557" y="639"/>
                    <a:pt x="33314" y="700"/>
                    <a:pt x="33041" y="791"/>
                  </a:cubicBezTo>
                  <a:cubicBezTo>
                    <a:pt x="32828" y="852"/>
                    <a:pt x="32615" y="912"/>
                    <a:pt x="32433" y="973"/>
                  </a:cubicBezTo>
                  <a:cubicBezTo>
                    <a:pt x="32372" y="1004"/>
                    <a:pt x="32342" y="1004"/>
                    <a:pt x="32281" y="1004"/>
                  </a:cubicBezTo>
                  <a:cubicBezTo>
                    <a:pt x="31004" y="1429"/>
                    <a:pt x="29758" y="1976"/>
                    <a:pt x="28542" y="2645"/>
                  </a:cubicBezTo>
                  <a:cubicBezTo>
                    <a:pt x="28299" y="2767"/>
                    <a:pt x="28086" y="2888"/>
                    <a:pt x="27843" y="3040"/>
                  </a:cubicBezTo>
                  <a:cubicBezTo>
                    <a:pt x="27630" y="3162"/>
                    <a:pt x="27417" y="3314"/>
                    <a:pt x="27174" y="3435"/>
                  </a:cubicBezTo>
                  <a:lnTo>
                    <a:pt x="27205" y="3466"/>
                  </a:lnTo>
                  <a:cubicBezTo>
                    <a:pt x="24135" y="5381"/>
                    <a:pt x="21369" y="7995"/>
                    <a:pt x="18815" y="11156"/>
                  </a:cubicBezTo>
                  <a:cubicBezTo>
                    <a:pt x="18481" y="11581"/>
                    <a:pt x="18147" y="11976"/>
                    <a:pt x="17843" y="12432"/>
                  </a:cubicBezTo>
                  <a:cubicBezTo>
                    <a:pt x="16597" y="14043"/>
                    <a:pt x="15442" y="15776"/>
                    <a:pt x="14317" y="17630"/>
                  </a:cubicBezTo>
                  <a:cubicBezTo>
                    <a:pt x="13192" y="19454"/>
                    <a:pt x="12159" y="21399"/>
                    <a:pt x="11156" y="23375"/>
                  </a:cubicBezTo>
                  <a:cubicBezTo>
                    <a:pt x="10882" y="23891"/>
                    <a:pt x="10639" y="24408"/>
                    <a:pt x="10396" y="24955"/>
                  </a:cubicBezTo>
                  <a:cubicBezTo>
                    <a:pt x="8420" y="29028"/>
                    <a:pt x="6688" y="33375"/>
                    <a:pt x="5137" y="37752"/>
                  </a:cubicBezTo>
                  <a:lnTo>
                    <a:pt x="4833" y="38603"/>
                  </a:lnTo>
                  <a:cubicBezTo>
                    <a:pt x="4742" y="38876"/>
                    <a:pt x="4651" y="39150"/>
                    <a:pt x="4560" y="39424"/>
                  </a:cubicBezTo>
                  <a:cubicBezTo>
                    <a:pt x="3131" y="43588"/>
                    <a:pt x="1915" y="47752"/>
                    <a:pt x="852" y="51703"/>
                  </a:cubicBezTo>
                  <a:cubicBezTo>
                    <a:pt x="791" y="52007"/>
                    <a:pt x="700" y="52311"/>
                    <a:pt x="608" y="52646"/>
                  </a:cubicBezTo>
                  <a:cubicBezTo>
                    <a:pt x="517" y="52950"/>
                    <a:pt x="456" y="53254"/>
                    <a:pt x="365" y="53558"/>
                  </a:cubicBezTo>
                  <a:cubicBezTo>
                    <a:pt x="244" y="54044"/>
                    <a:pt x="122" y="54561"/>
                    <a:pt x="1" y="55047"/>
                  </a:cubicBezTo>
                  <a:lnTo>
                    <a:pt x="46780" y="55047"/>
                  </a:lnTo>
                  <a:cubicBezTo>
                    <a:pt x="46901" y="55077"/>
                    <a:pt x="47023" y="55108"/>
                    <a:pt x="47144" y="55138"/>
                  </a:cubicBezTo>
                  <a:cubicBezTo>
                    <a:pt x="47175" y="55108"/>
                    <a:pt x="47175" y="55077"/>
                    <a:pt x="47205" y="55047"/>
                  </a:cubicBezTo>
                  <a:cubicBezTo>
                    <a:pt x="47600" y="54378"/>
                    <a:pt x="48026" y="53710"/>
                    <a:pt x="48421" y="53041"/>
                  </a:cubicBezTo>
                  <a:cubicBezTo>
                    <a:pt x="48542" y="52858"/>
                    <a:pt x="48634" y="52646"/>
                    <a:pt x="48755" y="52463"/>
                  </a:cubicBezTo>
                  <a:cubicBezTo>
                    <a:pt x="48998" y="52068"/>
                    <a:pt x="49211" y="51673"/>
                    <a:pt x="49454" y="51308"/>
                  </a:cubicBezTo>
                  <a:cubicBezTo>
                    <a:pt x="49546" y="51096"/>
                    <a:pt x="49667" y="50913"/>
                    <a:pt x="49789" y="50700"/>
                  </a:cubicBezTo>
                  <a:cubicBezTo>
                    <a:pt x="50001" y="50305"/>
                    <a:pt x="50214" y="49910"/>
                    <a:pt x="50457" y="49515"/>
                  </a:cubicBezTo>
                  <a:cubicBezTo>
                    <a:pt x="50549" y="49333"/>
                    <a:pt x="50670" y="49120"/>
                    <a:pt x="50792" y="48937"/>
                  </a:cubicBezTo>
                  <a:cubicBezTo>
                    <a:pt x="50883" y="48725"/>
                    <a:pt x="51005" y="48542"/>
                    <a:pt x="51096" y="48330"/>
                  </a:cubicBezTo>
                  <a:cubicBezTo>
                    <a:pt x="51308" y="47934"/>
                    <a:pt x="51552" y="47539"/>
                    <a:pt x="51734" y="47144"/>
                  </a:cubicBezTo>
                  <a:cubicBezTo>
                    <a:pt x="51916" y="46810"/>
                    <a:pt x="52099" y="46475"/>
                    <a:pt x="52281" y="46141"/>
                  </a:cubicBezTo>
                  <a:cubicBezTo>
                    <a:pt x="52312" y="46080"/>
                    <a:pt x="52312" y="46019"/>
                    <a:pt x="52342" y="45989"/>
                  </a:cubicBezTo>
                  <a:cubicBezTo>
                    <a:pt x="52403" y="45898"/>
                    <a:pt x="52433" y="45807"/>
                    <a:pt x="52494" y="45715"/>
                  </a:cubicBezTo>
                  <a:cubicBezTo>
                    <a:pt x="52555" y="45594"/>
                    <a:pt x="52615" y="45442"/>
                    <a:pt x="52707" y="45320"/>
                  </a:cubicBezTo>
                  <a:lnTo>
                    <a:pt x="52828" y="45016"/>
                  </a:lnTo>
                  <a:cubicBezTo>
                    <a:pt x="52889" y="44925"/>
                    <a:pt x="52950" y="44804"/>
                    <a:pt x="53011" y="44712"/>
                  </a:cubicBezTo>
                  <a:cubicBezTo>
                    <a:pt x="53011" y="44652"/>
                    <a:pt x="53041" y="44621"/>
                    <a:pt x="53071" y="44560"/>
                  </a:cubicBezTo>
                  <a:cubicBezTo>
                    <a:pt x="53102" y="44500"/>
                    <a:pt x="53163" y="44408"/>
                    <a:pt x="53193" y="44317"/>
                  </a:cubicBezTo>
                  <a:cubicBezTo>
                    <a:pt x="53740" y="43223"/>
                    <a:pt x="54257" y="42129"/>
                    <a:pt x="54743" y="41035"/>
                  </a:cubicBezTo>
                  <a:cubicBezTo>
                    <a:pt x="54834" y="40822"/>
                    <a:pt x="54926" y="40639"/>
                    <a:pt x="55017" y="40427"/>
                  </a:cubicBezTo>
                  <a:cubicBezTo>
                    <a:pt x="55230" y="40001"/>
                    <a:pt x="55382" y="39606"/>
                    <a:pt x="55564" y="39211"/>
                  </a:cubicBezTo>
                  <a:cubicBezTo>
                    <a:pt x="55655" y="38998"/>
                    <a:pt x="55746" y="38785"/>
                    <a:pt x="55837" y="38573"/>
                  </a:cubicBezTo>
                  <a:cubicBezTo>
                    <a:pt x="56597" y="36749"/>
                    <a:pt x="57296" y="34895"/>
                    <a:pt x="57904" y="33071"/>
                  </a:cubicBezTo>
                  <a:cubicBezTo>
                    <a:pt x="57935" y="32980"/>
                    <a:pt x="57965" y="32889"/>
                    <a:pt x="57965" y="32797"/>
                  </a:cubicBezTo>
                  <a:cubicBezTo>
                    <a:pt x="58087" y="32493"/>
                    <a:pt x="58178" y="32159"/>
                    <a:pt x="58269" y="31855"/>
                  </a:cubicBezTo>
                  <a:cubicBezTo>
                    <a:pt x="58360" y="31582"/>
                    <a:pt x="58451" y="31278"/>
                    <a:pt x="58512" y="31004"/>
                  </a:cubicBezTo>
                  <a:cubicBezTo>
                    <a:pt x="58634" y="30578"/>
                    <a:pt x="58755" y="30153"/>
                    <a:pt x="58877" y="29727"/>
                  </a:cubicBezTo>
                  <a:cubicBezTo>
                    <a:pt x="58877" y="29697"/>
                    <a:pt x="58907" y="29636"/>
                    <a:pt x="58907" y="29575"/>
                  </a:cubicBezTo>
                  <a:cubicBezTo>
                    <a:pt x="58938" y="29515"/>
                    <a:pt x="58938" y="29484"/>
                    <a:pt x="58938" y="29423"/>
                  </a:cubicBezTo>
                  <a:lnTo>
                    <a:pt x="58968" y="29423"/>
                  </a:lnTo>
                  <a:cubicBezTo>
                    <a:pt x="58968" y="29332"/>
                    <a:pt x="58999" y="29271"/>
                    <a:pt x="59029" y="29180"/>
                  </a:cubicBezTo>
                  <a:cubicBezTo>
                    <a:pt x="59120" y="28785"/>
                    <a:pt x="59211" y="28360"/>
                    <a:pt x="59303" y="27964"/>
                  </a:cubicBezTo>
                  <a:cubicBezTo>
                    <a:pt x="59333" y="27812"/>
                    <a:pt x="59363" y="27691"/>
                    <a:pt x="59394" y="27539"/>
                  </a:cubicBezTo>
                  <a:cubicBezTo>
                    <a:pt x="59424" y="27387"/>
                    <a:pt x="59455" y="27205"/>
                    <a:pt x="59485" y="27053"/>
                  </a:cubicBezTo>
                  <a:cubicBezTo>
                    <a:pt x="59546" y="26870"/>
                    <a:pt x="59576" y="26657"/>
                    <a:pt x="59607" y="26475"/>
                  </a:cubicBezTo>
                  <a:cubicBezTo>
                    <a:pt x="59728" y="25928"/>
                    <a:pt x="59819" y="25381"/>
                    <a:pt x="59880" y="24864"/>
                  </a:cubicBezTo>
                  <a:cubicBezTo>
                    <a:pt x="59910" y="24682"/>
                    <a:pt x="59941" y="24499"/>
                    <a:pt x="59941" y="24317"/>
                  </a:cubicBezTo>
                  <a:cubicBezTo>
                    <a:pt x="60032" y="23679"/>
                    <a:pt x="60093" y="23040"/>
                    <a:pt x="60154" y="22402"/>
                  </a:cubicBezTo>
                  <a:cubicBezTo>
                    <a:pt x="60154" y="22250"/>
                    <a:pt x="60184" y="22098"/>
                    <a:pt x="60184" y="21946"/>
                  </a:cubicBezTo>
                  <a:cubicBezTo>
                    <a:pt x="60214" y="21308"/>
                    <a:pt x="60245" y="20700"/>
                    <a:pt x="60245" y="20092"/>
                  </a:cubicBezTo>
                  <a:cubicBezTo>
                    <a:pt x="60245" y="19818"/>
                    <a:pt x="60245" y="19575"/>
                    <a:pt x="60214" y="19302"/>
                  </a:cubicBezTo>
                  <a:cubicBezTo>
                    <a:pt x="60214" y="19059"/>
                    <a:pt x="60214" y="18785"/>
                    <a:pt x="60184" y="18542"/>
                  </a:cubicBezTo>
                  <a:cubicBezTo>
                    <a:pt x="59910" y="13891"/>
                    <a:pt x="58330" y="9758"/>
                    <a:pt x="55017" y="6475"/>
                  </a:cubicBezTo>
                  <a:cubicBezTo>
                    <a:pt x="54834" y="6323"/>
                    <a:pt x="54652" y="6140"/>
                    <a:pt x="54470" y="5958"/>
                  </a:cubicBezTo>
                  <a:cubicBezTo>
                    <a:pt x="54378" y="5897"/>
                    <a:pt x="54287" y="5806"/>
                    <a:pt x="54196" y="5715"/>
                  </a:cubicBezTo>
                  <a:cubicBezTo>
                    <a:pt x="53892" y="5472"/>
                    <a:pt x="53588" y="5229"/>
                    <a:pt x="53284" y="4985"/>
                  </a:cubicBezTo>
                  <a:cubicBezTo>
                    <a:pt x="52980" y="4742"/>
                    <a:pt x="52646" y="4529"/>
                    <a:pt x="52312" y="4286"/>
                  </a:cubicBezTo>
                  <a:cubicBezTo>
                    <a:pt x="52099" y="4134"/>
                    <a:pt x="51856" y="3982"/>
                    <a:pt x="51643" y="3861"/>
                  </a:cubicBezTo>
                  <a:cubicBezTo>
                    <a:pt x="51400" y="3709"/>
                    <a:pt x="51157" y="3557"/>
                    <a:pt x="50913" y="3435"/>
                  </a:cubicBezTo>
                  <a:cubicBezTo>
                    <a:pt x="50670" y="3283"/>
                    <a:pt x="50427" y="3131"/>
                    <a:pt x="50153" y="3010"/>
                  </a:cubicBezTo>
                  <a:cubicBezTo>
                    <a:pt x="50032" y="2949"/>
                    <a:pt x="49910" y="2888"/>
                    <a:pt x="49789" y="2827"/>
                  </a:cubicBezTo>
                  <a:cubicBezTo>
                    <a:pt x="49515" y="2675"/>
                    <a:pt x="49242" y="2554"/>
                    <a:pt x="48968" y="2432"/>
                  </a:cubicBezTo>
                  <a:cubicBezTo>
                    <a:pt x="48694" y="2311"/>
                    <a:pt x="48421" y="2189"/>
                    <a:pt x="48147" y="2067"/>
                  </a:cubicBezTo>
                  <a:cubicBezTo>
                    <a:pt x="47843" y="1946"/>
                    <a:pt x="47570" y="1824"/>
                    <a:pt x="47266" y="1703"/>
                  </a:cubicBezTo>
                  <a:cubicBezTo>
                    <a:pt x="47083" y="1642"/>
                    <a:pt x="46901" y="1581"/>
                    <a:pt x="46688" y="1490"/>
                  </a:cubicBezTo>
                  <a:cubicBezTo>
                    <a:pt x="46415" y="1399"/>
                    <a:pt x="46141" y="1308"/>
                    <a:pt x="45868" y="1216"/>
                  </a:cubicBezTo>
                  <a:cubicBezTo>
                    <a:pt x="45564" y="1125"/>
                    <a:pt x="45290" y="1034"/>
                    <a:pt x="45017" y="943"/>
                  </a:cubicBezTo>
                  <a:cubicBezTo>
                    <a:pt x="44287" y="730"/>
                    <a:pt x="43527" y="548"/>
                    <a:pt x="42828" y="426"/>
                  </a:cubicBezTo>
                  <a:cubicBezTo>
                    <a:pt x="42646" y="396"/>
                    <a:pt x="42463" y="365"/>
                    <a:pt x="42281" y="335"/>
                  </a:cubicBezTo>
                  <a:cubicBezTo>
                    <a:pt x="40913" y="92"/>
                    <a:pt x="39545" y="1"/>
                    <a:pt x="3823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4"/>
            <p:cNvSpPr/>
            <p:nvPr/>
          </p:nvSpPr>
          <p:spPr>
            <a:xfrm>
              <a:off x="3621150" y="1339975"/>
              <a:ext cx="753075" cy="1378475"/>
            </a:xfrm>
            <a:custGeom>
              <a:avLst/>
              <a:gdLst/>
              <a:ahLst/>
              <a:cxnLst/>
              <a:rect l="l" t="t" r="r" b="b"/>
              <a:pathLst>
                <a:path w="30123" h="55139" extrusionOk="0">
                  <a:moveTo>
                    <a:pt x="8025" y="1"/>
                  </a:moveTo>
                  <a:cubicBezTo>
                    <a:pt x="7904" y="1"/>
                    <a:pt x="7782" y="31"/>
                    <a:pt x="7660" y="31"/>
                  </a:cubicBezTo>
                  <a:lnTo>
                    <a:pt x="7265" y="31"/>
                  </a:lnTo>
                  <a:cubicBezTo>
                    <a:pt x="7113" y="61"/>
                    <a:pt x="6992" y="61"/>
                    <a:pt x="6840" y="61"/>
                  </a:cubicBezTo>
                  <a:cubicBezTo>
                    <a:pt x="6597" y="92"/>
                    <a:pt x="6323" y="122"/>
                    <a:pt x="6049" y="153"/>
                  </a:cubicBezTo>
                  <a:cubicBezTo>
                    <a:pt x="5654" y="213"/>
                    <a:pt x="5259" y="244"/>
                    <a:pt x="4864" y="335"/>
                  </a:cubicBezTo>
                  <a:cubicBezTo>
                    <a:pt x="4742" y="365"/>
                    <a:pt x="4621" y="365"/>
                    <a:pt x="4499" y="396"/>
                  </a:cubicBezTo>
                  <a:cubicBezTo>
                    <a:pt x="4378" y="426"/>
                    <a:pt x="4226" y="456"/>
                    <a:pt x="4074" y="487"/>
                  </a:cubicBezTo>
                  <a:cubicBezTo>
                    <a:pt x="3952" y="517"/>
                    <a:pt x="3831" y="548"/>
                    <a:pt x="3679" y="578"/>
                  </a:cubicBezTo>
                  <a:cubicBezTo>
                    <a:pt x="3435" y="639"/>
                    <a:pt x="3192" y="700"/>
                    <a:pt x="2919" y="791"/>
                  </a:cubicBezTo>
                  <a:cubicBezTo>
                    <a:pt x="2706" y="852"/>
                    <a:pt x="2493" y="912"/>
                    <a:pt x="2311" y="973"/>
                  </a:cubicBezTo>
                  <a:cubicBezTo>
                    <a:pt x="2250" y="973"/>
                    <a:pt x="2220" y="1004"/>
                    <a:pt x="2159" y="1004"/>
                  </a:cubicBezTo>
                  <a:cubicBezTo>
                    <a:pt x="1855" y="2736"/>
                    <a:pt x="1520" y="4833"/>
                    <a:pt x="1217" y="7174"/>
                  </a:cubicBezTo>
                  <a:cubicBezTo>
                    <a:pt x="1095" y="7964"/>
                    <a:pt x="1004" y="8815"/>
                    <a:pt x="913" y="9666"/>
                  </a:cubicBezTo>
                  <a:cubicBezTo>
                    <a:pt x="365" y="14469"/>
                    <a:pt x="1" y="20062"/>
                    <a:pt x="244" y="25654"/>
                  </a:cubicBezTo>
                  <a:cubicBezTo>
                    <a:pt x="274" y="26566"/>
                    <a:pt x="335" y="27478"/>
                    <a:pt x="426" y="28360"/>
                  </a:cubicBezTo>
                  <a:cubicBezTo>
                    <a:pt x="609" y="30639"/>
                    <a:pt x="882" y="32858"/>
                    <a:pt x="1308" y="35047"/>
                  </a:cubicBezTo>
                  <a:cubicBezTo>
                    <a:pt x="1490" y="35898"/>
                    <a:pt x="1672" y="36718"/>
                    <a:pt x="1885" y="37539"/>
                  </a:cubicBezTo>
                  <a:cubicBezTo>
                    <a:pt x="2524" y="40032"/>
                    <a:pt x="3375" y="42402"/>
                    <a:pt x="4469" y="44560"/>
                  </a:cubicBezTo>
                  <a:cubicBezTo>
                    <a:pt x="4742" y="45108"/>
                    <a:pt x="5046" y="45624"/>
                    <a:pt x="5350" y="46141"/>
                  </a:cubicBezTo>
                  <a:cubicBezTo>
                    <a:pt x="7873" y="50336"/>
                    <a:pt x="11521" y="53558"/>
                    <a:pt x="16658" y="55047"/>
                  </a:cubicBezTo>
                  <a:cubicBezTo>
                    <a:pt x="16779" y="55077"/>
                    <a:pt x="16901" y="55108"/>
                    <a:pt x="17022" y="55138"/>
                  </a:cubicBezTo>
                  <a:cubicBezTo>
                    <a:pt x="17053" y="55108"/>
                    <a:pt x="17083" y="55077"/>
                    <a:pt x="17083" y="55047"/>
                  </a:cubicBezTo>
                  <a:cubicBezTo>
                    <a:pt x="17478" y="54378"/>
                    <a:pt x="17904" y="53710"/>
                    <a:pt x="18299" y="53041"/>
                  </a:cubicBezTo>
                  <a:cubicBezTo>
                    <a:pt x="18420" y="52858"/>
                    <a:pt x="18512" y="52646"/>
                    <a:pt x="18633" y="52463"/>
                  </a:cubicBezTo>
                  <a:cubicBezTo>
                    <a:pt x="18876" y="52068"/>
                    <a:pt x="19089" y="51673"/>
                    <a:pt x="19332" y="51308"/>
                  </a:cubicBezTo>
                  <a:cubicBezTo>
                    <a:pt x="19424" y="51096"/>
                    <a:pt x="19545" y="50913"/>
                    <a:pt x="19667" y="50700"/>
                  </a:cubicBezTo>
                  <a:cubicBezTo>
                    <a:pt x="19879" y="50305"/>
                    <a:pt x="20092" y="49910"/>
                    <a:pt x="20335" y="49515"/>
                  </a:cubicBezTo>
                  <a:cubicBezTo>
                    <a:pt x="20427" y="49333"/>
                    <a:pt x="20548" y="49120"/>
                    <a:pt x="20670" y="48937"/>
                  </a:cubicBezTo>
                  <a:cubicBezTo>
                    <a:pt x="20761" y="48725"/>
                    <a:pt x="20883" y="48542"/>
                    <a:pt x="20974" y="48330"/>
                  </a:cubicBezTo>
                  <a:cubicBezTo>
                    <a:pt x="21186" y="47934"/>
                    <a:pt x="21399" y="47539"/>
                    <a:pt x="21612" y="47144"/>
                  </a:cubicBezTo>
                  <a:cubicBezTo>
                    <a:pt x="21794" y="46810"/>
                    <a:pt x="21977" y="46475"/>
                    <a:pt x="22159" y="46141"/>
                  </a:cubicBezTo>
                  <a:cubicBezTo>
                    <a:pt x="22190" y="46080"/>
                    <a:pt x="22190" y="46019"/>
                    <a:pt x="22220" y="45989"/>
                  </a:cubicBezTo>
                  <a:cubicBezTo>
                    <a:pt x="22281" y="45898"/>
                    <a:pt x="22311" y="45807"/>
                    <a:pt x="22372" y="45715"/>
                  </a:cubicBezTo>
                  <a:cubicBezTo>
                    <a:pt x="22433" y="45594"/>
                    <a:pt x="22493" y="45442"/>
                    <a:pt x="22585" y="45320"/>
                  </a:cubicBezTo>
                  <a:lnTo>
                    <a:pt x="22706" y="45016"/>
                  </a:lnTo>
                  <a:cubicBezTo>
                    <a:pt x="22767" y="44925"/>
                    <a:pt x="22828" y="44804"/>
                    <a:pt x="22889" y="44712"/>
                  </a:cubicBezTo>
                  <a:cubicBezTo>
                    <a:pt x="22889" y="44652"/>
                    <a:pt x="22919" y="44621"/>
                    <a:pt x="22949" y="44560"/>
                  </a:cubicBezTo>
                  <a:cubicBezTo>
                    <a:pt x="22980" y="44500"/>
                    <a:pt x="23041" y="44408"/>
                    <a:pt x="23071" y="44317"/>
                  </a:cubicBezTo>
                  <a:cubicBezTo>
                    <a:pt x="23618" y="43223"/>
                    <a:pt x="24135" y="42129"/>
                    <a:pt x="24621" y="41035"/>
                  </a:cubicBezTo>
                  <a:cubicBezTo>
                    <a:pt x="24712" y="40822"/>
                    <a:pt x="24804" y="40639"/>
                    <a:pt x="24895" y="40427"/>
                  </a:cubicBezTo>
                  <a:cubicBezTo>
                    <a:pt x="25077" y="40001"/>
                    <a:pt x="25260" y="39606"/>
                    <a:pt x="25442" y="39180"/>
                  </a:cubicBezTo>
                  <a:cubicBezTo>
                    <a:pt x="25533" y="38998"/>
                    <a:pt x="25624" y="38785"/>
                    <a:pt x="25715" y="38573"/>
                  </a:cubicBezTo>
                  <a:cubicBezTo>
                    <a:pt x="26475" y="36749"/>
                    <a:pt x="27174" y="34895"/>
                    <a:pt x="27782" y="33071"/>
                  </a:cubicBezTo>
                  <a:cubicBezTo>
                    <a:pt x="27813" y="32980"/>
                    <a:pt x="27843" y="32889"/>
                    <a:pt x="27843" y="32797"/>
                  </a:cubicBezTo>
                  <a:cubicBezTo>
                    <a:pt x="27965" y="32493"/>
                    <a:pt x="28056" y="32159"/>
                    <a:pt x="28147" y="31855"/>
                  </a:cubicBezTo>
                  <a:cubicBezTo>
                    <a:pt x="28238" y="31582"/>
                    <a:pt x="28329" y="31278"/>
                    <a:pt x="28390" y="31004"/>
                  </a:cubicBezTo>
                  <a:cubicBezTo>
                    <a:pt x="28512" y="30578"/>
                    <a:pt x="28633" y="30153"/>
                    <a:pt x="28755" y="29727"/>
                  </a:cubicBezTo>
                  <a:cubicBezTo>
                    <a:pt x="28755" y="29667"/>
                    <a:pt x="28785" y="29606"/>
                    <a:pt x="28785" y="29575"/>
                  </a:cubicBezTo>
                  <a:cubicBezTo>
                    <a:pt x="28816" y="29515"/>
                    <a:pt x="28816" y="29484"/>
                    <a:pt x="28816" y="29423"/>
                  </a:cubicBezTo>
                  <a:lnTo>
                    <a:pt x="28846" y="29423"/>
                  </a:lnTo>
                  <a:cubicBezTo>
                    <a:pt x="28846" y="29332"/>
                    <a:pt x="28877" y="29271"/>
                    <a:pt x="28907" y="29180"/>
                  </a:cubicBezTo>
                  <a:cubicBezTo>
                    <a:pt x="28998" y="28785"/>
                    <a:pt x="29089" y="28360"/>
                    <a:pt x="29181" y="27964"/>
                  </a:cubicBezTo>
                  <a:cubicBezTo>
                    <a:pt x="29211" y="27812"/>
                    <a:pt x="29241" y="27691"/>
                    <a:pt x="29272" y="27539"/>
                  </a:cubicBezTo>
                  <a:cubicBezTo>
                    <a:pt x="29302" y="27387"/>
                    <a:pt x="29333" y="27205"/>
                    <a:pt x="29363" y="27053"/>
                  </a:cubicBezTo>
                  <a:cubicBezTo>
                    <a:pt x="29424" y="26870"/>
                    <a:pt x="29454" y="26657"/>
                    <a:pt x="29485" y="26475"/>
                  </a:cubicBezTo>
                  <a:cubicBezTo>
                    <a:pt x="29606" y="25928"/>
                    <a:pt x="29697" y="25381"/>
                    <a:pt x="29758" y="24864"/>
                  </a:cubicBezTo>
                  <a:cubicBezTo>
                    <a:pt x="29788" y="24682"/>
                    <a:pt x="29819" y="24499"/>
                    <a:pt x="29819" y="24317"/>
                  </a:cubicBezTo>
                  <a:cubicBezTo>
                    <a:pt x="29910" y="23679"/>
                    <a:pt x="29971" y="23040"/>
                    <a:pt x="30032" y="22402"/>
                  </a:cubicBezTo>
                  <a:cubicBezTo>
                    <a:pt x="30032" y="22250"/>
                    <a:pt x="30062" y="22098"/>
                    <a:pt x="30062" y="21916"/>
                  </a:cubicBezTo>
                  <a:cubicBezTo>
                    <a:pt x="30092" y="21308"/>
                    <a:pt x="30123" y="20700"/>
                    <a:pt x="30123" y="20092"/>
                  </a:cubicBezTo>
                  <a:cubicBezTo>
                    <a:pt x="30123" y="19818"/>
                    <a:pt x="30123" y="19575"/>
                    <a:pt x="30092" y="19302"/>
                  </a:cubicBezTo>
                  <a:cubicBezTo>
                    <a:pt x="30092" y="19059"/>
                    <a:pt x="30092" y="18785"/>
                    <a:pt x="30062" y="18542"/>
                  </a:cubicBezTo>
                  <a:cubicBezTo>
                    <a:pt x="29788" y="13891"/>
                    <a:pt x="28208" y="9758"/>
                    <a:pt x="24895" y="6475"/>
                  </a:cubicBezTo>
                  <a:cubicBezTo>
                    <a:pt x="24712" y="6323"/>
                    <a:pt x="24530" y="6140"/>
                    <a:pt x="24348" y="5958"/>
                  </a:cubicBezTo>
                  <a:cubicBezTo>
                    <a:pt x="24256" y="5897"/>
                    <a:pt x="24165" y="5806"/>
                    <a:pt x="24074" y="5715"/>
                  </a:cubicBezTo>
                  <a:cubicBezTo>
                    <a:pt x="23770" y="5472"/>
                    <a:pt x="23466" y="5229"/>
                    <a:pt x="23162" y="4985"/>
                  </a:cubicBezTo>
                  <a:cubicBezTo>
                    <a:pt x="22858" y="4742"/>
                    <a:pt x="22524" y="4529"/>
                    <a:pt x="22190" y="4286"/>
                  </a:cubicBezTo>
                  <a:cubicBezTo>
                    <a:pt x="21977" y="4134"/>
                    <a:pt x="21734" y="3982"/>
                    <a:pt x="21521" y="3861"/>
                  </a:cubicBezTo>
                  <a:cubicBezTo>
                    <a:pt x="21278" y="3709"/>
                    <a:pt x="21035" y="3557"/>
                    <a:pt x="20791" y="3405"/>
                  </a:cubicBezTo>
                  <a:cubicBezTo>
                    <a:pt x="20548" y="3283"/>
                    <a:pt x="20305" y="3131"/>
                    <a:pt x="20031" y="3010"/>
                  </a:cubicBezTo>
                  <a:cubicBezTo>
                    <a:pt x="19910" y="2949"/>
                    <a:pt x="19788" y="2888"/>
                    <a:pt x="19667" y="2827"/>
                  </a:cubicBezTo>
                  <a:cubicBezTo>
                    <a:pt x="19393" y="2675"/>
                    <a:pt x="19120" y="2554"/>
                    <a:pt x="18846" y="2432"/>
                  </a:cubicBezTo>
                  <a:cubicBezTo>
                    <a:pt x="18572" y="2311"/>
                    <a:pt x="18299" y="2189"/>
                    <a:pt x="18025" y="2067"/>
                  </a:cubicBezTo>
                  <a:cubicBezTo>
                    <a:pt x="17721" y="1946"/>
                    <a:pt x="17448" y="1824"/>
                    <a:pt x="17144" y="1703"/>
                  </a:cubicBezTo>
                  <a:cubicBezTo>
                    <a:pt x="16961" y="1642"/>
                    <a:pt x="16779" y="1581"/>
                    <a:pt x="16566" y="1490"/>
                  </a:cubicBezTo>
                  <a:cubicBezTo>
                    <a:pt x="16293" y="1399"/>
                    <a:pt x="16019" y="1308"/>
                    <a:pt x="15746" y="1216"/>
                  </a:cubicBezTo>
                  <a:cubicBezTo>
                    <a:pt x="15442" y="1125"/>
                    <a:pt x="15168" y="1034"/>
                    <a:pt x="14895" y="943"/>
                  </a:cubicBezTo>
                  <a:cubicBezTo>
                    <a:pt x="14165" y="730"/>
                    <a:pt x="13436" y="548"/>
                    <a:pt x="12706" y="426"/>
                  </a:cubicBezTo>
                  <a:cubicBezTo>
                    <a:pt x="12524" y="396"/>
                    <a:pt x="12341" y="365"/>
                    <a:pt x="12159" y="335"/>
                  </a:cubicBezTo>
                  <a:cubicBezTo>
                    <a:pt x="10791" y="92"/>
                    <a:pt x="9423" y="1"/>
                    <a:pt x="8116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4"/>
            <p:cNvSpPr/>
            <p:nvPr/>
          </p:nvSpPr>
          <p:spPr>
            <a:xfrm>
              <a:off x="3314150" y="1618850"/>
              <a:ext cx="76775" cy="93500"/>
            </a:xfrm>
            <a:custGeom>
              <a:avLst/>
              <a:gdLst/>
              <a:ahLst/>
              <a:cxnLst/>
              <a:rect l="l" t="t" r="r" b="b"/>
              <a:pathLst>
                <a:path w="3071" h="3740" extrusionOk="0">
                  <a:moveTo>
                    <a:pt x="973" y="1"/>
                  </a:moveTo>
                  <a:cubicBezTo>
                    <a:pt x="639" y="396"/>
                    <a:pt x="305" y="821"/>
                    <a:pt x="1" y="1277"/>
                  </a:cubicBezTo>
                  <a:lnTo>
                    <a:pt x="1977" y="3739"/>
                  </a:lnTo>
                  <a:cubicBezTo>
                    <a:pt x="2311" y="3314"/>
                    <a:pt x="2676" y="2919"/>
                    <a:pt x="3071" y="261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4"/>
            <p:cNvSpPr/>
            <p:nvPr/>
          </p:nvSpPr>
          <p:spPr>
            <a:xfrm>
              <a:off x="2877225" y="2632550"/>
              <a:ext cx="80575" cy="83600"/>
            </a:xfrm>
            <a:custGeom>
              <a:avLst/>
              <a:gdLst/>
              <a:ahLst/>
              <a:cxnLst/>
              <a:rect l="l" t="t" r="r" b="b"/>
              <a:pathLst>
                <a:path w="3223" h="3344" extrusionOk="0">
                  <a:moveTo>
                    <a:pt x="487" y="0"/>
                  </a:moveTo>
                  <a:cubicBezTo>
                    <a:pt x="426" y="304"/>
                    <a:pt x="335" y="608"/>
                    <a:pt x="243" y="943"/>
                  </a:cubicBezTo>
                  <a:cubicBezTo>
                    <a:pt x="152" y="1247"/>
                    <a:pt x="91" y="1551"/>
                    <a:pt x="0" y="1855"/>
                  </a:cubicBezTo>
                  <a:lnTo>
                    <a:pt x="1216" y="3344"/>
                  </a:lnTo>
                  <a:lnTo>
                    <a:pt x="3222" y="33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4"/>
            <p:cNvSpPr/>
            <p:nvPr/>
          </p:nvSpPr>
          <p:spPr>
            <a:xfrm>
              <a:off x="2982075" y="2283750"/>
              <a:ext cx="405050" cy="432400"/>
            </a:xfrm>
            <a:custGeom>
              <a:avLst/>
              <a:gdLst/>
              <a:ahLst/>
              <a:cxnLst/>
              <a:rect l="l" t="t" r="r" b="b"/>
              <a:pathLst>
                <a:path w="16202" h="17296" extrusionOk="0">
                  <a:moveTo>
                    <a:pt x="578" y="1"/>
                  </a:moveTo>
                  <a:lnTo>
                    <a:pt x="274" y="852"/>
                  </a:lnTo>
                  <a:cubicBezTo>
                    <a:pt x="183" y="1125"/>
                    <a:pt x="92" y="1399"/>
                    <a:pt x="1" y="1673"/>
                  </a:cubicBezTo>
                  <a:lnTo>
                    <a:pt x="14104" y="17296"/>
                  </a:lnTo>
                  <a:lnTo>
                    <a:pt x="16202" y="17296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4"/>
            <p:cNvSpPr/>
            <p:nvPr/>
          </p:nvSpPr>
          <p:spPr>
            <a:xfrm>
              <a:off x="3127975" y="1406075"/>
              <a:ext cx="1246250" cy="1310075"/>
            </a:xfrm>
            <a:custGeom>
              <a:avLst/>
              <a:gdLst/>
              <a:ahLst/>
              <a:cxnLst/>
              <a:rect l="l" t="t" r="r" b="b"/>
              <a:pathLst>
                <a:path w="49850" h="52403" extrusionOk="0">
                  <a:moveTo>
                    <a:pt x="18147" y="1"/>
                  </a:moveTo>
                  <a:cubicBezTo>
                    <a:pt x="17904" y="123"/>
                    <a:pt x="17691" y="244"/>
                    <a:pt x="17448" y="396"/>
                  </a:cubicBezTo>
                  <a:cubicBezTo>
                    <a:pt x="17235" y="518"/>
                    <a:pt x="17022" y="670"/>
                    <a:pt x="16779" y="791"/>
                  </a:cubicBezTo>
                  <a:lnTo>
                    <a:pt x="16779" y="822"/>
                  </a:lnTo>
                  <a:lnTo>
                    <a:pt x="20640" y="7022"/>
                  </a:lnTo>
                  <a:lnTo>
                    <a:pt x="27600" y="18329"/>
                  </a:lnTo>
                  <a:lnTo>
                    <a:pt x="23406" y="27327"/>
                  </a:lnTo>
                  <a:lnTo>
                    <a:pt x="19971" y="23010"/>
                  </a:lnTo>
                  <a:lnTo>
                    <a:pt x="15047" y="16840"/>
                  </a:lnTo>
                  <a:cubicBezTo>
                    <a:pt x="14986" y="16962"/>
                    <a:pt x="14895" y="17053"/>
                    <a:pt x="14834" y="17174"/>
                  </a:cubicBezTo>
                  <a:cubicBezTo>
                    <a:pt x="14743" y="17296"/>
                    <a:pt x="14652" y="17387"/>
                    <a:pt x="14591" y="17509"/>
                  </a:cubicBezTo>
                  <a:cubicBezTo>
                    <a:pt x="14500" y="17600"/>
                    <a:pt x="14408" y="17691"/>
                    <a:pt x="14317" y="17813"/>
                  </a:cubicBezTo>
                  <a:cubicBezTo>
                    <a:pt x="14287" y="17843"/>
                    <a:pt x="14226" y="17904"/>
                    <a:pt x="14196" y="17934"/>
                  </a:cubicBezTo>
                  <a:lnTo>
                    <a:pt x="14044" y="18086"/>
                  </a:lnTo>
                  <a:lnTo>
                    <a:pt x="20153" y="25716"/>
                  </a:lnTo>
                  <a:lnTo>
                    <a:pt x="22676" y="28907"/>
                  </a:lnTo>
                  <a:lnTo>
                    <a:pt x="21035" y="32403"/>
                  </a:lnTo>
                  <a:lnTo>
                    <a:pt x="16931" y="41217"/>
                  </a:lnTo>
                  <a:lnTo>
                    <a:pt x="761" y="20731"/>
                  </a:lnTo>
                  <a:cubicBezTo>
                    <a:pt x="487" y="21247"/>
                    <a:pt x="244" y="21764"/>
                    <a:pt x="1" y="22311"/>
                  </a:cubicBezTo>
                  <a:lnTo>
                    <a:pt x="16202" y="42828"/>
                  </a:lnTo>
                  <a:lnTo>
                    <a:pt x="11734" y="52403"/>
                  </a:lnTo>
                  <a:lnTo>
                    <a:pt x="13466" y="52403"/>
                  </a:lnTo>
                  <a:lnTo>
                    <a:pt x="17600" y="43497"/>
                  </a:lnTo>
                  <a:lnTo>
                    <a:pt x="41886" y="43497"/>
                  </a:lnTo>
                  <a:cubicBezTo>
                    <a:pt x="41917" y="43436"/>
                    <a:pt x="41917" y="43375"/>
                    <a:pt x="41947" y="43345"/>
                  </a:cubicBezTo>
                  <a:cubicBezTo>
                    <a:pt x="42008" y="43254"/>
                    <a:pt x="42038" y="43163"/>
                    <a:pt x="42099" y="43071"/>
                  </a:cubicBezTo>
                  <a:cubicBezTo>
                    <a:pt x="42160" y="42950"/>
                    <a:pt x="42220" y="42798"/>
                    <a:pt x="42312" y="42676"/>
                  </a:cubicBezTo>
                  <a:lnTo>
                    <a:pt x="42433" y="42372"/>
                  </a:lnTo>
                  <a:cubicBezTo>
                    <a:pt x="42494" y="42281"/>
                    <a:pt x="42555" y="42160"/>
                    <a:pt x="42616" y="42068"/>
                  </a:cubicBezTo>
                  <a:cubicBezTo>
                    <a:pt x="42616" y="42008"/>
                    <a:pt x="42646" y="41977"/>
                    <a:pt x="42676" y="41916"/>
                  </a:cubicBezTo>
                  <a:lnTo>
                    <a:pt x="18329" y="41916"/>
                  </a:lnTo>
                  <a:lnTo>
                    <a:pt x="21612" y="34895"/>
                  </a:lnTo>
                  <a:lnTo>
                    <a:pt x="24105" y="29545"/>
                  </a:lnTo>
                  <a:lnTo>
                    <a:pt x="48117" y="28360"/>
                  </a:lnTo>
                  <a:cubicBezTo>
                    <a:pt x="48239" y="27934"/>
                    <a:pt x="48360" y="27509"/>
                    <a:pt x="48482" y="27083"/>
                  </a:cubicBezTo>
                  <a:cubicBezTo>
                    <a:pt x="48482" y="27023"/>
                    <a:pt x="48512" y="26962"/>
                    <a:pt x="48512" y="26931"/>
                  </a:cubicBezTo>
                  <a:cubicBezTo>
                    <a:pt x="48543" y="26871"/>
                    <a:pt x="48543" y="26810"/>
                    <a:pt x="48573" y="26779"/>
                  </a:cubicBezTo>
                  <a:lnTo>
                    <a:pt x="48573" y="26779"/>
                  </a:lnTo>
                  <a:lnTo>
                    <a:pt x="24834" y="27965"/>
                  </a:lnTo>
                  <a:lnTo>
                    <a:pt x="28998" y="18998"/>
                  </a:lnTo>
                  <a:lnTo>
                    <a:pt x="49850" y="17448"/>
                  </a:lnTo>
                  <a:cubicBezTo>
                    <a:pt x="49850" y="17174"/>
                    <a:pt x="49850" y="16931"/>
                    <a:pt x="49819" y="16658"/>
                  </a:cubicBezTo>
                  <a:cubicBezTo>
                    <a:pt x="49819" y="16415"/>
                    <a:pt x="49819" y="16141"/>
                    <a:pt x="49789" y="15898"/>
                  </a:cubicBezTo>
                  <a:lnTo>
                    <a:pt x="29758" y="17387"/>
                  </a:lnTo>
                  <a:lnTo>
                    <a:pt x="29758" y="17387"/>
                  </a:lnTo>
                  <a:lnTo>
                    <a:pt x="34834" y="6506"/>
                  </a:lnTo>
                  <a:cubicBezTo>
                    <a:pt x="35017" y="6110"/>
                    <a:pt x="34834" y="5655"/>
                    <a:pt x="34439" y="5472"/>
                  </a:cubicBezTo>
                  <a:cubicBezTo>
                    <a:pt x="34327" y="5420"/>
                    <a:pt x="34210" y="5396"/>
                    <a:pt x="34096" y="5396"/>
                  </a:cubicBezTo>
                  <a:cubicBezTo>
                    <a:pt x="33807" y="5396"/>
                    <a:pt x="33536" y="5554"/>
                    <a:pt x="33406" y="5837"/>
                  </a:cubicBezTo>
                  <a:lnTo>
                    <a:pt x="28390" y="16627"/>
                  </a:lnTo>
                  <a:lnTo>
                    <a:pt x="20944" y="4530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6" name="Google Shape;3446;p54"/>
          <p:cNvGrpSpPr/>
          <p:nvPr/>
        </p:nvGrpSpPr>
        <p:grpSpPr>
          <a:xfrm flipH="1">
            <a:off x="5535955" y="4484933"/>
            <a:ext cx="1384299" cy="1999132"/>
            <a:chOff x="73975" y="3697900"/>
            <a:chExt cx="1497025" cy="2161925"/>
          </a:xfrm>
        </p:grpSpPr>
        <p:sp>
          <p:nvSpPr>
            <p:cNvPr id="3447" name="Google Shape;3447;p54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4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4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4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4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54"/>
          <p:cNvGrpSpPr/>
          <p:nvPr/>
        </p:nvGrpSpPr>
        <p:grpSpPr>
          <a:xfrm rot="1799864" flipH="1">
            <a:off x="7102145" y="4676594"/>
            <a:ext cx="1400379" cy="1615410"/>
            <a:chOff x="-1453400" y="848325"/>
            <a:chExt cx="1514475" cy="1747025"/>
          </a:xfrm>
        </p:grpSpPr>
        <p:sp>
          <p:nvSpPr>
            <p:cNvPr id="3453" name="Google Shape;3453;p54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4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4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4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4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8" name="Google Shape;3458;p54"/>
          <p:cNvGrpSpPr/>
          <p:nvPr/>
        </p:nvGrpSpPr>
        <p:grpSpPr>
          <a:xfrm rot="-1799864" flipH="1">
            <a:off x="1087594" y="4838540"/>
            <a:ext cx="1571835" cy="1838854"/>
            <a:chOff x="5066475" y="570200"/>
            <a:chExt cx="1699900" cy="1988675"/>
          </a:xfrm>
        </p:grpSpPr>
        <p:sp>
          <p:nvSpPr>
            <p:cNvPr id="3459" name="Google Shape;3459;p54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4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4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4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4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4" name="Google Shape;3464;p54"/>
          <p:cNvGrpSpPr/>
          <p:nvPr/>
        </p:nvGrpSpPr>
        <p:grpSpPr>
          <a:xfrm rot="-2700000" flipH="1">
            <a:off x="2988784" y="4635399"/>
            <a:ext cx="1908308" cy="2256263"/>
            <a:chOff x="4223750" y="3614125"/>
            <a:chExt cx="2063900" cy="2440225"/>
          </a:xfrm>
        </p:grpSpPr>
        <p:sp>
          <p:nvSpPr>
            <p:cNvPr id="3465" name="Google Shape;3465;p54"/>
            <p:cNvSpPr/>
            <p:nvPr/>
          </p:nvSpPr>
          <p:spPr>
            <a:xfrm>
              <a:off x="4223750" y="3614125"/>
              <a:ext cx="2063900" cy="2399200"/>
            </a:xfrm>
            <a:custGeom>
              <a:avLst/>
              <a:gdLst/>
              <a:ahLst/>
              <a:cxnLst/>
              <a:rect l="l" t="t" r="r" b="b"/>
              <a:pathLst>
                <a:path w="82556" h="95968" extrusionOk="0">
                  <a:moveTo>
                    <a:pt x="13077" y="1"/>
                  </a:moveTo>
                  <a:cubicBezTo>
                    <a:pt x="11008" y="1"/>
                    <a:pt x="8746" y="649"/>
                    <a:pt x="6262" y="2167"/>
                  </a:cubicBezTo>
                  <a:cubicBezTo>
                    <a:pt x="5897" y="2349"/>
                    <a:pt x="5593" y="2592"/>
                    <a:pt x="5289" y="2805"/>
                  </a:cubicBezTo>
                  <a:cubicBezTo>
                    <a:pt x="4864" y="3078"/>
                    <a:pt x="4499" y="3382"/>
                    <a:pt x="4165" y="3717"/>
                  </a:cubicBezTo>
                  <a:cubicBezTo>
                    <a:pt x="4073" y="3808"/>
                    <a:pt x="3982" y="3869"/>
                    <a:pt x="3891" y="3960"/>
                  </a:cubicBezTo>
                  <a:lnTo>
                    <a:pt x="3922" y="3960"/>
                  </a:lnTo>
                  <a:cubicBezTo>
                    <a:pt x="456" y="7303"/>
                    <a:pt x="0" y="11832"/>
                    <a:pt x="1156" y="16726"/>
                  </a:cubicBezTo>
                  <a:cubicBezTo>
                    <a:pt x="1216" y="16908"/>
                    <a:pt x="1247" y="17121"/>
                    <a:pt x="1307" y="17334"/>
                  </a:cubicBezTo>
                  <a:cubicBezTo>
                    <a:pt x="1307" y="17364"/>
                    <a:pt x="1307" y="17364"/>
                    <a:pt x="1307" y="17364"/>
                  </a:cubicBezTo>
                  <a:cubicBezTo>
                    <a:pt x="1368" y="17516"/>
                    <a:pt x="1399" y="17668"/>
                    <a:pt x="1429" y="17820"/>
                  </a:cubicBezTo>
                  <a:cubicBezTo>
                    <a:pt x="1459" y="17881"/>
                    <a:pt x="1459" y="17942"/>
                    <a:pt x="1490" y="18003"/>
                  </a:cubicBezTo>
                  <a:cubicBezTo>
                    <a:pt x="2463" y="21468"/>
                    <a:pt x="4165" y="25054"/>
                    <a:pt x="6019" y="28459"/>
                  </a:cubicBezTo>
                  <a:lnTo>
                    <a:pt x="6049" y="28459"/>
                  </a:lnTo>
                  <a:cubicBezTo>
                    <a:pt x="6080" y="28520"/>
                    <a:pt x="6110" y="28580"/>
                    <a:pt x="6140" y="28641"/>
                  </a:cubicBezTo>
                  <a:cubicBezTo>
                    <a:pt x="6292" y="28945"/>
                    <a:pt x="6475" y="29219"/>
                    <a:pt x="6627" y="29523"/>
                  </a:cubicBezTo>
                  <a:cubicBezTo>
                    <a:pt x="6657" y="29583"/>
                    <a:pt x="6718" y="29675"/>
                    <a:pt x="6748" y="29766"/>
                  </a:cubicBezTo>
                  <a:cubicBezTo>
                    <a:pt x="9970" y="35389"/>
                    <a:pt x="13496" y="40435"/>
                    <a:pt x="15016" y="43535"/>
                  </a:cubicBezTo>
                  <a:cubicBezTo>
                    <a:pt x="15046" y="43626"/>
                    <a:pt x="15107" y="43717"/>
                    <a:pt x="15138" y="43809"/>
                  </a:cubicBezTo>
                  <a:cubicBezTo>
                    <a:pt x="15198" y="43930"/>
                    <a:pt x="15229" y="44021"/>
                    <a:pt x="15290" y="44143"/>
                  </a:cubicBezTo>
                  <a:cubicBezTo>
                    <a:pt x="15320" y="44234"/>
                    <a:pt x="15381" y="44325"/>
                    <a:pt x="15411" y="44416"/>
                  </a:cubicBezTo>
                  <a:cubicBezTo>
                    <a:pt x="15441" y="44508"/>
                    <a:pt x="15472" y="44568"/>
                    <a:pt x="15472" y="44629"/>
                  </a:cubicBezTo>
                  <a:cubicBezTo>
                    <a:pt x="15502" y="44660"/>
                    <a:pt x="15502" y="44720"/>
                    <a:pt x="15533" y="44751"/>
                  </a:cubicBezTo>
                  <a:cubicBezTo>
                    <a:pt x="15654" y="45085"/>
                    <a:pt x="15715" y="45389"/>
                    <a:pt x="15745" y="45663"/>
                  </a:cubicBezTo>
                  <a:cubicBezTo>
                    <a:pt x="16141" y="50891"/>
                    <a:pt x="9606" y="53535"/>
                    <a:pt x="8815" y="58946"/>
                  </a:cubicBezTo>
                  <a:cubicBezTo>
                    <a:pt x="8785" y="59037"/>
                    <a:pt x="8785" y="59128"/>
                    <a:pt x="8785" y="59219"/>
                  </a:cubicBezTo>
                  <a:cubicBezTo>
                    <a:pt x="8754" y="59401"/>
                    <a:pt x="8754" y="59553"/>
                    <a:pt x="8724" y="59736"/>
                  </a:cubicBezTo>
                  <a:cubicBezTo>
                    <a:pt x="8724" y="59888"/>
                    <a:pt x="8724" y="60040"/>
                    <a:pt x="8724" y="60192"/>
                  </a:cubicBezTo>
                  <a:cubicBezTo>
                    <a:pt x="8724" y="60253"/>
                    <a:pt x="8724" y="60313"/>
                    <a:pt x="8724" y="60405"/>
                  </a:cubicBezTo>
                  <a:cubicBezTo>
                    <a:pt x="8937" y="65055"/>
                    <a:pt x="14226" y="69949"/>
                    <a:pt x="17296" y="73961"/>
                  </a:cubicBezTo>
                  <a:cubicBezTo>
                    <a:pt x="17448" y="74174"/>
                    <a:pt x="17600" y="74386"/>
                    <a:pt x="17752" y="74599"/>
                  </a:cubicBezTo>
                  <a:cubicBezTo>
                    <a:pt x="17873" y="74782"/>
                    <a:pt x="17995" y="74934"/>
                    <a:pt x="18116" y="75116"/>
                  </a:cubicBezTo>
                  <a:cubicBezTo>
                    <a:pt x="18815" y="76180"/>
                    <a:pt x="19302" y="77183"/>
                    <a:pt x="19393" y="78064"/>
                  </a:cubicBezTo>
                  <a:cubicBezTo>
                    <a:pt x="19697" y="81286"/>
                    <a:pt x="17265" y="83414"/>
                    <a:pt x="15897" y="86454"/>
                  </a:cubicBezTo>
                  <a:cubicBezTo>
                    <a:pt x="15806" y="86666"/>
                    <a:pt x="15715" y="86879"/>
                    <a:pt x="15624" y="87092"/>
                  </a:cubicBezTo>
                  <a:cubicBezTo>
                    <a:pt x="15593" y="87153"/>
                    <a:pt x="15563" y="87213"/>
                    <a:pt x="15533" y="87305"/>
                  </a:cubicBezTo>
                  <a:cubicBezTo>
                    <a:pt x="15502" y="87396"/>
                    <a:pt x="15472" y="87517"/>
                    <a:pt x="15441" y="87609"/>
                  </a:cubicBezTo>
                  <a:cubicBezTo>
                    <a:pt x="15441" y="87639"/>
                    <a:pt x="15411" y="87700"/>
                    <a:pt x="15411" y="87730"/>
                  </a:cubicBezTo>
                  <a:cubicBezTo>
                    <a:pt x="15168" y="88460"/>
                    <a:pt x="15046" y="89280"/>
                    <a:pt x="15016" y="90162"/>
                  </a:cubicBezTo>
                  <a:cubicBezTo>
                    <a:pt x="14955" y="92198"/>
                    <a:pt x="15715" y="94235"/>
                    <a:pt x="16657" y="95967"/>
                  </a:cubicBezTo>
                  <a:lnTo>
                    <a:pt x="82555" y="95967"/>
                  </a:lnTo>
                  <a:cubicBezTo>
                    <a:pt x="82494" y="94934"/>
                    <a:pt x="82282" y="93992"/>
                    <a:pt x="82008" y="93171"/>
                  </a:cubicBezTo>
                  <a:cubicBezTo>
                    <a:pt x="81066" y="90283"/>
                    <a:pt x="79090" y="88581"/>
                    <a:pt x="77114" y="87153"/>
                  </a:cubicBezTo>
                  <a:cubicBezTo>
                    <a:pt x="76051" y="86393"/>
                    <a:pt x="74956" y="85694"/>
                    <a:pt x="74044" y="84934"/>
                  </a:cubicBezTo>
                  <a:cubicBezTo>
                    <a:pt x="73467" y="84478"/>
                    <a:pt x="72950" y="83961"/>
                    <a:pt x="72525" y="83414"/>
                  </a:cubicBezTo>
                  <a:cubicBezTo>
                    <a:pt x="72281" y="83171"/>
                    <a:pt x="72099" y="82867"/>
                    <a:pt x="71917" y="82593"/>
                  </a:cubicBezTo>
                  <a:cubicBezTo>
                    <a:pt x="71005" y="80982"/>
                    <a:pt x="71430" y="78794"/>
                    <a:pt x="72190" y="76241"/>
                  </a:cubicBezTo>
                  <a:cubicBezTo>
                    <a:pt x="72798" y="74356"/>
                    <a:pt x="73558" y="72289"/>
                    <a:pt x="74196" y="70131"/>
                  </a:cubicBezTo>
                  <a:cubicBezTo>
                    <a:pt x="74622" y="68581"/>
                    <a:pt x="74987" y="67000"/>
                    <a:pt x="75108" y="65420"/>
                  </a:cubicBezTo>
                  <a:cubicBezTo>
                    <a:pt x="75199" y="64174"/>
                    <a:pt x="75169" y="62897"/>
                    <a:pt x="74895" y="61681"/>
                  </a:cubicBezTo>
                  <a:lnTo>
                    <a:pt x="74895" y="61651"/>
                  </a:lnTo>
                  <a:cubicBezTo>
                    <a:pt x="74865" y="61438"/>
                    <a:pt x="74804" y="61225"/>
                    <a:pt x="74744" y="61012"/>
                  </a:cubicBezTo>
                  <a:cubicBezTo>
                    <a:pt x="74713" y="60891"/>
                    <a:pt x="74683" y="60769"/>
                    <a:pt x="74622" y="60648"/>
                  </a:cubicBezTo>
                  <a:cubicBezTo>
                    <a:pt x="74592" y="60496"/>
                    <a:pt x="74561" y="60374"/>
                    <a:pt x="74500" y="60222"/>
                  </a:cubicBezTo>
                  <a:cubicBezTo>
                    <a:pt x="74470" y="60131"/>
                    <a:pt x="74440" y="60040"/>
                    <a:pt x="74409" y="59949"/>
                  </a:cubicBezTo>
                  <a:cubicBezTo>
                    <a:pt x="74348" y="59827"/>
                    <a:pt x="74288" y="59705"/>
                    <a:pt x="74257" y="59584"/>
                  </a:cubicBezTo>
                  <a:cubicBezTo>
                    <a:pt x="73923" y="58824"/>
                    <a:pt x="73497" y="58064"/>
                    <a:pt x="72950" y="57335"/>
                  </a:cubicBezTo>
                  <a:cubicBezTo>
                    <a:pt x="72616" y="56879"/>
                    <a:pt x="72312" y="56483"/>
                    <a:pt x="71977" y="56119"/>
                  </a:cubicBezTo>
                  <a:cubicBezTo>
                    <a:pt x="71704" y="55845"/>
                    <a:pt x="71461" y="55602"/>
                    <a:pt x="71218" y="55359"/>
                  </a:cubicBezTo>
                  <a:cubicBezTo>
                    <a:pt x="71005" y="55176"/>
                    <a:pt x="70822" y="54994"/>
                    <a:pt x="70610" y="54842"/>
                  </a:cubicBezTo>
                  <a:cubicBezTo>
                    <a:pt x="70154" y="54447"/>
                    <a:pt x="69667" y="54143"/>
                    <a:pt x="69181" y="53869"/>
                  </a:cubicBezTo>
                  <a:cubicBezTo>
                    <a:pt x="67783" y="53079"/>
                    <a:pt x="66385" y="52775"/>
                    <a:pt x="65017" y="52654"/>
                  </a:cubicBezTo>
                  <a:cubicBezTo>
                    <a:pt x="64652" y="52593"/>
                    <a:pt x="64287" y="52593"/>
                    <a:pt x="63892" y="52593"/>
                  </a:cubicBezTo>
                  <a:lnTo>
                    <a:pt x="63102" y="52593"/>
                  </a:lnTo>
                  <a:cubicBezTo>
                    <a:pt x="62950" y="52593"/>
                    <a:pt x="62768" y="52593"/>
                    <a:pt x="62585" y="52623"/>
                  </a:cubicBezTo>
                  <a:cubicBezTo>
                    <a:pt x="61350" y="52669"/>
                    <a:pt x="60168" y="52786"/>
                    <a:pt x="59073" y="52786"/>
                  </a:cubicBezTo>
                  <a:cubicBezTo>
                    <a:pt x="57284" y="52786"/>
                    <a:pt x="55730" y="52475"/>
                    <a:pt x="54561" y="51043"/>
                  </a:cubicBezTo>
                  <a:cubicBezTo>
                    <a:pt x="54105" y="50496"/>
                    <a:pt x="53831" y="49675"/>
                    <a:pt x="53649" y="48611"/>
                  </a:cubicBezTo>
                  <a:cubicBezTo>
                    <a:pt x="53618" y="48520"/>
                    <a:pt x="53618" y="48398"/>
                    <a:pt x="53588" y="48307"/>
                  </a:cubicBezTo>
                  <a:cubicBezTo>
                    <a:pt x="53588" y="48246"/>
                    <a:pt x="53588" y="48216"/>
                    <a:pt x="53558" y="48155"/>
                  </a:cubicBezTo>
                  <a:cubicBezTo>
                    <a:pt x="53558" y="48064"/>
                    <a:pt x="53558" y="47942"/>
                    <a:pt x="53527" y="47851"/>
                  </a:cubicBezTo>
                  <a:cubicBezTo>
                    <a:pt x="53497" y="47547"/>
                    <a:pt x="53467" y="47213"/>
                    <a:pt x="53436" y="46878"/>
                  </a:cubicBezTo>
                  <a:cubicBezTo>
                    <a:pt x="53436" y="46666"/>
                    <a:pt x="53436" y="46483"/>
                    <a:pt x="53406" y="46301"/>
                  </a:cubicBezTo>
                  <a:cubicBezTo>
                    <a:pt x="53406" y="46179"/>
                    <a:pt x="53406" y="46058"/>
                    <a:pt x="53406" y="45967"/>
                  </a:cubicBezTo>
                  <a:cubicBezTo>
                    <a:pt x="53406" y="45602"/>
                    <a:pt x="53375" y="45268"/>
                    <a:pt x="53375" y="44903"/>
                  </a:cubicBezTo>
                  <a:lnTo>
                    <a:pt x="53375" y="44508"/>
                  </a:lnTo>
                  <a:cubicBezTo>
                    <a:pt x="53406" y="42350"/>
                    <a:pt x="53558" y="39857"/>
                    <a:pt x="53710" y="37304"/>
                  </a:cubicBezTo>
                  <a:cubicBezTo>
                    <a:pt x="53740" y="36970"/>
                    <a:pt x="53770" y="36635"/>
                    <a:pt x="53801" y="36270"/>
                  </a:cubicBezTo>
                  <a:cubicBezTo>
                    <a:pt x="53831" y="35571"/>
                    <a:pt x="53862" y="34872"/>
                    <a:pt x="53922" y="34173"/>
                  </a:cubicBezTo>
                  <a:cubicBezTo>
                    <a:pt x="54044" y="31772"/>
                    <a:pt x="54105" y="29371"/>
                    <a:pt x="54044" y="27121"/>
                  </a:cubicBezTo>
                  <a:cubicBezTo>
                    <a:pt x="54044" y="26969"/>
                    <a:pt x="54014" y="26817"/>
                    <a:pt x="54014" y="26665"/>
                  </a:cubicBezTo>
                  <a:cubicBezTo>
                    <a:pt x="54014" y="26361"/>
                    <a:pt x="53983" y="26058"/>
                    <a:pt x="53953" y="25754"/>
                  </a:cubicBezTo>
                  <a:cubicBezTo>
                    <a:pt x="53953" y="25602"/>
                    <a:pt x="53953" y="25450"/>
                    <a:pt x="53922" y="25298"/>
                  </a:cubicBezTo>
                  <a:cubicBezTo>
                    <a:pt x="53862" y="24447"/>
                    <a:pt x="53740" y="23595"/>
                    <a:pt x="53588" y="22805"/>
                  </a:cubicBezTo>
                  <a:cubicBezTo>
                    <a:pt x="53588" y="22653"/>
                    <a:pt x="53558" y="22532"/>
                    <a:pt x="53527" y="22380"/>
                  </a:cubicBezTo>
                  <a:cubicBezTo>
                    <a:pt x="53406" y="21863"/>
                    <a:pt x="53284" y="21407"/>
                    <a:pt x="53132" y="20951"/>
                  </a:cubicBezTo>
                  <a:cubicBezTo>
                    <a:pt x="53071" y="20708"/>
                    <a:pt x="52980" y="20495"/>
                    <a:pt x="52889" y="20282"/>
                  </a:cubicBezTo>
                  <a:cubicBezTo>
                    <a:pt x="52859" y="20191"/>
                    <a:pt x="52828" y="20070"/>
                    <a:pt x="52767" y="19978"/>
                  </a:cubicBezTo>
                  <a:cubicBezTo>
                    <a:pt x="52767" y="19978"/>
                    <a:pt x="52767" y="19948"/>
                    <a:pt x="52737" y="19918"/>
                  </a:cubicBezTo>
                  <a:cubicBezTo>
                    <a:pt x="52707" y="19826"/>
                    <a:pt x="52676" y="19735"/>
                    <a:pt x="52615" y="19644"/>
                  </a:cubicBezTo>
                  <a:cubicBezTo>
                    <a:pt x="52585" y="19553"/>
                    <a:pt x="52524" y="19462"/>
                    <a:pt x="52494" y="19340"/>
                  </a:cubicBezTo>
                  <a:cubicBezTo>
                    <a:pt x="52433" y="19249"/>
                    <a:pt x="52372" y="19158"/>
                    <a:pt x="52311" y="19067"/>
                  </a:cubicBezTo>
                  <a:cubicBezTo>
                    <a:pt x="52281" y="18975"/>
                    <a:pt x="52220" y="18884"/>
                    <a:pt x="52159" y="18793"/>
                  </a:cubicBezTo>
                  <a:cubicBezTo>
                    <a:pt x="52099" y="18702"/>
                    <a:pt x="52038" y="18611"/>
                    <a:pt x="51977" y="18550"/>
                  </a:cubicBezTo>
                  <a:cubicBezTo>
                    <a:pt x="51916" y="18459"/>
                    <a:pt x="51856" y="18367"/>
                    <a:pt x="51795" y="18276"/>
                  </a:cubicBezTo>
                  <a:cubicBezTo>
                    <a:pt x="51673" y="18155"/>
                    <a:pt x="51552" y="18003"/>
                    <a:pt x="51430" y="17881"/>
                  </a:cubicBezTo>
                  <a:cubicBezTo>
                    <a:pt x="51339" y="17790"/>
                    <a:pt x="51248" y="17729"/>
                    <a:pt x="51156" y="17638"/>
                  </a:cubicBezTo>
                  <a:cubicBezTo>
                    <a:pt x="51096" y="17577"/>
                    <a:pt x="51035" y="17516"/>
                    <a:pt x="50944" y="17456"/>
                  </a:cubicBezTo>
                  <a:cubicBezTo>
                    <a:pt x="50883" y="17395"/>
                    <a:pt x="50792" y="17334"/>
                    <a:pt x="50731" y="17304"/>
                  </a:cubicBezTo>
                  <a:cubicBezTo>
                    <a:pt x="50670" y="17243"/>
                    <a:pt x="50609" y="17212"/>
                    <a:pt x="50579" y="17182"/>
                  </a:cubicBezTo>
                  <a:cubicBezTo>
                    <a:pt x="50488" y="17152"/>
                    <a:pt x="50397" y="17091"/>
                    <a:pt x="50336" y="17060"/>
                  </a:cubicBezTo>
                  <a:cubicBezTo>
                    <a:pt x="50245" y="17000"/>
                    <a:pt x="50153" y="16969"/>
                    <a:pt x="50093" y="16908"/>
                  </a:cubicBezTo>
                  <a:cubicBezTo>
                    <a:pt x="50001" y="16878"/>
                    <a:pt x="49941" y="16848"/>
                    <a:pt x="49849" y="16817"/>
                  </a:cubicBezTo>
                  <a:cubicBezTo>
                    <a:pt x="49515" y="16635"/>
                    <a:pt x="49181" y="16483"/>
                    <a:pt x="48846" y="16392"/>
                  </a:cubicBezTo>
                  <a:cubicBezTo>
                    <a:pt x="48786" y="16361"/>
                    <a:pt x="48725" y="16331"/>
                    <a:pt x="48664" y="16331"/>
                  </a:cubicBezTo>
                  <a:cubicBezTo>
                    <a:pt x="48299" y="16209"/>
                    <a:pt x="47934" y="16118"/>
                    <a:pt x="47570" y="16057"/>
                  </a:cubicBezTo>
                  <a:cubicBezTo>
                    <a:pt x="47448" y="16057"/>
                    <a:pt x="47296" y="16027"/>
                    <a:pt x="47175" y="16027"/>
                  </a:cubicBezTo>
                  <a:lnTo>
                    <a:pt x="46263" y="16027"/>
                  </a:lnTo>
                  <a:cubicBezTo>
                    <a:pt x="46172" y="16057"/>
                    <a:pt x="46111" y="16057"/>
                    <a:pt x="46020" y="16057"/>
                  </a:cubicBezTo>
                  <a:cubicBezTo>
                    <a:pt x="45928" y="16088"/>
                    <a:pt x="45837" y="16088"/>
                    <a:pt x="45776" y="16118"/>
                  </a:cubicBezTo>
                  <a:cubicBezTo>
                    <a:pt x="45594" y="16149"/>
                    <a:pt x="45442" y="16179"/>
                    <a:pt x="45290" y="16240"/>
                  </a:cubicBezTo>
                  <a:cubicBezTo>
                    <a:pt x="44865" y="16331"/>
                    <a:pt x="44469" y="16513"/>
                    <a:pt x="44105" y="16726"/>
                  </a:cubicBezTo>
                  <a:cubicBezTo>
                    <a:pt x="44044" y="16756"/>
                    <a:pt x="43983" y="16756"/>
                    <a:pt x="43953" y="16787"/>
                  </a:cubicBezTo>
                  <a:cubicBezTo>
                    <a:pt x="43801" y="16878"/>
                    <a:pt x="43649" y="16969"/>
                    <a:pt x="43527" y="17060"/>
                  </a:cubicBezTo>
                  <a:lnTo>
                    <a:pt x="43314" y="17182"/>
                  </a:lnTo>
                  <a:cubicBezTo>
                    <a:pt x="42433" y="17790"/>
                    <a:pt x="41643" y="18550"/>
                    <a:pt x="40822" y="19279"/>
                  </a:cubicBezTo>
                  <a:cubicBezTo>
                    <a:pt x="40761" y="19340"/>
                    <a:pt x="40700" y="19401"/>
                    <a:pt x="40640" y="19462"/>
                  </a:cubicBezTo>
                  <a:cubicBezTo>
                    <a:pt x="40457" y="19644"/>
                    <a:pt x="40275" y="19796"/>
                    <a:pt x="40092" y="19978"/>
                  </a:cubicBezTo>
                  <a:cubicBezTo>
                    <a:pt x="40062" y="20009"/>
                    <a:pt x="40001" y="20070"/>
                    <a:pt x="39940" y="20100"/>
                  </a:cubicBezTo>
                  <a:cubicBezTo>
                    <a:pt x="39940" y="20130"/>
                    <a:pt x="39910" y="20161"/>
                    <a:pt x="39880" y="20191"/>
                  </a:cubicBezTo>
                  <a:cubicBezTo>
                    <a:pt x="39728" y="20313"/>
                    <a:pt x="39606" y="20404"/>
                    <a:pt x="39484" y="20526"/>
                  </a:cubicBezTo>
                  <a:cubicBezTo>
                    <a:pt x="39454" y="20556"/>
                    <a:pt x="39424" y="20586"/>
                    <a:pt x="39393" y="20617"/>
                  </a:cubicBezTo>
                  <a:cubicBezTo>
                    <a:pt x="39333" y="20647"/>
                    <a:pt x="39241" y="20708"/>
                    <a:pt x="39181" y="20769"/>
                  </a:cubicBezTo>
                  <a:lnTo>
                    <a:pt x="39150" y="20799"/>
                  </a:lnTo>
                  <a:cubicBezTo>
                    <a:pt x="39059" y="20860"/>
                    <a:pt x="38968" y="20921"/>
                    <a:pt x="38907" y="21012"/>
                  </a:cubicBezTo>
                  <a:lnTo>
                    <a:pt x="38877" y="21012"/>
                  </a:lnTo>
                  <a:cubicBezTo>
                    <a:pt x="38755" y="21103"/>
                    <a:pt x="38664" y="21164"/>
                    <a:pt x="38542" y="21255"/>
                  </a:cubicBezTo>
                  <a:cubicBezTo>
                    <a:pt x="38542" y="21255"/>
                    <a:pt x="38512" y="21255"/>
                    <a:pt x="38512" y="21285"/>
                  </a:cubicBezTo>
                  <a:lnTo>
                    <a:pt x="38481" y="21285"/>
                  </a:lnTo>
                  <a:cubicBezTo>
                    <a:pt x="38451" y="21316"/>
                    <a:pt x="38421" y="21346"/>
                    <a:pt x="38390" y="21346"/>
                  </a:cubicBezTo>
                  <a:cubicBezTo>
                    <a:pt x="38299" y="21407"/>
                    <a:pt x="38208" y="21468"/>
                    <a:pt x="38147" y="21498"/>
                  </a:cubicBezTo>
                  <a:cubicBezTo>
                    <a:pt x="38056" y="21559"/>
                    <a:pt x="37965" y="21620"/>
                    <a:pt x="37843" y="21650"/>
                  </a:cubicBezTo>
                  <a:cubicBezTo>
                    <a:pt x="37752" y="21711"/>
                    <a:pt x="37661" y="21741"/>
                    <a:pt x="37570" y="21802"/>
                  </a:cubicBezTo>
                  <a:cubicBezTo>
                    <a:pt x="37478" y="21863"/>
                    <a:pt x="37357" y="21893"/>
                    <a:pt x="37235" y="21954"/>
                  </a:cubicBezTo>
                  <a:cubicBezTo>
                    <a:pt x="37174" y="21954"/>
                    <a:pt x="37083" y="21985"/>
                    <a:pt x="37022" y="22015"/>
                  </a:cubicBezTo>
                  <a:cubicBezTo>
                    <a:pt x="36931" y="22045"/>
                    <a:pt x="36810" y="22076"/>
                    <a:pt x="36718" y="22106"/>
                  </a:cubicBezTo>
                  <a:cubicBezTo>
                    <a:pt x="36627" y="22136"/>
                    <a:pt x="36536" y="22136"/>
                    <a:pt x="36415" y="22167"/>
                  </a:cubicBezTo>
                  <a:cubicBezTo>
                    <a:pt x="36354" y="22167"/>
                    <a:pt x="36263" y="22167"/>
                    <a:pt x="36171" y="22197"/>
                  </a:cubicBezTo>
                  <a:lnTo>
                    <a:pt x="35807" y="22197"/>
                  </a:lnTo>
                  <a:cubicBezTo>
                    <a:pt x="35594" y="22197"/>
                    <a:pt x="35381" y="22197"/>
                    <a:pt x="35138" y="22167"/>
                  </a:cubicBezTo>
                  <a:cubicBezTo>
                    <a:pt x="34956" y="22106"/>
                    <a:pt x="34743" y="22045"/>
                    <a:pt x="34530" y="21924"/>
                  </a:cubicBezTo>
                  <a:cubicBezTo>
                    <a:pt x="34500" y="21924"/>
                    <a:pt x="34439" y="21893"/>
                    <a:pt x="34408" y="21863"/>
                  </a:cubicBezTo>
                  <a:cubicBezTo>
                    <a:pt x="34317" y="21802"/>
                    <a:pt x="34196" y="21741"/>
                    <a:pt x="34074" y="21650"/>
                  </a:cubicBezTo>
                  <a:cubicBezTo>
                    <a:pt x="34044" y="21620"/>
                    <a:pt x="34013" y="21589"/>
                    <a:pt x="33983" y="21559"/>
                  </a:cubicBezTo>
                  <a:cubicBezTo>
                    <a:pt x="33922" y="21529"/>
                    <a:pt x="33861" y="21468"/>
                    <a:pt x="33800" y="21437"/>
                  </a:cubicBezTo>
                  <a:cubicBezTo>
                    <a:pt x="33770" y="21377"/>
                    <a:pt x="33709" y="21346"/>
                    <a:pt x="33679" y="21285"/>
                  </a:cubicBezTo>
                  <a:cubicBezTo>
                    <a:pt x="33649" y="21255"/>
                    <a:pt x="33618" y="21225"/>
                    <a:pt x="33588" y="21194"/>
                  </a:cubicBezTo>
                  <a:cubicBezTo>
                    <a:pt x="33527" y="21133"/>
                    <a:pt x="33466" y="21103"/>
                    <a:pt x="33405" y="21042"/>
                  </a:cubicBezTo>
                  <a:cubicBezTo>
                    <a:pt x="33405" y="21012"/>
                    <a:pt x="33405" y="21012"/>
                    <a:pt x="33375" y="21012"/>
                  </a:cubicBezTo>
                  <a:cubicBezTo>
                    <a:pt x="33284" y="20921"/>
                    <a:pt x="33193" y="20799"/>
                    <a:pt x="33132" y="20708"/>
                  </a:cubicBezTo>
                  <a:cubicBezTo>
                    <a:pt x="32980" y="20526"/>
                    <a:pt x="32828" y="20343"/>
                    <a:pt x="32676" y="20161"/>
                  </a:cubicBezTo>
                  <a:cubicBezTo>
                    <a:pt x="32615" y="20100"/>
                    <a:pt x="32585" y="20039"/>
                    <a:pt x="32554" y="19978"/>
                  </a:cubicBezTo>
                  <a:cubicBezTo>
                    <a:pt x="32493" y="19918"/>
                    <a:pt x="32433" y="19857"/>
                    <a:pt x="32402" y="19796"/>
                  </a:cubicBezTo>
                  <a:cubicBezTo>
                    <a:pt x="32281" y="19644"/>
                    <a:pt x="32159" y="19492"/>
                    <a:pt x="32068" y="19310"/>
                  </a:cubicBezTo>
                  <a:cubicBezTo>
                    <a:pt x="31886" y="19067"/>
                    <a:pt x="31703" y="18793"/>
                    <a:pt x="31521" y="18519"/>
                  </a:cubicBezTo>
                  <a:cubicBezTo>
                    <a:pt x="31490" y="18459"/>
                    <a:pt x="31460" y="18398"/>
                    <a:pt x="31399" y="18337"/>
                  </a:cubicBezTo>
                  <a:cubicBezTo>
                    <a:pt x="31186" y="17972"/>
                    <a:pt x="30943" y="17608"/>
                    <a:pt x="30731" y="17243"/>
                  </a:cubicBezTo>
                  <a:cubicBezTo>
                    <a:pt x="30670" y="17152"/>
                    <a:pt x="30609" y="17060"/>
                    <a:pt x="30548" y="16969"/>
                  </a:cubicBezTo>
                  <a:cubicBezTo>
                    <a:pt x="30457" y="16787"/>
                    <a:pt x="30335" y="16604"/>
                    <a:pt x="30214" y="16422"/>
                  </a:cubicBezTo>
                  <a:cubicBezTo>
                    <a:pt x="30123" y="16240"/>
                    <a:pt x="30001" y="16057"/>
                    <a:pt x="29910" y="15875"/>
                  </a:cubicBezTo>
                  <a:cubicBezTo>
                    <a:pt x="29819" y="15723"/>
                    <a:pt x="29727" y="15571"/>
                    <a:pt x="29636" y="15419"/>
                  </a:cubicBezTo>
                  <a:cubicBezTo>
                    <a:pt x="29393" y="15024"/>
                    <a:pt x="29150" y="14598"/>
                    <a:pt x="28907" y="14173"/>
                  </a:cubicBezTo>
                  <a:cubicBezTo>
                    <a:pt x="28724" y="13869"/>
                    <a:pt x="28542" y="13535"/>
                    <a:pt x="28329" y="13231"/>
                  </a:cubicBezTo>
                  <a:cubicBezTo>
                    <a:pt x="28208" y="12987"/>
                    <a:pt x="28056" y="12744"/>
                    <a:pt x="27904" y="12501"/>
                  </a:cubicBezTo>
                  <a:cubicBezTo>
                    <a:pt x="27569" y="11924"/>
                    <a:pt x="27205" y="11346"/>
                    <a:pt x="26840" y="10769"/>
                  </a:cubicBezTo>
                  <a:cubicBezTo>
                    <a:pt x="26657" y="10495"/>
                    <a:pt x="26475" y="10221"/>
                    <a:pt x="26293" y="9917"/>
                  </a:cubicBezTo>
                  <a:cubicBezTo>
                    <a:pt x="26262" y="9887"/>
                    <a:pt x="26262" y="9857"/>
                    <a:pt x="26232" y="9826"/>
                  </a:cubicBezTo>
                  <a:cubicBezTo>
                    <a:pt x="26050" y="9583"/>
                    <a:pt x="25898" y="9310"/>
                    <a:pt x="25715" y="9066"/>
                  </a:cubicBezTo>
                  <a:cubicBezTo>
                    <a:pt x="25533" y="8793"/>
                    <a:pt x="25350" y="8519"/>
                    <a:pt x="25138" y="8246"/>
                  </a:cubicBezTo>
                  <a:cubicBezTo>
                    <a:pt x="24955" y="7942"/>
                    <a:pt x="24743" y="7668"/>
                    <a:pt x="24530" y="7395"/>
                  </a:cubicBezTo>
                  <a:cubicBezTo>
                    <a:pt x="24439" y="7486"/>
                    <a:pt x="24347" y="7547"/>
                    <a:pt x="24256" y="7607"/>
                  </a:cubicBezTo>
                  <a:cubicBezTo>
                    <a:pt x="24195" y="7638"/>
                    <a:pt x="24135" y="7699"/>
                    <a:pt x="24074" y="7729"/>
                  </a:cubicBezTo>
                  <a:cubicBezTo>
                    <a:pt x="23983" y="7790"/>
                    <a:pt x="23922" y="7820"/>
                    <a:pt x="23831" y="7851"/>
                  </a:cubicBezTo>
                  <a:cubicBezTo>
                    <a:pt x="23831" y="7881"/>
                    <a:pt x="23800" y="7881"/>
                    <a:pt x="23800" y="7881"/>
                  </a:cubicBezTo>
                  <a:cubicBezTo>
                    <a:pt x="23709" y="7942"/>
                    <a:pt x="23648" y="7972"/>
                    <a:pt x="23557" y="8003"/>
                  </a:cubicBezTo>
                  <a:cubicBezTo>
                    <a:pt x="23466" y="8033"/>
                    <a:pt x="23375" y="8094"/>
                    <a:pt x="23284" y="8124"/>
                  </a:cubicBezTo>
                  <a:cubicBezTo>
                    <a:pt x="23132" y="8185"/>
                    <a:pt x="22949" y="8246"/>
                    <a:pt x="22797" y="8306"/>
                  </a:cubicBezTo>
                  <a:cubicBezTo>
                    <a:pt x="22706" y="8337"/>
                    <a:pt x="22645" y="8367"/>
                    <a:pt x="22554" y="8398"/>
                  </a:cubicBezTo>
                  <a:cubicBezTo>
                    <a:pt x="22493" y="8398"/>
                    <a:pt x="22402" y="8428"/>
                    <a:pt x="22341" y="8458"/>
                  </a:cubicBezTo>
                  <a:lnTo>
                    <a:pt x="22250" y="8458"/>
                  </a:lnTo>
                  <a:cubicBezTo>
                    <a:pt x="22129" y="8489"/>
                    <a:pt x="22037" y="8519"/>
                    <a:pt x="21946" y="8550"/>
                  </a:cubicBezTo>
                  <a:cubicBezTo>
                    <a:pt x="21885" y="8550"/>
                    <a:pt x="21794" y="8580"/>
                    <a:pt x="21733" y="8580"/>
                  </a:cubicBezTo>
                  <a:cubicBezTo>
                    <a:pt x="21703" y="8580"/>
                    <a:pt x="21673" y="8580"/>
                    <a:pt x="21642" y="8610"/>
                  </a:cubicBezTo>
                  <a:lnTo>
                    <a:pt x="21490" y="8610"/>
                  </a:lnTo>
                  <a:cubicBezTo>
                    <a:pt x="21429" y="8641"/>
                    <a:pt x="21399" y="8641"/>
                    <a:pt x="21338" y="8641"/>
                  </a:cubicBezTo>
                  <a:lnTo>
                    <a:pt x="21277" y="8641"/>
                  </a:lnTo>
                  <a:cubicBezTo>
                    <a:pt x="21186" y="8671"/>
                    <a:pt x="21065" y="8671"/>
                    <a:pt x="20974" y="8671"/>
                  </a:cubicBezTo>
                  <a:cubicBezTo>
                    <a:pt x="20943" y="8702"/>
                    <a:pt x="20913" y="8702"/>
                    <a:pt x="20882" y="8702"/>
                  </a:cubicBezTo>
                  <a:cubicBezTo>
                    <a:pt x="20761" y="8702"/>
                    <a:pt x="20639" y="8702"/>
                    <a:pt x="20518" y="8732"/>
                  </a:cubicBezTo>
                  <a:cubicBezTo>
                    <a:pt x="20400" y="8736"/>
                    <a:pt x="20288" y="8738"/>
                    <a:pt x="20182" y="8738"/>
                  </a:cubicBezTo>
                  <a:cubicBezTo>
                    <a:pt x="19544" y="8738"/>
                    <a:pt x="19119" y="8671"/>
                    <a:pt x="19119" y="8671"/>
                  </a:cubicBezTo>
                  <a:cubicBezTo>
                    <a:pt x="20396" y="7881"/>
                    <a:pt x="21338" y="5814"/>
                    <a:pt x="21855" y="4264"/>
                  </a:cubicBezTo>
                  <a:cubicBezTo>
                    <a:pt x="19361" y="1751"/>
                    <a:pt x="16478" y="1"/>
                    <a:pt x="13077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4"/>
            <p:cNvSpPr/>
            <p:nvPr/>
          </p:nvSpPr>
          <p:spPr>
            <a:xfrm>
              <a:off x="4321025" y="3614125"/>
              <a:ext cx="1272825" cy="1154425"/>
            </a:xfrm>
            <a:custGeom>
              <a:avLst/>
              <a:gdLst/>
              <a:ahLst/>
              <a:cxnLst/>
              <a:rect l="l" t="t" r="r" b="b"/>
              <a:pathLst>
                <a:path w="50913" h="46177" extrusionOk="0">
                  <a:moveTo>
                    <a:pt x="9186" y="1"/>
                  </a:moveTo>
                  <a:cubicBezTo>
                    <a:pt x="7117" y="1"/>
                    <a:pt x="4855" y="649"/>
                    <a:pt x="2371" y="2167"/>
                  </a:cubicBezTo>
                  <a:cubicBezTo>
                    <a:pt x="1459" y="2714"/>
                    <a:pt x="669" y="3322"/>
                    <a:pt x="0" y="3960"/>
                  </a:cubicBezTo>
                  <a:cubicBezTo>
                    <a:pt x="3838" y="16780"/>
                    <a:pt x="15330" y="46176"/>
                    <a:pt x="40217" y="46176"/>
                  </a:cubicBezTo>
                  <a:cubicBezTo>
                    <a:pt x="43121" y="46176"/>
                    <a:pt x="46207" y="45776"/>
                    <a:pt x="49484" y="44903"/>
                  </a:cubicBezTo>
                  <a:cubicBezTo>
                    <a:pt x="49484" y="44751"/>
                    <a:pt x="49484" y="44629"/>
                    <a:pt x="49515" y="44508"/>
                  </a:cubicBezTo>
                  <a:cubicBezTo>
                    <a:pt x="49515" y="42350"/>
                    <a:pt x="49667" y="39887"/>
                    <a:pt x="49819" y="37304"/>
                  </a:cubicBezTo>
                  <a:cubicBezTo>
                    <a:pt x="50366" y="28884"/>
                    <a:pt x="50913" y="19492"/>
                    <a:pt x="46445" y="17060"/>
                  </a:cubicBezTo>
                  <a:cubicBezTo>
                    <a:pt x="45099" y="16321"/>
                    <a:pt x="43925" y="16019"/>
                    <a:pt x="42876" y="16019"/>
                  </a:cubicBezTo>
                  <a:cubicBezTo>
                    <a:pt x="38128" y="16019"/>
                    <a:pt x="35936" y="22218"/>
                    <a:pt x="31886" y="22218"/>
                  </a:cubicBezTo>
                  <a:cubicBezTo>
                    <a:pt x="31678" y="22218"/>
                    <a:pt x="31465" y="22201"/>
                    <a:pt x="31247" y="22167"/>
                  </a:cubicBezTo>
                  <a:cubicBezTo>
                    <a:pt x="28481" y="21711"/>
                    <a:pt x="25350" y="13687"/>
                    <a:pt x="20639" y="7425"/>
                  </a:cubicBezTo>
                  <a:cubicBezTo>
                    <a:pt x="19168" y="8533"/>
                    <a:pt x="17271" y="8720"/>
                    <a:pt x="16158" y="8720"/>
                  </a:cubicBezTo>
                  <a:cubicBezTo>
                    <a:pt x="15592" y="8720"/>
                    <a:pt x="15228" y="8671"/>
                    <a:pt x="15228" y="8671"/>
                  </a:cubicBezTo>
                  <a:cubicBezTo>
                    <a:pt x="16505" y="7881"/>
                    <a:pt x="17447" y="5814"/>
                    <a:pt x="17964" y="4264"/>
                  </a:cubicBezTo>
                  <a:cubicBezTo>
                    <a:pt x="15470" y="1751"/>
                    <a:pt x="12587" y="1"/>
                    <a:pt x="918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4"/>
            <p:cNvSpPr/>
            <p:nvPr/>
          </p:nvSpPr>
          <p:spPr>
            <a:xfrm>
              <a:off x="4665250" y="60535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cubicBezTo>
                    <a:pt x="0" y="0"/>
                    <a:pt x="0" y="31"/>
                    <a:pt x="3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54"/>
            <p:cNvSpPr/>
            <p:nvPr/>
          </p:nvSpPr>
          <p:spPr>
            <a:xfrm>
              <a:off x="4252625" y="3741250"/>
              <a:ext cx="1568450" cy="2272075"/>
            </a:xfrm>
            <a:custGeom>
              <a:avLst/>
              <a:gdLst/>
              <a:ahLst/>
              <a:cxnLst/>
              <a:rect l="l" t="t" r="r" b="b"/>
              <a:pathLst>
                <a:path w="62738" h="90883" extrusionOk="0">
                  <a:moveTo>
                    <a:pt x="38937" y="14893"/>
                  </a:moveTo>
                  <a:lnTo>
                    <a:pt x="38927" y="14918"/>
                  </a:lnTo>
                  <a:lnTo>
                    <a:pt x="38927" y="14918"/>
                  </a:lnTo>
                  <a:cubicBezTo>
                    <a:pt x="38941" y="14909"/>
                    <a:pt x="38954" y="14900"/>
                    <a:pt x="38968" y="14893"/>
                  </a:cubicBezTo>
                  <a:close/>
                  <a:moveTo>
                    <a:pt x="7973" y="1"/>
                  </a:moveTo>
                  <a:cubicBezTo>
                    <a:pt x="7888" y="1"/>
                    <a:pt x="7802" y="20"/>
                    <a:pt x="7721" y="60"/>
                  </a:cubicBezTo>
                  <a:cubicBezTo>
                    <a:pt x="7417" y="212"/>
                    <a:pt x="7265" y="577"/>
                    <a:pt x="7417" y="881"/>
                  </a:cubicBezTo>
                  <a:cubicBezTo>
                    <a:pt x="7478" y="1003"/>
                    <a:pt x="9758" y="5927"/>
                    <a:pt x="13557" y="13556"/>
                  </a:cubicBezTo>
                  <a:lnTo>
                    <a:pt x="7995" y="12766"/>
                  </a:lnTo>
                  <a:lnTo>
                    <a:pt x="1" y="11641"/>
                  </a:lnTo>
                  <a:lnTo>
                    <a:pt x="1" y="11641"/>
                  </a:lnTo>
                  <a:cubicBezTo>
                    <a:pt x="61" y="11823"/>
                    <a:pt x="92" y="12036"/>
                    <a:pt x="152" y="12249"/>
                  </a:cubicBezTo>
                  <a:cubicBezTo>
                    <a:pt x="152" y="12279"/>
                    <a:pt x="152" y="12279"/>
                    <a:pt x="152" y="12279"/>
                  </a:cubicBezTo>
                  <a:cubicBezTo>
                    <a:pt x="213" y="12431"/>
                    <a:pt x="244" y="12583"/>
                    <a:pt x="274" y="12735"/>
                  </a:cubicBezTo>
                  <a:cubicBezTo>
                    <a:pt x="304" y="12796"/>
                    <a:pt x="304" y="12857"/>
                    <a:pt x="335" y="12918"/>
                  </a:cubicBezTo>
                  <a:lnTo>
                    <a:pt x="8633" y="14103"/>
                  </a:lnTo>
                  <a:lnTo>
                    <a:pt x="14226" y="14893"/>
                  </a:lnTo>
                  <a:cubicBezTo>
                    <a:pt x="15654" y="17781"/>
                    <a:pt x="17296" y="21003"/>
                    <a:pt x="19059" y="24468"/>
                  </a:cubicBezTo>
                  <a:lnTo>
                    <a:pt x="14469" y="24103"/>
                  </a:lnTo>
                  <a:lnTo>
                    <a:pt x="4894" y="23374"/>
                  </a:lnTo>
                  <a:lnTo>
                    <a:pt x="4864" y="23374"/>
                  </a:lnTo>
                  <a:cubicBezTo>
                    <a:pt x="4925" y="23435"/>
                    <a:pt x="4955" y="23495"/>
                    <a:pt x="4985" y="23556"/>
                  </a:cubicBezTo>
                  <a:cubicBezTo>
                    <a:pt x="5137" y="23860"/>
                    <a:pt x="5320" y="24134"/>
                    <a:pt x="5472" y="24438"/>
                  </a:cubicBezTo>
                  <a:cubicBezTo>
                    <a:pt x="5502" y="24498"/>
                    <a:pt x="5563" y="24590"/>
                    <a:pt x="5593" y="24681"/>
                  </a:cubicBezTo>
                  <a:lnTo>
                    <a:pt x="15411" y="25410"/>
                  </a:lnTo>
                  <a:lnTo>
                    <a:pt x="19727" y="25745"/>
                  </a:lnTo>
                  <a:cubicBezTo>
                    <a:pt x="21217" y="28602"/>
                    <a:pt x="22797" y="31611"/>
                    <a:pt x="24439" y="34711"/>
                  </a:cubicBezTo>
                  <a:cubicBezTo>
                    <a:pt x="25229" y="36170"/>
                    <a:pt x="26019" y="37660"/>
                    <a:pt x="26810" y="39149"/>
                  </a:cubicBezTo>
                  <a:lnTo>
                    <a:pt x="13831" y="38389"/>
                  </a:lnTo>
                  <a:lnTo>
                    <a:pt x="13831" y="38389"/>
                  </a:lnTo>
                  <a:cubicBezTo>
                    <a:pt x="13831" y="38420"/>
                    <a:pt x="13861" y="38420"/>
                    <a:pt x="13861" y="38450"/>
                  </a:cubicBezTo>
                  <a:cubicBezTo>
                    <a:pt x="13891" y="38541"/>
                    <a:pt x="13952" y="38632"/>
                    <a:pt x="13983" y="38724"/>
                  </a:cubicBezTo>
                  <a:cubicBezTo>
                    <a:pt x="14043" y="38845"/>
                    <a:pt x="14074" y="38936"/>
                    <a:pt x="14135" y="39058"/>
                  </a:cubicBezTo>
                  <a:cubicBezTo>
                    <a:pt x="14165" y="39149"/>
                    <a:pt x="14226" y="39240"/>
                    <a:pt x="14256" y="39331"/>
                  </a:cubicBezTo>
                  <a:cubicBezTo>
                    <a:pt x="14286" y="39423"/>
                    <a:pt x="14317" y="39483"/>
                    <a:pt x="14317" y="39544"/>
                  </a:cubicBezTo>
                  <a:cubicBezTo>
                    <a:pt x="14347" y="39575"/>
                    <a:pt x="14347" y="39635"/>
                    <a:pt x="14378" y="39666"/>
                  </a:cubicBezTo>
                  <a:lnTo>
                    <a:pt x="27509" y="40426"/>
                  </a:lnTo>
                  <a:cubicBezTo>
                    <a:pt x="29302" y="43678"/>
                    <a:pt x="31156" y="47022"/>
                    <a:pt x="33041" y="50365"/>
                  </a:cubicBezTo>
                  <a:cubicBezTo>
                    <a:pt x="33588" y="51338"/>
                    <a:pt x="34165" y="52280"/>
                    <a:pt x="34712" y="53253"/>
                  </a:cubicBezTo>
                  <a:lnTo>
                    <a:pt x="7660" y="53861"/>
                  </a:lnTo>
                  <a:cubicBezTo>
                    <a:pt x="7630" y="53952"/>
                    <a:pt x="7630" y="54043"/>
                    <a:pt x="7630" y="54134"/>
                  </a:cubicBezTo>
                  <a:cubicBezTo>
                    <a:pt x="7599" y="54286"/>
                    <a:pt x="7599" y="54468"/>
                    <a:pt x="7569" y="54651"/>
                  </a:cubicBezTo>
                  <a:cubicBezTo>
                    <a:pt x="7569" y="54803"/>
                    <a:pt x="7569" y="54955"/>
                    <a:pt x="7569" y="55107"/>
                  </a:cubicBezTo>
                  <a:lnTo>
                    <a:pt x="35411" y="54468"/>
                  </a:lnTo>
                  <a:cubicBezTo>
                    <a:pt x="37904" y="58785"/>
                    <a:pt x="40336" y="62827"/>
                    <a:pt x="42706" y="66627"/>
                  </a:cubicBezTo>
                  <a:lnTo>
                    <a:pt x="16141" y="68876"/>
                  </a:lnTo>
                  <a:cubicBezTo>
                    <a:pt x="16293" y="69089"/>
                    <a:pt x="16445" y="69301"/>
                    <a:pt x="16597" y="69514"/>
                  </a:cubicBezTo>
                  <a:cubicBezTo>
                    <a:pt x="16718" y="69697"/>
                    <a:pt x="16840" y="69849"/>
                    <a:pt x="16961" y="70031"/>
                  </a:cubicBezTo>
                  <a:lnTo>
                    <a:pt x="43436" y="67782"/>
                  </a:lnTo>
                  <a:cubicBezTo>
                    <a:pt x="45837" y="71642"/>
                    <a:pt x="48147" y="75168"/>
                    <a:pt x="50397" y="78451"/>
                  </a:cubicBezTo>
                  <a:lnTo>
                    <a:pt x="14742" y="81369"/>
                  </a:lnTo>
                  <a:cubicBezTo>
                    <a:pt x="14651" y="81581"/>
                    <a:pt x="14560" y="81794"/>
                    <a:pt x="14469" y="82007"/>
                  </a:cubicBezTo>
                  <a:cubicBezTo>
                    <a:pt x="14438" y="82068"/>
                    <a:pt x="14408" y="82128"/>
                    <a:pt x="14378" y="82220"/>
                  </a:cubicBezTo>
                  <a:cubicBezTo>
                    <a:pt x="14347" y="82311"/>
                    <a:pt x="14317" y="82432"/>
                    <a:pt x="14286" y="82524"/>
                  </a:cubicBezTo>
                  <a:cubicBezTo>
                    <a:pt x="14286" y="82554"/>
                    <a:pt x="14256" y="82615"/>
                    <a:pt x="14256" y="82645"/>
                  </a:cubicBezTo>
                  <a:lnTo>
                    <a:pt x="51217" y="79636"/>
                  </a:lnTo>
                  <a:cubicBezTo>
                    <a:pt x="54166" y="83891"/>
                    <a:pt x="56992" y="87630"/>
                    <a:pt x="59667" y="90882"/>
                  </a:cubicBezTo>
                  <a:lnTo>
                    <a:pt x="61278" y="90882"/>
                  </a:lnTo>
                  <a:cubicBezTo>
                    <a:pt x="58330" y="87326"/>
                    <a:pt x="55260" y="83253"/>
                    <a:pt x="52220" y="78846"/>
                  </a:cubicBezTo>
                  <a:lnTo>
                    <a:pt x="62737" y="47508"/>
                  </a:lnTo>
                  <a:lnTo>
                    <a:pt x="61947" y="47508"/>
                  </a:lnTo>
                  <a:cubicBezTo>
                    <a:pt x="61795" y="47508"/>
                    <a:pt x="61613" y="47508"/>
                    <a:pt x="61430" y="47538"/>
                  </a:cubicBezTo>
                  <a:lnTo>
                    <a:pt x="51339" y="77599"/>
                  </a:lnTo>
                  <a:cubicBezTo>
                    <a:pt x="49029" y="74195"/>
                    <a:pt x="46688" y="70639"/>
                    <a:pt x="44409" y="66961"/>
                  </a:cubicBezTo>
                  <a:lnTo>
                    <a:pt x="52524" y="43739"/>
                  </a:lnTo>
                  <a:cubicBezTo>
                    <a:pt x="52524" y="43678"/>
                    <a:pt x="52494" y="43587"/>
                    <a:pt x="52494" y="43526"/>
                  </a:cubicBezTo>
                  <a:cubicBezTo>
                    <a:pt x="52463" y="43435"/>
                    <a:pt x="52463" y="43313"/>
                    <a:pt x="52433" y="43222"/>
                  </a:cubicBezTo>
                  <a:cubicBezTo>
                    <a:pt x="52433" y="43161"/>
                    <a:pt x="52433" y="43131"/>
                    <a:pt x="52433" y="43070"/>
                  </a:cubicBezTo>
                  <a:cubicBezTo>
                    <a:pt x="52403" y="42979"/>
                    <a:pt x="52403" y="42857"/>
                    <a:pt x="52372" y="42766"/>
                  </a:cubicBezTo>
                  <a:cubicBezTo>
                    <a:pt x="52342" y="42462"/>
                    <a:pt x="52312" y="42128"/>
                    <a:pt x="52281" y="41793"/>
                  </a:cubicBezTo>
                  <a:cubicBezTo>
                    <a:pt x="52281" y="41581"/>
                    <a:pt x="52281" y="41398"/>
                    <a:pt x="52251" y="41216"/>
                  </a:cubicBezTo>
                  <a:cubicBezTo>
                    <a:pt x="52251" y="41094"/>
                    <a:pt x="52251" y="40973"/>
                    <a:pt x="52251" y="40882"/>
                  </a:cubicBezTo>
                  <a:cubicBezTo>
                    <a:pt x="52251" y="40851"/>
                    <a:pt x="52251" y="40821"/>
                    <a:pt x="52251" y="40790"/>
                  </a:cubicBezTo>
                  <a:lnTo>
                    <a:pt x="43558" y="65624"/>
                  </a:lnTo>
                  <a:cubicBezTo>
                    <a:pt x="41156" y="61733"/>
                    <a:pt x="38755" y="57721"/>
                    <a:pt x="36445" y="53739"/>
                  </a:cubicBezTo>
                  <a:lnTo>
                    <a:pt x="40548" y="41003"/>
                  </a:lnTo>
                  <a:lnTo>
                    <a:pt x="49789" y="12371"/>
                  </a:lnTo>
                  <a:cubicBezTo>
                    <a:pt x="49728" y="12310"/>
                    <a:pt x="49637" y="12249"/>
                    <a:pt x="49576" y="12219"/>
                  </a:cubicBezTo>
                  <a:cubicBezTo>
                    <a:pt x="49515" y="12158"/>
                    <a:pt x="49454" y="12127"/>
                    <a:pt x="49424" y="12097"/>
                  </a:cubicBezTo>
                  <a:cubicBezTo>
                    <a:pt x="49333" y="12067"/>
                    <a:pt x="49272" y="12006"/>
                    <a:pt x="49181" y="11975"/>
                  </a:cubicBezTo>
                  <a:cubicBezTo>
                    <a:pt x="49090" y="11915"/>
                    <a:pt x="48998" y="11884"/>
                    <a:pt x="48938" y="11823"/>
                  </a:cubicBezTo>
                  <a:cubicBezTo>
                    <a:pt x="48846" y="11793"/>
                    <a:pt x="48786" y="11763"/>
                    <a:pt x="48694" y="11732"/>
                  </a:cubicBezTo>
                  <a:lnTo>
                    <a:pt x="39302" y="40851"/>
                  </a:lnTo>
                  <a:lnTo>
                    <a:pt x="35594" y="52280"/>
                  </a:lnTo>
                  <a:cubicBezTo>
                    <a:pt x="33162" y="48085"/>
                    <a:pt x="30822" y="43860"/>
                    <a:pt x="28603" y="39757"/>
                  </a:cubicBezTo>
                  <a:lnTo>
                    <a:pt x="29393" y="37842"/>
                  </a:lnTo>
                  <a:lnTo>
                    <a:pt x="38927" y="14918"/>
                  </a:lnTo>
                  <a:lnTo>
                    <a:pt x="38927" y="14918"/>
                  </a:lnTo>
                  <a:cubicBezTo>
                    <a:pt x="38881" y="14949"/>
                    <a:pt x="38839" y="14991"/>
                    <a:pt x="38816" y="15015"/>
                  </a:cubicBezTo>
                  <a:cubicBezTo>
                    <a:pt x="38785" y="15045"/>
                    <a:pt x="38755" y="15076"/>
                    <a:pt x="38725" y="15106"/>
                  </a:cubicBezTo>
                  <a:cubicBezTo>
                    <a:pt x="38573" y="15228"/>
                    <a:pt x="38451" y="15319"/>
                    <a:pt x="38329" y="15441"/>
                  </a:cubicBezTo>
                  <a:cubicBezTo>
                    <a:pt x="38299" y="15471"/>
                    <a:pt x="38269" y="15501"/>
                    <a:pt x="38238" y="15532"/>
                  </a:cubicBezTo>
                  <a:cubicBezTo>
                    <a:pt x="38178" y="15562"/>
                    <a:pt x="38086" y="15623"/>
                    <a:pt x="38026" y="15684"/>
                  </a:cubicBezTo>
                  <a:lnTo>
                    <a:pt x="37995" y="15714"/>
                  </a:lnTo>
                  <a:cubicBezTo>
                    <a:pt x="37904" y="15775"/>
                    <a:pt x="37813" y="15836"/>
                    <a:pt x="37752" y="15927"/>
                  </a:cubicBezTo>
                  <a:lnTo>
                    <a:pt x="37722" y="15927"/>
                  </a:lnTo>
                  <a:cubicBezTo>
                    <a:pt x="37600" y="16018"/>
                    <a:pt x="37478" y="16109"/>
                    <a:pt x="37357" y="16170"/>
                  </a:cubicBezTo>
                  <a:cubicBezTo>
                    <a:pt x="37326" y="16200"/>
                    <a:pt x="37326" y="16200"/>
                    <a:pt x="37326" y="16200"/>
                  </a:cubicBezTo>
                  <a:cubicBezTo>
                    <a:pt x="37205" y="16292"/>
                    <a:pt x="37083" y="16352"/>
                    <a:pt x="36992" y="16413"/>
                  </a:cubicBezTo>
                  <a:lnTo>
                    <a:pt x="28299" y="37234"/>
                  </a:lnTo>
                  <a:lnTo>
                    <a:pt x="27843" y="38359"/>
                  </a:lnTo>
                  <a:cubicBezTo>
                    <a:pt x="27448" y="37660"/>
                    <a:pt x="27083" y="36991"/>
                    <a:pt x="26718" y="36292"/>
                  </a:cubicBezTo>
                  <a:cubicBezTo>
                    <a:pt x="24621" y="32401"/>
                    <a:pt x="22645" y="28663"/>
                    <a:pt x="20822" y="25137"/>
                  </a:cubicBezTo>
                  <a:lnTo>
                    <a:pt x="28481" y="10334"/>
                  </a:lnTo>
                  <a:cubicBezTo>
                    <a:pt x="28238" y="9939"/>
                    <a:pt x="27995" y="9513"/>
                    <a:pt x="27752" y="9088"/>
                  </a:cubicBezTo>
                  <a:lnTo>
                    <a:pt x="20122" y="23799"/>
                  </a:lnTo>
                  <a:cubicBezTo>
                    <a:pt x="18360" y="20365"/>
                    <a:pt x="16749" y="17173"/>
                    <a:pt x="15320" y="14316"/>
                  </a:cubicBezTo>
                  <a:lnTo>
                    <a:pt x="21399" y="3313"/>
                  </a:lnTo>
                  <a:lnTo>
                    <a:pt x="21399" y="3313"/>
                  </a:lnTo>
                  <a:cubicBezTo>
                    <a:pt x="21277" y="3343"/>
                    <a:pt x="21186" y="3343"/>
                    <a:pt x="21095" y="3373"/>
                  </a:cubicBezTo>
                  <a:cubicBezTo>
                    <a:pt x="20882" y="3434"/>
                    <a:pt x="20670" y="3465"/>
                    <a:pt x="20487" y="3495"/>
                  </a:cubicBezTo>
                  <a:cubicBezTo>
                    <a:pt x="20426" y="3525"/>
                    <a:pt x="20396" y="3525"/>
                    <a:pt x="20335" y="3525"/>
                  </a:cubicBezTo>
                  <a:cubicBezTo>
                    <a:pt x="20274" y="3556"/>
                    <a:pt x="20244" y="3556"/>
                    <a:pt x="20183" y="3556"/>
                  </a:cubicBezTo>
                  <a:lnTo>
                    <a:pt x="20122" y="3556"/>
                  </a:lnTo>
                  <a:cubicBezTo>
                    <a:pt x="20031" y="3586"/>
                    <a:pt x="19910" y="3586"/>
                    <a:pt x="19819" y="3586"/>
                  </a:cubicBezTo>
                  <a:lnTo>
                    <a:pt x="14651" y="12978"/>
                  </a:lnTo>
                  <a:cubicBezTo>
                    <a:pt x="10913" y="5440"/>
                    <a:pt x="8633" y="577"/>
                    <a:pt x="8542" y="364"/>
                  </a:cubicBezTo>
                  <a:cubicBezTo>
                    <a:pt x="8430" y="142"/>
                    <a:pt x="8205" y="1"/>
                    <a:pt x="797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4"/>
            <p:cNvSpPr/>
            <p:nvPr/>
          </p:nvSpPr>
          <p:spPr>
            <a:xfrm>
              <a:off x="5804325" y="5103700"/>
              <a:ext cx="291825" cy="909625"/>
            </a:xfrm>
            <a:custGeom>
              <a:avLst/>
              <a:gdLst/>
              <a:ahLst/>
              <a:cxnLst/>
              <a:rect l="l" t="t" r="r" b="b"/>
              <a:pathLst>
                <a:path w="11673" h="36385" extrusionOk="0">
                  <a:moveTo>
                    <a:pt x="11034" y="1"/>
                  </a:moveTo>
                  <a:lnTo>
                    <a:pt x="1" y="36384"/>
                  </a:lnTo>
                  <a:lnTo>
                    <a:pt x="1277" y="36384"/>
                  </a:lnTo>
                  <a:lnTo>
                    <a:pt x="11672" y="2098"/>
                  </a:lnTo>
                  <a:lnTo>
                    <a:pt x="11672" y="2068"/>
                  </a:lnTo>
                  <a:cubicBezTo>
                    <a:pt x="11642" y="1855"/>
                    <a:pt x="11581" y="1642"/>
                    <a:pt x="11521" y="1429"/>
                  </a:cubicBezTo>
                  <a:cubicBezTo>
                    <a:pt x="11490" y="1308"/>
                    <a:pt x="11460" y="1186"/>
                    <a:pt x="11399" y="1065"/>
                  </a:cubicBezTo>
                  <a:cubicBezTo>
                    <a:pt x="11369" y="913"/>
                    <a:pt x="11338" y="791"/>
                    <a:pt x="11277" y="639"/>
                  </a:cubicBezTo>
                  <a:cubicBezTo>
                    <a:pt x="11247" y="548"/>
                    <a:pt x="11217" y="457"/>
                    <a:pt x="11186" y="366"/>
                  </a:cubicBezTo>
                  <a:cubicBezTo>
                    <a:pt x="11125" y="244"/>
                    <a:pt x="11065" y="122"/>
                    <a:pt x="110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0" name="Google Shape;3470;p54"/>
          <p:cNvGrpSpPr/>
          <p:nvPr/>
        </p:nvGrpSpPr>
        <p:grpSpPr>
          <a:xfrm flipH="1">
            <a:off x="-153367" y="4321102"/>
            <a:ext cx="1115165" cy="1763727"/>
            <a:chOff x="8081725" y="3865850"/>
            <a:chExt cx="1205975" cy="1907350"/>
          </a:xfrm>
        </p:grpSpPr>
        <p:sp>
          <p:nvSpPr>
            <p:cNvPr id="3471" name="Google Shape;3471;p54"/>
            <p:cNvSpPr/>
            <p:nvPr/>
          </p:nvSpPr>
          <p:spPr>
            <a:xfrm>
              <a:off x="8124275" y="3865850"/>
              <a:ext cx="1163425" cy="1902775"/>
            </a:xfrm>
            <a:custGeom>
              <a:avLst/>
              <a:gdLst/>
              <a:ahLst/>
              <a:cxnLst/>
              <a:rect l="l" t="t" r="r" b="b"/>
              <a:pathLst>
                <a:path w="46537" h="76111" extrusionOk="0">
                  <a:moveTo>
                    <a:pt x="30943" y="0"/>
                  </a:moveTo>
                  <a:cubicBezTo>
                    <a:pt x="30639" y="0"/>
                    <a:pt x="30336" y="0"/>
                    <a:pt x="30062" y="31"/>
                  </a:cubicBezTo>
                  <a:cubicBezTo>
                    <a:pt x="29150" y="61"/>
                    <a:pt x="28299" y="152"/>
                    <a:pt x="27448" y="244"/>
                  </a:cubicBezTo>
                  <a:cubicBezTo>
                    <a:pt x="26232" y="396"/>
                    <a:pt x="25107" y="578"/>
                    <a:pt x="24013" y="821"/>
                  </a:cubicBezTo>
                  <a:cubicBezTo>
                    <a:pt x="23010" y="1064"/>
                    <a:pt x="22038" y="1338"/>
                    <a:pt x="21095" y="1672"/>
                  </a:cubicBezTo>
                  <a:cubicBezTo>
                    <a:pt x="21034" y="1703"/>
                    <a:pt x="20974" y="1703"/>
                    <a:pt x="20882" y="1733"/>
                  </a:cubicBezTo>
                  <a:cubicBezTo>
                    <a:pt x="20366" y="1915"/>
                    <a:pt x="19879" y="2128"/>
                    <a:pt x="19393" y="2341"/>
                  </a:cubicBezTo>
                  <a:cubicBezTo>
                    <a:pt x="17539" y="3101"/>
                    <a:pt x="15867" y="4104"/>
                    <a:pt x="14347" y="5228"/>
                  </a:cubicBezTo>
                  <a:cubicBezTo>
                    <a:pt x="14195" y="5350"/>
                    <a:pt x="14043" y="5441"/>
                    <a:pt x="13922" y="5563"/>
                  </a:cubicBezTo>
                  <a:cubicBezTo>
                    <a:pt x="13770" y="5654"/>
                    <a:pt x="13648" y="5776"/>
                    <a:pt x="13496" y="5897"/>
                  </a:cubicBezTo>
                  <a:cubicBezTo>
                    <a:pt x="13253" y="6080"/>
                    <a:pt x="13010" y="6292"/>
                    <a:pt x="12767" y="6505"/>
                  </a:cubicBezTo>
                  <a:cubicBezTo>
                    <a:pt x="11308" y="7812"/>
                    <a:pt x="9970" y="9301"/>
                    <a:pt x="8846" y="10912"/>
                  </a:cubicBezTo>
                  <a:cubicBezTo>
                    <a:pt x="8755" y="11004"/>
                    <a:pt x="8694" y="11095"/>
                    <a:pt x="8633" y="11186"/>
                  </a:cubicBezTo>
                  <a:cubicBezTo>
                    <a:pt x="8359" y="11551"/>
                    <a:pt x="8116" y="11916"/>
                    <a:pt x="7903" y="12280"/>
                  </a:cubicBezTo>
                  <a:cubicBezTo>
                    <a:pt x="7660" y="12645"/>
                    <a:pt x="7448" y="12979"/>
                    <a:pt x="7235" y="13344"/>
                  </a:cubicBezTo>
                  <a:cubicBezTo>
                    <a:pt x="6840" y="14013"/>
                    <a:pt x="6475" y="14712"/>
                    <a:pt x="6141" y="15411"/>
                  </a:cubicBezTo>
                  <a:cubicBezTo>
                    <a:pt x="5958" y="15715"/>
                    <a:pt x="5806" y="16049"/>
                    <a:pt x="5654" y="16384"/>
                  </a:cubicBezTo>
                  <a:cubicBezTo>
                    <a:pt x="5441" y="16870"/>
                    <a:pt x="5198" y="17387"/>
                    <a:pt x="4986" y="17903"/>
                  </a:cubicBezTo>
                  <a:cubicBezTo>
                    <a:pt x="4834" y="18238"/>
                    <a:pt x="4712" y="18572"/>
                    <a:pt x="4590" y="18906"/>
                  </a:cubicBezTo>
                  <a:cubicBezTo>
                    <a:pt x="4408" y="19332"/>
                    <a:pt x="4256" y="19727"/>
                    <a:pt x="4134" y="20122"/>
                  </a:cubicBezTo>
                  <a:cubicBezTo>
                    <a:pt x="4104" y="20153"/>
                    <a:pt x="4104" y="20183"/>
                    <a:pt x="4104" y="20213"/>
                  </a:cubicBezTo>
                  <a:cubicBezTo>
                    <a:pt x="3496" y="21855"/>
                    <a:pt x="2979" y="23557"/>
                    <a:pt x="2554" y="25320"/>
                  </a:cubicBezTo>
                  <a:cubicBezTo>
                    <a:pt x="2371" y="26049"/>
                    <a:pt x="2189" y="26809"/>
                    <a:pt x="2037" y="27569"/>
                  </a:cubicBezTo>
                  <a:cubicBezTo>
                    <a:pt x="1946" y="27964"/>
                    <a:pt x="1855" y="28360"/>
                    <a:pt x="1794" y="28755"/>
                  </a:cubicBezTo>
                  <a:cubicBezTo>
                    <a:pt x="1764" y="28846"/>
                    <a:pt x="1764" y="28907"/>
                    <a:pt x="1733" y="28967"/>
                  </a:cubicBezTo>
                  <a:cubicBezTo>
                    <a:pt x="1642" y="29454"/>
                    <a:pt x="1551" y="29970"/>
                    <a:pt x="1460" y="30457"/>
                  </a:cubicBezTo>
                  <a:cubicBezTo>
                    <a:pt x="1399" y="30852"/>
                    <a:pt x="1338" y="31277"/>
                    <a:pt x="1277" y="31703"/>
                  </a:cubicBezTo>
                  <a:cubicBezTo>
                    <a:pt x="1216" y="31977"/>
                    <a:pt x="1186" y="32281"/>
                    <a:pt x="1125" y="32554"/>
                  </a:cubicBezTo>
                  <a:cubicBezTo>
                    <a:pt x="1064" y="32980"/>
                    <a:pt x="1034" y="33405"/>
                    <a:pt x="973" y="33800"/>
                  </a:cubicBezTo>
                  <a:cubicBezTo>
                    <a:pt x="791" y="35107"/>
                    <a:pt x="639" y="36414"/>
                    <a:pt x="517" y="37721"/>
                  </a:cubicBezTo>
                  <a:cubicBezTo>
                    <a:pt x="457" y="38451"/>
                    <a:pt x="396" y="39180"/>
                    <a:pt x="335" y="39940"/>
                  </a:cubicBezTo>
                  <a:cubicBezTo>
                    <a:pt x="274" y="40882"/>
                    <a:pt x="213" y="41825"/>
                    <a:pt x="183" y="42767"/>
                  </a:cubicBezTo>
                  <a:cubicBezTo>
                    <a:pt x="183" y="42919"/>
                    <a:pt x="153" y="43071"/>
                    <a:pt x="153" y="43223"/>
                  </a:cubicBezTo>
                  <a:cubicBezTo>
                    <a:pt x="153" y="43527"/>
                    <a:pt x="122" y="43831"/>
                    <a:pt x="122" y="44135"/>
                  </a:cubicBezTo>
                  <a:cubicBezTo>
                    <a:pt x="92" y="44712"/>
                    <a:pt x="92" y="45320"/>
                    <a:pt x="61" y="45898"/>
                  </a:cubicBezTo>
                  <a:cubicBezTo>
                    <a:pt x="61" y="46354"/>
                    <a:pt x="31" y="46840"/>
                    <a:pt x="31" y="47296"/>
                  </a:cubicBezTo>
                  <a:cubicBezTo>
                    <a:pt x="1" y="50153"/>
                    <a:pt x="31" y="52950"/>
                    <a:pt x="153" y="55594"/>
                  </a:cubicBezTo>
                  <a:cubicBezTo>
                    <a:pt x="153" y="56050"/>
                    <a:pt x="183" y="56506"/>
                    <a:pt x="213" y="56992"/>
                  </a:cubicBezTo>
                  <a:cubicBezTo>
                    <a:pt x="244" y="57874"/>
                    <a:pt x="305" y="58755"/>
                    <a:pt x="335" y="59606"/>
                  </a:cubicBezTo>
                  <a:cubicBezTo>
                    <a:pt x="365" y="59789"/>
                    <a:pt x="365" y="59971"/>
                    <a:pt x="365" y="60184"/>
                  </a:cubicBezTo>
                  <a:cubicBezTo>
                    <a:pt x="426" y="60670"/>
                    <a:pt x="457" y="61187"/>
                    <a:pt x="487" y="61673"/>
                  </a:cubicBezTo>
                  <a:cubicBezTo>
                    <a:pt x="761" y="65594"/>
                    <a:pt x="1125" y="68877"/>
                    <a:pt x="1429" y="71156"/>
                  </a:cubicBezTo>
                  <a:cubicBezTo>
                    <a:pt x="1581" y="72555"/>
                    <a:pt x="1733" y="73558"/>
                    <a:pt x="1824" y="74105"/>
                  </a:cubicBezTo>
                  <a:cubicBezTo>
                    <a:pt x="1824" y="74166"/>
                    <a:pt x="1824" y="74196"/>
                    <a:pt x="1855" y="74257"/>
                  </a:cubicBezTo>
                  <a:cubicBezTo>
                    <a:pt x="1885" y="74470"/>
                    <a:pt x="1885" y="74591"/>
                    <a:pt x="1885" y="74591"/>
                  </a:cubicBezTo>
                  <a:lnTo>
                    <a:pt x="3101" y="74622"/>
                  </a:lnTo>
                  <a:lnTo>
                    <a:pt x="4590" y="74682"/>
                  </a:lnTo>
                  <a:lnTo>
                    <a:pt x="22463" y="75290"/>
                  </a:lnTo>
                  <a:lnTo>
                    <a:pt x="23496" y="75321"/>
                  </a:lnTo>
                  <a:lnTo>
                    <a:pt x="23952" y="75351"/>
                  </a:lnTo>
                  <a:lnTo>
                    <a:pt x="24773" y="75351"/>
                  </a:lnTo>
                  <a:lnTo>
                    <a:pt x="46536" y="76111"/>
                  </a:lnTo>
                  <a:lnTo>
                    <a:pt x="46536" y="5684"/>
                  </a:lnTo>
                  <a:cubicBezTo>
                    <a:pt x="46324" y="5472"/>
                    <a:pt x="46111" y="5259"/>
                    <a:pt x="45898" y="5046"/>
                  </a:cubicBezTo>
                  <a:cubicBezTo>
                    <a:pt x="44074" y="3374"/>
                    <a:pt x="41916" y="2067"/>
                    <a:pt x="39363" y="1186"/>
                  </a:cubicBezTo>
                  <a:cubicBezTo>
                    <a:pt x="38573" y="912"/>
                    <a:pt x="37752" y="700"/>
                    <a:pt x="36901" y="517"/>
                  </a:cubicBezTo>
                  <a:cubicBezTo>
                    <a:pt x="35320" y="183"/>
                    <a:pt x="33618" y="0"/>
                    <a:pt x="3176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4"/>
            <p:cNvSpPr/>
            <p:nvPr/>
          </p:nvSpPr>
          <p:spPr>
            <a:xfrm>
              <a:off x="8081725" y="3918275"/>
              <a:ext cx="1205975" cy="1854925"/>
            </a:xfrm>
            <a:custGeom>
              <a:avLst/>
              <a:gdLst/>
              <a:ahLst/>
              <a:cxnLst/>
              <a:rect l="l" t="t" r="r" b="b"/>
              <a:pathLst>
                <a:path w="48239" h="74197" extrusionOk="0">
                  <a:moveTo>
                    <a:pt x="30974" y="1"/>
                  </a:moveTo>
                  <a:cubicBezTo>
                    <a:pt x="30670" y="31"/>
                    <a:pt x="30366" y="31"/>
                    <a:pt x="30092" y="31"/>
                  </a:cubicBezTo>
                  <a:cubicBezTo>
                    <a:pt x="27904" y="153"/>
                    <a:pt x="25898" y="426"/>
                    <a:pt x="24043" y="852"/>
                  </a:cubicBezTo>
                  <a:cubicBezTo>
                    <a:pt x="23891" y="882"/>
                    <a:pt x="23770" y="913"/>
                    <a:pt x="23618" y="943"/>
                  </a:cubicBezTo>
                  <a:cubicBezTo>
                    <a:pt x="22676" y="1186"/>
                    <a:pt x="21794" y="1460"/>
                    <a:pt x="20913" y="1764"/>
                  </a:cubicBezTo>
                  <a:cubicBezTo>
                    <a:pt x="20396" y="1946"/>
                    <a:pt x="19910" y="2128"/>
                    <a:pt x="19423" y="2341"/>
                  </a:cubicBezTo>
                  <a:cubicBezTo>
                    <a:pt x="17964" y="2949"/>
                    <a:pt x="16597" y="3709"/>
                    <a:pt x="15350" y="4530"/>
                  </a:cubicBezTo>
                  <a:cubicBezTo>
                    <a:pt x="15016" y="4773"/>
                    <a:pt x="14682" y="5016"/>
                    <a:pt x="14378" y="5259"/>
                  </a:cubicBezTo>
                  <a:cubicBezTo>
                    <a:pt x="14226" y="5350"/>
                    <a:pt x="14074" y="5472"/>
                    <a:pt x="13952" y="5563"/>
                  </a:cubicBezTo>
                  <a:cubicBezTo>
                    <a:pt x="13800" y="5685"/>
                    <a:pt x="13679" y="5776"/>
                    <a:pt x="13527" y="5897"/>
                  </a:cubicBezTo>
                  <a:cubicBezTo>
                    <a:pt x="12463" y="6779"/>
                    <a:pt x="11460" y="7752"/>
                    <a:pt x="10548" y="8815"/>
                  </a:cubicBezTo>
                  <a:cubicBezTo>
                    <a:pt x="10153" y="9241"/>
                    <a:pt x="9788" y="9697"/>
                    <a:pt x="9423" y="10153"/>
                  </a:cubicBezTo>
                  <a:cubicBezTo>
                    <a:pt x="9180" y="10487"/>
                    <a:pt x="8906" y="10852"/>
                    <a:pt x="8663" y="11186"/>
                  </a:cubicBezTo>
                  <a:cubicBezTo>
                    <a:pt x="8663" y="11186"/>
                    <a:pt x="8663" y="11217"/>
                    <a:pt x="8663" y="11217"/>
                  </a:cubicBezTo>
                  <a:cubicBezTo>
                    <a:pt x="7721" y="12524"/>
                    <a:pt x="6900" y="13922"/>
                    <a:pt x="6171" y="15411"/>
                  </a:cubicBezTo>
                  <a:cubicBezTo>
                    <a:pt x="5988" y="15746"/>
                    <a:pt x="5836" y="16050"/>
                    <a:pt x="5684" y="16384"/>
                  </a:cubicBezTo>
                  <a:cubicBezTo>
                    <a:pt x="5563" y="16688"/>
                    <a:pt x="5411" y="16992"/>
                    <a:pt x="5289" y="17296"/>
                  </a:cubicBezTo>
                  <a:cubicBezTo>
                    <a:pt x="4165" y="19819"/>
                    <a:pt x="3283" y="22524"/>
                    <a:pt x="2584" y="25320"/>
                  </a:cubicBezTo>
                  <a:cubicBezTo>
                    <a:pt x="2402" y="26080"/>
                    <a:pt x="2219" y="26810"/>
                    <a:pt x="2067" y="27570"/>
                  </a:cubicBezTo>
                  <a:cubicBezTo>
                    <a:pt x="1976" y="27965"/>
                    <a:pt x="1885" y="28360"/>
                    <a:pt x="1824" y="28785"/>
                  </a:cubicBezTo>
                  <a:cubicBezTo>
                    <a:pt x="1794" y="28846"/>
                    <a:pt x="1794" y="28907"/>
                    <a:pt x="1763" y="28998"/>
                  </a:cubicBezTo>
                  <a:cubicBezTo>
                    <a:pt x="1551" y="30184"/>
                    <a:pt x="1338" y="31369"/>
                    <a:pt x="1186" y="32585"/>
                  </a:cubicBezTo>
                  <a:cubicBezTo>
                    <a:pt x="1125" y="32980"/>
                    <a:pt x="1064" y="33405"/>
                    <a:pt x="1004" y="33801"/>
                  </a:cubicBezTo>
                  <a:cubicBezTo>
                    <a:pt x="730" y="35837"/>
                    <a:pt x="517" y="37904"/>
                    <a:pt x="365" y="39941"/>
                  </a:cubicBezTo>
                  <a:cubicBezTo>
                    <a:pt x="304" y="40883"/>
                    <a:pt x="244" y="41825"/>
                    <a:pt x="213" y="42767"/>
                  </a:cubicBezTo>
                  <a:cubicBezTo>
                    <a:pt x="213" y="42919"/>
                    <a:pt x="183" y="43071"/>
                    <a:pt x="183" y="43254"/>
                  </a:cubicBezTo>
                  <a:cubicBezTo>
                    <a:pt x="183" y="43558"/>
                    <a:pt x="152" y="43831"/>
                    <a:pt x="152" y="44135"/>
                  </a:cubicBezTo>
                  <a:cubicBezTo>
                    <a:pt x="0" y="48117"/>
                    <a:pt x="31" y="51977"/>
                    <a:pt x="183" y="55594"/>
                  </a:cubicBezTo>
                  <a:cubicBezTo>
                    <a:pt x="183" y="56050"/>
                    <a:pt x="213" y="56536"/>
                    <a:pt x="244" y="56992"/>
                  </a:cubicBezTo>
                  <a:cubicBezTo>
                    <a:pt x="274" y="57874"/>
                    <a:pt x="335" y="58755"/>
                    <a:pt x="365" y="59606"/>
                  </a:cubicBezTo>
                  <a:cubicBezTo>
                    <a:pt x="669" y="64439"/>
                    <a:pt x="1125" y="68482"/>
                    <a:pt x="1459" y="71157"/>
                  </a:cubicBezTo>
                  <a:cubicBezTo>
                    <a:pt x="1642" y="72555"/>
                    <a:pt x="1763" y="73588"/>
                    <a:pt x="1855" y="74136"/>
                  </a:cubicBezTo>
                  <a:cubicBezTo>
                    <a:pt x="1855" y="74136"/>
                    <a:pt x="1855" y="74166"/>
                    <a:pt x="1855" y="74196"/>
                  </a:cubicBezTo>
                  <a:lnTo>
                    <a:pt x="48238" y="74196"/>
                  </a:lnTo>
                  <a:lnTo>
                    <a:pt x="48238" y="7600"/>
                  </a:lnTo>
                  <a:cubicBezTo>
                    <a:pt x="47722" y="6901"/>
                    <a:pt x="47175" y="6262"/>
                    <a:pt x="46567" y="5685"/>
                  </a:cubicBezTo>
                  <a:cubicBezTo>
                    <a:pt x="46293" y="5411"/>
                    <a:pt x="46020" y="5138"/>
                    <a:pt x="45716" y="4864"/>
                  </a:cubicBezTo>
                  <a:cubicBezTo>
                    <a:pt x="44196" y="3527"/>
                    <a:pt x="42463" y="2432"/>
                    <a:pt x="40518" y="1612"/>
                  </a:cubicBezTo>
                  <a:cubicBezTo>
                    <a:pt x="40092" y="1429"/>
                    <a:pt x="39636" y="1277"/>
                    <a:pt x="39211" y="1125"/>
                  </a:cubicBezTo>
                  <a:cubicBezTo>
                    <a:pt x="36962" y="396"/>
                    <a:pt x="34439" y="1"/>
                    <a:pt x="3161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4"/>
            <p:cNvSpPr/>
            <p:nvPr/>
          </p:nvSpPr>
          <p:spPr>
            <a:xfrm>
              <a:off x="8103000" y="3918275"/>
              <a:ext cx="1184700" cy="947600"/>
            </a:xfrm>
            <a:custGeom>
              <a:avLst/>
              <a:gdLst/>
              <a:ahLst/>
              <a:cxnLst/>
              <a:rect l="l" t="t" r="r" b="b"/>
              <a:pathLst>
                <a:path w="47388" h="37904" extrusionOk="0">
                  <a:moveTo>
                    <a:pt x="30123" y="1"/>
                  </a:moveTo>
                  <a:cubicBezTo>
                    <a:pt x="29819" y="31"/>
                    <a:pt x="29515" y="31"/>
                    <a:pt x="29241" y="31"/>
                  </a:cubicBezTo>
                  <a:cubicBezTo>
                    <a:pt x="27053" y="153"/>
                    <a:pt x="25047" y="426"/>
                    <a:pt x="23192" y="852"/>
                  </a:cubicBezTo>
                  <a:cubicBezTo>
                    <a:pt x="23040" y="882"/>
                    <a:pt x="22919" y="913"/>
                    <a:pt x="22767" y="943"/>
                  </a:cubicBezTo>
                  <a:cubicBezTo>
                    <a:pt x="21825" y="1186"/>
                    <a:pt x="20943" y="1460"/>
                    <a:pt x="20062" y="1764"/>
                  </a:cubicBezTo>
                  <a:cubicBezTo>
                    <a:pt x="19545" y="1946"/>
                    <a:pt x="19059" y="2128"/>
                    <a:pt x="18572" y="2341"/>
                  </a:cubicBezTo>
                  <a:cubicBezTo>
                    <a:pt x="17113" y="2949"/>
                    <a:pt x="15746" y="3709"/>
                    <a:pt x="14499" y="4530"/>
                  </a:cubicBezTo>
                  <a:cubicBezTo>
                    <a:pt x="14165" y="4773"/>
                    <a:pt x="13831" y="5016"/>
                    <a:pt x="13527" y="5229"/>
                  </a:cubicBezTo>
                  <a:cubicBezTo>
                    <a:pt x="13375" y="5350"/>
                    <a:pt x="13223" y="5472"/>
                    <a:pt x="13101" y="5563"/>
                  </a:cubicBezTo>
                  <a:cubicBezTo>
                    <a:pt x="12949" y="5685"/>
                    <a:pt x="12828" y="5776"/>
                    <a:pt x="12676" y="5897"/>
                  </a:cubicBezTo>
                  <a:cubicBezTo>
                    <a:pt x="11612" y="6779"/>
                    <a:pt x="10609" y="7752"/>
                    <a:pt x="9697" y="8815"/>
                  </a:cubicBezTo>
                  <a:cubicBezTo>
                    <a:pt x="9302" y="9241"/>
                    <a:pt x="8937" y="9697"/>
                    <a:pt x="8572" y="10153"/>
                  </a:cubicBezTo>
                  <a:cubicBezTo>
                    <a:pt x="8329" y="10487"/>
                    <a:pt x="8055" y="10852"/>
                    <a:pt x="7812" y="11186"/>
                  </a:cubicBezTo>
                  <a:cubicBezTo>
                    <a:pt x="7812" y="11186"/>
                    <a:pt x="7812" y="11217"/>
                    <a:pt x="7812" y="11217"/>
                  </a:cubicBezTo>
                  <a:cubicBezTo>
                    <a:pt x="6870" y="12524"/>
                    <a:pt x="6049" y="13922"/>
                    <a:pt x="5320" y="15411"/>
                  </a:cubicBezTo>
                  <a:cubicBezTo>
                    <a:pt x="5137" y="15746"/>
                    <a:pt x="4985" y="16050"/>
                    <a:pt x="4833" y="16384"/>
                  </a:cubicBezTo>
                  <a:cubicBezTo>
                    <a:pt x="4712" y="16688"/>
                    <a:pt x="4560" y="16992"/>
                    <a:pt x="4438" y="17296"/>
                  </a:cubicBezTo>
                  <a:cubicBezTo>
                    <a:pt x="3314" y="19819"/>
                    <a:pt x="2432" y="22524"/>
                    <a:pt x="1733" y="25320"/>
                  </a:cubicBezTo>
                  <a:cubicBezTo>
                    <a:pt x="1551" y="26050"/>
                    <a:pt x="1368" y="26810"/>
                    <a:pt x="1216" y="27570"/>
                  </a:cubicBezTo>
                  <a:cubicBezTo>
                    <a:pt x="1125" y="27965"/>
                    <a:pt x="1034" y="28360"/>
                    <a:pt x="973" y="28785"/>
                  </a:cubicBezTo>
                  <a:cubicBezTo>
                    <a:pt x="943" y="28846"/>
                    <a:pt x="943" y="28907"/>
                    <a:pt x="912" y="28998"/>
                  </a:cubicBezTo>
                  <a:cubicBezTo>
                    <a:pt x="700" y="30184"/>
                    <a:pt x="487" y="31369"/>
                    <a:pt x="335" y="32585"/>
                  </a:cubicBezTo>
                  <a:cubicBezTo>
                    <a:pt x="274" y="32980"/>
                    <a:pt x="213" y="33405"/>
                    <a:pt x="153" y="33801"/>
                  </a:cubicBezTo>
                  <a:cubicBezTo>
                    <a:pt x="92" y="34226"/>
                    <a:pt x="31" y="34652"/>
                    <a:pt x="1" y="35047"/>
                  </a:cubicBezTo>
                  <a:cubicBezTo>
                    <a:pt x="426" y="35260"/>
                    <a:pt x="882" y="35442"/>
                    <a:pt x="1368" y="35624"/>
                  </a:cubicBezTo>
                  <a:cubicBezTo>
                    <a:pt x="4621" y="36810"/>
                    <a:pt x="8906" y="37904"/>
                    <a:pt x="13739" y="37904"/>
                  </a:cubicBezTo>
                  <a:cubicBezTo>
                    <a:pt x="14378" y="37904"/>
                    <a:pt x="15016" y="37904"/>
                    <a:pt x="15654" y="37843"/>
                  </a:cubicBezTo>
                  <a:cubicBezTo>
                    <a:pt x="16201" y="37813"/>
                    <a:pt x="16718" y="37782"/>
                    <a:pt x="17265" y="37722"/>
                  </a:cubicBezTo>
                  <a:cubicBezTo>
                    <a:pt x="18420" y="37600"/>
                    <a:pt x="19606" y="37387"/>
                    <a:pt x="20822" y="37114"/>
                  </a:cubicBezTo>
                  <a:cubicBezTo>
                    <a:pt x="23466" y="36506"/>
                    <a:pt x="26202" y="35472"/>
                    <a:pt x="28968" y="33922"/>
                  </a:cubicBezTo>
                  <a:cubicBezTo>
                    <a:pt x="29332" y="33740"/>
                    <a:pt x="29667" y="33527"/>
                    <a:pt x="30031" y="33314"/>
                  </a:cubicBezTo>
                  <a:cubicBezTo>
                    <a:pt x="30153" y="33253"/>
                    <a:pt x="30244" y="33162"/>
                    <a:pt x="30366" y="33102"/>
                  </a:cubicBezTo>
                  <a:cubicBezTo>
                    <a:pt x="30822" y="32828"/>
                    <a:pt x="31247" y="32524"/>
                    <a:pt x="31703" y="32220"/>
                  </a:cubicBezTo>
                  <a:cubicBezTo>
                    <a:pt x="34165" y="30518"/>
                    <a:pt x="36597" y="28360"/>
                    <a:pt x="38998" y="25685"/>
                  </a:cubicBezTo>
                  <a:cubicBezTo>
                    <a:pt x="39029" y="25624"/>
                    <a:pt x="39059" y="25594"/>
                    <a:pt x="39089" y="25563"/>
                  </a:cubicBezTo>
                  <a:cubicBezTo>
                    <a:pt x="39393" y="25229"/>
                    <a:pt x="39697" y="24864"/>
                    <a:pt x="40001" y="24530"/>
                  </a:cubicBezTo>
                  <a:cubicBezTo>
                    <a:pt x="40457" y="23952"/>
                    <a:pt x="40944" y="23345"/>
                    <a:pt x="41430" y="22737"/>
                  </a:cubicBezTo>
                  <a:cubicBezTo>
                    <a:pt x="41734" y="22311"/>
                    <a:pt x="42068" y="21855"/>
                    <a:pt x="42372" y="21430"/>
                  </a:cubicBezTo>
                  <a:cubicBezTo>
                    <a:pt x="42433" y="21369"/>
                    <a:pt x="42463" y="21308"/>
                    <a:pt x="42494" y="21247"/>
                  </a:cubicBezTo>
                  <a:cubicBezTo>
                    <a:pt x="44074" y="19028"/>
                    <a:pt x="45290" y="17022"/>
                    <a:pt x="46172" y="15168"/>
                  </a:cubicBezTo>
                  <a:cubicBezTo>
                    <a:pt x="46202" y="15107"/>
                    <a:pt x="46232" y="15047"/>
                    <a:pt x="46232" y="14986"/>
                  </a:cubicBezTo>
                  <a:cubicBezTo>
                    <a:pt x="46506" y="14439"/>
                    <a:pt x="46719" y="13922"/>
                    <a:pt x="46932" y="13405"/>
                  </a:cubicBezTo>
                  <a:cubicBezTo>
                    <a:pt x="47023" y="13162"/>
                    <a:pt x="47083" y="12919"/>
                    <a:pt x="47175" y="12706"/>
                  </a:cubicBezTo>
                  <a:cubicBezTo>
                    <a:pt x="47266" y="12463"/>
                    <a:pt x="47327" y="12250"/>
                    <a:pt x="47387" y="12037"/>
                  </a:cubicBezTo>
                  <a:lnTo>
                    <a:pt x="47387" y="7600"/>
                  </a:lnTo>
                  <a:cubicBezTo>
                    <a:pt x="46871" y="6901"/>
                    <a:pt x="46324" y="6262"/>
                    <a:pt x="45716" y="5685"/>
                  </a:cubicBezTo>
                  <a:cubicBezTo>
                    <a:pt x="45442" y="5381"/>
                    <a:pt x="45169" y="5138"/>
                    <a:pt x="44865" y="4864"/>
                  </a:cubicBezTo>
                  <a:cubicBezTo>
                    <a:pt x="43345" y="3527"/>
                    <a:pt x="41643" y="2432"/>
                    <a:pt x="39667" y="1612"/>
                  </a:cubicBezTo>
                  <a:cubicBezTo>
                    <a:pt x="39241" y="1429"/>
                    <a:pt x="38785" y="1277"/>
                    <a:pt x="38360" y="1125"/>
                  </a:cubicBezTo>
                  <a:cubicBezTo>
                    <a:pt x="36111" y="396"/>
                    <a:pt x="33588" y="1"/>
                    <a:pt x="3076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4"/>
            <p:cNvSpPr/>
            <p:nvPr/>
          </p:nvSpPr>
          <p:spPr>
            <a:xfrm>
              <a:off x="8085525" y="4048975"/>
              <a:ext cx="1202175" cy="1724225"/>
            </a:xfrm>
            <a:custGeom>
              <a:avLst/>
              <a:gdLst/>
              <a:ahLst/>
              <a:cxnLst/>
              <a:rect l="l" t="t" r="r" b="b"/>
              <a:pathLst>
                <a:path w="48087" h="68969" extrusionOk="0">
                  <a:moveTo>
                    <a:pt x="14226" y="1"/>
                  </a:moveTo>
                  <a:cubicBezTo>
                    <a:pt x="14074" y="122"/>
                    <a:pt x="13922" y="244"/>
                    <a:pt x="13800" y="335"/>
                  </a:cubicBezTo>
                  <a:cubicBezTo>
                    <a:pt x="13648" y="457"/>
                    <a:pt x="13527" y="548"/>
                    <a:pt x="13375" y="669"/>
                  </a:cubicBezTo>
                  <a:lnTo>
                    <a:pt x="22007" y="7904"/>
                  </a:lnTo>
                  <a:lnTo>
                    <a:pt x="24013" y="9575"/>
                  </a:lnTo>
                  <a:lnTo>
                    <a:pt x="31886" y="16171"/>
                  </a:lnTo>
                  <a:cubicBezTo>
                    <a:pt x="31886" y="16658"/>
                    <a:pt x="31855" y="17144"/>
                    <a:pt x="31825" y="17630"/>
                  </a:cubicBezTo>
                  <a:cubicBezTo>
                    <a:pt x="31794" y="18025"/>
                    <a:pt x="31764" y="18420"/>
                    <a:pt x="31734" y="18846"/>
                  </a:cubicBezTo>
                  <a:cubicBezTo>
                    <a:pt x="31612" y="20974"/>
                    <a:pt x="31430" y="23314"/>
                    <a:pt x="31247" y="25776"/>
                  </a:cubicBezTo>
                  <a:cubicBezTo>
                    <a:pt x="31186" y="26445"/>
                    <a:pt x="31126" y="27174"/>
                    <a:pt x="31065" y="27874"/>
                  </a:cubicBezTo>
                  <a:cubicBezTo>
                    <a:pt x="31065" y="28025"/>
                    <a:pt x="31034" y="28147"/>
                    <a:pt x="31034" y="28299"/>
                  </a:cubicBezTo>
                  <a:lnTo>
                    <a:pt x="30730" y="28086"/>
                  </a:lnTo>
                  <a:lnTo>
                    <a:pt x="29271" y="27022"/>
                  </a:lnTo>
                  <a:lnTo>
                    <a:pt x="13223" y="15411"/>
                  </a:lnTo>
                  <a:lnTo>
                    <a:pt x="10973" y="13800"/>
                  </a:lnTo>
                  <a:lnTo>
                    <a:pt x="6536" y="10578"/>
                  </a:lnTo>
                  <a:lnTo>
                    <a:pt x="6019" y="10183"/>
                  </a:lnTo>
                  <a:cubicBezTo>
                    <a:pt x="5836" y="10518"/>
                    <a:pt x="5684" y="10822"/>
                    <a:pt x="5532" y="11156"/>
                  </a:cubicBezTo>
                  <a:lnTo>
                    <a:pt x="6140" y="11581"/>
                  </a:lnTo>
                  <a:lnTo>
                    <a:pt x="8511" y="13314"/>
                  </a:lnTo>
                  <a:lnTo>
                    <a:pt x="10730" y="14955"/>
                  </a:lnTo>
                  <a:lnTo>
                    <a:pt x="28238" y="27661"/>
                  </a:lnTo>
                  <a:lnTo>
                    <a:pt x="29667" y="28694"/>
                  </a:lnTo>
                  <a:lnTo>
                    <a:pt x="30913" y="29606"/>
                  </a:lnTo>
                  <a:cubicBezTo>
                    <a:pt x="30913" y="29667"/>
                    <a:pt x="30913" y="29697"/>
                    <a:pt x="30913" y="29728"/>
                  </a:cubicBezTo>
                  <a:cubicBezTo>
                    <a:pt x="30518" y="34074"/>
                    <a:pt x="30062" y="38178"/>
                    <a:pt x="29575" y="42038"/>
                  </a:cubicBezTo>
                  <a:lnTo>
                    <a:pt x="16353" y="32615"/>
                  </a:lnTo>
                  <a:lnTo>
                    <a:pt x="3010" y="23132"/>
                  </a:lnTo>
                  <a:lnTo>
                    <a:pt x="1915" y="22342"/>
                  </a:lnTo>
                  <a:cubicBezTo>
                    <a:pt x="1824" y="22737"/>
                    <a:pt x="1733" y="23132"/>
                    <a:pt x="1672" y="23527"/>
                  </a:cubicBezTo>
                  <a:lnTo>
                    <a:pt x="2827" y="24378"/>
                  </a:lnTo>
                  <a:lnTo>
                    <a:pt x="14438" y="32676"/>
                  </a:lnTo>
                  <a:lnTo>
                    <a:pt x="29393" y="43375"/>
                  </a:lnTo>
                  <a:cubicBezTo>
                    <a:pt x="28785" y="47874"/>
                    <a:pt x="28116" y="52008"/>
                    <a:pt x="27357" y="55685"/>
                  </a:cubicBezTo>
                  <a:lnTo>
                    <a:pt x="1611" y="38573"/>
                  </a:lnTo>
                  <a:lnTo>
                    <a:pt x="61" y="37539"/>
                  </a:lnTo>
                  <a:cubicBezTo>
                    <a:pt x="31" y="37995"/>
                    <a:pt x="31" y="38451"/>
                    <a:pt x="0" y="38907"/>
                  </a:cubicBezTo>
                  <a:lnTo>
                    <a:pt x="1581" y="39971"/>
                  </a:lnTo>
                  <a:lnTo>
                    <a:pt x="27083" y="57023"/>
                  </a:lnTo>
                  <a:cubicBezTo>
                    <a:pt x="26323" y="60549"/>
                    <a:pt x="25502" y="63619"/>
                    <a:pt x="24651" y="66202"/>
                  </a:cubicBezTo>
                  <a:lnTo>
                    <a:pt x="1915" y="52859"/>
                  </a:lnTo>
                  <a:lnTo>
                    <a:pt x="92" y="51764"/>
                  </a:lnTo>
                  <a:lnTo>
                    <a:pt x="92" y="51764"/>
                  </a:lnTo>
                  <a:cubicBezTo>
                    <a:pt x="122" y="52251"/>
                    <a:pt x="152" y="52767"/>
                    <a:pt x="152" y="53254"/>
                  </a:cubicBezTo>
                  <a:lnTo>
                    <a:pt x="2037" y="54348"/>
                  </a:lnTo>
                  <a:lnTo>
                    <a:pt x="24195" y="67449"/>
                  </a:lnTo>
                  <a:cubicBezTo>
                    <a:pt x="24135" y="67631"/>
                    <a:pt x="24074" y="67783"/>
                    <a:pt x="24013" y="67965"/>
                  </a:cubicBezTo>
                  <a:cubicBezTo>
                    <a:pt x="23891" y="68300"/>
                    <a:pt x="23770" y="68634"/>
                    <a:pt x="23618" y="68968"/>
                  </a:cubicBezTo>
                  <a:lnTo>
                    <a:pt x="25138" y="68968"/>
                  </a:lnTo>
                  <a:cubicBezTo>
                    <a:pt x="25259" y="68664"/>
                    <a:pt x="25381" y="68330"/>
                    <a:pt x="25502" y="68026"/>
                  </a:cubicBezTo>
                  <a:cubicBezTo>
                    <a:pt x="25502" y="67996"/>
                    <a:pt x="25502" y="67965"/>
                    <a:pt x="25533" y="67935"/>
                  </a:cubicBezTo>
                  <a:lnTo>
                    <a:pt x="48086" y="65929"/>
                  </a:lnTo>
                  <a:lnTo>
                    <a:pt x="48086" y="64531"/>
                  </a:lnTo>
                  <a:lnTo>
                    <a:pt x="26019" y="66506"/>
                  </a:lnTo>
                  <a:cubicBezTo>
                    <a:pt x="26901" y="63801"/>
                    <a:pt x="27752" y="60579"/>
                    <a:pt x="28512" y="56901"/>
                  </a:cubicBezTo>
                  <a:lnTo>
                    <a:pt x="48086" y="51096"/>
                  </a:lnTo>
                  <a:lnTo>
                    <a:pt x="48086" y="49698"/>
                  </a:lnTo>
                  <a:lnTo>
                    <a:pt x="28816" y="55412"/>
                  </a:lnTo>
                  <a:cubicBezTo>
                    <a:pt x="29484" y="51856"/>
                    <a:pt x="30123" y="47904"/>
                    <a:pt x="30700" y="43588"/>
                  </a:cubicBezTo>
                  <a:lnTo>
                    <a:pt x="48086" y="36871"/>
                  </a:lnTo>
                  <a:lnTo>
                    <a:pt x="48086" y="35533"/>
                  </a:lnTo>
                  <a:lnTo>
                    <a:pt x="30882" y="42159"/>
                  </a:lnTo>
                  <a:cubicBezTo>
                    <a:pt x="31338" y="38330"/>
                    <a:pt x="31794" y="34257"/>
                    <a:pt x="32159" y="29910"/>
                  </a:cubicBezTo>
                  <a:lnTo>
                    <a:pt x="32159" y="29788"/>
                  </a:lnTo>
                  <a:lnTo>
                    <a:pt x="48086" y="22038"/>
                  </a:lnTo>
                  <a:lnTo>
                    <a:pt x="48086" y="20700"/>
                  </a:lnTo>
                  <a:lnTo>
                    <a:pt x="32281" y="28360"/>
                  </a:lnTo>
                  <a:cubicBezTo>
                    <a:pt x="32311" y="27904"/>
                    <a:pt x="32372" y="27448"/>
                    <a:pt x="32402" y="26992"/>
                  </a:cubicBezTo>
                  <a:cubicBezTo>
                    <a:pt x="32463" y="26293"/>
                    <a:pt x="32493" y="25624"/>
                    <a:pt x="32554" y="24925"/>
                  </a:cubicBezTo>
                  <a:cubicBezTo>
                    <a:pt x="32706" y="22858"/>
                    <a:pt x="32858" y="20883"/>
                    <a:pt x="32949" y="19059"/>
                  </a:cubicBezTo>
                  <a:cubicBezTo>
                    <a:pt x="32980" y="18664"/>
                    <a:pt x="33010" y="18269"/>
                    <a:pt x="33041" y="17873"/>
                  </a:cubicBezTo>
                  <a:cubicBezTo>
                    <a:pt x="33041" y="17326"/>
                    <a:pt x="33071" y="16840"/>
                    <a:pt x="33101" y="16323"/>
                  </a:cubicBezTo>
                  <a:lnTo>
                    <a:pt x="39667" y="13223"/>
                  </a:lnTo>
                  <a:lnTo>
                    <a:pt x="41369" y="12402"/>
                  </a:lnTo>
                  <a:lnTo>
                    <a:pt x="41673" y="12250"/>
                  </a:lnTo>
                  <a:lnTo>
                    <a:pt x="42828" y="11703"/>
                  </a:lnTo>
                  <a:lnTo>
                    <a:pt x="43314" y="11490"/>
                  </a:lnTo>
                  <a:lnTo>
                    <a:pt x="46962" y="9758"/>
                  </a:lnTo>
                  <a:lnTo>
                    <a:pt x="47205" y="9636"/>
                  </a:lnTo>
                  <a:lnTo>
                    <a:pt x="48086" y="9211"/>
                  </a:lnTo>
                  <a:lnTo>
                    <a:pt x="48086" y="7964"/>
                  </a:lnTo>
                  <a:lnTo>
                    <a:pt x="47631" y="8177"/>
                  </a:lnTo>
                  <a:lnTo>
                    <a:pt x="46445" y="8724"/>
                  </a:lnTo>
                  <a:lnTo>
                    <a:pt x="42676" y="10518"/>
                  </a:lnTo>
                  <a:lnTo>
                    <a:pt x="41551" y="11065"/>
                  </a:lnTo>
                  <a:lnTo>
                    <a:pt x="39606" y="11977"/>
                  </a:lnTo>
                  <a:lnTo>
                    <a:pt x="37873" y="12797"/>
                  </a:lnTo>
                  <a:lnTo>
                    <a:pt x="33193" y="15016"/>
                  </a:lnTo>
                  <a:cubicBezTo>
                    <a:pt x="33253" y="13831"/>
                    <a:pt x="33284" y="12737"/>
                    <a:pt x="33345" y="11733"/>
                  </a:cubicBezTo>
                  <a:cubicBezTo>
                    <a:pt x="33345" y="11308"/>
                    <a:pt x="33375" y="10913"/>
                    <a:pt x="33375" y="10548"/>
                  </a:cubicBezTo>
                  <a:cubicBezTo>
                    <a:pt x="33497" y="7904"/>
                    <a:pt x="33527" y="6353"/>
                    <a:pt x="33527" y="6293"/>
                  </a:cubicBezTo>
                  <a:cubicBezTo>
                    <a:pt x="33527" y="6019"/>
                    <a:pt x="33253" y="5776"/>
                    <a:pt x="32949" y="5746"/>
                  </a:cubicBezTo>
                  <a:cubicBezTo>
                    <a:pt x="32928" y="5744"/>
                    <a:pt x="32907" y="5743"/>
                    <a:pt x="32886" y="5743"/>
                  </a:cubicBezTo>
                  <a:cubicBezTo>
                    <a:pt x="32581" y="5743"/>
                    <a:pt x="32341" y="5945"/>
                    <a:pt x="32341" y="6201"/>
                  </a:cubicBezTo>
                  <a:cubicBezTo>
                    <a:pt x="32341" y="6232"/>
                    <a:pt x="32311" y="7721"/>
                    <a:pt x="32189" y="10244"/>
                  </a:cubicBezTo>
                  <a:cubicBezTo>
                    <a:pt x="32159" y="10639"/>
                    <a:pt x="32159" y="11034"/>
                    <a:pt x="32129" y="11460"/>
                  </a:cubicBezTo>
                  <a:cubicBezTo>
                    <a:pt x="32098" y="12463"/>
                    <a:pt x="32038" y="13588"/>
                    <a:pt x="31977" y="14803"/>
                  </a:cubicBezTo>
                  <a:lnTo>
                    <a:pt x="26323" y="10122"/>
                  </a:lnTo>
                  <a:lnTo>
                    <a:pt x="24317" y="8420"/>
                  </a:lnTo>
                  <a:lnTo>
                    <a:pt x="14226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5" name="Google Shape;3475;p54"/>
          <p:cNvGrpSpPr/>
          <p:nvPr/>
        </p:nvGrpSpPr>
        <p:grpSpPr>
          <a:xfrm rot="899981" flipH="1">
            <a:off x="558767" y="4295924"/>
            <a:ext cx="1181805" cy="2901753"/>
            <a:chOff x="6344600" y="2810350"/>
            <a:chExt cx="1278175" cy="3138375"/>
          </a:xfrm>
        </p:grpSpPr>
        <p:sp>
          <p:nvSpPr>
            <p:cNvPr id="3476" name="Google Shape;3476;p54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4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4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54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54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4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4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54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54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54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54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54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54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54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4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4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4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4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4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4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4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4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4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4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4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4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4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4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4" name="Google Shape;3504;p54"/>
          <p:cNvGrpSpPr/>
          <p:nvPr/>
        </p:nvGrpSpPr>
        <p:grpSpPr>
          <a:xfrm rot="-899981">
            <a:off x="4331702" y="4689979"/>
            <a:ext cx="1972226" cy="1713083"/>
            <a:chOff x="2117325" y="3825425"/>
            <a:chExt cx="2133050" cy="1852775"/>
          </a:xfrm>
        </p:grpSpPr>
        <p:sp>
          <p:nvSpPr>
            <p:cNvPr id="3505" name="Google Shape;3505;p54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4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4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54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4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4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1" name="Google Shape;3511;p54"/>
          <p:cNvSpPr/>
          <p:nvPr/>
        </p:nvSpPr>
        <p:spPr>
          <a:xfrm rot="-9900040" flipH="1">
            <a:off x="7888020" y="-750147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54"/>
          <p:cNvSpPr/>
          <p:nvPr/>
        </p:nvSpPr>
        <p:spPr>
          <a:xfrm rot="-8100000">
            <a:off x="8720313" y="140227"/>
            <a:ext cx="1308923" cy="1928672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54"/>
          <p:cNvSpPr/>
          <p:nvPr/>
        </p:nvSpPr>
        <p:spPr>
          <a:xfrm rot="9900040" flipH="1">
            <a:off x="-2526556" y="-719719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4" name="Google Shape;3514;p54"/>
          <p:cNvGrpSpPr/>
          <p:nvPr/>
        </p:nvGrpSpPr>
        <p:grpSpPr>
          <a:xfrm rot="-1800044">
            <a:off x="7933664" y="3742508"/>
            <a:ext cx="1223373" cy="1756236"/>
            <a:chOff x="4592625" y="831875"/>
            <a:chExt cx="1223400" cy="1756275"/>
          </a:xfrm>
        </p:grpSpPr>
        <p:sp>
          <p:nvSpPr>
            <p:cNvPr id="3515" name="Google Shape;3515;p54"/>
            <p:cNvSpPr/>
            <p:nvPr/>
          </p:nvSpPr>
          <p:spPr>
            <a:xfrm>
              <a:off x="4598450" y="836875"/>
              <a:ext cx="1211725" cy="1746275"/>
            </a:xfrm>
            <a:custGeom>
              <a:avLst/>
              <a:gdLst/>
              <a:ahLst/>
              <a:cxnLst/>
              <a:rect l="l" t="t" r="r" b="b"/>
              <a:pathLst>
                <a:path w="48469" h="69851" extrusionOk="0">
                  <a:moveTo>
                    <a:pt x="21649" y="0"/>
                  </a:moveTo>
                  <a:cubicBezTo>
                    <a:pt x="21583" y="0"/>
                    <a:pt x="21483" y="67"/>
                    <a:pt x="21416" y="134"/>
                  </a:cubicBezTo>
                  <a:cubicBezTo>
                    <a:pt x="21316" y="234"/>
                    <a:pt x="21283" y="334"/>
                    <a:pt x="21316" y="467"/>
                  </a:cubicBezTo>
                  <a:cubicBezTo>
                    <a:pt x="21349" y="834"/>
                    <a:pt x="21549" y="1135"/>
                    <a:pt x="21750" y="1435"/>
                  </a:cubicBezTo>
                  <a:cubicBezTo>
                    <a:pt x="21816" y="1535"/>
                    <a:pt x="21883" y="1635"/>
                    <a:pt x="21950" y="1768"/>
                  </a:cubicBezTo>
                  <a:cubicBezTo>
                    <a:pt x="22217" y="2269"/>
                    <a:pt x="22483" y="2802"/>
                    <a:pt x="22517" y="3403"/>
                  </a:cubicBezTo>
                  <a:cubicBezTo>
                    <a:pt x="22583" y="4437"/>
                    <a:pt x="21783" y="5538"/>
                    <a:pt x="21182" y="6338"/>
                  </a:cubicBezTo>
                  <a:lnTo>
                    <a:pt x="21016" y="6538"/>
                  </a:lnTo>
                  <a:cubicBezTo>
                    <a:pt x="20949" y="6639"/>
                    <a:pt x="20882" y="6739"/>
                    <a:pt x="20816" y="6839"/>
                  </a:cubicBezTo>
                  <a:cubicBezTo>
                    <a:pt x="20315" y="7506"/>
                    <a:pt x="19715" y="8240"/>
                    <a:pt x="20015" y="9307"/>
                  </a:cubicBezTo>
                  <a:cubicBezTo>
                    <a:pt x="20182" y="9908"/>
                    <a:pt x="20549" y="10675"/>
                    <a:pt x="21049" y="11075"/>
                  </a:cubicBezTo>
                  <a:cubicBezTo>
                    <a:pt x="20882" y="11275"/>
                    <a:pt x="20715" y="11442"/>
                    <a:pt x="20582" y="11609"/>
                  </a:cubicBezTo>
                  <a:cubicBezTo>
                    <a:pt x="19548" y="12743"/>
                    <a:pt x="18914" y="14277"/>
                    <a:pt x="18714" y="15912"/>
                  </a:cubicBezTo>
                  <a:cubicBezTo>
                    <a:pt x="18614" y="16946"/>
                    <a:pt x="18614" y="18881"/>
                    <a:pt x="19982" y="20048"/>
                  </a:cubicBezTo>
                  <a:cubicBezTo>
                    <a:pt x="20282" y="20282"/>
                    <a:pt x="20615" y="20482"/>
                    <a:pt x="21016" y="20649"/>
                  </a:cubicBezTo>
                  <a:cubicBezTo>
                    <a:pt x="20682" y="21049"/>
                    <a:pt x="20415" y="21516"/>
                    <a:pt x="20182" y="21916"/>
                  </a:cubicBezTo>
                  <a:cubicBezTo>
                    <a:pt x="19982" y="22283"/>
                    <a:pt x="19815" y="22683"/>
                    <a:pt x="19715" y="23084"/>
                  </a:cubicBezTo>
                  <a:lnTo>
                    <a:pt x="19681" y="23084"/>
                  </a:lnTo>
                  <a:cubicBezTo>
                    <a:pt x="19248" y="22817"/>
                    <a:pt x="18914" y="22383"/>
                    <a:pt x="18614" y="21983"/>
                  </a:cubicBezTo>
                  <a:cubicBezTo>
                    <a:pt x="18314" y="21549"/>
                    <a:pt x="18014" y="21116"/>
                    <a:pt x="17713" y="20682"/>
                  </a:cubicBezTo>
                  <a:cubicBezTo>
                    <a:pt x="17446" y="20282"/>
                    <a:pt x="17213" y="19915"/>
                    <a:pt x="16946" y="19548"/>
                  </a:cubicBezTo>
                  <a:lnTo>
                    <a:pt x="16913" y="19514"/>
                  </a:lnTo>
                  <a:cubicBezTo>
                    <a:pt x="16646" y="19114"/>
                    <a:pt x="16246" y="18614"/>
                    <a:pt x="15812" y="18614"/>
                  </a:cubicBezTo>
                  <a:lnTo>
                    <a:pt x="15712" y="18614"/>
                  </a:lnTo>
                  <a:cubicBezTo>
                    <a:pt x="15545" y="18147"/>
                    <a:pt x="15312" y="17713"/>
                    <a:pt x="15078" y="17346"/>
                  </a:cubicBezTo>
                  <a:cubicBezTo>
                    <a:pt x="14578" y="16546"/>
                    <a:pt x="14011" y="15645"/>
                    <a:pt x="13344" y="15045"/>
                  </a:cubicBezTo>
                  <a:cubicBezTo>
                    <a:pt x="12743" y="14478"/>
                    <a:pt x="12076" y="13910"/>
                    <a:pt x="11342" y="13477"/>
                  </a:cubicBezTo>
                  <a:cubicBezTo>
                    <a:pt x="11042" y="13277"/>
                    <a:pt x="10608" y="13043"/>
                    <a:pt x="10208" y="13043"/>
                  </a:cubicBezTo>
                  <a:cubicBezTo>
                    <a:pt x="10141" y="13043"/>
                    <a:pt x="10075" y="13043"/>
                    <a:pt x="10041" y="13077"/>
                  </a:cubicBezTo>
                  <a:cubicBezTo>
                    <a:pt x="9474" y="12443"/>
                    <a:pt x="8774" y="11942"/>
                    <a:pt x="8140" y="11475"/>
                  </a:cubicBezTo>
                  <a:cubicBezTo>
                    <a:pt x="7806" y="11242"/>
                    <a:pt x="7506" y="11008"/>
                    <a:pt x="7206" y="10775"/>
                  </a:cubicBezTo>
                  <a:cubicBezTo>
                    <a:pt x="6105" y="9908"/>
                    <a:pt x="5038" y="9040"/>
                    <a:pt x="3937" y="8140"/>
                  </a:cubicBezTo>
                  <a:cubicBezTo>
                    <a:pt x="3870" y="8106"/>
                    <a:pt x="3803" y="8073"/>
                    <a:pt x="3703" y="8073"/>
                  </a:cubicBezTo>
                  <a:cubicBezTo>
                    <a:pt x="3570" y="8073"/>
                    <a:pt x="3436" y="8173"/>
                    <a:pt x="3370" y="8306"/>
                  </a:cubicBezTo>
                  <a:cubicBezTo>
                    <a:pt x="3270" y="8440"/>
                    <a:pt x="3270" y="8607"/>
                    <a:pt x="3370" y="8740"/>
                  </a:cubicBezTo>
                  <a:cubicBezTo>
                    <a:pt x="3703" y="9274"/>
                    <a:pt x="4170" y="9641"/>
                    <a:pt x="4604" y="10041"/>
                  </a:cubicBezTo>
                  <a:lnTo>
                    <a:pt x="4704" y="10108"/>
                  </a:lnTo>
                  <a:cubicBezTo>
                    <a:pt x="5038" y="10375"/>
                    <a:pt x="5338" y="10641"/>
                    <a:pt x="5671" y="10942"/>
                  </a:cubicBezTo>
                  <a:cubicBezTo>
                    <a:pt x="5938" y="11175"/>
                    <a:pt x="6238" y="11442"/>
                    <a:pt x="6505" y="11676"/>
                  </a:cubicBezTo>
                  <a:cubicBezTo>
                    <a:pt x="7039" y="12109"/>
                    <a:pt x="7606" y="12543"/>
                    <a:pt x="8340" y="13077"/>
                  </a:cubicBezTo>
                  <a:cubicBezTo>
                    <a:pt x="8473" y="13177"/>
                    <a:pt x="8573" y="13243"/>
                    <a:pt x="8707" y="13377"/>
                  </a:cubicBezTo>
                  <a:cubicBezTo>
                    <a:pt x="8940" y="13577"/>
                    <a:pt x="9207" y="13777"/>
                    <a:pt x="9474" y="13910"/>
                  </a:cubicBezTo>
                  <a:cubicBezTo>
                    <a:pt x="9507" y="14244"/>
                    <a:pt x="9674" y="14578"/>
                    <a:pt x="9841" y="14844"/>
                  </a:cubicBezTo>
                  <a:cubicBezTo>
                    <a:pt x="10175" y="15445"/>
                    <a:pt x="10508" y="16045"/>
                    <a:pt x="10875" y="16612"/>
                  </a:cubicBezTo>
                  <a:lnTo>
                    <a:pt x="11042" y="16879"/>
                  </a:lnTo>
                  <a:cubicBezTo>
                    <a:pt x="11409" y="17480"/>
                    <a:pt x="11909" y="17980"/>
                    <a:pt x="12410" y="18480"/>
                  </a:cubicBezTo>
                  <a:cubicBezTo>
                    <a:pt x="12543" y="18614"/>
                    <a:pt x="12643" y="18714"/>
                    <a:pt x="12776" y="18847"/>
                  </a:cubicBezTo>
                  <a:cubicBezTo>
                    <a:pt x="12910" y="18981"/>
                    <a:pt x="13010" y="19114"/>
                    <a:pt x="13143" y="19248"/>
                  </a:cubicBezTo>
                  <a:cubicBezTo>
                    <a:pt x="13277" y="19381"/>
                    <a:pt x="13410" y="19548"/>
                    <a:pt x="13544" y="19681"/>
                  </a:cubicBezTo>
                  <a:cubicBezTo>
                    <a:pt x="13677" y="19815"/>
                    <a:pt x="13844" y="19948"/>
                    <a:pt x="14011" y="20082"/>
                  </a:cubicBezTo>
                  <a:cubicBezTo>
                    <a:pt x="14244" y="20282"/>
                    <a:pt x="14511" y="20482"/>
                    <a:pt x="14678" y="20749"/>
                  </a:cubicBezTo>
                  <a:cubicBezTo>
                    <a:pt x="14711" y="20815"/>
                    <a:pt x="14778" y="20882"/>
                    <a:pt x="14845" y="20915"/>
                  </a:cubicBezTo>
                  <a:cubicBezTo>
                    <a:pt x="14845" y="21182"/>
                    <a:pt x="14878" y="21449"/>
                    <a:pt x="14911" y="21683"/>
                  </a:cubicBezTo>
                  <a:cubicBezTo>
                    <a:pt x="15111" y="22650"/>
                    <a:pt x="15779" y="23651"/>
                    <a:pt x="16312" y="24218"/>
                  </a:cubicBezTo>
                  <a:cubicBezTo>
                    <a:pt x="16813" y="24785"/>
                    <a:pt x="17446" y="25419"/>
                    <a:pt x="18180" y="25952"/>
                  </a:cubicBezTo>
                  <a:cubicBezTo>
                    <a:pt x="18414" y="26119"/>
                    <a:pt x="19248" y="26553"/>
                    <a:pt x="19915" y="26620"/>
                  </a:cubicBezTo>
                  <a:cubicBezTo>
                    <a:pt x="20115" y="27554"/>
                    <a:pt x="20382" y="28521"/>
                    <a:pt x="20982" y="29221"/>
                  </a:cubicBezTo>
                  <a:cubicBezTo>
                    <a:pt x="21149" y="29422"/>
                    <a:pt x="21316" y="29588"/>
                    <a:pt x="21483" y="29755"/>
                  </a:cubicBezTo>
                  <a:cubicBezTo>
                    <a:pt x="21283" y="29989"/>
                    <a:pt x="21082" y="30255"/>
                    <a:pt x="20849" y="30589"/>
                  </a:cubicBezTo>
                  <a:cubicBezTo>
                    <a:pt x="20482" y="31223"/>
                    <a:pt x="20148" y="32157"/>
                    <a:pt x="20082" y="32924"/>
                  </a:cubicBezTo>
                  <a:cubicBezTo>
                    <a:pt x="19581" y="33291"/>
                    <a:pt x="19148" y="33558"/>
                    <a:pt x="18681" y="33558"/>
                  </a:cubicBezTo>
                  <a:cubicBezTo>
                    <a:pt x="18414" y="33558"/>
                    <a:pt x="18180" y="33491"/>
                    <a:pt x="17913" y="33358"/>
                  </a:cubicBezTo>
                  <a:cubicBezTo>
                    <a:pt x="17246" y="32991"/>
                    <a:pt x="16613" y="32557"/>
                    <a:pt x="15979" y="32123"/>
                  </a:cubicBezTo>
                  <a:lnTo>
                    <a:pt x="15645" y="31890"/>
                  </a:lnTo>
                  <a:cubicBezTo>
                    <a:pt x="15245" y="31656"/>
                    <a:pt x="14311" y="31189"/>
                    <a:pt x="13544" y="31189"/>
                  </a:cubicBezTo>
                  <a:cubicBezTo>
                    <a:pt x="12910" y="31189"/>
                    <a:pt x="12610" y="31456"/>
                    <a:pt x="12443" y="31757"/>
                  </a:cubicBezTo>
                  <a:cubicBezTo>
                    <a:pt x="11809" y="31790"/>
                    <a:pt x="11242" y="32157"/>
                    <a:pt x="10742" y="32490"/>
                  </a:cubicBezTo>
                  <a:lnTo>
                    <a:pt x="10575" y="32590"/>
                  </a:lnTo>
                  <a:cubicBezTo>
                    <a:pt x="9908" y="33024"/>
                    <a:pt x="9341" y="33491"/>
                    <a:pt x="8874" y="33958"/>
                  </a:cubicBezTo>
                  <a:cubicBezTo>
                    <a:pt x="8340" y="34525"/>
                    <a:pt x="7773" y="35159"/>
                    <a:pt x="7306" y="35960"/>
                  </a:cubicBezTo>
                  <a:lnTo>
                    <a:pt x="7206" y="36126"/>
                  </a:lnTo>
                  <a:cubicBezTo>
                    <a:pt x="7006" y="36493"/>
                    <a:pt x="6705" y="36960"/>
                    <a:pt x="6672" y="37427"/>
                  </a:cubicBezTo>
                  <a:cubicBezTo>
                    <a:pt x="6439" y="37594"/>
                    <a:pt x="6238" y="37794"/>
                    <a:pt x="6038" y="37994"/>
                  </a:cubicBezTo>
                  <a:cubicBezTo>
                    <a:pt x="5905" y="38128"/>
                    <a:pt x="5738" y="38261"/>
                    <a:pt x="5571" y="38395"/>
                  </a:cubicBezTo>
                  <a:cubicBezTo>
                    <a:pt x="5304" y="38628"/>
                    <a:pt x="5038" y="38828"/>
                    <a:pt x="4737" y="39062"/>
                  </a:cubicBezTo>
                  <a:cubicBezTo>
                    <a:pt x="4404" y="39295"/>
                    <a:pt x="4104" y="39529"/>
                    <a:pt x="3770" y="39796"/>
                  </a:cubicBezTo>
                  <a:cubicBezTo>
                    <a:pt x="3603" y="39962"/>
                    <a:pt x="3403" y="40096"/>
                    <a:pt x="3236" y="40263"/>
                  </a:cubicBezTo>
                  <a:cubicBezTo>
                    <a:pt x="2836" y="40563"/>
                    <a:pt x="2436" y="40896"/>
                    <a:pt x="2002" y="41197"/>
                  </a:cubicBezTo>
                  <a:cubicBezTo>
                    <a:pt x="1568" y="41530"/>
                    <a:pt x="1168" y="41897"/>
                    <a:pt x="768" y="42264"/>
                  </a:cubicBezTo>
                  <a:cubicBezTo>
                    <a:pt x="601" y="42431"/>
                    <a:pt x="401" y="42598"/>
                    <a:pt x="201" y="42798"/>
                  </a:cubicBezTo>
                  <a:cubicBezTo>
                    <a:pt x="34" y="42898"/>
                    <a:pt x="1" y="43098"/>
                    <a:pt x="67" y="43265"/>
                  </a:cubicBezTo>
                  <a:cubicBezTo>
                    <a:pt x="101" y="43432"/>
                    <a:pt x="268" y="43532"/>
                    <a:pt x="401" y="43532"/>
                  </a:cubicBezTo>
                  <a:cubicBezTo>
                    <a:pt x="468" y="43532"/>
                    <a:pt x="534" y="43498"/>
                    <a:pt x="601" y="43465"/>
                  </a:cubicBezTo>
                  <a:cubicBezTo>
                    <a:pt x="2202" y="42564"/>
                    <a:pt x="3670" y="41363"/>
                    <a:pt x="4771" y="40396"/>
                  </a:cubicBezTo>
                  <a:cubicBezTo>
                    <a:pt x="5004" y="40196"/>
                    <a:pt x="5238" y="40029"/>
                    <a:pt x="5471" y="39862"/>
                  </a:cubicBezTo>
                  <a:cubicBezTo>
                    <a:pt x="5838" y="39595"/>
                    <a:pt x="6205" y="39329"/>
                    <a:pt x="6539" y="38962"/>
                  </a:cubicBezTo>
                  <a:cubicBezTo>
                    <a:pt x="6605" y="38862"/>
                    <a:pt x="6705" y="38795"/>
                    <a:pt x="6806" y="38695"/>
                  </a:cubicBezTo>
                  <a:cubicBezTo>
                    <a:pt x="6939" y="38561"/>
                    <a:pt x="7106" y="38428"/>
                    <a:pt x="7206" y="38261"/>
                  </a:cubicBezTo>
                  <a:lnTo>
                    <a:pt x="7406" y="38261"/>
                  </a:lnTo>
                  <a:cubicBezTo>
                    <a:pt x="7539" y="38261"/>
                    <a:pt x="7673" y="38261"/>
                    <a:pt x="7773" y="38194"/>
                  </a:cubicBezTo>
                  <a:cubicBezTo>
                    <a:pt x="8006" y="38094"/>
                    <a:pt x="8173" y="37961"/>
                    <a:pt x="8373" y="37794"/>
                  </a:cubicBezTo>
                  <a:cubicBezTo>
                    <a:pt x="8473" y="37727"/>
                    <a:pt x="8573" y="37627"/>
                    <a:pt x="8674" y="37561"/>
                  </a:cubicBezTo>
                  <a:cubicBezTo>
                    <a:pt x="8807" y="37461"/>
                    <a:pt x="8974" y="37394"/>
                    <a:pt x="9107" y="37294"/>
                  </a:cubicBezTo>
                  <a:cubicBezTo>
                    <a:pt x="9307" y="37194"/>
                    <a:pt x="9474" y="37060"/>
                    <a:pt x="9674" y="36927"/>
                  </a:cubicBezTo>
                  <a:cubicBezTo>
                    <a:pt x="10341" y="36460"/>
                    <a:pt x="10875" y="35893"/>
                    <a:pt x="11275" y="35392"/>
                  </a:cubicBezTo>
                  <a:cubicBezTo>
                    <a:pt x="11709" y="34892"/>
                    <a:pt x="12343" y="34225"/>
                    <a:pt x="13010" y="34025"/>
                  </a:cubicBezTo>
                  <a:cubicBezTo>
                    <a:pt x="13677" y="34659"/>
                    <a:pt x="14678" y="35059"/>
                    <a:pt x="15378" y="35326"/>
                  </a:cubicBezTo>
                  <a:lnTo>
                    <a:pt x="15545" y="35392"/>
                  </a:lnTo>
                  <a:cubicBezTo>
                    <a:pt x="16479" y="35759"/>
                    <a:pt x="17380" y="35993"/>
                    <a:pt x="18214" y="36060"/>
                  </a:cubicBezTo>
                  <a:cubicBezTo>
                    <a:pt x="18447" y="36093"/>
                    <a:pt x="18747" y="36093"/>
                    <a:pt x="19014" y="36093"/>
                  </a:cubicBezTo>
                  <a:cubicBezTo>
                    <a:pt x="19181" y="36093"/>
                    <a:pt x="19348" y="36093"/>
                    <a:pt x="19515" y="36060"/>
                  </a:cubicBezTo>
                  <a:cubicBezTo>
                    <a:pt x="19882" y="36026"/>
                    <a:pt x="20182" y="35926"/>
                    <a:pt x="20515" y="35826"/>
                  </a:cubicBezTo>
                  <a:cubicBezTo>
                    <a:pt x="20615" y="35793"/>
                    <a:pt x="20715" y="35759"/>
                    <a:pt x="20816" y="35726"/>
                  </a:cubicBezTo>
                  <a:lnTo>
                    <a:pt x="20816" y="35726"/>
                  </a:lnTo>
                  <a:cubicBezTo>
                    <a:pt x="20682" y="35859"/>
                    <a:pt x="20549" y="35993"/>
                    <a:pt x="20415" y="36126"/>
                  </a:cubicBezTo>
                  <a:cubicBezTo>
                    <a:pt x="20215" y="36326"/>
                    <a:pt x="20015" y="36527"/>
                    <a:pt x="19815" y="36760"/>
                  </a:cubicBezTo>
                  <a:cubicBezTo>
                    <a:pt x="19181" y="37461"/>
                    <a:pt x="18447" y="38161"/>
                    <a:pt x="17747" y="38762"/>
                  </a:cubicBezTo>
                  <a:cubicBezTo>
                    <a:pt x="17513" y="38995"/>
                    <a:pt x="17280" y="39195"/>
                    <a:pt x="17046" y="39395"/>
                  </a:cubicBezTo>
                  <a:cubicBezTo>
                    <a:pt x="16579" y="39829"/>
                    <a:pt x="16112" y="40263"/>
                    <a:pt x="15612" y="40663"/>
                  </a:cubicBezTo>
                  <a:cubicBezTo>
                    <a:pt x="15212" y="40963"/>
                    <a:pt x="14811" y="41263"/>
                    <a:pt x="14411" y="41530"/>
                  </a:cubicBezTo>
                  <a:cubicBezTo>
                    <a:pt x="14111" y="41730"/>
                    <a:pt x="13844" y="41930"/>
                    <a:pt x="13577" y="42131"/>
                  </a:cubicBezTo>
                  <a:cubicBezTo>
                    <a:pt x="13210" y="42397"/>
                    <a:pt x="12610" y="42831"/>
                    <a:pt x="12410" y="43498"/>
                  </a:cubicBezTo>
                  <a:cubicBezTo>
                    <a:pt x="12309" y="43832"/>
                    <a:pt x="12343" y="44232"/>
                    <a:pt x="12510" y="44599"/>
                  </a:cubicBezTo>
                  <a:cubicBezTo>
                    <a:pt x="11609" y="45867"/>
                    <a:pt x="11509" y="47668"/>
                    <a:pt x="12243" y="50070"/>
                  </a:cubicBezTo>
                  <a:cubicBezTo>
                    <a:pt x="12410" y="50670"/>
                    <a:pt x="12610" y="51237"/>
                    <a:pt x="12810" y="51771"/>
                  </a:cubicBezTo>
                  <a:cubicBezTo>
                    <a:pt x="12977" y="52305"/>
                    <a:pt x="13177" y="52872"/>
                    <a:pt x="13344" y="53405"/>
                  </a:cubicBezTo>
                  <a:cubicBezTo>
                    <a:pt x="13477" y="53806"/>
                    <a:pt x="13577" y="54206"/>
                    <a:pt x="13644" y="54573"/>
                  </a:cubicBezTo>
                  <a:cubicBezTo>
                    <a:pt x="13710" y="54840"/>
                    <a:pt x="13777" y="55073"/>
                    <a:pt x="13844" y="55307"/>
                  </a:cubicBezTo>
                  <a:cubicBezTo>
                    <a:pt x="13944" y="55707"/>
                    <a:pt x="14077" y="56107"/>
                    <a:pt x="14378" y="56307"/>
                  </a:cubicBezTo>
                  <a:cubicBezTo>
                    <a:pt x="14444" y="56341"/>
                    <a:pt x="14478" y="56374"/>
                    <a:pt x="14544" y="56374"/>
                  </a:cubicBezTo>
                  <a:cubicBezTo>
                    <a:pt x="14544" y="56541"/>
                    <a:pt x="14544" y="56674"/>
                    <a:pt x="14578" y="56841"/>
                  </a:cubicBezTo>
                  <a:cubicBezTo>
                    <a:pt x="14578" y="57041"/>
                    <a:pt x="14611" y="57208"/>
                    <a:pt x="14611" y="57408"/>
                  </a:cubicBezTo>
                  <a:cubicBezTo>
                    <a:pt x="14611" y="57875"/>
                    <a:pt x="14544" y="58376"/>
                    <a:pt x="14511" y="58843"/>
                  </a:cubicBezTo>
                  <a:lnTo>
                    <a:pt x="14478" y="59076"/>
                  </a:lnTo>
                  <a:cubicBezTo>
                    <a:pt x="14344" y="60277"/>
                    <a:pt x="13944" y="61478"/>
                    <a:pt x="13544" y="62612"/>
                  </a:cubicBezTo>
                  <a:lnTo>
                    <a:pt x="13544" y="62679"/>
                  </a:lnTo>
                  <a:cubicBezTo>
                    <a:pt x="13177" y="63746"/>
                    <a:pt x="12743" y="64880"/>
                    <a:pt x="12209" y="66081"/>
                  </a:cubicBezTo>
                  <a:lnTo>
                    <a:pt x="12076" y="66415"/>
                  </a:lnTo>
                  <a:cubicBezTo>
                    <a:pt x="11676" y="67382"/>
                    <a:pt x="11242" y="68349"/>
                    <a:pt x="10742" y="69183"/>
                  </a:cubicBezTo>
                  <a:cubicBezTo>
                    <a:pt x="10675" y="69317"/>
                    <a:pt x="10642" y="69484"/>
                    <a:pt x="10742" y="69617"/>
                  </a:cubicBezTo>
                  <a:cubicBezTo>
                    <a:pt x="10808" y="69750"/>
                    <a:pt x="10975" y="69850"/>
                    <a:pt x="11142" y="69850"/>
                  </a:cubicBezTo>
                  <a:cubicBezTo>
                    <a:pt x="11242" y="69850"/>
                    <a:pt x="11342" y="69817"/>
                    <a:pt x="11409" y="69717"/>
                  </a:cubicBezTo>
                  <a:cubicBezTo>
                    <a:pt x="12109" y="69017"/>
                    <a:pt x="12610" y="67949"/>
                    <a:pt x="13010" y="67015"/>
                  </a:cubicBezTo>
                  <a:cubicBezTo>
                    <a:pt x="13110" y="66848"/>
                    <a:pt x="13177" y="66682"/>
                    <a:pt x="13243" y="66548"/>
                  </a:cubicBezTo>
                  <a:cubicBezTo>
                    <a:pt x="13710" y="65547"/>
                    <a:pt x="14111" y="64480"/>
                    <a:pt x="14578" y="63146"/>
                  </a:cubicBezTo>
                  <a:cubicBezTo>
                    <a:pt x="15245" y="61111"/>
                    <a:pt x="15845" y="58709"/>
                    <a:pt x="15378" y="56107"/>
                  </a:cubicBezTo>
                  <a:cubicBezTo>
                    <a:pt x="15545" y="55874"/>
                    <a:pt x="15645" y="55540"/>
                    <a:pt x="15712" y="55273"/>
                  </a:cubicBezTo>
                  <a:cubicBezTo>
                    <a:pt x="16012" y="54239"/>
                    <a:pt x="15845" y="53339"/>
                    <a:pt x="15478" y="52271"/>
                  </a:cubicBezTo>
                  <a:cubicBezTo>
                    <a:pt x="15312" y="51738"/>
                    <a:pt x="15078" y="51237"/>
                    <a:pt x="14845" y="50770"/>
                  </a:cubicBezTo>
                  <a:cubicBezTo>
                    <a:pt x="14611" y="50236"/>
                    <a:pt x="14378" y="49703"/>
                    <a:pt x="14211" y="49136"/>
                  </a:cubicBezTo>
                  <a:cubicBezTo>
                    <a:pt x="14111" y="48835"/>
                    <a:pt x="14044" y="48469"/>
                    <a:pt x="14011" y="48135"/>
                  </a:cubicBezTo>
                  <a:cubicBezTo>
                    <a:pt x="13944" y="47901"/>
                    <a:pt x="13911" y="47668"/>
                    <a:pt x="13877" y="47434"/>
                  </a:cubicBezTo>
                  <a:cubicBezTo>
                    <a:pt x="13744" y="46801"/>
                    <a:pt x="14011" y="46000"/>
                    <a:pt x="14344" y="45533"/>
                  </a:cubicBezTo>
                  <a:cubicBezTo>
                    <a:pt x="14378" y="45466"/>
                    <a:pt x="14411" y="45366"/>
                    <a:pt x="14444" y="45266"/>
                  </a:cubicBezTo>
                  <a:cubicBezTo>
                    <a:pt x="14611" y="45200"/>
                    <a:pt x="14811" y="45066"/>
                    <a:pt x="14978" y="44933"/>
                  </a:cubicBezTo>
                  <a:cubicBezTo>
                    <a:pt x="15378" y="44566"/>
                    <a:pt x="15779" y="44165"/>
                    <a:pt x="16179" y="43765"/>
                  </a:cubicBezTo>
                  <a:cubicBezTo>
                    <a:pt x="16379" y="43565"/>
                    <a:pt x="16579" y="43365"/>
                    <a:pt x="16779" y="43165"/>
                  </a:cubicBezTo>
                  <a:cubicBezTo>
                    <a:pt x="17080" y="42864"/>
                    <a:pt x="17346" y="42564"/>
                    <a:pt x="17647" y="42297"/>
                  </a:cubicBezTo>
                  <a:cubicBezTo>
                    <a:pt x="18147" y="41797"/>
                    <a:pt x="18647" y="41297"/>
                    <a:pt x="19148" y="40830"/>
                  </a:cubicBezTo>
                  <a:cubicBezTo>
                    <a:pt x="19348" y="40663"/>
                    <a:pt x="19548" y="40463"/>
                    <a:pt x="19748" y="40263"/>
                  </a:cubicBezTo>
                  <a:cubicBezTo>
                    <a:pt x="19848" y="40163"/>
                    <a:pt x="19982" y="40029"/>
                    <a:pt x="20082" y="39929"/>
                  </a:cubicBezTo>
                  <a:lnTo>
                    <a:pt x="20082" y="39929"/>
                  </a:lnTo>
                  <a:cubicBezTo>
                    <a:pt x="19581" y="40630"/>
                    <a:pt x="19181" y="41430"/>
                    <a:pt x="18881" y="42197"/>
                  </a:cubicBezTo>
                  <a:cubicBezTo>
                    <a:pt x="17947" y="44532"/>
                    <a:pt x="17613" y="46634"/>
                    <a:pt x="17813" y="48802"/>
                  </a:cubicBezTo>
                  <a:cubicBezTo>
                    <a:pt x="17947" y="50437"/>
                    <a:pt x="18414" y="52772"/>
                    <a:pt x="19781" y="54640"/>
                  </a:cubicBezTo>
                  <a:cubicBezTo>
                    <a:pt x="20415" y="55540"/>
                    <a:pt x="21249" y="56141"/>
                    <a:pt x="22150" y="56408"/>
                  </a:cubicBezTo>
                  <a:cubicBezTo>
                    <a:pt x="22917" y="56641"/>
                    <a:pt x="23551" y="56741"/>
                    <a:pt x="24118" y="56741"/>
                  </a:cubicBezTo>
                  <a:lnTo>
                    <a:pt x="24351" y="56741"/>
                  </a:lnTo>
                  <a:cubicBezTo>
                    <a:pt x="24918" y="56741"/>
                    <a:pt x="25552" y="56641"/>
                    <a:pt x="26319" y="56408"/>
                  </a:cubicBezTo>
                  <a:cubicBezTo>
                    <a:pt x="27220" y="56141"/>
                    <a:pt x="28054" y="55540"/>
                    <a:pt x="28688" y="54640"/>
                  </a:cubicBezTo>
                  <a:cubicBezTo>
                    <a:pt x="30055" y="52772"/>
                    <a:pt x="30522" y="50437"/>
                    <a:pt x="30656" y="48802"/>
                  </a:cubicBezTo>
                  <a:cubicBezTo>
                    <a:pt x="30856" y="46634"/>
                    <a:pt x="30522" y="44532"/>
                    <a:pt x="29588" y="42197"/>
                  </a:cubicBezTo>
                  <a:cubicBezTo>
                    <a:pt x="29288" y="41430"/>
                    <a:pt x="28888" y="40630"/>
                    <a:pt x="28388" y="39929"/>
                  </a:cubicBezTo>
                  <a:lnTo>
                    <a:pt x="28388" y="39929"/>
                  </a:lnTo>
                  <a:cubicBezTo>
                    <a:pt x="28488" y="40029"/>
                    <a:pt x="28621" y="40163"/>
                    <a:pt x="28721" y="40263"/>
                  </a:cubicBezTo>
                  <a:cubicBezTo>
                    <a:pt x="28921" y="40463"/>
                    <a:pt x="29121" y="40663"/>
                    <a:pt x="29322" y="40830"/>
                  </a:cubicBezTo>
                  <a:cubicBezTo>
                    <a:pt x="29822" y="41297"/>
                    <a:pt x="30322" y="41797"/>
                    <a:pt x="30823" y="42264"/>
                  </a:cubicBezTo>
                  <a:cubicBezTo>
                    <a:pt x="31090" y="42564"/>
                    <a:pt x="31390" y="42864"/>
                    <a:pt x="31690" y="43165"/>
                  </a:cubicBezTo>
                  <a:cubicBezTo>
                    <a:pt x="31890" y="43365"/>
                    <a:pt x="32090" y="43565"/>
                    <a:pt x="32324" y="43765"/>
                  </a:cubicBezTo>
                  <a:cubicBezTo>
                    <a:pt x="32691" y="44165"/>
                    <a:pt x="33091" y="44566"/>
                    <a:pt x="33491" y="44933"/>
                  </a:cubicBezTo>
                  <a:cubicBezTo>
                    <a:pt x="33658" y="45066"/>
                    <a:pt x="33858" y="45200"/>
                    <a:pt x="34025" y="45266"/>
                  </a:cubicBezTo>
                  <a:cubicBezTo>
                    <a:pt x="34058" y="45366"/>
                    <a:pt x="34092" y="45466"/>
                    <a:pt x="34125" y="45533"/>
                  </a:cubicBezTo>
                  <a:cubicBezTo>
                    <a:pt x="34459" y="46000"/>
                    <a:pt x="34725" y="46801"/>
                    <a:pt x="34592" y="47434"/>
                  </a:cubicBezTo>
                  <a:cubicBezTo>
                    <a:pt x="34559" y="47668"/>
                    <a:pt x="34492" y="47901"/>
                    <a:pt x="34459" y="48135"/>
                  </a:cubicBezTo>
                  <a:cubicBezTo>
                    <a:pt x="34425" y="48469"/>
                    <a:pt x="34359" y="48835"/>
                    <a:pt x="34258" y="49136"/>
                  </a:cubicBezTo>
                  <a:cubicBezTo>
                    <a:pt x="34092" y="49703"/>
                    <a:pt x="33858" y="50236"/>
                    <a:pt x="33625" y="50770"/>
                  </a:cubicBezTo>
                  <a:cubicBezTo>
                    <a:pt x="33391" y="51237"/>
                    <a:pt x="33158" y="51738"/>
                    <a:pt x="32991" y="52271"/>
                  </a:cubicBezTo>
                  <a:cubicBezTo>
                    <a:pt x="32624" y="53339"/>
                    <a:pt x="32457" y="54239"/>
                    <a:pt x="32757" y="55273"/>
                  </a:cubicBezTo>
                  <a:cubicBezTo>
                    <a:pt x="32824" y="55540"/>
                    <a:pt x="32924" y="55840"/>
                    <a:pt x="33091" y="56107"/>
                  </a:cubicBezTo>
                  <a:cubicBezTo>
                    <a:pt x="32624" y="58709"/>
                    <a:pt x="33224" y="61111"/>
                    <a:pt x="33892" y="63146"/>
                  </a:cubicBezTo>
                  <a:cubicBezTo>
                    <a:pt x="34359" y="64480"/>
                    <a:pt x="34759" y="65547"/>
                    <a:pt x="35226" y="66548"/>
                  </a:cubicBezTo>
                  <a:cubicBezTo>
                    <a:pt x="35293" y="66682"/>
                    <a:pt x="35359" y="66848"/>
                    <a:pt x="35459" y="67015"/>
                  </a:cubicBezTo>
                  <a:cubicBezTo>
                    <a:pt x="35860" y="67949"/>
                    <a:pt x="36360" y="69017"/>
                    <a:pt x="37060" y="69717"/>
                  </a:cubicBezTo>
                  <a:cubicBezTo>
                    <a:pt x="37127" y="69817"/>
                    <a:pt x="37227" y="69850"/>
                    <a:pt x="37327" y="69850"/>
                  </a:cubicBezTo>
                  <a:cubicBezTo>
                    <a:pt x="37494" y="69850"/>
                    <a:pt x="37661" y="69750"/>
                    <a:pt x="37728" y="69617"/>
                  </a:cubicBezTo>
                  <a:cubicBezTo>
                    <a:pt x="37828" y="69484"/>
                    <a:pt x="37794" y="69317"/>
                    <a:pt x="37728" y="69183"/>
                  </a:cubicBezTo>
                  <a:cubicBezTo>
                    <a:pt x="37227" y="68349"/>
                    <a:pt x="36794" y="67349"/>
                    <a:pt x="36393" y="66415"/>
                  </a:cubicBezTo>
                  <a:lnTo>
                    <a:pt x="36260" y="66081"/>
                  </a:lnTo>
                  <a:cubicBezTo>
                    <a:pt x="35726" y="64880"/>
                    <a:pt x="35293" y="63779"/>
                    <a:pt x="34926" y="62679"/>
                  </a:cubicBezTo>
                  <a:lnTo>
                    <a:pt x="34926" y="62612"/>
                  </a:lnTo>
                  <a:cubicBezTo>
                    <a:pt x="34525" y="61478"/>
                    <a:pt x="34125" y="60277"/>
                    <a:pt x="33992" y="59076"/>
                  </a:cubicBezTo>
                  <a:lnTo>
                    <a:pt x="33958" y="58843"/>
                  </a:lnTo>
                  <a:cubicBezTo>
                    <a:pt x="33925" y="58376"/>
                    <a:pt x="33858" y="57875"/>
                    <a:pt x="33858" y="57408"/>
                  </a:cubicBezTo>
                  <a:cubicBezTo>
                    <a:pt x="33858" y="57208"/>
                    <a:pt x="33892" y="57041"/>
                    <a:pt x="33892" y="56841"/>
                  </a:cubicBezTo>
                  <a:cubicBezTo>
                    <a:pt x="33925" y="56674"/>
                    <a:pt x="33925" y="56541"/>
                    <a:pt x="33925" y="56374"/>
                  </a:cubicBezTo>
                  <a:cubicBezTo>
                    <a:pt x="33992" y="56374"/>
                    <a:pt x="34025" y="56341"/>
                    <a:pt x="34058" y="56307"/>
                  </a:cubicBezTo>
                  <a:cubicBezTo>
                    <a:pt x="34392" y="56107"/>
                    <a:pt x="34525" y="55707"/>
                    <a:pt x="34625" y="55307"/>
                  </a:cubicBezTo>
                  <a:cubicBezTo>
                    <a:pt x="34692" y="55073"/>
                    <a:pt x="34759" y="54806"/>
                    <a:pt x="34826" y="54573"/>
                  </a:cubicBezTo>
                  <a:cubicBezTo>
                    <a:pt x="34892" y="54173"/>
                    <a:pt x="34992" y="53772"/>
                    <a:pt x="35126" y="53405"/>
                  </a:cubicBezTo>
                  <a:cubicBezTo>
                    <a:pt x="35293" y="52838"/>
                    <a:pt x="35493" y="52305"/>
                    <a:pt x="35659" y="51771"/>
                  </a:cubicBezTo>
                  <a:cubicBezTo>
                    <a:pt x="35860" y="51237"/>
                    <a:pt x="36060" y="50670"/>
                    <a:pt x="36227" y="50070"/>
                  </a:cubicBezTo>
                  <a:cubicBezTo>
                    <a:pt x="36960" y="47668"/>
                    <a:pt x="36860" y="45867"/>
                    <a:pt x="35960" y="44599"/>
                  </a:cubicBezTo>
                  <a:cubicBezTo>
                    <a:pt x="36126" y="44232"/>
                    <a:pt x="36160" y="43832"/>
                    <a:pt x="36060" y="43498"/>
                  </a:cubicBezTo>
                  <a:cubicBezTo>
                    <a:pt x="35860" y="42831"/>
                    <a:pt x="35259" y="42397"/>
                    <a:pt x="34892" y="42131"/>
                  </a:cubicBezTo>
                  <a:cubicBezTo>
                    <a:pt x="34625" y="41930"/>
                    <a:pt x="34325" y="41730"/>
                    <a:pt x="34058" y="41530"/>
                  </a:cubicBezTo>
                  <a:cubicBezTo>
                    <a:pt x="33658" y="41263"/>
                    <a:pt x="33258" y="40963"/>
                    <a:pt x="32857" y="40663"/>
                  </a:cubicBezTo>
                  <a:cubicBezTo>
                    <a:pt x="32357" y="40263"/>
                    <a:pt x="31890" y="39829"/>
                    <a:pt x="31423" y="39395"/>
                  </a:cubicBezTo>
                  <a:cubicBezTo>
                    <a:pt x="31190" y="39195"/>
                    <a:pt x="30956" y="38995"/>
                    <a:pt x="30723" y="38762"/>
                  </a:cubicBezTo>
                  <a:cubicBezTo>
                    <a:pt x="30022" y="38161"/>
                    <a:pt x="29288" y="37461"/>
                    <a:pt x="28654" y="36760"/>
                  </a:cubicBezTo>
                  <a:cubicBezTo>
                    <a:pt x="28454" y="36527"/>
                    <a:pt x="28254" y="36326"/>
                    <a:pt x="28054" y="36126"/>
                  </a:cubicBezTo>
                  <a:cubicBezTo>
                    <a:pt x="27921" y="35993"/>
                    <a:pt x="27787" y="35859"/>
                    <a:pt x="27654" y="35726"/>
                  </a:cubicBezTo>
                  <a:lnTo>
                    <a:pt x="27654" y="35726"/>
                  </a:lnTo>
                  <a:cubicBezTo>
                    <a:pt x="27754" y="35759"/>
                    <a:pt x="27854" y="35793"/>
                    <a:pt x="27954" y="35826"/>
                  </a:cubicBezTo>
                  <a:cubicBezTo>
                    <a:pt x="28288" y="35926"/>
                    <a:pt x="28588" y="36026"/>
                    <a:pt x="28955" y="36060"/>
                  </a:cubicBezTo>
                  <a:cubicBezTo>
                    <a:pt x="29088" y="36093"/>
                    <a:pt x="29288" y="36093"/>
                    <a:pt x="29455" y="36093"/>
                  </a:cubicBezTo>
                  <a:cubicBezTo>
                    <a:pt x="29722" y="36093"/>
                    <a:pt x="29989" y="36093"/>
                    <a:pt x="30256" y="36060"/>
                  </a:cubicBezTo>
                  <a:cubicBezTo>
                    <a:pt x="31090" y="35993"/>
                    <a:pt x="31990" y="35759"/>
                    <a:pt x="32924" y="35392"/>
                  </a:cubicBezTo>
                  <a:lnTo>
                    <a:pt x="33091" y="35326"/>
                  </a:lnTo>
                  <a:cubicBezTo>
                    <a:pt x="33791" y="35059"/>
                    <a:pt x="34792" y="34659"/>
                    <a:pt x="35459" y="34025"/>
                  </a:cubicBezTo>
                  <a:cubicBezTo>
                    <a:pt x="36126" y="34192"/>
                    <a:pt x="36760" y="34892"/>
                    <a:pt x="37194" y="35392"/>
                  </a:cubicBezTo>
                  <a:cubicBezTo>
                    <a:pt x="37761" y="36093"/>
                    <a:pt x="38261" y="36560"/>
                    <a:pt x="38795" y="36927"/>
                  </a:cubicBezTo>
                  <a:cubicBezTo>
                    <a:pt x="38962" y="37060"/>
                    <a:pt x="39162" y="37194"/>
                    <a:pt x="39362" y="37294"/>
                  </a:cubicBezTo>
                  <a:cubicBezTo>
                    <a:pt x="39496" y="37394"/>
                    <a:pt x="39662" y="37461"/>
                    <a:pt x="39796" y="37561"/>
                  </a:cubicBezTo>
                  <a:cubicBezTo>
                    <a:pt x="39896" y="37627"/>
                    <a:pt x="39996" y="37727"/>
                    <a:pt x="40096" y="37794"/>
                  </a:cubicBezTo>
                  <a:cubicBezTo>
                    <a:pt x="40263" y="37961"/>
                    <a:pt x="40463" y="38094"/>
                    <a:pt x="40696" y="38194"/>
                  </a:cubicBezTo>
                  <a:cubicBezTo>
                    <a:pt x="40796" y="38261"/>
                    <a:pt x="40930" y="38261"/>
                    <a:pt x="41063" y="38261"/>
                  </a:cubicBezTo>
                  <a:lnTo>
                    <a:pt x="41263" y="38261"/>
                  </a:lnTo>
                  <a:cubicBezTo>
                    <a:pt x="41364" y="38395"/>
                    <a:pt x="41530" y="38561"/>
                    <a:pt x="41664" y="38695"/>
                  </a:cubicBezTo>
                  <a:cubicBezTo>
                    <a:pt x="41764" y="38795"/>
                    <a:pt x="41864" y="38862"/>
                    <a:pt x="41931" y="38962"/>
                  </a:cubicBezTo>
                  <a:cubicBezTo>
                    <a:pt x="42264" y="39329"/>
                    <a:pt x="42631" y="39595"/>
                    <a:pt x="42998" y="39862"/>
                  </a:cubicBezTo>
                  <a:cubicBezTo>
                    <a:pt x="43232" y="40029"/>
                    <a:pt x="43465" y="40196"/>
                    <a:pt x="43699" y="40396"/>
                  </a:cubicBezTo>
                  <a:cubicBezTo>
                    <a:pt x="44799" y="41363"/>
                    <a:pt x="46267" y="42564"/>
                    <a:pt x="47868" y="43465"/>
                  </a:cubicBezTo>
                  <a:cubicBezTo>
                    <a:pt x="47935" y="43498"/>
                    <a:pt x="48002" y="43532"/>
                    <a:pt x="48068" y="43532"/>
                  </a:cubicBezTo>
                  <a:cubicBezTo>
                    <a:pt x="48202" y="43532"/>
                    <a:pt x="48335" y="43432"/>
                    <a:pt x="48402" y="43265"/>
                  </a:cubicBezTo>
                  <a:cubicBezTo>
                    <a:pt x="48469" y="43098"/>
                    <a:pt x="48435" y="42898"/>
                    <a:pt x="48268" y="42798"/>
                  </a:cubicBezTo>
                  <a:cubicBezTo>
                    <a:pt x="48068" y="42598"/>
                    <a:pt x="47868" y="42431"/>
                    <a:pt x="47668" y="42264"/>
                  </a:cubicBezTo>
                  <a:cubicBezTo>
                    <a:pt x="47301" y="41897"/>
                    <a:pt x="46901" y="41530"/>
                    <a:pt x="46467" y="41197"/>
                  </a:cubicBezTo>
                  <a:cubicBezTo>
                    <a:pt x="46034" y="40896"/>
                    <a:pt x="45633" y="40563"/>
                    <a:pt x="45233" y="40229"/>
                  </a:cubicBezTo>
                  <a:cubicBezTo>
                    <a:pt x="45066" y="40096"/>
                    <a:pt x="44866" y="39929"/>
                    <a:pt x="44699" y="39796"/>
                  </a:cubicBezTo>
                  <a:cubicBezTo>
                    <a:pt x="44366" y="39529"/>
                    <a:pt x="44065" y="39295"/>
                    <a:pt x="43732" y="39062"/>
                  </a:cubicBezTo>
                  <a:cubicBezTo>
                    <a:pt x="43432" y="38828"/>
                    <a:pt x="43165" y="38628"/>
                    <a:pt x="42898" y="38395"/>
                  </a:cubicBezTo>
                  <a:cubicBezTo>
                    <a:pt x="42731" y="38261"/>
                    <a:pt x="42564" y="38128"/>
                    <a:pt x="42431" y="37994"/>
                  </a:cubicBezTo>
                  <a:cubicBezTo>
                    <a:pt x="42231" y="37794"/>
                    <a:pt x="42031" y="37594"/>
                    <a:pt x="41797" y="37427"/>
                  </a:cubicBezTo>
                  <a:cubicBezTo>
                    <a:pt x="41764" y="36960"/>
                    <a:pt x="41464" y="36493"/>
                    <a:pt x="41263" y="36126"/>
                  </a:cubicBezTo>
                  <a:cubicBezTo>
                    <a:pt x="41230" y="36060"/>
                    <a:pt x="41197" y="36026"/>
                    <a:pt x="41163" y="35960"/>
                  </a:cubicBezTo>
                  <a:cubicBezTo>
                    <a:pt x="40696" y="35159"/>
                    <a:pt x="40129" y="34525"/>
                    <a:pt x="39596" y="33958"/>
                  </a:cubicBezTo>
                  <a:cubicBezTo>
                    <a:pt x="39129" y="33491"/>
                    <a:pt x="38562" y="33024"/>
                    <a:pt x="37894" y="32590"/>
                  </a:cubicBezTo>
                  <a:lnTo>
                    <a:pt x="37728" y="32490"/>
                  </a:lnTo>
                  <a:cubicBezTo>
                    <a:pt x="37227" y="32157"/>
                    <a:pt x="36660" y="31790"/>
                    <a:pt x="36026" y="31757"/>
                  </a:cubicBezTo>
                  <a:cubicBezTo>
                    <a:pt x="35860" y="31456"/>
                    <a:pt x="35559" y="31189"/>
                    <a:pt x="34926" y="31189"/>
                  </a:cubicBezTo>
                  <a:cubicBezTo>
                    <a:pt x="34158" y="31189"/>
                    <a:pt x="33224" y="31656"/>
                    <a:pt x="32824" y="31890"/>
                  </a:cubicBezTo>
                  <a:lnTo>
                    <a:pt x="32491" y="32123"/>
                  </a:lnTo>
                  <a:cubicBezTo>
                    <a:pt x="31857" y="32557"/>
                    <a:pt x="31190" y="32991"/>
                    <a:pt x="30522" y="33358"/>
                  </a:cubicBezTo>
                  <a:cubicBezTo>
                    <a:pt x="30289" y="33491"/>
                    <a:pt x="30022" y="33558"/>
                    <a:pt x="29789" y="33558"/>
                  </a:cubicBezTo>
                  <a:cubicBezTo>
                    <a:pt x="29322" y="33558"/>
                    <a:pt x="28888" y="33291"/>
                    <a:pt x="28388" y="32924"/>
                  </a:cubicBezTo>
                  <a:cubicBezTo>
                    <a:pt x="28321" y="32157"/>
                    <a:pt x="27987" y="31223"/>
                    <a:pt x="27587" y="30589"/>
                  </a:cubicBezTo>
                  <a:cubicBezTo>
                    <a:pt x="27387" y="30255"/>
                    <a:pt x="27187" y="29989"/>
                    <a:pt x="26953" y="29755"/>
                  </a:cubicBezTo>
                  <a:cubicBezTo>
                    <a:pt x="27153" y="29588"/>
                    <a:pt x="27320" y="29422"/>
                    <a:pt x="27487" y="29221"/>
                  </a:cubicBezTo>
                  <a:cubicBezTo>
                    <a:pt x="28087" y="28521"/>
                    <a:pt x="28354" y="27554"/>
                    <a:pt x="28554" y="26620"/>
                  </a:cubicBezTo>
                  <a:cubicBezTo>
                    <a:pt x="29222" y="26553"/>
                    <a:pt x="30055" y="26119"/>
                    <a:pt x="30289" y="25952"/>
                  </a:cubicBezTo>
                  <a:cubicBezTo>
                    <a:pt x="31023" y="25419"/>
                    <a:pt x="31657" y="24785"/>
                    <a:pt x="32157" y="24218"/>
                  </a:cubicBezTo>
                  <a:cubicBezTo>
                    <a:pt x="32691" y="23651"/>
                    <a:pt x="33358" y="22650"/>
                    <a:pt x="33558" y="21683"/>
                  </a:cubicBezTo>
                  <a:cubicBezTo>
                    <a:pt x="33591" y="21449"/>
                    <a:pt x="33625" y="21182"/>
                    <a:pt x="33625" y="20915"/>
                  </a:cubicBezTo>
                  <a:cubicBezTo>
                    <a:pt x="33691" y="20882"/>
                    <a:pt x="33758" y="20815"/>
                    <a:pt x="33791" y="20749"/>
                  </a:cubicBezTo>
                  <a:cubicBezTo>
                    <a:pt x="33958" y="20482"/>
                    <a:pt x="34225" y="20282"/>
                    <a:pt x="34459" y="20082"/>
                  </a:cubicBezTo>
                  <a:cubicBezTo>
                    <a:pt x="34625" y="19948"/>
                    <a:pt x="34792" y="19815"/>
                    <a:pt x="34926" y="19681"/>
                  </a:cubicBezTo>
                  <a:cubicBezTo>
                    <a:pt x="35059" y="19548"/>
                    <a:pt x="35192" y="19381"/>
                    <a:pt x="35326" y="19248"/>
                  </a:cubicBezTo>
                  <a:cubicBezTo>
                    <a:pt x="35459" y="19114"/>
                    <a:pt x="35559" y="18981"/>
                    <a:pt x="35693" y="18847"/>
                  </a:cubicBezTo>
                  <a:cubicBezTo>
                    <a:pt x="35826" y="18714"/>
                    <a:pt x="35926" y="18614"/>
                    <a:pt x="36060" y="18480"/>
                  </a:cubicBezTo>
                  <a:cubicBezTo>
                    <a:pt x="36560" y="17980"/>
                    <a:pt x="37060" y="17480"/>
                    <a:pt x="37427" y="16879"/>
                  </a:cubicBezTo>
                  <a:lnTo>
                    <a:pt x="37661" y="16512"/>
                  </a:lnTo>
                  <a:cubicBezTo>
                    <a:pt x="37961" y="15979"/>
                    <a:pt x="38328" y="15412"/>
                    <a:pt x="38628" y="14844"/>
                  </a:cubicBezTo>
                  <a:cubicBezTo>
                    <a:pt x="38762" y="14611"/>
                    <a:pt x="38962" y="14277"/>
                    <a:pt x="38995" y="13910"/>
                  </a:cubicBezTo>
                  <a:cubicBezTo>
                    <a:pt x="39262" y="13777"/>
                    <a:pt x="39529" y="13577"/>
                    <a:pt x="39762" y="13377"/>
                  </a:cubicBezTo>
                  <a:cubicBezTo>
                    <a:pt x="39896" y="13243"/>
                    <a:pt x="39996" y="13177"/>
                    <a:pt x="40129" y="13077"/>
                  </a:cubicBezTo>
                  <a:cubicBezTo>
                    <a:pt x="40863" y="12543"/>
                    <a:pt x="41430" y="12109"/>
                    <a:pt x="41931" y="11676"/>
                  </a:cubicBezTo>
                  <a:cubicBezTo>
                    <a:pt x="42231" y="11442"/>
                    <a:pt x="42531" y="11175"/>
                    <a:pt x="42831" y="10908"/>
                  </a:cubicBezTo>
                  <a:cubicBezTo>
                    <a:pt x="43131" y="10641"/>
                    <a:pt x="43432" y="10375"/>
                    <a:pt x="43732" y="10108"/>
                  </a:cubicBezTo>
                  <a:lnTo>
                    <a:pt x="43832" y="10041"/>
                  </a:lnTo>
                  <a:cubicBezTo>
                    <a:pt x="44299" y="9674"/>
                    <a:pt x="44766" y="9274"/>
                    <a:pt x="45100" y="8740"/>
                  </a:cubicBezTo>
                  <a:cubicBezTo>
                    <a:pt x="45200" y="8607"/>
                    <a:pt x="45200" y="8440"/>
                    <a:pt x="45100" y="8306"/>
                  </a:cubicBezTo>
                  <a:cubicBezTo>
                    <a:pt x="45033" y="8173"/>
                    <a:pt x="44899" y="8073"/>
                    <a:pt x="44766" y="8073"/>
                  </a:cubicBezTo>
                  <a:cubicBezTo>
                    <a:pt x="44666" y="8073"/>
                    <a:pt x="44599" y="8106"/>
                    <a:pt x="44532" y="8140"/>
                  </a:cubicBezTo>
                  <a:cubicBezTo>
                    <a:pt x="43432" y="9040"/>
                    <a:pt x="42364" y="9908"/>
                    <a:pt x="41263" y="10775"/>
                  </a:cubicBezTo>
                  <a:cubicBezTo>
                    <a:pt x="40963" y="11008"/>
                    <a:pt x="40663" y="11242"/>
                    <a:pt x="40329" y="11475"/>
                  </a:cubicBezTo>
                  <a:cubicBezTo>
                    <a:pt x="39696" y="11942"/>
                    <a:pt x="38995" y="12443"/>
                    <a:pt x="38428" y="13077"/>
                  </a:cubicBezTo>
                  <a:cubicBezTo>
                    <a:pt x="38395" y="13043"/>
                    <a:pt x="38328" y="13043"/>
                    <a:pt x="38261" y="13043"/>
                  </a:cubicBezTo>
                  <a:cubicBezTo>
                    <a:pt x="37861" y="13043"/>
                    <a:pt x="37427" y="13277"/>
                    <a:pt x="37127" y="13477"/>
                  </a:cubicBezTo>
                  <a:cubicBezTo>
                    <a:pt x="36393" y="13910"/>
                    <a:pt x="35726" y="14478"/>
                    <a:pt x="35126" y="15045"/>
                  </a:cubicBezTo>
                  <a:cubicBezTo>
                    <a:pt x="34459" y="15645"/>
                    <a:pt x="33858" y="16546"/>
                    <a:pt x="33391" y="17346"/>
                  </a:cubicBezTo>
                  <a:cubicBezTo>
                    <a:pt x="33158" y="17713"/>
                    <a:pt x="32924" y="18147"/>
                    <a:pt x="32757" y="18614"/>
                  </a:cubicBezTo>
                  <a:lnTo>
                    <a:pt x="32657" y="18614"/>
                  </a:lnTo>
                  <a:cubicBezTo>
                    <a:pt x="32224" y="18614"/>
                    <a:pt x="31823" y="19148"/>
                    <a:pt x="31557" y="19514"/>
                  </a:cubicBezTo>
                  <a:lnTo>
                    <a:pt x="31523" y="19548"/>
                  </a:lnTo>
                  <a:cubicBezTo>
                    <a:pt x="31256" y="19915"/>
                    <a:pt x="31023" y="20282"/>
                    <a:pt x="30756" y="20682"/>
                  </a:cubicBezTo>
                  <a:cubicBezTo>
                    <a:pt x="30456" y="21116"/>
                    <a:pt x="30156" y="21549"/>
                    <a:pt x="29855" y="21950"/>
                  </a:cubicBezTo>
                  <a:cubicBezTo>
                    <a:pt x="29555" y="22350"/>
                    <a:pt x="29222" y="22817"/>
                    <a:pt x="28788" y="23084"/>
                  </a:cubicBezTo>
                  <a:lnTo>
                    <a:pt x="28755" y="23084"/>
                  </a:lnTo>
                  <a:cubicBezTo>
                    <a:pt x="28654" y="22683"/>
                    <a:pt x="28488" y="22283"/>
                    <a:pt x="28288" y="21916"/>
                  </a:cubicBezTo>
                  <a:cubicBezTo>
                    <a:pt x="28054" y="21516"/>
                    <a:pt x="27787" y="21049"/>
                    <a:pt x="27454" y="20649"/>
                  </a:cubicBezTo>
                  <a:cubicBezTo>
                    <a:pt x="27854" y="20482"/>
                    <a:pt x="28187" y="20282"/>
                    <a:pt x="28488" y="20048"/>
                  </a:cubicBezTo>
                  <a:cubicBezTo>
                    <a:pt x="29855" y="18881"/>
                    <a:pt x="29855" y="16946"/>
                    <a:pt x="29755" y="15912"/>
                  </a:cubicBezTo>
                  <a:cubicBezTo>
                    <a:pt x="29555" y="14277"/>
                    <a:pt x="28921" y="12743"/>
                    <a:pt x="27887" y="11609"/>
                  </a:cubicBezTo>
                  <a:cubicBezTo>
                    <a:pt x="27720" y="11409"/>
                    <a:pt x="27487" y="11175"/>
                    <a:pt x="27253" y="10908"/>
                  </a:cubicBezTo>
                  <a:cubicBezTo>
                    <a:pt x="27287" y="10875"/>
                    <a:pt x="27287" y="10875"/>
                    <a:pt x="27320" y="10842"/>
                  </a:cubicBezTo>
                  <a:cubicBezTo>
                    <a:pt x="27654" y="10408"/>
                    <a:pt x="28021" y="9974"/>
                    <a:pt x="28154" y="9441"/>
                  </a:cubicBezTo>
                  <a:cubicBezTo>
                    <a:pt x="28388" y="8707"/>
                    <a:pt x="27921" y="8073"/>
                    <a:pt x="27554" y="7573"/>
                  </a:cubicBezTo>
                  <a:cubicBezTo>
                    <a:pt x="27454" y="7439"/>
                    <a:pt x="27387" y="7306"/>
                    <a:pt x="27287" y="7172"/>
                  </a:cubicBezTo>
                  <a:cubicBezTo>
                    <a:pt x="26786" y="6305"/>
                    <a:pt x="26086" y="5137"/>
                    <a:pt x="26520" y="4170"/>
                  </a:cubicBezTo>
                  <a:cubicBezTo>
                    <a:pt x="26987" y="3169"/>
                    <a:pt x="27654" y="2269"/>
                    <a:pt x="28254" y="1535"/>
                  </a:cubicBezTo>
                  <a:cubicBezTo>
                    <a:pt x="28321" y="1435"/>
                    <a:pt x="28354" y="1301"/>
                    <a:pt x="28288" y="1201"/>
                  </a:cubicBezTo>
                  <a:cubicBezTo>
                    <a:pt x="28254" y="1101"/>
                    <a:pt x="28154" y="1035"/>
                    <a:pt x="28021" y="1035"/>
                  </a:cubicBezTo>
                  <a:cubicBezTo>
                    <a:pt x="27954" y="1035"/>
                    <a:pt x="27887" y="1068"/>
                    <a:pt x="27821" y="1101"/>
                  </a:cubicBezTo>
                  <a:cubicBezTo>
                    <a:pt x="27687" y="1235"/>
                    <a:pt x="27587" y="1368"/>
                    <a:pt x="27454" y="1502"/>
                  </a:cubicBezTo>
                  <a:cubicBezTo>
                    <a:pt x="26353" y="2602"/>
                    <a:pt x="24985" y="3970"/>
                    <a:pt x="25452" y="5938"/>
                  </a:cubicBezTo>
                  <a:cubicBezTo>
                    <a:pt x="25719" y="6872"/>
                    <a:pt x="26153" y="7839"/>
                    <a:pt x="26720" y="8607"/>
                  </a:cubicBezTo>
                  <a:lnTo>
                    <a:pt x="26786" y="8673"/>
                  </a:lnTo>
                  <a:cubicBezTo>
                    <a:pt x="26887" y="8840"/>
                    <a:pt x="27020" y="9007"/>
                    <a:pt x="26987" y="9174"/>
                  </a:cubicBezTo>
                  <a:cubicBezTo>
                    <a:pt x="26987" y="9274"/>
                    <a:pt x="26887" y="9407"/>
                    <a:pt x="26820" y="9541"/>
                  </a:cubicBezTo>
                  <a:cubicBezTo>
                    <a:pt x="26753" y="9607"/>
                    <a:pt x="26720" y="9674"/>
                    <a:pt x="26686" y="9741"/>
                  </a:cubicBezTo>
                  <a:cubicBezTo>
                    <a:pt x="26620" y="9807"/>
                    <a:pt x="26453" y="10108"/>
                    <a:pt x="26420" y="10174"/>
                  </a:cubicBezTo>
                  <a:cubicBezTo>
                    <a:pt x="25986" y="9841"/>
                    <a:pt x="25552" y="9641"/>
                    <a:pt x="25152" y="9541"/>
                  </a:cubicBezTo>
                  <a:cubicBezTo>
                    <a:pt x="24885" y="9474"/>
                    <a:pt x="24618" y="9407"/>
                    <a:pt x="24385" y="9374"/>
                  </a:cubicBezTo>
                  <a:lnTo>
                    <a:pt x="24085" y="9374"/>
                  </a:lnTo>
                  <a:cubicBezTo>
                    <a:pt x="23484" y="9374"/>
                    <a:pt x="22884" y="9574"/>
                    <a:pt x="22317" y="9974"/>
                  </a:cubicBezTo>
                  <a:cubicBezTo>
                    <a:pt x="22217" y="10074"/>
                    <a:pt x="22083" y="10141"/>
                    <a:pt x="21950" y="10241"/>
                  </a:cubicBezTo>
                  <a:cubicBezTo>
                    <a:pt x="21950" y="10208"/>
                    <a:pt x="21916" y="10141"/>
                    <a:pt x="21883" y="10108"/>
                  </a:cubicBezTo>
                  <a:cubicBezTo>
                    <a:pt x="21449" y="9374"/>
                    <a:pt x="21049" y="8707"/>
                    <a:pt x="21483" y="7906"/>
                  </a:cubicBezTo>
                  <a:cubicBezTo>
                    <a:pt x="21583" y="7639"/>
                    <a:pt x="21750" y="7439"/>
                    <a:pt x="21883" y="7172"/>
                  </a:cubicBezTo>
                  <a:cubicBezTo>
                    <a:pt x="22016" y="7005"/>
                    <a:pt x="22150" y="6805"/>
                    <a:pt x="22250" y="6605"/>
                  </a:cubicBezTo>
                  <a:cubicBezTo>
                    <a:pt x="22483" y="6138"/>
                    <a:pt x="22684" y="5705"/>
                    <a:pt x="22850" y="5204"/>
                  </a:cubicBezTo>
                  <a:lnTo>
                    <a:pt x="22917" y="5071"/>
                  </a:lnTo>
                  <a:cubicBezTo>
                    <a:pt x="23217" y="4270"/>
                    <a:pt x="23284" y="3470"/>
                    <a:pt x="23117" y="2669"/>
                  </a:cubicBezTo>
                  <a:cubicBezTo>
                    <a:pt x="22984" y="2202"/>
                    <a:pt x="22784" y="1768"/>
                    <a:pt x="22617" y="1368"/>
                  </a:cubicBezTo>
                  <a:cubicBezTo>
                    <a:pt x="22517" y="1201"/>
                    <a:pt x="22417" y="1035"/>
                    <a:pt x="22317" y="868"/>
                  </a:cubicBezTo>
                  <a:cubicBezTo>
                    <a:pt x="22183" y="634"/>
                    <a:pt x="22050" y="434"/>
                    <a:pt x="21950" y="234"/>
                  </a:cubicBezTo>
                  <a:cubicBezTo>
                    <a:pt x="21916" y="101"/>
                    <a:pt x="21783" y="0"/>
                    <a:pt x="21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4"/>
            <p:cNvSpPr/>
            <p:nvPr/>
          </p:nvSpPr>
          <p:spPr>
            <a:xfrm>
              <a:off x="4592625" y="831875"/>
              <a:ext cx="1223400" cy="1756275"/>
            </a:xfrm>
            <a:custGeom>
              <a:avLst/>
              <a:gdLst/>
              <a:ahLst/>
              <a:cxnLst/>
              <a:rect l="l" t="t" r="r" b="b"/>
              <a:pathLst>
                <a:path w="48936" h="70251" extrusionOk="0">
                  <a:moveTo>
                    <a:pt x="21882" y="434"/>
                  </a:moveTo>
                  <a:cubicBezTo>
                    <a:pt x="21949" y="434"/>
                    <a:pt x="21983" y="434"/>
                    <a:pt x="22016" y="501"/>
                  </a:cubicBezTo>
                  <a:cubicBezTo>
                    <a:pt x="22149" y="901"/>
                    <a:pt x="22450" y="1268"/>
                    <a:pt x="22650" y="1668"/>
                  </a:cubicBezTo>
                  <a:cubicBezTo>
                    <a:pt x="22850" y="2068"/>
                    <a:pt x="23017" y="2469"/>
                    <a:pt x="23117" y="2902"/>
                  </a:cubicBezTo>
                  <a:cubicBezTo>
                    <a:pt x="23317" y="3703"/>
                    <a:pt x="23250" y="4470"/>
                    <a:pt x="22950" y="5171"/>
                  </a:cubicBezTo>
                  <a:cubicBezTo>
                    <a:pt x="22750" y="5704"/>
                    <a:pt x="22550" y="6205"/>
                    <a:pt x="22283" y="6705"/>
                  </a:cubicBezTo>
                  <a:cubicBezTo>
                    <a:pt x="22049" y="7139"/>
                    <a:pt x="21749" y="7539"/>
                    <a:pt x="21516" y="8006"/>
                  </a:cubicBezTo>
                  <a:cubicBezTo>
                    <a:pt x="20982" y="9073"/>
                    <a:pt x="21649" y="9907"/>
                    <a:pt x="22149" y="10775"/>
                  </a:cubicBezTo>
                  <a:cubicBezTo>
                    <a:pt x="22316" y="10608"/>
                    <a:pt x="22483" y="10475"/>
                    <a:pt x="22650" y="10374"/>
                  </a:cubicBezTo>
                  <a:cubicBezTo>
                    <a:pt x="23150" y="10007"/>
                    <a:pt x="23717" y="9774"/>
                    <a:pt x="24318" y="9774"/>
                  </a:cubicBezTo>
                  <a:lnTo>
                    <a:pt x="24584" y="9774"/>
                  </a:lnTo>
                  <a:cubicBezTo>
                    <a:pt x="24851" y="9807"/>
                    <a:pt x="25085" y="9874"/>
                    <a:pt x="25352" y="9941"/>
                  </a:cubicBezTo>
                  <a:cubicBezTo>
                    <a:pt x="25819" y="10074"/>
                    <a:pt x="26286" y="10341"/>
                    <a:pt x="26719" y="10708"/>
                  </a:cubicBezTo>
                  <a:cubicBezTo>
                    <a:pt x="26853" y="10475"/>
                    <a:pt x="26986" y="10274"/>
                    <a:pt x="27086" y="10041"/>
                  </a:cubicBezTo>
                  <a:cubicBezTo>
                    <a:pt x="27186" y="9874"/>
                    <a:pt x="27420" y="9641"/>
                    <a:pt x="27453" y="9440"/>
                  </a:cubicBezTo>
                  <a:cubicBezTo>
                    <a:pt x="27486" y="9140"/>
                    <a:pt x="27253" y="8873"/>
                    <a:pt x="27120" y="8673"/>
                  </a:cubicBezTo>
                  <a:cubicBezTo>
                    <a:pt x="26586" y="7939"/>
                    <a:pt x="26152" y="7039"/>
                    <a:pt x="25919" y="6105"/>
                  </a:cubicBezTo>
                  <a:cubicBezTo>
                    <a:pt x="25385" y="4037"/>
                    <a:pt x="27019" y="2669"/>
                    <a:pt x="28187" y="1468"/>
                  </a:cubicBezTo>
                  <a:cubicBezTo>
                    <a:pt x="28220" y="1435"/>
                    <a:pt x="28254" y="1435"/>
                    <a:pt x="28254" y="1435"/>
                  </a:cubicBezTo>
                  <a:cubicBezTo>
                    <a:pt x="28320" y="1435"/>
                    <a:pt x="28387" y="1535"/>
                    <a:pt x="28320" y="1601"/>
                  </a:cubicBezTo>
                  <a:cubicBezTo>
                    <a:pt x="27687" y="2435"/>
                    <a:pt x="27019" y="3303"/>
                    <a:pt x="26586" y="4270"/>
                  </a:cubicBezTo>
                  <a:cubicBezTo>
                    <a:pt x="26085" y="5371"/>
                    <a:pt x="26819" y="6572"/>
                    <a:pt x="27353" y="7472"/>
                  </a:cubicBezTo>
                  <a:cubicBezTo>
                    <a:pt x="27720" y="8073"/>
                    <a:pt x="28454" y="8773"/>
                    <a:pt x="28187" y="9607"/>
                  </a:cubicBezTo>
                  <a:cubicBezTo>
                    <a:pt x="28020" y="10174"/>
                    <a:pt x="27587" y="10675"/>
                    <a:pt x="27220" y="11142"/>
                  </a:cubicBezTo>
                  <a:cubicBezTo>
                    <a:pt x="27486" y="11409"/>
                    <a:pt x="27753" y="11709"/>
                    <a:pt x="27987" y="11942"/>
                  </a:cubicBezTo>
                  <a:cubicBezTo>
                    <a:pt x="28954" y="13076"/>
                    <a:pt x="29588" y="14577"/>
                    <a:pt x="29788" y="16145"/>
                  </a:cubicBezTo>
                  <a:cubicBezTo>
                    <a:pt x="29955" y="17613"/>
                    <a:pt x="29655" y="19181"/>
                    <a:pt x="28587" y="20081"/>
                  </a:cubicBezTo>
                  <a:cubicBezTo>
                    <a:pt x="28220" y="20415"/>
                    <a:pt x="27787" y="20615"/>
                    <a:pt x="27320" y="20749"/>
                  </a:cubicBezTo>
                  <a:cubicBezTo>
                    <a:pt x="27720" y="21182"/>
                    <a:pt x="28054" y="21716"/>
                    <a:pt x="28320" y="22216"/>
                  </a:cubicBezTo>
                  <a:cubicBezTo>
                    <a:pt x="28587" y="22683"/>
                    <a:pt x="28754" y="23117"/>
                    <a:pt x="28854" y="23584"/>
                  </a:cubicBezTo>
                  <a:cubicBezTo>
                    <a:pt x="28921" y="23551"/>
                    <a:pt x="29021" y="23517"/>
                    <a:pt x="29121" y="23450"/>
                  </a:cubicBezTo>
                  <a:cubicBezTo>
                    <a:pt x="29588" y="23184"/>
                    <a:pt x="29922" y="22750"/>
                    <a:pt x="30255" y="22283"/>
                  </a:cubicBezTo>
                  <a:cubicBezTo>
                    <a:pt x="30856" y="21516"/>
                    <a:pt x="31356" y="20648"/>
                    <a:pt x="31923" y="19881"/>
                  </a:cubicBezTo>
                  <a:cubicBezTo>
                    <a:pt x="32156" y="19548"/>
                    <a:pt x="32523" y="19014"/>
                    <a:pt x="32890" y="19014"/>
                  </a:cubicBezTo>
                  <a:cubicBezTo>
                    <a:pt x="32957" y="19014"/>
                    <a:pt x="33024" y="19047"/>
                    <a:pt x="33090" y="19081"/>
                  </a:cubicBezTo>
                  <a:cubicBezTo>
                    <a:pt x="33291" y="18580"/>
                    <a:pt x="33557" y="18080"/>
                    <a:pt x="33791" y="17646"/>
                  </a:cubicBezTo>
                  <a:cubicBezTo>
                    <a:pt x="34291" y="16879"/>
                    <a:pt x="34858" y="15978"/>
                    <a:pt x="35492" y="15378"/>
                  </a:cubicBezTo>
                  <a:cubicBezTo>
                    <a:pt x="36126" y="14811"/>
                    <a:pt x="36760" y="14277"/>
                    <a:pt x="37460" y="13844"/>
                  </a:cubicBezTo>
                  <a:cubicBezTo>
                    <a:pt x="37694" y="13710"/>
                    <a:pt x="38127" y="13477"/>
                    <a:pt x="38494" y="13477"/>
                  </a:cubicBezTo>
                  <a:cubicBezTo>
                    <a:pt x="38561" y="13477"/>
                    <a:pt x="38661" y="13477"/>
                    <a:pt x="38728" y="13510"/>
                  </a:cubicBezTo>
                  <a:cubicBezTo>
                    <a:pt x="39562" y="12543"/>
                    <a:pt x="40663" y="11909"/>
                    <a:pt x="41630" y="11142"/>
                  </a:cubicBezTo>
                  <a:cubicBezTo>
                    <a:pt x="42731" y="10274"/>
                    <a:pt x="43798" y="9407"/>
                    <a:pt x="44899" y="8506"/>
                  </a:cubicBezTo>
                  <a:cubicBezTo>
                    <a:pt x="44932" y="8506"/>
                    <a:pt x="44966" y="8473"/>
                    <a:pt x="44999" y="8473"/>
                  </a:cubicBezTo>
                  <a:cubicBezTo>
                    <a:pt x="45132" y="8473"/>
                    <a:pt x="45266" y="8673"/>
                    <a:pt x="45166" y="8807"/>
                  </a:cubicBezTo>
                  <a:cubicBezTo>
                    <a:pt x="44799" y="9374"/>
                    <a:pt x="44332" y="9774"/>
                    <a:pt x="43831" y="10174"/>
                  </a:cubicBezTo>
                  <a:cubicBezTo>
                    <a:pt x="43231" y="10675"/>
                    <a:pt x="42664" y="11208"/>
                    <a:pt x="42030" y="11709"/>
                  </a:cubicBezTo>
                  <a:cubicBezTo>
                    <a:pt x="41463" y="12209"/>
                    <a:pt x="40863" y="12676"/>
                    <a:pt x="40229" y="13110"/>
                  </a:cubicBezTo>
                  <a:cubicBezTo>
                    <a:pt x="39862" y="13377"/>
                    <a:pt x="39462" y="13844"/>
                    <a:pt x="38995" y="13944"/>
                  </a:cubicBezTo>
                  <a:cubicBezTo>
                    <a:pt x="39028" y="14311"/>
                    <a:pt x="38828" y="14678"/>
                    <a:pt x="38694" y="14944"/>
                  </a:cubicBezTo>
                  <a:cubicBezTo>
                    <a:pt x="38294" y="15645"/>
                    <a:pt x="37894" y="16312"/>
                    <a:pt x="37494" y="16979"/>
                  </a:cubicBezTo>
                  <a:cubicBezTo>
                    <a:pt x="37060" y="17713"/>
                    <a:pt x="36359" y="18313"/>
                    <a:pt x="35792" y="18914"/>
                  </a:cubicBezTo>
                  <a:cubicBezTo>
                    <a:pt x="35526" y="19181"/>
                    <a:pt x="35292" y="19481"/>
                    <a:pt x="35025" y="19748"/>
                  </a:cubicBezTo>
                  <a:cubicBezTo>
                    <a:pt x="34625" y="20115"/>
                    <a:pt x="34158" y="20348"/>
                    <a:pt x="33858" y="20849"/>
                  </a:cubicBezTo>
                  <a:cubicBezTo>
                    <a:pt x="33824" y="20915"/>
                    <a:pt x="33758" y="20949"/>
                    <a:pt x="33691" y="20949"/>
                  </a:cubicBezTo>
                  <a:lnTo>
                    <a:pt x="33658" y="20949"/>
                  </a:lnTo>
                  <a:cubicBezTo>
                    <a:pt x="33658" y="21282"/>
                    <a:pt x="33624" y="21582"/>
                    <a:pt x="33591" y="21849"/>
                  </a:cubicBezTo>
                  <a:cubicBezTo>
                    <a:pt x="33391" y="22750"/>
                    <a:pt x="32824" y="23651"/>
                    <a:pt x="32257" y="24284"/>
                  </a:cubicBezTo>
                  <a:cubicBezTo>
                    <a:pt x="31656" y="24918"/>
                    <a:pt x="31056" y="25485"/>
                    <a:pt x="30389" y="25986"/>
                  </a:cubicBezTo>
                  <a:cubicBezTo>
                    <a:pt x="30188" y="26152"/>
                    <a:pt x="29254" y="26619"/>
                    <a:pt x="28621" y="26653"/>
                  </a:cubicBezTo>
                  <a:cubicBezTo>
                    <a:pt x="28420" y="27587"/>
                    <a:pt x="28154" y="28587"/>
                    <a:pt x="27553" y="29288"/>
                  </a:cubicBezTo>
                  <a:cubicBezTo>
                    <a:pt x="27386" y="29521"/>
                    <a:pt x="27153" y="29755"/>
                    <a:pt x="26886" y="29955"/>
                  </a:cubicBezTo>
                  <a:cubicBezTo>
                    <a:pt x="27186" y="30222"/>
                    <a:pt x="27453" y="30589"/>
                    <a:pt x="27653" y="30922"/>
                  </a:cubicBezTo>
                  <a:cubicBezTo>
                    <a:pt x="28054" y="31490"/>
                    <a:pt x="28354" y="32457"/>
                    <a:pt x="28420" y="33257"/>
                  </a:cubicBezTo>
                  <a:cubicBezTo>
                    <a:pt x="28954" y="33658"/>
                    <a:pt x="29455" y="33991"/>
                    <a:pt x="30022" y="33991"/>
                  </a:cubicBezTo>
                  <a:cubicBezTo>
                    <a:pt x="30288" y="33991"/>
                    <a:pt x="30555" y="33925"/>
                    <a:pt x="30889" y="33758"/>
                  </a:cubicBezTo>
                  <a:cubicBezTo>
                    <a:pt x="31656" y="33291"/>
                    <a:pt x="32423" y="32790"/>
                    <a:pt x="33191" y="32290"/>
                  </a:cubicBezTo>
                  <a:cubicBezTo>
                    <a:pt x="33591" y="31990"/>
                    <a:pt x="34458" y="31590"/>
                    <a:pt x="35159" y="31590"/>
                  </a:cubicBezTo>
                  <a:cubicBezTo>
                    <a:pt x="35592" y="31590"/>
                    <a:pt x="35959" y="31756"/>
                    <a:pt x="36126" y="32190"/>
                  </a:cubicBezTo>
                  <a:lnTo>
                    <a:pt x="36193" y="32190"/>
                  </a:lnTo>
                  <a:cubicBezTo>
                    <a:pt x="36860" y="32190"/>
                    <a:pt x="37460" y="32624"/>
                    <a:pt x="37994" y="32957"/>
                  </a:cubicBezTo>
                  <a:cubicBezTo>
                    <a:pt x="38594" y="33358"/>
                    <a:pt x="39161" y="33791"/>
                    <a:pt x="39662" y="34325"/>
                  </a:cubicBezTo>
                  <a:cubicBezTo>
                    <a:pt x="40262" y="34925"/>
                    <a:pt x="40796" y="35526"/>
                    <a:pt x="41196" y="36260"/>
                  </a:cubicBezTo>
                  <a:cubicBezTo>
                    <a:pt x="41430" y="36627"/>
                    <a:pt x="41830" y="37227"/>
                    <a:pt x="41797" y="37761"/>
                  </a:cubicBezTo>
                  <a:cubicBezTo>
                    <a:pt x="42264" y="38028"/>
                    <a:pt x="42564" y="38428"/>
                    <a:pt x="42998" y="38761"/>
                  </a:cubicBezTo>
                  <a:cubicBezTo>
                    <a:pt x="43598" y="39228"/>
                    <a:pt x="44198" y="39695"/>
                    <a:pt x="44799" y="40162"/>
                  </a:cubicBezTo>
                  <a:cubicBezTo>
                    <a:pt x="45399" y="40629"/>
                    <a:pt x="45966" y="41130"/>
                    <a:pt x="46567" y="41597"/>
                  </a:cubicBezTo>
                  <a:cubicBezTo>
                    <a:pt x="47201" y="42064"/>
                    <a:pt x="47768" y="42631"/>
                    <a:pt x="48368" y="43165"/>
                  </a:cubicBezTo>
                  <a:cubicBezTo>
                    <a:pt x="48535" y="43265"/>
                    <a:pt x="48435" y="43531"/>
                    <a:pt x="48301" y="43531"/>
                  </a:cubicBezTo>
                  <a:cubicBezTo>
                    <a:pt x="48268" y="43531"/>
                    <a:pt x="48235" y="43531"/>
                    <a:pt x="48201" y="43498"/>
                  </a:cubicBezTo>
                  <a:cubicBezTo>
                    <a:pt x="46734" y="42664"/>
                    <a:pt x="45366" y="41563"/>
                    <a:pt x="44065" y="40429"/>
                  </a:cubicBezTo>
                  <a:cubicBezTo>
                    <a:pt x="43498" y="39962"/>
                    <a:pt x="42831" y="39562"/>
                    <a:pt x="42330" y="39028"/>
                  </a:cubicBezTo>
                  <a:cubicBezTo>
                    <a:pt x="42097" y="38795"/>
                    <a:pt x="41797" y="38528"/>
                    <a:pt x="41597" y="38261"/>
                  </a:cubicBezTo>
                  <a:cubicBezTo>
                    <a:pt x="41597" y="38261"/>
                    <a:pt x="41563" y="38228"/>
                    <a:pt x="41563" y="38194"/>
                  </a:cubicBezTo>
                  <a:cubicBezTo>
                    <a:pt x="41496" y="38261"/>
                    <a:pt x="41396" y="38261"/>
                    <a:pt x="41296" y="38261"/>
                  </a:cubicBezTo>
                  <a:cubicBezTo>
                    <a:pt x="41196" y="38261"/>
                    <a:pt x="41096" y="38261"/>
                    <a:pt x="40996" y="38194"/>
                  </a:cubicBezTo>
                  <a:cubicBezTo>
                    <a:pt x="40696" y="38061"/>
                    <a:pt x="40429" y="37794"/>
                    <a:pt x="40162" y="37594"/>
                  </a:cubicBezTo>
                  <a:cubicBezTo>
                    <a:pt x="39829" y="37394"/>
                    <a:pt x="39462" y="37194"/>
                    <a:pt x="39161" y="36960"/>
                  </a:cubicBezTo>
                  <a:cubicBezTo>
                    <a:pt x="38561" y="36560"/>
                    <a:pt x="38061" y="36059"/>
                    <a:pt x="37594" y="35459"/>
                  </a:cubicBezTo>
                  <a:cubicBezTo>
                    <a:pt x="37093" y="34859"/>
                    <a:pt x="36426" y="34191"/>
                    <a:pt x="35726" y="33991"/>
                  </a:cubicBezTo>
                  <a:cubicBezTo>
                    <a:pt x="35692" y="33991"/>
                    <a:pt x="35659" y="33991"/>
                    <a:pt x="35659" y="33958"/>
                  </a:cubicBezTo>
                  <a:cubicBezTo>
                    <a:pt x="34958" y="34725"/>
                    <a:pt x="33758" y="35125"/>
                    <a:pt x="33090" y="35426"/>
                  </a:cubicBezTo>
                  <a:cubicBezTo>
                    <a:pt x="32257" y="35726"/>
                    <a:pt x="31356" y="35993"/>
                    <a:pt x="30489" y="36059"/>
                  </a:cubicBezTo>
                  <a:cubicBezTo>
                    <a:pt x="30222" y="36093"/>
                    <a:pt x="29955" y="36093"/>
                    <a:pt x="29688" y="36093"/>
                  </a:cubicBezTo>
                  <a:cubicBezTo>
                    <a:pt x="29521" y="36093"/>
                    <a:pt x="29354" y="36093"/>
                    <a:pt x="29221" y="36059"/>
                  </a:cubicBezTo>
                  <a:cubicBezTo>
                    <a:pt x="28721" y="36026"/>
                    <a:pt x="28254" y="35793"/>
                    <a:pt x="27787" y="35659"/>
                  </a:cubicBezTo>
                  <a:cubicBezTo>
                    <a:pt x="27787" y="35693"/>
                    <a:pt x="27753" y="35693"/>
                    <a:pt x="27753" y="35693"/>
                  </a:cubicBezTo>
                  <a:cubicBezTo>
                    <a:pt x="27720" y="35759"/>
                    <a:pt x="27653" y="35826"/>
                    <a:pt x="27587" y="35893"/>
                  </a:cubicBezTo>
                  <a:cubicBezTo>
                    <a:pt x="27953" y="36293"/>
                    <a:pt x="28354" y="36693"/>
                    <a:pt x="28721" y="37094"/>
                  </a:cubicBezTo>
                  <a:cubicBezTo>
                    <a:pt x="29354" y="37827"/>
                    <a:pt x="30088" y="38495"/>
                    <a:pt x="30822" y="39128"/>
                  </a:cubicBezTo>
                  <a:cubicBezTo>
                    <a:pt x="31523" y="39762"/>
                    <a:pt x="32223" y="40429"/>
                    <a:pt x="32957" y="41030"/>
                  </a:cubicBezTo>
                  <a:cubicBezTo>
                    <a:pt x="33624" y="41563"/>
                    <a:pt x="34325" y="41997"/>
                    <a:pt x="34992" y="42497"/>
                  </a:cubicBezTo>
                  <a:cubicBezTo>
                    <a:pt x="35425" y="42798"/>
                    <a:pt x="35926" y="43198"/>
                    <a:pt x="36093" y="43765"/>
                  </a:cubicBezTo>
                  <a:cubicBezTo>
                    <a:pt x="36193" y="44099"/>
                    <a:pt x="36126" y="44499"/>
                    <a:pt x="35959" y="44799"/>
                  </a:cubicBezTo>
                  <a:cubicBezTo>
                    <a:pt x="37093" y="46300"/>
                    <a:pt x="36793" y="48468"/>
                    <a:pt x="36259" y="50236"/>
                  </a:cubicBezTo>
                  <a:cubicBezTo>
                    <a:pt x="35926" y="51337"/>
                    <a:pt x="35492" y="52438"/>
                    <a:pt x="35159" y="53539"/>
                  </a:cubicBezTo>
                  <a:cubicBezTo>
                    <a:pt x="34958" y="54172"/>
                    <a:pt x="34825" y="54806"/>
                    <a:pt x="34658" y="55473"/>
                  </a:cubicBezTo>
                  <a:cubicBezTo>
                    <a:pt x="34592" y="55807"/>
                    <a:pt x="34458" y="56141"/>
                    <a:pt x="34191" y="56341"/>
                  </a:cubicBezTo>
                  <a:cubicBezTo>
                    <a:pt x="34125" y="56374"/>
                    <a:pt x="34024" y="56407"/>
                    <a:pt x="33958" y="56441"/>
                  </a:cubicBezTo>
                  <a:cubicBezTo>
                    <a:pt x="33958" y="56808"/>
                    <a:pt x="33891" y="57208"/>
                    <a:pt x="33891" y="57608"/>
                  </a:cubicBezTo>
                  <a:cubicBezTo>
                    <a:pt x="33891" y="58175"/>
                    <a:pt x="33958" y="58742"/>
                    <a:pt x="34024" y="59309"/>
                  </a:cubicBezTo>
                  <a:cubicBezTo>
                    <a:pt x="34158" y="60544"/>
                    <a:pt x="34592" y="61778"/>
                    <a:pt x="34958" y="62945"/>
                  </a:cubicBezTo>
                  <a:cubicBezTo>
                    <a:pt x="35359" y="64113"/>
                    <a:pt x="35792" y="65247"/>
                    <a:pt x="36293" y="66348"/>
                  </a:cubicBezTo>
                  <a:cubicBezTo>
                    <a:pt x="36726" y="67415"/>
                    <a:pt x="37193" y="68516"/>
                    <a:pt x="37760" y="69483"/>
                  </a:cubicBezTo>
                  <a:cubicBezTo>
                    <a:pt x="37894" y="69650"/>
                    <a:pt x="37727" y="69850"/>
                    <a:pt x="37560" y="69850"/>
                  </a:cubicBezTo>
                  <a:cubicBezTo>
                    <a:pt x="37527" y="69850"/>
                    <a:pt x="37460" y="69817"/>
                    <a:pt x="37427" y="69784"/>
                  </a:cubicBezTo>
                  <a:cubicBezTo>
                    <a:pt x="36626" y="68983"/>
                    <a:pt x="36126" y="67715"/>
                    <a:pt x="35659" y="66648"/>
                  </a:cubicBezTo>
                  <a:cubicBezTo>
                    <a:pt x="35125" y="65547"/>
                    <a:pt x="34725" y="64413"/>
                    <a:pt x="34325" y="63279"/>
                  </a:cubicBezTo>
                  <a:cubicBezTo>
                    <a:pt x="33591" y="60977"/>
                    <a:pt x="33057" y="58676"/>
                    <a:pt x="33524" y="56241"/>
                  </a:cubicBezTo>
                  <a:cubicBezTo>
                    <a:pt x="33357" y="56040"/>
                    <a:pt x="33257" y="55707"/>
                    <a:pt x="33191" y="55440"/>
                  </a:cubicBezTo>
                  <a:cubicBezTo>
                    <a:pt x="32890" y="54406"/>
                    <a:pt x="33090" y="53539"/>
                    <a:pt x="33424" y="52538"/>
                  </a:cubicBezTo>
                  <a:cubicBezTo>
                    <a:pt x="33758" y="51437"/>
                    <a:pt x="34358" y="50503"/>
                    <a:pt x="34692" y="49402"/>
                  </a:cubicBezTo>
                  <a:cubicBezTo>
                    <a:pt x="34858" y="48835"/>
                    <a:pt x="34925" y="48235"/>
                    <a:pt x="35025" y="47668"/>
                  </a:cubicBezTo>
                  <a:cubicBezTo>
                    <a:pt x="35192" y="47001"/>
                    <a:pt x="34925" y="46167"/>
                    <a:pt x="34525" y="45600"/>
                  </a:cubicBezTo>
                  <a:cubicBezTo>
                    <a:pt x="34491" y="45533"/>
                    <a:pt x="34458" y="45433"/>
                    <a:pt x="34491" y="45333"/>
                  </a:cubicBezTo>
                  <a:cubicBezTo>
                    <a:pt x="34258" y="45266"/>
                    <a:pt x="34058" y="45133"/>
                    <a:pt x="33858" y="44966"/>
                  </a:cubicBezTo>
                  <a:cubicBezTo>
                    <a:pt x="33224" y="44432"/>
                    <a:pt x="32657" y="43798"/>
                    <a:pt x="32056" y="43198"/>
                  </a:cubicBezTo>
                  <a:cubicBezTo>
                    <a:pt x="31289" y="42431"/>
                    <a:pt x="30522" y="41630"/>
                    <a:pt x="29688" y="40896"/>
                  </a:cubicBezTo>
                  <a:cubicBezTo>
                    <a:pt x="28988" y="40229"/>
                    <a:pt x="28220" y="39395"/>
                    <a:pt x="27420" y="38895"/>
                  </a:cubicBezTo>
                  <a:lnTo>
                    <a:pt x="27420" y="38895"/>
                  </a:lnTo>
                  <a:cubicBezTo>
                    <a:pt x="27720" y="39228"/>
                    <a:pt x="27987" y="39629"/>
                    <a:pt x="28220" y="39962"/>
                  </a:cubicBezTo>
                  <a:cubicBezTo>
                    <a:pt x="28787" y="40696"/>
                    <a:pt x="29288" y="41563"/>
                    <a:pt x="29621" y="42464"/>
                  </a:cubicBezTo>
                  <a:cubicBezTo>
                    <a:pt x="30455" y="44566"/>
                    <a:pt x="30889" y="46700"/>
                    <a:pt x="30689" y="49002"/>
                  </a:cubicBezTo>
                  <a:cubicBezTo>
                    <a:pt x="30489" y="51037"/>
                    <a:pt x="29922" y="53138"/>
                    <a:pt x="28754" y="54740"/>
                  </a:cubicBezTo>
                  <a:cubicBezTo>
                    <a:pt x="28154" y="55540"/>
                    <a:pt x="27386" y="56141"/>
                    <a:pt x="26486" y="56407"/>
                  </a:cubicBezTo>
                  <a:cubicBezTo>
                    <a:pt x="25885" y="56608"/>
                    <a:pt x="25218" y="56741"/>
                    <a:pt x="24584" y="56741"/>
                  </a:cubicBezTo>
                  <a:lnTo>
                    <a:pt x="24351" y="56741"/>
                  </a:lnTo>
                  <a:cubicBezTo>
                    <a:pt x="23717" y="56741"/>
                    <a:pt x="23050" y="56608"/>
                    <a:pt x="22450" y="56407"/>
                  </a:cubicBezTo>
                  <a:cubicBezTo>
                    <a:pt x="21549" y="56141"/>
                    <a:pt x="20782" y="55540"/>
                    <a:pt x="20181" y="54740"/>
                  </a:cubicBezTo>
                  <a:cubicBezTo>
                    <a:pt x="19014" y="53138"/>
                    <a:pt x="18447" y="51037"/>
                    <a:pt x="18247" y="49002"/>
                  </a:cubicBezTo>
                  <a:cubicBezTo>
                    <a:pt x="18046" y="46700"/>
                    <a:pt x="18480" y="44566"/>
                    <a:pt x="19314" y="42464"/>
                  </a:cubicBezTo>
                  <a:cubicBezTo>
                    <a:pt x="19648" y="41563"/>
                    <a:pt x="20148" y="40696"/>
                    <a:pt x="20715" y="39962"/>
                  </a:cubicBezTo>
                  <a:cubicBezTo>
                    <a:pt x="20948" y="39629"/>
                    <a:pt x="21215" y="39228"/>
                    <a:pt x="21516" y="38895"/>
                  </a:cubicBezTo>
                  <a:lnTo>
                    <a:pt x="21516" y="38895"/>
                  </a:lnTo>
                  <a:cubicBezTo>
                    <a:pt x="20715" y="39395"/>
                    <a:pt x="19948" y="40229"/>
                    <a:pt x="19247" y="40896"/>
                  </a:cubicBezTo>
                  <a:cubicBezTo>
                    <a:pt x="18413" y="41630"/>
                    <a:pt x="17646" y="42431"/>
                    <a:pt x="16879" y="43198"/>
                  </a:cubicBezTo>
                  <a:cubicBezTo>
                    <a:pt x="16278" y="43798"/>
                    <a:pt x="15678" y="44432"/>
                    <a:pt x="15078" y="44966"/>
                  </a:cubicBezTo>
                  <a:cubicBezTo>
                    <a:pt x="14877" y="45133"/>
                    <a:pt x="14677" y="45266"/>
                    <a:pt x="14444" y="45333"/>
                  </a:cubicBezTo>
                  <a:cubicBezTo>
                    <a:pt x="14477" y="45433"/>
                    <a:pt x="14444" y="45533"/>
                    <a:pt x="14410" y="45600"/>
                  </a:cubicBezTo>
                  <a:cubicBezTo>
                    <a:pt x="14010" y="46167"/>
                    <a:pt x="13743" y="47001"/>
                    <a:pt x="13910" y="47668"/>
                  </a:cubicBezTo>
                  <a:cubicBezTo>
                    <a:pt x="14010" y="48235"/>
                    <a:pt x="14077" y="48835"/>
                    <a:pt x="14244" y="49402"/>
                  </a:cubicBezTo>
                  <a:cubicBezTo>
                    <a:pt x="14544" y="50503"/>
                    <a:pt x="15178" y="51437"/>
                    <a:pt x="15511" y="52538"/>
                  </a:cubicBezTo>
                  <a:cubicBezTo>
                    <a:pt x="15845" y="53539"/>
                    <a:pt x="16045" y="54406"/>
                    <a:pt x="15745" y="55440"/>
                  </a:cubicBezTo>
                  <a:cubicBezTo>
                    <a:pt x="15678" y="55707"/>
                    <a:pt x="15578" y="56040"/>
                    <a:pt x="15411" y="56241"/>
                  </a:cubicBezTo>
                  <a:cubicBezTo>
                    <a:pt x="15878" y="58676"/>
                    <a:pt x="15344" y="60977"/>
                    <a:pt x="14611" y="63279"/>
                  </a:cubicBezTo>
                  <a:cubicBezTo>
                    <a:pt x="14210" y="64413"/>
                    <a:pt x="13810" y="65547"/>
                    <a:pt x="13276" y="66648"/>
                  </a:cubicBezTo>
                  <a:cubicBezTo>
                    <a:pt x="12809" y="67715"/>
                    <a:pt x="12309" y="68983"/>
                    <a:pt x="11508" y="69784"/>
                  </a:cubicBezTo>
                  <a:cubicBezTo>
                    <a:pt x="11475" y="69817"/>
                    <a:pt x="11408" y="69850"/>
                    <a:pt x="11375" y="69850"/>
                  </a:cubicBezTo>
                  <a:cubicBezTo>
                    <a:pt x="11208" y="69850"/>
                    <a:pt x="11041" y="69650"/>
                    <a:pt x="11175" y="69483"/>
                  </a:cubicBezTo>
                  <a:cubicBezTo>
                    <a:pt x="11742" y="68516"/>
                    <a:pt x="12209" y="67415"/>
                    <a:pt x="12643" y="66348"/>
                  </a:cubicBezTo>
                  <a:cubicBezTo>
                    <a:pt x="13143" y="65247"/>
                    <a:pt x="13577" y="64113"/>
                    <a:pt x="13977" y="62945"/>
                  </a:cubicBezTo>
                  <a:cubicBezTo>
                    <a:pt x="14344" y="61778"/>
                    <a:pt x="14777" y="60544"/>
                    <a:pt x="14911" y="59309"/>
                  </a:cubicBezTo>
                  <a:cubicBezTo>
                    <a:pt x="14978" y="58742"/>
                    <a:pt x="15044" y="58175"/>
                    <a:pt x="15044" y="57608"/>
                  </a:cubicBezTo>
                  <a:cubicBezTo>
                    <a:pt x="15044" y="57208"/>
                    <a:pt x="14978" y="56808"/>
                    <a:pt x="14978" y="56441"/>
                  </a:cubicBezTo>
                  <a:cubicBezTo>
                    <a:pt x="14911" y="56407"/>
                    <a:pt x="14811" y="56374"/>
                    <a:pt x="14744" y="56341"/>
                  </a:cubicBezTo>
                  <a:cubicBezTo>
                    <a:pt x="14477" y="56141"/>
                    <a:pt x="14344" y="55807"/>
                    <a:pt x="14277" y="55473"/>
                  </a:cubicBezTo>
                  <a:cubicBezTo>
                    <a:pt x="14110" y="54806"/>
                    <a:pt x="13977" y="54172"/>
                    <a:pt x="13777" y="53539"/>
                  </a:cubicBezTo>
                  <a:cubicBezTo>
                    <a:pt x="13443" y="52438"/>
                    <a:pt x="13009" y="51337"/>
                    <a:pt x="12676" y="50236"/>
                  </a:cubicBezTo>
                  <a:cubicBezTo>
                    <a:pt x="12142" y="48468"/>
                    <a:pt x="11842" y="46300"/>
                    <a:pt x="12976" y="44799"/>
                  </a:cubicBezTo>
                  <a:cubicBezTo>
                    <a:pt x="12809" y="44499"/>
                    <a:pt x="12743" y="44099"/>
                    <a:pt x="12843" y="43765"/>
                  </a:cubicBezTo>
                  <a:cubicBezTo>
                    <a:pt x="13009" y="43198"/>
                    <a:pt x="13510" y="42798"/>
                    <a:pt x="13943" y="42497"/>
                  </a:cubicBezTo>
                  <a:cubicBezTo>
                    <a:pt x="14611" y="41997"/>
                    <a:pt x="15311" y="41563"/>
                    <a:pt x="15978" y="41030"/>
                  </a:cubicBezTo>
                  <a:cubicBezTo>
                    <a:pt x="16712" y="40429"/>
                    <a:pt x="17413" y="39762"/>
                    <a:pt x="18113" y="39128"/>
                  </a:cubicBezTo>
                  <a:cubicBezTo>
                    <a:pt x="18847" y="38495"/>
                    <a:pt x="19581" y="37827"/>
                    <a:pt x="20215" y="37094"/>
                  </a:cubicBezTo>
                  <a:cubicBezTo>
                    <a:pt x="20582" y="36693"/>
                    <a:pt x="20982" y="36293"/>
                    <a:pt x="21349" y="35893"/>
                  </a:cubicBezTo>
                  <a:cubicBezTo>
                    <a:pt x="21282" y="35826"/>
                    <a:pt x="21215" y="35759"/>
                    <a:pt x="21182" y="35693"/>
                  </a:cubicBezTo>
                  <a:cubicBezTo>
                    <a:pt x="21182" y="35693"/>
                    <a:pt x="21149" y="35693"/>
                    <a:pt x="21149" y="35659"/>
                  </a:cubicBezTo>
                  <a:cubicBezTo>
                    <a:pt x="20682" y="35793"/>
                    <a:pt x="20215" y="36026"/>
                    <a:pt x="19714" y="36059"/>
                  </a:cubicBezTo>
                  <a:cubicBezTo>
                    <a:pt x="19581" y="36093"/>
                    <a:pt x="19414" y="36093"/>
                    <a:pt x="19247" y="36093"/>
                  </a:cubicBezTo>
                  <a:cubicBezTo>
                    <a:pt x="18980" y="36093"/>
                    <a:pt x="18714" y="36093"/>
                    <a:pt x="18447" y="36059"/>
                  </a:cubicBezTo>
                  <a:cubicBezTo>
                    <a:pt x="17579" y="35993"/>
                    <a:pt x="16679" y="35726"/>
                    <a:pt x="15845" y="35426"/>
                  </a:cubicBezTo>
                  <a:cubicBezTo>
                    <a:pt x="15178" y="35125"/>
                    <a:pt x="13977" y="34725"/>
                    <a:pt x="13276" y="33958"/>
                  </a:cubicBezTo>
                  <a:cubicBezTo>
                    <a:pt x="13276" y="33991"/>
                    <a:pt x="13243" y="33991"/>
                    <a:pt x="13210" y="33991"/>
                  </a:cubicBezTo>
                  <a:cubicBezTo>
                    <a:pt x="12509" y="34191"/>
                    <a:pt x="11842" y="34859"/>
                    <a:pt x="11342" y="35459"/>
                  </a:cubicBezTo>
                  <a:cubicBezTo>
                    <a:pt x="10875" y="36059"/>
                    <a:pt x="10374" y="36560"/>
                    <a:pt x="9774" y="36960"/>
                  </a:cubicBezTo>
                  <a:cubicBezTo>
                    <a:pt x="9474" y="37194"/>
                    <a:pt x="9107" y="37394"/>
                    <a:pt x="8773" y="37594"/>
                  </a:cubicBezTo>
                  <a:cubicBezTo>
                    <a:pt x="8506" y="37794"/>
                    <a:pt x="8239" y="38061"/>
                    <a:pt x="7939" y="38194"/>
                  </a:cubicBezTo>
                  <a:cubicBezTo>
                    <a:pt x="7839" y="38261"/>
                    <a:pt x="7739" y="38261"/>
                    <a:pt x="7639" y="38261"/>
                  </a:cubicBezTo>
                  <a:cubicBezTo>
                    <a:pt x="7539" y="38261"/>
                    <a:pt x="7439" y="38261"/>
                    <a:pt x="7372" y="38194"/>
                  </a:cubicBezTo>
                  <a:cubicBezTo>
                    <a:pt x="7372" y="38228"/>
                    <a:pt x="7339" y="38261"/>
                    <a:pt x="7339" y="38261"/>
                  </a:cubicBezTo>
                  <a:cubicBezTo>
                    <a:pt x="7139" y="38528"/>
                    <a:pt x="6838" y="38795"/>
                    <a:pt x="6605" y="39028"/>
                  </a:cubicBezTo>
                  <a:cubicBezTo>
                    <a:pt x="6105" y="39562"/>
                    <a:pt x="5437" y="39962"/>
                    <a:pt x="4870" y="40429"/>
                  </a:cubicBezTo>
                  <a:cubicBezTo>
                    <a:pt x="3569" y="41563"/>
                    <a:pt x="2202" y="42664"/>
                    <a:pt x="734" y="43498"/>
                  </a:cubicBezTo>
                  <a:cubicBezTo>
                    <a:pt x="701" y="43531"/>
                    <a:pt x="667" y="43531"/>
                    <a:pt x="634" y="43531"/>
                  </a:cubicBezTo>
                  <a:cubicBezTo>
                    <a:pt x="501" y="43531"/>
                    <a:pt x="400" y="43265"/>
                    <a:pt x="567" y="43165"/>
                  </a:cubicBezTo>
                  <a:cubicBezTo>
                    <a:pt x="1168" y="42631"/>
                    <a:pt x="1735" y="42064"/>
                    <a:pt x="2369" y="41597"/>
                  </a:cubicBezTo>
                  <a:cubicBezTo>
                    <a:pt x="2969" y="41130"/>
                    <a:pt x="3536" y="40629"/>
                    <a:pt x="4136" y="40162"/>
                  </a:cubicBezTo>
                  <a:cubicBezTo>
                    <a:pt x="4737" y="39695"/>
                    <a:pt x="5337" y="39228"/>
                    <a:pt x="5938" y="38761"/>
                  </a:cubicBezTo>
                  <a:cubicBezTo>
                    <a:pt x="6371" y="38428"/>
                    <a:pt x="6672" y="38028"/>
                    <a:pt x="7139" y="37761"/>
                  </a:cubicBezTo>
                  <a:cubicBezTo>
                    <a:pt x="7072" y="37227"/>
                    <a:pt x="7506" y="36627"/>
                    <a:pt x="7739" y="36260"/>
                  </a:cubicBezTo>
                  <a:cubicBezTo>
                    <a:pt x="8139" y="35526"/>
                    <a:pt x="8673" y="34925"/>
                    <a:pt x="9273" y="34325"/>
                  </a:cubicBezTo>
                  <a:cubicBezTo>
                    <a:pt x="9774" y="33791"/>
                    <a:pt x="10341" y="33358"/>
                    <a:pt x="10941" y="32957"/>
                  </a:cubicBezTo>
                  <a:cubicBezTo>
                    <a:pt x="11475" y="32624"/>
                    <a:pt x="12075" y="32190"/>
                    <a:pt x="12743" y="32190"/>
                  </a:cubicBezTo>
                  <a:lnTo>
                    <a:pt x="12809" y="32190"/>
                  </a:lnTo>
                  <a:cubicBezTo>
                    <a:pt x="12976" y="31756"/>
                    <a:pt x="13343" y="31590"/>
                    <a:pt x="13777" y="31590"/>
                  </a:cubicBezTo>
                  <a:cubicBezTo>
                    <a:pt x="14477" y="31590"/>
                    <a:pt x="15344" y="31990"/>
                    <a:pt x="15745" y="32290"/>
                  </a:cubicBezTo>
                  <a:cubicBezTo>
                    <a:pt x="16512" y="32790"/>
                    <a:pt x="17279" y="33291"/>
                    <a:pt x="18046" y="33758"/>
                  </a:cubicBezTo>
                  <a:cubicBezTo>
                    <a:pt x="18380" y="33925"/>
                    <a:pt x="18647" y="33991"/>
                    <a:pt x="18914" y="33991"/>
                  </a:cubicBezTo>
                  <a:cubicBezTo>
                    <a:pt x="19481" y="33991"/>
                    <a:pt x="19981" y="33658"/>
                    <a:pt x="20515" y="33257"/>
                  </a:cubicBezTo>
                  <a:cubicBezTo>
                    <a:pt x="20582" y="32457"/>
                    <a:pt x="20882" y="31490"/>
                    <a:pt x="21282" y="30922"/>
                  </a:cubicBezTo>
                  <a:cubicBezTo>
                    <a:pt x="21482" y="30589"/>
                    <a:pt x="21749" y="30222"/>
                    <a:pt x="22049" y="29955"/>
                  </a:cubicBezTo>
                  <a:cubicBezTo>
                    <a:pt x="21782" y="29755"/>
                    <a:pt x="21549" y="29521"/>
                    <a:pt x="21382" y="29288"/>
                  </a:cubicBezTo>
                  <a:cubicBezTo>
                    <a:pt x="20782" y="28587"/>
                    <a:pt x="20515" y="27587"/>
                    <a:pt x="20315" y="26653"/>
                  </a:cubicBezTo>
                  <a:cubicBezTo>
                    <a:pt x="19681" y="26619"/>
                    <a:pt x="18780" y="26152"/>
                    <a:pt x="18547" y="25986"/>
                  </a:cubicBezTo>
                  <a:cubicBezTo>
                    <a:pt x="17880" y="25485"/>
                    <a:pt x="17279" y="24918"/>
                    <a:pt x="16712" y="24284"/>
                  </a:cubicBezTo>
                  <a:cubicBezTo>
                    <a:pt x="16112" y="23651"/>
                    <a:pt x="15545" y="22750"/>
                    <a:pt x="15344" y="21849"/>
                  </a:cubicBezTo>
                  <a:cubicBezTo>
                    <a:pt x="15311" y="21582"/>
                    <a:pt x="15278" y="21282"/>
                    <a:pt x="15278" y="20949"/>
                  </a:cubicBezTo>
                  <a:lnTo>
                    <a:pt x="15244" y="20949"/>
                  </a:lnTo>
                  <a:cubicBezTo>
                    <a:pt x="15178" y="20949"/>
                    <a:pt x="15111" y="20915"/>
                    <a:pt x="15078" y="20849"/>
                  </a:cubicBezTo>
                  <a:cubicBezTo>
                    <a:pt x="14777" y="20348"/>
                    <a:pt x="14310" y="20115"/>
                    <a:pt x="13910" y="19748"/>
                  </a:cubicBezTo>
                  <a:cubicBezTo>
                    <a:pt x="13643" y="19481"/>
                    <a:pt x="13410" y="19181"/>
                    <a:pt x="13143" y="18914"/>
                  </a:cubicBezTo>
                  <a:cubicBezTo>
                    <a:pt x="12576" y="18313"/>
                    <a:pt x="11875" y="17713"/>
                    <a:pt x="11442" y="16979"/>
                  </a:cubicBezTo>
                  <a:cubicBezTo>
                    <a:pt x="11041" y="16312"/>
                    <a:pt x="10641" y="15645"/>
                    <a:pt x="10241" y="14944"/>
                  </a:cubicBezTo>
                  <a:cubicBezTo>
                    <a:pt x="10107" y="14678"/>
                    <a:pt x="9907" y="14311"/>
                    <a:pt x="9941" y="13944"/>
                  </a:cubicBezTo>
                  <a:cubicBezTo>
                    <a:pt x="9474" y="13844"/>
                    <a:pt x="9073" y="13377"/>
                    <a:pt x="8706" y="13110"/>
                  </a:cubicBezTo>
                  <a:cubicBezTo>
                    <a:pt x="8073" y="12676"/>
                    <a:pt x="7472" y="12209"/>
                    <a:pt x="6905" y="11709"/>
                  </a:cubicBezTo>
                  <a:cubicBezTo>
                    <a:pt x="6271" y="11208"/>
                    <a:pt x="5704" y="10675"/>
                    <a:pt x="5104" y="10174"/>
                  </a:cubicBezTo>
                  <a:cubicBezTo>
                    <a:pt x="4603" y="9774"/>
                    <a:pt x="4136" y="9374"/>
                    <a:pt x="3770" y="8807"/>
                  </a:cubicBezTo>
                  <a:cubicBezTo>
                    <a:pt x="3669" y="8673"/>
                    <a:pt x="3803" y="8473"/>
                    <a:pt x="3936" y="8473"/>
                  </a:cubicBezTo>
                  <a:cubicBezTo>
                    <a:pt x="3970" y="8473"/>
                    <a:pt x="4003" y="8506"/>
                    <a:pt x="4036" y="8506"/>
                  </a:cubicBezTo>
                  <a:cubicBezTo>
                    <a:pt x="5137" y="9407"/>
                    <a:pt x="6205" y="10274"/>
                    <a:pt x="7305" y="11142"/>
                  </a:cubicBezTo>
                  <a:cubicBezTo>
                    <a:pt x="8273" y="11909"/>
                    <a:pt x="9374" y="12543"/>
                    <a:pt x="10207" y="13510"/>
                  </a:cubicBezTo>
                  <a:cubicBezTo>
                    <a:pt x="10274" y="13477"/>
                    <a:pt x="10374" y="13477"/>
                    <a:pt x="10441" y="13477"/>
                  </a:cubicBezTo>
                  <a:cubicBezTo>
                    <a:pt x="10808" y="13477"/>
                    <a:pt x="11242" y="13710"/>
                    <a:pt x="11475" y="13844"/>
                  </a:cubicBezTo>
                  <a:cubicBezTo>
                    <a:pt x="12176" y="14277"/>
                    <a:pt x="12809" y="14811"/>
                    <a:pt x="13443" y="15378"/>
                  </a:cubicBezTo>
                  <a:cubicBezTo>
                    <a:pt x="14077" y="15978"/>
                    <a:pt x="14644" y="16879"/>
                    <a:pt x="15144" y="17646"/>
                  </a:cubicBezTo>
                  <a:cubicBezTo>
                    <a:pt x="15378" y="18080"/>
                    <a:pt x="15645" y="18580"/>
                    <a:pt x="15845" y="19081"/>
                  </a:cubicBezTo>
                  <a:cubicBezTo>
                    <a:pt x="15912" y="19047"/>
                    <a:pt x="15978" y="19014"/>
                    <a:pt x="16045" y="19014"/>
                  </a:cubicBezTo>
                  <a:cubicBezTo>
                    <a:pt x="16412" y="19014"/>
                    <a:pt x="16779" y="19548"/>
                    <a:pt x="17012" y="19881"/>
                  </a:cubicBezTo>
                  <a:cubicBezTo>
                    <a:pt x="17579" y="20648"/>
                    <a:pt x="18080" y="21516"/>
                    <a:pt x="18680" y="22283"/>
                  </a:cubicBezTo>
                  <a:cubicBezTo>
                    <a:pt x="19014" y="22750"/>
                    <a:pt x="19347" y="23184"/>
                    <a:pt x="19814" y="23450"/>
                  </a:cubicBezTo>
                  <a:cubicBezTo>
                    <a:pt x="19914" y="23517"/>
                    <a:pt x="20014" y="23551"/>
                    <a:pt x="20081" y="23584"/>
                  </a:cubicBezTo>
                  <a:cubicBezTo>
                    <a:pt x="20181" y="23117"/>
                    <a:pt x="20348" y="22683"/>
                    <a:pt x="20615" y="22216"/>
                  </a:cubicBezTo>
                  <a:cubicBezTo>
                    <a:pt x="20882" y="21716"/>
                    <a:pt x="21182" y="21182"/>
                    <a:pt x="21616" y="20749"/>
                  </a:cubicBezTo>
                  <a:cubicBezTo>
                    <a:pt x="21149" y="20615"/>
                    <a:pt x="20715" y="20415"/>
                    <a:pt x="20348" y="20081"/>
                  </a:cubicBezTo>
                  <a:cubicBezTo>
                    <a:pt x="19281" y="19181"/>
                    <a:pt x="18980" y="17613"/>
                    <a:pt x="19147" y="16145"/>
                  </a:cubicBezTo>
                  <a:cubicBezTo>
                    <a:pt x="19347" y="14577"/>
                    <a:pt x="19981" y="13076"/>
                    <a:pt x="20948" y="11942"/>
                  </a:cubicBezTo>
                  <a:cubicBezTo>
                    <a:pt x="21149" y="11742"/>
                    <a:pt x="21382" y="11509"/>
                    <a:pt x="21616" y="11275"/>
                  </a:cubicBezTo>
                  <a:cubicBezTo>
                    <a:pt x="21049" y="10942"/>
                    <a:pt x="20648" y="10108"/>
                    <a:pt x="20448" y="9440"/>
                  </a:cubicBezTo>
                  <a:cubicBezTo>
                    <a:pt x="20148" y="8340"/>
                    <a:pt x="20882" y="7606"/>
                    <a:pt x="21449" y="6872"/>
                  </a:cubicBezTo>
                  <a:cubicBezTo>
                    <a:pt x="22049" y="6005"/>
                    <a:pt x="23050" y="4770"/>
                    <a:pt x="22950" y="3603"/>
                  </a:cubicBezTo>
                  <a:cubicBezTo>
                    <a:pt x="22917" y="2969"/>
                    <a:pt x="22650" y="2402"/>
                    <a:pt x="22383" y="1868"/>
                  </a:cubicBezTo>
                  <a:cubicBezTo>
                    <a:pt x="22149" y="1468"/>
                    <a:pt x="21816" y="1101"/>
                    <a:pt x="21749" y="634"/>
                  </a:cubicBezTo>
                  <a:cubicBezTo>
                    <a:pt x="21749" y="534"/>
                    <a:pt x="21816" y="434"/>
                    <a:pt x="21882" y="434"/>
                  </a:cubicBezTo>
                  <a:close/>
                  <a:moveTo>
                    <a:pt x="21916" y="0"/>
                  </a:moveTo>
                  <a:cubicBezTo>
                    <a:pt x="21749" y="0"/>
                    <a:pt x="21582" y="67"/>
                    <a:pt x="21482" y="200"/>
                  </a:cubicBezTo>
                  <a:cubicBezTo>
                    <a:pt x="21382" y="334"/>
                    <a:pt x="21315" y="501"/>
                    <a:pt x="21349" y="667"/>
                  </a:cubicBezTo>
                  <a:cubicBezTo>
                    <a:pt x="21382" y="1101"/>
                    <a:pt x="21616" y="1435"/>
                    <a:pt x="21816" y="1735"/>
                  </a:cubicBezTo>
                  <a:cubicBezTo>
                    <a:pt x="21882" y="1835"/>
                    <a:pt x="21949" y="1968"/>
                    <a:pt x="22016" y="2068"/>
                  </a:cubicBezTo>
                  <a:cubicBezTo>
                    <a:pt x="22249" y="2535"/>
                    <a:pt x="22516" y="3069"/>
                    <a:pt x="22550" y="3636"/>
                  </a:cubicBezTo>
                  <a:cubicBezTo>
                    <a:pt x="22616" y="4570"/>
                    <a:pt x="21816" y="5638"/>
                    <a:pt x="21249" y="6438"/>
                  </a:cubicBezTo>
                  <a:lnTo>
                    <a:pt x="21082" y="6605"/>
                  </a:lnTo>
                  <a:cubicBezTo>
                    <a:pt x="21015" y="6705"/>
                    <a:pt x="20948" y="6805"/>
                    <a:pt x="20882" y="6905"/>
                  </a:cubicBezTo>
                  <a:cubicBezTo>
                    <a:pt x="20381" y="7572"/>
                    <a:pt x="19714" y="8406"/>
                    <a:pt x="20048" y="9540"/>
                  </a:cubicBezTo>
                  <a:cubicBezTo>
                    <a:pt x="20115" y="9841"/>
                    <a:pt x="20415" y="10708"/>
                    <a:pt x="20982" y="11308"/>
                  </a:cubicBezTo>
                  <a:cubicBezTo>
                    <a:pt x="20882" y="11442"/>
                    <a:pt x="20748" y="11542"/>
                    <a:pt x="20648" y="11675"/>
                  </a:cubicBezTo>
                  <a:cubicBezTo>
                    <a:pt x="19614" y="12843"/>
                    <a:pt x="18914" y="14411"/>
                    <a:pt x="18747" y="16079"/>
                  </a:cubicBezTo>
                  <a:cubicBezTo>
                    <a:pt x="18613" y="17179"/>
                    <a:pt x="18647" y="19181"/>
                    <a:pt x="20081" y="20415"/>
                  </a:cubicBezTo>
                  <a:cubicBezTo>
                    <a:pt x="20315" y="20615"/>
                    <a:pt x="20615" y="20782"/>
                    <a:pt x="20915" y="20915"/>
                  </a:cubicBezTo>
                  <a:cubicBezTo>
                    <a:pt x="20648" y="21282"/>
                    <a:pt x="20415" y="21683"/>
                    <a:pt x="20248" y="22016"/>
                  </a:cubicBezTo>
                  <a:cubicBezTo>
                    <a:pt x="20081" y="22316"/>
                    <a:pt x="19914" y="22650"/>
                    <a:pt x="19814" y="22950"/>
                  </a:cubicBezTo>
                  <a:cubicBezTo>
                    <a:pt x="19514" y="22717"/>
                    <a:pt x="19247" y="22350"/>
                    <a:pt x="19014" y="22049"/>
                  </a:cubicBezTo>
                  <a:cubicBezTo>
                    <a:pt x="18714" y="21616"/>
                    <a:pt x="18413" y="21182"/>
                    <a:pt x="18113" y="20782"/>
                  </a:cubicBezTo>
                  <a:cubicBezTo>
                    <a:pt x="17880" y="20382"/>
                    <a:pt x="17613" y="20015"/>
                    <a:pt x="17346" y="19614"/>
                  </a:cubicBezTo>
                  <a:lnTo>
                    <a:pt x="17313" y="19581"/>
                  </a:lnTo>
                  <a:cubicBezTo>
                    <a:pt x="17046" y="19214"/>
                    <a:pt x="16612" y="18647"/>
                    <a:pt x="16112" y="18614"/>
                  </a:cubicBezTo>
                  <a:cubicBezTo>
                    <a:pt x="15912" y="18180"/>
                    <a:pt x="15678" y="17780"/>
                    <a:pt x="15478" y="17446"/>
                  </a:cubicBezTo>
                  <a:cubicBezTo>
                    <a:pt x="15011" y="16646"/>
                    <a:pt x="14410" y="15712"/>
                    <a:pt x="13710" y="15078"/>
                  </a:cubicBezTo>
                  <a:cubicBezTo>
                    <a:pt x="13110" y="14511"/>
                    <a:pt x="12442" y="13944"/>
                    <a:pt x="11675" y="13477"/>
                  </a:cubicBezTo>
                  <a:cubicBezTo>
                    <a:pt x="11342" y="13277"/>
                    <a:pt x="10875" y="13043"/>
                    <a:pt x="10441" y="13043"/>
                  </a:cubicBezTo>
                  <a:lnTo>
                    <a:pt x="10341" y="13043"/>
                  </a:lnTo>
                  <a:cubicBezTo>
                    <a:pt x="9774" y="12443"/>
                    <a:pt x="9107" y="11942"/>
                    <a:pt x="8473" y="11509"/>
                  </a:cubicBezTo>
                  <a:cubicBezTo>
                    <a:pt x="8173" y="11275"/>
                    <a:pt x="7872" y="11042"/>
                    <a:pt x="7572" y="10808"/>
                  </a:cubicBezTo>
                  <a:cubicBezTo>
                    <a:pt x="6471" y="9941"/>
                    <a:pt x="5371" y="9073"/>
                    <a:pt x="4303" y="8206"/>
                  </a:cubicBezTo>
                  <a:cubicBezTo>
                    <a:pt x="4203" y="8106"/>
                    <a:pt x="4070" y="8073"/>
                    <a:pt x="3936" y="8073"/>
                  </a:cubicBezTo>
                  <a:cubicBezTo>
                    <a:pt x="3736" y="8073"/>
                    <a:pt x="3536" y="8206"/>
                    <a:pt x="3403" y="8406"/>
                  </a:cubicBezTo>
                  <a:cubicBezTo>
                    <a:pt x="3303" y="8606"/>
                    <a:pt x="3303" y="8840"/>
                    <a:pt x="3436" y="9040"/>
                  </a:cubicBezTo>
                  <a:cubicBezTo>
                    <a:pt x="3770" y="9607"/>
                    <a:pt x="4270" y="10007"/>
                    <a:pt x="4704" y="10408"/>
                  </a:cubicBezTo>
                  <a:lnTo>
                    <a:pt x="4804" y="10475"/>
                  </a:lnTo>
                  <a:cubicBezTo>
                    <a:pt x="5137" y="10741"/>
                    <a:pt x="5437" y="11008"/>
                    <a:pt x="5738" y="11275"/>
                  </a:cubicBezTo>
                  <a:cubicBezTo>
                    <a:pt x="6038" y="11542"/>
                    <a:pt x="6338" y="11775"/>
                    <a:pt x="6605" y="12042"/>
                  </a:cubicBezTo>
                  <a:cubicBezTo>
                    <a:pt x="7139" y="12476"/>
                    <a:pt x="7739" y="12910"/>
                    <a:pt x="8473" y="13443"/>
                  </a:cubicBezTo>
                  <a:cubicBezTo>
                    <a:pt x="8573" y="13510"/>
                    <a:pt x="8673" y="13610"/>
                    <a:pt x="8806" y="13710"/>
                  </a:cubicBezTo>
                  <a:cubicBezTo>
                    <a:pt x="9007" y="13910"/>
                    <a:pt x="9240" y="14110"/>
                    <a:pt x="9540" y="14244"/>
                  </a:cubicBezTo>
                  <a:cubicBezTo>
                    <a:pt x="9574" y="14611"/>
                    <a:pt x="9774" y="14944"/>
                    <a:pt x="9874" y="15145"/>
                  </a:cubicBezTo>
                  <a:cubicBezTo>
                    <a:pt x="10207" y="15745"/>
                    <a:pt x="10574" y="16345"/>
                    <a:pt x="10908" y="16912"/>
                  </a:cubicBezTo>
                  <a:lnTo>
                    <a:pt x="11075" y="17179"/>
                  </a:lnTo>
                  <a:cubicBezTo>
                    <a:pt x="11475" y="17813"/>
                    <a:pt x="11975" y="18347"/>
                    <a:pt x="12476" y="18814"/>
                  </a:cubicBezTo>
                  <a:cubicBezTo>
                    <a:pt x="12609" y="18947"/>
                    <a:pt x="12743" y="19081"/>
                    <a:pt x="12843" y="19181"/>
                  </a:cubicBezTo>
                  <a:cubicBezTo>
                    <a:pt x="12976" y="19314"/>
                    <a:pt x="13110" y="19448"/>
                    <a:pt x="13210" y="19581"/>
                  </a:cubicBezTo>
                  <a:cubicBezTo>
                    <a:pt x="13343" y="19748"/>
                    <a:pt x="13476" y="19881"/>
                    <a:pt x="13610" y="20015"/>
                  </a:cubicBezTo>
                  <a:cubicBezTo>
                    <a:pt x="13777" y="20181"/>
                    <a:pt x="13943" y="20315"/>
                    <a:pt x="14110" y="20448"/>
                  </a:cubicBezTo>
                  <a:cubicBezTo>
                    <a:pt x="14344" y="20648"/>
                    <a:pt x="14577" y="20815"/>
                    <a:pt x="14711" y="21049"/>
                  </a:cubicBezTo>
                  <a:cubicBezTo>
                    <a:pt x="14744" y="21115"/>
                    <a:pt x="14811" y="21182"/>
                    <a:pt x="14877" y="21216"/>
                  </a:cubicBezTo>
                  <a:cubicBezTo>
                    <a:pt x="14877" y="21482"/>
                    <a:pt x="14911" y="21716"/>
                    <a:pt x="14944" y="21916"/>
                  </a:cubicBezTo>
                  <a:cubicBezTo>
                    <a:pt x="15144" y="22950"/>
                    <a:pt x="15811" y="23951"/>
                    <a:pt x="16379" y="24551"/>
                  </a:cubicBezTo>
                  <a:cubicBezTo>
                    <a:pt x="16912" y="25118"/>
                    <a:pt x="17546" y="25785"/>
                    <a:pt x="18313" y="26319"/>
                  </a:cubicBezTo>
                  <a:cubicBezTo>
                    <a:pt x="18547" y="26519"/>
                    <a:pt x="19314" y="26886"/>
                    <a:pt x="19981" y="27020"/>
                  </a:cubicBezTo>
                  <a:cubicBezTo>
                    <a:pt x="20181" y="27920"/>
                    <a:pt x="20481" y="28854"/>
                    <a:pt x="21049" y="29555"/>
                  </a:cubicBezTo>
                  <a:cubicBezTo>
                    <a:pt x="21182" y="29722"/>
                    <a:pt x="21315" y="29855"/>
                    <a:pt x="21449" y="29988"/>
                  </a:cubicBezTo>
                  <a:cubicBezTo>
                    <a:pt x="21282" y="30189"/>
                    <a:pt x="21082" y="30422"/>
                    <a:pt x="20915" y="30689"/>
                  </a:cubicBezTo>
                  <a:cubicBezTo>
                    <a:pt x="20515" y="31289"/>
                    <a:pt x="20215" y="32223"/>
                    <a:pt x="20115" y="33024"/>
                  </a:cubicBezTo>
                  <a:cubicBezTo>
                    <a:pt x="19681" y="33324"/>
                    <a:pt x="19314" y="33558"/>
                    <a:pt x="18914" y="33558"/>
                  </a:cubicBezTo>
                  <a:cubicBezTo>
                    <a:pt x="18714" y="33558"/>
                    <a:pt x="18480" y="33491"/>
                    <a:pt x="18280" y="33391"/>
                  </a:cubicBezTo>
                  <a:cubicBezTo>
                    <a:pt x="17613" y="32991"/>
                    <a:pt x="16946" y="32590"/>
                    <a:pt x="16345" y="32157"/>
                  </a:cubicBezTo>
                  <a:lnTo>
                    <a:pt x="15978" y="31923"/>
                  </a:lnTo>
                  <a:cubicBezTo>
                    <a:pt x="15578" y="31656"/>
                    <a:pt x="14611" y="31156"/>
                    <a:pt x="13777" y="31156"/>
                  </a:cubicBezTo>
                  <a:cubicBezTo>
                    <a:pt x="13210" y="31156"/>
                    <a:pt x="12809" y="31389"/>
                    <a:pt x="12576" y="31756"/>
                  </a:cubicBezTo>
                  <a:cubicBezTo>
                    <a:pt x="11909" y="31823"/>
                    <a:pt x="11342" y="32190"/>
                    <a:pt x="10841" y="32524"/>
                  </a:cubicBezTo>
                  <a:lnTo>
                    <a:pt x="10708" y="32624"/>
                  </a:lnTo>
                  <a:cubicBezTo>
                    <a:pt x="10007" y="33057"/>
                    <a:pt x="9440" y="33524"/>
                    <a:pt x="8973" y="34025"/>
                  </a:cubicBezTo>
                  <a:cubicBezTo>
                    <a:pt x="8406" y="34592"/>
                    <a:pt x="7839" y="35259"/>
                    <a:pt x="7372" y="36059"/>
                  </a:cubicBezTo>
                  <a:cubicBezTo>
                    <a:pt x="7339" y="36093"/>
                    <a:pt x="7305" y="36160"/>
                    <a:pt x="7272" y="36226"/>
                  </a:cubicBezTo>
                  <a:cubicBezTo>
                    <a:pt x="7039" y="36593"/>
                    <a:pt x="6772" y="37027"/>
                    <a:pt x="6705" y="37527"/>
                  </a:cubicBezTo>
                  <a:cubicBezTo>
                    <a:pt x="6505" y="37694"/>
                    <a:pt x="6305" y="37861"/>
                    <a:pt x="6138" y="38028"/>
                  </a:cubicBezTo>
                  <a:cubicBezTo>
                    <a:pt x="5971" y="38194"/>
                    <a:pt x="5838" y="38328"/>
                    <a:pt x="5671" y="38428"/>
                  </a:cubicBezTo>
                  <a:cubicBezTo>
                    <a:pt x="5404" y="38661"/>
                    <a:pt x="5137" y="38861"/>
                    <a:pt x="4837" y="39095"/>
                  </a:cubicBezTo>
                  <a:cubicBezTo>
                    <a:pt x="4537" y="39328"/>
                    <a:pt x="4203" y="39562"/>
                    <a:pt x="3870" y="39829"/>
                  </a:cubicBezTo>
                  <a:cubicBezTo>
                    <a:pt x="3703" y="39996"/>
                    <a:pt x="3503" y="40129"/>
                    <a:pt x="3336" y="40296"/>
                  </a:cubicBezTo>
                  <a:cubicBezTo>
                    <a:pt x="2936" y="40596"/>
                    <a:pt x="2535" y="40930"/>
                    <a:pt x="2135" y="41230"/>
                  </a:cubicBezTo>
                  <a:cubicBezTo>
                    <a:pt x="1668" y="41563"/>
                    <a:pt x="1268" y="41930"/>
                    <a:pt x="867" y="42297"/>
                  </a:cubicBezTo>
                  <a:cubicBezTo>
                    <a:pt x="667" y="42464"/>
                    <a:pt x="501" y="42664"/>
                    <a:pt x="267" y="42831"/>
                  </a:cubicBezTo>
                  <a:cubicBezTo>
                    <a:pt x="67" y="42998"/>
                    <a:pt x="0" y="43298"/>
                    <a:pt x="100" y="43565"/>
                  </a:cubicBezTo>
                  <a:cubicBezTo>
                    <a:pt x="200" y="43798"/>
                    <a:pt x="400" y="43932"/>
                    <a:pt x="634" y="43932"/>
                  </a:cubicBezTo>
                  <a:cubicBezTo>
                    <a:pt x="734" y="43932"/>
                    <a:pt x="834" y="43898"/>
                    <a:pt x="934" y="43865"/>
                  </a:cubicBezTo>
                  <a:cubicBezTo>
                    <a:pt x="2569" y="42931"/>
                    <a:pt x="4036" y="41730"/>
                    <a:pt x="5171" y="40763"/>
                  </a:cubicBezTo>
                  <a:cubicBezTo>
                    <a:pt x="5371" y="40563"/>
                    <a:pt x="5571" y="40396"/>
                    <a:pt x="5804" y="40229"/>
                  </a:cubicBezTo>
                  <a:cubicBezTo>
                    <a:pt x="6205" y="39962"/>
                    <a:pt x="6572" y="39662"/>
                    <a:pt x="6905" y="39295"/>
                  </a:cubicBezTo>
                  <a:cubicBezTo>
                    <a:pt x="7005" y="39228"/>
                    <a:pt x="7072" y="39128"/>
                    <a:pt x="7172" y="39062"/>
                  </a:cubicBezTo>
                  <a:cubicBezTo>
                    <a:pt x="7305" y="38928"/>
                    <a:pt x="7405" y="38828"/>
                    <a:pt x="7539" y="38695"/>
                  </a:cubicBezTo>
                  <a:lnTo>
                    <a:pt x="7639" y="38695"/>
                  </a:lnTo>
                  <a:cubicBezTo>
                    <a:pt x="7772" y="38695"/>
                    <a:pt x="7939" y="38661"/>
                    <a:pt x="8106" y="38595"/>
                  </a:cubicBezTo>
                  <a:cubicBezTo>
                    <a:pt x="8339" y="38495"/>
                    <a:pt x="8540" y="38328"/>
                    <a:pt x="8740" y="38161"/>
                  </a:cubicBezTo>
                  <a:cubicBezTo>
                    <a:pt x="8840" y="38094"/>
                    <a:pt x="8940" y="37994"/>
                    <a:pt x="9007" y="37961"/>
                  </a:cubicBezTo>
                  <a:cubicBezTo>
                    <a:pt x="9173" y="37861"/>
                    <a:pt x="9307" y="37761"/>
                    <a:pt x="9474" y="37661"/>
                  </a:cubicBezTo>
                  <a:cubicBezTo>
                    <a:pt x="9640" y="37561"/>
                    <a:pt x="9841" y="37460"/>
                    <a:pt x="10041" y="37327"/>
                  </a:cubicBezTo>
                  <a:cubicBezTo>
                    <a:pt x="10708" y="36827"/>
                    <a:pt x="11242" y="36226"/>
                    <a:pt x="11675" y="35726"/>
                  </a:cubicBezTo>
                  <a:cubicBezTo>
                    <a:pt x="12042" y="35292"/>
                    <a:pt x="12609" y="34658"/>
                    <a:pt x="13176" y="34458"/>
                  </a:cubicBezTo>
                  <a:cubicBezTo>
                    <a:pt x="13877" y="35092"/>
                    <a:pt x="14844" y="35459"/>
                    <a:pt x="15545" y="35726"/>
                  </a:cubicBezTo>
                  <a:lnTo>
                    <a:pt x="15711" y="35793"/>
                  </a:lnTo>
                  <a:cubicBezTo>
                    <a:pt x="16679" y="36193"/>
                    <a:pt x="17579" y="36393"/>
                    <a:pt x="18413" y="36460"/>
                  </a:cubicBezTo>
                  <a:cubicBezTo>
                    <a:pt x="18680" y="36493"/>
                    <a:pt x="18980" y="36526"/>
                    <a:pt x="19247" y="36526"/>
                  </a:cubicBezTo>
                  <a:cubicBezTo>
                    <a:pt x="19447" y="36526"/>
                    <a:pt x="19614" y="36493"/>
                    <a:pt x="19781" y="36493"/>
                  </a:cubicBezTo>
                  <a:cubicBezTo>
                    <a:pt x="19981" y="36460"/>
                    <a:pt x="20148" y="36426"/>
                    <a:pt x="20315" y="36360"/>
                  </a:cubicBezTo>
                  <a:lnTo>
                    <a:pt x="20315" y="36360"/>
                  </a:lnTo>
                  <a:cubicBezTo>
                    <a:pt x="20181" y="36526"/>
                    <a:pt x="20048" y="36660"/>
                    <a:pt x="19914" y="36827"/>
                  </a:cubicBezTo>
                  <a:cubicBezTo>
                    <a:pt x="19281" y="37527"/>
                    <a:pt x="18547" y="38194"/>
                    <a:pt x="17846" y="38828"/>
                  </a:cubicBezTo>
                  <a:cubicBezTo>
                    <a:pt x="17613" y="39028"/>
                    <a:pt x="17379" y="39228"/>
                    <a:pt x="17146" y="39462"/>
                  </a:cubicBezTo>
                  <a:cubicBezTo>
                    <a:pt x="16679" y="39862"/>
                    <a:pt x="16212" y="40296"/>
                    <a:pt x="15711" y="40696"/>
                  </a:cubicBezTo>
                  <a:cubicBezTo>
                    <a:pt x="15344" y="40996"/>
                    <a:pt x="14911" y="41297"/>
                    <a:pt x="14511" y="41563"/>
                  </a:cubicBezTo>
                  <a:cubicBezTo>
                    <a:pt x="14244" y="41764"/>
                    <a:pt x="13977" y="41964"/>
                    <a:pt x="13710" y="42164"/>
                  </a:cubicBezTo>
                  <a:cubicBezTo>
                    <a:pt x="13276" y="42464"/>
                    <a:pt x="12676" y="42931"/>
                    <a:pt x="12442" y="43632"/>
                  </a:cubicBezTo>
                  <a:cubicBezTo>
                    <a:pt x="12342" y="43998"/>
                    <a:pt x="12342" y="44399"/>
                    <a:pt x="12509" y="44766"/>
                  </a:cubicBezTo>
                  <a:cubicBezTo>
                    <a:pt x="11642" y="46100"/>
                    <a:pt x="11542" y="47935"/>
                    <a:pt x="12276" y="50336"/>
                  </a:cubicBezTo>
                  <a:cubicBezTo>
                    <a:pt x="12442" y="50937"/>
                    <a:pt x="12643" y="51504"/>
                    <a:pt x="12843" y="52071"/>
                  </a:cubicBezTo>
                  <a:cubicBezTo>
                    <a:pt x="13043" y="52571"/>
                    <a:pt x="13210" y="53138"/>
                    <a:pt x="13376" y="53672"/>
                  </a:cubicBezTo>
                  <a:cubicBezTo>
                    <a:pt x="13510" y="54039"/>
                    <a:pt x="13577" y="54439"/>
                    <a:pt x="13677" y="54840"/>
                  </a:cubicBezTo>
                  <a:cubicBezTo>
                    <a:pt x="13743" y="55073"/>
                    <a:pt x="13810" y="55340"/>
                    <a:pt x="13877" y="55573"/>
                  </a:cubicBezTo>
                  <a:cubicBezTo>
                    <a:pt x="13977" y="56007"/>
                    <a:pt x="14144" y="56441"/>
                    <a:pt x="14511" y="56674"/>
                  </a:cubicBezTo>
                  <a:cubicBezTo>
                    <a:pt x="14544" y="56708"/>
                    <a:pt x="14544" y="56708"/>
                    <a:pt x="14577" y="56708"/>
                  </a:cubicBezTo>
                  <a:cubicBezTo>
                    <a:pt x="14577" y="56841"/>
                    <a:pt x="14577" y="56941"/>
                    <a:pt x="14577" y="57075"/>
                  </a:cubicBezTo>
                  <a:cubicBezTo>
                    <a:pt x="14611" y="57241"/>
                    <a:pt x="14611" y="57441"/>
                    <a:pt x="14644" y="57608"/>
                  </a:cubicBezTo>
                  <a:cubicBezTo>
                    <a:pt x="14644" y="58075"/>
                    <a:pt x="14577" y="58542"/>
                    <a:pt x="14511" y="59009"/>
                  </a:cubicBezTo>
                  <a:lnTo>
                    <a:pt x="14511" y="59243"/>
                  </a:lnTo>
                  <a:cubicBezTo>
                    <a:pt x="14377" y="60444"/>
                    <a:pt x="13977" y="61611"/>
                    <a:pt x="13577" y="62745"/>
                  </a:cubicBezTo>
                  <a:lnTo>
                    <a:pt x="13577" y="62812"/>
                  </a:lnTo>
                  <a:cubicBezTo>
                    <a:pt x="13210" y="63879"/>
                    <a:pt x="12776" y="65014"/>
                    <a:pt x="12276" y="66214"/>
                  </a:cubicBezTo>
                  <a:lnTo>
                    <a:pt x="12109" y="66548"/>
                  </a:lnTo>
                  <a:cubicBezTo>
                    <a:pt x="11709" y="67482"/>
                    <a:pt x="11308" y="68449"/>
                    <a:pt x="10808" y="69250"/>
                  </a:cubicBezTo>
                  <a:cubicBezTo>
                    <a:pt x="10674" y="69483"/>
                    <a:pt x="10674" y="69717"/>
                    <a:pt x="10775" y="69917"/>
                  </a:cubicBezTo>
                  <a:cubicBezTo>
                    <a:pt x="10908" y="70151"/>
                    <a:pt x="11141" y="70251"/>
                    <a:pt x="11375" y="70251"/>
                  </a:cubicBezTo>
                  <a:cubicBezTo>
                    <a:pt x="11542" y="70251"/>
                    <a:pt x="11675" y="70184"/>
                    <a:pt x="11809" y="70084"/>
                  </a:cubicBezTo>
                  <a:cubicBezTo>
                    <a:pt x="12509" y="69350"/>
                    <a:pt x="13009" y="68249"/>
                    <a:pt x="13443" y="67315"/>
                  </a:cubicBezTo>
                  <a:cubicBezTo>
                    <a:pt x="13510" y="67148"/>
                    <a:pt x="13577" y="66982"/>
                    <a:pt x="13677" y="66815"/>
                  </a:cubicBezTo>
                  <a:cubicBezTo>
                    <a:pt x="14144" y="65847"/>
                    <a:pt x="14544" y="64747"/>
                    <a:pt x="15011" y="63412"/>
                  </a:cubicBezTo>
                  <a:cubicBezTo>
                    <a:pt x="15678" y="61378"/>
                    <a:pt x="16278" y="58943"/>
                    <a:pt x="15845" y="56341"/>
                  </a:cubicBezTo>
                  <a:cubicBezTo>
                    <a:pt x="15978" y="56107"/>
                    <a:pt x="16078" y="55807"/>
                    <a:pt x="16145" y="55540"/>
                  </a:cubicBezTo>
                  <a:cubicBezTo>
                    <a:pt x="16445" y="54473"/>
                    <a:pt x="16278" y="53505"/>
                    <a:pt x="15912" y="52405"/>
                  </a:cubicBezTo>
                  <a:cubicBezTo>
                    <a:pt x="15745" y="51871"/>
                    <a:pt x="15511" y="51370"/>
                    <a:pt x="15278" y="50870"/>
                  </a:cubicBezTo>
                  <a:cubicBezTo>
                    <a:pt x="15044" y="50336"/>
                    <a:pt x="14811" y="49836"/>
                    <a:pt x="14644" y="49269"/>
                  </a:cubicBezTo>
                  <a:cubicBezTo>
                    <a:pt x="14544" y="48969"/>
                    <a:pt x="14477" y="48669"/>
                    <a:pt x="14444" y="48302"/>
                  </a:cubicBezTo>
                  <a:cubicBezTo>
                    <a:pt x="14410" y="48068"/>
                    <a:pt x="14344" y="47835"/>
                    <a:pt x="14310" y="47568"/>
                  </a:cubicBezTo>
                  <a:cubicBezTo>
                    <a:pt x="14177" y="47034"/>
                    <a:pt x="14444" y="46267"/>
                    <a:pt x="14744" y="45867"/>
                  </a:cubicBezTo>
                  <a:cubicBezTo>
                    <a:pt x="14777" y="45766"/>
                    <a:pt x="14811" y="45700"/>
                    <a:pt x="14844" y="45633"/>
                  </a:cubicBezTo>
                  <a:cubicBezTo>
                    <a:pt x="15011" y="45533"/>
                    <a:pt x="15178" y="45433"/>
                    <a:pt x="15344" y="45299"/>
                  </a:cubicBezTo>
                  <a:cubicBezTo>
                    <a:pt x="15745" y="44933"/>
                    <a:pt x="16145" y="44532"/>
                    <a:pt x="16545" y="44132"/>
                  </a:cubicBezTo>
                  <a:cubicBezTo>
                    <a:pt x="16745" y="43898"/>
                    <a:pt x="16946" y="43698"/>
                    <a:pt x="17179" y="43498"/>
                  </a:cubicBezTo>
                  <a:cubicBezTo>
                    <a:pt x="17446" y="43231"/>
                    <a:pt x="17746" y="42931"/>
                    <a:pt x="18013" y="42631"/>
                  </a:cubicBezTo>
                  <a:cubicBezTo>
                    <a:pt x="18447" y="42197"/>
                    <a:pt x="18914" y="41764"/>
                    <a:pt x="19347" y="41330"/>
                  </a:cubicBezTo>
                  <a:lnTo>
                    <a:pt x="19347" y="41330"/>
                  </a:lnTo>
                  <a:cubicBezTo>
                    <a:pt x="19181" y="41663"/>
                    <a:pt x="19047" y="41997"/>
                    <a:pt x="18914" y="42297"/>
                  </a:cubicBezTo>
                  <a:cubicBezTo>
                    <a:pt x="17980" y="44699"/>
                    <a:pt x="17646" y="46834"/>
                    <a:pt x="17846" y="49035"/>
                  </a:cubicBezTo>
                  <a:cubicBezTo>
                    <a:pt x="17980" y="50670"/>
                    <a:pt x="18447" y="53038"/>
                    <a:pt x="19848" y="54973"/>
                  </a:cubicBezTo>
                  <a:cubicBezTo>
                    <a:pt x="20515" y="55874"/>
                    <a:pt x="21382" y="56541"/>
                    <a:pt x="22349" y="56808"/>
                  </a:cubicBezTo>
                  <a:cubicBezTo>
                    <a:pt x="23117" y="57041"/>
                    <a:pt x="23784" y="57175"/>
                    <a:pt x="24351" y="57175"/>
                  </a:cubicBezTo>
                  <a:lnTo>
                    <a:pt x="24584" y="57175"/>
                  </a:lnTo>
                  <a:cubicBezTo>
                    <a:pt x="25185" y="57175"/>
                    <a:pt x="25819" y="57041"/>
                    <a:pt x="26586" y="56808"/>
                  </a:cubicBezTo>
                  <a:cubicBezTo>
                    <a:pt x="27553" y="56541"/>
                    <a:pt x="28420" y="55874"/>
                    <a:pt x="29088" y="54973"/>
                  </a:cubicBezTo>
                  <a:cubicBezTo>
                    <a:pt x="30489" y="53038"/>
                    <a:pt x="30956" y="50670"/>
                    <a:pt x="31089" y="49035"/>
                  </a:cubicBezTo>
                  <a:cubicBezTo>
                    <a:pt x="31289" y="46834"/>
                    <a:pt x="30956" y="44699"/>
                    <a:pt x="30022" y="42297"/>
                  </a:cubicBezTo>
                  <a:cubicBezTo>
                    <a:pt x="29888" y="41997"/>
                    <a:pt x="29755" y="41663"/>
                    <a:pt x="29588" y="41330"/>
                  </a:cubicBezTo>
                  <a:lnTo>
                    <a:pt x="29588" y="41330"/>
                  </a:lnTo>
                  <a:cubicBezTo>
                    <a:pt x="30022" y="41764"/>
                    <a:pt x="30455" y="42197"/>
                    <a:pt x="30889" y="42631"/>
                  </a:cubicBezTo>
                  <a:cubicBezTo>
                    <a:pt x="31189" y="42931"/>
                    <a:pt x="31489" y="43198"/>
                    <a:pt x="31790" y="43498"/>
                  </a:cubicBezTo>
                  <a:cubicBezTo>
                    <a:pt x="31990" y="43698"/>
                    <a:pt x="32190" y="43898"/>
                    <a:pt x="32390" y="44132"/>
                  </a:cubicBezTo>
                  <a:cubicBezTo>
                    <a:pt x="32790" y="44532"/>
                    <a:pt x="33191" y="44933"/>
                    <a:pt x="33591" y="45299"/>
                  </a:cubicBezTo>
                  <a:cubicBezTo>
                    <a:pt x="33758" y="45433"/>
                    <a:pt x="33924" y="45533"/>
                    <a:pt x="34091" y="45633"/>
                  </a:cubicBezTo>
                  <a:cubicBezTo>
                    <a:pt x="34125" y="45700"/>
                    <a:pt x="34158" y="45766"/>
                    <a:pt x="34191" y="45867"/>
                  </a:cubicBezTo>
                  <a:cubicBezTo>
                    <a:pt x="34491" y="46267"/>
                    <a:pt x="34758" y="47034"/>
                    <a:pt x="34625" y="47568"/>
                  </a:cubicBezTo>
                  <a:cubicBezTo>
                    <a:pt x="34592" y="47835"/>
                    <a:pt x="34525" y="48068"/>
                    <a:pt x="34491" y="48302"/>
                  </a:cubicBezTo>
                  <a:cubicBezTo>
                    <a:pt x="34458" y="48669"/>
                    <a:pt x="34391" y="48969"/>
                    <a:pt x="34291" y="49269"/>
                  </a:cubicBezTo>
                  <a:cubicBezTo>
                    <a:pt x="34125" y="49836"/>
                    <a:pt x="33891" y="50336"/>
                    <a:pt x="33658" y="50870"/>
                  </a:cubicBezTo>
                  <a:cubicBezTo>
                    <a:pt x="33424" y="51370"/>
                    <a:pt x="33191" y="51871"/>
                    <a:pt x="33024" y="52405"/>
                  </a:cubicBezTo>
                  <a:cubicBezTo>
                    <a:pt x="32657" y="53505"/>
                    <a:pt x="32490" y="54473"/>
                    <a:pt x="32790" y="55540"/>
                  </a:cubicBezTo>
                  <a:cubicBezTo>
                    <a:pt x="32857" y="55774"/>
                    <a:pt x="32957" y="56107"/>
                    <a:pt x="33090" y="56341"/>
                  </a:cubicBezTo>
                  <a:cubicBezTo>
                    <a:pt x="32657" y="58943"/>
                    <a:pt x="33257" y="61378"/>
                    <a:pt x="33924" y="63412"/>
                  </a:cubicBezTo>
                  <a:cubicBezTo>
                    <a:pt x="34391" y="64747"/>
                    <a:pt x="34825" y="65847"/>
                    <a:pt x="35259" y="66815"/>
                  </a:cubicBezTo>
                  <a:cubicBezTo>
                    <a:pt x="35359" y="66982"/>
                    <a:pt x="35425" y="67148"/>
                    <a:pt x="35492" y="67315"/>
                  </a:cubicBezTo>
                  <a:cubicBezTo>
                    <a:pt x="35926" y="68249"/>
                    <a:pt x="36426" y="69350"/>
                    <a:pt x="37127" y="70084"/>
                  </a:cubicBezTo>
                  <a:cubicBezTo>
                    <a:pt x="37260" y="70184"/>
                    <a:pt x="37394" y="70251"/>
                    <a:pt x="37560" y="70251"/>
                  </a:cubicBezTo>
                  <a:cubicBezTo>
                    <a:pt x="37794" y="70251"/>
                    <a:pt x="38027" y="70151"/>
                    <a:pt x="38161" y="69917"/>
                  </a:cubicBezTo>
                  <a:cubicBezTo>
                    <a:pt x="38261" y="69717"/>
                    <a:pt x="38261" y="69483"/>
                    <a:pt x="38127" y="69250"/>
                  </a:cubicBezTo>
                  <a:cubicBezTo>
                    <a:pt x="37627" y="68449"/>
                    <a:pt x="37227" y="67482"/>
                    <a:pt x="36826" y="66548"/>
                  </a:cubicBezTo>
                  <a:lnTo>
                    <a:pt x="36660" y="66214"/>
                  </a:lnTo>
                  <a:cubicBezTo>
                    <a:pt x="36159" y="65014"/>
                    <a:pt x="35726" y="63913"/>
                    <a:pt x="35359" y="62812"/>
                  </a:cubicBezTo>
                  <a:lnTo>
                    <a:pt x="35359" y="62745"/>
                  </a:lnTo>
                  <a:cubicBezTo>
                    <a:pt x="34958" y="61611"/>
                    <a:pt x="34558" y="60444"/>
                    <a:pt x="34425" y="59243"/>
                  </a:cubicBezTo>
                  <a:lnTo>
                    <a:pt x="34425" y="59009"/>
                  </a:lnTo>
                  <a:cubicBezTo>
                    <a:pt x="34358" y="58542"/>
                    <a:pt x="34291" y="58075"/>
                    <a:pt x="34291" y="57608"/>
                  </a:cubicBezTo>
                  <a:cubicBezTo>
                    <a:pt x="34325" y="57441"/>
                    <a:pt x="34325" y="57241"/>
                    <a:pt x="34358" y="57075"/>
                  </a:cubicBezTo>
                  <a:cubicBezTo>
                    <a:pt x="34358" y="56941"/>
                    <a:pt x="34358" y="56841"/>
                    <a:pt x="34358" y="56708"/>
                  </a:cubicBezTo>
                  <a:cubicBezTo>
                    <a:pt x="34391" y="56708"/>
                    <a:pt x="34391" y="56708"/>
                    <a:pt x="34425" y="56674"/>
                  </a:cubicBezTo>
                  <a:cubicBezTo>
                    <a:pt x="34792" y="56441"/>
                    <a:pt x="34958" y="56007"/>
                    <a:pt x="35059" y="55573"/>
                  </a:cubicBezTo>
                  <a:cubicBezTo>
                    <a:pt x="35125" y="55307"/>
                    <a:pt x="35192" y="55073"/>
                    <a:pt x="35259" y="54840"/>
                  </a:cubicBezTo>
                  <a:cubicBezTo>
                    <a:pt x="35359" y="54439"/>
                    <a:pt x="35425" y="54039"/>
                    <a:pt x="35559" y="53672"/>
                  </a:cubicBezTo>
                  <a:cubicBezTo>
                    <a:pt x="35726" y="53105"/>
                    <a:pt x="35892" y="52571"/>
                    <a:pt x="36093" y="52038"/>
                  </a:cubicBezTo>
                  <a:cubicBezTo>
                    <a:pt x="36293" y="51504"/>
                    <a:pt x="36493" y="50937"/>
                    <a:pt x="36660" y="50336"/>
                  </a:cubicBezTo>
                  <a:cubicBezTo>
                    <a:pt x="37394" y="47901"/>
                    <a:pt x="37293" y="46100"/>
                    <a:pt x="36426" y="44766"/>
                  </a:cubicBezTo>
                  <a:cubicBezTo>
                    <a:pt x="36593" y="44399"/>
                    <a:pt x="36593" y="43998"/>
                    <a:pt x="36493" y="43632"/>
                  </a:cubicBezTo>
                  <a:cubicBezTo>
                    <a:pt x="36259" y="42931"/>
                    <a:pt x="35659" y="42464"/>
                    <a:pt x="35225" y="42164"/>
                  </a:cubicBezTo>
                  <a:cubicBezTo>
                    <a:pt x="34958" y="41964"/>
                    <a:pt x="34692" y="41764"/>
                    <a:pt x="34425" y="41563"/>
                  </a:cubicBezTo>
                  <a:cubicBezTo>
                    <a:pt x="34024" y="41297"/>
                    <a:pt x="33591" y="40996"/>
                    <a:pt x="33224" y="40696"/>
                  </a:cubicBezTo>
                  <a:cubicBezTo>
                    <a:pt x="32724" y="40296"/>
                    <a:pt x="32257" y="39862"/>
                    <a:pt x="31790" y="39462"/>
                  </a:cubicBezTo>
                  <a:cubicBezTo>
                    <a:pt x="31556" y="39228"/>
                    <a:pt x="31323" y="39028"/>
                    <a:pt x="31089" y="38828"/>
                  </a:cubicBezTo>
                  <a:cubicBezTo>
                    <a:pt x="30389" y="38194"/>
                    <a:pt x="29655" y="37527"/>
                    <a:pt x="29021" y="36827"/>
                  </a:cubicBezTo>
                  <a:cubicBezTo>
                    <a:pt x="28887" y="36660"/>
                    <a:pt x="28754" y="36526"/>
                    <a:pt x="28621" y="36360"/>
                  </a:cubicBezTo>
                  <a:lnTo>
                    <a:pt x="28621" y="36360"/>
                  </a:lnTo>
                  <a:cubicBezTo>
                    <a:pt x="28787" y="36426"/>
                    <a:pt x="28954" y="36460"/>
                    <a:pt x="29154" y="36493"/>
                  </a:cubicBezTo>
                  <a:cubicBezTo>
                    <a:pt x="29321" y="36493"/>
                    <a:pt x="29488" y="36526"/>
                    <a:pt x="29688" y="36526"/>
                  </a:cubicBezTo>
                  <a:cubicBezTo>
                    <a:pt x="29988" y="36526"/>
                    <a:pt x="30255" y="36493"/>
                    <a:pt x="30522" y="36460"/>
                  </a:cubicBezTo>
                  <a:cubicBezTo>
                    <a:pt x="31356" y="36393"/>
                    <a:pt x="32257" y="36193"/>
                    <a:pt x="33224" y="35793"/>
                  </a:cubicBezTo>
                  <a:lnTo>
                    <a:pt x="33391" y="35726"/>
                  </a:lnTo>
                  <a:cubicBezTo>
                    <a:pt x="34091" y="35459"/>
                    <a:pt x="35059" y="35092"/>
                    <a:pt x="35759" y="34458"/>
                  </a:cubicBezTo>
                  <a:cubicBezTo>
                    <a:pt x="36326" y="34658"/>
                    <a:pt x="36893" y="35292"/>
                    <a:pt x="37260" y="35726"/>
                  </a:cubicBezTo>
                  <a:cubicBezTo>
                    <a:pt x="37861" y="36460"/>
                    <a:pt x="38361" y="36927"/>
                    <a:pt x="38895" y="37327"/>
                  </a:cubicBezTo>
                  <a:cubicBezTo>
                    <a:pt x="39095" y="37460"/>
                    <a:pt x="39295" y="37561"/>
                    <a:pt x="39495" y="37661"/>
                  </a:cubicBezTo>
                  <a:cubicBezTo>
                    <a:pt x="39628" y="37761"/>
                    <a:pt x="39762" y="37861"/>
                    <a:pt x="39929" y="37927"/>
                  </a:cubicBezTo>
                  <a:cubicBezTo>
                    <a:pt x="39995" y="37994"/>
                    <a:pt x="40095" y="38094"/>
                    <a:pt x="40196" y="38161"/>
                  </a:cubicBezTo>
                  <a:cubicBezTo>
                    <a:pt x="40396" y="38328"/>
                    <a:pt x="40596" y="38495"/>
                    <a:pt x="40829" y="38595"/>
                  </a:cubicBezTo>
                  <a:cubicBezTo>
                    <a:pt x="40996" y="38661"/>
                    <a:pt x="41163" y="38695"/>
                    <a:pt x="41296" y="38695"/>
                  </a:cubicBezTo>
                  <a:lnTo>
                    <a:pt x="41396" y="38695"/>
                  </a:lnTo>
                  <a:cubicBezTo>
                    <a:pt x="41530" y="38828"/>
                    <a:pt x="41630" y="38928"/>
                    <a:pt x="41763" y="39062"/>
                  </a:cubicBezTo>
                  <a:cubicBezTo>
                    <a:pt x="41863" y="39128"/>
                    <a:pt x="41930" y="39228"/>
                    <a:pt x="42030" y="39295"/>
                  </a:cubicBezTo>
                  <a:cubicBezTo>
                    <a:pt x="42364" y="39662"/>
                    <a:pt x="42731" y="39962"/>
                    <a:pt x="43131" y="40229"/>
                  </a:cubicBezTo>
                  <a:cubicBezTo>
                    <a:pt x="43364" y="40396"/>
                    <a:pt x="43565" y="40563"/>
                    <a:pt x="43765" y="40763"/>
                  </a:cubicBezTo>
                  <a:cubicBezTo>
                    <a:pt x="44899" y="41730"/>
                    <a:pt x="46367" y="42931"/>
                    <a:pt x="48001" y="43865"/>
                  </a:cubicBezTo>
                  <a:cubicBezTo>
                    <a:pt x="48101" y="43898"/>
                    <a:pt x="48201" y="43932"/>
                    <a:pt x="48301" y="43932"/>
                  </a:cubicBezTo>
                  <a:cubicBezTo>
                    <a:pt x="48535" y="43932"/>
                    <a:pt x="48735" y="43798"/>
                    <a:pt x="48835" y="43565"/>
                  </a:cubicBezTo>
                  <a:cubicBezTo>
                    <a:pt x="48935" y="43298"/>
                    <a:pt x="48868" y="42998"/>
                    <a:pt x="48668" y="42831"/>
                  </a:cubicBezTo>
                  <a:cubicBezTo>
                    <a:pt x="48435" y="42664"/>
                    <a:pt x="48235" y="42464"/>
                    <a:pt x="48068" y="42297"/>
                  </a:cubicBezTo>
                  <a:cubicBezTo>
                    <a:pt x="47668" y="41930"/>
                    <a:pt x="47267" y="41563"/>
                    <a:pt x="46800" y="41230"/>
                  </a:cubicBezTo>
                  <a:cubicBezTo>
                    <a:pt x="46400" y="40930"/>
                    <a:pt x="46000" y="40596"/>
                    <a:pt x="45599" y="40262"/>
                  </a:cubicBezTo>
                  <a:cubicBezTo>
                    <a:pt x="45399" y="40129"/>
                    <a:pt x="45232" y="39996"/>
                    <a:pt x="45066" y="39829"/>
                  </a:cubicBezTo>
                  <a:cubicBezTo>
                    <a:pt x="44732" y="39562"/>
                    <a:pt x="44399" y="39328"/>
                    <a:pt x="44098" y="39095"/>
                  </a:cubicBezTo>
                  <a:cubicBezTo>
                    <a:pt x="43798" y="38861"/>
                    <a:pt x="43531" y="38661"/>
                    <a:pt x="43264" y="38428"/>
                  </a:cubicBezTo>
                  <a:cubicBezTo>
                    <a:pt x="43098" y="38328"/>
                    <a:pt x="42964" y="38194"/>
                    <a:pt x="42831" y="38028"/>
                  </a:cubicBezTo>
                  <a:cubicBezTo>
                    <a:pt x="42631" y="37861"/>
                    <a:pt x="42430" y="37694"/>
                    <a:pt x="42230" y="37527"/>
                  </a:cubicBezTo>
                  <a:cubicBezTo>
                    <a:pt x="42164" y="37060"/>
                    <a:pt x="41897" y="36593"/>
                    <a:pt x="41663" y="36226"/>
                  </a:cubicBezTo>
                  <a:cubicBezTo>
                    <a:pt x="41630" y="36160"/>
                    <a:pt x="41597" y="36093"/>
                    <a:pt x="41563" y="36059"/>
                  </a:cubicBezTo>
                  <a:cubicBezTo>
                    <a:pt x="41096" y="35259"/>
                    <a:pt x="40529" y="34592"/>
                    <a:pt x="39962" y="34025"/>
                  </a:cubicBezTo>
                  <a:cubicBezTo>
                    <a:pt x="39495" y="33524"/>
                    <a:pt x="38928" y="33057"/>
                    <a:pt x="38227" y="32624"/>
                  </a:cubicBezTo>
                  <a:lnTo>
                    <a:pt x="38094" y="32524"/>
                  </a:lnTo>
                  <a:cubicBezTo>
                    <a:pt x="37594" y="32190"/>
                    <a:pt x="37027" y="31823"/>
                    <a:pt x="36359" y="31756"/>
                  </a:cubicBezTo>
                  <a:cubicBezTo>
                    <a:pt x="36126" y="31389"/>
                    <a:pt x="35726" y="31156"/>
                    <a:pt x="35159" y="31156"/>
                  </a:cubicBezTo>
                  <a:cubicBezTo>
                    <a:pt x="34325" y="31156"/>
                    <a:pt x="33357" y="31656"/>
                    <a:pt x="32957" y="31923"/>
                  </a:cubicBezTo>
                  <a:lnTo>
                    <a:pt x="32590" y="32157"/>
                  </a:lnTo>
                  <a:cubicBezTo>
                    <a:pt x="31956" y="32590"/>
                    <a:pt x="31323" y="32991"/>
                    <a:pt x="30655" y="33391"/>
                  </a:cubicBezTo>
                  <a:cubicBezTo>
                    <a:pt x="30455" y="33491"/>
                    <a:pt x="30222" y="33558"/>
                    <a:pt x="30022" y="33558"/>
                  </a:cubicBezTo>
                  <a:cubicBezTo>
                    <a:pt x="29621" y="33558"/>
                    <a:pt x="29254" y="33324"/>
                    <a:pt x="28821" y="33024"/>
                  </a:cubicBezTo>
                  <a:cubicBezTo>
                    <a:pt x="28721" y="32223"/>
                    <a:pt x="28420" y="31289"/>
                    <a:pt x="28020" y="30689"/>
                  </a:cubicBezTo>
                  <a:cubicBezTo>
                    <a:pt x="27853" y="30422"/>
                    <a:pt x="27653" y="30189"/>
                    <a:pt x="27486" y="29988"/>
                  </a:cubicBezTo>
                  <a:cubicBezTo>
                    <a:pt x="27620" y="29855"/>
                    <a:pt x="27753" y="29722"/>
                    <a:pt x="27887" y="29555"/>
                  </a:cubicBezTo>
                  <a:cubicBezTo>
                    <a:pt x="28454" y="28854"/>
                    <a:pt x="28754" y="27920"/>
                    <a:pt x="28954" y="27020"/>
                  </a:cubicBezTo>
                  <a:cubicBezTo>
                    <a:pt x="29621" y="26886"/>
                    <a:pt x="30389" y="26486"/>
                    <a:pt x="30622" y="26319"/>
                  </a:cubicBezTo>
                  <a:cubicBezTo>
                    <a:pt x="31389" y="25785"/>
                    <a:pt x="32023" y="25118"/>
                    <a:pt x="32557" y="24551"/>
                  </a:cubicBezTo>
                  <a:cubicBezTo>
                    <a:pt x="33124" y="23951"/>
                    <a:pt x="33791" y="22950"/>
                    <a:pt x="33991" y="21949"/>
                  </a:cubicBezTo>
                  <a:cubicBezTo>
                    <a:pt x="34024" y="21716"/>
                    <a:pt x="34058" y="21482"/>
                    <a:pt x="34058" y="21216"/>
                  </a:cubicBezTo>
                  <a:cubicBezTo>
                    <a:pt x="34125" y="21182"/>
                    <a:pt x="34191" y="21115"/>
                    <a:pt x="34225" y="21049"/>
                  </a:cubicBezTo>
                  <a:cubicBezTo>
                    <a:pt x="34358" y="20815"/>
                    <a:pt x="34592" y="20615"/>
                    <a:pt x="34825" y="20448"/>
                  </a:cubicBezTo>
                  <a:cubicBezTo>
                    <a:pt x="34992" y="20315"/>
                    <a:pt x="35159" y="20181"/>
                    <a:pt x="35325" y="20015"/>
                  </a:cubicBezTo>
                  <a:cubicBezTo>
                    <a:pt x="35459" y="19881"/>
                    <a:pt x="35592" y="19748"/>
                    <a:pt x="35726" y="19581"/>
                  </a:cubicBezTo>
                  <a:cubicBezTo>
                    <a:pt x="35826" y="19448"/>
                    <a:pt x="35959" y="19314"/>
                    <a:pt x="36093" y="19181"/>
                  </a:cubicBezTo>
                  <a:cubicBezTo>
                    <a:pt x="36193" y="19081"/>
                    <a:pt x="36326" y="18947"/>
                    <a:pt x="36460" y="18814"/>
                  </a:cubicBezTo>
                  <a:cubicBezTo>
                    <a:pt x="36960" y="18347"/>
                    <a:pt x="37460" y="17813"/>
                    <a:pt x="37861" y="17179"/>
                  </a:cubicBezTo>
                  <a:lnTo>
                    <a:pt x="38061" y="16846"/>
                  </a:lnTo>
                  <a:cubicBezTo>
                    <a:pt x="38394" y="16312"/>
                    <a:pt x="38728" y="15745"/>
                    <a:pt x="39061" y="15145"/>
                  </a:cubicBezTo>
                  <a:cubicBezTo>
                    <a:pt x="39195" y="14878"/>
                    <a:pt x="39362" y="14577"/>
                    <a:pt x="39428" y="14244"/>
                  </a:cubicBezTo>
                  <a:cubicBezTo>
                    <a:pt x="39695" y="14110"/>
                    <a:pt x="39929" y="13910"/>
                    <a:pt x="40129" y="13710"/>
                  </a:cubicBezTo>
                  <a:cubicBezTo>
                    <a:pt x="40262" y="13610"/>
                    <a:pt x="40362" y="13510"/>
                    <a:pt x="40462" y="13443"/>
                  </a:cubicBezTo>
                  <a:cubicBezTo>
                    <a:pt x="41196" y="12943"/>
                    <a:pt x="41797" y="12476"/>
                    <a:pt x="42330" y="12042"/>
                  </a:cubicBezTo>
                  <a:cubicBezTo>
                    <a:pt x="42597" y="11775"/>
                    <a:pt x="42897" y="11542"/>
                    <a:pt x="43198" y="11275"/>
                  </a:cubicBezTo>
                  <a:cubicBezTo>
                    <a:pt x="43498" y="11008"/>
                    <a:pt x="43798" y="10741"/>
                    <a:pt x="44098" y="10475"/>
                  </a:cubicBezTo>
                  <a:lnTo>
                    <a:pt x="44198" y="10408"/>
                  </a:lnTo>
                  <a:cubicBezTo>
                    <a:pt x="44665" y="10007"/>
                    <a:pt x="45166" y="9607"/>
                    <a:pt x="45499" y="9040"/>
                  </a:cubicBezTo>
                  <a:cubicBezTo>
                    <a:pt x="45633" y="8840"/>
                    <a:pt x="45633" y="8606"/>
                    <a:pt x="45533" y="8406"/>
                  </a:cubicBezTo>
                  <a:cubicBezTo>
                    <a:pt x="45399" y="8206"/>
                    <a:pt x="45199" y="8073"/>
                    <a:pt x="44999" y="8073"/>
                  </a:cubicBezTo>
                  <a:cubicBezTo>
                    <a:pt x="44866" y="8073"/>
                    <a:pt x="44732" y="8106"/>
                    <a:pt x="44632" y="8206"/>
                  </a:cubicBezTo>
                  <a:cubicBezTo>
                    <a:pt x="43498" y="9107"/>
                    <a:pt x="42397" y="9974"/>
                    <a:pt x="41363" y="10808"/>
                  </a:cubicBezTo>
                  <a:cubicBezTo>
                    <a:pt x="41063" y="11042"/>
                    <a:pt x="40763" y="11275"/>
                    <a:pt x="40462" y="11509"/>
                  </a:cubicBezTo>
                  <a:cubicBezTo>
                    <a:pt x="39829" y="11942"/>
                    <a:pt x="39161" y="12443"/>
                    <a:pt x="38594" y="13043"/>
                  </a:cubicBezTo>
                  <a:lnTo>
                    <a:pt x="38494" y="13043"/>
                  </a:lnTo>
                  <a:cubicBezTo>
                    <a:pt x="38061" y="13043"/>
                    <a:pt x="37594" y="13277"/>
                    <a:pt x="37260" y="13477"/>
                  </a:cubicBezTo>
                  <a:cubicBezTo>
                    <a:pt x="36493" y="13944"/>
                    <a:pt x="35826" y="14511"/>
                    <a:pt x="35225" y="15078"/>
                  </a:cubicBezTo>
                  <a:cubicBezTo>
                    <a:pt x="34525" y="15712"/>
                    <a:pt x="33924" y="16646"/>
                    <a:pt x="33457" y="17446"/>
                  </a:cubicBezTo>
                  <a:cubicBezTo>
                    <a:pt x="33224" y="17780"/>
                    <a:pt x="33024" y="18180"/>
                    <a:pt x="32824" y="18614"/>
                  </a:cubicBezTo>
                  <a:cubicBezTo>
                    <a:pt x="32290" y="18647"/>
                    <a:pt x="31890" y="19214"/>
                    <a:pt x="31623" y="19581"/>
                  </a:cubicBezTo>
                  <a:lnTo>
                    <a:pt x="31589" y="19614"/>
                  </a:lnTo>
                  <a:cubicBezTo>
                    <a:pt x="31323" y="19981"/>
                    <a:pt x="31056" y="20382"/>
                    <a:pt x="30822" y="20749"/>
                  </a:cubicBezTo>
                  <a:cubicBezTo>
                    <a:pt x="30522" y="21182"/>
                    <a:pt x="30222" y="21616"/>
                    <a:pt x="29922" y="22049"/>
                  </a:cubicBezTo>
                  <a:cubicBezTo>
                    <a:pt x="29688" y="22350"/>
                    <a:pt x="29421" y="22717"/>
                    <a:pt x="29121" y="22950"/>
                  </a:cubicBezTo>
                  <a:cubicBezTo>
                    <a:pt x="29021" y="22650"/>
                    <a:pt x="28854" y="22316"/>
                    <a:pt x="28687" y="22016"/>
                  </a:cubicBezTo>
                  <a:cubicBezTo>
                    <a:pt x="28521" y="21683"/>
                    <a:pt x="28287" y="21282"/>
                    <a:pt x="28020" y="20915"/>
                  </a:cubicBezTo>
                  <a:cubicBezTo>
                    <a:pt x="28320" y="20782"/>
                    <a:pt x="28621" y="20615"/>
                    <a:pt x="28854" y="20415"/>
                  </a:cubicBezTo>
                  <a:cubicBezTo>
                    <a:pt x="30288" y="19181"/>
                    <a:pt x="30322" y="17179"/>
                    <a:pt x="30188" y="16079"/>
                  </a:cubicBezTo>
                  <a:cubicBezTo>
                    <a:pt x="30022" y="14411"/>
                    <a:pt x="29321" y="12843"/>
                    <a:pt x="28287" y="11675"/>
                  </a:cubicBezTo>
                  <a:cubicBezTo>
                    <a:pt x="28120" y="11509"/>
                    <a:pt x="27953" y="11308"/>
                    <a:pt x="27753" y="11108"/>
                  </a:cubicBezTo>
                  <a:cubicBezTo>
                    <a:pt x="28087" y="10708"/>
                    <a:pt x="28454" y="10274"/>
                    <a:pt x="28587" y="9707"/>
                  </a:cubicBezTo>
                  <a:cubicBezTo>
                    <a:pt x="28854" y="8873"/>
                    <a:pt x="28354" y="8206"/>
                    <a:pt x="27987" y="7639"/>
                  </a:cubicBezTo>
                  <a:cubicBezTo>
                    <a:pt x="27887" y="7506"/>
                    <a:pt x="27787" y="7372"/>
                    <a:pt x="27720" y="7272"/>
                  </a:cubicBezTo>
                  <a:cubicBezTo>
                    <a:pt x="27220" y="6438"/>
                    <a:pt x="26552" y="5337"/>
                    <a:pt x="26953" y="4470"/>
                  </a:cubicBezTo>
                  <a:cubicBezTo>
                    <a:pt x="27420" y="3469"/>
                    <a:pt x="28087" y="2602"/>
                    <a:pt x="28654" y="1868"/>
                  </a:cubicBezTo>
                  <a:cubicBezTo>
                    <a:pt x="28787" y="1702"/>
                    <a:pt x="28821" y="1501"/>
                    <a:pt x="28721" y="1301"/>
                  </a:cubicBezTo>
                  <a:cubicBezTo>
                    <a:pt x="28621" y="1134"/>
                    <a:pt x="28454" y="1001"/>
                    <a:pt x="28254" y="1001"/>
                  </a:cubicBezTo>
                  <a:cubicBezTo>
                    <a:pt x="28120" y="1001"/>
                    <a:pt x="27987" y="1068"/>
                    <a:pt x="27887" y="1168"/>
                  </a:cubicBezTo>
                  <a:cubicBezTo>
                    <a:pt x="27787" y="1301"/>
                    <a:pt x="27653" y="1435"/>
                    <a:pt x="27553" y="1535"/>
                  </a:cubicBezTo>
                  <a:cubicBezTo>
                    <a:pt x="26386" y="2702"/>
                    <a:pt x="24985" y="4137"/>
                    <a:pt x="25485" y="6205"/>
                  </a:cubicBezTo>
                  <a:cubicBezTo>
                    <a:pt x="25752" y="7172"/>
                    <a:pt x="26186" y="8139"/>
                    <a:pt x="26786" y="8940"/>
                  </a:cubicBezTo>
                  <a:lnTo>
                    <a:pt x="26853" y="9007"/>
                  </a:lnTo>
                  <a:cubicBezTo>
                    <a:pt x="26919" y="9107"/>
                    <a:pt x="27053" y="9274"/>
                    <a:pt x="27019" y="9340"/>
                  </a:cubicBezTo>
                  <a:cubicBezTo>
                    <a:pt x="27019" y="9407"/>
                    <a:pt x="26919" y="9540"/>
                    <a:pt x="26886" y="9607"/>
                  </a:cubicBezTo>
                  <a:cubicBezTo>
                    <a:pt x="26819" y="9674"/>
                    <a:pt x="26753" y="9774"/>
                    <a:pt x="26719" y="9841"/>
                  </a:cubicBezTo>
                  <a:cubicBezTo>
                    <a:pt x="26686" y="9907"/>
                    <a:pt x="26653" y="9974"/>
                    <a:pt x="26619" y="10041"/>
                  </a:cubicBezTo>
                  <a:cubicBezTo>
                    <a:pt x="26586" y="10074"/>
                    <a:pt x="26586" y="10074"/>
                    <a:pt x="26586" y="10074"/>
                  </a:cubicBezTo>
                  <a:cubicBezTo>
                    <a:pt x="26186" y="9807"/>
                    <a:pt x="25819" y="9641"/>
                    <a:pt x="25452" y="9540"/>
                  </a:cubicBezTo>
                  <a:cubicBezTo>
                    <a:pt x="25185" y="9474"/>
                    <a:pt x="24885" y="9407"/>
                    <a:pt x="24651" y="9374"/>
                  </a:cubicBezTo>
                  <a:lnTo>
                    <a:pt x="24318" y="9374"/>
                  </a:lnTo>
                  <a:cubicBezTo>
                    <a:pt x="23684" y="9374"/>
                    <a:pt x="23017" y="9574"/>
                    <a:pt x="22416" y="10041"/>
                  </a:cubicBezTo>
                  <a:cubicBezTo>
                    <a:pt x="22383" y="10074"/>
                    <a:pt x="22316" y="10108"/>
                    <a:pt x="22249" y="10141"/>
                  </a:cubicBezTo>
                  <a:cubicBezTo>
                    <a:pt x="21816" y="9374"/>
                    <a:pt x="21549" y="8840"/>
                    <a:pt x="21882" y="8173"/>
                  </a:cubicBezTo>
                  <a:cubicBezTo>
                    <a:pt x="22016" y="7939"/>
                    <a:pt x="22149" y="7739"/>
                    <a:pt x="22283" y="7506"/>
                  </a:cubicBezTo>
                  <a:cubicBezTo>
                    <a:pt x="22416" y="7306"/>
                    <a:pt x="22550" y="7105"/>
                    <a:pt x="22650" y="6905"/>
                  </a:cubicBezTo>
                  <a:cubicBezTo>
                    <a:pt x="22917" y="6438"/>
                    <a:pt x="23117" y="5971"/>
                    <a:pt x="23283" y="5504"/>
                  </a:cubicBezTo>
                  <a:lnTo>
                    <a:pt x="23350" y="5337"/>
                  </a:lnTo>
                  <a:cubicBezTo>
                    <a:pt x="23684" y="4504"/>
                    <a:pt x="23750" y="3670"/>
                    <a:pt x="23550" y="2836"/>
                  </a:cubicBezTo>
                  <a:cubicBezTo>
                    <a:pt x="23417" y="2335"/>
                    <a:pt x="23217" y="1902"/>
                    <a:pt x="23017" y="1501"/>
                  </a:cubicBezTo>
                  <a:cubicBezTo>
                    <a:pt x="22950" y="1301"/>
                    <a:pt x="22816" y="1134"/>
                    <a:pt x="22716" y="968"/>
                  </a:cubicBezTo>
                  <a:cubicBezTo>
                    <a:pt x="22583" y="734"/>
                    <a:pt x="22483" y="534"/>
                    <a:pt x="22383" y="334"/>
                  </a:cubicBezTo>
                  <a:cubicBezTo>
                    <a:pt x="22316" y="134"/>
                    <a:pt x="22116" y="0"/>
                    <a:pt x="21916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4"/>
            <p:cNvSpPr/>
            <p:nvPr/>
          </p:nvSpPr>
          <p:spPr>
            <a:xfrm>
              <a:off x="5419875" y="1957675"/>
              <a:ext cx="91750" cy="266375"/>
            </a:xfrm>
            <a:custGeom>
              <a:avLst/>
              <a:gdLst/>
              <a:ahLst/>
              <a:cxnLst/>
              <a:rect l="l" t="t" r="r" b="b"/>
              <a:pathLst>
                <a:path w="3670" h="10655" extrusionOk="0">
                  <a:moveTo>
                    <a:pt x="2702" y="1"/>
                  </a:moveTo>
                  <a:lnTo>
                    <a:pt x="2702" y="1"/>
                  </a:lnTo>
                  <a:cubicBezTo>
                    <a:pt x="2602" y="101"/>
                    <a:pt x="2536" y="167"/>
                    <a:pt x="2436" y="234"/>
                  </a:cubicBezTo>
                  <a:cubicBezTo>
                    <a:pt x="2302" y="334"/>
                    <a:pt x="2169" y="368"/>
                    <a:pt x="2035" y="401"/>
                  </a:cubicBezTo>
                  <a:cubicBezTo>
                    <a:pt x="2369" y="968"/>
                    <a:pt x="2669" y="1769"/>
                    <a:pt x="2602" y="2402"/>
                  </a:cubicBezTo>
                  <a:cubicBezTo>
                    <a:pt x="2569" y="2803"/>
                    <a:pt x="2436" y="3170"/>
                    <a:pt x="2369" y="3536"/>
                  </a:cubicBezTo>
                  <a:cubicBezTo>
                    <a:pt x="2302" y="3970"/>
                    <a:pt x="2235" y="4370"/>
                    <a:pt x="2069" y="4771"/>
                  </a:cubicBezTo>
                  <a:cubicBezTo>
                    <a:pt x="1468" y="6472"/>
                    <a:pt x="0" y="8373"/>
                    <a:pt x="634" y="10308"/>
                  </a:cubicBezTo>
                  <a:cubicBezTo>
                    <a:pt x="692" y="10481"/>
                    <a:pt x="675" y="10655"/>
                    <a:pt x="799" y="10655"/>
                  </a:cubicBezTo>
                  <a:cubicBezTo>
                    <a:pt x="818" y="10655"/>
                    <a:pt x="841" y="10650"/>
                    <a:pt x="868" y="10642"/>
                  </a:cubicBezTo>
                  <a:cubicBezTo>
                    <a:pt x="1101" y="10575"/>
                    <a:pt x="1101" y="10041"/>
                    <a:pt x="1168" y="9808"/>
                  </a:cubicBezTo>
                  <a:cubicBezTo>
                    <a:pt x="1268" y="9307"/>
                    <a:pt x="1401" y="8840"/>
                    <a:pt x="1535" y="8340"/>
                  </a:cubicBezTo>
                  <a:cubicBezTo>
                    <a:pt x="1802" y="7473"/>
                    <a:pt x="2102" y="6605"/>
                    <a:pt x="2436" y="5738"/>
                  </a:cubicBezTo>
                  <a:cubicBezTo>
                    <a:pt x="3103" y="3970"/>
                    <a:pt x="3670" y="1735"/>
                    <a:pt x="2702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4"/>
            <p:cNvSpPr/>
            <p:nvPr/>
          </p:nvSpPr>
          <p:spPr>
            <a:xfrm>
              <a:off x="5266425" y="1735850"/>
              <a:ext cx="215175" cy="215300"/>
            </a:xfrm>
            <a:custGeom>
              <a:avLst/>
              <a:gdLst/>
              <a:ahLst/>
              <a:cxnLst/>
              <a:rect l="l" t="t" r="r" b="b"/>
              <a:pathLst>
                <a:path w="8607" h="8612" extrusionOk="0">
                  <a:moveTo>
                    <a:pt x="301" y="1"/>
                  </a:moveTo>
                  <a:cubicBezTo>
                    <a:pt x="201" y="101"/>
                    <a:pt x="101" y="167"/>
                    <a:pt x="1" y="234"/>
                  </a:cubicBezTo>
                  <a:cubicBezTo>
                    <a:pt x="368" y="768"/>
                    <a:pt x="601" y="1335"/>
                    <a:pt x="568" y="2069"/>
                  </a:cubicBezTo>
                  <a:lnTo>
                    <a:pt x="601" y="2069"/>
                  </a:lnTo>
                  <a:cubicBezTo>
                    <a:pt x="1368" y="2536"/>
                    <a:pt x="2002" y="3303"/>
                    <a:pt x="2669" y="3970"/>
                  </a:cubicBezTo>
                  <a:cubicBezTo>
                    <a:pt x="3370" y="4671"/>
                    <a:pt x="3937" y="5504"/>
                    <a:pt x="4637" y="6172"/>
                  </a:cubicBezTo>
                  <a:cubicBezTo>
                    <a:pt x="5405" y="6939"/>
                    <a:pt x="6205" y="7606"/>
                    <a:pt x="7039" y="8273"/>
                  </a:cubicBezTo>
                  <a:cubicBezTo>
                    <a:pt x="7247" y="8429"/>
                    <a:pt x="7652" y="8612"/>
                    <a:pt x="7994" y="8612"/>
                  </a:cubicBezTo>
                  <a:cubicBezTo>
                    <a:pt x="8311" y="8612"/>
                    <a:pt x="8574" y="8454"/>
                    <a:pt x="8574" y="7973"/>
                  </a:cubicBezTo>
                  <a:cubicBezTo>
                    <a:pt x="8607" y="7573"/>
                    <a:pt x="8073" y="7206"/>
                    <a:pt x="7840" y="7039"/>
                  </a:cubicBezTo>
                  <a:cubicBezTo>
                    <a:pt x="7139" y="6505"/>
                    <a:pt x="6372" y="6072"/>
                    <a:pt x="5671" y="5538"/>
                  </a:cubicBezTo>
                  <a:cubicBezTo>
                    <a:pt x="4871" y="4937"/>
                    <a:pt x="4137" y="4270"/>
                    <a:pt x="3370" y="3603"/>
                  </a:cubicBezTo>
                  <a:cubicBezTo>
                    <a:pt x="2669" y="3003"/>
                    <a:pt x="1969" y="2302"/>
                    <a:pt x="1335" y="1568"/>
                  </a:cubicBezTo>
                  <a:cubicBezTo>
                    <a:pt x="1035" y="1235"/>
                    <a:pt x="768" y="868"/>
                    <a:pt x="534" y="468"/>
                  </a:cubicBezTo>
                  <a:cubicBezTo>
                    <a:pt x="434" y="301"/>
                    <a:pt x="368" y="167"/>
                    <a:pt x="301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4"/>
            <p:cNvSpPr/>
            <p:nvPr/>
          </p:nvSpPr>
          <p:spPr>
            <a:xfrm>
              <a:off x="5493250" y="1644125"/>
              <a:ext cx="132625" cy="128425"/>
            </a:xfrm>
            <a:custGeom>
              <a:avLst/>
              <a:gdLst/>
              <a:ahLst/>
              <a:cxnLst/>
              <a:rect l="l" t="t" r="r" b="b"/>
              <a:pathLst>
                <a:path w="5305" h="5137" extrusionOk="0">
                  <a:moveTo>
                    <a:pt x="134" y="0"/>
                  </a:moveTo>
                  <a:cubicBezTo>
                    <a:pt x="168" y="67"/>
                    <a:pt x="168" y="134"/>
                    <a:pt x="168" y="167"/>
                  </a:cubicBezTo>
                  <a:cubicBezTo>
                    <a:pt x="168" y="467"/>
                    <a:pt x="101" y="734"/>
                    <a:pt x="1" y="968"/>
                  </a:cubicBezTo>
                  <a:cubicBezTo>
                    <a:pt x="735" y="1234"/>
                    <a:pt x="1302" y="1968"/>
                    <a:pt x="1869" y="2635"/>
                  </a:cubicBezTo>
                  <a:cubicBezTo>
                    <a:pt x="2669" y="3603"/>
                    <a:pt x="3704" y="4403"/>
                    <a:pt x="4771" y="5004"/>
                  </a:cubicBezTo>
                  <a:cubicBezTo>
                    <a:pt x="4842" y="5028"/>
                    <a:pt x="5032" y="5136"/>
                    <a:pt x="5160" y="5136"/>
                  </a:cubicBezTo>
                  <a:cubicBezTo>
                    <a:pt x="5211" y="5136"/>
                    <a:pt x="5252" y="5118"/>
                    <a:pt x="5271" y="5071"/>
                  </a:cubicBezTo>
                  <a:cubicBezTo>
                    <a:pt x="5305" y="4970"/>
                    <a:pt x="5138" y="4704"/>
                    <a:pt x="5105" y="4637"/>
                  </a:cubicBezTo>
                  <a:cubicBezTo>
                    <a:pt x="4971" y="4370"/>
                    <a:pt x="4838" y="4103"/>
                    <a:pt x="4671" y="3836"/>
                  </a:cubicBezTo>
                  <a:cubicBezTo>
                    <a:pt x="4304" y="3236"/>
                    <a:pt x="3804" y="2702"/>
                    <a:pt x="3337" y="2202"/>
                  </a:cubicBezTo>
                  <a:cubicBezTo>
                    <a:pt x="2870" y="1735"/>
                    <a:pt x="2369" y="1335"/>
                    <a:pt x="1836" y="968"/>
                  </a:cubicBezTo>
                  <a:cubicBezTo>
                    <a:pt x="1335" y="634"/>
                    <a:pt x="735" y="134"/>
                    <a:pt x="134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4"/>
            <p:cNvSpPr/>
            <p:nvPr/>
          </p:nvSpPr>
          <p:spPr>
            <a:xfrm>
              <a:off x="5296450" y="1637450"/>
              <a:ext cx="192975" cy="81000"/>
            </a:xfrm>
            <a:custGeom>
              <a:avLst/>
              <a:gdLst/>
              <a:ahLst/>
              <a:cxnLst/>
              <a:rect l="l" t="t" r="r" b="b"/>
              <a:pathLst>
                <a:path w="7719" h="3240" extrusionOk="0">
                  <a:moveTo>
                    <a:pt x="6882" y="1"/>
                  </a:moveTo>
                  <a:cubicBezTo>
                    <a:pt x="6791" y="1"/>
                    <a:pt x="6698" y="12"/>
                    <a:pt x="6605" y="34"/>
                  </a:cubicBezTo>
                  <a:cubicBezTo>
                    <a:pt x="5838" y="201"/>
                    <a:pt x="5304" y="834"/>
                    <a:pt x="4671" y="1301"/>
                  </a:cubicBezTo>
                  <a:cubicBezTo>
                    <a:pt x="4104" y="1735"/>
                    <a:pt x="3470" y="2135"/>
                    <a:pt x="2836" y="2402"/>
                  </a:cubicBezTo>
                  <a:cubicBezTo>
                    <a:pt x="2609" y="2502"/>
                    <a:pt x="2370" y="2547"/>
                    <a:pt x="2128" y="2547"/>
                  </a:cubicBezTo>
                  <a:cubicBezTo>
                    <a:pt x="1478" y="2547"/>
                    <a:pt x="802" y="2221"/>
                    <a:pt x="267" y="1735"/>
                  </a:cubicBezTo>
                  <a:cubicBezTo>
                    <a:pt x="234" y="2135"/>
                    <a:pt x="134" y="2502"/>
                    <a:pt x="1" y="2836"/>
                  </a:cubicBezTo>
                  <a:cubicBezTo>
                    <a:pt x="301" y="2969"/>
                    <a:pt x="568" y="3069"/>
                    <a:pt x="868" y="3136"/>
                  </a:cubicBezTo>
                  <a:cubicBezTo>
                    <a:pt x="1268" y="3236"/>
                    <a:pt x="1702" y="3236"/>
                    <a:pt x="2135" y="3236"/>
                  </a:cubicBezTo>
                  <a:cubicBezTo>
                    <a:pt x="2196" y="3238"/>
                    <a:pt x="2257" y="3240"/>
                    <a:pt x="2318" y="3240"/>
                  </a:cubicBezTo>
                  <a:cubicBezTo>
                    <a:pt x="3091" y="3240"/>
                    <a:pt x="3862" y="3047"/>
                    <a:pt x="4604" y="2769"/>
                  </a:cubicBezTo>
                  <a:cubicBezTo>
                    <a:pt x="5271" y="2536"/>
                    <a:pt x="6005" y="2235"/>
                    <a:pt x="6605" y="1835"/>
                  </a:cubicBezTo>
                  <a:cubicBezTo>
                    <a:pt x="6939" y="1602"/>
                    <a:pt x="7272" y="1301"/>
                    <a:pt x="7439" y="934"/>
                  </a:cubicBezTo>
                  <a:cubicBezTo>
                    <a:pt x="7718" y="293"/>
                    <a:pt x="7344" y="1"/>
                    <a:pt x="6882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4"/>
            <p:cNvSpPr/>
            <p:nvPr/>
          </p:nvSpPr>
          <p:spPr>
            <a:xfrm>
              <a:off x="4897000" y="1957675"/>
              <a:ext cx="91750" cy="266375"/>
            </a:xfrm>
            <a:custGeom>
              <a:avLst/>
              <a:gdLst/>
              <a:ahLst/>
              <a:cxnLst/>
              <a:rect l="l" t="t" r="r" b="b"/>
              <a:pathLst>
                <a:path w="3670" h="10655" extrusionOk="0">
                  <a:moveTo>
                    <a:pt x="968" y="1"/>
                  </a:moveTo>
                  <a:lnTo>
                    <a:pt x="968" y="1"/>
                  </a:lnTo>
                  <a:cubicBezTo>
                    <a:pt x="1" y="1735"/>
                    <a:pt x="568" y="3970"/>
                    <a:pt x="1235" y="5738"/>
                  </a:cubicBezTo>
                  <a:cubicBezTo>
                    <a:pt x="1568" y="6605"/>
                    <a:pt x="1869" y="7473"/>
                    <a:pt x="2135" y="8340"/>
                  </a:cubicBezTo>
                  <a:cubicBezTo>
                    <a:pt x="2269" y="8840"/>
                    <a:pt x="2402" y="9307"/>
                    <a:pt x="2502" y="9808"/>
                  </a:cubicBezTo>
                  <a:cubicBezTo>
                    <a:pt x="2569" y="10041"/>
                    <a:pt x="2569" y="10575"/>
                    <a:pt x="2803" y="10642"/>
                  </a:cubicBezTo>
                  <a:cubicBezTo>
                    <a:pt x="2829" y="10650"/>
                    <a:pt x="2852" y="10655"/>
                    <a:pt x="2871" y="10655"/>
                  </a:cubicBezTo>
                  <a:cubicBezTo>
                    <a:pt x="2996" y="10655"/>
                    <a:pt x="2978" y="10481"/>
                    <a:pt x="3036" y="10308"/>
                  </a:cubicBezTo>
                  <a:cubicBezTo>
                    <a:pt x="3670" y="8373"/>
                    <a:pt x="2169" y="6472"/>
                    <a:pt x="1602" y="4771"/>
                  </a:cubicBezTo>
                  <a:cubicBezTo>
                    <a:pt x="1435" y="4370"/>
                    <a:pt x="1368" y="3970"/>
                    <a:pt x="1301" y="3536"/>
                  </a:cubicBezTo>
                  <a:cubicBezTo>
                    <a:pt x="1235" y="3170"/>
                    <a:pt x="1101" y="2803"/>
                    <a:pt x="1068" y="2402"/>
                  </a:cubicBezTo>
                  <a:cubicBezTo>
                    <a:pt x="1001" y="1769"/>
                    <a:pt x="1301" y="968"/>
                    <a:pt x="1635" y="401"/>
                  </a:cubicBezTo>
                  <a:cubicBezTo>
                    <a:pt x="1502" y="368"/>
                    <a:pt x="1368" y="334"/>
                    <a:pt x="1235" y="234"/>
                  </a:cubicBezTo>
                  <a:cubicBezTo>
                    <a:pt x="1135" y="167"/>
                    <a:pt x="1068" y="101"/>
                    <a:pt x="968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4"/>
            <p:cNvSpPr/>
            <p:nvPr/>
          </p:nvSpPr>
          <p:spPr>
            <a:xfrm>
              <a:off x="4927025" y="1735850"/>
              <a:ext cx="215175" cy="215300"/>
            </a:xfrm>
            <a:custGeom>
              <a:avLst/>
              <a:gdLst/>
              <a:ahLst/>
              <a:cxnLst/>
              <a:rect l="l" t="t" r="r" b="b"/>
              <a:pathLst>
                <a:path w="8607" h="8612" extrusionOk="0">
                  <a:moveTo>
                    <a:pt x="8306" y="1"/>
                  </a:moveTo>
                  <a:cubicBezTo>
                    <a:pt x="8240" y="167"/>
                    <a:pt x="8173" y="301"/>
                    <a:pt x="8073" y="468"/>
                  </a:cubicBezTo>
                  <a:cubicBezTo>
                    <a:pt x="7839" y="868"/>
                    <a:pt x="7572" y="1235"/>
                    <a:pt x="7272" y="1568"/>
                  </a:cubicBezTo>
                  <a:cubicBezTo>
                    <a:pt x="6638" y="2302"/>
                    <a:pt x="5938" y="3003"/>
                    <a:pt x="5237" y="3603"/>
                  </a:cubicBezTo>
                  <a:cubicBezTo>
                    <a:pt x="4470" y="4270"/>
                    <a:pt x="3736" y="4937"/>
                    <a:pt x="2936" y="5538"/>
                  </a:cubicBezTo>
                  <a:cubicBezTo>
                    <a:pt x="2235" y="6072"/>
                    <a:pt x="1468" y="6505"/>
                    <a:pt x="768" y="7039"/>
                  </a:cubicBezTo>
                  <a:cubicBezTo>
                    <a:pt x="534" y="7206"/>
                    <a:pt x="0" y="7573"/>
                    <a:pt x="34" y="7973"/>
                  </a:cubicBezTo>
                  <a:cubicBezTo>
                    <a:pt x="34" y="8454"/>
                    <a:pt x="296" y="8612"/>
                    <a:pt x="613" y="8612"/>
                  </a:cubicBezTo>
                  <a:cubicBezTo>
                    <a:pt x="955" y="8612"/>
                    <a:pt x="1361" y="8429"/>
                    <a:pt x="1568" y="8273"/>
                  </a:cubicBezTo>
                  <a:cubicBezTo>
                    <a:pt x="2402" y="7606"/>
                    <a:pt x="3203" y="6939"/>
                    <a:pt x="3970" y="6172"/>
                  </a:cubicBezTo>
                  <a:cubicBezTo>
                    <a:pt x="4670" y="5504"/>
                    <a:pt x="5237" y="4671"/>
                    <a:pt x="5938" y="3970"/>
                  </a:cubicBezTo>
                  <a:cubicBezTo>
                    <a:pt x="6605" y="3303"/>
                    <a:pt x="7239" y="2536"/>
                    <a:pt x="8006" y="2069"/>
                  </a:cubicBezTo>
                  <a:lnTo>
                    <a:pt x="8039" y="2069"/>
                  </a:lnTo>
                  <a:cubicBezTo>
                    <a:pt x="8006" y="1335"/>
                    <a:pt x="8240" y="768"/>
                    <a:pt x="8607" y="234"/>
                  </a:cubicBezTo>
                  <a:cubicBezTo>
                    <a:pt x="8506" y="167"/>
                    <a:pt x="8406" y="101"/>
                    <a:pt x="8306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4"/>
            <p:cNvSpPr/>
            <p:nvPr/>
          </p:nvSpPr>
          <p:spPr>
            <a:xfrm>
              <a:off x="4919200" y="1637450"/>
              <a:ext cx="192975" cy="81000"/>
            </a:xfrm>
            <a:custGeom>
              <a:avLst/>
              <a:gdLst/>
              <a:ahLst/>
              <a:cxnLst/>
              <a:rect l="l" t="t" r="r" b="b"/>
              <a:pathLst>
                <a:path w="7719" h="3240" extrusionOk="0">
                  <a:moveTo>
                    <a:pt x="838" y="1"/>
                  </a:moveTo>
                  <a:cubicBezTo>
                    <a:pt x="376" y="1"/>
                    <a:pt x="1" y="293"/>
                    <a:pt x="280" y="934"/>
                  </a:cubicBezTo>
                  <a:cubicBezTo>
                    <a:pt x="447" y="1301"/>
                    <a:pt x="780" y="1602"/>
                    <a:pt x="1114" y="1835"/>
                  </a:cubicBezTo>
                  <a:cubicBezTo>
                    <a:pt x="1714" y="2235"/>
                    <a:pt x="2448" y="2536"/>
                    <a:pt x="3115" y="2769"/>
                  </a:cubicBezTo>
                  <a:cubicBezTo>
                    <a:pt x="3858" y="3047"/>
                    <a:pt x="4628" y="3240"/>
                    <a:pt x="5401" y="3240"/>
                  </a:cubicBezTo>
                  <a:cubicBezTo>
                    <a:pt x="5462" y="3240"/>
                    <a:pt x="5523" y="3238"/>
                    <a:pt x="5584" y="3236"/>
                  </a:cubicBezTo>
                  <a:cubicBezTo>
                    <a:pt x="6017" y="3236"/>
                    <a:pt x="6451" y="3236"/>
                    <a:pt x="6851" y="3136"/>
                  </a:cubicBezTo>
                  <a:cubicBezTo>
                    <a:pt x="7152" y="3069"/>
                    <a:pt x="7418" y="2969"/>
                    <a:pt x="7719" y="2836"/>
                  </a:cubicBezTo>
                  <a:cubicBezTo>
                    <a:pt x="7585" y="2502"/>
                    <a:pt x="7485" y="2135"/>
                    <a:pt x="7452" y="1735"/>
                  </a:cubicBezTo>
                  <a:cubicBezTo>
                    <a:pt x="6917" y="2221"/>
                    <a:pt x="6242" y="2547"/>
                    <a:pt x="5592" y="2547"/>
                  </a:cubicBezTo>
                  <a:cubicBezTo>
                    <a:pt x="5349" y="2547"/>
                    <a:pt x="5110" y="2502"/>
                    <a:pt x="4883" y="2402"/>
                  </a:cubicBezTo>
                  <a:cubicBezTo>
                    <a:pt x="4250" y="2135"/>
                    <a:pt x="3616" y="1735"/>
                    <a:pt x="3049" y="1301"/>
                  </a:cubicBezTo>
                  <a:cubicBezTo>
                    <a:pt x="2415" y="834"/>
                    <a:pt x="1881" y="201"/>
                    <a:pt x="1114" y="34"/>
                  </a:cubicBezTo>
                  <a:cubicBezTo>
                    <a:pt x="1021" y="12"/>
                    <a:pt x="928" y="1"/>
                    <a:pt x="838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4"/>
            <p:cNvSpPr/>
            <p:nvPr/>
          </p:nvSpPr>
          <p:spPr>
            <a:xfrm>
              <a:off x="4782750" y="1644125"/>
              <a:ext cx="132625" cy="128425"/>
            </a:xfrm>
            <a:custGeom>
              <a:avLst/>
              <a:gdLst/>
              <a:ahLst/>
              <a:cxnLst/>
              <a:rect l="l" t="t" r="r" b="b"/>
              <a:pathLst>
                <a:path w="5305" h="5137" extrusionOk="0">
                  <a:moveTo>
                    <a:pt x="5138" y="0"/>
                  </a:moveTo>
                  <a:cubicBezTo>
                    <a:pt x="4571" y="134"/>
                    <a:pt x="3970" y="634"/>
                    <a:pt x="3470" y="968"/>
                  </a:cubicBezTo>
                  <a:cubicBezTo>
                    <a:pt x="2936" y="1335"/>
                    <a:pt x="2436" y="1735"/>
                    <a:pt x="1969" y="2202"/>
                  </a:cubicBezTo>
                  <a:cubicBezTo>
                    <a:pt x="1502" y="2702"/>
                    <a:pt x="1001" y="3236"/>
                    <a:pt x="634" y="3836"/>
                  </a:cubicBezTo>
                  <a:cubicBezTo>
                    <a:pt x="468" y="4103"/>
                    <a:pt x="334" y="4370"/>
                    <a:pt x="201" y="4637"/>
                  </a:cubicBezTo>
                  <a:cubicBezTo>
                    <a:pt x="167" y="4704"/>
                    <a:pt x="1" y="4970"/>
                    <a:pt x="34" y="5071"/>
                  </a:cubicBezTo>
                  <a:cubicBezTo>
                    <a:pt x="53" y="5118"/>
                    <a:pt x="94" y="5136"/>
                    <a:pt x="145" y="5136"/>
                  </a:cubicBezTo>
                  <a:cubicBezTo>
                    <a:pt x="270" y="5136"/>
                    <a:pt x="453" y="5028"/>
                    <a:pt x="501" y="5004"/>
                  </a:cubicBezTo>
                  <a:cubicBezTo>
                    <a:pt x="1602" y="4403"/>
                    <a:pt x="2636" y="3603"/>
                    <a:pt x="3436" y="2635"/>
                  </a:cubicBezTo>
                  <a:cubicBezTo>
                    <a:pt x="4003" y="1968"/>
                    <a:pt x="4571" y="1234"/>
                    <a:pt x="5304" y="968"/>
                  </a:cubicBezTo>
                  <a:cubicBezTo>
                    <a:pt x="5204" y="734"/>
                    <a:pt x="5138" y="467"/>
                    <a:pt x="5138" y="167"/>
                  </a:cubicBezTo>
                  <a:cubicBezTo>
                    <a:pt x="5138" y="100"/>
                    <a:pt x="5138" y="67"/>
                    <a:pt x="5138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4"/>
            <p:cNvSpPr/>
            <p:nvPr/>
          </p:nvSpPr>
          <p:spPr>
            <a:xfrm>
              <a:off x="4855300" y="1186100"/>
              <a:ext cx="125950" cy="155325"/>
            </a:xfrm>
            <a:custGeom>
              <a:avLst/>
              <a:gdLst/>
              <a:ahLst/>
              <a:cxnLst/>
              <a:rect l="l" t="t" r="r" b="b"/>
              <a:pathLst>
                <a:path w="5038" h="6213" extrusionOk="0">
                  <a:moveTo>
                    <a:pt x="85" y="1"/>
                  </a:moveTo>
                  <a:cubicBezTo>
                    <a:pt x="67" y="1"/>
                    <a:pt x="49" y="3"/>
                    <a:pt x="34" y="8"/>
                  </a:cubicBezTo>
                  <a:cubicBezTo>
                    <a:pt x="34" y="42"/>
                    <a:pt x="1" y="42"/>
                    <a:pt x="1" y="42"/>
                  </a:cubicBezTo>
                  <a:cubicBezTo>
                    <a:pt x="1" y="42"/>
                    <a:pt x="34" y="42"/>
                    <a:pt x="34" y="142"/>
                  </a:cubicBezTo>
                  <a:cubicBezTo>
                    <a:pt x="34" y="242"/>
                    <a:pt x="134" y="408"/>
                    <a:pt x="167" y="475"/>
                  </a:cubicBezTo>
                  <a:cubicBezTo>
                    <a:pt x="434" y="1009"/>
                    <a:pt x="735" y="1543"/>
                    <a:pt x="1035" y="2043"/>
                  </a:cubicBezTo>
                  <a:cubicBezTo>
                    <a:pt x="1268" y="2410"/>
                    <a:pt x="1468" y="2777"/>
                    <a:pt x="1769" y="3110"/>
                  </a:cubicBezTo>
                  <a:cubicBezTo>
                    <a:pt x="2035" y="3377"/>
                    <a:pt x="2336" y="3611"/>
                    <a:pt x="2569" y="3878"/>
                  </a:cubicBezTo>
                  <a:cubicBezTo>
                    <a:pt x="3003" y="4378"/>
                    <a:pt x="3470" y="4945"/>
                    <a:pt x="3970" y="5345"/>
                  </a:cubicBezTo>
                  <a:cubicBezTo>
                    <a:pt x="4270" y="5612"/>
                    <a:pt x="4604" y="5846"/>
                    <a:pt x="4771" y="6213"/>
                  </a:cubicBezTo>
                  <a:cubicBezTo>
                    <a:pt x="4837" y="5846"/>
                    <a:pt x="4904" y="5479"/>
                    <a:pt x="5038" y="5212"/>
                  </a:cubicBezTo>
                  <a:cubicBezTo>
                    <a:pt x="4938" y="5045"/>
                    <a:pt x="4804" y="4878"/>
                    <a:pt x="4704" y="4712"/>
                  </a:cubicBezTo>
                  <a:cubicBezTo>
                    <a:pt x="4504" y="4345"/>
                    <a:pt x="4337" y="3944"/>
                    <a:pt x="4070" y="3611"/>
                  </a:cubicBezTo>
                  <a:cubicBezTo>
                    <a:pt x="3637" y="2944"/>
                    <a:pt x="3136" y="2210"/>
                    <a:pt x="2536" y="1709"/>
                  </a:cubicBezTo>
                  <a:cubicBezTo>
                    <a:pt x="2035" y="1242"/>
                    <a:pt x="1502" y="809"/>
                    <a:pt x="935" y="408"/>
                  </a:cubicBezTo>
                  <a:cubicBezTo>
                    <a:pt x="781" y="347"/>
                    <a:pt x="314" y="1"/>
                    <a:pt x="85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4"/>
            <p:cNvSpPr/>
            <p:nvPr/>
          </p:nvSpPr>
          <p:spPr>
            <a:xfrm>
              <a:off x="4982050" y="1327125"/>
              <a:ext cx="114275" cy="152725"/>
            </a:xfrm>
            <a:custGeom>
              <a:avLst/>
              <a:gdLst/>
              <a:ahLst/>
              <a:cxnLst/>
              <a:rect l="l" t="t" r="r" b="b"/>
              <a:pathLst>
                <a:path w="4571" h="6109" extrusionOk="0">
                  <a:moveTo>
                    <a:pt x="481" y="1"/>
                  </a:moveTo>
                  <a:cubicBezTo>
                    <a:pt x="406" y="1"/>
                    <a:pt x="430" y="184"/>
                    <a:pt x="368" y="338"/>
                  </a:cubicBezTo>
                  <a:cubicBezTo>
                    <a:pt x="335" y="538"/>
                    <a:pt x="301" y="705"/>
                    <a:pt x="268" y="905"/>
                  </a:cubicBezTo>
                  <a:cubicBezTo>
                    <a:pt x="1" y="2573"/>
                    <a:pt x="1369" y="4007"/>
                    <a:pt x="2369" y="5008"/>
                  </a:cubicBezTo>
                  <a:cubicBezTo>
                    <a:pt x="2803" y="5475"/>
                    <a:pt x="3370" y="5775"/>
                    <a:pt x="3937" y="5975"/>
                  </a:cubicBezTo>
                  <a:cubicBezTo>
                    <a:pt x="4104" y="6009"/>
                    <a:pt x="4304" y="6076"/>
                    <a:pt x="4471" y="6109"/>
                  </a:cubicBezTo>
                  <a:lnTo>
                    <a:pt x="4571" y="6109"/>
                  </a:lnTo>
                  <a:cubicBezTo>
                    <a:pt x="4471" y="5542"/>
                    <a:pt x="4404" y="5041"/>
                    <a:pt x="4437" y="4541"/>
                  </a:cubicBezTo>
                  <a:cubicBezTo>
                    <a:pt x="3570" y="4374"/>
                    <a:pt x="2803" y="3274"/>
                    <a:pt x="2336" y="2606"/>
                  </a:cubicBezTo>
                  <a:cubicBezTo>
                    <a:pt x="1936" y="2073"/>
                    <a:pt x="1569" y="1539"/>
                    <a:pt x="1202" y="972"/>
                  </a:cubicBezTo>
                  <a:cubicBezTo>
                    <a:pt x="1102" y="805"/>
                    <a:pt x="701" y="38"/>
                    <a:pt x="501" y="5"/>
                  </a:cubicBezTo>
                  <a:cubicBezTo>
                    <a:pt x="494" y="2"/>
                    <a:pt x="487" y="1"/>
                    <a:pt x="481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4"/>
            <p:cNvSpPr/>
            <p:nvPr/>
          </p:nvSpPr>
          <p:spPr>
            <a:xfrm>
              <a:off x="5426550" y="1186100"/>
              <a:ext cx="126775" cy="155325"/>
            </a:xfrm>
            <a:custGeom>
              <a:avLst/>
              <a:gdLst/>
              <a:ahLst/>
              <a:cxnLst/>
              <a:rect l="l" t="t" r="r" b="b"/>
              <a:pathLst>
                <a:path w="5071" h="6213" extrusionOk="0">
                  <a:moveTo>
                    <a:pt x="4960" y="1"/>
                  </a:moveTo>
                  <a:cubicBezTo>
                    <a:pt x="4758" y="1"/>
                    <a:pt x="4291" y="347"/>
                    <a:pt x="4137" y="408"/>
                  </a:cubicBezTo>
                  <a:cubicBezTo>
                    <a:pt x="3570" y="809"/>
                    <a:pt x="3036" y="1242"/>
                    <a:pt x="2502" y="1709"/>
                  </a:cubicBezTo>
                  <a:cubicBezTo>
                    <a:pt x="1935" y="2210"/>
                    <a:pt x="1435" y="2944"/>
                    <a:pt x="1001" y="3611"/>
                  </a:cubicBezTo>
                  <a:cubicBezTo>
                    <a:pt x="734" y="3944"/>
                    <a:pt x="567" y="4345"/>
                    <a:pt x="367" y="4712"/>
                  </a:cubicBezTo>
                  <a:cubicBezTo>
                    <a:pt x="234" y="4878"/>
                    <a:pt x="134" y="5045"/>
                    <a:pt x="0" y="5212"/>
                  </a:cubicBezTo>
                  <a:cubicBezTo>
                    <a:pt x="167" y="5479"/>
                    <a:pt x="234" y="5846"/>
                    <a:pt x="267" y="6213"/>
                  </a:cubicBezTo>
                  <a:cubicBezTo>
                    <a:pt x="467" y="5846"/>
                    <a:pt x="801" y="5612"/>
                    <a:pt x="1101" y="5345"/>
                  </a:cubicBezTo>
                  <a:cubicBezTo>
                    <a:pt x="1601" y="4945"/>
                    <a:pt x="2068" y="4378"/>
                    <a:pt x="2502" y="3878"/>
                  </a:cubicBezTo>
                  <a:cubicBezTo>
                    <a:pt x="2736" y="3611"/>
                    <a:pt x="3036" y="3377"/>
                    <a:pt x="3303" y="3110"/>
                  </a:cubicBezTo>
                  <a:cubicBezTo>
                    <a:pt x="3603" y="2777"/>
                    <a:pt x="3803" y="2410"/>
                    <a:pt x="4003" y="2043"/>
                  </a:cubicBezTo>
                  <a:cubicBezTo>
                    <a:pt x="4337" y="1543"/>
                    <a:pt x="4637" y="1009"/>
                    <a:pt x="4904" y="475"/>
                  </a:cubicBezTo>
                  <a:cubicBezTo>
                    <a:pt x="4937" y="408"/>
                    <a:pt x="5037" y="242"/>
                    <a:pt x="5037" y="142"/>
                  </a:cubicBezTo>
                  <a:cubicBezTo>
                    <a:pt x="5037" y="42"/>
                    <a:pt x="5071" y="42"/>
                    <a:pt x="5071" y="42"/>
                  </a:cubicBezTo>
                  <a:cubicBezTo>
                    <a:pt x="5071" y="42"/>
                    <a:pt x="5037" y="42"/>
                    <a:pt x="5004" y="8"/>
                  </a:cubicBezTo>
                  <a:cubicBezTo>
                    <a:pt x="4991" y="3"/>
                    <a:pt x="4976" y="1"/>
                    <a:pt x="4960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4"/>
            <p:cNvSpPr/>
            <p:nvPr/>
          </p:nvSpPr>
          <p:spPr>
            <a:xfrm>
              <a:off x="5311475" y="1327125"/>
              <a:ext cx="114250" cy="152725"/>
            </a:xfrm>
            <a:custGeom>
              <a:avLst/>
              <a:gdLst/>
              <a:ahLst/>
              <a:cxnLst/>
              <a:rect l="l" t="t" r="r" b="b"/>
              <a:pathLst>
                <a:path w="4570" h="6109" extrusionOk="0">
                  <a:moveTo>
                    <a:pt x="4123" y="1"/>
                  </a:moveTo>
                  <a:cubicBezTo>
                    <a:pt x="4117" y="1"/>
                    <a:pt x="4110" y="2"/>
                    <a:pt x="4103" y="5"/>
                  </a:cubicBezTo>
                  <a:cubicBezTo>
                    <a:pt x="3903" y="38"/>
                    <a:pt x="3503" y="805"/>
                    <a:pt x="3402" y="972"/>
                  </a:cubicBezTo>
                  <a:cubicBezTo>
                    <a:pt x="3036" y="1539"/>
                    <a:pt x="2669" y="2073"/>
                    <a:pt x="2268" y="2606"/>
                  </a:cubicBezTo>
                  <a:cubicBezTo>
                    <a:pt x="1801" y="3274"/>
                    <a:pt x="1034" y="4374"/>
                    <a:pt x="167" y="4541"/>
                  </a:cubicBezTo>
                  <a:cubicBezTo>
                    <a:pt x="167" y="5041"/>
                    <a:pt x="133" y="5542"/>
                    <a:pt x="0" y="6109"/>
                  </a:cubicBezTo>
                  <a:lnTo>
                    <a:pt x="133" y="6109"/>
                  </a:lnTo>
                  <a:cubicBezTo>
                    <a:pt x="300" y="6076"/>
                    <a:pt x="500" y="6009"/>
                    <a:pt x="667" y="5975"/>
                  </a:cubicBezTo>
                  <a:cubicBezTo>
                    <a:pt x="1234" y="5775"/>
                    <a:pt x="1768" y="5475"/>
                    <a:pt x="2235" y="5008"/>
                  </a:cubicBezTo>
                  <a:cubicBezTo>
                    <a:pt x="3236" y="4007"/>
                    <a:pt x="4570" y="2573"/>
                    <a:pt x="4336" y="905"/>
                  </a:cubicBezTo>
                  <a:cubicBezTo>
                    <a:pt x="4303" y="705"/>
                    <a:pt x="4270" y="538"/>
                    <a:pt x="4203" y="338"/>
                  </a:cubicBezTo>
                  <a:cubicBezTo>
                    <a:pt x="4172" y="184"/>
                    <a:pt x="4198" y="1"/>
                    <a:pt x="4123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4"/>
            <p:cNvSpPr/>
            <p:nvPr/>
          </p:nvSpPr>
          <p:spPr>
            <a:xfrm>
              <a:off x="5263100" y="1163775"/>
              <a:ext cx="51725" cy="86900"/>
            </a:xfrm>
            <a:custGeom>
              <a:avLst/>
              <a:gdLst/>
              <a:ahLst/>
              <a:cxnLst/>
              <a:rect l="l" t="t" r="r" b="b"/>
              <a:pathLst>
                <a:path w="2069" h="3476" extrusionOk="0">
                  <a:moveTo>
                    <a:pt x="1235" y="1"/>
                  </a:moveTo>
                  <a:cubicBezTo>
                    <a:pt x="834" y="101"/>
                    <a:pt x="467" y="234"/>
                    <a:pt x="234" y="668"/>
                  </a:cubicBezTo>
                  <a:cubicBezTo>
                    <a:pt x="34" y="1101"/>
                    <a:pt x="0" y="2202"/>
                    <a:pt x="200" y="2602"/>
                  </a:cubicBezTo>
                  <a:cubicBezTo>
                    <a:pt x="401" y="3003"/>
                    <a:pt x="834" y="3403"/>
                    <a:pt x="1268" y="3470"/>
                  </a:cubicBezTo>
                  <a:cubicBezTo>
                    <a:pt x="1310" y="3474"/>
                    <a:pt x="1350" y="3476"/>
                    <a:pt x="1390" y="3476"/>
                  </a:cubicBezTo>
                  <a:cubicBezTo>
                    <a:pt x="1667" y="3476"/>
                    <a:pt x="1893" y="3374"/>
                    <a:pt x="2068" y="3169"/>
                  </a:cubicBezTo>
                  <a:cubicBezTo>
                    <a:pt x="2068" y="3003"/>
                    <a:pt x="2068" y="2869"/>
                    <a:pt x="2068" y="2702"/>
                  </a:cubicBezTo>
                  <a:cubicBezTo>
                    <a:pt x="1968" y="1735"/>
                    <a:pt x="1668" y="801"/>
                    <a:pt x="1235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4"/>
            <p:cNvSpPr/>
            <p:nvPr/>
          </p:nvSpPr>
          <p:spPr>
            <a:xfrm>
              <a:off x="5093800" y="1163775"/>
              <a:ext cx="51725" cy="86900"/>
            </a:xfrm>
            <a:custGeom>
              <a:avLst/>
              <a:gdLst/>
              <a:ahLst/>
              <a:cxnLst/>
              <a:rect l="l" t="t" r="r" b="b"/>
              <a:pathLst>
                <a:path w="2069" h="3476" extrusionOk="0">
                  <a:moveTo>
                    <a:pt x="835" y="1"/>
                  </a:moveTo>
                  <a:cubicBezTo>
                    <a:pt x="401" y="801"/>
                    <a:pt x="101" y="1735"/>
                    <a:pt x="1" y="2702"/>
                  </a:cubicBezTo>
                  <a:cubicBezTo>
                    <a:pt x="1" y="2869"/>
                    <a:pt x="1" y="3003"/>
                    <a:pt x="1" y="3169"/>
                  </a:cubicBezTo>
                  <a:cubicBezTo>
                    <a:pt x="176" y="3374"/>
                    <a:pt x="377" y="3476"/>
                    <a:pt x="670" y="3476"/>
                  </a:cubicBezTo>
                  <a:cubicBezTo>
                    <a:pt x="712" y="3476"/>
                    <a:pt x="756" y="3474"/>
                    <a:pt x="801" y="3470"/>
                  </a:cubicBezTo>
                  <a:cubicBezTo>
                    <a:pt x="1202" y="3403"/>
                    <a:pt x="1635" y="3003"/>
                    <a:pt x="1869" y="2602"/>
                  </a:cubicBezTo>
                  <a:cubicBezTo>
                    <a:pt x="2069" y="2202"/>
                    <a:pt x="2036" y="1101"/>
                    <a:pt x="1835" y="668"/>
                  </a:cubicBezTo>
                  <a:cubicBezTo>
                    <a:pt x="1602" y="234"/>
                    <a:pt x="1235" y="101"/>
                    <a:pt x="835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4"/>
            <p:cNvSpPr/>
            <p:nvPr/>
          </p:nvSpPr>
          <p:spPr>
            <a:xfrm>
              <a:off x="5072125" y="1825075"/>
              <a:ext cx="264375" cy="395325"/>
            </a:xfrm>
            <a:custGeom>
              <a:avLst/>
              <a:gdLst/>
              <a:ahLst/>
              <a:cxnLst/>
              <a:rect l="l" t="t" r="r" b="b"/>
              <a:pathLst>
                <a:path w="10575" h="15813" extrusionOk="0">
                  <a:moveTo>
                    <a:pt x="2736" y="1"/>
                  </a:moveTo>
                  <a:cubicBezTo>
                    <a:pt x="2702" y="67"/>
                    <a:pt x="2669" y="134"/>
                    <a:pt x="2636" y="201"/>
                  </a:cubicBezTo>
                  <a:cubicBezTo>
                    <a:pt x="2436" y="534"/>
                    <a:pt x="2235" y="868"/>
                    <a:pt x="2002" y="1202"/>
                  </a:cubicBezTo>
                  <a:cubicBezTo>
                    <a:pt x="1602" y="1902"/>
                    <a:pt x="1235" y="2603"/>
                    <a:pt x="968" y="3403"/>
                  </a:cubicBezTo>
                  <a:cubicBezTo>
                    <a:pt x="334" y="5205"/>
                    <a:pt x="1" y="6972"/>
                    <a:pt x="167" y="8907"/>
                  </a:cubicBezTo>
                  <a:cubicBezTo>
                    <a:pt x="334" y="10675"/>
                    <a:pt x="801" y="12376"/>
                    <a:pt x="1702" y="13811"/>
                  </a:cubicBezTo>
                  <a:cubicBezTo>
                    <a:pt x="2602" y="15245"/>
                    <a:pt x="3937" y="15479"/>
                    <a:pt x="5271" y="15812"/>
                  </a:cubicBezTo>
                  <a:cubicBezTo>
                    <a:pt x="6639" y="15479"/>
                    <a:pt x="7973" y="15245"/>
                    <a:pt x="8874" y="13811"/>
                  </a:cubicBezTo>
                  <a:cubicBezTo>
                    <a:pt x="9774" y="12376"/>
                    <a:pt x="10241" y="10675"/>
                    <a:pt x="10408" y="8907"/>
                  </a:cubicBezTo>
                  <a:cubicBezTo>
                    <a:pt x="10575" y="6972"/>
                    <a:pt x="10241" y="5205"/>
                    <a:pt x="9607" y="3403"/>
                  </a:cubicBezTo>
                  <a:cubicBezTo>
                    <a:pt x="9341" y="2603"/>
                    <a:pt x="8974" y="1902"/>
                    <a:pt x="8573" y="1202"/>
                  </a:cubicBezTo>
                  <a:cubicBezTo>
                    <a:pt x="8340" y="868"/>
                    <a:pt x="8140" y="534"/>
                    <a:pt x="7940" y="201"/>
                  </a:cubicBezTo>
                  <a:cubicBezTo>
                    <a:pt x="7906" y="134"/>
                    <a:pt x="7873" y="67"/>
                    <a:pt x="7839" y="1"/>
                  </a:cubicBezTo>
                  <a:cubicBezTo>
                    <a:pt x="7694" y="175"/>
                    <a:pt x="7497" y="274"/>
                    <a:pt x="7272" y="274"/>
                  </a:cubicBezTo>
                  <a:cubicBezTo>
                    <a:pt x="7240" y="274"/>
                    <a:pt x="7206" y="272"/>
                    <a:pt x="7172" y="268"/>
                  </a:cubicBezTo>
                  <a:cubicBezTo>
                    <a:pt x="6552" y="862"/>
                    <a:pt x="5631" y="1136"/>
                    <a:pt x="4828" y="1136"/>
                  </a:cubicBezTo>
                  <a:cubicBezTo>
                    <a:pt x="4596" y="1136"/>
                    <a:pt x="4373" y="1113"/>
                    <a:pt x="4170" y="1068"/>
                  </a:cubicBezTo>
                  <a:cubicBezTo>
                    <a:pt x="3703" y="968"/>
                    <a:pt x="3336" y="668"/>
                    <a:pt x="3036" y="234"/>
                  </a:cubicBezTo>
                  <a:cubicBezTo>
                    <a:pt x="2936" y="168"/>
                    <a:pt x="2836" y="101"/>
                    <a:pt x="2736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4"/>
            <p:cNvSpPr/>
            <p:nvPr/>
          </p:nvSpPr>
          <p:spPr>
            <a:xfrm>
              <a:off x="5146350" y="1749200"/>
              <a:ext cx="115925" cy="83400"/>
            </a:xfrm>
            <a:custGeom>
              <a:avLst/>
              <a:gdLst/>
              <a:ahLst/>
              <a:cxnLst/>
              <a:rect l="l" t="t" r="r" b="b"/>
              <a:pathLst>
                <a:path w="4637" h="3336" extrusionOk="0">
                  <a:moveTo>
                    <a:pt x="334" y="0"/>
                  </a:moveTo>
                  <a:cubicBezTo>
                    <a:pt x="134" y="401"/>
                    <a:pt x="0" y="801"/>
                    <a:pt x="34" y="1335"/>
                  </a:cubicBezTo>
                  <a:cubicBezTo>
                    <a:pt x="34" y="1601"/>
                    <a:pt x="534" y="2335"/>
                    <a:pt x="667" y="2836"/>
                  </a:cubicBezTo>
                  <a:cubicBezTo>
                    <a:pt x="934" y="3136"/>
                    <a:pt x="1301" y="3336"/>
                    <a:pt x="1668" y="3336"/>
                  </a:cubicBezTo>
                  <a:cubicBezTo>
                    <a:pt x="2269" y="3303"/>
                    <a:pt x="2869" y="3203"/>
                    <a:pt x="3369" y="2869"/>
                  </a:cubicBezTo>
                  <a:cubicBezTo>
                    <a:pt x="3636" y="2736"/>
                    <a:pt x="3903" y="2535"/>
                    <a:pt x="4170" y="2369"/>
                  </a:cubicBezTo>
                  <a:cubicBezTo>
                    <a:pt x="4337" y="1968"/>
                    <a:pt x="4604" y="1535"/>
                    <a:pt x="4604" y="1335"/>
                  </a:cubicBezTo>
                  <a:cubicBezTo>
                    <a:pt x="4637" y="801"/>
                    <a:pt x="4504" y="401"/>
                    <a:pt x="4303" y="0"/>
                  </a:cubicBezTo>
                  <a:cubicBezTo>
                    <a:pt x="3647" y="501"/>
                    <a:pt x="2726" y="737"/>
                    <a:pt x="2008" y="737"/>
                  </a:cubicBezTo>
                  <a:cubicBezTo>
                    <a:pt x="1961" y="737"/>
                    <a:pt x="1914" y="736"/>
                    <a:pt x="1868" y="734"/>
                  </a:cubicBezTo>
                  <a:cubicBezTo>
                    <a:pt x="1301" y="701"/>
                    <a:pt x="768" y="434"/>
                    <a:pt x="367" y="34"/>
                  </a:cubicBezTo>
                  <a:cubicBezTo>
                    <a:pt x="367" y="0"/>
                    <a:pt x="334" y="0"/>
                    <a:pt x="334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4"/>
            <p:cNvSpPr/>
            <p:nvPr/>
          </p:nvSpPr>
          <p:spPr>
            <a:xfrm>
              <a:off x="5129675" y="1592425"/>
              <a:ext cx="149300" cy="148175"/>
            </a:xfrm>
            <a:custGeom>
              <a:avLst/>
              <a:gdLst/>
              <a:ahLst/>
              <a:cxnLst/>
              <a:rect l="l" t="t" r="r" b="b"/>
              <a:pathLst>
                <a:path w="5972" h="5927" extrusionOk="0">
                  <a:moveTo>
                    <a:pt x="1334" y="0"/>
                  </a:moveTo>
                  <a:cubicBezTo>
                    <a:pt x="1001" y="400"/>
                    <a:pt x="701" y="901"/>
                    <a:pt x="501" y="1334"/>
                  </a:cubicBezTo>
                  <a:cubicBezTo>
                    <a:pt x="267" y="1935"/>
                    <a:pt x="0" y="2735"/>
                    <a:pt x="67" y="3369"/>
                  </a:cubicBezTo>
                  <a:cubicBezTo>
                    <a:pt x="167" y="4136"/>
                    <a:pt x="467" y="4603"/>
                    <a:pt x="1068" y="5004"/>
                  </a:cubicBezTo>
                  <a:cubicBezTo>
                    <a:pt x="1435" y="5237"/>
                    <a:pt x="1768" y="5437"/>
                    <a:pt x="1968" y="5838"/>
                  </a:cubicBezTo>
                  <a:cubicBezTo>
                    <a:pt x="2135" y="5871"/>
                    <a:pt x="2302" y="5904"/>
                    <a:pt x="2469" y="5904"/>
                  </a:cubicBezTo>
                  <a:cubicBezTo>
                    <a:pt x="2593" y="5920"/>
                    <a:pt x="2715" y="5926"/>
                    <a:pt x="2836" y="5926"/>
                  </a:cubicBezTo>
                  <a:cubicBezTo>
                    <a:pt x="3235" y="5926"/>
                    <a:pt x="3619" y="5855"/>
                    <a:pt x="4003" y="5804"/>
                  </a:cubicBezTo>
                  <a:cubicBezTo>
                    <a:pt x="4237" y="5437"/>
                    <a:pt x="4537" y="5237"/>
                    <a:pt x="4904" y="5004"/>
                  </a:cubicBezTo>
                  <a:cubicBezTo>
                    <a:pt x="5471" y="4603"/>
                    <a:pt x="5804" y="4136"/>
                    <a:pt x="5871" y="3369"/>
                  </a:cubicBezTo>
                  <a:cubicBezTo>
                    <a:pt x="5971" y="2735"/>
                    <a:pt x="5704" y="1935"/>
                    <a:pt x="5471" y="1334"/>
                  </a:cubicBezTo>
                  <a:cubicBezTo>
                    <a:pt x="5271" y="901"/>
                    <a:pt x="4970" y="400"/>
                    <a:pt x="4637" y="0"/>
                  </a:cubicBezTo>
                  <a:cubicBezTo>
                    <a:pt x="4435" y="81"/>
                    <a:pt x="4233" y="125"/>
                    <a:pt x="4031" y="125"/>
                  </a:cubicBezTo>
                  <a:cubicBezTo>
                    <a:pt x="3899" y="125"/>
                    <a:pt x="3768" y="106"/>
                    <a:pt x="3636" y="67"/>
                  </a:cubicBezTo>
                  <a:cubicBezTo>
                    <a:pt x="3330" y="90"/>
                    <a:pt x="3040" y="114"/>
                    <a:pt x="2743" y="114"/>
                  </a:cubicBezTo>
                  <a:cubicBezTo>
                    <a:pt x="2620" y="114"/>
                    <a:pt x="2496" y="110"/>
                    <a:pt x="2369" y="100"/>
                  </a:cubicBezTo>
                  <a:lnTo>
                    <a:pt x="2302" y="100"/>
                  </a:lnTo>
                  <a:cubicBezTo>
                    <a:pt x="2209" y="119"/>
                    <a:pt x="2118" y="127"/>
                    <a:pt x="2029" y="127"/>
                  </a:cubicBezTo>
                  <a:cubicBezTo>
                    <a:pt x="1798" y="127"/>
                    <a:pt x="1575" y="72"/>
                    <a:pt x="1334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4"/>
            <p:cNvSpPr/>
            <p:nvPr/>
          </p:nvSpPr>
          <p:spPr>
            <a:xfrm>
              <a:off x="5093800" y="1091525"/>
              <a:ext cx="221025" cy="245725"/>
            </a:xfrm>
            <a:custGeom>
              <a:avLst/>
              <a:gdLst/>
              <a:ahLst/>
              <a:cxnLst/>
              <a:rect l="l" t="t" r="r" b="b"/>
              <a:pathLst>
                <a:path w="8841" h="9829" extrusionOk="0">
                  <a:moveTo>
                    <a:pt x="4137" y="1"/>
                  </a:moveTo>
                  <a:cubicBezTo>
                    <a:pt x="3543" y="1"/>
                    <a:pt x="3052" y="254"/>
                    <a:pt x="2536" y="656"/>
                  </a:cubicBezTo>
                  <a:cubicBezTo>
                    <a:pt x="2069" y="1089"/>
                    <a:pt x="1669" y="1623"/>
                    <a:pt x="1368" y="2090"/>
                  </a:cubicBezTo>
                  <a:cubicBezTo>
                    <a:pt x="1335" y="2123"/>
                    <a:pt x="1302" y="2157"/>
                    <a:pt x="1268" y="2190"/>
                  </a:cubicBezTo>
                  <a:cubicBezTo>
                    <a:pt x="1802" y="2424"/>
                    <a:pt x="2269" y="2891"/>
                    <a:pt x="2436" y="3524"/>
                  </a:cubicBezTo>
                  <a:cubicBezTo>
                    <a:pt x="2636" y="4325"/>
                    <a:pt x="2736" y="5226"/>
                    <a:pt x="2269" y="5926"/>
                  </a:cubicBezTo>
                  <a:cubicBezTo>
                    <a:pt x="1936" y="6460"/>
                    <a:pt x="1302" y="6927"/>
                    <a:pt x="701" y="6927"/>
                  </a:cubicBezTo>
                  <a:cubicBezTo>
                    <a:pt x="401" y="6927"/>
                    <a:pt x="201" y="6827"/>
                    <a:pt x="1" y="6660"/>
                  </a:cubicBezTo>
                  <a:lnTo>
                    <a:pt x="1" y="6660"/>
                  </a:lnTo>
                  <a:cubicBezTo>
                    <a:pt x="68" y="7594"/>
                    <a:pt x="334" y="8428"/>
                    <a:pt x="1068" y="8962"/>
                  </a:cubicBezTo>
                  <a:cubicBezTo>
                    <a:pt x="2002" y="9629"/>
                    <a:pt x="3203" y="9695"/>
                    <a:pt x="4271" y="9762"/>
                  </a:cubicBezTo>
                  <a:cubicBezTo>
                    <a:pt x="4304" y="9795"/>
                    <a:pt x="4371" y="9795"/>
                    <a:pt x="4404" y="9829"/>
                  </a:cubicBezTo>
                  <a:cubicBezTo>
                    <a:pt x="4471" y="9795"/>
                    <a:pt x="4504" y="9795"/>
                    <a:pt x="4571" y="9762"/>
                  </a:cubicBezTo>
                  <a:cubicBezTo>
                    <a:pt x="5638" y="9695"/>
                    <a:pt x="6839" y="9629"/>
                    <a:pt x="7773" y="8962"/>
                  </a:cubicBezTo>
                  <a:cubicBezTo>
                    <a:pt x="8507" y="8428"/>
                    <a:pt x="8774" y="7594"/>
                    <a:pt x="8840" y="6660"/>
                  </a:cubicBezTo>
                  <a:lnTo>
                    <a:pt x="8840" y="6660"/>
                  </a:lnTo>
                  <a:cubicBezTo>
                    <a:pt x="8640" y="6827"/>
                    <a:pt x="8407" y="6927"/>
                    <a:pt x="8140" y="6927"/>
                  </a:cubicBezTo>
                  <a:cubicBezTo>
                    <a:pt x="7540" y="6927"/>
                    <a:pt x="6906" y="6460"/>
                    <a:pt x="6572" y="5926"/>
                  </a:cubicBezTo>
                  <a:cubicBezTo>
                    <a:pt x="6105" y="5226"/>
                    <a:pt x="6205" y="4325"/>
                    <a:pt x="6405" y="3524"/>
                  </a:cubicBezTo>
                  <a:cubicBezTo>
                    <a:pt x="6572" y="2891"/>
                    <a:pt x="7039" y="2424"/>
                    <a:pt x="7573" y="2190"/>
                  </a:cubicBezTo>
                  <a:cubicBezTo>
                    <a:pt x="7540" y="2157"/>
                    <a:pt x="7506" y="2123"/>
                    <a:pt x="7473" y="2090"/>
                  </a:cubicBezTo>
                  <a:cubicBezTo>
                    <a:pt x="7406" y="1957"/>
                    <a:pt x="7306" y="1823"/>
                    <a:pt x="7206" y="1690"/>
                  </a:cubicBezTo>
                  <a:cubicBezTo>
                    <a:pt x="7139" y="1656"/>
                    <a:pt x="7073" y="1590"/>
                    <a:pt x="7039" y="1523"/>
                  </a:cubicBezTo>
                  <a:cubicBezTo>
                    <a:pt x="6772" y="1256"/>
                    <a:pt x="6505" y="956"/>
                    <a:pt x="6205" y="722"/>
                  </a:cubicBezTo>
                  <a:cubicBezTo>
                    <a:pt x="5705" y="322"/>
                    <a:pt x="5071" y="89"/>
                    <a:pt x="4437" y="22"/>
                  </a:cubicBezTo>
                  <a:cubicBezTo>
                    <a:pt x="4334" y="8"/>
                    <a:pt x="4234" y="1"/>
                    <a:pt x="4137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4"/>
            <p:cNvSpPr/>
            <p:nvPr/>
          </p:nvSpPr>
          <p:spPr>
            <a:xfrm>
              <a:off x="5119650" y="1354750"/>
              <a:ext cx="169325" cy="226025"/>
            </a:xfrm>
            <a:custGeom>
              <a:avLst/>
              <a:gdLst/>
              <a:ahLst/>
              <a:cxnLst/>
              <a:rect l="l" t="t" r="r" b="b"/>
              <a:pathLst>
                <a:path w="6773" h="9041" extrusionOk="0">
                  <a:moveTo>
                    <a:pt x="3370" y="0"/>
                  </a:moveTo>
                  <a:cubicBezTo>
                    <a:pt x="3337" y="0"/>
                    <a:pt x="3270" y="34"/>
                    <a:pt x="3237" y="34"/>
                  </a:cubicBezTo>
                  <a:cubicBezTo>
                    <a:pt x="2943" y="73"/>
                    <a:pt x="2627" y="89"/>
                    <a:pt x="2302" y="89"/>
                  </a:cubicBezTo>
                  <a:cubicBezTo>
                    <a:pt x="2072" y="89"/>
                    <a:pt x="1837" y="81"/>
                    <a:pt x="1602" y="67"/>
                  </a:cubicBezTo>
                  <a:cubicBezTo>
                    <a:pt x="1202" y="634"/>
                    <a:pt x="801" y="1301"/>
                    <a:pt x="501" y="1935"/>
                  </a:cubicBezTo>
                  <a:cubicBezTo>
                    <a:pt x="34" y="2836"/>
                    <a:pt x="1" y="3703"/>
                    <a:pt x="68" y="4737"/>
                  </a:cubicBezTo>
                  <a:cubicBezTo>
                    <a:pt x="134" y="5704"/>
                    <a:pt x="268" y="6738"/>
                    <a:pt x="735" y="7572"/>
                  </a:cubicBezTo>
                  <a:cubicBezTo>
                    <a:pt x="1168" y="8340"/>
                    <a:pt x="2102" y="8807"/>
                    <a:pt x="2836" y="8973"/>
                  </a:cubicBezTo>
                  <a:cubicBezTo>
                    <a:pt x="2903" y="8973"/>
                    <a:pt x="2936" y="9007"/>
                    <a:pt x="2970" y="9040"/>
                  </a:cubicBezTo>
                  <a:lnTo>
                    <a:pt x="3103" y="9040"/>
                  </a:lnTo>
                  <a:cubicBezTo>
                    <a:pt x="3403" y="9040"/>
                    <a:pt x="3670" y="9007"/>
                    <a:pt x="3937" y="8973"/>
                  </a:cubicBezTo>
                  <a:cubicBezTo>
                    <a:pt x="4671" y="8807"/>
                    <a:pt x="5605" y="8340"/>
                    <a:pt x="6039" y="7572"/>
                  </a:cubicBezTo>
                  <a:cubicBezTo>
                    <a:pt x="6506" y="6738"/>
                    <a:pt x="6639" y="5704"/>
                    <a:pt x="6706" y="4737"/>
                  </a:cubicBezTo>
                  <a:cubicBezTo>
                    <a:pt x="6772" y="3703"/>
                    <a:pt x="6739" y="2836"/>
                    <a:pt x="6272" y="1935"/>
                  </a:cubicBezTo>
                  <a:cubicBezTo>
                    <a:pt x="5972" y="1301"/>
                    <a:pt x="5572" y="634"/>
                    <a:pt x="5171" y="67"/>
                  </a:cubicBezTo>
                  <a:cubicBezTo>
                    <a:pt x="4936" y="81"/>
                    <a:pt x="4701" y="89"/>
                    <a:pt x="4471" y="89"/>
                  </a:cubicBezTo>
                  <a:cubicBezTo>
                    <a:pt x="4146" y="89"/>
                    <a:pt x="3830" y="73"/>
                    <a:pt x="3537" y="34"/>
                  </a:cubicBezTo>
                  <a:cubicBezTo>
                    <a:pt x="3470" y="34"/>
                    <a:pt x="3437" y="0"/>
                    <a:pt x="3370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4"/>
            <p:cNvSpPr/>
            <p:nvPr/>
          </p:nvSpPr>
          <p:spPr>
            <a:xfrm>
              <a:off x="5078800" y="1090700"/>
              <a:ext cx="201000" cy="493050"/>
            </a:xfrm>
            <a:custGeom>
              <a:avLst/>
              <a:gdLst/>
              <a:ahLst/>
              <a:cxnLst/>
              <a:rect l="l" t="t" r="r" b="b"/>
              <a:pathLst>
                <a:path w="8040" h="19722" extrusionOk="0">
                  <a:moveTo>
                    <a:pt x="4026" y="1"/>
                  </a:moveTo>
                  <a:cubicBezTo>
                    <a:pt x="3868" y="1"/>
                    <a:pt x="3699" y="57"/>
                    <a:pt x="3536" y="188"/>
                  </a:cubicBezTo>
                  <a:cubicBezTo>
                    <a:pt x="3069" y="522"/>
                    <a:pt x="2736" y="1056"/>
                    <a:pt x="2469" y="1589"/>
                  </a:cubicBezTo>
                  <a:cubicBezTo>
                    <a:pt x="1702" y="2090"/>
                    <a:pt x="1235" y="2790"/>
                    <a:pt x="901" y="3657"/>
                  </a:cubicBezTo>
                  <a:cubicBezTo>
                    <a:pt x="601" y="4525"/>
                    <a:pt x="234" y="5559"/>
                    <a:pt x="167" y="6493"/>
                  </a:cubicBezTo>
                  <a:cubicBezTo>
                    <a:pt x="0" y="8327"/>
                    <a:pt x="1702" y="9595"/>
                    <a:pt x="3269" y="10195"/>
                  </a:cubicBezTo>
                  <a:cubicBezTo>
                    <a:pt x="3236" y="10229"/>
                    <a:pt x="3169" y="10229"/>
                    <a:pt x="3136" y="10262"/>
                  </a:cubicBezTo>
                  <a:cubicBezTo>
                    <a:pt x="2269" y="10729"/>
                    <a:pt x="1668" y="11963"/>
                    <a:pt x="1368" y="12864"/>
                  </a:cubicBezTo>
                  <a:cubicBezTo>
                    <a:pt x="1068" y="13865"/>
                    <a:pt x="968" y="14832"/>
                    <a:pt x="1135" y="15866"/>
                  </a:cubicBezTo>
                  <a:cubicBezTo>
                    <a:pt x="1301" y="16833"/>
                    <a:pt x="1468" y="17801"/>
                    <a:pt x="2202" y="18535"/>
                  </a:cubicBezTo>
                  <a:cubicBezTo>
                    <a:pt x="2721" y="19053"/>
                    <a:pt x="3289" y="19722"/>
                    <a:pt x="4080" y="19722"/>
                  </a:cubicBezTo>
                  <a:cubicBezTo>
                    <a:pt x="4204" y="19722"/>
                    <a:pt x="4334" y="19705"/>
                    <a:pt x="4470" y="19669"/>
                  </a:cubicBezTo>
                  <a:cubicBezTo>
                    <a:pt x="5271" y="19435"/>
                    <a:pt x="5571" y="18568"/>
                    <a:pt x="5204" y="17868"/>
                  </a:cubicBezTo>
                  <a:cubicBezTo>
                    <a:pt x="4604" y="16700"/>
                    <a:pt x="4604" y="15166"/>
                    <a:pt x="4770" y="13931"/>
                  </a:cubicBezTo>
                  <a:cubicBezTo>
                    <a:pt x="4871" y="13331"/>
                    <a:pt x="5037" y="12731"/>
                    <a:pt x="5104" y="12097"/>
                  </a:cubicBezTo>
                  <a:cubicBezTo>
                    <a:pt x="5204" y="11496"/>
                    <a:pt x="5271" y="10929"/>
                    <a:pt x="5438" y="10329"/>
                  </a:cubicBezTo>
                  <a:cubicBezTo>
                    <a:pt x="5704" y="10329"/>
                    <a:pt x="5971" y="10262"/>
                    <a:pt x="6205" y="10162"/>
                  </a:cubicBezTo>
                  <a:cubicBezTo>
                    <a:pt x="6338" y="10129"/>
                    <a:pt x="6438" y="10029"/>
                    <a:pt x="6538" y="9929"/>
                  </a:cubicBezTo>
                  <a:cubicBezTo>
                    <a:pt x="6972" y="9895"/>
                    <a:pt x="7372" y="9695"/>
                    <a:pt x="7739" y="9361"/>
                  </a:cubicBezTo>
                  <a:cubicBezTo>
                    <a:pt x="8039" y="9061"/>
                    <a:pt x="7906" y="8461"/>
                    <a:pt x="7472" y="8394"/>
                  </a:cubicBezTo>
                  <a:cubicBezTo>
                    <a:pt x="7314" y="8362"/>
                    <a:pt x="7165" y="8351"/>
                    <a:pt x="7021" y="8351"/>
                  </a:cubicBezTo>
                  <a:cubicBezTo>
                    <a:pt x="6712" y="8351"/>
                    <a:pt x="6424" y="8405"/>
                    <a:pt x="6105" y="8427"/>
                  </a:cubicBezTo>
                  <a:cubicBezTo>
                    <a:pt x="4904" y="7894"/>
                    <a:pt x="3403" y="7527"/>
                    <a:pt x="3336" y="5959"/>
                  </a:cubicBezTo>
                  <a:cubicBezTo>
                    <a:pt x="3303" y="5125"/>
                    <a:pt x="3470" y="4325"/>
                    <a:pt x="3670" y="3491"/>
                  </a:cubicBezTo>
                  <a:cubicBezTo>
                    <a:pt x="3803" y="3057"/>
                    <a:pt x="3903" y="2657"/>
                    <a:pt x="4070" y="2223"/>
                  </a:cubicBezTo>
                  <a:cubicBezTo>
                    <a:pt x="4203" y="1889"/>
                    <a:pt x="4270" y="1422"/>
                    <a:pt x="4504" y="1156"/>
                  </a:cubicBezTo>
                  <a:cubicBezTo>
                    <a:pt x="4939" y="617"/>
                    <a:pt x="4548" y="1"/>
                    <a:pt x="4026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4"/>
            <p:cNvSpPr/>
            <p:nvPr/>
          </p:nvSpPr>
          <p:spPr>
            <a:xfrm>
              <a:off x="5062125" y="1587200"/>
              <a:ext cx="168550" cy="656650"/>
            </a:xfrm>
            <a:custGeom>
              <a:avLst/>
              <a:gdLst/>
              <a:ahLst/>
              <a:cxnLst/>
              <a:rect l="l" t="t" r="r" b="b"/>
              <a:pathLst>
                <a:path w="6742" h="26266" extrusionOk="0">
                  <a:moveTo>
                    <a:pt x="4737" y="1"/>
                  </a:moveTo>
                  <a:cubicBezTo>
                    <a:pt x="4554" y="1"/>
                    <a:pt x="4369" y="82"/>
                    <a:pt x="4237" y="276"/>
                  </a:cubicBezTo>
                  <a:cubicBezTo>
                    <a:pt x="4137" y="443"/>
                    <a:pt x="3870" y="509"/>
                    <a:pt x="3736" y="643"/>
                  </a:cubicBezTo>
                  <a:cubicBezTo>
                    <a:pt x="3536" y="843"/>
                    <a:pt x="3303" y="1110"/>
                    <a:pt x="3169" y="1343"/>
                  </a:cubicBezTo>
                  <a:cubicBezTo>
                    <a:pt x="2836" y="1877"/>
                    <a:pt x="2635" y="2644"/>
                    <a:pt x="2635" y="3245"/>
                  </a:cubicBezTo>
                  <a:cubicBezTo>
                    <a:pt x="2602" y="4379"/>
                    <a:pt x="2969" y="5913"/>
                    <a:pt x="4137" y="6280"/>
                  </a:cubicBezTo>
                  <a:cubicBezTo>
                    <a:pt x="3436" y="6881"/>
                    <a:pt x="3002" y="7548"/>
                    <a:pt x="3002" y="8548"/>
                  </a:cubicBezTo>
                  <a:cubicBezTo>
                    <a:pt x="3002" y="8849"/>
                    <a:pt x="3036" y="9149"/>
                    <a:pt x="3136" y="9416"/>
                  </a:cubicBezTo>
                  <a:cubicBezTo>
                    <a:pt x="2702" y="9716"/>
                    <a:pt x="2402" y="10283"/>
                    <a:pt x="2202" y="10850"/>
                  </a:cubicBezTo>
                  <a:cubicBezTo>
                    <a:pt x="1802" y="11284"/>
                    <a:pt x="1435" y="11717"/>
                    <a:pt x="1134" y="12251"/>
                  </a:cubicBezTo>
                  <a:cubicBezTo>
                    <a:pt x="467" y="13419"/>
                    <a:pt x="67" y="14753"/>
                    <a:pt x="34" y="16087"/>
                  </a:cubicBezTo>
                  <a:cubicBezTo>
                    <a:pt x="0" y="17421"/>
                    <a:pt x="67" y="18756"/>
                    <a:pt x="267" y="20057"/>
                  </a:cubicBezTo>
                  <a:cubicBezTo>
                    <a:pt x="367" y="20690"/>
                    <a:pt x="501" y="21291"/>
                    <a:pt x="634" y="21925"/>
                  </a:cubicBezTo>
                  <a:cubicBezTo>
                    <a:pt x="801" y="22625"/>
                    <a:pt x="1068" y="23359"/>
                    <a:pt x="1768" y="23693"/>
                  </a:cubicBezTo>
                  <a:cubicBezTo>
                    <a:pt x="1910" y="23740"/>
                    <a:pt x="2068" y="23787"/>
                    <a:pt x="2219" y="23787"/>
                  </a:cubicBezTo>
                  <a:cubicBezTo>
                    <a:pt x="2282" y="23787"/>
                    <a:pt x="2343" y="23779"/>
                    <a:pt x="2402" y="23759"/>
                  </a:cubicBezTo>
                  <a:cubicBezTo>
                    <a:pt x="2535" y="23993"/>
                    <a:pt x="2669" y="24226"/>
                    <a:pt x="2802" y="24426"/>
                  </a:cubicBezTo>
                  <a:cubicBezTo>
                    <a:pt x="3203" y="25060"/>
                    <a:pt x="3703" y="25694"/>
                    <a:pt x="4337" y="26061"/>
                  </a:cubicBezTo>
                  <a:cubicBezTo>
                    <a:pt x="4591" y="26202"/>
                    <a:pt x="4848" y="26266"/>
                    <a:pt x="5093" y="26266"/>
                  </a:cubicBezTo>
                  <a:cubicBezTo>
                    <a:pt x="6004" y="26266"/>
                    <a:pt x="6742" y="25385"/>
                    <a:pt x="6505" y="24360"/>
                  </a:cubicBezTo>
                  <a:cubicBezTo>
                    <a:pt x="6405" y="23893"/>
                    <a:pt x="6205" y="23459"/>
                    <a:pt x="6071" y="23025"/>
                  </a:cubicBezTo>
                  <a:cubicBezTo>
                    <a:pt x="5938" y="22425"/>
                    <a:pt x="5804" y="21858"/>
                    <a:pt x="5704" y="21258"/>
                  </a:cubicBezTo>
                  <a:cubicBezTo>
                    <a:pt x="5538" y="20123"/>
                    <a:pt x="5571" y="18889"/>
                    <a:pt x="5604" y="17755"/>
                  </a:cubicBezTo>
                  <a:cubicBezTo>
                    <a:pt x="5671" y="16521"/>
                    <a:pt x="5771" y="15253"/>
                    <a:pt x="5971" y="14019"/>
                  </a:cubicBezTo>
                  <a:cubicBezTo>
                    <a:pt x="6205" y="12785"/>
                    <a:pt x="6505" y="11517"/>
                    <a:pt x="5838" y="10350"/>
                  </a:cubicBezTo>
                  <a:cubicBezTo>
                    <a:pt x="5788" y="10266"/>
                    <a:pt x="5704" y="10225"/>
                    <a:pt x="5617" y="10225"/>
                  </a:cubicBezTo>
                  <a:cubicBezTo>
                    <a:pt x="5529" y="10225"/>
                    <a:pt x="5437" y="10266"/>
                    <a:pt x="5371" y="10350"/>
                  </a:cubicBezTo>
                  <a:cubicBezTo>
                    <a:pt x="5371" y="10316"/>
                    <a:pt x="5371" y="10283"/>
                    <a:pt x="5404" y="10283"/>
                  </a:cubicBezTo>
                  <a:cubicBezTo>
                    <a:pt x="5404" y="10250"/>
                    <a:pt x="5404" y="10250"/>
                    <a:pt x="5404" y="10250"/>
                  </a:cubicBezTo>
                  <a:cubicBezTo>
                    <a:pt x="5738" y="9783"/>
                    <a:pt x="5671" y="9182"/>
                    <a:pt x="5571" y="8648"/>
                  </a:cubicBezTo>
                  <a:cubicBezTo>
                    <a:pt x="5538" y="8415"/>
                    <a:pt x="5271" y="7681"/>
                    <a:pt x="5437" y="7448"/>
                  </a:cubicBezTo>
                  <a:cubicBezTo>
                    <a:pt x="5871" y="6914"/>
                    <a:pt x="5638" y="6313"/>
                    <a:pt x="5204" y="6080"/>
                  </a:cubicBezTo>
                  <a:cubicBezTo>
                    <a:pt x="5337" y="5980"/>
                    <a:pt x="5471" y="5813"/>
                    <a:pt x="5504" y="5613"/>
                  </a:cubicBezTo>
                  <a:cubicBezTo>
                    <a:pt x="5671" y="4812"/>
                    <a:pt x="5171" y="4079"/>
                    <a:pt x="5104" y="3245"/>
                  </a:cubicBezTo>
                  <a:cubicBezTo>
                    <a:pt x="5071" y="2844"/>
                    <a:pt x="5104" y="2411"/>
                    <a:pt x="5171" y="1977"/>
                  </a:cubicBezTo>
                  <a:cubicBezTo>
                    <a:pt x="5204" y="1844"/>
                    <a:pt x="5271" y="1710"/>
                    <a:pt x="5304" y="1543"/>
                  </a:cubicBezTo>
                  <a:cubicBezTo>
                    <a:pt x="5304" y="1410"/>
                    <a:pt x="5237" y="1043"/>
                    <a:pt x="5304" y="910"/>
                  </a:cubicBezTo>
                  <a:cubicBezTo>
                    <a:pt x="5559" y="423"/>
                    <a:pt x="5154" y="1"/>
                    <a:pt x="473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4"/>
            <p:cNvSpPr/>
            <p:nvPr/>
          </p:nvSpPr>
          <p:spPr>
            <a:xfrm>
              <a:off x="4939675" y="1823325"/>
              <a:ext cx="131450" cy="113325"/>
            </a:xfrm>
            <a:custGeom>
              <a:avLst/>
              <a:gdLst/>
              <a:ahLst/>
              <a:cxnLst/>
              <a:rect l="l" t="t" r="r" b="b"/>
              <a:pathLst>
                <a:path w="5258" h="4533" extrusionOk="0">
                  <a:moveTo>
                    <a:pt x="4970" y="0"/>
                  </a:moveTo>
                  <a:cubicBezTo>
                    <a:pt x="4916" y="0"/>
                    <a:pt x="4856" y="21"/>
                    <a:pt x="4798" y="71"/>
                  </a:cubicBezTo>
                  <a:cubicBezTo>
                    <a:pt x="3998" y="705"/>
                    <a:pt x="3264" y="1505"/>
                    <a:pt x="2497" y="2206"/>
                  </a:cubicBezTo>
                  <a:cubicBezTo>
                    <a:pt x="1763" y="2839"/>
                    <a:pt x="1129" y="3573"/>
                    <a:pt x="262" y="4040"/>
                  </a:cubicBezTo>
                  <a:cubicBezTo>
                    <a:pt x="0" y="4185"/>
                    <a:pt x="168" y="4532"/>
                    <a:pt x="414" y="4532"/>
                  </a:cubicBezTo>
                  <a:cubicBezTo>
                    <a:pt x="451" y="4532"/>
                    <a:pt x="489" y="4525"/>
                    <a:pt x="528" y="4507"/>
                  </a:cubicBezTo>
                  <a:cubicBezTo>
                    <a:pt x="1396" y="4074"/>
                    <a:pt x="2030" y="3373"/>
                    <a:pt x="2730" y="2739"/>
                  </a:cubicBezTo>
                  <a:cubicBezTo>
                    <a:pt x="3564" y="2005"/>
                    <a:pt x="4431" y="1272"/>
                    <a:pt x="5132" y="371"/>
                  </a:cubicBezTo>
                  <a:cubicBezTo>
                    <a:pt x="5257" y="195"/>
                    <a:pt x="5137" y="0"/>
                    <a:pt x="4970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4"/>
            <p:cNvSpPr/>
            <p:nvPr/>
          </p:nvSpPr>
          <p:spPr>
            <a:xfrm>
              <a:off x="4942725" y="1665200"/>
              <a:ext cx="104200" cy="49050"/>
            </a:xfrm>
            <a:custGeom>
              <a:avLst/>
              <a:gdLst/>
              <a:ahLst/>
              <a:cxnLst/>
              <a:rect l="l" t="t" r="r" b="b"/>
              <a:pathLst>
                <a:path w="4168" h="1962" extrusionOk="0">
                  <a:moveTo>
                    <a:pt x="286" y="0"/>
                  </a:moveTo>
                  <a:cubicBezTo>
                    <a:pt x="140" y="0"/>
                    <a:pt x="1" y="186"/>
                    <a:pt x="140" y="325"/>
                  </a:cubicBezTo>
                  <a:cubicBezTo>
                    <a:pt x="1240" y="1192"/>
                    <a:pt x="2341" y="1826"/>
                    <a:pt x="3742" y="1959"/>
                  </a:cubicBezTo>
                  <a:cubicBezTo>
                    <a:pt x="3753" y="1961"/>
                    <a:pt x="3763" y="1961"/>
                    <a:pt x="3773" y="1961"/>
                  </a:cubicBezTo>
                  <a:cubicBezTo>
                    <a:pt x="4022" y="1961"/>
                    <a:pt x="4168" y="1586"/>
                    <a:pt x="3976" y="1426"/>
                  </a:cubicBezTo>
                  <a:cubicBezTo>
                    <a:pt x="2975" y="558"/>
                    <a:pt x="1541" y="592"/>
                    <a:pt x="373" y="25"/>
                  </a:cubicBezTo>
                  <a:cubicBezTo>
                    <a:pt x="345" y="8"/>
                    <a:pt x="316" y="0"/>
                    <a:pt x="286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4"/>
            <p:cNvSpPr/>
            <p:nvPr/>
          </p:nvSpPr>
          <p:spPr>
            <a:xfrm>
              <a:off x="4810750" y="1678400"/>
              <a:ext cx="72850" cy="77875"/>
            </a:xfrm>
            <a:custGeom>
              <a:avLst/>
              <a:gdLst/>
              <a:ahLst/>
              <a:cxnLst/>
              <a:rect l="l" t="t" r="r" b="b"/>
              <a:pathLst>
                <a:path w="2914" h="3115" extrusionOk="0">
                  <a:moveTo>
                    <a:pt x="2363" y="0"/>
                  </a:moveTo>
                  <a:cubicBezTo>
                    <a:pt x="2313" y="0"/>
                    <a:pt x="2263" y="9"/>
                    <a:pt x="2216" y="30"/>
                  </a:cubicBezTo>
                  <a:cubicBezTo>
                    <a:pt x="1616" y="330"/>
                    <a:pt x="1216" y="664"/>
                    <a:pt x="815" y="1198"/>
                  </a:cubicBezTo>
                  <a:cubicBezTo>
                    <a:pt x="415" y="1698"/>
                    <a:pt x="182" y="2198"/>
                    <a:pt x="48" y="2799"/>
                  </a:cubicBezTo>
                  <a:cubicBezTo>
                    <a:pt x="1" y="2965"/>
                    <a:pt x="139" y="3114"/>
                    <a:pt x="295" y="3114"/>
                  </a:cubicBezTo>
                  <a:cubicBezTo>
                    <a:pt x="358" y="3114"/>
                    <a:pt x="424" y="3090"/>
                    <a:pt x="482" y="3032"/>
                  </a:cubicBezTo>
                  <a:cubicBezTo>
                    <a:pt x="882" y="2665"/>
                    <a:pt x="1316" y="2265"/>
                    <a:pt x="1683" y="1865"/>
                  </a:cubicBezTo>
                  <a:cubicBezTo>
                    <a:pt x="2083" y="1431"/>
                    <a:pt x="2383" y="998"/>
                    <a:pt x="2717" y="531"/>
                  </a:cubicBezTo>
                  <a:cubicBezTo>
                    <a:pt x="2914" y="277"/>
                    <a:pt x="2636" y="0"/>
                    <a:pt x="2363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4"/>
            <p:cNvSpPr/>
            <p:nvPr/>
          </p:nvSpPr>
          <p:spPr>
            <a:xfrm>
              <a:off x="5295425" y="1652025"/>
              <a:ext cx="192275" cy="69225"/>
            </a:xfrm>
            <a:custGeom>
              <a:avLst/>
              <a:gdLst/>
              <a:ahLst/>
              <a:cxnLst/>
              <a:rect l="l" t="t" r="r" b="b"/>
              <a:pathLst>
                <a:path w="7691" h="2769" extrusionOk="0">
                  <a:moveTo>
                    <a:pt x="7216" y="1"/>
                  </a:moveTo>
                  <a:cubicBezTo>
                    <a:pt x="7183" y="1"/>
                    <a:pt x="7148" y="6"/>
                    <a:pt x="7113" y="18"/>
                  </a:cubicBezTo>
                  <a:cubicBezTo>
                    <a:pt x="6713" y="151"/>
                    <a:pt x="6346" y="385"/>
                    <a:pt x="5979" y="552"/>
                  </a:cubicBezTo>
                  <a:cubicBezTo>
                    <a:pt x="5379" y="852"/>
                    <a:pt x="4778" y="1119"/>
                    <a:pt x="4145" y="1352"/>
                  </a:cubicBezTo>
                  <a:cubicBezTo>
                    <a:pt x="3577" y="1552"/>
                    <a:pt x="2977" y="1719"/>
                    <a:pt x="2410" y="1919"/>
                  </a:cubicBezTo>
                  <a:cubicBezTo>
                    <a:pt x="2017" y="2064"/>
                    <a:pt x="1560" y="2196"/>
                    <a:pt x="1119" y="2196"/>
                  </a:cubicBezTo>
                  <a:cubicBezTo>
                    <a:pt x="848" y="2196"/>
                    <a:pt x="583" y="2146"/>
                    <a:pt x="342" y="2019"/>
                  </a:cubicBezTo>
                  <a:cubicBezTo>
                    <a:pt x="307" y="2004"/>
                    <a:pt x="274" y="1997"/>
                    <a:pt x="244" y="1997"/>
                  </a:cubicBezTo>
                  <a:cubicBezTo>
                    <a:pt x="75" y="1997"/>
                    <a:pt x="0" y="2211"/>
                    <a:pt x="142" y="2353"/>
                  </a:cubicBezTo>
                  <a:cubicBezTo>
                    <a:pt x="540" y="2658"/>
                    <a:pt x="989" y="2769"/>
                    <a:pt x="1454" y="2769"/>
                  </a:cubicBezTo>
                  <a:cubicBezTo>
                    <a:pt x="2313" y="2769"/>
                    <a:pt x="3232" y="2391"/>
                    <a:pt x="4011" y="2153"/>
                  </a:cubicBezTo>
                  <a:cubicBezTo>
                    <a:pt x="4712" y="1919"/>
                    <a:pt x="5412" y="1686"/>
                    <a:pt x="6079" y="1385"/>
                  </a:cubicBezTo>
                  <a:cubicBezTo>
                    <a:pt x="6546" y="1185"/>
                    <a:pt x="7247" y="985"/>
                    <a:pt x="7514" y="552"/>
                  </a:cubicBezTo>
                  <a:cubicBezTo>
                    <a:pt x="7691" y="315"/>
                    <a:pt x="7476" y="1"/>
                    <a:pt x="7216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4"/>
            <p:cNvSpPr/>
            <p:nvPr/>
          </p:nvSpPr>
          <p:spPr>
            <a:xfrm>
              <a:off x="5499650" y="1668525"/>
              <a:ext cx="82200" cy="67000"/>
            </a:xfrm>
            <a:custGeom>
              <a:avLst/>
              <a:gdLst/>
              <a:ahLst/>
              <a:cxnLst/>
              <a:rect l="l" t="t" r="r" b="b"/>
              <a:pathLst>
                <a:path w="3288" h="2680" extrusionOk="0">
                  <a:moveTo>
                    <a:pt x="260" y="1"/>
                  </a:moveTo>
                  <a:cubicBezTo>
                    <a:pt x="121" y="1"/>
                    <a:pt x="1" y="181"/>
                    <a:pt x="112" y="292"/>
                  </a:cubicBezTo>
                  <a:cubicBezTo>
                    <a:pt x="345" y="492"/>
                    <a:pt x="579" y="592"/>
                    <a:pt x="812" y="792"/>
                  </a:cubicBezTo>
                  <a:cubicBezTo>
                    <a:pt x="1046" y="1026"/>
                    <a:pt x="1313" y="1226"/>
                    <a:pt x="1513" y="1459"/>
                  </a:cubicBezTo>
                  <a:cubicBezTo>
                    <a:pt x="1913" y="1893"/>
                    <a:pt x="2313" y="2260"/>
                    <a:pt x="2747" y="2627"/>
                  </a:cubicBezTo>
                  <a:cubicBezTo>
                    <a:pt x="2801" y="2663"/>
                    <a:pt x="2866" y="2679"/>
                    <a:pt x="2932" y="2679"/>
                  </a:cubicBezTo>
                  <a:cubicBezTo>
                    <a:pt x="3110" y="2679"/>
                    <a:pt x="3287" y="2555"/>
                    <a:pt x="3214" y="2360"/>
                  </a:cubicBezTo>
                  <a:cubicBezTo>
                    <a:pt x="3047" y="1793"/>
                    <a:pt x="2480" y="1459"/>
                    <a:pt x="2080" y="1059"/>
                  </a:cubicBezTo>
                  <a:cubicBezTo>
                    <a:pt x="1846" y="826"/>
                    <a:pt x="1613" y="592"/>
                    <a:pt x="1346" y="425"/>
                  </a:cubicBezTo>
                  <a:cubicBezTo>
                    <a:pt x="1012" y="225"/>
                    <a:pt x="646" y="192"/>
                    <a:pt x="345" y="25"/>
                  </a:cubicBezTo>
                  <a:cubicBezTo>
                    <a:pt x="317" y="8"/>
                    <a:pt x="288" y="1"/>
                    <a:pt x="260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4"/>
            <p:cNvSpPr/>
            <p:nvPr/>
          </p:nvSpPr>
          <p:spPr>
            <a:xfrm>
              <a:off x="5321475" y="1370150"/>
              <a:ext cx="92075" cy="88950"/>
            </a:xfrm>
            <a:custGeom>
              <a:avLst/>
              <a:gdLst/>
              <a:ahLst/>
              <a:cxnLst/>
              <a:rect l="l" t="t" r="r" b="b"/>
              <a:pathLst>
                <a:path w="3683" h="3558" extrusionOk="0">
                  <a:moveTo>
                    <a:pt x="3182" y="1"/>
                  </a:moveTo>
                  <a:cubicBezTo>
                    <a:pt x="3112" y="1"/>
                    <a:pt x="3039" y="17"/>
                    <a:pt x="2969" y="51"/>
                  </a:cubicBezTo>
                  <a:cubicBezTo>
                    <a:pt x="2369" y="385"/>
                    <a:pt x="1935" y="1052"/>
                    <a:pt x="1468" y="1586"/>
                  </a:cubicBezTo>
                  <a:cubicBezTo>
                    <a:pt x="1235" y="1886"/>
                    <a:pt x="1001" y="2186"/>
                    <a:pt x="801" y="2453"/>
                  </a:cubicBezTo>
                  <a:cubicBezTo>
                    <a:pt x="634" y="2653"/>
                    <a:pt x="501" y="3054"/>
                    <a:pt x="234" y="3087"/>
                  </a:cubicBezTo>
                  <a:cubicBezTo>
                    <a:pt x="0" y="3120"/>
                    <a:pt x="34" y="3454"/>
                    <a:pt x="234" y="3521"/>
                  </a:cubicBezTo>
                  <a:cubicBezTo>
                    <a:pt x="318" y="3546"/>
                    <a:pt x="400" y="3557"/>
                    <a:pt x="481" y="3557"/>
                  </a:cubicBezTo>
                  <a:cubicBezTo>
                    <a:pt x="1042" y="3557"/>
                    <a:pt x="1527" y="3003"/>
                    <a:pt x="1935" y="2653"/>
                  </a:cubicBezTo>
                  <a:cubicBezTo>
                    <a:pt x="2602" y="2020"/>
                    <a:pt x="3336" y="1419"/>
                    <a:pt x="3603" y="518"/>
                  </a:cubicBezTo>
                  <a:cubicBezTo>
                    <a:pt x="3682" y="228"/>
                    <a:pt x="3448" y="1"/>
                    <a:pt x="318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4"/>
            <p:cNvSpPr/>
            <p:nvPr/>
          </p:nvSpPr>
          <p:spPr>
            <a:xfrm>
              <a:off x="5420825" y="1215525"/>
              <a:ext cx="108275" cy="116500"/>
            </a:xfrm>
            <a:custGeom>
              <a:avLst/>
              <a:gdLst/>
              <a:ahLst/>
              <a:cxnLst/>
              <a:rect l="l" t="t" r="r" b="b"/>
              <a:pathLst>
                <a:path w="4331" h="4660" extrusionOk="0">
                  <a:moveTo>
                    <a:pt x="3977" y="1"/>
                  </a:moveTo>
                  <a:cubicBezTo>
                    <a:pt x="3908" y="1"/>
                    <a:pt x="3835" y="29"/>
                    <a:pt x="3765" y="99"/>
                  </a:cubicBezTo>
                  <a:cubicBezTo>
                    <a:pt x="3165" y="733"/>
                    <a:pt x="2464" y="1300"/>
                    <a:pt x="1830" y="1967"/>
                  </a:cubicBezTo>
                  <a:cubicBezTo>
                    <a:pt x="1230" y="2601"/>
                    <a:pt x="730" y="3368"/>
                    <a:pt x="229" y="4068"/>
                  </a:cubicBezTo>
                  <a:cubicBezTo>
                    <a:pt x="0" y="4374"/>
                    <a:pt x="295" y="4660"/>
                    <a:pt x="596" y="4660"/>
                  </a:cubicBezTo>
                  <a:cubicBezTo>
                    <a:pt x="690" y="4660"/>
                    <a:pt x="784" y="4632"/>
                    <a:pt x="863" y="4569"/>
                  </a:cubicBezTo>
                  <a:cubicBezTo>
                    <a:pt x="1564" y="4002"/>
                    <a:pt x="2131" y="3268"/>
                    <a:pt x="2664" y="2567"/>
                  </a:cubicBezTo>
                  <a:cubicBezTo>
                    <a:pt x="3231" y="1867"/>
                    <a:pt x="3865" y="1233"/>
                    <a:pt x="4232" y="432"/>
                  </a:cubicBezTo>
                  <a:cubicBezTo>
                    <a:pt x="4331" y="235"/>
                    <a:pt x="4174" y="1"/>
                    <a:pt x="397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4"/>
            <p:cNvSpPr/>
            <p:nvPr/>
          </p:nvSpPr>
          <p:spPr>
            <a:xfrm>
              <a:off x="5278200" y="1789275"/>
              <a:ext cx="175050" cy="152250"/>
            </a:xfrm>
            <a:custGeom>
              <a:avLst/>
              <a:gdLst/>
              <a:ahLst/>
              <a:cxnLst/>
              <a:rect l="l" t="t" r="r" b="b"/>
              <a:pathLst>
                <a:path w="7002" h="6090" extrusionOk="0">
                  <a:moveTo>
                    <a:pt x="382" y="1"/>
                  </a:moveTo>
                  <a:cubicBezTo>
                    <a:pt x="181" y="1"/>
                    <a:pt x="1" y="259"/>
                    <a:pt x="197" y="399"/>
                  </a:cubicBezTo>
                  <a:cubicBezTo>
                    <a:pt x="1298" y="1266"/>
                    <a:pt x="2298" y="2267"/>
                    <a:pt x="3299" y="3267"/>
                  </a:cubicBezTo>
                  <a:cubicBezTo>
                    <a:pt x="3833" y="3768"/>
                    <a:pt x="4333" y="4301"/>
                    <a:pt x="4867" y="4768"/>
                  </a:cubicBezTo>
                  <a:cubicBezTo>
                    <a:pt x="5367" y="5169"/>
                    <a:pt x="5734" y="5702"/>
                    <a:pt x="6268" y="6036"/>
                  </a:cubicBezTo>
                  <a:cubicBezTo>
                    <a:pt x="6323" y="6073"/>
                    <a:pt x="6387" y="6089"/>
                    <a:pt x="6454" y="6089"/>
                  </a:cubicBezTo>
                  <a:cubicBezTo>
                    <a:pt x="6630" y="6089"/>
                    <a:pt x="6820" y="5972"/>
                    <a:pt x="6868" y="5803"/>
                  </a:cubicBezTo>
                  <a:cubicBezTo>
                    <a:pt x="7002" y="5235"/>
                    <a:pt x="6401" y="4735"/>
                    <a:pt x="5968" y="4402"/>
                  </a:cubicBezTo>
                  <a:cubicBezTo>
                    <a:pt x="5334" y="3901"/>
                    <a:pt x="4700" y="3334"/>
                    <a:pt x="4066" y="2800"/>
                  </a:cubicBezTo>
                  <a:cubicBezTo>
                    <a:pt x="3466" y="2267"/>
                    <a:pt x="2932" y="1733"/>
                    <a:pt x="2298" y="1266"/>
                  </a:cubicBezTo>
                  <a:cubicBezTo>
                    <a:pt x="1698" y="832"/>
                    <a:pt x="1098" y="399"/>
                    <a:pt x="497" y="32"/>
                  </a:cubicBezTo>
                  <a:cubicBezTo>
                    <a:pt x="460" y="10"/>
                    <a:pt x="421" y="1"/>
                    <a:pt x="38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4"/>
            <p:cNvSpPr/>
            <p:nvPr/>
          </p:nvSpPr>
          <p:spPr>
            <a:xfrm>
              <a:off x="4602600" y="842475"/>
              <a:ext cx="1203425" cy="1735425"/>
            </a:xfrm>
            <a:custGeom>
              <a:avLst/>
              <a:gdLst/>
              <a:ahLst/>
              <a:cxnLst/>
              <a:rect l="l" t="t" r="r" b="b"/>
              <a:pathLst>
                <a:path w="48137" h="69417" extrusionOk="0">
                  <a:moveTo>
                    <a:pt x="20483" y="12853"/>
                  </a:moveTo>
                  <a:cubicBezTo>
                    <a:pt x="20883" y="12953"/>
                    <a:pt x="21250" y="13086"/>
                    <a:pt x="21483" y="13520"/>
                  </a:cubicBezTo>
                  <a:cubicBezTo>
                    <a:pt x="21684" y="13953"/>
                    <a:pt x="21717" y="15054"/>
                    <a:pt x="21517" y="15454"/>
                  </a:cubicBezTo>
                  <a:cubicBezTo>
                    <a:pt x="21283" y="15855"/>
                    <a:pt x="20850" y="16255"/>
                    <a:pt x="20449" y="16322"/>
                  </a:cubicBezTo>
                  <a:cubicBezTo>
                    <a:pt x="20404" y="16326"/>
                    <a:pt x="20360" y="16328"/>
                    <a:pt x="20318" y="16328"/>
                  </a:cubicBezTo>
                  <a:cubicBezTo>
                    <a:pt x="20025" y="16328"/>
                    <a:pt x="19824" y="16226"/>
                    <a:pt x="19649" y="16021"/>
                  </a:cubicBezTo>
                  <a:cubicBezTo>
                    <a:pt x="19649" y="15855"/>
                    <a:pt x="19649" y="15721"/>
                    <a:pt x="19649" y="15554"/>
                  </a:cubicBezTo>
                  <a:cubicBezTo>
                    <a:pt x="19749" y="14587"/>
                    <a:pt x="20049" y="13653"/>
                    <a:pt x="20483" y="12853"/>
                  </a:cubicBezTo>
                  <a:close/>
                  <a:moveTo>
                    <a:pt x="27655" y="12853"/>
                  </a:moveTo>
                  <a:cubicBezTo>
                    <a:pt x="28088" y="13653"/>
                    <a:pt x="28388" y="14587"/>
                    <a:pt x="28488" y="15554"/>
                  </a:cubicBezTo>
                  <a:cubicBezTo>
                    <a:pt x="28488" y="15721"/>
                    <a:pt x="28488" y="15855"/>
                    <a:pt x="28488" y="16021"/>
                  </a:cubicBezTo>
                  <a:cubicBezTo>
                    <a:pt x="28313" y="16226"/>
                    <a:pt x="28087" y="16328"/>
                    <a:pt x="27810" y="16328"/>
                  </a:cubicBezTo>
                  <a:cubicBezTo>
                    <a:pt x="27770" y="16328"/>
                    <a:pt x="27730" y="16326"/>
                    <a:pt x="27688" y="16322"/>
                  </a:cubicBezTo>
                  <a:cubicBezTo>
                    <a:pt x="27254" y="16255"/>
                    <a:pt x="26821" y="15855"/>
                    <a:pt x="26620" y="15454"/>
                  </a:cubicBezTo>
                  <a:cubicBezTo>
                    <a:pt x="26420" y="15054"/>
                    <a:pt x="26454" y="13953"/>
                    <a:pt x="26654" y="13520"/>
                  </a:cubicBezTo>
                  <a:cubicBezTo>
                    <a:pt x="26887" y="13086"/>
                    <a:pt x="27254" y="12953"/>
                    <a:pt x="27655" y="12853"/>
                  </a:cubicBezTo>
                  <a:close/>
                  <a:moveTo>
                    <a:pt x="23785" y="9963"/>
                  </a:moveTo>
                  <a:cubicBezTo>
                    <a:pt x="23882" y="9963"/>
                    <a:pt x="23982" y="9970"/>
                    <a:pt x="24085" y="9984"/>
                  </a:cubicBezTo>
                  <a:cubicBezTo>
                    <a:pt x="24719" y="10051"/>
                    <a:pt x="25353" y="10284"/>
                    <a:pt x="25853" y="10684"/>
                  </a:cubicBezTo>
                  <a:cubicBezTo>
                    <a:pt x="26153" y="10918"/>
                    <a:pt x="26420" y="11218"/>
                    <a:pt x="26687" y="11485"/>
                  </a:cubicBezTo>
                  <a:cubicBezTo>
                    <a:pt x="26721" y="11552"/>
                    <a:pt x="26787" y="11618"/>
                    <a:pt x="26854" y="11652"/>
                  </a:cubicBezTo>
                  <a:cubicBezTo>
                    <a:pt x="26954" y="11785"/>
                    <a:pt x="27054" y="11919"/>
                    <a:pt x="27121" y="12052"/>
                  </a:cubicBezTo>
                  <a:cubicBezTo>
                    <a:pt x="27154" y="12085"/>
                    <a:pt x="27188" y="12119"/>
                    <a:pt x="27221" y="12152"/>
                  </a:cubicBezTo>
                  <a:cubicBezTo>
                    <a:pt x="26687" y="12386"/>
                    <a:pt x="26220" y="12853"/>
                    <a:pt x="26053" y="13486"/>
                  </a:cubicBezTo>
                  <a:cubicBezTo>
                    <a:pt x="25853" y="14287"/>
                    <a:pt x="25753" y="15188"/>
                    <a:pt x="26220" y="15888"/>
                  </a:cubicBezTo>
                  <a:cubicBezTo>
                    <a:pt x="26554" y="16422"/>
                    <a:pt x="27188" y="16889"/>
                    <a:pt x="27788" y="16889"/>
                  </a:cubicBezTo>
                  <a:cubicBezTo>
                    <a:pt x="28055" y="16889"/>
                    <a:pt x="28288" y="16789"/>
                    <a:pt x="28488" y="16622"/>
                  </a:cubicBezTo>
                  <a:lnTo>
                    <a:pt x="28488" y="16622"/>
                  </a:lnTo>
                  <a:cubicBezTo>
                    <a:pt x="28422" y="17556"/>
                    <a:pt x="28155" y="18390"/>
                    <a:pt x="27421" y="18924"/>
                  </a:cubicBezTo>
                  <a:cubicBezTo>
                    <a:pt x="26487" y="19591"/>
                    <a:pt x="25286" y="19657"/>
                    <a:pt x="24219" y="19724"/>
                  </a:cubicBezTo>
                  <a:cubicBezTo>
                    <a:pt x="24152" y="19757"/>
                    <a:pt x="24119" y="19757"/>
                    <a:pt x="24052" y="19791"/>
                  </a:cubicBezTo>
                  <a:cubicBezTo>
                    <a:pt x="24019" y="19757"/>
                    <a:pt x="23952" y="19757"/>
                    <a:pt x="23919" y="19724"/>
                  </a:cubicBezTo>
                  <a:cubicBezTo>
                    <a:pt x="22851" y="19657"/>
                    <a:pt x="21650" y="19591"/>
                    <a:pt x="20716" y="18924"/>
                  </a:cubicBezTo>
                  <a:cubicBezTo>
                    <a:pt x="19982" y="18390"/>
                    <a:pt x="19716" y="17556"/>
                    <a:pt x="19649" y="16622"/>
                  </a:cubicBezTo>
                  <a:lnTo>
                    <a:pt x="19649" y="16622"/>
                  </a:lnTo>
                  <a:cubicBezTo>
                    <a:pt x="19849" y="16789"/>
                    <a:pt x="20049" y="16889"/>
                    <a:pt x="20349" y="16889"/>
                  </a:cubicBezTo>
                  <a:cubicBezTo>
                    <a:pt x="20950" y="16889"/>
                    <a:pt x="21584" y="16422"/>
                    <a:pt x="21917" y="15888"/>
                  </a:cubicBezTo>
                  <a:cubicBezTo>
                    <a:pt x="22384" y="15188"/>
                    <a:pt x="22284" y="14287"/>
                    <a:pt x="22084" y="13486"/>
                  </a:cubicBezTo>
                  <a:cubicBezTo>
                    <a:pt x="21917" y="12853"/>
                    <a:pt x="21450" y="12386"/>
                    <a:pt x="20916" y="12152"/>
                  </a:cubicBezTo>
                  <a:cubicBezTo>
                    <a:pt x="20950" y="12119"/>
                    <a:pt x="20983" y="12085"/>
                    <a:pt x="21016" y="12052"/>
                  </a:cubicBezTo>
                  <a:cubicBezTo>
                    <a:pt x="21317" y="11585"/>
                    <a:pt x="21717" y="11051"/>
                    <a:pt x="22184" y="10618"/>
                  </a:cubicBezTo>
                  <a:cubicBezTo>
                    <a:pt x="22700" y="10216"/>
                    <a:pt x="23191" y="9963"/>
                    <a:pt x="23785" y="9963"/>
                  </a:cubicBezTo>
                  <a:close/>
                  <a:moveTo>
                    <a:pt x="10193" y="13746"/>
                  </a:moveTo>
                  <a:cubicBezTo>
                    <a:pt x="10422" y="13746"/>
                    <a:pt x="10889" y="14092"/>
                    <a:pt x="11043" y="14153"/>
                  </a:cubicBezTo>
                  <a:cubicBezTo>
                    <a:pt x="11610" y="14554"/>
                    <a:pt x="12143" y="14987"/>
                    <a:pt x="12644" y="15454"/>
                  </a:cubicBezTo>
                  <a:cubicBezTo>
                    <a:pt x="13244" y="15955"/>
                    <a:pt x="13745" y="16689"/>
                    <a:pt x="14178" y="17356"/>
                  </a:cubicBezTo>
                  <a:cubicBezTo>
                    <a:pt x="14445" y="17689"/>
                    <a:pt x="14612" y="18090"/>
                    <a:pt x="14812" y="18457"/>
                  </a:cubicBezTo>
                  <a:cubicBezTo>
                    <a:pt x="14912" y="18623"/>
                    <a:pt x="15046" y="18790"/>
                    <a:pt x="15146" y="18957"/>
                  </a:cubicBezTo>
                  <a:cubicBezTo>
                    <a:pt x="15012" y="19224"/>
                    <a:pt x="14945" y="19591"/>
                    <a:pt x="14879" y="19958"/>
                  </a:cubicBezTo>
                  <a:cubicBezTo>
                    <a:pt x="14712" y="19591"/>
                    <a:pt x="14378" y="19357"/>
                    <a:pt x="14078" y="19090"/>
                  </a:cubicBezTo>
                  <a:cubicBezTo>
                    <a:pt x="13578" y="18690"/>
                    <a:pt x="13111" y="18123"/>
                    <a:pt x="12677" y="17623"/>
                  </a:cubicBezTo>
                  <a:cubicBezTo>
                    <a:pt x="12444" y="17356"/>
                    <a:pt x="12143" y="17122"/>
                    <a:pt x="11877" y="16855"/>
                  </a:cubicBezTo>
                  <a:cubicBezTo>
                    <a:pt x="11576" y="16522"/>
                    <a:pt x="11376" y="16155"/>
                    <a:pt x="11143" y="15788"/>
                  </a:cubicBezTo>
                  <a:cubicBezTo>
                    <a:pt x="10843" y="15288"/>
                    <a:pt x="10542" y="14754"/>
                    <a:pt x="10275" y="14220"/>
                  </a:cubicBezTo>
                  <a:cubicBezTo>
                    <a:pt x="10242" y="14153"/>
                    <a:pt x="10142" y="13987"/>
                    <a:pt x="10142" y="13887"/>
                  </a:cubicBezTo>
                  <a:cubicBezTo>
                    <a:pt x="10142" y="13787"/>
                    <a:pt x="10109" y="13787"/>
                    <a:pt x="10109" y="13787"/>
                  </a:cubicBezTo>
                  <a:cubicBezTo>
                    <a:pt x="10109" y="13787"/>
                    <a:pt x="10142" y="13787"/>
                    <a:pt x="10142" y="13753"/>
                  </a:cubicBezTo>
                  <a:cubicBezTo>
                    <a:pt x="10157" y="13748"/>
                    <a:pt x="10175" y="13746"/>
                    <a:pt x="10193" y="13746"/>
                  </a:cubicBezTo>
                  <a:close/>
                  <a:moveTo>
                    <a:pt x="37918" y="13746"/>
                  </a:moveTo>
                  <a:cubicBezTo>
                    <a:pt x="37934" y="13746"/>
                    <a:pt x="37949" y="13748"/>
                    <a:pt x="37962" y="13753"/>
                  </a:cubicBezTo>
                  <a:cubicBezTo>
                    <a:pt x="37995" y="13787"/>
                    <a:pt x="38029" y="13787"/>
                    <a:pt x="38029" y="13787"/>
                  </a:cubicBezTo>
                  <a:cubicBezTo>
                    <a:pt x="38029" y="13787"/>
                    <a:pt x="37995" y="13787"/>
                    <a:pt x="37995" y="13887"/>
                  </a:cubicBezTo>
                  <a:cubicBezTo>
                    <a:pt x="37995" y="13987"/>
                    <a:pt x="37895" y="14153"/>
                    <a:pt x="37862" y="14220"/>
                  </a:cubicBezTo>
                  <a:cubicBezTo>
                    <a:pt x="37595" y="14754"/>
                    <a:pt x="37295" y="15288"/>
                    <a:pt x="36961" y="15788"/>
                  </a:cubicBezTo>
                  <a:cubicBezTo>
                    <a:pt x="36761" y="16155"/>
                    <a:pt x="36561" y="16522"/>
                    <a:pt x="36261" y="16855"/>
                  </a:cubicBezTo>
                  <a:cubicBezTo>
                    <a:pt x="35994" y="17122"/>
                    <a:pt x="35694" y="17356"/>
                    <a:pt x="35460" y="17623"/>
                  </a:cubicBezTo>
                  <a:cubicBezTo>
                    <a:pt x="35026" y="18123"/>
                    <a:pt x="34559" y="18690"/>
                    <a:pt x="34059" y="19090"/>
                  </a:cubicBezTo>
                  <a:cubicBezTo>
                    <a:pt x="33759" y="19357"/>
                    <a:pt x="33425" y="19591"/>
                    <a:pt x="33225" y="19958"/>
                  </a:cubicBezTo>
                  <a:cubicBezTo>
                    <a:pt x="33192" y="19591"/>
                    <a:pt x="33125" y="19224"/>
                    <a:pt x="32958" y="18957"/>
                  </a:cubicBezTo>
                  <a:cubicBezTo>
                    <a:pt x="33092" y="18790"/>
                    <a:pt x="33192" y="18623"/>
                    <a:pt x="33325" y="18457"/>
                  </a:cubicBezTo>
                  <a:cubicBezTo>
                    <a:pt x="33525" y="18090"/>
                    <a:pt x="33692" y="17689"/>
                    <a:pt x="33959" y="17356"/>
                  </a:cubicBezTo>
                  <a:cubicBezTo>
                    <a:pt x="34393" y="16689"/>
                    <a:pt x="34893" y="15955"/>
                    <a:pt x="35493" y="15454"/>
                  </a:cubicBezTo>
                  <a:cubicBezTo>
                    <a:pt x="35994" y="14987"/>
                    <a:pt x="36528" y="14554"/>
                    <a:pt x="37095" y="14153"/>
                  </a:cubicBezTo>
                  <a:cubicBezTo>
                    <a:pt x="37249" y="14092"/>
                    <a:pt x="37716" y="13746"/>
                    <a:pt x="37918" y="13746"/>
                  </a:cubicBezTo>
                  <a:close/>
                  <a:moveTo>
                    <a:pt x="15659" y="19387"/>
                  </a:moveTo>
                  <a:cubicBezTo>
                    <a:pt x="15665" y="19387"/>
                    <a:pt x="15672" y="19388"/>
                    <a:pt x="15679" y="19391"/>
                  </a:cubicBezTo>
                  <a:cubicBezTo>
                    <a:pt x="15879" y="19424"/>
                    <a:pt x="16280" y="20191"/>
                    <a:pt x="16380" y="20358"/>
                  </a:cubicBezTo>
                  <a:cubicBezTo>
                    <a:pt x="16747" y="20925"/>
                    <a:pt x="17114" y="21459"/>
                    <a:pt x="17514" y="21992"/>
                  </a:cubicBezTo>
                  <a:cubicBezTo>
                    <a:pt x="17981" y="22660"/>
                    <a:pt x="18748" y="23760"/>
                    <a:pt x="19615" y="23927"/>
                  </a:cubicBezTo>
                  <a:cubicBezTo>
                    <a:pt x="19582" y="24427"/>
                    <a:pt x="19649" y="24928"/>
                    <a:pt x="19749" y="25495"/>
                  </a:cubicBezTo>
                  <a:lnTo>
                    <a:pt x="19649" y="25495"/>
                  </a:lnTo>
                  <a:cubicBezTo>
                    <a:pt x="19482" y="25462"/>
                    <a:pt x="19282" y="25395"/>
                    <a:pt x="19115" y="25361"/>
                  </a:cubicBezTo>
                  <a:cubicBezTo>
                    <a:pt x="18548" y="25161"/>
                    <a:pt x="17981" y="24861"/>
                    <a:pt x="17547" y="24394"/>
                  </a:cubicBezTo>
                  <a:cubicBezTo>
                    <a:pt x="16547" y="23393"/>
                    <a:pt x="15179" y="21959"/>
                    <a:pt x="15446" y="20291"/>
                  </a:cubicBezTo>
                  <a:cubicBezTo>
                    <a:pt x="15479" y="20091"/>
                    <a:pt x="15513" y="19924"/>
                    <a:pt x="15579" y="19724"/>
                  </a:cubicBezTo>
                  <a:cubicBezTo>
                    <a:pt x="15610" y="19570"/>
                    <a:pt x="15584" y="19387"/>
                    <a:pt x="15659" y="19387"/>
                  </a:cubicBezTo>
                  <a:close/>
                  <a:moveTo>
                    <a:pt x="32478" y="19387"/>
                  </a:moveTo>
                  <a:cubicBezTo>
                    <a:pt x="32553" y="19387"/>
                    <a:pt x="32527" y="19570"/>
                    <a:pt x="32558" y="19724"/>
                  </a:cubicBezTo>
                  <a:cubicBezTo>
                    <a:pt x="32591" y="19924"/>
                    <a:pt x="32658" y="20091"/>
                    <a:pt x="32691" y="20291"/>
                  </a:cubicBezTo>
                  <a:cubicBezTo>
                    <a:pt x="32925" y="21959"/>
                    <a:pt x="31591" y="23393"/>
                    <a:pt x="30590" y="24394"/>
                  </a:cubicBezTo>
                  <a:cubicBezTo>
                    <a:pt x="30123" y="24861"/>
                    <a:pt x="29589" y="25161"/>
                    <a:pt x="29022" y="25361"/>
                  </a:cubicBezTo>
                  <a:cubicBezTo>
                    <a:pt x="28822" y="25395"/>
                    <a:pt x="28655" y="25462"/>
                    <a:pt x="28488" y="25495"/>
                  </a:cubicBezTo>
                  <a:lnTo>
                    <a:pt x="28355" y="25495"/>
                  </a:lnTo>
                  <a:cubicBezTo>
                    <a:pt x="28488" y="24928"/>
                    <a:pt x="28522" y="24427"/>
                    <a:pt x="28522" y="23927"/>
                  </a:cubicBezTo>
                  <a:cubicBezTo>
                    <a:pt x="29389" y="23760"/>
                    <a:pt x="30123" y="22660"/>
                    <a:pt x="30623" y="21992"/>
                  </a:cubicBezTo>
                  <a:cubicBezTo>
                    <a:pt x="31024" y="21459"/>
                    <a:pt x="31391" y="20925"/>
                    <a:pt x="31757" y="20358"/>
                  </a:cubicBezTo>
                  <a:cubicBezTo>
                    <a:pt x="31858" y="20191"/>
                    <a:pt x="32258" y="19424"/>
                    <a:pt x="32458" y="19391"/>
                  </a:cubicBezTo>
                  <a:cubicBezTo>
                    <a:pt x="32465" y="19388"/>
                    <a:pt x="32472" y="19387"/>
                    <a:pt x="32478" y="19387"/>
                  </a:cubicBezTo>
                  <a:close/>
                  <a:moveTo>
                    <a:pt x="24052" y="20491"/>
                  </a:moveTo>
                  <a:cubicBezTo>
                    <a:pt x="24119" y="20491"/>
                    <a:pt x="24152" y="20525"/>
                    <a:pt x="24219" y="20525"/>
                  </a:cubicBezTo>
                  <a:cubicBezTo>
                    <a:pt x="24512" y="20564"/>
                    <a:pt x="24828" y="20580"/>
                    <a:pt x="25153" y="20580"/>
                  </a:cubicBezTo>
                  <a:cubicBezTo>
                    <a:pt x="25383" y="20580"/>
                    <a:pt x="25618" y="20572"/>
                    <a:pt x="25853" y="20558"/>
                  </a:cubicBezTo>
                  <a:cubicBezTo>
                    <a:pt x="26254" y="21125"/>
                    <a:pt x="26654" y="21792"/>
                    <a:pt x="26954" y="22426"/>
                  </a:cubicBezTo>
                  <a:cubicBezTo>
                    <a:pt x="27421" y="23327"/>
                    <a:pt x="27454" y="24194"/>
                    <a:pt x="27388" y="25228"/>
                  </a:cubicBezTo>
                  <a:cubicBezTo>
                    <a:pt x="27321" y="26195"/>
                    <a:pt x="27188" y="27229"/>
                    <a:pt x="26721" y="28063"/>
                  </a:cubicBezTo>
                  <a:cubicBezTo>
                    <a:pt x="26287" y="28831"/>
                    <a:pt x="25353" y="29298"/>
                    <a:pt x="24619" y="29464"/>
                  </a:cubicBezTo>
                  <a:cubicBezTo>
                    <a:pt x="24352" y="29498"/>
                    <a:pt x="24085" y="29531"/>
                    <a:pt x="23785" y="29531"/>
                  </a:cubicBezTo>
                  <a:lnTo>
                    <a:pt x="23652" y="29531"/>
                  </a:lnTo>
                  <a:cubicBezTo>
                    <a:pt x="23618" y="29498"/>
                    <a:pt x="23585" y="29464"/>
                    <a:pt x="23518" y="29464"/>
                  </a:cubicBezTo>
                  <a:cubicBezTo>
                    <a:pt x="22784" y="29298"/>
                    <a:pt x="21850" y="28831"/>
                    <a:pt x="21417" y="28063"/>
                  </a:cubicBezTo>
                  <a:cubicBezTo>
                    <a:pt x="20950" y="27229"/>
                    <a:pt x="20816" y="26195"/>
                    <a:pt x="20750" y="25228"/>
                  </a:cubicBezTo>
                  <a:cubicBezTo>
                    <a:pt x="20683" y="24194"/>
                    <a:pt x="20716" y="23327"/>
                    <a:pt x="21183" y="22426"/>
                  </a:cubicBezTo>
                  <a:cubicBezTo>
                    <a:pt x="21483" y="21792"/>
                    <a:pt x="21884" y="21125"/>
                    <a:pt x="22284" y="20558"/>
                  </a:cubicBezTo>
                  <a:cubicBezTo>
                    <a:pt x="22519" y="20572"/>
                    <a:pt x="22754" y="20580"/>
                    <a:pt x="22984" y="20580"/>
                  </a:cubicBezTo>
                  <a:cubicBezTo>
                    <a:pt x="23309" y="20580"/>
                    <a:pt x="23625" y="20564"/>
                    <a:pt x="23919" y="20525"/>
                  </a:cubicBezTo>
                  <a:cubicBezTo>
                    <a:pt x="23952" y="20525"/>
                    <a:pt x="24019" y="20491"/>
                    <a:pt x="24052" y="20491"/>
                  </a:cubicBezTo>
                  <a:close/>
                  <a:moveTo>
                    <a:pt x="13502" y="31800"/>
                  </a:moveTo>
                  <a:cubicBezTo>
                    <a:pt x="13592" y="31800"/>
                    <a:pt x="13685" y="31811"/>
                    <a:pt x="13778" y="31833"/>
                  </a:cubicBezTo>
                  <a:cubicBezTo>
                    <a:pt x="14545" y="32000"/>
                    <a:pt x="15079" y="32633"/>
                    <a:pt x="15713" y="33100"/>
                  </a:cubicBezTo>
                  <a:cubicBezTo>
                    <a:pt x="16280" y="33534"/>
                    <a:pt x="16914" y="33934"/>
                    <a:pt x="17547" y="34201"/>
                  </a:cubicBezTo>
                  <a:cubicBezTo>
                    <a:pt x="17774" y="34301"/>
                    <a:pt x="18013" y="34346"/>
                    <a:pt x="18256" y="34346"/>
                  </a:cubicBezTo>
                  <a:cubicBezTo>
                    <a:pt x="18906" y="34346"/>
                    <a:pt x="19581" y="34020"/>
                    <a:pt x="20116" y="33534"/>
                  </a:cubicBezTo>
                  <a:cubicBezTo>
                    <a:pt x="20149" y="33934"/>
                    <a:pt x="20249" y="34301"/>
                    <a:pt x="20383" y="34635"/>
                  </a:cubicBezTo>
                  <a:cubicBezTo>
                    <a:pt x="20082" y="34768"/>
                    <a:pt x="19816" y="34868"/>
                    <a:pt x="19515" y="34935"/>
                  </a:cubicBezTo>
                  <a:cubicBezTo>
                    <a:pt x="19082" y="35035"/>
                    <a:pt x="18681" y="35035"/>
                    <a:pt x="18248" y="35035"/>
                  </a:cubicBezTo>
                  <a:cubicBezTo>
                    <a:pt x="18187" y="35037"/>
                    <a:pt x="18126" y="35039"/>
                    <a:pt x="18065" y="35039"/>
                  </a:cubicBezTo>
                  <a:cubicBezTo>
                    <a:pt x="17292" y="35039"/>
                    <a:pt x="16522" y="34846"/>
                    <a:pt x="15779" y="34568"/>
                  </a:cubicBezTo>
                  <a:cubicBezTo>
                    <a:pt x="15112" y="34335"/>
                    <a:pt x="14378" y="34034"/>
                    <a:pt x="13778" y="33634"/>
                  </a:cubicBezTo>
                  <a:cubicBezTo>
                    <a:pt x="13444" y="33401"/>
                    <a:pt x="13111" y="33100"/>
                    <a:pt x="12944" y="32733"/>
                  </a:cubicBezTo>
                  <a:cubicBezTo>
                    <a:pt x="12665" y="32092"/>
                    <a:pt x="13040" y="31800"/>
                    <a:pt x="13502" y="31800"/>
                  </a:cubicBezTo>
                  <a:close/>
                  <a:moveTo>
                    <a:pt x="34636" y="31800"/>
                  </a:moveTo>
                  <a:cubicBezTo>
                    <a:pt x="35098" y="31800"/>
                    <a:pt x="35472" y="32092"/>
                    <a:pt x="35193" y="32733"/>
                  </a:cubicBezTo>
                  <a:cubicBezTo>
                    <a:pt x="35026" y="33100"/>
                    <a:pt x="34693" y="33401"/>
                    <a:pt x="34359" y="33634"/>
                  </a:cubicBezTo>
                  <a:cubicBezTo>
                    <a:pt x="33759" y="34034"/>
                    <a:pt x="33025" y="34335"/>
                    <a:pt x="32358" y="34568"/>
                  </a:cubicBezTo>
                  <a:cubicBezTo>
                    <a:pt x="31616" y="34846"/>
                    <a:pt x="30845" y="35039"/>
                    <a:pt x="30072" y="35039"/>
                  </a:cubicBezTo>
                  <a:cubicBezTo>
                    <a:pt x="30011" y="35039"/>
                    <a:pt x="29950" y="35037"/>
                    <a:pt x="29889" y="35035"/>
                  </a:cubicBezTo>
                  <a:cubicBezTo>
                    <a:pt x="29456" y="35035"/>
                    <a:pt x="29022" y="35035"/>
                    <a:pt x="28622" y="34935"/>
                  </a:cubicBezTo>
                  <a:cubicBezTo>
                    <a:pt x="28322" y="34868"/>
                    <a:pt x="28055" y="34768"/>
                    <a:pt x="27755" y="34635"/>
                  </a:cubicBezTo>
                  <a:cubicBezTo>
                    <a:pt x="27888" y="34301"/>
                    <a:pt x="27988" y="33934"/>
                    <a:pt x="28021" y="33534"/>
                  </a:cubicBezTo>
                  <a:cubicBezTo>
                    <a:pt x="28532" y="34020"/>
                    <a:pt x="29219" y="34346"/>
                    <a:pt x="29876" y="34346"/>
                  </a:cubicBezTo>
                  <a:cubicBezTo>
                    <a:pt x="30122" y="34346"/>
                    <a:pt x="30363" y="34301"/>
                    <a:pt x="30590" y="34201"/>
                  </a:cubicBezTo>
                  <a:cubicBezTo>
                    <a:pt x="31224" y="33934"/>
                    <a:pt x="31858" y="33534"/>
                    <a:pt x="32425" y="33100"/>
                  </a:cubicBezTo>
                  <a:cubicBezTo>
                    <a:pt x="33058" y="32633"/>
                    <a:pt x="33592" y="32000"/>
                    <a:pt x="34359" y="31833"/>
                  </a:cubicBezTo>
                  <a:cubicBezTo>
                    <a:pt x="34452" y="31811"/>
                    <a:pt x="34545" y="31800"/>
                    <a:pt x="34636" y="31800"/>
                  </a:cubicBezTo>
                  <a:close/>
                  <a:moveTo>
                    <a:pt x="25720" y="29998"/>
                  </a:moveTo>
                  <a:cubicBezTo>
                    <a:pt x="26053" y="30398"/>
                    <a:pt x="26354" y="30899"/>
                    <a:pt x="26554" y="31332"/>
                  </a:cubicBezTo>
                  <a:cubicBezTo>
                    <a:pt x="26787" y="31933"/>
                    <a:pt x="27054" y="32733"/>
                    <a:pt x="26954" y="33367"/>
                  </a:cubicBezTo>
                  <a:cubicBezTo>
                    <a:pt x="26887" y="34134"/>
                    <a:pt x="26587" y="34601"/>
                    <a:pt x="25987" y="35002"/>
                  </a:cubicBezTo>
                  <a:cubicBezTo>
                    <a:pt x="25620" y="35235"/>
                    <a:pt x="25320" y="35435"/>
                    <a:pt x="25086" y="35802"/>
                  </a:cubicBezTo>
                  <a:cubicBezTo>
                    <a:pt x="24702" y="35853"/>
                    <a:pt x="24318" y="35924"/>
                    <a:pt x="23919" y="35924"/>
                  </a:cubicBezTo>
                  <a:cubicBezTo>
                    <a:pt x="23798" y="35924"/>
                    <a:pt x="23676" y="35918"/>
                    <a:pt x="23552" y="35902"/>
                  </a:cubicBezTo>
                  <a:cubicBezTo>
                    <a:pt x="23385" y="35902"/>
                    <a:pt x="23218" y="35869"/>
                    <a:pt x="23051" y="35836"/>
                  </a:cubicBezTo>
                  <a:cubicBezTo>
                    <a:pt x="22851" y="35435"/>
                    <a:pt x="22518" y="35235"/>
                    <a:pt x="22151" y="35002"/>
                  </a:cubicBezTo>
                  <a:cubicBezTo>
                    <a:pt x="21550" y="34601"/>
                    <a:pt x="21250" y="34134"/>
                    <a:pt x="21150" y="33367"/>
                  </a:cubicBezTo>
                  <a:cubicBezTo>
                    <a:pt x="21083" y="32733"/>
                    <a:pt x="21350" y="31933"/>
                    <a:pt x="21584" y="31332"/>
                  </a:cubicBezTo>
                  <a:cubicBezTo>
                    <a:pt x="21784" y="30899"/>
                    <a:pt x="22084" y="30398"/>
                    <a:pt x="22417" y="29998"/>
                  </a:cubicBezTo>
                  <a:cubicBezTo>
                    <a:pt x="22658" y="30070"/>
                    <a:pt x="22881" y="30125"/>
                    <a:pt x="23112" y="30125"/>
                  </a:cubicBezTo>
                  <a:cubicBezTo>
                    <a:pt x="23201" y="30125"/>
                    <a:pt x="23292" y="30117"/>
                    <a:pt x="23385" y="30098"/>
                  </a:cubicBezTo>
                  <a:lnTo>
                    <a:pt x="23452" y="30098"/>
                  </a:lnTo>
                  <a:cubicBezTo>
                    <a:pt x="23579" y="30108"/>
                    <a:pt x="23703" y="30112"/>
                    <a:pt x="23826" y="30112"/>
                  </a:cubicBezTo>
                  <a:cubicBezTo>
                    <a:pt x="24123" y="30112"/>
                    <a:pt x="24413" y="30088"/>
                    <a:pt x="24719" y="30065"/>
                  </a:cubicBezTo>
                  <a:cubicBezTo>
                    <a:pt x="24851" y="30104"/>
                    <a:pt x="24982" y="30123"/>
                    <a:pt x="25114" y="30123"/>
                  </a:cubicBezTo>
                  <a:cubicBezTo>
                    <a:pt x="25316" y="30123"/>
                    <a:pt x="25518" y="30079"/>
                    <a:pt x="25720" y="29998"/>
                  </a:cubicBezTo>
                  <a:close/>
                  <a:moveTo>
                    <a:pt x="12344" y="32066"/>
                  </a:moveTo>
                  <a:cubicBezTo>
                    <a:pt x="12344" y="32133"/>
                    <a:pt x="12344" y="32200"/>
                    <a:pt x="12344" y="32233"/>
                  </a:cubicBezTo>
                  <a:cubicBezTo>
                    <a:pt x="12344" y="32533"/>
                    <a:pt x="12410" y="32800"/>
                    <a:pt x="12510" y="33034"/>
                  </a:cubicBezTo>
                  <a:cubicBezTo>
                    <a:pt x="11777" y="33300"/>
                    <a:pt x="11209" y="34034"/>
                    <a:pt x="10642" y="34701"/>
                  </a:cubicBezTo>
                  <a:cubicBezTo>
                    <a:pt x="9842" y="35669"/>
                    <a:pt x="8808" y="36469"/>
                    <a:pt x="7707" y="37070"/>
                  </a:cubicBezTo>
                  <a:cubicBezTo>
                    <a:pt x="7659" y="37094"/>
                    <a:pt x="7476" y="37202"/>
                    <a:pt x="7351" y="37202"/>
                  </a:cubicBezTo>
                  <a:cubicBezTo>
                    <a:pt x="7300" y="37202"/>
                    <a:pt x="7259" y="37184"/>
                    <a:pt x="7240" y="37137"/>
                  </a:cubicBezTo>
                  <a:cubicBezTo>
                    <a:pt x="7207" y="37036"/>
                    <a:pt x="7373" y="36770"/>
                    <a:pt x="7407" y="36703"/>
                  </a:cubicBezTo>
                  <a:cubicBezTo>
                    <a:pt x="7540" y="36436"/>
                    <a:pt x="7674" y="36169"/>
                    <a:pt x="7840" y="35902"/>
                  </a:cubicBezTo>
                  <a:cubicBezTo>
                    <a:pt x="8207" y="35302"/>
                    <a:pt x="8708" y="34768"/>
                    <a:pt x="9175" y="34268"/>
                  </a:cubicBezTo>
                  <a:cubicBezTo>
                    <a:pt x="9642" y="33801"/>
                    <a:pt x="10142" y="33401"/>
                    <a:pt x="10676" y="33034"/>
                  </a:cubicBezTo>
                  <a:cubicBezTo>
                    <a:pt x="11176" y="32700"/>
                    <a:pt x="11777" y="32200"/>
                    <a:pt x="12344" y="32066"/>
                  </a:cubicBezTo>
                  <a:close/>
                  <a:moveTo>
                    <a:pt x="35760" y="32066"/>
                  </a:moveTo>
                  <a:lnTo>
                    <a:pt x="35760" y="32066"/>
                  </a:lnTo>
                  <a:cubicBezTo>
                    <a:pt x="36361" y="32200"/>
                    <a:pt x="36961" y="32700"/>
                    <a:pt x="37462" y="33034"/>
                  </a:cubicBezTo>
                  <a:cubicBezTo>
                    <a:pt x="37995" y="33401"/>
                    <a:pt x="38496" y="33801"/>
                    <a:pt x="38963" y="34268"/>
                  </a:cubicBezTo>
                  <a:cubicBezTo>
                    <a:pt x="39430" y="34768"/>
                    <a:pt x="39930" y="35302"/>
                    <a:pt x="40297" y="35902"/>
                  </a:cubicBezTo>
                  <a:cubicBezTo>
                    <a:pt x="40464" y="36169"/>
                    <a:pt x="40597" y="36436"/>
                    <a:pt x="40731" y="36703"/>
                  </a:cubicBezTo>
                  <a:cubicBezTo>
                    <a:pt x="40764" y="36770"/>
                    <a:pt x="40931" y="37036"/>
                    <a:pt x="40897" y="37137"/>
                  </a:cubicBezTo>
                  <a:cubicBezTo>
                    <a:pt x="40878" y="37184"/>
                    <a:pt x="40837" y="37202"/>
                    <a:pt x="40786" y="37202"/>
                  </a:cubicBezTo>
                  <a:cubicBezTo>
                    <a:pt x="40658" y="37202"/>
                    <a:pt x="40468" y="37094"/>
                    <a:pt x="40397" y="37070"/>
                  </a:cubicBezTo>
                  <a:cubicBezTo>
                    <a:pt x="39330" y="36469"/>
                    <a:pt x="38295" y="35669"/>
                    <a:pt x="37495" y="34701"/>
                  </a:cubicBezTo>
                  <a:cubicBezTo>
                    <a:pt x="36928" y="34034"/>
                    <a:pt x="36361" y="33300"/>
                    <a:pt x="35627" y="33034"/>
                  </a:cubicBezTo>
                  <a:cubicBezTo>
                    <a:pt x="35727" y="32800"/>
                    <a:pt x="35794" y="32533"/>
                    <a:pt x="35794" y="32233"/>
                  </a:cubicBezTo>
                  <a:cubicBezTo>
                    <a:pt x="35794" y="32166"/>
                    <a:pt x="35794" y="32133"/>
                    <a:pt x="35760" y="32066"/>
                  </a:cubicBezTo>
                  <a:close/>
                  <a:moveTo>
                    <a:pt x="26053" y="36269"/>
                  </a:moveTo>
                  <a:cubicBezTo>
                    <a:pt x="26254" y="36670"/>
                    <a:pt x="26387" y="37070"/>
                    <a:pt x="26354" y="37604"/>
                  </a:cubicBezTo>
                  <a:cubicBezTo>
                    <a:pt x="26354" y="37804"/>
                    <a:pt x="26087" y="38237"/>
                    <a:pt x="25920" y="38638"/>
                  </a:cubicBezTo>
                  <a:cubicBezTo>
                    <a:pt x="25653" y="38804"/>
                    <a:pt x="25386" y="39005"/>
                    <a:pt x="25119" y="39138"/>
                  </a:cubicBezTo>
                  <a:cubicBezTo>
                    <a:pt x="24619" y="39472"/>
                    <a:pt x="24019" y="39572"/>
                    <a:pt x="23418" y="39605"/>
                  </a:cubicBezTo>
                  <a:cubicBezTo>
                    <a:pt x="23051" y="39605"/>
                    <a:pt x="22684" y="39405"/>
                    <a:pt x="22417" y="39105"/>
                  </a:cubicBezTo>
                  <a:cubicBezTo>
                    <a:pt x="22284" y="38604"/>
                    <a:pt x="21784" y="37870"/>
                    <a:pt x="21784" y="37570"/>
                  </a:cubicBezTo>
                  <a:cubicBezTo>
                    <a:pt x="21750" y="37070"/>
                    <a:pt x="21884" y="36670"/>
                    <a:pt x="22084" y="36269"/>
                  </a:cubicBezTo>
                  <a:lnTo>
                    <a:pt x="22117" y="36269"/>
                  </a:lnTo>
                  <a:cubicBezTo>
                    <a:pt x="22518" y="36703"/>
                    <a:pt x="23051" y="36970"/>
                    <a:pt x="23618" y="37003"/>
                  </a:cubicBezTo>
                  <a:cubicBezTo>
                    <a:pt x="23664" y="37005"/>
                    <a:pt x="23711" y="37006"/>
                    <a:pt x="23758" y="37006"/>
                  </a:cubicBezTo>
                  <a:cubicBezTo>
                    <a:pt x="24476" y="37006"/>
                    <a:pt x="25397" y="36770"/>
                    <a:pt x="26053" y="36269"/>
                  </a:cubicBezTo>
                  <a:close/>
                  <a:moveTo>
                    <a:pt x="21283" y="35736"/>
                  </a:moveTo>
                  <a:cubicBezTo>
                    <a:pt x="21383" y="35836"/>
                    <a:pt x="21483" y="35902"/>
                    <a:pt x="21584" y="35969"/>
                  </a:cubicBezTo>
                  <a:cubicBezTo>
                    <a:pt x="21217" y="36503"/>
                    <a:pt x="20983" y="37070"/>
                    <a:pt x="21016" y="37804"/>
                  </a:cubicBezTo>
                  <a:lnTo>
                    <a:pt x="20983" y="37804"/>
                  </a:lnTo>
                  <a:cubicBezTo>
                    <a:pt x="20216" y="38271"/>
                    <a:pt x="19582" y="39038"/>
                    <a:pt x="18915" y="39705"/>
                  </a:cubicBezTo>
                  <a:cubicBezTo>
                    <a:pt x="18214" y="40406"/>
                    <a:pt x="17647" y="41239"/>
                    <a:pt x="16947" y="41907"/>
                  </a:cubicBezTo>
                  <a:cubicBezTo>
                    <a:pt x="16180" y="42674"/>
                    <a:pt x="15379" y="43341"/>
                    <a:pt x="14545" y="44008"/>
                  </a:cubicBezTo>
                  <a:cubicBezTo>
                    <a:pt x="14338" y="44164"/>
                    <a:pt x="13932" y="44347"/>
                    <a:pt x="13590" y="44347"/>
                  </a:cubicBezTo>
                  <a:cubicBezTo>
                    <a:pt x="13273" y="44347"/>
                    <a:pt x="13011" y="44189"/>
                    <a:pt x="13011" y="43708"/>
                  </a:cubicBezTo>
                  <a:cubicBezTo>
                    <a:pt x="12977" y="43308"/>
                    <a:pt x="13511" y="42941"/>
                    <a:pt x="13745" y="42774"/>
                  </a:cubicBezTo>
                  <a:cubicBezTo>
                    <a:pt x="14445" y="42240"/>
                    <a:pt x="15212" y="41807"/>
                    <a:pt x="15913" y="41273"/>
                  </a:cubicBezTo>
                  <a:cubicBezTo>
                    <a:pt x="16713" y="40672"/>
                    <a:pt x="17447" y="40005"/>
                    <a:pt x="18214" y="39338"/>
                  </a:cubicBezTo>
                  <a:cubicBezTo>
                    <a:pt x="18915" y="38738"/>
                    <a:pt x="19615" y="38037"/>
                    <a:pt x="20249" y="37303"/>
                  </a:cubicBezTo>
                  <a:cubicBezTo>
                    <a:pt x="20549" y="36970"/>
                    <a:pt x="20816" y="36603"/>
                    <a:pt x="21050" y="36203"/>
                  </a:cubicBezTo>
                  <a:cubicBezTo>
                    <a:pt x="21150" y="36036"/>
                    <a:pt x="21217" y="35902"/>
                    <a:pt x="21283" y="35736"/>
                  </a:cubicBezTo>
                  <a:close/>
                  <a:moveTo>
                    <a:pt x="26854" y="35736"/>
                  </a:moveTo>
                  <a:cubicBezTo>
                    <a:pt x="26921" y="35902"/>
                    <a:pt x="26987" y="36036"/>
                    <a:pt x="27087" y="36203"/>
                  </a:cubicBezTo>
                  <a:cubicBezTo>
                    <a:pt x="27321" y="36603"/>
                    <a:pt x="27588" y="36970"/>
                    <a:pt x="27888" y="37303"/>
                  </a:cubicBezTo>
                  <a:cubicBezTo>
                    <a:pt x="28522" y="38037"/>
                    <a:pt x="29222" y="38738"/>
                    <a:pt x="29923" y="39338"/>
                  </a:cubicBezTo>
                  <a:cubicBezTo>
                    <a:pt x="30690" y="40005"/>
                    <a:pt x="31424" y="40672"/>
                    <a:pt x="32224" y="41273"/>
                  </a:cubicBezTo>
                  <a:cubicBezTo>
                    <a:pt x="32925" y="41807"/>
                    <a:pt x="33692" y="42240"/>
                    <a:pt x="34393" y="42774"/>
                  </a:cubicBezTo>
                  <a:cubicBezTo>
                    <a:pt x="34626" y="42941"/>
                    <a:pt x="35160" y="43308"/>
                    <a:pt x="35127" y="43708"/>
                  </a:cubicBezTo>
                  <a:cubicBezTo>
                    <a:pt x="35127" y="44189"/>
                    <a:pt x="34864" y="44347"/>
                    <a:pt x="34547" y="44347"/>
                  </a:cubicBezTo>
                  <a:cubicBezTo>
                    <a:pt x="34205" y="44347"/>
                    <a:pt x="33800" y="44164"/>
                    <a:pt x="33592" y="44008"/>
                  </a:cubicBezTo>
                  <a:cubicBezTo>
                    <a:pt x="32758" y="43341"/>
                    <a:pt x="31958" y="42674"/>
                    <a:pt x="31190" y="41907"/>
                  </a:cubicBezTo>
                  <a:cubicBezTo>
                    <a:pt x="30490" y="41239"/>
                    <a:pt x="29923" y="40406"/>
                    <a:pt x="29222" y="39705"/>
                  </a:cubicBezTo>
                  <a:cubicBezTo>
                    <a:pt x="28555" y="39038"/>
                    <a:pt x="27921" y="38271"/>
                    <a:pt x="27154" y="37804"/>
                  </a:cubicBezTo>
                  <a:lnTo>
                    <a:pt x="27121" y="37804"/>
                  </a:lnTo>
                  <a:cubicBezTo>
                    <a:pt x="27154" y="37070"/>
                    <a:pt x="26921" y="36503"/>
                    <a:pt x="26554" y="35969"/>
                  </a:cubicBezTo>
                  <a:cubicBezTo>
                    <a:pt x="26654" y="35902"/>
                    <a:pt x="26754" y="35836"/>
                    <a:pt x="26854" y="35736"/>
                  </a:cubicBezTo>
                  <a:close/>
                  <a:moveTo>
                    <a:pt x="26620" y="39305"/>
                  </a:moveTo>
                  <a:cubicBezTo>
                    <a:pt x="26654" y="39371"/>
                    <a:pt x="26687" y="39438"/>
                    <a:pt x="26721" y="39505"/>
                  </a:cubicBezTo>
                  <a:cubicBezTo>
                    <a:pt x="26921" y="39838"/>
                    <a:pt x="27121" y="40172"/>
                    <a:pt x="27354" y="40506"/>
                  </a:cubicBezTo>
                  <a:cubicBezTo>
                    <a:pt x="27755" y="41206"/>
                    <a:pt x="28122" y="41907"/>
                    <a:pt x="28388" y="42674"/>
                  </a:cubicBezTo>
                  <a:cubicBezTo>
                    <a:pt x="29022" y="44509"/>
                    <a:pt x="29356" y="46276"/>
                    <a:pt x="29189" y="48211"/>
                  </a:cubicBezTo>
                  <a:cubicBezTo>
                    <a:pt x="29022" y="49979"/>
                    <a:pt x="28555" y="51680"/>
                    <a:pt x="27655" y="53115"/>
                  </a:cubicBezTo>
                  <a:cubicBezTo>
                    <a:pt x="26754" y="54549"/>
                    <a:pt x="25420" y="54783"/>
                    <a:pt x="24052" y="55116"/>
                  </a:cubicBezTo>
                  <a:cubicBezTo>
                    <a:pt x="22718" y="54783"/>
                    <a:pt x="21383" y="54549"/>
                    <a:pt x="20483" y="53115"/>
                  </a:cubicBezTo>
                  <a:cubicBezTo>
                    <a:pt x="19582" y="51680"/>
                    <a:pt x="19115" y="49979"/>
                    <a:pt x="18948" y="48211"/>
                  </a:cubicBezTo>
                  <a:cubicBezTo>
                    <a:pt x="18782" y="46276"/>
                    <a:pt x="19115" y="44509"/>
                    <a:pt x="19749" y="42674"/>
                  </a:cubicBezTo>
                  <a:cubicBezTo>
                    <a:pt x="20016" y="41907"/>
                    <a:pt x="20383" y="41206"/>
                    <a:pt x="20783" y="40506"/>
                  </a:cubicBezTo>
                  <a:cubicBezTo>
                    <a:pt x="21016" y="40172"/>
                    <a:pt x="21217" y="39838"/>
                    <a:pt x="21417" y="39505"/>
                  </a:cubicBezTo>
                  <a:cubicBezTo>
                    <a:pt x="21450" y="39438"/>
                    <a:pt x="21483" y="39371"/>
                    <a:pt x="21517" y="39305"/>
                  </a:cubicBezTo>
                  <a:cubicBezTo>
                    <a:pt x="21617" y="39405"/>
                    <a:pt x="21717" y="39472"/>
                    <a:pt x="21817" y="39538"/>
                  </a:cubicBezTo>
                  <a:cubicBezTo>
                    <a:pt x="22117" y="39972"/>
                    <a:pt x="22484" y="40272"/>
                    <a:pt x="22951" y="40372"/>
                  </a:cubicBezTo>
                  <a:cubicBezTo>
                    <a:pt x="23161" y="40417"/>
                    <a:pt x="23388" y="40440"/>
                    <a:pt x="23623" y="40440"/>
                  </a:cubicBezTo>
                  <a:cubicBezTo>
                    <a:pt x="24432" y="40440"/>
                    <a:pt x="25333" y="40166"/>
                    <a:pt x="25953" y="39572"/>
                  </a:cubicBezTo>
                  <a:cubicBezTo>
                    <a:pt x="25987" y="39576"/>
                    <a:pt x="26021" y="39578"/>
                    <a:pt x="26053" y="39578"/>
                  </a:cubicBezTo>
                  <a:cubicBezTo>
                    <a:pt x="26278" y="39578"/>
                    <a:pt x="26475" y="39479"/>
                    <a:pt x="26620" y="39305"/>
                  </a:cubicBezTo>
                  <a:close/>
                  <a:moveTo>
                    <a:pt x="12744" y="44609"/>
                  </a:moveTo>
                  <a:lnTo>
                    <a:pt x="12744" y="44609"/>
                  </a:lnTo>
                  <a:cubicBezTo>
                    <a:pt x="12844" y="44709"/>
                    <a:pt x="12911" y="44775"/>
                    <a:pt x="13011" y="44842"/>
                  </a:cubicBezTo>
                  <a:cubicBezTo>
                    <a:pt x="13144" y="44942"/>
                    <a:pt x="13278" y="44976"/>
                    <a:pt x="13411" y="45009"/>
                  </a:cubicBezTo>
                  <a:cubicBezTo>
                    <a:pt x="13077" y="45576"/>
                    <a:pt x="12777" y="46377"/>
                    <a:pt x="12844" y="47010"/>
                  </a:cubicBezTo>
                  <a:cubicBezTo>
                    <a:pt x="12877" y="47411"/>
                    <a:pt x="13011" y="47778"/>
                    <a:pt x="13077" y="48144"/>
                  </a:cubicBezTo>
                  <a:cubicBezTo>
                    <a:pt x="13144" y="48578"/>
                    <a:pt x="13211" y="48978"/>
                    <a:pt x="13378" y="49379"/>
                  </a:cubicBezTo>
                  <a:cubicBezTo>
                    <a:pt x="13945" y="51080"/>
                    <a:pt x="15446" y="52981"/>
                    <a:pt x="14812" y="54916"/>
                  </a:cubicBezTo>
                  <a:cubicBezTo>
                    <a:pt x="14754" y="55089"/>
                    <a:pt x="14772" y="55263"/>
                    <a:pt x="14647" y="55263"/>
                  </a:cubicBezTo>
                  <a:cubicBezTo>
                    <a:pt x="14628" y="55263"/>
                    <a:pt x="14605" y="55258"/>
                    <a:pt x="14579" y="55250"/>
                  </a:cubicBezTo>
                  <a:cubicBezTo>
                    <a:pt x="14345" y="55183"/>
                    <a:pt x="14345" y="54649"/>
                    <a:pt x="14278" y="54416"/>
                  </a:cubicBezTo>
                  <a:cubicBezTo>
                    <a:pt x="14178" y="53915"/>
                    <a:pt x="14045" y="53448"/>
                    <a:pt x="13911" y="52948"/>
                  </a:cubicBezTo>
                  <a:cubicBezTo>
                    <a:pt x="13645" y="52081"/>
                    <a:pt x="13311" y="51213"/>
                    <a:pt x="13011" y="50346"/>
                  </a:cubicBezTo>
                  <a:cubicBezTo>
                    <a:pt x="12344" y="48578"/>
                    <a:pt x="11777" y="46343"/>
                    <a:pt x="12744" y="44609"/>
                  </a:cubicBezTo>
                  <a:close/>
                  <a:moveTo>
                    <a:pt x="35393" y="44609"/>
                  </a:moveTo>
                  <a:lnTo>
                    <a:pt x="35393" y="44609"/>
                  </a:lnTo>
                  <a:cubicBezTo>
                    <a:pt x="36361" y="46343"/>
                    <a:pt x="35794" y="48578"/>
                    <a:pt x="35127" y="50346"/>
                  </a:cubicBezTo>
                  <a:cubicBezTo>
                    <a:pt x="34793" y="51213"/>
                    <a:pt x="34493" y="52081"/>
                    <a:pt x="34226" y="52948"/>
                  </a:cubicBezTo>
                  <a:cubicBezTo>
                    <a:pt x="34092" y="53448"/>
                    <a:pt x="33959" y="53915"/>
                    <a:pt x="33859" y="54416"/>
                  </a:cubicBezTo>
                  <a:cubicBezTo>
                    <a:pt x="33792" y="54649"/>
                    <a:pt x="33792" y="55183"/>
                    <a:pt x="33559" y="55250"/>
                  </a:cubicBezTo>
                  <a:cubicBezTo>
                    <a:pt x="33532" y="55258"/>
                    <a:pt x="33509" y="55263"/>
                    <a:pt x="33490" y="55263"/>
                  </a:cubicBezTo>
                  <a:cubicBezTo>
                    <a:pt x="33366" y="55263"/>
                    <a:pt x="33383" y="55089"/>
                    <a:pt x="33325" y="54916"/>
                  </a:cubicBezTo>
                  <a:cubicBezTo>
                    <a:pt x="32691" y="52981"/>
                    <a:pt x="34159" y="51080"/>
                    <a:pt x="34760" y="49379"/>
                  </a:cubicBezTo>
                  <a:cubicBezTo>
                    <a:pt x="34926" y="48978"/>
                    <a:pt x="34993" y="48578"/>
                    <a:pt x="35060" y="48144"/>
                  </a:cubicBezTo>
                  <a:cubicBezTo>
                    <a:pt x="35127" y="47778"/>
                    <a:pt x="35260" y="47411"/>
                    <a:pt x="35293" y="47010"/>
                  </a:cubicBezTo>
                  <a:cubicBezTo>
                    <a:pt x="35360" y="46377"/>
                    <a:pt x="35060" y="45576"/>
                    <a:pt x="34726" y="45009"/>
                  </a:cubicBezTo>
                  <a:cubicBezTo>
                    <a:pt x="34860" y="44976"/>
                    <a:pt x="34993" y="44942"/>
                    <a:pt x="35093" y="44842"/>
                  </a:cubicBezTo>
                  <a:cubicBezTo>
                    <a:pt x="35227" y="44775"/>
                    <a:pt x="35293" y="44709"/>
                    <a:pt x="35393" y="44609"/>
                  </a:cubicBezTo>
                  <a:close/>
                  <a:moveTo>
                    <a:pt x="21489" y="0"/>
                  </a:moveTo>
                  <a:cubicBezTo>
                    <a:pt x="21412" y="0"/>
                    <a:pt x="21328" y="97"/>
                    <a:pt x="21350" y="210"/>
                  </a:cubicBezTo>
                  <a:cubicBezTo>
                    <a:pt x="21417" y="677"/>
                    <a:pt x="21750" y="1044"/>
                    <a:pt x="21984" y="1444"/>
                  </a:cubicBezTo>
                  <a:cubicBezTo>
                    <a:pt x="22251" y="1978"/>
                    <a:pt x="22518" y="2545"/>
                    <a:pt x="22551" y="3179"/>
                  </a:cubicBezTo>
                  <a:cubicBezTo>
                    <a:pt x="22651" y="4346"/>
                    <a:pt x="21650" y="5581"/>
                    <a:pt x="21016" y="6448"/>
                  </a:cubicBezTo>
                  <a:cubicBezTo>
                    <a:pt x="20483" y="7182"/>
                    <a:pt x="19749" y="7916"/>
                    <a:pt x="20049" y="9016"/>
                  </a:cubicBezTo>
                  <a:cubicBezTo>
                    <a:pt x="20216" y="9684"/>
                    <a:pt x="20616" y="10518"/>
                    <a:pt x="21217" y="10851"/>
                  </a:cubicBezTo>
                  <a:cubicBezTo>
                    <a:pt x="20983" y="11085"/>
                    <a:pt x="20750" y="11318"/>
                    <a:pt x="20549" y="11518"/>
                  </a:cubicBezTo>
                  <a:cubicBezTo>
                    <a:pt x="19582" y="12619"/>
                    <a:pt x="18915" y="14153"/>
                    <a:pt x="18748" y="15721"/>
                  </a:cubicBezTo>
                  <a:cubicBezTo>
                    <a:pt x="18581" y="17189"/>
                    <a:pt x="18882" y="18757"/>
                    <a:pt x="19949" y="19657"/>
                  </a:cubicBezTo>
                  <a:cubicBezTo>
                    <a:pt x="20316" y="19991"/>
                    <a:pt x="20750" y="20191"/>
                    <a:pt x="21217" y="20325"/>
                  </a:cubicBezTo>
                  <a:cubicBezTo>
                    <a:pt x="20783" y="20758"/>
                    <a:pt x="20449" y="21292"/>
                    <a:pt x="20216" y="21792"/>
                  </a:cubicBezTo>
                  <a:cubicBezTo>
                    <a:pt x="19949" y="22259"/>
                    <a:pt x="19782" y="22693"/>
                    <a:pt x="19682" y="23160"/>
                  </a:cubicBezTo>
                  <a:cubicBezTo>
                    <a:pt x="19615" y="23127"/>
                    <a:pt x="19515" y="23093"/>
                    <a:pt x="19415" y="23026"/>
                  </a:cubicBezTo>
                  <a:cubicBezTo>
                    <a:pt x="18948" y="22760"/>
                    <a:pt x="18615" y="22326"/>
                    <a:pt x="18281" y="21859"/>
                  </a:cubicBezTo>
                  <a:cubicBezTo>
                    <a:pt x="17681" y="21092"/>
                    <a:pt x="17180" y="20224"/>
                    <a:pt x="16580" y="19457"/>
                  </a:cubicBezTo>
                  <a:cubicBezTo>
                    <a:pt x="16356" y="19121"/>
                    <a:pt x="15990" y="18595"/>
                    <a:pt x="15621" y="18595"/>
                  </a:cubicBezTo>
                  <a:cubicBezTo>
                    <a:pt x="15551" y="18595"/>
                    <a:pt x="15481" y="18614"/>
                    <a:pt x="15412" y="18657"/>
                  </a:cubicBezTo>
                  <a:cubicBezTo>
                    <a:pt x="15246" y="18156"/>
                    <a:pt x="14979" y="17656"/>
                    <a:pt x="14712" y="17222"/>
                  </a:cubicBezTo>
                  <a:cubicBezTo>
                    <a:pt x="14245" y="16455"/>
                    <a:pt x="13678" y="15554"/>
                    <a:pt x="13044" y="14954"/>
                  </a:cubicBezTo>
                  <a:cubicBezTo>
                    <a:pt x="12410" y="14387"/>
                    <a:pt x="11777" y="13853"/>
                    <a:pt x="11076" y="13420"/>
                  </a:cubicBezTo>
                  <a:cubicBezTo>
                    <a:pt x="10837" y="13287"/>
                    <a:pt x="10409" y="13028"/>
                    <a:pt x="10059" y="13028"/>
                  </a:cubicBezTo>
                  <a:cubicBezTo>
                    <a:pt x="9969" y="13028"/>
                    <a:pt x="9884" y="13045"/>
                    <a:pt x="9808" y="13086"/>
                  </a:cubicBezTo>
                  <a:cubicBezTo>
                    <a:pt x="8975" y="12119"/>
                    <a:pt x="7874" y="11485"/>
                    <a:pt x="6906" y="10718"/>
                  </a:cubicBezTo>
                  <a:cubicBezTo>
                    <a:pt x="5806" y="9850"/>
                    <a:pt x="4738" y="8950"/>
                    <a:pt x="3637" y="8082"/>
                  </a:cubicBezTo>
                  <a:cubicBezTo>
                    <a:pt x="3610" y="8066"/>
                    <a:pt x="3581" y="8058"/>
                    <a:pt x="3553" y="8058"/>
                  </a:cubicBezTo>
                  <a:cubicBezTo>
                    <a:pt x="3412" y="8058"/>
                    <a:pt x="3287" y="8244"/>
                    <a:pt x="3371" y="8383"/>
                  </a:cubicBezTo>
                  <a:cubicBezTo>
                    <a:pt x="3737" y="8950"/>
                    <a:pt x="4204" y="9350"/>
                    <a:pt x="4671" y="9750"/>
                  </a:cubicBezTo>
                  <a:cubicBezTo>
                    <a:pt x="5305" y="10251"/>
                    <a:pt x="5872" y="10784"/>
                    <a:pt x="6473" y="11285"/>
                  </a:cubicBezTo>
                  <a:cubicBezTo>
                    <a:pt x="7073" y="11785"/>
                    <a:pt x="7674" y="12252"/>
                    <a:pt x="8307" y="12686"/>
                  </a:cubicBezTo>
                  <a:cubicBezTo>
                    <a:pt x="8674" y="12953"/>
                    <a:pt x="9075" y="13420"/>
                    <a:pt x="9542" y="13520"/>
                  </a:cubicBezTo>
                  <a:cubicBezTo>
                    <a:pt x="9508" y="13887"/>
                    <a:pt x="9708" y="14254"/>
                    <a:pt x="9842" y="14520"/>
                  </a:cubicBezTo>
                  <a:cubicBezTo>
                    <a:pt x="10242" y="15221"/>
                    <a:pt x="10642" y="15888"/>
                    <a:pt x="11043" y="16555"/>
                  </a:cubicBezTo>
                  <a:cubicBezTo>
                    <a:pt x="11476" y="17289"/>
                    <a:pt x="12177" y="17889"/>
                    <a:pt x="12744" y="18490"/>
                  </a:cubicBezTo>
                  <a:cubicBezTo>
                    <a:pt x="13011" y="18757"/>
                    <a:pt x="13244" y="19057"/>
                    <a:pt x="13511" y="19324"/>
                  </a:cubicBezTo>
                  <a:cubicBezTo>
                    <a:pt x="13911" y="19691"/>
                    <a:pt x="14378" y="19924"/>
                    <a:pt x="14679" y="20425"/>
                  </a:cubicBezTo>
                  <a:cubicBezTo>
                    <a:pt x="14712" y="20491"/>
                    <a:pt x="14812" y="20525"/>
                    <a:pt x="14879" y="20525"/>
                  </a:cubicBezTo>
                  <a:cubicBezTo>
                    <a:pt x="14879" y="20858"/>
                    <a:pt x="14912" y="21158"/>
                    <a:pt x="14945" y="21425"/>
                  </a:cubicBezTo>
                  <a:cubicBezTo>
                    <a:pt x="15146" y="22293"/>
                    <a:pt x="15713" y="23227"/>
                    <a:pt x="16280" y="23860"/>
                  </a:cubicBezTo>
                  <a:cubicBezTo>
                    <a:pt x="16880" y="24494"/>
                    <a:pt x="17481" y="25061"/>
                    <a:pt x="18148" y="25562"/>
                  </a:cubicBezTo>
                  <a:cubicBezTo>
                    <a:pt x="18348" y="25728"/>
                    <a:pt x="19282" y="26195"/>
                    <a:pt x="19916" y="26229"/>
                  </a:cubicBezTo>
                  <a:cubicBezTo>
                    <a:pt x="20116" y="27163"/>
                    <a:pt x="20383" y="28163"/>
                    <a:pt x="20983" y="28864"/>
                  </a:cubicBezTo>
                  <a:cubicBezTo>
                    <a:pt x="21150" y="29097"/>
                    <a:pt x="21383" y="29331"/>
                    <a:pt x="21650" y="29531"/>
                  </a:cubicBezTo>
                  <a:cubicBezTo>
                    <a:pt x="21350" y="29798"/>
                    <a:pt x="21083" y="30165"/>
                    <a:pt x="20883" y="30498"/>
                  </a:cubicBezTo>
                  <a:cubicBezTo>
                    <a:pt x="20483" y="31066"/>
                    <a:pt x="20183" y="32033"/>
                    <a:pt x="20116" y="32833"/>
                  </a:cubicBezTo>
                  <a:cubicBezTo>
                    <a:pt x="19595" y="33219"/>
                    <a:pt x="19089" y="33558"/>
                    <a:pt x="18515" y="33558"/>
                  </a:cubicBezTo>
                  <a:cubicBezTo>
                    <a:pt x="18244" y="33558"/>
                    <a:pt x="17958" y="33482"/>
                    <a:pt x="17647" y="33300"/>
                  </a:cubicBezTo>
                  <a:cubicBezTo>
                    <a:pt x="16880" y="32867"/>
                    <a:pt x="16113" y="32366"/>
                    <a:pt x="15346" y="31866"/>
                  </a:cubicBezTo>
                  <a:cubicBezTo>
                    <a:pt x="14933" y="31577"/>
                    <a:pt x="14062" y="31161"/>
                    <a:pt x="13362" y="31161"/>
                  </a:cubicBezTo>
                  <a:cubicBezTo>
                    <a:pt x="12930" y="31161"/>
                    <a:pt x="12563" y="31320"/>
                    <a:pt x="12410" y="31766"/>
                  </a:cubicBezTo>
                  <a:lnTo>
                    <a:pt x="12377" y="31766"/>
                  </a:lnTo>
                  <a:cubicBezTo>
                    <a:pt x="12353" y="31765"/>
                    <a:pt x="12328" y="31764"/>
                    <a:pt x="12304" y="31764"/>
                  </a:cubicBezTo>
                  <a:cubicBezTo>
                    <a:pt x="11666" y="31764"/>
                    <a:pt x="11089" y="32180"/>
                    <a:pt x="10542" y="32533"/>
                  </a:cubicBezTo>
                  <a:cubicBezTo>
                    <a:pt x="9942" y="32934"/>
                    <a:pt x="9375" y="33367"/>
                    <a:pt x="8874" y="33901"/>
                  </a:cubicBezTo>
                  <a:cubicBezTo>
                    <a:pt x="8274" y="34501"/>
                    <a:pt x="7740" y="35102"/>
                    <a:pt x="7340" y="35836"/>
                  </a:cubicBezTo>
                  <a:cubicBezTo>
                    <a:pt x="7107" y="36203"/>
                    <a:pt x="6673" y="36803"/>
                    <a:pt x="6740" y="37337"/>
                  </a:cubicBezTo>
                  <a:cubicBezTo>
                    <a:pt x="6273" y="37604"/>
                    <a:pt x="5972" y="38004"/>
                    <a:pt x="5539" y="38337"/>
                  </a:cubicBezTo>
                  <a:cubicBezTo>
                    <a:pt x="4938" y="38804"/>
                    <a:pt x="4338" y="39271"/>
                    <a:pt x="3737" y="39738"/>
                  </a:cubicBezTo>
                  <a:cubicBezTo>
                    <a:pt x="3137" y="40205"/>
                    <a:pt x="2570" y="40706"/>
                    <a:pt x="1970" y="41173"/>
                  </a:cubicBezTo>
                  <a:cubicBezTo>
                    <a:pt x="1336" y="41640"/>
                    <a:pt x="769" y="42207"/>
                    <a:pt x="168" y="42741"/>
                  </a:cubicBezTo>
                  <a:cubicBezTo>
                    <a:pt x="0" y="42852"/>
                    <a:pt x="91" y="43105"/>
                    <a:pt x="242" y="43105"/>
                  </a:cubicBezTo>
                  <a:cubicBezTo>
                    <a:pt x="271" y="43105"/>
                    <a:pt x="303" y="43096"/>
                    <a:pt x="335" y="43074"/>
                  </a:cubicBezTo>
                  <a:cubicBezTo>
                    <a:pt x="1803" y="42240"/>
                    <a:pt x="3170" y="41139"/>
                    <a:pt x="4471" y="40005"/>
                  </a:cubicBezTo>
                  <a:cubicBezTo>
                    <a:pt x="5038" y="39538"/>
                    <a:pt x="5706" y="39138"/>
                    <a:pt x="6206" y="38604"/>
                  </a:cubicBezTo>
                  <a:cubicBezTo>
                    <a:pt x="6439" y="38371"/>
                    <a:pt x="6740" y="38104"/>
                    <a:pt x="6940" y="37837"/>
                  </a:cubicBezTo>
                  <a:cubicBezTo>
                    <a:pt x="6940" y="37837"/>
                    <a:pt x="6973" y="37804"/>
                    <a:pt x="6973" y="37770"/>
                  </a:cubicBezTo>
                  <a:cubicBezTo>
                    <a:pt x="7057" y="37820"/>
                    <a:pt x="7148" y="37845"/>
                    <a:pt x="7244" y="37845"/>
                  </a:cubicBezTo>
                  <a:cubicBezTo>
                    <a:pt x="7340" y="37845"/>
                    <a:pt x="7440" y="37820"/>
                    <a:pt x="7540" y="37770"/>
                  </a:cubicBezTo>
                  <a:cubicBezTo>
                    <a:pt x="7840" y="37637"/>
                    <a:pt x="8107" y="37370"/>
                    <a:pt x="8374" y="37170"/>
                  </a:cubicBezTo>
                  <a:cubicBezTo>
                    <a:pt x="8708" y="36970"/>
                    <a:pt x="9075" y="36770"/>
                    <a:pt x="9375" y="36536"/>
                  </a:cubicBezTo>
                  <a:cubicBezTo>
                    <a:pt x="9975" y="36136"/>
                    <a:pt x="10476" y="35635"/>
                    <a:pt x="10943" y="35035"/>
                  </a:cubicBezTo>
                  <a:cubicBezTo>
                    <a:pt x="11443" y="34435"/>
                    <a:pt x="12110" y="33767"/>
                    <a:pt x="12811" y="33567"/>
                  </a:cubicBezTo>
                  <a:cubicBezTo>
                    <a:pt x="12844" y="33567"/>
                    <a:pt x="12877" y="33567"/>
                    <a:pt x="12877" y="33534"/>
                  </a:cubicBezTo>
                  <a:cubicBezTo>
                    <a:pt x="13578" y="34301"/>
                    <a:pt x="14745" y="34701"/>
                    <a:pt x="15446" y="35002"/>
                  </a:cubicBezTo>
                  <a:cubicBezTo>
                    <a:pt x="16280" y="35302"/>
                    <a:pt x="17180" y="35569"/>
                    <a:pt x="18048" y="35635"/>
                  </a:cubicBezTo>
                  <a:cubicBezTo>
                    <a:pt x="18298" y="35655"/>
                    <a:pt x="18548" y="35674"/>
                    <a:pt x="18792" y="35674"/>
                  </a:cubicBezTo>
                  <a:cubicBezTo>
                    <a:pt x="18971" y="35674"/>
                    <a:pt x="19146" y="35664"/>
                    <a:pt x="19315" y="35635"/>
                  </a:cubicBezTo>
                  <a:cubicBezTo>
                    <a:pt x="19816" y="35602"/>
                    <a:pt x="20283" y="35369"/>
                    <a:pt x="20750" y="35235"/>
                  </a:cubicBezTo>
                  <a:cubicBezTo>
                    <a:pt x="20750" y="35269"/>
                    <a:pt x="20750" y="35269"/>
                    <a:pt x="20783" y="35269"/>
                  </a:cubicBezTo>
                  <a:cubicBezTo>
                    <a:pt x="20816" y="35335"/>
                    <a:pt x="20883" y="35402"/>
                    <a:pt x="20950" y="35469"/>
                  </a:cubicBezTo>
                  <a:cubicBezTo>
                    <a:pt x="20583" y="35869"/>
                    <a:pt x="20183" y="36269"/>
                    <a:pt x="19816" y="36670"/>
                  </a:cubicBezTo>
                  <a:cubicBezTo>
                    <a:pt x="19182" y="37403"/>
                    <a:pt x="18448" y="38071"/>
                    <a:pt x="17714" y="38704"/>
                  </a:cubicBezTo>
                  <a:cubicBezTo>
                    <a:pt x="17014" y="39338"/>
                    <a:pt x="16313" y="40005"/>
                    <a:pt x="15579" y="40606"/>
                  </a:cubicBezTo>
                  <a:cubicBezTo>
                    <a:pt x="14912" y="41139"/>
                    <a:pt x="14212" y="41573"/>
                    <a:pt x="13544" y="42073"/>
                  </a:cubicBezTo>
                  <a:cubicBezTo>
                    <a:pt x="13111" y="42374"/>
                    <a:pt x="12610" y="42774"/>
                    <a:pt x="12444" y="43341"/>
                  </a:cubicBezTo>
                  <a:cubicBezTo>
                    <a:pt x="12344" y="43675"/>
                    <a:pt x="12410" y="44075"/>
                    <a:pt x="12577" y="44375"/>
                  </a:cubicBezTo>
                  <a:cubicBezTo>
                    <a:pt x="11443" y="45876"/>
                    <a:pt x="11743" y="48044"/>
                    <a:pt x="12277" y="49812"/>
                  </a:cubicBezTo>
                  <a:cubicBezTo>
                    <a:pt x="12577" y="50913"/>
                    <a:pt x="13044" y="51981"/>
                    <a:pt x="13378" y="53115"/>
                  </a:cubicBezTo>
                  <a:cubicBezTo>
                    <a:pt x="13578" y="53748"/>
                    <a:pt x="13711" y="54382"/>
                    <a:pt x="13878" y="55049"/>
                  </a:cubicBezTo>
                  <a:cubicBezTo>
                    <a:pt x="13945" y="55383"/>
                    <a:pt x="14078" y="55717"/>
                    <a:pt x="14345" y="55917"/>
                  </a:cubicBezTo>
                  <a:cubicBezTo>
                    <a:pt x="14412" y="55950"/>
                    <a:pt x="14512" y="55983"/>
                    <a:pt x="14579" y="56017"/>
                  </a:cubicBezTo>
                  <a:cubicBezTo>
                    <a:pt x="14579" y="56384"/>
                    <a:pt x="14645" y="56784"/>
                    <a:pt x="14645" y="57184"/>
                  </a:cubicBezTo>
                  <a:cubicBezTo>
                    <a:pt x="14645" y="57751"/>
                    <a:pt x="14579" y="58318"/>
                    <a:pt x="14512" y="58885"/>
                  </a:cubicBezTo>
                  <a:cubicBezTo>
                    <a:pt x="14378" y="60120"/>
                    <a:pt x="13945" y="61354"/>
                    <a:pt x="13578" y="62521"/>
                  </a:cubicBezTo>
                  <a:cubicBezTo>
                    <a:pt x="13178" y="63689"/>
                    <a:pt x="12711" y="64823"/>
                    <a:pt x="12244" y="65924"/>
                  </a:cubicBezTo>
                  <a:cubicBezTo>
                    <a:pt x="11810" y="66991"/>
                    <a:pt x="11343" y="68092"/>
                    <a:pt x="10776" y="69059"/>
                  </a:cubicBezTo>
                  <a:cubicBezTo>
                    <a:pt x="10648" y="69238"/>
                    <a:pt x="10813" y="69416"/>
                    <a:pt x="10972" y="69416"/>
                  </a:cubicBezTo>
                  <a:cubicBezTo>
                    <a:pt x="11021" y="69416"/>
                    <a:pt x="11070" y="69399"/>
                    <a:pt x="11109" y="69360"/>
                  </a:cubicBezTo>
                  <a:cubicBezTo>
                    <a:pt x="11910" y="68559"/>
                    <a:pt x="12410" y="67291"/>
                    <a:pt x="12877" y="66224"/>
                  </a:cubicBezTo>
                  <a:cubicBezTo>
                    <a:pt x="13411" y="65123"/>
                    <a:pt x="13811" y="63989"/>
                    <a:pt x="14212" y="62855"/>
                  </a:cubicBezTo>
                  <a:cubicBezTo>
                    <a:pt x="14945" y="60553"/>
                    <a:pt x="15479" y="58252"/>
                    <a:pt x="14979" y="55817"/>
                  </a:cubicBezTo>
                  <a:cubicBezTo>
                    <a:pt x="15179" y="55616"/>
                    <a:pt x="15279" y="55283"/>
                    <a:pt x="15346" y="55016"/>
                  </a:cubicBezTo>
                  <a:cubicBezTo>
                    <a:pt x="15613" y="53982"/>
                    <a:pt x="15446" y="53115"/>
                    <a:pt x="15112" y="52114"/>
                  </a:cubicBezTo>
                  <a:cubicBezTo>
                    <a:pt x="14779" y="51013"/>
                    <a:pt x="14145" y="50079"/>
                    <a:pt x="13845" y="48978"/>
                  </a:cubicBezTo>
                  <a:cubicBezTo>
                    <a:pt x="13678" y="48411"/>
                    <a:pt x="13611" y="47811"/>
                    <a:pt x="13511" y="47244"/>
                  </a:cubicBezTo>
                  <a:cubicBezTo>
                    <a:pt x="13344" y="46577"/>
                    <a:pt x="13611" y="45743"/>
                    <a:pt x="14011" y="45176"/>
                  </a:cubicBezTo>
                  <a:cubicBezTo>
                    <a:pt x="14045" y="45109"/>
                    <a:pt x="14078" y="45009"/>
                    <a:pt x="14045" y="44909"/>
                  </a:cubicBezTo>
                  <a:cubicBezTo>
                    <a:pt x="14278" y="44842"/>
                    <a:pt x="14478" y="44709"/>
                    <a:pt x="14679" y="44542"/>
                  </a:cubicBezTo>
                  <a:cubicBezTo>
                    <a:pt x="15279" y="44008"/>
                    <a:pt x="15879" y="43374"/>
                    <a:pt x="16480" y="42774"/>
                  </a:cubicBezTo>
                  <a:cubicBezTo>
                    <a:pt x="17247" y="42007"/>
                    <a:pt x="18014" y="41206"/>
                    <a:pt x="18848" y="40472"/>
                  </a:cubicBezTo>
                  <a:cubicBezTo>
                    <a:pt x="19549" y="39805"/>
                    <a:pt x="20283" y="38971"/>
                    <a:pt x="21117" y="38471"/>
                  </a:cubicBezTo>
                  <a:lnTo>
                    <a:pt x="21117" y="38471"/>
                  </a:lnTo>
                  <a:cubicBezTo>
                    <a:pt x="20816" y="38804"/>
                    <a:pt x="20549" y="39205"/>
                    <a:pt x="20316" y="39538"/>
                  </a:cubicBezTo>
                  <a:cubicBezTo>
                    <a:pt x="19749" y="40272"/>
                    <a:pt x="19249" y="41139"/>
                    <a:pt x="18915" y="42040"/>
                  </a:cubicBezTo>
                  <a:cubicBezTo>
                    <a:pt x="18081" y="44142"/>
                    <a:pt x="17647" y="46276"/>
                    <a:pt x="17848" y="48578"/>
                  </a:cubicBezTo>
                  <a:cubicBezTo>
                    <a:pt x="18048" y="50613"/>
                    <a:pt x="18615" y="52714"/>
                    <a:pt x="19782" y="54316"/>
                  </a:cubicBezTo>
                  <a:cubicBezTo>
                    <a:pt x="20383" y="55116"/>
                    <a:pt x="21150" y="55717"/>
                    <a:pt x="22051" y="55983"/>
                  </a:cubicBezTo>
                  <a:cubicBezTo>
                    <a:pt x="22630" y="56166"/>
                    <a:pt x="23264" y="56321"/>
                    <a:pt x="23878" y="56321"/>
                  </a:cubicBezTo>
                  <a:cubicBezTo>
                    <a:pt x="23936" y="56321"/>
                    <a:pt x="23994" y="56320"/>
                    <a:pt x="24052" y="56317"/>
                  </a:cubicBezTo>
                  <a:cubicBezTo>
                    <a:pt x="24113" y="56320"/>
                    <a:pt x="24173" y="56321"/>
                    <a:pt x="24234" y="56321"/>
                  </a:cubicBezTo>
                  <a:cubicBezTo>
                    <a:pt x="24873" y="56321"/>
                    <a:pt x="25508" y="56166"/>
                    <a:pt x="26087" y="55983"/>
                  </a:cubicBezTo>
                  <a:cubicBezTo>
                    <a:pt x="26987" y="55717"/>
                    <a:pt x="27755" y="55116"/>
                    <a:pt x="28355" y="54316"/>
                  </a:cubicBezTo>
                  <a:cubicBezTo>
                    <a:pt x="29523" y="52714"/>
                    <a:pt x="30090" y="50613"/>
                    <a:pt x="30290" y="48578"/>
                  </a:cubicBezTo>
                  <a:cubicBezTo>
                    <a:pt x="30490" y="46276"/>
                    <a:pt x="30056" y="44142"/>
                    <a:pt x="29222" y="42040"/>
                  </a:cubicBezTo>
                  <a:cubicBezTo>
                    <a:pt x="28889" y="41139"/>
                    <a:pt x="28388" y="40272"/>
                    <a:pt x="27821" y="39538"/>
                  </a:cubicBezTo>
                  <a:cubicBezTo>
                    <a:pt x="27588" y="39205"/>
                    <a:pt x="27321" y="38804"/>
                    <a:pt x="27021" y="38471"/>
                  </a:cubicBezTo>
                  <a:lnTo>
                    <a:pt x="27021" y="38471"/>
                  </a:lnTo>
                  <a:cubicBezTo>
                    <a:pt x="27821" y="38971"/>
                    <a:pt x="28589" y="39805"/>
                    <a:pt x="29289" y="40472"/>
                  </a:cubicBezTo>
                  <a:cubicBezTo>
                    <a:pt x="30123" y="41206"/>
                    <a:pt x="30890" y="42007"/>
                    <a:pt x="31657" y="42774"/>
                  </a:cubicBezTo>
                  <a:cubicBezTo>
                    <a:pt x="32258" y="43374"/>
                    <a:pt x="32825" y="44008"/>
                    <a:pt x="33459" y="44542"/>
                  </a:cubicBezTo>
                  <a:cubicBezTo>
                    <a:pt x="33659" y="44709"/>
                    <a:pt x="33859" y="44842"/>
                    <a:pt x="34092" y="44909"/>
                  </a:cubicBezTo>
                  <a:cubicBezTo>
                    <a:pt x="34059" y="45009"/>
                    <a:pt x="34092" y="45109"/>
                    <a:pt x="34126" y="45176"/>
                  </a:cubicBezTo>
                  <a:cubicBezTo>
                    <a:pt x="34526" y="45743"/>
                    <a:pt x="34793" y="46577"/>
                    <a:pt x="34626" y="47244"/>
                  </a:cubicBezTo>
                  <a:cubicBezTo>
                    <a:pt x="34526" y="47811"/>
                    <a:pt x="34459" y="48411"/>
                    <a:pt x="34293" y="48978"/>
                  </a:cubicBezTo>
                  <a:cubicBezTo>
                    <a:pt x="33959" y="50079"/>
                    <a:pt x="33359" y="51013"/>
                    <a:pt x="33025" y="52114"/>
                  </a:cubicBezTo>
                  <a:cubicBezTo>
                    <a:pt x="32691" y="53115"/>
                    <a:pt x="32491" y="53982"/>
                    <a:pt x="32792" y="55016"/>
                  </a:cubicBezTo>
                  <a:cubicBezTo>
                    <a:pt x="32858" y="55283"/>
                    <a:pt x="32958" y="55616"/>
                    <a:pt x="33125" y="55817"/>
                  </a:cubicBezTo>
                  <a:cubicBezTo>
                    <a:pt x="32658" y="58252"/>
                    <a:pt x="33158" y="60553"/>
                    <a:pt x="33926" y="62855"/>
                  </a:cubicBezTo>
                  <a:cubicBezTo>
                    <a:pt x="34326" y="63989"/>
                    <a:pt x="34726" y="65123"/>
                    <a:pt x="35260" y="66224"/>
                  </a:cubicBezTo>
                  <a:cubicBezTo>
                    <a:pt x="35727" y="67291"/>
                    <a:pt x="36227" y="68559"/>
                    <a:pt x="37028" y="69360"/>
                  </a:cubicBezTo>
                  <a:cubicBezTo>
                    <a:pt x="37067" y="69399"/>
                    <a:pt x="37116" y="69416"/>
                    <a:pt x="37165" y="69416"/>
                  </a:cubicBezTo>
                  <a:cubicBezTo>
                    <a:pt x="37324" y="69416"/>
                    <a:pt x="37489" y="69238"/>
                    <a:pt x="37361" y="69059"/>
                  </a:cubicBezTo>
                  <a:cubicBezTo>
                    <a:pt x="36794" y="68092"/>
                    <a:pt x="36327" y="66991"/>
                    <a:pt x="35894" y="65924"/>
                  </a:cubicBezTo>
                  <a:cubicBezTo>
                    <a:pt x="35393" y="64823"/>
                    <a:pt x="34960" y="63689"/>
                    <a:pt x="34559" y="62521"/>
                  </a:cubicBezTo>
                  <a:cubicBezTo>
                    <a:pt x="34193" y="61354"/>
                    <a:pt x="33759" y="60120"/>
                    <a:pt x="33625" y="58885"/>
                  </a:cubicBezTo>
                  <a:cubicBezTo>
                    <a:pt x="33559" y="58318"/>
                    <a:pt x="33492" y="57751"/>
                    <a:pt x="33492" y="57184"/>
                  </a:cubicBezTo>
                  <a:cubicBezTo>
                    <a:pt x="33492" y="56784"/>
                    <a:pt x="33559" y="56384"/>
                    <a:pt x="33559" y="56017"/>
                  </a:cubicBezTo>
                  <a:cubicBezTo>
                    <a:pt x="33625" y="55983"/>
                    <a:pt x="33726" y="55950"/>
                    <a:pt x="33792" y="55917"/>
                  </a:cubicBezTo>
                  <a:cubicBezTo>
                    <a:pt x="34059" y="55717"/>
                    <a:pt x="34193" y="55383"/>
                    <a:pt x="34259" y="55049"/>
                  </a:cubicBezTo>
                  <a:cubicBezTo>
                    <a:pt x="34426" y="54382"/>
                    <a:pt x="34559" y="53748"/>
                    <a:pt x="34760" y="53115"/>
                  </a:cubicBezTo>
                  <a:cubicBezTo>
                    <a:pt x="35093" y="51981"/>
                    <a:pt x="35527" y="50913"/>
                    <a:pt x="35860" y="49812"/>
                  </a:cubicBezTo>
                  <a:cubicBezTo>
                    <a:pt x="36394" y="48044"/>
                    <a:pt x="36694" y="45876"/>
                    <a:pt x="35560" y="44375"/>
                  </a:cubicBezTo>
                  <a:cubicBezTo>
                    <a:pt x="35727" y="44075"/>
                    <a:pt x="35794" y="43675"/>
                    <a:pt x="35694" y="43341"/>
                  </a:cubicBezTo>
                  <a:cubicBezTo>
                    <a:pt x="35527" y="42774"/>
                    <a:pt x="35026" y="42374"/>
                    <a:pt x="34593" y="42073"/>
                  </a:cubicBezTo>
                  <a:cubicBezTo>
                    <a:pt x="33926" y="41573"/>
                    <a:pt x="33225" y="41139"/>
                    <a:pt x="32558" y="40606"/>
                  </a:cubicBezTo>
                  <a:cubicBezTo>
                    <a:pt x="31824" y="40005"/>
                    <a:pt x="31124" y="39338"/>
                    <a:pt x="30423" y="38704"/>
                  </a:cubicBezTo>
                  <a:cubicBezTo>
                    <a:pt x="29689" y="38071"/>
                    <a:pt x="28955" y="37403"/>
                    <a:pt x="28322" y="36670"/>
                  </a:cubicBezTo>
                  <a:cubicBezTo>
                    <a:pt x="27955" y="36269"/>
                    <a:pt x="27554" y="35869"/>
                    <a:pt x="27188" y="35469"/>
                  </a:cubicBezTo>
                  <a:cubicBezTo>
                    <a:pt x="27254" y="35402"/>
                    <a:pt x="27321" y="35335"/>
                    <a:pt x="27354" y="35269"/>
                  </a:cubicBezTo>
                  <a:cubicBezTo>
                    <a:pt x="27354" y="35269"/>
                    <a:pt x="27388" y="35269"/>
                    <a:pt x="27388" y="35235"/>
                  </a:cubicBezTo>
                  <a:cubicBezTo>
                    <a:pt x="27855" y="35369"/>
                    <a:pt x="28322" y="35602"/>
                    <a:pt x="28822" y="35635"/>
                  </a:cubicBezTo>
                  <a:cubicBezTo>
                    <a:pt x="28991" y="35664"/>
                    <a:pt x="29166" y="35674"/>
                    <a:pt x="29345" y="35674"/>
                  </a:cubicBezTo>
                  <a:cubicBezTo>
                    <a:pt x="29589" y="35674"/>
                    <a:pt x="29839" y="35655"/>
                    <a:pt x="30090" y="35635"/>
                  </a:cubicBezTo>
                  <a:cubicBezTo>
                    <a:pt x="30957" y="35569"/>
                    <a:pt x="31858" y="35302"/>
                    <a:pt x="32658" y="35002"/>
                  </a:cubicBezTo>
                  <a:cubicBezTo>
                    <a:pt x="33359" y="34701"/>
                    <a:pt x="34559" y="34301"/>
                    <a:pt x="35260" y="33534"/>
                  </a:cubicBezTo>
                  <a:cubicBezTo>
                    <a:pt x="35260" y="33567"/>
                    <a:pt x="35293" y="33567"/>
                    <a:pt x="35327" y="33567"/>
                  </a:cubicBezTo>
                  <a:cubicBezTo>
                    <a:pt x="36027" y="33767"/>
                    <a:pt x="36694" y="34435"/>
                    <a:pt x="37161" y="35035"/>
                  </a:cubicBezTo>
                  <a:cubicBezTo>
                    <a:pt x="37662" y="35635"/>
                    <a:pt x="38162" y="36136"/>
                    <a:pt x="38762" y="36536"/>
                  </a:cubicBezTo>
                  <a:cubicBezTo>
                    <a:pt x="39063" y="36770"/>
                    <a:pt x="39430" y="36970"/>
                    <a:pt x="39763" y="37170"/>
                  </a:cubicBezTo>
                  <a:cubicBezTo>
                    <a:pt x="40030" y="37370"/>
                    <a:pt x="40297" y="37637"/>
                    <a:pt x="40597" y="37770"/>
                  </a:cubicBezTo>
                  <a:cubicBezTo>
                    <a:pt x="40697" y="37820"/>
                    <a:pt x="40797" y="37845"/>
                    <a:pt x="40893" y="37845"/>
                  </a:cubicBezTo>
                  <a:cubicBezTo>
                    <a:pt x="40989" y="37845"/>
                    <a:pt x="41081" y="37820"/>
                    <a:pt x="41164" y="37770"/>
                  </a:cubicBezTo>
                  <a:cubicBezTo>
                    <a:pt x="41164" y="37804"/>
                    <a:pt x="41198" y="37837"/>
                    <a:pt x="41198" y="37837"/>
                  </a:cubicBezTo>
                  <a:cubicBezTo>
                    <a:pt x="41398" y="38104"/>
                    <a:pt x="41698" y="38371"/>
                    <a:pt x="41931" y="38604"/>
                  </a:cubicBezTo>
                  <a:cubicBezTo>
                    <a:pt x="42432" y="39138"/>
                    <a:pt x="43099" y="39538"/>
                    <a:pt x="43666" y="40005"/>
                  </a:cubicBezTo>
                  <a:cubicBezTo>
                    <a:pt x="44967" y="41139"/>
                    <a:pt x="46335" y="42240"/>
                    <a:pt x="47802" y="43074"/>
                  </a:cubicBezTo>
                  <a:cubicBezTo>
                    <a:pt x="47835" y="43096"/>
                    <a:pt x="47866" y="43105"/>
                    <a:pt x="47895" y="43105"/>
                  </a:cubicBezTo>
                  <a:cubicBezTo>
                    <a:pt x="48047" y="43105"/>
                    <a:pt x="48137" y="42852"/>
                    <a:pt x="47969" y="42741"/>
                  </a:cubicBezTo>
                  <a:cubicBezTo>
                    <a:pt x="47369" y="42207"/>
                    <a:pt x="46802" y="41640"/>
                    <a:pt x="46168" y="41173"/>
                  </a:cubicBezTo>
                  <a:cubicBezTo>
                    <a:pt x="45567" y="40706"/>
                    <a:pt x="44967" y="40205"/>
                    <a:pt x="44400" y="39738"/>
                  </a:cubicBezTo>
                  <a:cubicBezTo>
                    <a:pt x="43799" y="39271"/>
                    <a:pt x="43199" y="38804"/>
                    <a:pt x="42599" y="38337"/>
                  </a:cubicBezTo>
                  <a:cubicBezTo>
                    <a:pt x="42165" y="38004"/>
                    <a:pt x="41865" y="37604"/>
                    <a:pt x="41398" y="37337"/>
                  </a:cubicBezTo>
                  <a:cubicBezTo>
                    <a:pt x="41431" y="36803"/>
                    <a:pt x="41031" y="36203"/>
                    <a:pt x="40797" y="35836"/>
                  </a:cubicBezTo>
                  <a:cubicBezTo>
                    <a:pt x="40397" y="35102"/>
                    <a:pt x="39830" y="34501"/>
                    <a:pt x="39263" y="33901"/>
                  </a:cubicBezTo>
                  <a:cubicBezTo>
                    <a:pt x="38762" y="33367"/>
                    <a:pt x="38195" y="32934"/>
                    <a:pt x="37595" y="32533"/>
                  </a:cubicBezTo>
                  <a:cubicBezTo>
                    <a:pt x="37049" y="32180"/>
                    <a:pt x="36471" y="31764"/>
                    <a:pt x="35833" y="31764"/>
                  </a:cubicBezTo>
                  <a:cubicBezTo>
                    <a:pt x="35809" y="31764"/>
                    <a:pt x="35785" y="31765"/>
                    <a:pt x="35760" y="31766"/>
                  </a:cubicBezTo>
                  <a:lnTo>
                    <a:pt x="35694" y="31766"/>
                  </a:lnTo>
                  <a:cubicBezTo>
                    <a:pt x="35554" y="31320"/>
                    <a:pt x="35194" y="31161"/>
                    <a:pt x="34767" y="31161"/>
                  </a:cubicBezTo>
                  <a:cubicBezTo>
                    <a:pt x="34075" y="31161"/>
                    <a:pt x="33204" y="31577"/>
                    <a:pt x="32792" y="31866"/>
                  </a:cubicBezTo>
                  <a:cubicBezTo>
                    <a:pt x="32024" y="32366"/>
                    <a:pt x="31257" y="32867"/>
                    <a:pt x="30457" y="33300"/>
                  </a:cubicBezTo>
                  <a:cubicBezTo>
                    <a:pt x="30157" y="33482"/>
                    <a:pt x="29878" y="33558"/>
                    <a:pt x="29612" y="33558"/>
                  </a:cubicBezTo>
                  <a:cubicBezTo>
                    <a:pt x="29049" y="33558"/>
                    <a:pt x="28543" y="33219"/>
                    <a:pt x="28021" y="32833"/>
                  </a:cubicBezTo>
                  <a:cubicBezTo>
                    <a:pt x="27955" y="32033"/>
                    <a:pt x="27621" y="31066"/>
                    <a:pt x="27254" y="30498"/>
                  </a:cubicBezTo>
                  <a:cubicBezTo>
                    <a:pt x="27054" y="30165"/>
                    <a:pt x="26787" y="29798"/>
                    <a:pt x="26487" y="29531"/>
                  </a:cubicBezTo>
                  <a:cubicBezTo>
                    <a:pt x="26754" y="29331"/>
                    <a:pt x="26954" y="29097"/>
                    <a:pt x="27154" y="28864"/>
                  </a:cubicBezTo>
                  <a:cubicBezTo>
                    <a:pt x="27755" y="28163"/>
                    <a:pt x="28021" y="27163"/>
                    <a:pt x="28222" y="26229"/>
                  </a:cubicBezTo>
                  <a:cubicBezTo>
                    <a:pt x="28855" y="26195"/>
                    <a:pt x="29756" y="25728"/>
                    <a:pt x="29990" y="25562"/>
                  </a:cubicBezTo>
                  <a:cubicBezTo>
                    <a:pt x="30657" y="25061"/>
                    <a:pt x="31257" y="24494"/>
                    <a:pt x="31824" y="23860"/>
                  </a:cubicBezTo>
                  <a:cubicBezTo>
                    <a:pt x="32425" y="23227"/>
                    <a:pt x="32992" y="22293"/>
                    <a:pt x="33192" y="21425"/>
                  </a:cubicBezTo>
                  <a:cubicBezTo>
                    <a:pt x="33225" y="21158"/>
                    <a:pt x="33259" y="20858"/>
                    <a:pt x="33259" y="20525"/>
                  </a:cubicBezTo>
                  <a:cubicBezTo>
                    <a:pt x="33325" y="20525"/>
                    <a:pt x="33425" y="20491"/>
                    <a:pt x="33459" y="20425"/>
                  </a:cubicBezTo>
                  <a:cubicBezTo>
                    <a:pt x="33759" y="19924"/>
                    <a:pt x="34226" y="19691"/>
                    <a:pt x="34626" y="19324"/>
                  </a:cubicBezTo>
                  <a:cubicBezTo>
                    <a:pt x="34860" y="19057"/>
                    <a:pt x="35127" y="18757"/>
                    <a:pt x="35393" y="18457"/>
                  </a:cubicBezTo>
                  <a:cubicBezTo>
                    <a:pt x="35960" y="17889"/>
                    <a:pt x="36661" y="17289"/>
                    <a:pt x="37095" y="16555"/>
                  </a:cubicBezTo>
                  <a:cubicBezTo>
                    <a:pt x="37495" y="15888"/>
                    <a:pt x="37895" y="15221"/>
                    <a:pt x="38295" y="14520"/>
                  </a:cubicBezTo>
                  <a:cubicBezTo>
                    <a:pt x="38429" y="14254"/>
                    <a:pt x="38629" y="13887"/>
                    <a:pt x="38596" y="13520"/>
                  </a:cubicBezTo>
                  <a:cubicBezTo>
                    <a:pt x="39063" y="13420"/>
                    <a:pt x="39463" y="12953"/>
                    <a:pt x="39830" y="12686"/>
                  </a:cubicBezTo>
                  <a:cubicBezTo>
                    <a:pt x="40464" y="12252"/>
                    <a:pt x="41064" y="11785"/>
                    <a:pt x="41631" y="11285"/>
                  </a:cubicBezTo>
                  <a:cubicBezTo>
                    <a:pt x="42265" y="10784"/>
                    <a:pt x="42832" y="10251"/>
                    <a:pt x="43432" y="9750"/>
                  </a:cubicBezTo>
                  <a:cubicBezTo>
                    <a:pt x="43933" y="9350"/>
                    <a:pt x="44400" y="8950"/>
                    <a:pt x="44767" y="8383"/>
                  </a:cubicBezTo>
                  <a:cubicBezTo>
                    <a:pt x="44850" y="8244"/>
                    <a:pt x="44725" y="8058"/>
                    <a:pt x="44585" y="8058"/>
                  </a:cubicBezTo>
                  <a:cubicBezTo>
                    <a:pt x="44556" y="8058"/>
                    <a:pt x="44528" y="8066"/>
                    <a:pt x="44500" y="8082"/>
                  </a:cubicBezTo>
                  <a:cubicBezTo>
                    <a:pt x="43399" y="8950"/>
                    <a:pt x="42298" y="9850"/>
                    <a:pt x="41231" y="10718"/>
                  </a:cubicBezTo>
                  <a:cubicBezTo>
                    <a:pt x="40264" y="11485"/>
                    <a:pt x="39163" y="12119"/>
                    <a:pt x="38329" y="13086"/>
                  </a:cubicBezTo>
                  <a:cubicBezTo>
                    <a:pt x="38254" y="13045"/>
                    <a:pt x="38169" y="13028"/>
                    <a:pt x="38079" y="13028"/>
                  </a:cubicBezTo>
                  <a:cubicBezTo>
                    <a:pt x="37729" y="13028"/>
                    <a:pt x="37300" y="13287"/>
                    <a:pt x="37061" y="13420"/>
                  </a:cubicBezTo>
                  <a:cubicBezTo>
                    <a:pt x="36361" y="13853"/>
                    <a:pt x="35727" y="14387"/>
                    <a:pt x="35093" y="14954"/>
                  </a:cubicBezTo>
                  <a:cubicBezTo>
                    <a:pt x="34459" y="15554"/>
                    <a:pt x="33892" y="16455"/>
                    <a:pt x="33392" y="17222"/>
                  </a:cubicBezTo>
                  <a:cubicBezTo>
                    <a:pt x="33158" y="17656"/>
                    <a:pt x="32858" y="18156"/>
                    <a:pt x="32691" y="18657"/>
                  </a:cubicBezTo>
                  <a:cubicBezTo>
                    <a:pt x="32628" y="18614"/>
                    <a:pt x="32562" y="18595"/>
                    <a:pt x="32496" y="18595"/>
                  </a:cubicBezTo>
                  <a:cubicBezTo>
                    <a:pt x="32147" y="18595"/>
                    <a:pt x="31776" y="19121"/>
                    <a:pt x="31524" y="19457"/>
                  </a:cubicBezTo>
                  <a:cubicBezTo>
                    <a:pt x="30957" y="20224"/>
                    <a:pt x="30423" y="21092"/>
                    <a:pt x="29856" y="21859"/>
                  </a:cubicBezTo>
                  <a:cubicBezTo>
                    <a:pt x="29523" y="22326"/>
                    <a:pt x="29156" y="22760"/>
                    <a:pt x="28722" y="23026"/>
                  </a:cubicBezTo>
                  <a:cubicBezTo>
                    <a:pt x="28622" y="23093"/>
                    <a:pt x="28522" y="23127"/>
                    <a:pt x="28422" y="23160"/>
                  </a:cubicBezTo>
                  <a:cubicBezTo>
                    <a:pt x="28355" y="22693"/>
                    <a:pt x="28188" y="22259"/>
                    <a:pt x="27921" y="21792"/>
                  </a:cubicBezTo>
                  <a:cubicBezTo>
                    <a:pt x="27655" y="21292"/>
                    <a:pt x="27321" y="20758"/>
                    <a:pt x="26921" y="20325"/>
                  </a:cubicBezTo>
                  <a:cubicBezTo>
                    <a:pt x="27388" y="20191"/>
                    <a:pt x="27821" y="19991"/>
                    <a:pt x="28188" y="19657"/>
                  </a:cubicBezTo>
                  <a:cubicBezTo>
                    <a:pt x="29256" y="18757"/>
                    <a:pt x="29556" y="17189"/>
                    <a:pt x="29389" y="15721"/>
                  </a:cubicBezTo>
                  <a:cubicBezTo>
                    <a:pt x="29189" y="14153"/>
                    <a:pt x="28555" y="12619"/>
                    <a:pt x="27588" y="11518"/>
                  </a:cubicBezTo>
                  <a:cubicBezTo>
                    <a:pt x="27354" y="11285"/>
                    <a:pt x="27087" y="10985"/>
                    <a:pt x="26787" y="10718"/>
                  </a:cubicBezTo>
                  <a:cubicBezTo>
                    <a:pt x="27188" y="10251"/>
                    <a:pt x="27621" y="9750"/>
                    <a:pt x="27788" y="9183"/>
                  </a:cubicBezTo>
                  <a:cubicBezTo>
                    <a:pt x="28055" y="8349"/>
                    <a:pt x="27321" y="7649"/>
                    <a:pt x="26954" y="7048"/>
                  </a:cubicBezTo>
                  <a:cubicBezTo>
                    <a:pt x="26420" y="6148"/>
                    <a:pt x="25686" y="4947"/>
                    <a:pt x="26187" y="3846"/>
                  </a:cubicBezTo>
                  <a:cubicBezTo>
                    <a:pt x="26620" y="2879"/>
                    <a:pt x="27288" y="2011"/>
                    <a:pt x="27921" y="1177"/>
                  </a:cubicBezTo>
                  <a:cubicBezTo>
                    <a:pt x="27996" y="1102"/>
                    <a:pt x="27940" y="1009"/>
                    <a:pt x="27865" y="1009"/>
                  </a:cubicBezTo>
                  <a:cubicBezTo>
                    <a:pt x="27840" y="1009"/>
                    <a:pt x="27813" y="1019"/>
                    <a:pt x="27788" y="1044"/>
                  </a:cubicBezTo>
                  <a:cubicBezTo>
                    <a:pt x="26620" y="2245"/>
                    <a:pt x="24986" y="3613"/>
                    <a:pt x="25486" y="5681"/>
                  </a:cubicBezTo>
                  <a:cubicBezTo>
                    <a:pt x="25753" y="6615"/>
                    <a:pt x="26187" y="7515"/>
                    <a:pt x="26721" y="8249"/>
                  </a:cubicBezTo>
                  <a:cubicBezTo>
                    <a:pt x="26854" y="8449"/>
                    <a:pt x="27087" y="8716"/>
                    <a:pt x="27054" y="9016"/>
                  </a:cubicBezTo>
                  <a:cubicBezTo>
                    <a:pt x="27021" y="9217"/>
                    <a:pt x="26787" y="9450"/>
                    <a:pt x="26687" y="9617"/>
                  </a:cubicBezTo>
                  <a:cubicBezTo>
                    <a:pt x="26587" y="9817"/>
                    <a:pt x="26420" y="10051"/>
                    <a:pt x="26320" y="10284"/>
                  </a:cubicBezTo>
                  <a:cubicBezTo>
                    <a:pt x="25887" y="9917"/>
                    <a:pt x="25420" y="9617"/>
                    <a:pt x="24953" y="9517"/>
                  </a:cubicBezTo>
                  <a:cubicBezTo>
                    <a:pt x="24686" y="9450"/>
                    <a:pt x="24452" y="9383"/>
                    <a:pt x="24185" y="9350"/>
                  </a:cubicBezTo>
                  <a:cubicBezTo>
                    <a:pt x="24102" y="9342"/>
                    <a:pt x="24020" y="9339"/>
                    <a:pt x="23940" y="9339"/>
                  </a:cubicBezTo>
                  <a:cubicBezTo>
                    <a:pt x="23309" y="9339"/>
                    <a:pt x="22754" y="9566"/>
                    <a:pt x="22251" y="9950"/>
                  </a:cubicBezTo>
                  <a:cubicBezTo>
                    <a:pt x="22084" y="10051"/>
                    <a:pt x="21917" y="10184"/>
                    <a:pt x="21750" y="10351"/>
                  </a:cubicBezTo>
                  <a:cubicBezTo>
                    <a:pt x="21250" y="9483"/>
                    <a:pt x="20583" y="8649"/>
                    <a:pt x="21117" y="7582"/>
                  </a:cubicBezTo>
                  <a:cubicBezTo>
                    <a:pt x="21350" y="7115"/>
                    <a:pt x="21650" y="6715"/>
                    <a:pt x="21884" y="6281"/>
                  </a:cubicBezTo>
                  <a:cubicBezTo>
                    <a:pt x="22151" y="5781"/>
                    <a:pt x="22351" y="5280"/>
                    <a:pt x="22551" y="4747"/>
                  </a:cubicBezTo>
                  <a:cubicBezTo>
                    <a:pt x="22851" y="4046"/>
                    <a:pt x="22918" y="3279"/>
                    <a:pt x="22718" y="2478"/>
                  </a:cubicBezTo>
                  <a:cubicBezTo>
                    <a:pt x="22618" y="2045"/>
                    <a:pt x="22451" y="1644"/>
                    <a:pt x="22251" y="1244"/>
                  </a:cubicBezTo>
                  <a:cubicBezTo>
                    <a:pt x="22051" y="844"/>
                    <a:pt x="21750" y="477"/>
                    <a:pt x="21584" y="77"/>
                  </a:cubicBezTo>
                  <a:cubicBezTo>
                    <a:pt x="21562" y="23"/>
                    <a:pt x="21526" y="0"/>
                    <a:pt x="21489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7" name="Google Shape;3547;p54"/>
          <p:cNvGrpSpPr/>
          <p:nvPr/>
        </p:nvGrpSpPr>
        <p:grpSpPr>
          <a:xfrm rot="1800044">
            <a:off x="38684" y="3698023"/>
            <a:ext cx="1223373" cy="1757086"/>
            <a:chOff x="4666000" y="3251100"/>
            <a:chExt cx="1223400" cy="1757125"/>
          </a:xfrm>
        </p:grpSpPr>
        <p:sp>
          <p:nvSpPr>
            <p:cNvPr id="3548" name="Google Shape;3548;p54"/>
            <p:cNvSpPr/>
            <p:nvPr/>
          </p:nvSpPr>
          <p:spPr>
            <a:xfrm>
              <a:off x="4671850" y="3256950"/>
              <a:ext cx="1211725" cy="1746275"/>
            </a:xfrm>
            <a:custGeom>
              <a:avLst/>
              <a:gdLst/>
              <a:ahLst/>
              <a:cxnLst/>
              <a:rect l="l" t="t" r="r" b="b"/>
              <a:pathLst>
                <a:path w="48469" h="69851" extrusionOk="0">
                  <a:moveTo>
                    <a:pt x="21649" y="0"/>
                  </a:moveTo>
                  <a:cubicBezTo>
                    <a:pt x="21582" y="0"/>
                    <a:pt x="21482" y="33"/>
                    <a:pt x="21415" y="100"/>
                  </a:cubicBezTo>
                  <a:cubicBezTo>
                    <a:pt x="21315" y="200"/>
                    <a:pt x="21282" y="300"/>
                    <a:pt x="21315" y="434"/>
                  </a:cubicBezTo>
                  <a:cubicBezTo>
                    <a:pt x="21349" y="801"/>
                    <a:pt x="21549" y="1101"/>
                    <a:pt x="21749" y="1401"/>
                  </a:cubicBezTo>
                  <a:cubicBezTo>
                    <a:pt x="21816" y="1501"/>
                    <a:pt x="21882" y="1635"/>
                    <a:pt x="21949" y="1735"/>
                  </a:cubicBezTo>
                  <a:cubicBezTo>
                    <a:pt x="22216" y="2235"/>
                    <a:pt x="22483" y="2769"/>
                    <a:pt x="22516" y="3403"/>
                  </a:cubicBezTo>
                  <a:cubicBezTo>
                    <a:pt x="22583" y="4403"/>
                    <a:pt x="21782" y="5504"/>
                    <a:pt x="21149" y="6338"/>
                  </a:cubicBezTo>
                  <a:lnTo>
                    <a:pt x="21015" y="6505"/>
                  </a:lnTo>
                  <a:cubicBezTo>
                    <a:pt x="20948" y="6605"/>
                    <a:pt x="20882" y="6705"/>
                    <a:pt x="20815" y="6805"/>
                  </a:cubicBezTo>
                  <a:cubicBezTo>
                    <a:pt x="20315" y="7472"/>
                    <a:pt x="19714" y="8239"/>
                    <a:pt x="20014" y="9273"/>
                  </a:cubicBezTo>
                  <a:cubicBezTo>
                    <a:pt x="20181" y="9874"/>
                    <a:pt x="20548" y="10641"/>
                    <a:pt x="21048" y="11075"/>
                  </a:cubicBezTo>
                  <a:cubicBezTo>
                    <a:pt x="20882" y="11241"/>
                    <a:pt x="20715" y="11408"/>
                    <a:pt x="20548" y="11608"/>
                  </a:cubicBezTo>
                  <a:cubicBezTo>
                    <a:pt x="19547" y="12709"/>
                    <a:pt x="18880" y="14244"/>
                    <a:pt x="18713" y="15878"/>
                  </a:cubicBezTo>
                  <a:cubicBezTo>
                    <a:pt x="18580" y="16946"/>
                    <a:pt x="18613" y="18847"/>
                    <a:pt x="19981" y="20014"/>
                  </a:cubicBezTo>
                  <a:cubicBezTo>
                    <a:pt x="20281" y="20281"/>
                    <a:pt x="20615" y="20481"/>
                    <a:pt x="21015" y="20615"/>
                  </a:cubicBezTo>
                  <a:cubicBezTo>
                    <a:pt x="20682" y="21015"/>
                    <a:pt x="20381" y="21482"/>
                    <a:pt x="20181" y="21882"/>
                  </a:cubicBezTo>
                  <a:cubicBezTo>
                    <a:pt x="19981" y="22283"/>
                    <a:pt x="19814" y="22683"/>
                    <a:pt x="19714" y="23083"/>
                  </a:cubicBezTo>
                  <a:cubicBezTo>
                    <a:pt x="19714" y="23050"/>
                    <a:pt x="19681" y="23050"/>
                    <a:pt x="19681" y="23050"/>
                  </a:cubicBezTo>
                  <a:cubicBezTo>
                    <a:pt x="19247" y="22816"/>
                    <a:pt x="18914" y="22349"/>
                    <a:pt x="18613" y="21949"/>
                  </a:cubicBezTo>
                  <a:cubicBezTo>
                    <a:pt x="18313" y="21516"/>
                    <a:pt x="18013" y="21082"/>
                    <a:pt x="17713" y="20648"/>
                  </a:cubicBezTo>
                  <a:cubicBezTo>
                    <a:pt x="17446" y="20281"/>
                    <a:pt x="17212" y="19881"/>
                    <a:pt x="16912" y="19514"/>
                  </a:cubicBezTo>
                  <a:lnTo>
                    <a:pt x="16912" y="19481"/>
                  </a:lnTo>
                  <a:cubicBezTo>
                    <a:pt x="16612" y="19114"/>
                    <a:pt x="16245" y="18580"/>
                    <a:pt x="15778" y="18580"/>
                  </a:cubicBezTo>
                  <a:lnTo>
                    <a:pt x="15711" y="18580"/>
                  </a:lnTo>
                  <a:cubicBezTo>
                    <a:pt x="15545" y="18146"/>
                    <a:pt x="15311" y="17713"/>
                    <a:pt x="15078" y="17313"/>
                  </a:cubicBezTo>
                  <a:cubicBezTo>
                    <a:pt x="14577" y="16512"/>
                    <a:pt x="14010" y="15611"/>
                    <a:pt x="13343" y="15011"/>
                  </a:cubicBezTo>
                  <a:cubicBezTo>
                    <a:pt x="12709" y="14444"/>
                    <a:pt x="12075" y="13877"/>
                    <a:pt x="11342" y="13443"/>
                  </a:cubicBezTo>
                  <a:cubicBezTo>
                    <a:pt x="11041" y="13276"/>
                    <a:pt x="10608" y="13043"/>
                    <a:pt x="10207" y="13043"/>
                  </a:cubicBezTo>
                  <a:lnTo>
                    <a:pt x="10007" y="13043"/>
                  </a:lnTo>
                  <a:cubicBezTo>
                    <a:pt x="9474" y="12409"/>
                    <a:pt x="8773" y="11909"/>
                    <a:pt x="8106" y="11442"/>
                  </a:cubicBezTo>
                  <a:cubicBezTo>
                    <a:pt x="7806" y="11208"/>
                    <a:pt x="7505" y="11008"/>
                    <a:pt x="7205" y="10741"/>
                  </a:cubicBezTo>
                  <a:cubicBezTo>
                    <a:pt x="6104" y="9874"/>
                    <a:pt x="5004" y="9007"/>
                    <a:pt x="3936" y="8139"/>
                  </a:cubicBezTo>
                  <a:cubicBezTo>
                    <a:pt x="3870" y="8073"/>
                    <a:pt x="3769" y="8039"/>
                    <a:pt x="3703" y="8039"/>
                  </a:cubicBezTo>
                  <a:cubicBezTo>
                    <a:pt x="3569" y="8039"/>
                    <a:pt x="3436" y="8139"/>
                    <a:pt x="3336" y="8273"/>
                  </a:cubicBezTo>
                  <a:cubicBezTo>
                    <a:pt x="3269" y="8406"/>
                    <a:pt x="3269" y="8573"/>
                    <a:pt x="3369" y="8706"/>
                  </a:cubicBezTo>
                  <a:cubicBezTo>
                    <a:pt x="3703" y="9240"/>
                    <a:pt x="4170" y="9640"/>
                    <a:pt x="4603" y="10007"/>
                  </a:cubicBezTo>
                  <a:lnTo>
                    <a:pt x="4703" y="10107"/>
                  </a:lnTo>
                  <a:cubicBezTo>
                    <a:pt x="5037" y="10374"/>
                    <a:pt x="5337" y="10641"/>
                    <a:pt x="5637" y="10908"/>
                  </a:cubicBezTo>
                  <a:cubicBezTo>
                    <a:pt x="5938" y="11141"/>
                    <a:pt x="6238" y="11408"/>
                    <a:pt x="6505" y="11642"/>
                  </a:cubicBezTo>
                  <a:cubicBezTo>
                    <a:pt x="7038" y="12109"/>
                    <a:pt x="7606" y="12542"/>
                    <a:pt x="8339" y="13043"/>
                  </a:cubicBezTo>
                  <a:cubicBezTo>
                    <a:pt x="8473" y="13143"/>
                    <a:pt x="8573" y="13243"/>
                    <a:pt x="8706" y="13343"/>
                  </a:cubicBezTo>
                  <a:cubicBezTo>
                    <a:pt x="8940" y="13543"/>
                    <a:pt x="9173" y="13777"/>
                    <a:pt x="9474" y="13877"/>
                  </a:cubicBezTo>
                  <a:cubicBezTo>
                    <a:pt x="9507" y="14210"/>
                    <a:pt x="9674" y="14544"/>
                    <a:pt x="9840" y="14811"/>
                  </a:cubicBezTo>
                  <a:cubicBezTo>
                    <a:pt x="10174" y="15411"/>
                    <a:pt x="10508" y="16012"/>
                    <a:pt x="10875" y="16579"/>
                  </a:cubicBezTo>
                  <a:lnTo>
                    <a:pt x="11041" y="16846"/>
                  </a:lnTo>
                  <a:cubicBezTo>
                    <a:pt x="11375" y="17446"/>
                    <a:pt x="11909" y="17980"/>
                    <a:pt x="12409" y="18447"/>
                  </a:cubicBezTo>
                  <a:cubicBezTo>
                    <a:pt x="12509" y="18580"/>
                    <a:pt x="12642" y="18680"/>
                    <a:pt x="12776" y="18814"/>
                  </a:cubicBezTo>
                  <a:cubicBezTo>
                    <a:pt x="12876" y="18947"/>
                    <a:pt x="13009" y="19080"/>
                    <a:pt x="13143" y="19214"/>
                  </a:cubicBezTo>
                  <a:cubicBezTo>
                    <a:pt x="13276" y="19381"/>
                    <a:pt x="13410" y="19514"/>
                    <a:pt x="13543" y="19648"/>
                  </a:cubicBezTo>
                  <a:cubicBezTo>
                    <a:pt x="13677" y="19814"/>
                    <a:pt x="13843" y="19914"/>
                    <a:pt x="13977" y="20048"/>
                  </a:cubicBezTo>
                  <a:cubicBezTo>
                    <a:pt x="14244" y="20248"/>
                    <a:pt x="14477" y="20448"/>
                    <a:pt x="14644" y="20715"/>
                  </a:cubicBezTo>
                  <a:cubicBezTo>
                    <a:pt x="14711" y="20782"/>
                    <a:pt x="14744" y="20848"/>
                    <a:pt x="14811" y="20882"/>
                  </a:cubicBezTo>
                  <a:cubicBezTo>
                    <a:pt x="14844" y="21149"/>
                    <a:pt x="14877" y="21449"/>
                    <a:pt x="14911" y="21682"/>
                  </a:cubicBezTo>
                  <a:cubicBezTo>
                    <a:pt x="15111" y="22650"/>
                    <a:pt x="15745" y="23617"/>
                    <a:pt x="16312" y="24184"/>
                  </a:cubicBezTo>
                  <a:cubicBezTo>
                    <a:pt x="16812" y="24751"/>
                    <a:pt x="17446" y="25385"/>
                    <a:pt x="18180" y="25952"/>
                  </a:cubicBezTo>
                  <a:cubicBezTo>
                    <a:pt x="18413" y="26119"/>
                    <a:pt x="19247" y="26519"/>
                    <a:pt x="19914" y="26619"/>
                  </a:cubicBezTo>
                  <a:cubicBezTo>
                    <a:pt x="20114" y="27553"/>
                    <a:pt x="20381" y="28487"/>
                    <a:pt x="20982" y="29188"/>
                  </a:cubicBezTo>
                  <a:cubicBezTo>
                    <a:pt x="21149" y="29388"/>
                    <a:pt x="21315" y="29588"/>
                    <a:pt x="21482" y="29721"/>
                  </a:cubicBezTo>
                  <a:cubicBezTo>
                    <a:pt x="21282" y="29955"/>
                    <a:pt x="21082" y="30255"/>
                    <a:pt x="20848" y="30589"/>
                  </a:cubicBezTo>
                  <a:cubicBezTo>
                    <a:pt x="20481" y="31189"/>
                    <a:pt x="20148" y="32123"/>
                    <a:pt x="20081" y="32924"/>
                  </a:cubicBezTo>
                  <a:cubicBezTo>
                    <a:pt x="19581" y="33257"/>
                    <a:pt x="19147" y="33557"/>
                    <a:pt x="18680" y="33557"/>
                  </a:cubicBezTo>
                  <a:cubicBezTo>
                    <a:pt x="18413" y="33557"/>
                    <a:pt x="18180" y="33491"/>
                    <a:pt x="17913" y="33324"/>
                  </a:cubicBezTo>
                  <a:cubicBezTo>
                    <a:pt x="17246" y="32957"/>
                    <a:pt x="16612" y="32523"/>
                    <a:pt x="15978" y="32090"/>
                  </a:cubicBezTo>
                  <a:lnTo>
                    <a:pt x="15611" y="31890"/>
                  </a:lnTo>
                  <a:cubicBezTo>
                    <a:pt x="15244" y="31623"/>
                    <a:pt x="14310" y="31156"/>
                    <a:pt x="13543" y="31156"/>
                  </a:cubicBezTo>
                  <a:cubicBezTo>
                    <a:pt x="12909" y="31156"/>
                    <a:pt x="12609" y="31456"/>
                    <a:pt x="12442" y="31756"/>
                  </a:cubicBezTo>
                  <a:cubicBezTo>
                    <a:pt x="11809" y="31756"/>
                    <a:pt x="11241" y="32123"/>
                    <a:pt x="10741" y="32457"/>
                  </a:cubicBezTo>
                  <a:lnTo>
                    <a:pt x="10574" y="32557"/>
                  </a:lnTo>
                  <a:cubicBezTo>
                    <a:pt x="9907" y="32990"/>
                    <a:pt x="9340" y="33457"/>
                    <a:pt x="8873" y="33958"/>
                  </a:cubicBezTo>
                  <a:cubicBezTo>
                    <a:pt x="8339" y="34525"/>
                    <a:pt x="7772" y="35159"/>
                    <a:pt x="7305" y="35926"/>
                  </a:cubicBezTo>
                  <a:lnTo>
                    <a:pt x="7205" y="36093"/>
                  </a:lnTo>
                  <a:cubicBezTo>
                    <a:pt x="6972" y="36460"/>
                    <a:pt x="6705" y="36960"/>
                    <a:pt x="6672" y="37427"/>
                  </a:cubicBezTo>
                  <a:cubicBezTo>
                    <a:pt x="6438" y="37594"/>
                    <a:pt x="6238" y="37760"/>
                    <a:pt x="6038" y="37961"/>
                  </a:cubicBezTo>
                  <a:cubicBezTo>
                    <a:pt x="5871" y="38094"/>
                    <a:pt x="5738" y="38261"/>
                    <a:pt x="5571" y="38361"/>
                  </a:cubicBezTo>
                  <a:cubicBezTo>
                    <a:pt x="5304" y="38594"/>
                    <a:pt x="5004" y="38795"/>
                    <a:pt x="4737" y="39028"/>
                  </a:cubicBezTo>
                  <a:cubicBezTo>
                    <a:pt x="4403" y="39262"/>
                    <a:pt x="4103" y="39528"/>
                    <a:pt x="3769" y="39762"/>
                  </a:cubicBezTo>
                  <a:cubicBezTo>
                    <a:pt x="3603" y="39929"/>
                    <a:pt x="3403" y="40062"/>
                    <a:pt x="3236" y="40229"/>
                  </a:cubicBezTo>
                  <a:cubicBezTo>
                    <a:pt x="2835" y="40562"/>
                    <a:pt x="2435" y="40896"/>
                    <a:pt x="2002" y="41196"/>
                  </a:cubicBezTo>
                  <a:cubicBezTo>
                    <a:pt x="1568" y="41496"/>
                    <a:pt x="1168" y="41863"/>
                    <a:pt x="767" y="42230"/>
                  </a:cubicBezTo>
                  <a:cubicBezTo>
                    <a:pt x="567" y="42397"/>
                    <a:pt x="367" y="42597"/>
                    <a:pt x="167" y="42764"/>
                  </a:cubicBezTo>
                  <a:cubicBezTo>
                    <a:pt x="33" y="42897"/>
                    <a:pt x="0" y="43064"/>
                    <a:pt x="67" y="43264"/>
                  </a:cubicBezTo>
                  <a:cubicBezTo>
                    <a:pt x="100" y="43398"/>
                    <a:pt x="234" y="43498"/>
                    <a:pt x="400" y="43498"/>
                  </a:cubicBezTo>
                  <a:cubicBezTo>
                    <a:pt x="467" y="43498"/>
                    <a:pt x="534" y="43498"/>
                    <a:pt x="601" y="43465"/>
                  </a:cubicBezTo>
                  <a:cubicBezTo>
                    <a:pt x="2202" y="42531"/>
                    <a:pt x="3669" y="41330"/>
                    <a:pt x="4770" y="40362"/>
                  </a:cubicBezTo>
                  <a:cubicBezTo>
                    <a:pt x="5004" y="40196"/>
                    <a:pt x="5237" y="40029"/>
                    <a:pt x="5471" y="39829"/>
                  </a:cubicBezTo>
                  <a:cubicBezTo>
                    <a:pt x="5838" y="39562"/>
                    <a:pt x="6205" y="39295"/>
                    <a:pt x="6538" y="38928"/>
                  </a:cubicBezTo>
                  <a:cubicBezTo>
                    <a:pt x="6605" y="38861"/>
                    <a:pt x="6705" y="38761"/>
                    <a:pt x="6805" y="38661"/>
                  </a:cubicBezTo>
                  <a:cubicBezTo>
                    <a:pt x="6938" y="38528"/>
                    <a:pt x="7072" y="38394"/>
                    <a:pt x="7205" y="38227"/>
                  </a:cubicBezTo>
                  <a:cubicBezTo>
                    <a:pt x="7272" y="38261"/>
                    <a:pt x="7339" y="38261"/>
                    <a:pt x="7405" y="38261"/>
                  </a:cubicBezTo>
                  <a:cubicBezTo>
                    <a:pt x="7505" y="38261"/>
                    <a:pt x="7639" y="38227"/>
                    <a:pt x="7772" y="38161"/>
                  </a:cubicBezTo>
                  <a:cubicBezTo>
                    <a:pt x="8006" y="38094"/>
                    <a:pt x="8173" y="37927"/>
                    <a:pt x="8373" y="37794"/>
                  </a:cubicBezTo>
                  <a:cubicBezTo>
                    <a:pt x="8473" y="37694"/>
                    <a:pt x="8573" y="37627"/>
                    <a:pt x="8673" y="37560"/>
                  </a:cubicBezTo>
                  <a:cubicBezTo>
                    <a:pt x="8806" y="37460"/>
                    <a:pt x="8973" y="37360"/>
                    <a:pt x="9107" y="37260"/>
                  </a:cubicBezTo>
                  <a:cubicBezTo>
                    <a:pt x="9307" y="37160"/>
                    <a:pt x="9474" y="37060"/>
                    <a:pt x="9674" y="36927"/>
                  </a:cubicBezTo>
                  <a:cubicBezTo>
                    <a:pt x="10341" y="36460"/>
                    <a:pt x="10875" y="35859"/>
                    <a:pt x="11275" y="35359"/>
                  </a:cubicBezTo>
                  <a:cubicBezTo>
                    <a:pt x="11708" y="34858"/>
                    <a:pt x="12309" y="34191"/>
                    <a:pt x="12976" y="33991"/>
                  </a:cubicBezTo>
                  <a:cubicBezTo>
                    <a:pt x="13677" y="34658"/>
                    <a:pt x="14677" y="35059"/>
                    <a:pt x="15378" y="35325"/>
                  </a:cubicBezTo>
                  <a:lnTo>
                    <a:pt x="15545" y="35392"/>
                  </a:lnTo>
                  <a:cubicBezTo>
                    <a:pt x="16479" y="35759"/>
                    <a:pt x="17379" y="35959"/>
                    <a:pt x="18213" y="36026"/>
                  </a:cubicBezTo>
                  <a:cubicBezTo>
                    <a:pt x="18447" y="36059"/>
                    <a:pt x="18747" y="36093"/>
                    <a:pt x="19014" y="36093"/>
                  </a:cubicBezTo>
                  <a:cubicBezTo>
                    <a:pt x="19180" y="36093"/>
                    <a:pt x="19347" y="36059"/>
                    <a:pt x="19514" y="36059"/>
                  </a:cubicBezTo>
                  <a:cubicBezTo>
                    <a:pt x="19848" y="36026"/>
                    <a:pt x="20181" y="35892"/>
                    <a:pt x="20515" y="35792"/>
                  </a:cubicBezTo>
                  <a:cubicBezTo>
                    <a:pt x="20615" y="35759"/>
                    <a:pt x="20715" y="35726"/>
                    <a:pt x="20815" y="35692"/>
                  </a:cubicBezTo>
                  <a:lnTo>
                    <a:pt x="20815" y="35692"/>
                  </a:lnTo>
                  <a:cubicBezTo>
                    <a:pt x="20682" y="35826"/>
                    <a:pt x="20548" y="35959"/>
                    <a:pt x="20415" y="36093"/>
                  </a:cubicBezTo>
                  <a:cubicBezTo>
                    <a:pt x="20215" y="36326"/>
                    <a:pt x="20014" y="36526"/>
                    <a:pt x="19814" y="36726"/>
                  </a:cubicBezTo>
                  <a:cubicBezTo>
                    <a:pt x="19180" y="37460"/>
                    <a:pt x="18447" y="38127"/>
                    <a:pt x="17746" y="38761"/>
                  </a:cubicBezTo>
                  <a:cubicBezTo>
                    <a:pt x="17513" y="38961"/>
                    <a:pt x="17279" y="39161"/>
                    <a:pt x="17046" y="39395"/>
                  </a:cubicBezTo>
                  <a:cubicBezTo>
                    <a:pt x="16579" y="39795"/>
                    <a:pt x="16112" y="40229"/>
                    <a:pt x="15611" y="40629"/>
                  </a:cubicBezTo>
                  <a:cubicBezTo>
                    <a:pt x="15211" y="40963"/>
                    <a:pt x="14811" y="41230"/>
                    <a:pt x="14410" y="41530"/>
                  </a:cubicBezTo>
                  <a:cubicBezTo>
                    <a:pt x="14110" y="41697"/>
                    <a:pt x="13843" y="41897"/>
                    <a:pt x="13576" y="42097"/>
                  </a:cubicBezTo>
                  <a:cubicBezTo>
                    <a:pt x="13176" y="42397"/>
                    <a:pt x="12609" y="42831"/>
                    <a:pt x="12409" y="43465"/>
                  </a:cubicBezTo>
                  <a:cubicBezTo>
                    <a:pt x="12309" y="43831"/>
                    <a:pt x="12342" y="44198"/>
                    <a:pt x="12509" y="44565"/>
                  </a:cubicBezTo>
                  <a:cubicBezTo>
                    <a:pt x="11608" y="45833"/>
                    <a:pt x="11508" y="47634"/>
                    <a:pt x="12209" y="50069"/>
                  </a:cubicBezTo>
                  <a:cubicBezTo>
                    <a:pt x="12409" y="50636"/>
                    <a:pt x="12609" y="51203"/>
                    <a:pt x="12809" y="51771"/>
                  </a:cubicBezTo>
                  <a:cubicBezTo>
                    <a:pt x="12976" y="52304"/>
                    <a:pt x="13176" y="52838"/>
                    <a:pt x="13343" y="53372"/>
                  </a:cubicBezTo>
                  <a:cubicBezTo>
                    <a:pt x="13476" y="53772"/>
                    <a:pt x="13543" y="54172"/>
                    <a:pt x="13643" y="54573"/>
                  </a:cubicBezTo>
                  <a:cubicBezTo>
                    <a:pt x="13710" y="54806"/>
                    <a:pt x="13777" y="55040"/>
                    <a:pt x="13810" y="55306"/>
                  </a:cubicBezTo>
                  <a:cubicBezTo>
                    <a:pt x="13910" y="55673"/>
                    <a:pt x="14077" y="56074"/>
                    <a:pt x="14377" y="56274"/>
                  </a:cubicBezTo>
                  <a:cubicBezTo>
                    <a:pt x="14444" y="56307"/>
                    <a:pt x="14477" y="56340"/>
                    <a:pt x="14510" y="56374"/>
                  </a:cubicBezTo>
                  <a:cubicBezTo>
                    <a:pt x="14544" y="56507"/>
                    <a:pt x="14544" y="56674"/>
                    <a:pt x="14544" y="56807"/>
                  </a:cubicBezTo>
                  <a:cubicBezTo>
                    <a:pt x="14577" y="57008"/>
                    <a:pt x="14577" y="57174"/>
                    <a:pt x="14611" y="57375"/>
                  </a:cubicBezTo>
                  <a:cubicBezTo>
                    <a:pt x="14611" y="57842"/>
                    <a:pt x="14544" y="58342"/>
                    <a:pt x="14510" y="58809"/>
                  </a:cubicBezTo>
                  <a:lnTo>
                    <a:pt x="14477" y="59042"/>
                  </a:lnTo>
                  <a:cubicBezTo>
                    <a:pt x="14344" y="60243"/>
                    <a:pt x="13943" y="61444"/>
                    <a:pt x="13543" y="62578"/>
                  </a:cubicBezTo>
                  <a:lnTo>
                    <a:pt x="13543" y="62645"/>
                  </a:lnTo>
                  <a:cubicBezTo>
                    <a:pt x="13176" y="63746"/>
                    <a:pt x="12743" y="64847"/>
                    <a:pt x="12209" y="66047"/>
                  </a:cubicBezTo>
                  <a:lnTo>
                    <a:pt x="12075" y="66414"/>
                  </a:lnTo>
                  <a:cubicBezTo>
                    <a:pt x="11675" y="67348"/>
                    <a:pt x="11241" y="68316"/>
                    <a:pt x="10741" y="69150"/>
                  </a:cubicBezTo>
                  <a:cubicBezTo>
                    <a:pt x="10641" y="69283"/>
                    <a:pt x="10641" y="69450"/>
                    <a:pt x="10741" y="69583"/>
                  </a:cubicBezTo>
                  <a:cubicBezTo>
                    <a:pt x="10808" y="69750"/>
                    <a:pt x="10975" y="69817"/>
                    <a:pt x="11108" y="69817"/>
                  </a:cubicBezTo>
                  <a:cubicBezTo>
                    <a:pt x="11241" y="69817"/>
                    <a:pt x="11342" y="69783"/>
                    <a:pt x="11408" y="69717"/>
                  </a:cubicBezTo>
                  <a:cubicBezTo>
                    <a:pt x="12109" y="68983"/>
                    <a:pt x="12576" y="67949"/>
                    <a:pt x="13009" y="67015"/>
                  </a:cubicBezTo>
                  <a:cubicBezTo>
                    <a:pt x="13076" y="66848"/>
                    <a:pt x="13176" y="66681"/>
                    <a:pt x="13243" y="66514"/>
                  </a:cubicBezTo>
                  <a:cubicBezTo>
                    <a:pt x="13710" y="65514"/>
                    <a:pt x="14110" y="64446"/>
                    <a:pt x="14544" y="63112"/>
                  </a:cubicBezTo>
                  <a:cubicBezTo>
                    <a:pt x="15244" y="61077"/>
                    <a:pt x="15845" y="58675"/>
                    <a:pt x="15378" y="56074"/>
                  </a:cubicBezTo>
                  <a:cubicBezTo>
                    <a:pt x="15545" y="55840"/>
                    <a:pt x="15645" y="55507"/>
                    <a:pt x="15711" y="55273"/>
                  </a:cubicBezTo>
                  <a:cubicBezTo>
                    <a:pt x="16012" y="54239"/>
                    <a:pt x="15811" y="53305"/>
                    <a:pt x="15478" y="52238"/>
                  </a:cubicBezTo>
                  <a:cubicBezTo>
                    <a:pt x="15311" y="51704"/>
                    <a:pt x="15078" y="51203"/>
                    <a:pt x="14844" y="50736"/>
                  </a:cubicBezTo>
                  <a:cubicBezTo>
                    <a:pt x="14611" y="50203"/>
                    <a:pt x="14377" y="49669"/>
                    <a:pt x="14177" y="49102"/>
                  </a:cubicBezTo>
                  <a:cubicBezTo>
                    <a:pt x="14110" y="48802"/>
                    <a:pt x="14043" y="48468"/>
                    <a:pt x="13977" y="48135"/>
                  </a:cubicBezTo>
                  <a:cubicBezTo>
                    <a:pt x="13943" y="47868"/>
                    <a:pt x="13910" y="47634"/>
                    <a:pt x="13877" y="47401"/>
                  </a:cubicBezTo>
                  <a:cubicBezTo>
                    <a:pt x="13743" y="46800"/>
                    <a:pt x="14010" y="46000"/>
                    <a:pt x="14344" y="45499"/>
                  </a:cubicBezTo>
                  <a:cubicBezTo>
                    <a:pt x="14377" y="45433"/>
                    <a:pt x="14410" y="45333"/>
                    <a:pt x="14444" y="45266"/>
                  </a:cubicBezTo>
                  <a:cubicBezTo>
                    <a:pt x="14611" y="45166"/>
                    <a:pt x="14811" y="45066"/>
                    <a:pt x="14977" y="44899"/>
                  </a:cubicBezTo>
                  <a:cubicBezTo>
                    <a:pt x="15378" y="44565"/>
                    <a:pt x="15778" y="44132"/>
                    <a:pt x="16145" y="43765"/>
                  </a:cubicBezTo>
                  <a:cubicBezTo>
                    <a:pt x="16378" y="43531"/>
                    <a:pt x="16579" y="43331"/>
                    <a:pt x="16779" y="43131"/>
                  </a:cubicBezTo>
                  <a:cubicBezTo>
                    <a:pt x="17079" y="42831"/>
                    <a:pt x="17346" y="42564"/>
                    <a:pt x="17646" y="42264"/>
                  </a:cubicBezTo>
                  <a:cubicBezTo>
                    <a:pt x="18113" y="41763"/>
                    <a:pt x="18613" y="41263"/>
                    <a:pt x="19147" y="40796"/>
                  </a:cubicBezTo>
                  <a:cubicBezTo>
                    <a:pt x="19347" y="40629"/>
                    <a:pt x="19547" y="40429"/>
                    <a:pt x="19748" y="40229"/>
                  </a:cubicBezTo>
                  <a:cubicBezTo>
                    <a:pt x="19848" y="40129"/>
                    <a:pt x="19948" y="40029"/>
                    <a:pt x="20081" y="39929"/>
                  </a:cubicBezTo>
                  <a:lnTo>
                    <a:pt x="20081" y="39929"/>
                  </a:lnTo>
                  <a:cubicBezTo>
                    <a:pt x="19581" y="40629"/>
                    <a:pt x="19180" y="41396"/>
                    <a:pt x="18880" y="42164"/>
                  </a:cubicBezTo>
                  <a:cubicBezTo>
                    <a:pt x="17946" y="44532"/>
                    <a:pt x="17613" y="46633"/>
                    <a:pt x="17813" y="48802"/>
                  </a:cubicBezTo>
                  <a:cubicBezTo>
                    <a:pt x="17946" y="50403"/>
                    <a:pt x="18413" y="52738"/>
                    <a:pt x="19781" y="54639"/>
                  </a:cubicBezTo>
                  <a:cubicBezTo>
                    <a:pt x="20415" y="55507"/>
                    <a:pt x="21249" y="56107"/>
                    <a:pt x="22149" y="56407"/>
                  </a:cubicBezTo>
                  <a:cubicBezTo>
                    <a:pt x="22916" y="56607"/>
                    <a:pt x="23550" y="56741"/>
                    <a:pt x="24117" y="56741"/>
                  </a:cubicBezTo>
                  <a:lnTo>
                    <a:pt x="24351" y="56741"/>
                  </a:lnTo>
                  <a:cubicBezTo>
                    <a:pt x="24918" y="56741"/>
                    <a:pt x="25552" y="56607"/>
                    <a:pt x="26286" y="56407"/>
                  </a:cubicBezTo>
                  <a:cubicBezTo>
                    <a:pt x="27220" y="56107"/>
                    <a:pt x="28053" y="55507"/>
                    <a:pt x="28687" y="54639"/>
                  </a:cubicBezTo>
                  <a:cubicBezTo>
                    <a:pt x="30055" y="52738"/>
                    <a:pt x="30522" y="50403"/>
                    <a:pt x="30655" y="48802"/>
                  </a:cubicBezTo>
                  <a:cubicBezTo>
                    <a:pt x="30855" y="46633"/>
                    <a:pt x="30522" y="44532"/>
                    <a:pt x="29588" y="42164"/>
                  </a:cubicBezTo>
                  <a:cubicBezTo>
                    <a:pt x="29288" y="41396"/>
                    <a:pt x="28854" y="40629"/>
                    <a:pt x="28387" y="39929"/>
                  </a:cubicBezTo>
                  <a:lnTo>
                    <a:pt x="28387" y="39929"/>
                  </a:lnTo>
                  <a:cubicBezTo>
                    <a:pt x="28487" y="40029"/>
                    <a:pt x="28621" y="40129"/>
                    <a:pt x="28721" y="40229"/>
                  </a:cubicBezTo>
                  <a:cubicBezTo>
                    <a:pt x="28921" y="40429"/>
                    <a:pt x="29121" y="40629"/>
                    <a:pt x="29321" y="40796"/>
                  </a:cubicBezTo>
                  <a:cubicBezTo>
                    <a:pt x="29821" y="41263"/>
                    <a:pt x="30322" y="41763"/>
                    <a:pt x="30789" y="42264"/>
                  </a:cubicBezTo>
                  <a:cubicBezTo>
                    <a:pt x="31089" y="42531"/>
                    <a:pt x="31389" y="42831"/>
                    <a:pt x="31689" y="43131"/>
                  </a:cubicBezTo>
                  <a:cubicBezTo>
                    <a:pt x="31890" y="43331"/>
                    <a:pt x="32090" y="43531"/>
                    <a:pt x="32290" y="43765"/>
                  </a:cubicBezTo>
                  <a:cubicBezTo>
                    <a:pt x="32690" y="44165"/>
                    <a:pt x="33090" y="44565"/>
                    <a:pt x="33491" y="44899"/>
                  </a:cubicBezTo>
                  <a:cubicBezTo>
                    <a:pt x="33657" y="45066"/>
                    <a:pt x="33858" y="45166"/>
                    <a:pt x="34024" y="45266"/>
                  </a:cubicBezTo>
                  <a:cubicBezTo>
                    <a:pt x="34058" y="45333"/>
                    <a:pt x="34091" y="45433"/>
                    <a:pt x="34124" y="45499"/>
                  </a:cubicBezTo>
                  <a:cubicBezTo>
                    <a:pt x="34458" y="46000"/>
                    <a:pt x="34725" y="46800"/>
                    <a:pt x="34591" y="47401"/>
                  </a:cubicBezTo>
                  <a:cubicBezTo>
                    <a:pt x="34558" y="47634"/>
                    <a:pt x="34491" y="47868"/>
                    <a:pt x="34458" y="48135"/>
                  </a:cubicBezTo>
                  <a:cubicBezTo>
                    <a:pt x="34425" y="48468"/>
                    <a:pt x="34358" y="48802"/>
                    <a:pt x="34258" y="49102"/>
                  </a:cubicBezTo>
                  <a:cubicBezTo>
                    <a:pt x="34091" y="49669"/>
                    <a:pt x="33858" y="50203"/>
                    <a:pt x="33591" y="50736"/>
                  </a:cubicBezTo>
                  <a:cubicBezTo>
                    <a:pt x="33391" y="51203"/>
                    <a:pt x="33157" y="51704"/>
                    <a:pt x="32990" y="52238"/>
                  </a:cubicBezTo>
                  <a:cubicBezTo>
                    <a:pt x="32623" y="53305"/>
                    <a:pt x="32457" y="54239"/>
                    <a:pt x="32757" y="55273"/>
                  </a:cubicBezTo>
                  <a:cubicBezTo>
                    <a:pt x="32824" y="55507"/>
                    <a:pt x="32924" y="55840"/>
                    <a:pt x="33090" y="56074"/>
                  </a:cubicBezTo>
                  <a:cubicBezTo>
                    <a:pt x="32590" y="58675"/>
                    <a:pt x="33224" y="61077"/>
                    <a:pt x="33891" y="63112"/>
                  </a:cubicBezTo>
                  <a:cubicBezTo>
                    <a:pt x="34358" y="64446"/>
                    <a:pt x="34758" y="65547"/>
                    <a:pt x="35225" y="66514"/>
                  </a:cubicBezTo>
                  <a:cubicBezTo>
                    <a:pt x="35292" y="66681"/>
                    <a:pt x="35359" y="66848"/>
                    <a:pt x="35459" y="67015"/>
                  </a:cubicBezTo>
                  <a:cubicBezTo>
                    <a:pt x="35859" y="67949"/>
                    <a:pt x="36359" y="68983"/>
                    <a:pt x="37027" y="69717"/>
                  </a:cubicBezTo>
                  <a:cubicBezTo>
                    <a:pt x="37127" y="69783"/>
                    <a:pt x="37227" y="69850"/>
                    <a:pt x="37327" y="69850"/>
                  </a:cubicBezTo>
                  <a:cubicBezTo>
                    <a:pt x="37494" y="69850"/>
                    <a:pt x="37660" y="69750"/>
                    <a:pt x="37727" y="69583"/>
                  </a:cubicBezTo>
                  <a:cubicBezTo>
                    <a:pt x="37794" y="69450"/>
                    <a:pt x="37794" y="69283"/>
                    <a:pt x="37727" y="69150"/>
                  </a:cubicBezTo>
                  <a:cubicBezTo>
                    <a:pt x="37193" y="68316"/>
                    <a:pt x="36793" y="67348"/>
                    <a:pt x="36393" y="66381"/>
                  </a:cubicBezTo>
                  <a:lnTo>
                    <a:pt x="36259" y="66047"/>
                  </a:lnTo>
                  <a:cubicBezTo>
                    <a:pt x="35726" y="64847"/>
                    <a:pt x="35292" y="63746"/>
                    <a:pt x="34925" y="62645"/>
                  </a:cubicBezTo>
                  <a:lnTo>
                    <a:pt x="34925" y="62578"/>
                  </a:lnTo>
                  <a:cubicBezTo>
                    <a:pt x="34525" y="61444"/>
                    <a:pt x="34124" y="60243"/>
                    <a:pt x="33991" y="59042"/>
                  </a:cubicBezTo>
                  <a:lnTo>
                    <a:pt x="33958" y="58842"/>
                  </a:lnTo>
                  <a:cubicBezTo>
                    <a:pt x="33924" y="58342"/>
                    <a:pt x="33858" y="57842"/>
                    <a:pt x="33858" y="57375"/>
                  </a:cubicBezTo>
                  <a:cubicBezTo>
                    <a:pt x="33858" y="57174"/>
                    <a:pt x="33891" y="57008"/>
                    <a:pt x="33891" y="56807"/>
                  </a:cubicBezTo>
                  <a:cubicBezTo>
                    <a:pt x="33924" y="56674"/>
                    <a:pt x="33924" y="56507"/>
                    <a:pt x="33924" y="56374"/>
                  </a:cubicBezTo>
                  <a:cubicBezTo>
                    <a:pt x="33991" y="56340"/>
                    <a:pt x="34024" y="56307"/>
                    <a:pt x="34058" y="56274"/>
                  </a:cubicBezTo>
                  <a:cubicBezTo>
                    <a:pt x="34391" y="56074"/>
                    <a:pt x="34525" y="55673"/>
                    <a:pt x="34625" y="55306"/>
                  </a:cubicBezTo>
                  <a:cubicBezTo>
                    <a:pt x="34692" y="55040"/>
                    <a:pt x="34758" y="54806"/>
                    <a:pt x="34825" y="54539"/>
                  </a:cubicBezTo>
                  <a:cubicBezTo>
                    <a:pt x="34892" y="54172"/>
                    <a:pt x="34992" y="53772"/>
                    <a:pt x="35125" y="53372"/>
                  </a:cubicBezTo>
                  <a:cubicBezTo>
                    <a:pt x="35259" y="52838"/>
                    <a:pt x="35459" y="52271"/>
                    <a:pt x="35659" y="51771"/>
                  </a:cubicBezTo>
                  <a:cubicBezTo>
                    <a:pt x="35859" y="51203"/>
                    <a:pt x="36059" y="50636"/>
                    <a:pt x="36226" y="50069"/>
                  </a:cubicBezTo>
                  <a:cubicBezTo>
                    <a:pt x="36960" y="47634"/>
                    <a:pt x="36860" y="45833"/>
                    <a:pt x="35959" y="44565"/>
                  </a:cubicBezTo>
                  <a:cubicBezTo>
                    <a:pt x="36126" y="44198"/>
                    <a:pt x="36159" y="43831"/>
                    <a:pt x="36059" y="43465"/>
                  </a:cubicBezTo>
                  <a:cubicBezTo>
                    <a:pt x="35859" y="42831"/>
                    <a:pt x="35259" y="42397"/>
                    <a:pt x="34892" y="42097"/>
                  </a:cubicBezTo>
                  <a:cubicBezTo>
                    <a:pt x="34625" y="41897"/>
                    <a:pt x="34325" y="41697"/>
                    <a:pt x="34058" y="41530"/>
                  </a:cubicBezTo>
                  <a:cubicBezTo>
                    <a:pt x="33657" y="41230"/>
                    <a:pt x="33257" y="40963"/>
                    <a:pt x="32857" y="40629"/>
                  </a:cubicBezTo>
                  <a:cubicBezTo>
                    <a:pt x="32357" y="40229"/>
                    <a:pt x="31890" y="39795"/>
                    <a:pt x="31423" y="39395"/>
                  </a:cubicBezTo>
                  <a:cubicBezTo>
                    <a:pt x="31189" y="39161"/>
                    <a:pt x="30956" y="38961"/>
                    <a:pt x="30722" y="38761"/>
                  </a:cubicBezTo>
                  <a:cubicBezTo>
                    <a:pt x="30022" y="38127"/>
                    <a:pt x="29288" y="37460"/>
                    <a:pt x="28621" y="36726"/>
                  </a:cubicBezTo>
                  <a:cubicBezTo>
                    <a:pt x="28454" y="36526"/>
                    <a:pt x="28254" y="36326"/>
                    <a:pt x="28053" y="36093"/>
                  </a:cubicBezTo>
                  <a:cubicBezTo>
                    <a:pt x="27920" y="35959"/>
                    <a:pt x="27787" y="35826"/>
                    <a:pt x="27653" y="35692"/>
                  </a:cubicBezTo>
                  <a:lnTo>
                    <a:pt x="27653" y="35692"/>
                  </a:lnTo>
                  <a:cubicBezTo>
                    <a:pt x="27753" y="35726"/>
                    <a:pt x="27853" y="35759"/>
                    <a:pt x="27953" y="35792"/>
                  </a:cubicBezTo>
                  <a:cubicBezTo>
                    <a:pt x="28254" y="35892"/>
                    <a:pt x="28587" y="35993"/>
                    <a:pt x="28954" y="36059"/>
                  </a:cubicBezTo>
                  <a:cubicBezTo>
                    <a:pt x="29088" y="36059"/>
                    <a:pt x="29254" y="36093"/>
                    <a:pt x="29454" y="36093"/>
                  </a:cubicBezTo>
                  <a:cubicBezTo>
                    <a:pt x="29721" y="36093"/>
                    <a:pt x="29988" y="36059"/>
                    <a:pt x="30255" y="36026"/>
                  </a:cubicBezTo>
                  <a:cubicBezTo>
                    <a:pt x="31089" y="35959"/>
                    <a:pt x="31990" y="35759"/>
                    <a:pt x="32924" y="35392"/>
                  </a:cubicBezTo>
                  <a:lnTo>
                    <a:pt x="33090" y="35292"/>
                  </a:lnTo>
                  <a:cubicBezTo>
                    <a:pt x="33791" y="35025"/>
                    <a:pt x="34792" y="34658"/>
                    <a:pt x="35459" y="33991"/>
                  </a:cubicBezTo>
                  <a:cubicBezTo>
                    <a:pt x="36126" y="34191"/>
                    <a:pt x="36760" y="34858"/>
                    <a:pt x="37193" y="35359"/>
                  </a:cubicBezTo>
                  <a:cubicBezTo>
                    <a:pt x="37760" y="36093"/>
                    <a:pt x="38261" y="36526"/>
                    <a:pt x="38794" y="36927"/>
                  </a:cubicBezTo>
                  <a:cubicBezTo>
                    <a:pt x="38961" y="37027"/>
                    <a:pt x="39161" y="37160"/>
                    <a:pt x="39362" y="37260"/>
                  </a:cubicBezTo>
                  <a:cubicBezTo>
                    <a:pt x="39495" y="37360"/>
                    <a:pt x="39662" y="37460"/>
                    <a:pt x="39795" y="37560"/>
                  </a:cubicBezTo>
                  <a:cubicBezTo>
                    <a:pt x="39895" y="37627"/>
                    <a:pt x="39995" y="37694"/>
                    <a:pt x="40095" y="37760"/>
                  </a:cubicBezTo>
                  <a:cubicBezTo>
                    <a:pt x="40262" y="37927"/>
                    <a:pt x="40462" y="38094"/>
                    <a:pt x="40696" y="38161"/>
                  </a:cubicBezTo>
                  <a:cubicBezTo>
                    <a:pt x="40796" y="38227"/>
                    <a:pt x="40929" y="38261"/>
                    <a:pt x="41063" y="38261"/>
                  </a:cubicBezTo>
                  <a:cubicBezTo>
                    <a:pt x="41129" y="38261"/>
                    <a:pt x="41196" y="38261"/>
                    <a:pt x="41263" y="38227"/>
                  </a:cubicBezTo>
                  <a:cubicBezTo>
                    <a:pt x="41363" y="38394"/>
                    <a:pt x="41530" y="38528"/>
                    <a:pt x="41663" y="38661"/>
                  </a:cubicBezTo>
                  <a:cubicBezTo>
                    <a:pt x="41763" y="38761"/>
                    <a:pt x="41863" y="38861"/>
                    <a:pt x="41930" y="38928"/>
                  </a:cubicBezTo>
                  <a:cubicBezTo>
                    <a:pt x="42264" y="39295"/>
                    <a:pt x="42631" y="39562"/>
                    <a:pt x="42997" y="39829"/>
                  </a:cubicBezTo>
                  <a:cubicBezTo>
                    <a:pt x="43231" y="40029"/>
                    <a:pt x="43464" y="40196"/>
                    <a:pt x="43665" y="40362"/>
                  </a:cubicBezTo>
                  <a:cubicBezTo>
                    <a:pt x="44799" y="41330"/>
                    <a:pt x="46266" y="42531"/>
                    <a:pt x="47868" y="43465"/>
                  </a:cubicBezTo>
                  <a:cubicBezTo>
                    <a:pt x="47934" y="43498"/>
                    <a:pt x="48001" y="43498"/>
                    <a:pt x="48068" y="43498"/>
                  </a:cubicBezTo>
                  <a:cubicBezTo>
                    <a:pt x="48201" y="43498"/>
                    <a:pt x="48335" y="43398"/>
                    <a:pt x="48401" y="43264"/>
                  </a:cubicBezTo>
                  <a:cubicBezTo>
                    <a:pt x="48468" y="43064"/>
                    <a:pt x="48435" y="42897"/>
                    <a:pt x="48268" y="42764"/>
                  </a:cubicBezTo>
                  <a:cubicBezTo>
                    <a:pt x="48068" y="42597"/>
                    <a:pt x="47868" y="42397"/>
                    <a:pt x="47668" y="42230"/>
                  </a:cubicBezTo>
                  <a:cubicBezTo>
                    <a:pt x="47301" y="41863"/>
                    <a:pt x="46900" y="41496"/>
                    <a:pt x="46467" y="41196"/>
                  </a:cubicBezTo>
                  <a:cubicBezTo>
                    <a:pt x="46033" y="40863"/>
                    <a:pt x="45633" y="40529"/>
                    <a:pt x="45232" y="40229"/>
                  </a:cubicBezTo>
                  <a:cubicBezTo>
                    <a:pt x="45032" y="40062"/>
                    <a:pt x="44865" y="39929"/>
                    <a:pt x="44699" y="39762"/>
                  </a:cubicBezTo>
                  <a:cubicBezTo>
                    <a:pt x="44365" y="39528"/>
                    <a:pt x="44032" y="39262"/>
                    <a:pt x="43731" y="39028"/>
                  </a:cubicBezTo>
                  <a:cubicBezTo>
                    <a:pt x="43431" y="38795"/>
                    <a:pt x="43164" y="38594"/>
                    <a:pt x="42897" y="38361"/>
                  </a:cubicBezTo>
                  <a:cubicBezTo>
                    <a:pt x="42731" y="38261"/>
                    <a:pt x="42564" y="38094"/>
                    <a:pt x="42430" y="37961"/>
                  </a:cubicBezTo>
                  <a:cubicBezTo>
                    <a:pt x="42230" y="37760"/>
                    <a:pt x="42030" y="37594"/>
                    <a:pt x="41797" y="37427"/>
                  </a:cubicBezTo>
                  <a:cubicBezTo>
                    <a:pt x="41763" y="36960"/>
                    <a:pt x="41463" y="36460"/>
                    <a:pt x="41263" y="36126"/>
                  </a:cubicBezTo>
                  <a:cubicBezTo>
                    <a:pt x="41230" y="36059"/>
                    <a:pt x="41196" y="35993"/>
                    <a:pt x="41163" y="35926"/>
                  </a:cubicBezTo>
                  <a:cubicBezTo>
                    <a:pt x="40696" y="35159"/>
                    <a:pt x="40129" y="34525"/>
                    <a:pt x="39595" y="33958"/>
                  </a:cubicBezTo>
                  <a:cubicBezTo>
                    <a:pt x="39095" y="33457"/>
                    <a:pt x="38561" y="32990"/>
                    <a:pt x="37894" y="32557"/>
                  </a:cubicBezTo>
                  <a:lnTo>
                    <a:pt x="37727" y="32457"/>
                  </a:lnTo>
                  <a:cubicBezTo>
                    <a:pt x="37227" y="32123"/>
                    <a:pt x="36660" y="31756"/>
                    <a:pt x="35992" y="31756"/>
                  </a:cubicBezTo>
                  <a:cubicBezTo>
                    <a:pt x="35859" y="31456"/>
                    <a:pt x="35559" y="31156"/>
                    <a:pt x="34925" y="31156"/>
                  </a:cubicBezTo>
                  <a:cubicBezTo>
                    <a:pt x="34124" y="31156"/>
                    <a:pt x="33224" y="31623"/>
                    <a:pt x="32824" y="31890"/>
                  </a:cubicBezTo>
                  <a:lnTo>
                    <a:pt x="32490" y="32123"/>
                  </a:lnTo>
                  <a:cubicBezTo>
                    <a:pt x="31856" y="32523"/>
                    <a:pt x="31189" y="32957"/>
                    <a:pt x="30522" y="33324"/>
                  </a:cubicBezTo>
                  <a:cubicBezTo>
                    <a:pt x="30288" y="33491"/>
                    <a:pt x="30022" y="33557"/>
                    <a:pt x="29788" y="33557"/>
                  </a:cubicBezTo>
                  <a:cubicBezTo>
                    <a:pt x="29321" y="33557"/>
                    <a:pt x="28854" y="33257"/>
                    <a:pt x="28387" y="32924"/>
                  </a:cubicBezTo>
                  <a:cubicBezTo>
                    <a:pt x="28320" y="32123"/>
                    <a:pt x="27987" y="31189"/>
                    <a:pt x="27586" y="30589"/>
                  </a:cubicBezTo>
                  <a:cubicBezTo>
                    <a:pt x="27386" y="30255"/>
                    <a:pt x="27186" y="29955"/>
                    <a:pt x="26953" y="29721"/>
                  </a:cubicBezTo>
                  <a:cubicBezTo>
                    <a:pt x="27153" y="29588"/>
                    <a:pt x="27320" y="29388"/>
                    <a:pt x="27486" y="29188"/>
                  </a:cubicBezTo>
                  <a:cubicBezTo>
                    <a:pt x="28087" y="28487"/>
                    <a:pt x="28354" y="27553"/>
                    <a:pt x="28554" y="26619"/>
                  </a:cubicBezTo>
                  <a:cubicBezTo>
                    <a:pt x="29221" y="26519"/>
                    <a:pt x="30055" y="26119"/>
                    <a:pt x="30255" y="25952"/>
                  </a:cubicBezTo>
                  <a:cubicBezTo>
                    <a:pt x="31022" y="25385"/>
                    <a:pt x="31656" y="24751"/>
                    <a:pt x="32156" y="24184"/>
                  </a:cubicBezTo>
                  <a:cubicBezTo>
                    <a:pt x="32690" y="23617"/>
                    <a:pt x="33357" y="22650"/>
                    <a:pt x="33557" y="21649"/>
                  </a:cubicBezTo>
                  <a:cubicBezTo>
                    <a:pt x="33591" y="21449"/>
                    <a:pt x="33624" y="21149"/>
                    <a:pt x="33624" y="20882"/>
                  </a:cubicBezTo>
                  <a:cubicBezTo>
                    <a:pt x="33691" y="20848"/>
                    <a:pt x="33758" y="20782"/>
                    <a:pt x="33791" y="20715"/>
                  </a:cubicBezTo>
                  <a:cubicBezTo>
                    <a:pt x="33958" y="20448"/>
                    <a:pt x="34225" y="20248"/>
                    <a:pt x="34458" y="20048"/>
                  </a:cubicBezTo>
                  <a:cubicBezTo>
                    <a:pt x="34625" y="19914"/>
                    <a:pt x="34792" y="19814"/>
                    <a:pt x="34925" y="19648"/>
                  </a:cubicBezTo>
                  <a:cubicBezTo>
                    <a:pt x="35058" y="19514"/>
                    <a:pt x="35192" y="19381"/>
                    <a:pt x="35325" y="19214"/>
                  </a:cubicBezTo>
                  <a:cubicBezTo>
                    <a:pt x="35425" y="19080"/>
                    <a:pt x="35559" y="18947"/>
                    <a:pt x="35692" y="18814"/>
                  </a:cubicBezTo>
                  <a:cubicBezTo>
                    <a:pt x="35826" y="18714"/>
                    <a:pt x="35926" y="18580"/>
                    <a:pt x="36059" y="18447"/>
                  </a:cubicBezTo>
                  <a:cubicBezTo>
                    <a:pt x="36560" y="17980"/>
                    <a:pt x="37060" y="17446"/>
                    <a:pt x="37427" y="16846"/>
                  </a:cubicBezTo>
                  <a:lnTo>
                    <a:pt x="37660" y="16512"/>
                  </a:lnTo>
                  <a:cubicBezTo>
                    <a:pt x="37961" y="15945"/>
                    <a:pt x="38294" y="15378"/>
                    <a:pt x="38628" y="14811"/>
                  </a:cubicBezTo>
                  <a:cubicBezTo>
                    <a:pt x="38761" y="14611"/>
                    <a:pt x="38961" y="14244"/>
                    <a:pt x="38995" y="13877"/>
                  </a:cubicBezTo>
                  <a:cubicBezTo>
                    <a:pt x="39261" y="13777"/>
                    <a:pt x="39528" y="13543"/>
                    <a:pt x="39762" y="13343"/>
                  </a:cubicBezTo>
                  <a:cubicBezTo>
                    <a:pt x="39895" y="13243"/>
                    <a:pt x="39995" y="13143"/>
                    <a:pt x="40095" y="13043"/>
                  </a:cubicBezTo>
                  <a:cubicBezTo>
                    <a:pt x="40863" y="12542"/>
                    <a:pt x="41396" y="12109"/>
                    <a:pt x="41930" y="11642"/>
                  </a:cubicBezTo>
                  <a:cubicBezTo>
                    <a:pt x="42230" y="11408"/>
                    <a:pt x="42530" y="11141"/>
                    <a:pt x="42831" y="10908"/>
                  </a:cubicBezTo>
                  <a:cubicBezTo>
                    <a:pt x="43131" y="10608"/>
                    <a:pt x="43431" y="10341"/>
                    <a:pt x="43731" y="10107"/>
                  </a:cubicBezTo>
                  <a:lnTo>
                    <a:pt x="43831" y="10007"/>
                  </a:lnTo>
                  <a:cubicBezTo>
                    <a:pt x="44298" y="9640"/>
                    <a:pt x="44765" y="9240"/>
                    <a:pt x="45099" y="8706"/>
                  </a:cubicBezTo>
                  <a:cubicBezTo>
                    <a:pt x="45166" y="8573"/>
                    <a:pt x="45166" y="8406"/>
                    <a:pt x="45099" y="8273"/>
                  </a:cubicBezTo>
                  <a:cubicBezTo>
                    <a:pt x="45032" y="8139"/>
                    <a:pt x="44899" y="8039"/>
                    <a:pt x="44765" y="8039"/>
                  </a:cubicBezTo>
                  <a:cubicBezTo>
                    <a:pt x="44665" y="8039"/>
                    <a:pt x="44599" y="8073"/>
                    <a:pt x="44532" y="8139"/>
                  </a:cubicBezTo>
                  <a:cubicBezTo>
                    <a:pt x="43431" y="9007"/>
                    <a:pt x="42364" y="9874"/>
                    <a:pt x="41263" y="10741"/>
                  </a:cubicBezTo>
                  <a:cubicBezTo>
                    <a:pt x="40963" y="11008"/>
                    <a:pt x="40662" y="11208"/>
                    <a:pt x="40329" y="11442"/>
                  </a:cubicBezTo>
                  <a:cubicBezTo>
                    <a:pt x="39662" y="11909"/>
                    <a:pt x="38995" y="12409"/>
                    <a:pt x="38428" y="13043"/>
                  </a:cubicBezTo>
                  <a:lnTo>
                    <a:pt x="38227" y="13043"/>
                  </a:lnTo>
                  <a:cubicBezTo>
                    <a:pt x="37860" y="13043"/>
                    <a:pt x="37427" y="13276"/>
                    <a:pt x="37127" y="13443"/>
                  </a:cubicBezTo>
                  <a:cubicBezTo>
                    <a:pt x="36393" y="13877"/>
                    <a:pt x="35726" y="14444"/>
                    <a:pt x="35125" y="15011"/>
                  </a:cubicBezTo>
                  <a:cubicBezTo>
                    <a:pt x="34458" y="15611"/>
                    <a:pt x="33858" y="16512"/>
                    <a:pt x="33391" y="17313"/>
                  </a:cubicBezTo>
                  <a:cubicBezTo>
                    <a:pt x="33157" y="17713"/>
                    <a:pt x="32924" y="18146"/>
                    <a:pt x="32757" y="18580"/>
                  </a:cubicBezTo>
                  <a:lnTo>
                    <a:pt x="32657" y="18580"/>
                  </a:lnTo>
                  <a:cubicBezTo>
                    <a:pt x="32223" y="18580"/>
                    <a:pt x="31823" y="19114"/>
                    <a:pt x="31556" y="19481"/>
                  </a:cubicBezTo>
                  <a:lnTo>
                    <a:pt x="31523" y="19514"/>
                  </a:lnTo>
                  <a:cubicBezTo>
                    <a:pt x="31256" y="19881"/>
                    <a:pt x="31022" y="20281"/>
                    <a:pt x="30755" y="20648"/>
                  </a:cubicBezTo>
                  <a:cubicBezTo>
                    <a:pt x="30455" y="21082"/>
                    <a:pt x="30155" y="21516"/>
                    <a:pt x="29855" y="21949"/>
                  </a:cubicBezTo>
                  <a:cubicBezTo>
                    <a:pt x="29555" y="22316"/>
                    <a:pt x="29221" y="22816"/>
                    <a:pt x="28787" y="23050"/>
                  </a:cubicBezTo>
                  <a:cubicBezTo>
                    <a:pt x="28754" y="23050"/>
                    <a:pt x="28754" y="23050"/>
                    <a:pt x="28754" y="23083"/>
                  </a:cubicBezTo>
                  <a:cubicBezTo>
                    <a:pt x="28654" y="22683"/>
                    <a:pt x="28487" y="22283"/>
                    <a:pt x="28287" y="21882"/>
                  </a:cubicBezTo>
                  <a:cubicBezTo>
                    <a:pt x="28053" y="21482"/>
                    <a:pt x="27787" y="21015"/>
                    <a:pt x="27453" y="20615"/>
                  </a:cubicBezTo>
                  <a:cubicBezTo>
                    <a:pt x="27853" y="20481"/>
                    <a:pt x="28187" y="20281"/>
                    <a:pt x="28454" y="20014"/>
                  </a:cubicBezTo>
                  <a:cubicBezTo>
                    <a:pt x="29855" y="18847"/>
                    <a:pt x="29855" y="16912"/>
                    <a:pt x="29755" y="15878"/>
                  </a:cubicBezTo>
                  <a:cubicBezTo>
                    <a:pt x="29555" y="14244"/>
                    <a:pt x="28921" y="12709"/>
                    <a:pt x="27887" y="11608"/>
                  </a:cubicBezTo>
                  <a:cubicBezTo>
                    <a:pt x="27720" y="11375"/>
                    <a:pt x="27486" y="11141"/>
                    <a:pt x="27253" y="10908"/>
                  </a:cubicBezTo>
                  <a:cubicBezTo>
                    <a:pt x="27286" y="10875"/>
                    <a:pt x="27286" y="10841"/>
                    <a:pt x="27320" y="10808"/>
                  </a:cubicBezTo>
                  <a:cubicBezTo>
                    <a:pt x="27653" y="10408"/>
                    <a:pt x="28020" y="9974"/>
                    <a:pt x="28154" y="9440"/>
                  </a:cubicBezTo>
                  <a:cubicBezTo>
                    <a:pt x="28387" y="8673"/>
                    <a:pt x="27920" y="8039"/>
                    <a:pt x="27553" y="7539"/>
                  </a:cubicBezTo>
                  <a:cubicBezTo>
                    <a:pt x="27453" y="7405"/>
                    <a:pt x="27353" y="7272"/>
                    <a:pt x="27286" y="7139"/>
                  </a:cubicBezTo>
                  <a:cubicBezTo>
                    <a:pt x="26786" y="6305"/>
                    <a:pt x="26085" y="5137"/>
                    <a:pt x="26519" y="4136"/>
                  </a:cubicBezTo>
                  <a:cubicBezTo>
                    <a:pt x="26986" y="3136"/>
                    <a:pt x="27653" y="2268"/>
                    <a:pt x="28254" y="1501"/>
                  </a:cubicBezTo>
                  <a:cubicBezTo>
                    <a:pt x="28320" y="1401"/>
                    <a:pt x="28354" y="1301"/>
                    <a:pt x="28287" y="1168"/>
                  </a:cubicBezTo>
                  <a:cubicBezTo>
                    <a:pt x="28254" y="1068"/>
                    <a:pt x="28154" y="1001"/>
                    <a:pt x="28020" y="1001"/>
                  </a:cubicBezTo>
                  <a:cubicBezTo>
                    <a:pt x="27953" y="1001"/>
                    <a:pt x="27887" y="1034"/>
                    <a:pt x="27820" y="1101"/>
                  </a:cubicBezTo>
                  <a:cubicBezTo>
                    <a:pt x="27687" y="1201"/>
                    <a:pt x="27586" y="1334"/>
                    <a:pt x="27453" y="1468"/>
                  </a:cubicBezTo>
                  <a:cubicBezTo>
                    <a:pt x="26352" y="2569"/>
                    <a:pt x="24985" y="3970"/>
                    <a:pt x="25452" y="5904"/>
                  </a:cubicBezTo>
                  <a:cubicBezTo>
                    <a:pt x="25718" y="6872"/>
                    <a:pt x="26152" y="7806"/>
                    <a:pt x="26719" y="8573"/>
                  </a:cubicBezTo>
                  <a:lnTo>
                    <a:pt x="26753" y="8640"/>
                  </a:lnTo>
                  <a:cubicBezTo>
                    <a:pt x="26886" y="8806"/>
                    <a:pt x="27019" y="8973"/>
                    <a:pt x="26986" y="9173"/>
                  </a:cubicBezTo>
                  <a:cubicBezTo>
                    <a:pt x="26986" y="9273"/>
                    <a:pt x="26886" y="9373"/>
                    <a:pt x="26819" y="9507"/>
                  </a:cubicBezTo>
                  <a:cubicBezTo>
                    <a:pt x="26753" y="9574"/>
                    <a:pt x="26719" y="9640"/>
                    <a:pt x="26652" y="9707"/>
                  </a:cubicBezTo>
                  <a:cubicBezTo>
                    <a:pt x="26619" y="9807"/>
                    <a:pt x="26452" y="10074"/>
                    <a:pt x="26419" y="10174"/>
                  </a:cubicBezTo>
                  <a:cubicBezTo>
                    <a:pt x="25985" y="9807"/>
                    <a:pt x="25552" y="9607"/>
                    <a:pt x="25151" y="9507"/>
                  </a:cubicBezTo>
                  <a:cubicBezTo>
                    <a:pt x="24885" y="9440"/>
                    <a:pt x="24618" y="9373"/>
                    <a:pt x="24384" y="9340"/>
                  </a:cubicBezTo>
                  <a:lnTo>
                    <a:pt x="24084" y="9340"/>
                  </a:lnTo>
                  <a:cubicBezTo>
                    <a:pt x="23450" y="9340"/>
                    <a:pt x="22883" y="9540"/>
                    <a:pt x="22316" y="9974"/>
                  </a:cubicBezTo>
                  <a:cubicBezTo>
                    <a:pt x="22183" y="10041"/>
                    <a:pt x="22083" y="10107"/>
                    <a:pt x="21949" y="10207"/>
                  </a:cubicBezTo>
                  <a:cubicBezTo>
                    <a:pt x="21916" y="10174"/>
                    <a:pt x="21916" y="10107"/>
                    <a:pt x="21882" y="10074"/>
                  </a:cubicBezTo>
                  <a:cubicBezTo>
                    <a:pt x="21449" y="9373"/>
                    <a:pt x="21048" y="8673"/>
                    <a:pt x="21449" y="7872"/>
                  </a:cubicBezTo>
                  <a:cubicBezTo>
                    <a:pt x="21582" y="7639"/>
                    <a:pt x="21716" y="7405"/>
                    <a:pt x="21882" y="7172"/>
                  </a:cubicBezTo>
                  <a:cubicBezTo>
                    <a:pt x="22016" y="6972"/>
                    <a:pt x="22116" y="6772"/>
                    <a:pt x="22249" y="6571"/>
                  </a:cubicBezTo>
                  <a:cubicBezTo>
                    <a:pt x="22483" y="6138"/>
                    <a:pt x="22683" y="5671"/>
                    <a:pt x="22850" y="5204"/>
                  </a:cubicBezTo>
                  <a:lnTo>
                    <a:pt x="22916" y="5037"/>
                  </a:lnTo>
                  <a:cubicBezTo>
                    <a:pt x="23217" y="4236"/>
                    <a:pt x="23283" y="3436"/>
                    <a:pt x="23083" y="2635"/>
                  </a:cubicBezTo>
                  <a:cubicBezTo>
                    <a:pt x="22983" y="2168"/>
                    <a:pt x="22783" y="1735"/>
                    <a:pt x="22616" y="1368"/>
                  </a:cubicBezTo>
                  <a:cubicBezTo>
                    <a:pt x="22516" y="1168"/>
                    <a:pt x="22416" y="1001"/>
                    <a:pt x="22316" y="834"/>
                  </a:cubicBezTo>
                  <a:cubicBezTo>
                    <a:pt x="22183" y="634"/>
                    <a:pt x="22049" y="434"/>
                    <a:pt x="21949" y="200"/>
                  </a:cubicBezTo>
                  <a:cubicBezTo>
                    <a:pt x="21916" y="67"/>
                    <a:pt x="21782" y="0"/>
                    <a:pt x="21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4"/>
            <p:cNvSpPr/>
            <p:nvPr/>
          </p:nvSpPr>
          <p:spPr>
            <a:xfrm>
              <a:off x="4666000" y="3251100"/>
              <a:ext cx="1223400" cy="1757125"/>
            </a:xfrm>
            <a:custGeom>
              <a:avLst/>
              <a:gdLst/>
              <a:ahLst/>
              <a:cxnLst/>
              <a:rect l="l" t="t" r="r" b="b"/>
              <a:pathLst>
                <a:path w="48936" h="70285" extrusionOk="0">
                  <a:moveTo>
                    <a:pt x="21883" y="434"/>
                  </a:moveTo>
                  <a:cubicBezTo>
                    <a:pt x="21950" y="434"/>
                    <a:pt x="21983" y="468"/>
                    <a:pt x="21983" y="501"/>
                  </a:cubicBezTo>
                  <a:cubicBezTo>
                    <a:pt x="22150" y="935"/>
                    <a:pt x="22450" y="1302"/>
                    <a:pt x="22650" y="1668"/>
                  </a:cubicBezTo>
                  <a:cubicBezTo>
                    <a:pt x="22850" y="2069"/>
                    <a:pt x="23017" y="2469"/>
                    <a:pt x="23117" y="2936"/>
                  </a:cubicBezTo>
                  <a:cubicBezTo>
                    <a:pt x="23317" y="3703"/>
                    <a:pt x="23251" y="4470"/>
                    <a:pt x="22950" y="5204"/>
                  </a:cubicBezTo>
                  <a:cubicBezTo>
                    <a:pt x="22750" y="5705"/>
                    <a:pt x="22550" y="6238"/>
                    <a:pt x="22283" y="6705"/>
                  </a:cubicBezTo>
                  <a:cubicBezTo>
                    <a:pt x="22050" y="7172"/>
                    <a:pt x="21749" y="7573"/>
                    <a:pt x="21516" y="8006"/>
                  </a:cubicBezTo>
                  <a:cubicBezTo>
                    <a:pt x="20982" y="9074"/>
                    <a:pt x="21649" y="9908"/>
                    <a:pt x="22150" y="10775"/>
                  </a:cubicBezTo>
                  <a:cubicBezTo>
                    <a:pt x="22317" y="10642"/>
                    <a:pt x="22483" y="10508"/>
                    <a:pt x="22650" y="10375"/>
                  </a:cubicBezTo>
                  <a:cubicBezTo>
                    <a:pt x="23150" y="10008"/>
                    <a:pt x="23684" y="9774"/>
                    <a:pt x="24318" y="9774"/>
                  </a:cubicBezTo>
                  <a:cubicBezTo>
                    <a:pt x="24418" y="9774"/>
                    <a:pt x="24485" y="9774"/>
                    <a:pt x="24585" y="9808"/>
                  </a:cubicBezTo>
                  <a:cubicBezTo>
                    <a:pt x="24852" y="9808"/>
                    <a:pt x="25085" y="9874"/>
                    <a:pt x="25352" y="9941"/>
                  </a:cubicBezTo>
                  <a:cubicBezTo>
                    <a:pt x="25819" y="10074"/>
                    <a:pt x="26286" y="10375"/>
                    <a:pt x="26720" y="10708"/>
                  </a:cubicBezTo>
                  <a:cubicBezTo>
                    <a:pt x="26820" y="10475"/>
                    <a:pt x="26987" y="10275"/>
                    <a:pt x="27087" y="10041"/>
                  </a:cubicBezTo>
                  <a:cubicBezTo>
                    <a:pt x="27187" y="9874"/>
                    <a:pt x="27387" y="9641"/>
                    <a:pt x="27454" y="9441"/>
                  </a:cubicBezTo>
                  <a:cubicBezTo>
                    <a:pt x="27487" y="9140"/>
                    <a:pt x="27253" y="8874"/>
                    <a:pt x="27120" y="8673"/>
                  </a:cubicBezTo>
                  <a:cubicBezTo>
                    <a:pt x="26586" y="7940"/>
                    <a:pt x="26153" y="7039"/>
                    <a:pt x="25886" y="6105"/>
                  </a:cubicBezTo>
                  <a:cubicBezTo>
                    <a:pt x="25385" y="4037"/>
                    <a:pt x="27020" y="2703"/>
                    <a:pt x="28187" y="1468"/>
                  </a:cubicBezTo>
                  <a:cubicBezTo>
                    <a:pt x="28221" y="1468"/>
                    <a:pt x="28254" y="1435"/>
                    <a:pt x="28254" y="1435"/>
                  </a:cubicBezTo>
                  <a:cubicBezTo>
                    <a:pt x="28321" y="1435"/>
                    <a:pt x="28388" y="1535"/>
                    <a:pt x="28321" y="1602"/>
                  </a:cubicBezTo>
                  <a:cubicBezTo>
                    <a:pt x="27687" y="2436"/>
                    <a:pt x="27020" y="3303"/>
                    <a:pt x="26586" y="4304"/>
                  </a:cubicBezTo>
                  <a:cubicBezTo>
                    <a:pt x="26086" y="5371"/>
                    <a:pt x="26820" y="6605"/>
                    <a:pt x="27353" y="7473"/>
                  </a:cubicBezTo>
                  <a:cubicBezTo>
                    <a:pt x="27720" y="8106"/>
                    <a:pt x="28454" y="8774"/>
                    <a:pt x="28187" y="9607"/>
                  </a:cubicBezTo>
                  <a:cubicBezTo>
                    <a:pt x="28021" y="10208"/>
                    <a:pt x="27587" y="10675"/>
                    <a:pt x="27187" y="11142"/>
                  </a:cubicBezTo>
                  <a:cubicBezTo>
                    <a:pt x="27487" y="11409"/>
                    <a:pt x="27754" y="11709"/>
                    <a:pt x="27987" y="11976"/>
                  </a:cubicBezTo>
                  <a:cubicBezTo>
                    <a:pt x="28955" y="13077"/>
                    <a:pt x="29588" y="14578"/>
                    <a:pt x="29789" y="16146"/>
                  </a:cubicBezTo>
                  <a:cubicBezTo>
                    <a:pt x="29955" y="17613"/>
                    <a:pt x="29655" y="19181"/>
                    <a:pt x="28554" y="20115"/>
                  </a:cubicBezTo>
                  <a:cubicBezTo>
                    <a:pt x="28221" y="20415"/>
                    <a:pt x="27787" y="20615"/>
                    <a:pt x="27320" y="20749"/>
                  </a:cubicBezTo>
                  <a:cubicBezTo>
                    <a:pt x="27720" y="21182"/>
                    <a:pt x="28054" y="21750"/>
                    <a:pt x="28321" y="22217"/>
                  </a:cubicBezTo>
                  <a:cubicBezTo>
                    <a:pt x="28588" y="22684"/>
                    <a:pt x="28754" y="23151"/>
                    <a:pt x="28821" y="23618"/>
                  </a:cubicBezTo>
                  <a:cubicBezTo>
                    <a:pt x="28921" y="23551"/>
                    <a:pt x="29021" y="23517"/>
                    <a:pt x="29121" y="23484"/>
                  </a:cubicBezTo>
                  <a:cubicBezTo>
                    <a:pt x="29555" y="23217"/>
                    <a:pt x="29922" y="22750"/>
                    <a:pt x="30256" y="22317"/>
                  </a:cubicBezTo>
                  <a:cubicBezTo>
                    <a:pt x="30823" y="21516"/>
                    <a:pt x="31356" y="20682"/>
                    <a:pt x="31923" y="19882"/>
                  </a:cubicBezTo>
                  <a:cubicBezTo>
                    <a:pt x="32157" y="19548"/>
                    <a:pt x="32524" y="19048"/>
                    <a:pt x="32891" y="19048"/>
                  </a:cubicBezTo>
                  <a:cubicBezTo>
                    <a:pt x="32957" y="19048"/>
                    <a:pt x="33024" y="19048"/>
                    <a:pt x="33091" y="19081"/>
                  </a:cubicBezTo>
                  <a:cubicBezTo>
                    <a:pt x="33258" y="18581"/>
                    <a:pt x="33558" y="18080"/>
                    <a:pt x="33791" y="17680"/>
                  </a:cubicBezTo>
                  <a:cubicBezTo>
                    <a:pt x="34292" y="16879"/>
                    <a:pt x="34859" y="16012"/>
                    <a:pt x="35493" y="15412"/>
                  </a:cubicBezTo>
                  <a:cubicBezTo>
                    <a:pt x="36126" y="14845"/>
                    <a:pt x="36760" y="14277"/>
                    <a:pt x="37461" y="13844"/>
                  </a:cubicBezTo>
                  <a:cubicBezTo>
                    <a:pt x="37694" y="13710"/>
                    <a:pt x="38128" y="13477"/>
                    <a:pt x="38461" y="13477"/>
                  </a:cubicBezTo>
                  <a:cubicBezTo>
                    <a:pt x="38561" y="13477"/>
                    <a:pt x="38662" y="13477"/>
                    <a:pt x="38728" y="13544"/>
                  </a:cubicBezTo>
                  <a:cubicBezTo>
                    <a:pt x="39529" y="12543"/>
                    <a:pt x="40663" y="11909"/>
                    <a:pt x="41630" y="11142"/>
                  </a:cubicBezTo>
                  <a:cubicBezTo>
                    <a:pt x="42698" y="10275"/>
                    <a:pt x="43799" y="9407"/>
                    <a:pt x="44899" y="8540"/>
                  </a:cubicBezTo>
                  <a:cubicBezTo>
                    <a:pt x="44933" y="8507"/>
                    <a:pt x="44966" y="8507"/>
                    <a:pt x="44999" y="8507"/>
                  </a:cubicBezTo>
                  <a:cubicBezTo>
                    <a:pt x="45133" y="8507"/>
                    <a:pt x="45233" y="8673"/>
                    <a:pt x="45166" y="8840"/>
                  </a:cubicBezTo>
                  <a:cubicBezTo>
                    <a:pt x="44799" y="9374"/>
                    <a:pt x="44332" y="9774"/>
                    <a:pt x="43832" y="10175"/>
                  </a:cubicBezTo>
                  <a:cubicBezTo>
                    <a:pt x="43231" y="10675"/>
                    <a:pt x="42664" y="11209"/>
                    <a:pt x="42031" y="11742"/>
                  </a:cubicBezTo>
                  <a:cubicBezTo>
                    <a:pt x="41464" y="12243"/>
                    <a:pt x="40863" y="12676"/>
                    <a:pt x="40229" y="13110"/>
                  </a:cubicBezTo>
                  <a:cubicBezTo>
                    <a:pt x="39862" y="13377"/>
                    <a:pt x="39462" y="13844"/>
                    <a:pt x="38995" y="13977"/>
                  </a:cubicBezTo>
                  <a:cubicBezTo>
                    <a:pt x="39028" y="14311"/>
                    <a:pt x="38828" y="14711"/>
                    <a:pt x="38695" y="14945"/>
                  </a:cubicBezTo>
                  <a:cubicBezTo>
                    <a:pt x="38295" y="15645"/>
                    <a:pt x="37894" y="16312"/>
                    <a:pt x="37494" y="16979"/>
                  </a:cubicBezTo>
                  <a:cubicBezTo>
                    <a:pt x="37060" y="17713"/>
                    <a:pt x="36360" y="18314"/>
                    <a:pt x="35793" y="18914"/>
                  </a:cubicBezTo>
                  <a:cubicBezTo>
                    <a:pt x="35526" y="19181"/>
                    <a:pt x="35259" y="19481"/>
                    <a:pt x="35026" y="19748"/>
                  </a:cubicBezTo>
                  <a:cubicBezTo>
                    <a:pt x="34625" y="20115"/>
                    <a:pt x="34158" y="20382"/>
                    <a:pt x="33858" y="20849"/>
                  </a:cubicBezTo>
                  <a:cubicBezTo>
                    <a:pt x="33825" y="20916"/>
                    <a:pt x="33758" y="20949"/>
                    <a:pt x="33691" y="20949"/>
                  </a:cubicBezTo>
                  <a:lnTo>
                    <a:pt x="33658" y="20949"/>
                  </a:lnTo>
                  <a:cubicBezTo>
                    <a:pt x="33658" y="21283"/>
                    <a:pt x="33625" y="21616"/>
                    <a:pt x="33591" y="21850"/>
                  </a:cubicBezTo>
                  <a:cubicBezTo>
                    <a:pt x="33391" y="22750"/>
                    <a:pt x="32824" y="23684"/>
                    <a:pt x="32224" y="24285"/>
                  </a:cubicBezTo>
                  <a:cubicBezTo>
                    <a:pt x="31657" y="24918"/>
                    <a:pt x="31056" y="25519"/>
                    <a:pt x="30389" y="26019"/>
                  </a:cubicBezTo>
                  <a:cubicBezTo>
                    <a:pt x="30155" y="26153"/>
                    <a:pt x="29255" y="26620"/>
                    <a:pt x="28621" y="26653"/>
                  </a:cubicBezTo>
                  <a:cubicBezTo>
                    <a:pt x="28421" y="27620"/>
                    <a:pt x="28154" y="28588"/>
                    <a:pt x="27554" y="29322"/>
                  </a:cubicBezTo>
                  <a:cubicBezTo>
                    <a:pt x="27353" y="29522"/>
                    <a:pt x="27153" y="29755"/>
                    <a:pt x="26886" y="29955"/>
                  </a:cubicBezTo>
                  <a:cubicBezTo>
                    <a:pt x="27187" y="30256"/>
                    <a:pt x="27454" y="30589"/>
                    <a:pt x="27654" y="30923"/>
                  </a:cubicBezTo>
                  <a:cubicBezTo>
                    <a:pt x="28021" y="31523"/>
                    <a:pt x="28354" y="32491"/>
                    <a:pt x="28421" y="33258"/>
                  </a:cubicBezTo>
                  <a:cubicBezTo>
                    <a:pt x="28955" y="33658"/>
                    <a:pt x="29455" y="33992"/>
                    <a:pt x="30022" y="33992"/>
                  </a:cubicBezTo>
                  <a:cubicBezTo>
                    <a:pt x="30289" y="33992"/>
                    <a:pt x="30556" y="33925"/>
                    <a:pt x="30856" y="33758"/>
                  </a:cubicBezTo>
                  <a:cubicBezTo>
                    <a:pt x="31657" y="33291"/>
                    <a:pt x="32424" y="32791"/>
                    <a:pt x="33191" y="32290"/>
                  </a:cubicBezTo>
                  <a:cubicBezTo>
                    <a:pt x="33591" y="32024"/>
                    <a:pt x="34459" y="31590"/>
                    <a:pt x="35159" y="31590"/>
                  </a:cubicBezTo>
                  <a:cubicBezTo>
                    <a:pt x="35593" y="31590"/>
                    <a:pt x="35960" y="31757"/>
                    <a:pt x="36093" y="32190"/>
                  </a:cubicBezTo>
                  <a:lnTo>
                    <a:pt x="36193" y="32190"/>
                  </a:lnTo>
                  <a:cubicBezTo>
                    <a:pt x="36860" y="32190"/>
                    <a:pt x="37461" y="32624"/>
                    <a:pt x="37994" y="32991"/>
                  </a:cubicBezTo>
                  <a:cubicBezTo>
                    <a:pt x="38595" y="33358"/>
                    <a:pt x="39162" y="33791"/>
                    <a:pt x="39662" y="34325"/>
                  </a:cubicBezTo>
                  <a:cubicBezTo>
                    <a:pt x="40229" y="34926"/>
                    <a:pt x="40763" y="35526"/>
                    <a:pt x="41197" y="36260"/>
                  </a:cubicBezTo>
                  <a:cubicBezTo>
                    <a:pt x="41430" y="36660"/>
                    <a:pt x="41830" y="37261"/>
                    <a:pt x="41797" y="37761"/>
                  </a:cubicBezTo>
                  <a:cubicBezTo>
                    <a:pt x="42264" y="38028"/>
                    <a:pt x="42564" y="38428"/>
                    <a:pt x="42998" y="38762"/>
                  </a:cubicBezTo>
                  <a:cubicBezTo>
                    <a:pt x="43598" y="39262"/>
                    <a:pt x="44199" y="39696"/>
                    <a:pt x="44799" y="40163"/>
                  </a:cubicBezTo>
                  <a:cubicBezTo>
                    <a:pt x="45366" y="40663"/>
                    <a:pt x="45967" y="41130"/>
                    <a:pt x="46567" y="41597"/>
                  </a:cubicBezTo>
                  <a:cubicBezTo>
                    <a:pt x="47201" y="42064"/>
                    <a:pt x="47768" y="42631"/>
                    <a:pt x="48369" y="43165"/>
                  </a:cubicBezTo>
                  <a:cubicBezTo>
                    <a:pt x="48535" y="43298"/>
                    <a:pt x="48435" y="43532"/>
                    <a:pt x="48302" y="43532"/>
                  </a:cubicBezTo>
                  <a:cubicBezTo>
                    <a:pt x="48268" y="43532"/>
                    <a:pt x="48235" y="43532"/>
                    <a:pt x="48202" y="43498"/>
                  </a:cubicBezTo>
                  <a:cubicBezTo>
                    <a:pt x="46734" y="42698"/>
                    <a:pt x="45366" y="41564"/>
                    <a:pt x="44065" y="40463"/>
                  </a:cubicBezTo>
                  <a:cubicBezTo>
                    <a:pt x="43498" y="39963"/>
                    <a:pt x="42831" y="39596"/>
                    <a:pt x="42331" y="39029"/>
                  </a:cubicBezTo>
                  <a:cubicBezTo>
                    <a:pt x="42097" y="38795"/>
                    <a:pt x="41797" y="38562"/>
                    <a:pt x="41597" y="38295"/>
                  </a:cubicBezTo>
                  <a:cubicBezTo>
                    <a:pt x="41597" y="38261"/>
                    <a:pt x="41564" y="38228"/>
                    <a:pt x="41564" y="38228"/>
                  </a:cubicBezTo>
                  <a:cubicBezTo>
                    <a:pt x="41497" y="38261"/>
                    <a:pt x="41397" y="38295"/>
                    <a:pt x="41297" y="38295"/>
                  </a:cubicBezTo>
                  <a:cubicBezTo>
                    <a:pt x="41197" y="38295"/>
                    <a:pt x="41097" y="38261"/>
                    <a:pt x="40997" y="38228"/>
                  </a:cubicBezTo>
                  <a:cubicBezTo>
                    <a:pt x="40696" y="38095"/>
                    <a:pt x="40429" y="37794"/>
                    <a:pt x="40163" y="37594"/>
                  </a:cubicBezTo>
                  <a:cubicBezTo>
                    <a:pt x="39829" y="37394"/>
                    <a:pt x="39462" y="37194"/>
                    <a:pt x="39162" y="36994"/>
                  </a:cubicBezTo>
                  <a:cubicBezTo>
                    <a:pt x="38561" y="36560"/>
                    <a:pt x="38061" y="36060"/>
                    <a:pt x="37561" y="35459"/>
                  </a:cubicBezTo>
                  <a:cubicBezTo>
                    <a:pt x="37094" y="34892"/>
                    <a:pt x="36427" y="34192"/>
                    <a:pt x="35726" y="34025"/>
                  </a:cubicBezTo>
                  <a:cubicBezTo>
                    <a:pt x="35693" y="33992"/>
                    <a:pt x="35659" y="33992"/>
                    <a:pt x="35659" y="33992"/>
                  </a:cubicBezTo>
                  <a:cubicBezTo>
                    <a:pt x="34959" y="34725"/>
                    <a:pt x="33758" y="35159"/>
                    <a:pt x="33058" y="35426"/>
                  </a:cubicBezTo>
                  <a:cubicBezTo>
                    <a:pt x="32257" y="35760"/>
                    <a:pt x="31356" y="35993"/>
                    <a:pt x="30489" y="36060"/>
                  </a:cubicBezTo>
                  <a:cubicBezTo>
                    <a:pt x="30222" y="36093"/>
                    <a:pt x="29955" y="36093"/>
                    <a:pt x="29688" y="36093"/>
                  </a:cubicBezTo>
                  <a:lnTo>
                    <a:pt x="29188" y="36093"/>
                  </a:lnTo>
                  <a:cubicBezTo>
                    <a:pt x="28721" y="36026"/>
                    <a:pt x="28254" y="35826"/>
                    <a:pt x="27787" y="35693"/>
                  </a:cubicBezTo>
                  <a:cubicBezTo>
                    <a:pt x="27787" y="35693"/>
                    <a:pt x="27754" y="35693"/>
                    <a:pt x="27754" y="35726"/>
                  </a:cubicBezTo>
                  <a:cubicBezTo>
                    <a:pt x="27687" y="35793"/>
                    <a:pt x="27654" y="35826"/>
                    <a:pt x="27587" y="35893"/>
                  </a:cubicBezTo>
                  <a:cubicBezTo>
                    <a:pt x="27954" y="36327"/>
                    <a:pt x="28354" y="36694"/>
                    <a:pt x="28721" y="37094"/>
                  </a:cubicBezTo>
                  <a:cubicBezTo>
                    <a:pt x="29355" y="37828"/>
                    <a:pt x="30089" y="38495"/>
                    <a:pt x="30823" y="39129"/>
                  </a:cubicBezTo>
                  <a:cubicBezTo>
                    <a:pt x="31523" y="39762"/>
                    <a:pt x="32224" y="40430"/>
                    <a:pt x="32957" y="41030"/>
                  </a:cubicBezTo>
                  <a:cubicBezTo>
                    <a:pt x="33625" y="41564"/>
                    <a:pt x="34325" y="41997"/>
                    <a:pt x="34992" y="42498"/>
                  </a:cubicBezTo>
                  <a:cubicBezTo>
                    <a:pt x="35426" y="42831"/>
                    <a:pt x="35926" y="43198"/>
                    <a:pt x="36093" y="43765"/>
                  </a:cubicBezTo>
                  <a:cubicBezTo>
                    <a:pt x="36193" y="44132"/>
                    <a:pt x="36126" y="44499"/>
                    <a:pt x="35926" y="44833"/>
                  </a:cubicBezTo>
                  <a:cubicBezTo>
                    <a:pt x="37094" y="46334"/>
                    <a:pt x="36794" y="48469"/>
                    <a:pt x="36260" y="50237"/>
                  </a:cubicBezTo>
                  <a:cubicBezTo>
                    <a:pt x="35926" y="51371"/>
                    <a:pt x="35493" y="52438"/>
                    <a:pt x="35159" y="53539"/>
                  </a:cubicBezTo>
                  <a:cubicBezTo>
                    <a:pt x="34959" y="54206"/>
                    <a:pt x="34825" y="54840"/>
                    <a:pt x="34659" y="55474"/>
                  </a:cubicBezTo>
                  <a:cubicBezTo>
                    <a:pt x="34592" y="55807"/>
                    <a:pt x="34459" y="56174"/>
                    <a:pt x="34192" y="56341"/>
                  </a:cubicBezTo>
                  <a:cubicBezTo>
                    <a:pt x="34092" y="56408"/>
                    <a:pt x="34025" y="56441"/>
                    <a:pt x="33958" y="56441"/>
                  </a:cubicBezTo>
                  <a:cubicBezTo>
                    <a:pt x="33958" y="56841"/>
                    <a:pt x="33891" y="57208"/>
                    <a:pt x="33891" y="57609"/>
                  </a:cubicBezTo>
                  <a:cubicBezTo>
                    <a:pt x="33858" y="58176"/>
                    <a:pt x="33958" y="58743"/>
                    <a:pt x="34025" y="59310"/>
                  </a:cubicBezTo>
                  <a:cubicBezTo>
                    <a:pt x="34158" y="60544"/>
                    <a:pt x="34559" y="61778"/>
                    <a:pt x="34959" y="62946"/>
                  </a:cubicBezTo>
                  <a:cubicBezTo>
                    <a:pt x="35359" y="64113"/>
                    <a:pt x="35793" y="65247"/>
                    <a:pt x="36293" y="66381"/>
                  </a:cubicBezTo>
                  <a:cubicBezTo>
                    <a:pt x="36727" y="67416"/>
                    <a:pt x="37194" y="68550"/>
                    <a:pt x="37761" y="69484"/>
                  </a:cubicBezTo>
                  <a:cubicBezTo>
                    <a:pt x="37894" y="69684"/>
                    <a:pt x="37728" y="69851"/>
                    <a:pt x="37561" y="69851"/>
                  </a:cubicBezTo>
                  <a:cubicBezTo>
                    <a:pt x="37527" y="69851"/>
                    <a:pt x="37461" y="69851"/>
                    <a:pt x="37427" y="69784"/>
                  </a:cubicBezTo>
                  <a:cubicBezTo>
                    <a:pt x="36627" y="68983"/>
                    <a:pt x="36126" y="67716"/>
                    <a:pt x="35626" y="66648"/>
                  </a:cubicBezTo>
                  <a:cubicBezTo>
                    <a:pt x="35126" y="65581"/>
                    <a:pt x="34725" y="64447"/>
                    <a:pt x="34325" y="63279"/>
                  </a:cubicBezTo>
                  <a:cubicBezTo>
                    <a:pt x="33558" y="61011"/>
                    <a:pt x="33058" y="58676"/>
                    <a:pt x="33525" y="56274"/>
                  </a:cubicBezTo>
                  <a:cubicBezTo>
                    <a:pt x="33358" y="56041"/>
                    <a:pt x="33258" y="55707"/>
                    <a:pt x="33191" y="55440"/>
                  </a:cubicBezTo>
                  <a:cubicBezTo>
                    <a:pt x="32891" y="54440"/>
                    <a:pt x="33091" y="53539"/>
                    <a:pt x="33424" y="52538"/>
                  </a:cubicBezTo>
                  <a:cubicBezTo>
                    <a:pt x="33758" y="51471"/>
                    <a:pt x="34358" y="50503"/>
                    <a:pt x="34692" y="49403"/>
                  </a:cubicBezTo>
                  <a:cubicBezTo>
                    <a:pt x="34859" y="48869"/>
                    <a:pt x="34892" y="48235"/>
                    <a:pt x="35026" y="47701"/>
                  </a:cubicBezTo>
                  <a:cubicBezTo>
                    <a:pt x="35192" y="47034"/>
                    <a:pt x="34926" y="46167"/>
                    <a:pt x="34525" y="45633"/>
                  </a:cubicBezTo>
                  <a:cubicBezTo>
                    <a:pt x="34459" y="45533"/>
                    <a:pt x="34459" y="45433"/>
                    <a:pt x="34459" y="45366"/>
                  </a:cubicBezTo>
                  <a:cubicBezTo>
                    <a:pt x="34258" y="45266"/>
                    <a:pt x="34058" y="45133"/>
                    <a:pt x="33858" y="44999"/>
                  </a:cubicBezTo>
                  <a:cubicBezTo>
                    <a:pt x="33224" y="44466"/>
                    <a:pt x="32657" y="43799"/>
                    <a:pt x="32057" y="43198"/>
                  </a:cubicBezTo>
                  <a:cubicBezTo>
                    <a:pt x="31256" y="42431"/>
                    <a:pt x="30522" y="41630"/>
                    <a:pt x="29688" y="40897"/>
                  </a:cubicBezTo>
                  <a:cubicBezTo>
                    <a:pt x="28988" y="40229"/>
                    <a:pt x="28221" y="39395"/>
                    <a:pt x="27420" y="38895"/>
                  </a:cubicBezTo>
                  <a:cubicBezTo>
                    <a:pt x="27420" y="38895"/>
                    <a:pt x="27420" y="38895"/>
                    <a:pt x="27420" y="38928"/>
                  </a:cubicBezTo>
                  <a:cubicBezTo>
                    <a:pt x="27720" y="39229"/>
                    <a:pt x="27987" y="39662"/>
                    <a:pt x="28221" y="39963"/>
                  </a:cubicBezTo>
                  <a:cubicBezTo>
                    <a:pt x="28788" y="40730"/>
                    <a:pt x="29288" y="41564"/>
                    <a:pt x="29622" y="42464"/>
                  </a:cubicBezTo>
                  <a:cubicBezTo>
                    <a:pt x="30456" y="44566"/>
                    <a:pt x="30889" y="46701"/>
                    <a:pt x="30689" y="49002"/>
                  </a:cubicBezTo>
                  <a:cubicBezTo>
                    <a:pt x="30489" y="51037"/>
                    <a:pt x="29922" y="53139"/>
                    <a:pt x="28754" y="54740"/>
                  </a:cubicBezTo>
                  <a:cubicBezTo>
                    <a:pt x="28154" y="55574"/>
                    <a:pt x="27387" y="56174"/>
                    <a:pt x="26486" y="56441"/>
                  </a:cubicBezTo>
                  <a:cubicBezTo>
                    <a:pt x="25886" y="56608"/>
                    <a:pt x="25219" y="56741"/>
                    <a:pt x="24585" y="56741"/>
                  </a:cubicBezTo>
                  <a:lnTo>
                    <a:pt x="24351" y="56741"/>
                  </a:lnTo>
                  <a:cubicBezTo>
                    <a:pt x="23718" y="56741"/>
                    <a:pt x="23050" y="56608"/>
                    <a:pt x="22450" y="56441"/>
                  </a:cubicBezTo>
                  <a:cubicBezTo>
                    <a:pt x="21549" y="56174"/>
                    <a:pt x="20782" y="55574"/>
                    <a:pt x="20182" y="54740"/>
                  </a:cubicBezTo>
                  <a:cubicBezTo>
                    <a:pt x="19014" y="53139"/>
                    <a:pt x="18447" y="51037"/>
                    <a:pt x="18247" y="49002"/>
                  </a:cubicBezTo>
                  <a:cubicBezTo>
                    <a:pt x="18047" y="46701"/>
                    <a:pt x="18480" y="44566"/>
                    <a:pt x="19314" y="42464"/>
                  </a:cubicBezTo>
                  <a:cubicBezTo>
                    <a:pt x="19648" y="41564"/>
                    <a:pt x="20148" y="40730"/>
                    <a:pt x="20682" y="39963"/>
                  </a:cubicBezTo>
                  <a:cubicBezTo>
                    <a:pt x="20949" y="39662"/>
                    <a:pt x="21216" y="39229"/>
                    <a:pt x="21516" y="38928"/>
                  </a:cubicBezTo>
                  <a:cubicBezTo>
                    <a:pt x="21516" y="38895"/>
                    <a:pt x="21516" y="38895"/>
                    <a:pt x="21516" y="38895"/>
                  </a:cubicBezTo>
                  <a:cubicBezTo>
                    <a:pt x="20682" y="39395"/>
                    <a:pt x="19948" y="40229"/>
                    <a:pt x="19214" y="40897"/>
                  </a:cubicBezTo>
                  <a:cubicBezTo>
                    <a:pt x="18414" y="41630"/>
                    <a:pt x="17647" y="42431"/>
                    <a:pt x="16879" y="43198"/>
                  </a:cubicBezTo>
                  <a:cubicBezTo>
                    <a:pt x="16279" y="43799"/>
                    <a:pt x="15678" y="44466"/>
                    <a:pt x="15078" y="44999"/>
                  </a:cubicBezTo>
                  <a:cubicBezTo>
                    <a:pt x="14878" y="45133"/>
                    <a:pt x="14678" y="45266"/>
                    <a:pt x="14444" y="45366"/>
                  </a:cubicBezTo>
                  <a:cubicBezTo>
                    <a:pt x="14478" y="45433"/>
                    <a:pt x="14444" y="45533"/>
                    <a:pt x="14378" y="45633"/>
                  </a:cubicBezTo>
                  <a:cubicBezTo>
                    <a:pt x="14011" y="46167"/>
                    <a:pt x="13744" y="47034"/>
                    <a:pt x="13911" y="47701"/>
                  </a:cubicBezTo>
                  <a:cubicBezTo>
                    <a:pt x="14011" y="48235"/>
                    <a:pt x="14077" y="48869"/>
                    <a:pt x="14244" y="49403"/>
                  </a:cubicBezTo>
                  <a:cubicBezTo>
                    <a:pt x="14544" y="50503"/>
                    <a:pt x="15145" y="51471"/>
                    <a:pt x="15512" y="52538"/>
                  </a:cubicBezTo>
                  <a:cubicBezTo>
                    <a:pt x="15845" y="53539"/>
                    <a:pt x="16012" y="54440"/>
                    <a:pt x="15745" y="55440"/>
                  </a:cubicBezTo>
                  <a:cubicBezTo>
                    <a:pt x="15678" y="55707"/>
                    <a:pt x="15578" y="56041"/>
                    <a:pt x="15378" y="56274"/>
                  </a:cubicBezTo>
                  <a:cubicBezTo>
                    <a:pt x="15845" y="58676"/>
                    <a:pt x="15345" y="61011"/>
                    <a:pt x="14611" y="63279"/>
                  </a:cubicBezTo>
                  <a:cubicBezTo>
                    <a:pt x="14211" y="64447"/>
                    <a:pt x="13810" y="65581"/>
                    <a:pt x="13277" y="66648"/>
                  </a:cubicBezTo>
                  <a:cubicBezTo>
                    <a:pt x="12810" y="67716"/>
                    <a:pt x="12309" y="68983"/>
                    <a:pt x="11509" y="69784"/>
                  </a:cubicBezTo>
                  <a:cubicBezTo>
                    <a:pt x="11475" y="69851"/>
                    <a:pt x="11409" y="69851"/>
                    <a:pt x="11342" y="69851"/>
                  </a:cubicBezTo>
                  <a:cubicBezTo>
                    <a:pt x="11209" y="69851"/>
                    <a:pt x="11042" y="69684"/>
                    <a:pt x="11175" y="69484"/>
                  </a:cubicBezTo>
                  <a:cubicBezTo>
                    <a:pt x="11742" y="68550"/>
                    <a:pt x="12209" y="67416"/>
                    <a:pt x="12643" y="66381"/>
                  </a:cubicBezTo>
                  <a:cubicBezTo>
                    <a:pt x="13110" y="65247"/>
                    <a:pt x="13577" y="64113"/>
                    <a:pt x="13977" y="62946"/>
                  </a:cubicBezTo>
                  <a:cubicBezTo>
                    <a:pt x="14344" y="61778"/>
                    <a:pt x="14778" y="60544"/>
                    <a:pt x="14911" y="59310"/>
                  </a:cubicBezTo>
                  <a:cubicBezTo>
                    <a:pt x="14978" y="58743"/>
                    <a:pt x="15045" y="58176"/>
                    <a:pt x="15045" y="57609"/>
                  </a:cubicBezTo>
                  <a:cubicBezTo>
                    <a:pt x="15045" y="57208"/>
                    <a:pt x="14978" y="56841"/>
                    <a:pt x="14978" y="56441"/>
                  </a:cubicBezTo>
                  <a:cubicBezTo>
                    <a:pt x="14911" y="56441"/>
                    <a:pt x="14811" y="56408"/>
                    <a:pt x="14744" y="56341"/>
                  </a:cubicBezTo>
                  <a:cubicBezTo>
                    <a:pt x="14478" y="56174"/>
                    <a:pt x="14344" y="55807"/>
                    <a:pt x="14277" y="55474"/>
                  </a:cubicBezTo>
                  <a:cubicBezTo>
                    <a:pt x="14111" y="54840"/>
                    <a:pt x="13977" y="54206"/>
                    <a:pt x="13777" y="53539"/>
                  </a:cubicBezTo>
                  <a:cubicBezTo>
                    <a:pt x="13444" y="52438"/>
                    <a:pt x="12977" y="51371"/>
                    <a:pt x="12676" y="50237"/>
                  </a:cubicBezTo>
                  <a:cubicBezTo>
                    <a:pt x="12143" y="48469"/>
                    <a:pt x="11842" y="46334"/>
                    <a:pt x="12977" y="44833"/>
                  </a:cubicBezTo>
                  <a:cubicBezTo>
                    <a:pt x="12810" y="44499"/>
                    <a:pt x="12743" y="44132"/>
                    <a:pt x="12843" y="43765"/>
                  </a:cubicBezTo>
                  <a:cubicBezTo>
                    <a:pt x="13010" y="43198"/>
                    <a:pt x="13510" y="42831"/>
                    <a:pt x="13944" y="42498"/>
                  </a:cubicBezTo>
                  <a:cubicBezTo>
                    <a:pt x="14611" y="41997"/>
                    <a:pt x="15312" y="41564"/>
                    <a:pt x="15979" y="41030"/>
                  </a:cubicBezTo>
                  <a:cubicBezTo>
                    <a:pt x="16713" y="40430"/>
                    <a:pt x="17413" y="39762"/>
                    <a:pt x="18114" y="39129"/>
                  </a:cubicBezTo>
                  <a:cubicBezTo>
                    <a:pt x="18847" y="38495"/>
                    <a:pt x="19581" y="37828"/>
                    <a:pt x="20215" y="37094"/>
                  </a:cubicBezTo>
                  <a:cubicBezTo>
                    <a:pt x="20582" y="36694"/>
                    <a:pt x="20982" y="36327"/>
                    <a:pt x="21349" y="35893"/>
                  </a:cubicBezTo>
                  <a:cubicBezTo>
                    <a:pt x="21282" y="35826"/>
                    <a:pt x="21216" y="35793"/>
                    <a:pt x="21182" y="35726"/>
                  </a:cubicBezTo>
                  <a:cubicBezTo>
                    <a:pt x="21149" y="35693"/>
                    <a:pt x="21149" y="35693"/>
                    <a:pt x="21149" y="35693"/>
                  </a:cubicBezTo>
                  <a:cubicBezTo>
                    <a:pt x="20682" y="35826"/>
                    <a:pt x="20215" y="36026"/>
                    <a:pt x="19715" y="36093"/>
                  </a:cubicBezTo>
                  <a:lnTo>
                    <a:pt x="19248" y="36093"/>
                  </a:lnTo>
                  <a:cubicBezTo>
                    <a:pt x="18981" y="36093"/>
                    <a:pt x="18714" y="36093"/>
                    <a:pt x="18447" y="36060"/>
                  </a:cubicBezTo>
                  <a:cubicBezTo>
                    <a:pt x="17580" y="35993"/>
                    <a:pt x="16679" y="35760"/>
                    <a:pt x="15845" y="35426"/>
                  </a:cubicBezTo>
                  <a:cubicBezTo>
                    <a:pt x="15145" y="35159"/>
                    <a:pt x="13977" y="34725"/>
                    <a:pt x="13277" y="33992"/>
                  </a:cubicBezTo>
                  <a:cubicBezTo>
                    <a:pt x="13277" y="33992"/>
                    <a:pt x="13243" y="33992"/>
                    <a:pt x="13210" y="34025"/>
                  </a:cubicBezTo>
                  <a:cubicBezTo>
                    <a:pt x="12510" y="34192"/>
                    <a:pt x="11842" y="34892"/>
                    <a:pt x="11342" y="35459"/>
                  </a:cubicBezTo>
                  <a:cubicBezTo>
                    <a:pt x="10875" y="36060"/>
                    <a:pt x="10375" y="36560"/>
                    <a:pt x="9774" y="36994"/>
                  </a:cubicBezTo>
                  <a:cubicBezTo>
                    <a:pt x="9474" y="37194"/>
                    <a:pt x="9107" y="37394"/>
                    <a:pt x="8774" y="37594"/>
                  </a:cubicBezTo>
                  <a:cubicBezTo>
                    <a:pt x="8507" y="37794"/>
                    <a:pt x="8240" y="38095"/>
                    <a:pt x="7940" y="38228"/>
                  </a:cubicBezTo>
                  <a:cubicBezTo>
                    <a:pt x="7840" y="38261"/>
                    <a:pt x="7739" y="38295"/>
                    <a:pt x="7639" y="38295"/>
                  </a:cubicBezTo>
                  <a:cubicBezTo>
                    <a:pt x="7539" y="38295"/>
                    <a:pt x="7439" y="38261"/>
                    <a:pt x="7373" y="38228"/>
                  </a:cubicBezTo>
                  <a:cubicBezTo>
                    <a:pt x="7373" y="38228"/>
                    <a:pt x="7339" y="38261"/>
                    <a:pt x="7306" y="38295"/>
                  </a:cubicBezTo>
                  <a:cubicBezTo>
                    <a:pt x="7139" y="38562"/>
                    <a:pt x="6839" y="38795"/>
                    <a:pt x="6605" y="39029"/>
                  </a:cubicBezTo>
                  <a:cubicBezTo>
                    <a:pt x="6105" y="39596"/>
                    <a:pt x="5438" y="39963"/>
                    <a:pt x="4871" y="40463"/>
                  </a:cubicBezTo>
                  <a:cubicBezTo>
                    <a:pt x="3570" y="41564"/>
                    <a:pt x="2202" y="42698"/>
                    <a:pt x="734" y="43498"/>
                  </a:cubicBezTo>
                  <a:cubicBezTo>
                    <a:pt x="701" y="43532"/>
                    <a:pt x="668" y="43532"/>
                    <a:pt x="634" y="43532"/>
                  </a:cubicBezTo>
                  <a:cubicBezTo>
                    <a:pt x="468" y="43532"/>
                    <a:pt x="401" y="43298"/>
                    <a:pt x="568" y="43165"/>
                  </a:cubicBezTo>
                  <a:cubicBezTo>
                    <a:pt x="1168" y="42631"/>
                    <a:pt x="1735" y="42064"/>
                    <a:pt x="2369" y="41597"/>
                  </a:cubicBezTo>
                  <a:cubicBezTo>
                    <a:pt x="2969" y="41130"/>
                    <a:pt x="3536" y="40663"/>
                    <a:pt x="4137" y="40163"/>
                  </a:cubicBezTo>
                  <a:cubicBezTo>
                    <a:pt x="4737" y="39696"/>
                    <a:pt x="5338" y="39262"/>
                    <a:pt x="5938" y="38762"/>
                  </a:cubicBezTo>
                  <a:cubicBezTo>
                    <a:pt x="6372" y="38428"/>
                    <a:pt x="6672" y="38028"/>
                    <a:pt x="7139" y="37761"/>
                  </a:cubicBezTo>
                  <a:cubicBezTo>
                    <a:pt x="7072" y="37261"/>
                    <a:pt x="7506" y="36660"/>
                    <a:pt x="7739" y="36260"/>
                  </a:cubicBezTo>
                  <a:cubicBezTo>
                    <a:pt x="8140" y="35526"/>
                    <a:pt x="8673" y="34926"/>
                    <a:pt x="9274" y="34325"/>
                  </a:cubicBezTo>
                  <a:cubicBezTo>
                    <a:pt x="9774" y="33791"/>
                    <a:pt x="10341" y="33358"/>
                    <a:pt x="10942" y="32991"/>
                  </a:cubicBezTo>
                  <a:cubicBezTo>
                    <a:pt x="11475" y="32624"/>
                    <a:pt x="12076" y="32190"/>
                    <a:pt x="12710" y="32190"/>
                  </a:cubicBezTo>
                  <a:lnTo>
                    <a:pt x="12810" y="32190"/>
                  </a:lnTo>
                  <a:cubicBezTo>
                    <a:pt x="12977" y="31757"/>
                    <a:pt x="13343" y="31590"/>
                    <a:pt x="13777" y="31590"/>
                  </a:cubicBezTo>
                  <a:cubicBezTo>
                    <a:pt x="14444" y="31590"/>
                    <a:pt x="15312" y="32024"/>
                    <a:pt x="15745" y="32290"/>
                  </a:cubicBezTo>
                  <a:cubicBezTo>
                    <a:pt x="16512" y="32791"/>
                    <a:pt x="17280" y="33291"/>
                    <a:pt x="18047" y="33758"/>
                  </a:cubicBezTo>
                  <a:cubicBezTo>
                    <a:pt x="18347" y="33925"/>
                    <a:pt x="18647" y="33992"/>
                    <a:pt x="18914" y="33992"/>
                  </a:cubicBezTo>
                  <a:cubicBezTo>
                    <a:pt x="19481" y="33992"/>
                    <a:pt x="19982" y="33658"/>
                    <a:pt x="20515" y="33258"/>
                  </a:cubicBezTo>
                  <a:cubicBezTo>
                    <a:pt x="20582" y="32491"/>
                    <a:pt x="20882" y="31523"/>
                    <a:pt x="21282" y="30923"/>
                  </a:cubicBezTo>
                  <a:cubicBezTo>
                    <a:pt x="21483" y="30589"/>
                    <a:pt x="21749" y="30256"/>
                    <a:pt x="22050" y="29955"/>
                  </a:cubicBezTo>
                  <a:cubicBezTo>
                    <a:pt x="21783" y="29755"/>
                    <a:pt x="21549" y="29522"/>
                    <a:pt x="21383" y="29322"/>
                  </a:cubicBezTo>
                  <a:cubicBezTo>
                    <a:pt x="20782" y="28588"/>
                    <a:pt x="20515" y="27620"/>
                    <a:pt x="20315" y="26653"/>
                  </a:cubicBezTo>
                  <a:cubicBezTo>
                    <a:pt x="19681" y="26620"/>
                    <a:pt x="18747" y="26153"/>
                    <a:pt x="18547" y="26019"/>
                  </a:cubicBezTo>
                  <a:cubicBezTo>
                    <a:pt x="17880" y="25519"/>
                    <a:pt x="17280" y="24918"/>
                    <a:pt x="16679" y="24285"/>
                  </a:cubicBezTo>
                  <a:cubicBezTo>
                    <a:pt x="16112" y="23684"/>
                    <a:pt x="15545" y="22750"/>
                    <a:pt x="15345" y="21850"/>
                  </a:cubicBezTo>
                  <a:cubicBezTo>
                    <a:pt x="15312" y="21616"/>
                    <a:pt x="15278" y="21283"/>
                    <a:pt x="15278" y="20949"/>
                  </a:cubicBezTo>
                  <a:lnTo>
                    <a:pt x="15245" y="20949"/>
                  </a:lnTo>
                  <a:cubicBezTo>
                    <a:pt x="15178" y="20949"/>
                    <a:pt x="15111" y="20916"/>
                    <a:pt x="15078" y="20849"/>
                  </a:cubicBezTo>
                  <a:cubicBezTo>
                    <a:pt x="14778" y="20382"/>
                    <a:pt x="14311" y="20115"/>
                    <a:pt x="13911" y="19748"/>
                  </a:cubicBezTo>
                  <a:cubicBezTo>
                    <a:pt x="13644" y="19481"/>
                    <a:pt x="13410" y="19181"/>
                    <a:pt x="13143" y="18914"/>
                  </a:cubicBezTo>
                  <a:cubicBezTo>
                    <a:pt x="12576" y="18314"/>
                    <a:pt x="11876" y="17713"/>
                    <a:pt x="11442" y="16979"/>
                  </a:cubicBezTo>
                  <a:cubicBezTo>
                    <a:pt x="11042" y="16312"/>
                    <a:pt x="10642" y="15645"/>
                    <a:pt x="10241" y="14945"/>
                  </a:cubicBezTo>
                  <a:cubicBezTo>
                    <a:pt x="10108" y="14711"/>
                    <a:pt x="9908" y="14311"/>
                    <a:pt x="9908" y="13977"/>
                  </a:cubicBezTo>
                  <a:cubicBezTo>
                    <a:pt x="9474" y="13844"/>
                    <a:pt x="9074" y="13377"/>
                    <a:pt x="8707" y="13110"/>
                  </a:cubicBezTo>
                  <a:cubicBezTo>
                    <a:pt x="8073" y="12676"/>
                    <a:pt x="7473" y="12243"/>
                    <a:pt x="6872" y="11742"/>
                  </a:cubicBezTo>
                  <a:cubicBezTo>
                    <a:pt x="6272" y="11209"/>
                    <a:pt x="5705" y="10675"/>
                    <a:pt x="5071" y="10175"/>
                  </a:cubicBezTo>
                  <a:cubicBezTo>
                    <a:pt x="4604" y="9774"/>
                    <a:pt x="4137" y="9374"/>
                    <a:pt x="3770" y="8840"/>
                  </a:cubicBezTo>
                  <a:cubicBezTo>
                    <a:pt x="3670" y="8673"/>
                    <a:pt x="3803" y="8507"/>
                    <a:pt x="3937" y="8507"/>
                  </a:cubicBezTo>
                  <a:cubicBezTo>
                    <a:pt x="3970" y="8507"/>
                    <a:pt x="4003" y="8507"/>
                    <a:pt x="4037" y="8540"/>
                  </a:cubicBezTo>
                  <a:cubicBezTo>
                    <a:pt x="5138" y="9407"/>
                    <a:pt x="6205" y="10275"/>
                    <a:pt x="7306" y="11142"/>
                  </a:cubicBezTo>
                  <a:cubicBezTo>
                    <a:pt x="8273" y="11909"/>
                    <a:pt x="9374" y="12543"/>
                    <a:pt x="10208" y="13544"/>
                  </a:cubicBezTo>
                  <a:cubicBezTo>
                    <a:pt x="10275" y="13477"/>
                    <a:pt x="10375" y="13477"/>
                    <a:pt x="10441" y="13477"/>
                  </a:cubicBezTo>
                  <a:cubicBezTo>
                    <a:pt x="10808" y="13477"/>
                    <a:pt x="11242" y="13710"/>
                    <a:pt x="11475" y="13844"/>
                  </a:cubicBezTo>
                  <a:cubicBezTo>
                    <a:pt x="12176" y="14277"/>
                    <a:pt x="12810" y="14845"/>
                    <a:pt x="13444" y="15412"/>
                  </a:cubicBezTo>
                  <a:cubicBezTo>
                    <a:pt x="14077" y="16012"/>
                    <a:pt x="14644" y="16879"/>
                    <a:pt x="15111" y="17680"/>
                  </a:cubicBezTo>
                  <a:cubicBezTo>
                    <a:pt x="15378" y="18080"/>
                    <a:pt x="15645" y="18581"/>
                    <a:pt x="15812" y="19081"/>
                  </a:cubicBezTo>
                  <a:cubicBezTo>
                    <a:pt x="15879" y="19048"/>
                    <a:pt x="15979" y="19048"/>
                    <a:pt x="16045" y="19048"/>
                  </a:cubicBezTo>
                  <a:cubicBezTo>
                    <a:pt x="16379" y="19048"/>
                    <a:pt x="16746" y="19548"/>
                    <a:pt x="16979" y="19882"/>
                  </a:cubicBezTo>
                  <a:cubicBezTo>
                    <a:pt x="17580" y="20682"/>
                    <a:pt x="18080" y="21516"/>
                    <a:pt x="18681" y="22317"/>
                  </a:cubicBezTo>
                  <a:cubicBezTo>
                    <a:pt x="19014" y="22750"/>
                    <a:pt x="19348" y="23217"/>
                    <a:pt x="19815" y="23484"/>
                  </a:cubicBezTo>
                  <a:cubicBezTo>
                    <a:pt x="19915" y="23517"/>
                    <a:pt x="20015" y="23551"/>
                    <a:pt x="20082" y="23618"/>
                  </a:cubicBezTo>
                  <a:cubicBezTo>
                    <a:pt x="20182" y="23151"/>
                    <a:pt x="20348" y="22684"/>
                    <a:pt x="20615" y="22217"/>
                  </a:cubicBezTo>
                  <a:cubicBezTo>
                    <a:pt x="20849" y="21750"/>
                    <a:pt x="21182" y="21182"/>
                    <a:pt x="21616" y="20749"/>
                  </a:cubicBezTo>
                  <a:cubicBezTo>
                    <a:pt x="21149" y="20615"/>
                    <a:pt x="20715" y="20415"/>
                    <a:pt x="20348" y="20115"/>
                  </a:cubicBezTo>
                  <a:cubicBezTo>
                    <a:pt x="19281" y="19181"/>
                    <a:pt x="18981" y="17613"/>
                    <a:pt x="19148" y="16146"/>
                  </a:cubicBezTo>
                  <a:cubicBezTo>
                    <a:pt x="19314" y="14578"/>
                    <a:pt x="19982" y="13077"/>
                    <a:pt x="20949" y="11976"/>
                  </a:cubicBezTo>
                  <a:cubicBezTo>
                    <a:pt x="21149" y="11742"/>
                    <a:pt x="21383" y="11509"/>
                    <a:pt x="21616" y="11275"/>
                  </a:cubicBezTo>
                  <a:cubicBezTo>
                    <a:pt x="21016" y="10942"/>
                    <a:pt x="20615" y="10108"/>
                    <a:pt x="20449" y="9441"/>
                  </a:cubicBezTo>
                  <a:cubicBezTo>
                    <a:pt x="20148" y="8373"/>
                    <a:pt x="20882" y="7606"/>
                    <a:pt x="21416" y="6872"/>
                  </a:cubicBezTo>
                  <a:cubicBezTo>
                    <a:pt x="22050" y="6038"/>
                    <a:pt x="23050" y="4771"/>
                    <a:pt x="22950" y="3603"/>
                  </a:cubicBezTo>
                  <a:cubicBezTo>
                    <a:pt x="22917" y="2969"/>
                    <a:pt x="22650" y="2402"/>
                    <a:pt x="22383" y="1869"/>
                  </a:cubicBezTo>
                  <a:cubicBezTo>
                    <a:pt x="22150" y="1468"/>
                    <a:pt x="21816" y="1101"/>
                    <a:pt x="21749" y="634"/>
                  </a:cubicBezTo>
                  <a:cubicBezTo>
                    <a:pt x="21716" y="534"/>
                    <a:pt x="21816" y="434"/>
                    <a:pt x="21883" y="434"/>
                  </a:cubicBezTo>
                  <a:close/>
                  <a:moveTo>
                    <a:pt x="21883" y="1"/>
                  </a:moveTo>
                  <a:cubicBezTo>
                    <a:pt x="21749" y="1"/>
                    <a:pt x="21583" y="101"/>
                    <a:pt x="21483" y="201"/>
                  </a:cubicBezTo>
                  <a:cubicBezTo>
                    <a:pt x="21349" y="334"/>
                    <a:pt x="21316" y="534"/>
                    <a:pt x="21349" y="701"/>
                  </a:cubicBezTo>
                  <a:cubicBezTo>
                    <a:pt x="21383" y="1101"/>
                    <a:pt x="21616" y="1435"/>
                    <a:pt x="21816" y="1735"/>
                  </a:cubicBezTo>
                  <a:cubicBezTo>
                    <a:pt x="21883" y="1869"/>
                    <a:pt x="21950" y="1969"/>
                    <a:pt x="21983" y="2069"/>
                  </a:cubicBezTo>
                  <a:cubicBezTo>
                    <a:pt x="22250" y="2536"/>
                    <a:pt x="22483" y="3069"/>
                    <a:pt x="22550" y="3637"/>
                  </a:cubicBezTo>
                  <a:cubicBezTo>
                    <a:pt x="22617" y="4571"/>
                    <a:pt x="21816" y="5638"/>
                    <a:pt x="21216" y="6439"/>
                  </a:cubicBezTo>
                  <a:lnTo>
                    <a:pt x="21082" y="6639"/>
                  </a:lnTo>
                  <a:cubicBezTo>
                    <a:pt x="21016" y="6705"/>
                    <a:pt x="20949" y="6805"/>
                    <a:pt x="20882" y="6906"/>
                  </a:cubicBezTo>
                  <a:cubicBezTo>
                    <a:pt x="20348" y="7573"/>
                    <a:pt x="19715" y="8407"/>
                    <a:pt x="20048" y="9574"/>
                  </a:cubicBezTo>
                  <a:cubicBezTo>
                    <a:pt x="20115" y="9874"/>
                    <a:pt x="20415" y="10742"/>
                    <a:pt x="20982" y="11309"/>
                  </a:cubicBezTo>
                  <a:cubicBezTo>
                    <a:pt x="20849" y="11442"/>
                    <a:pt x="20749" y="11576"/>
                    <a:pt x="20649" y="11676"/>
                  </a:cubicBezTo>
                  <a:cubicBezTo>
                    <a:pt x="19615" y="12843"/>
                    <a:pt x="18914" y="14411"/>
                    <a:pt x="18747" y="16112"/>
                  </a:cubicBezTo>
                  <a:cubicBezTo>
                    <a:pt x="18614" y="17180"/>
                    <a:pt x="18647" y="19181"/>
                    <a:pt x="20082" y="20415"/>
                  </a:cubicBezTo>
                  <a:cubicBezTo>
                    <a:pt x="20315" y="20615"/>
                    <a:pt x="20582" y="20782"/>
                    <a:pt x="20916" y="20949"/>
                  </a:cubicBezTo>
                  <a:cubicBezTo>
                    <a:pt x="20649" y="21316"/>
                    <a:pt x="20415" y="21683"/>
                    <a:pt x="20248" y="22016"/>
                  </a:cubicBezTo>
                  <a:cubicBezTo>
                    <a:pt x="20048" y="22350"/>
                    <a:pt x="19915" y="22650"/>
                    <a:pt x="19815" y="22984"/>
                  </a:cubicBezTo>
                  <a:cubicBezTo>
                    <a:pt x="19515" y="22717"/>
                    <a:pt x="19248" y="22383"/>
                    <a:pt x="19014" y="22050"/>
                  </a:cubicBezTo>
                  <a:cubicBezTo>
                    <a:pt x="18714" y="21649"/>
                    <a:pt x="18414" y="21216"/>
                    <a:pt x="18114" y="20782"/>
                  </a:cubicBezTo>
                  <a:cubicBezTo>
                    <a:pt x="17880" y="20415"/>
                    <a:pt x="17613" y="20015"/>
                    <a:pt x="17313" y="19648"/>
                  </a:cubicBezTo>
                  <a:lnTo>
                    <a:pt x="17313" y="19615"/>
                  </a:lnTo>
                  <a:cubicBezTo>
                    <a:pt x="17046" y="19214"/>
                    <a:pt x="16612" y="18647"/>
                    <a:pt x="16079" y="18614"/>
                  </a:cubicBezTo>
                  <a:cubicBezTo>
                    <a:pt x="15912" y="18214"/>
                    <a:pt x="15678" y="17813"/>
                    <a:pt x="15478" y="17446"/>
                  </a:cubicBezTo>
                  <a:cubicBezTo>
                    <a:pt x="14978" y="16646"/>
                    <a:pt x="14411" y="15712"/>
                    <a:pt x="13710" y="15111"/>
                  </a:cubicBezTo>
                  <a:cubicBezTo>
                    <a:pt x="13077" y="14544"/>
                    <a:pt x="12409" y="13944"/>
                    <a:pt x="11676" y="13510"/>
                  </a:cubicBezTo>
                  <a:cubicBezTo>
                    <a:pt x="11342" y="13277"/>
                    <a:pt x="10875" y="13043"/>
                    <a:pt x="10441" y="13043"/>
                  </a:cubicBezTo>
                  <a:cubicBezTo>
                    <a:pt x="10408" y="13043"/>
                    <a:pt x="10375" y="13043"/>
                    <a:pt x="10341" y="13077"/>
                  </a:cubicBezTo>
                  <a:cubicBezTo>
                    <a:pt x="9774" y="12443"/>
                    <a:pt x="9107" y="11976"/>
                    <a:pt x="8473" y="11509"/>
                  </a:cubicBezTo>
                  <a:cubicBezTo>
                    <a:pt x="8173" y="11275"/>
                    <a:pt x="7840" y="11075"/>
                    <a:pt x="7573" y="10842"/>
                  </a:cubicBezTo>
                  <a:cubicBezTo>
                    <a:pt x="6472" y="9941"/>
                    <a:pt x="5371" y="9074"/>
                    <a:pt x="4304" y="8206"/>
                  </a:cubicBezTo>
                  <a:cubicBezTo>
                    <a:pt x="4204" y="8140"/>
                    <a:pt x="4070" y="8073"/>
                    <a:pt x="3937" y="8073"/>
                  </a:cubicBezTo>
                  <a:cubicBezTo>
                    <a:pt x="3737" y="8073"/>
                    <a:pt x="3503" y="8206"/>
                    <a:pt x="3403" y="8407"/>
                  </a:cubicBezTo>
                  <a:cubicBezTo>
                    <a:pt x="3303" y="8607"/>
                    <a:pt x="3303" y="8874"/>
                    <a:pt x="3403" y="9040"/>
                  </a:cubicBezTo>
                  <a:cubicBezTo>
                    <a:pt x="3770" y="9607"/>
                    <a:pt x="4270" y="10008"/>
                    <a:pt x="4704" y="10408"/>
                  </a:cubicBezTo>
                  <a:lnTo>
                    <a:pt x="4804" y="10475"/>
                  </a:lnTo>
                  <a:cubicBezTo>
                    <a:pt x="5138" y="10742"/>
                    <a:pt x="5438" y="11008"/>
                    <a:pt x="5738" y="11309"/>
                  </a:cubicBezTo>
                  <a:cubicBezTo>
                    <a:pt x="6038" y="11542"/>
                    <a:pt x="6338" y="11809"/>
                    <a:pt x="6605" y="12043"/>
                  </a:cubicBezTo>
                  <a:cubicBezTo>
                    <a:pt x="7139" y="12510"/>
                    <a:pt x="7706" y="12943"/>
                    <a:pt x="8473" y="13477"/>
                  </a:cubicBezTo>
                  <a:cubicBezTo>
                    <a:pt x="8573" y="13544"/>
                    <a:pt x="8673" y="13644"/>
                    <a:pt x="8807" y="13744"/>
                  </a:cubicBezTo>
                  <a:cubicBezTo>
                    <a:pt x="9007" y="13911"/>
                    <a:pt x="9241" y="14111"/>
                    <a:pt x="9507" y="14244"/>
                  </a:cubicBezTo>
                  <a:cubicBezTo>
                    <a:pt x="9574" y="14611"/>
                    <a:pt x="9774" y="14978"/>
                    <a:pt x="9874" y="15178"/>
                  </a:cubicBezTo>
                  <a:cubicBezTo>
                    <a:pt x="10208" y="15745"/>
                    <a:pt x="10575" y="16346"/>
                    <a:pt x="10908" y="16913"/>
                  </a:cubicBezTo>
                  <a:lnTo>
                    <a:pt x="11075" y="17213"/>
                  </a:lnTo>
                  <a:cubicBezTo>
                    <a:pt x="11475" y="17813"/>
                    <a:pt x="11976" y="18347"/>
                    <a:pt x="12476" y="18847"/>
                  </a:cubicBezTo>
                  <a:cubicBezTo>
                    <a:pt x="12610" y="18948"/>
                    <a:pt x="12743" y="19081"/>
                    <a:pt x="12843" y="19214"/>
                  </a:cubicBezTo>
                  <a:cubicBezTo>
                    <a:pt x="12977" y="19314"/>
                    <a:pt x="13110" y="19448"/>
                    <a:pt x="13210" y="19581"/>
                  </a:cubicBezTo>
                  <a:cubicBezTo>
                    <a:pt x="13343" y="19748"/>
                    <a:pt x="13477" y="19882"/>
                    <a:pt x="13610" y="20048"/>
                  </a:cubicBezTo>
                  <a:cubicBezTo>
                    <a:pt x="13777" y="20182"/>
                    <a:pt x="13944" y="20315"/>
                    <a:pt x="14111" y="20449"/>
                  </a:cubicBezTo>
                  <a:cubicBezTo>
                    <a:pt x="14344" y="20649"/>
                    <a:pt x="14578" y="20816"/>
                    <a:pt x="14711" y="21082"/>
                  </a:cubicBezTo>
                  <a:cubicBezTo>
                    <a:pt x="14744" y="21149"/>
                    <a:pt x="14811" y="21182"/>
                    <a:pt x="14845" y="21249"/>
                  </a:cubicBezTo>
                  <a:cubicBezTo>
                    <a:pt x="14878" y="21483"/>
                    <a:pt x="14911" y="21716"/>
                    <a:pt x="14945" y="21950"/>
                  </a:cubicBezTo>
                  <a:cubicBezTo>
                    <a:pt x="15145" y="22950"/>
                    <a:pt x="15812" y="23984"/>
                    <a:pt x="16379" y="24585"/>
                  </a:cubicBezTo>
                  <a:cubicBezTo>
                    <a:pt x="16913" y="25152"/>
                    <a:pt x="17546" y="25786"/>
                    <a:pt x="18314" y="26353"/>
                  </a:cubicBezTo>
                  <a:cubicBezTo>
                    <a:pt x="18547" y="26520"/>
                    <a:pt x="19314" y="26887"/>
                    <a:pt x="19948" y="27020"/>
                  </a:cubicBezTo>
                  <a:cubicBezTo>
                    <a:pt x="20182" y="27954"/>
                    <a:pt x="20449" y="28855"/>
                    <a:pt x="21049" y="29555"/>
                  </a:cubicBezTo>
                  <a:cubicBezTo>
                    <a:pt x="21182" y="29722"/>
                    <a:pt x="21316" y="29855"/>
                    <a:pt x="21449" y="29989"/>
                  </a:cubicBezTo>
                  <a:cubicBezTo>
                    <a:pt x="21282" y="30189"/>
                    <a:pt x="21082" y="30422"/>
                    <a:pt x="20916" y="30689"/>
                  </a:cubicBezTo>
                  <a:cubicBezTo>
                    <a:pt x="20515" y="31323"/>
                    <a:pt x="20215" y="32257"/>
                    <a:pt x="20115" y="33024"/>
                  </a:cubicBezTo>
                  <a:cubicBezTo>
                    <a:pt x="19681" y="33324"/>
                    <a:pt x="19314" y="33591"/>
                    <a:pt x="18914" y="33591"/>
                  </a:cubicBezTo>
                  <a:cubicBezTo>
                    <a:pt x="18714" y="33591"/>
                    <a:pt x="18480" y="33525"/>
                    <a:pt x="18247" y="33391"/>
                  </a:cubicBezTo>
                  <a:cubicBezTo>
                    <a:pt x="17613" y="33024"/>
                    <a:pt x="16946" y="32591"/>
                    <a:pt x="16312" y="32157"/>
                  </a:cubicBezTo>
                  <a:lnTo>
                    <a:pt x="15979" y="31923"/>
                  </a:lnTo>
                  <a:cubicBezTo>
                    <a:pt x="15578" y="31690"/>
                    <a:pt x="14611" y="31190"/>
                    <a:pt x="13777" y="31190"/>
                  </a:cubicBezTo>
                  <a:cubicBezTo>
                    <a:pt x="13210" y="31190"/>
                    <a:pt x="12810" y="31390"/>
                    <a:pt x="12576" y="31790"/>
                  </a:cubicBezTo>
                  <a:cubicBezTo>
                    <a:pt x="11909" y="31823"/>
                    <a:pt x="11342" y="32190"/>
                    <a:pt x="10842" y="32524"/>
                  </a:cubicBezTo>
                  <a:lnTo>
                    <a:pt x="10708" y="32624"/>
                  </a:lnTo>
                  <a:cubicBezTo>
                    <a:pt x="10008" y="33058"/>
                    <a:pt x="9441" y="33525"/>
                    <a:pt x="8974" y="34025"/>
                  </a:cubicBezTo>
                  <a:cubicBezTo>
                    <a:pt x="8407" y="34625"/>
                    <a:pt x="7806" y="35259"/>
                    <a:pt x="7373" y="36060"/>
                  </a:cubicBezTo>
                  <a:cubicBezTo>
                    <a:pt x="7339" y="36126"/>
                    <a:pt x="7306" y="36160"/>
                    <a:pt x="7272" y="36227"/>
                  </a:cubicBezTo>
                  <a:cubicBezTo>
                    <a:pt x="7039" y="36593"/>
                    <a:pt x="6772" y="37060"/>
                    <a:pt x="6705" y="37527"/>
                  </a:cubicBezTo>
                  <a:cubicBezTo>
                    <a:pt x="6505" y="37694"/>
                    <a:pt x="6305" y="37861"/>
                    <a:pt x="6105" y="38061"/>
                  </a:cubicBezTo>
                  <a:cubicBezTo>
                    <a:pt x="5972" y="38195"/>
                    <a:pt x="5838" y="38328"/>
                    <a:pt x="5671" y="38461"/>
                  </a:cubicBezTo>
                  <a:cubicBezTo>
                    <a:pt x="5404" y="38662"/>
                    <a:pt x="5138" y="38895"/>
                    <a:pt x="4837" y="39095"/>
                  </a:cubicBezTo>
                  <a:cubicBezTo>
                    <a:pt x="4537" y="39329"/>
                    <a:pt x="4204" y="39596"/>
                    <a:pt x="3870" y="39862"/>
                  </a:cubicBezTo>
                  <a:cubicBezTo>
                    <a:pt x="3703" y="39996"/>
                    <a:pt x="3503" y="40163"/>
                    <a:pt x="3336" y="40296"/>
                  </a:cubicBezTo>
                  <a:cubicBezTo>
                    <a:pt x="2936" y="40630"/>
                    <a:pt x="2536" y="40963"/>
                    <a:pt x="2135" y="41263"/>
                  </a:cubicBezTo>
                  <a:cubicBezTo>
                    <a:pt x="1668" y="41597"/>
                    <a:pt x="1268" y="41964"/>
                    <a:pt x="868" y="42298"/>
                  </a:cubicBezTo>
                  <a:cubicBezTo>
                    <a:pt x="668" y="42498"/>
                    <a:pt x="468" y="42664"/>
                    <a:pt x="267" y="42831"/>
                  </a:cubicBezTo>
                  <a:cubicBezTo>
                    <a:pt x="67" y="43031"/>
                    <a:pt x="1" y="43298"/>
                    <a:pt x="101" y="43565"/>
                  </a:cubicBezTo>
                  <a:cubicBezTo>
                    <a:pt x="167" y="43799"/>
                    <a:pt x="401" y="43965"/>
                    <a:pt x="634" y="43965"/>
                  </a:cubicBezTo>
                  <a:cubicBezTo>
                    <a:pt x="734" y="43965"/>
                    <a:pt x="835" y="43932"/>
                    <a:pt x="935" y="43865"/>
                  </a:cubicBezTo>
                  <a:cubicBezTo>
                    <a:pt x="2569" y="42965"/>
                    <a:pt x="4037" y="41730"/>
                    <a:pt x="5138" y="40763"/>
                  </a:cubicBezTo>
                  <a:cubicBezTo>
                    <a:pt x="5371" y="40596"/>
                    <a:pt x="5571" y="40430"/>
                    <a:pt x="5805" y="40263"/>
                  </a:cubicBezTo>
                  <a:cubicBezTo>
                    <a:pt x="6205" y="39963"/>
                    <a:pt x="6572" y="39696"/>
                    <a:pt x="6906" y="39329"/>
                  </a:cubicBezTo>
                  <a:cubicBezTo>
                    <a:pt x="7006" y="39229"/>
                    <a:pt x="7072" y="39162"/>
                    <a:pt x="7172" y="39062"/>
                  </a:cubicBezTo>
                  <a:cubicBezTo>
                    <a:pt x="7306" y="38928"/>
                    <a:pt x="7406" y="38828"/>
                    <a:pt x="7539" y="38695"/>
                  </a:cubicBezTo>
                  <a:lnTo>
                    <a:pt x="7639" y="38695"/>
                  </a:lnTo>
                  <a:cubicBezTo>
                    <a:pt x="7773" y="38695"/>
                    <a:pt x="7940" y="38662"/>
                    <a:pt x="8106" y="38595"/>
                  </a:cubicBezTo>
                  <a:cubicBezTo>
                    <a:pt x="8340" y="38495"/>
                    <a:pt x="8540" y="38328"/>
                    <a:pt x="8740" y="38161"/>
                  </a:cubicBezTo>
                  <a:cubicBezTo>
                    <a:pt x="8840" y="38095"/>
                    <a:pt x="8940" y="38028"/>
                    <a:pt x="9007" y="37961"/>
                  </a:cubicBezTo>
                  <a:cubicBezTo>
                    <a:pt x="9174" y="37861"/>
                    <a:pt x="9307" y="37761"/>
                    <a:pt x="9441" y="37694"/>
                  </a:cubicBezTo>
                  <a:cubicBezTo>
                    <a:pt x="9641" y="37561"/>
                    <a:pt x="9841" y="37461"/>
                    <a:pt x="10008" y="37327"/>
                  </a:cubicBezTo>
                  <a:cubicBezTo>
                    <a:pt x="10708" y="36827"/>
                    <a:pt x="11242" y="36260"/>
                    <a:pt x="11676" y="35726"/>
                  </a:cubicBezTo>
                  <a:cubicBezTo>
                    <a:pt x="12043" y="35293"/>
                    <a:pt x="12610" y="34692"/>
                    <a:pt x="13177" y="34459"/>
                  </a:cubicBezTo>
                  <a:cubicBezTo>
                    <a:pt x="13877" y="35092"/>
                    <a:pt x="14845" y="35493"/>
                    <a:pt x="15512" y="35726"/>
                  </a:cubicBezTo>
                  <a:lnTo>
                    <a:pt x="15712" y="35793"/>
                  </a:lnTo>
                  <a:cubicBezTo>
                    <a:pt x="16679" y="36193"/>
                    <a:pt x="17580" y="36427"/>
                    <a:pt x="18414" y="36493"/>
                  </a:cubicBezTo>
                  <a:cubicBezTo>
                    <a:pt x="18681" y="36493"/>
                    <a:pt x="18947" y="36527"/>
                    <a:pt x="19248" y="36527"/>
                  </a:cubicBezTo>
                  <a:cubicBezTo>
                    <a:pt x="19448" y="36527"/>
                    <a:pt x="19615" y="36527"/>
                    <a:pt x="19781" y="36493"/>
                  </a:cubicBezTo>
                  <a:cubicBezTo>
                    <a:pt x="19948" y="36460"/>
                    <a:pt x="20148" y="36427"/>
                    <a:pt x="20315" y="36393"/>
                  </a:cubicBezTo>
                  <a:lnTo>
                    <a:pt x="20315" y="36393"/>
                  </a:lnTo>
                  <a:cubicBezTo>
                    <a:pt x="20182" y="36527"/>
                    <a:pt x="20048" y="36660"/>
                    <a:pt x="19915" y="36827"/>
                  </a:cubicBezTo>
                  <a:cubicBezTo>
                    <a:pt x="19281" y="37527"/>
                    <a:pt x="18547" y="38195"/>
                    <a:pt x="17847" y="38828"/>
                  </a:cubicBezTo>
                  <a:cubicBezTo>
                    <a:pt x="17613" y="39029"/>
                    <a:pt x="17380" y="39262"/>
                    <a:pt x="17146" y="39462"/>
                  </a:cubicBezTo>
                  <a:cubicBezTo>
                    <a:pt x="16679" y="39896"/>
                    <a:pt x="16212" y="40329"/>
                    <a:pt x="15712" y="40696"/>
                  </a:cubicBezTo>
                  <a:cubicBezTo>
                    <a:pt x="15312" y="41030"/>
                    <a:pt x="14911" y="41297"/>
                    <a:pt x="14511" y="41597"/>
                  </a:cubicBezTo>
                  <a:cubicBezTo>
                    <a:pt x="14244" y="41764"/>
                    <a:pt x="13977" y="41964"/>
                    <a:pt x="13677" y="42164"/>
                  </a:cubicBezTo>
                  <a:cubicBezTo>
                    <a:pt x="13277" y="42464"/>
                    <a:pt x="12676" y="42931"/>
                    <a:pt x="12443" y="43632"/>
                  </a:cubicBezTo>
                  <a:cubicBezTo>
                    <a:pt x="12343" y="43999"/>
                    <a:pt x="12343" y="44399"/>
                    <a:pt x="12510" y="44799"/>
                  </a:cubicBezTo>
                  <a:cubicBezTo>
                    <a:pt x="11609" y="46100"/>
                    <a:pt x="11542" y="47935"/>
                    <a:pt x="12276" y="50337"/>
                  </a:cubicBezTo>
                  <a:cubicBezTo>
                    <a:pt x="12443" y="50937"/>
                    <a:pt x="12643" y="51504"/>
                    <a:pt x="12843" y="52071"/>
                  </a:cubicBezTo>
                  <a:cubicBezTo>
                    <a:pt x="13043" y="52605"/>
                    <a:pt x="13210" y="53139"/>
                    <a:pt x="13377" y="53672"/>
                  </a:cubicBezTo>
                  <a:cubicBezTo>
                    <a:pt x="13510" y="54073"/>
                    <a:pt x="13577" y="54440"/>
                    <a:pt x="13677" y="54840"/>
                  </a:cubicBezTo>
                  <a:cubicBezTo>
                    <a:pt x="13744" y="55073"/>
                    <a:pt x="13810" y="55340"/>
                    <a:pt x="13844" y="55574"/>
                  </a:cubicBezTo>
                  <a:cubicBezTo>
                    <a:pt x="13977" y="56007"/>
                    <a:pt x="14111" y="56441"/>
                    <a:pt x="14511" y="56708"/>
                  </a:cubicBezTo>
                  <a:cubicBezTo>
                    <a:pt x="14511" y="56708"/>
                    <a:pt x="14544" y="56708"/>
                    <a:pt x="14544" y="56741"/>
                  </a:cubicBezTo>
                  <a:cubicBezTo>
                    <a:pt x="14578" y="56841"/>
                    <a:pt x="14578" y="56975"/>
                    <a:pt x="14578" y="57075"/>
                  </a:cubicBezTo>
                  <a:cubicBezTo>
                    <a:pt x="14611" y="57275"/>
                    <a:pt x="14611" y="57442"/>
                    <a:pt x="14611" y="57609"/>
                  </a:cubicBezTo>
                  <a:cubicBezTo>
                    <a:pt x="14644" y="58076"/>
                    <a:pt x="14578" y="58576"/>
                    <a:pt x="14511" y="59043"/>
                  </a:cubicBezTo>
                  <a:lnTo>
                    <a:pt x="14511" y="59243"/>
                  </a:lnTo>
                  <a:cubicBezTo>
                    <a:pt x="14378" y="60444"/>
                    <a:pt x="13977" y="61611"/>
                    <a:pt x="13577" y="62746"/>
                  </a:cubicBezTo>
                  <a:lnTo>
                    <a:pt x="13577" y="62812"/>
                  </a:lnTo>
                  <a:cubicBezTo>
                    <a:pt x="13210" y="63913"/>
                    <a:pt x="12776" y="65014"/>
                    <a:pt x="12243" y="66215"/>
                  </a:cubicBezTo>
                  <a:lnTo>
                    <a:pt x="12109" y="66548"/>
                  </a:lnTo>
                  <a:cubicBezTo>
                    <a:pt x="11709" y="67482"/>
                    <a:pt x="11309" y="68450"/>
                    <a:pt x="10808" y="69284"/>
                  </a:cubicBezTo>
                  <a:cubicBezTo>
                    <a:pt x="10675" y="69484"/>
                    <a:pt x="10675" y="69717"/>
                    <a:pt x="10775" y="69951"/>
                  </a:cubicBezTo>
                  <a:cubicBezTo>
                    <a:pt x="10908" y="70151"/>
                    <a:pt x="11109" y="70284"/>
                    <a:pt x="11342" y="70284"/>
                  </a:cubicBezTo>
                  <a:cubicBezTo>
                    <a:pt x="11509" y="70284"/>
                    <a:pt x="11676" y="70218"/>
                    <a:pt x="11809" y="70084"/>
                  </a:cubicBezTo>
                  <a:cubicBezTo>
                    <a:pt x="12510" y="69350"/>
                    <a:pt x="13010" y="68283"/>
                    <a:pt x="13444" y="67315"/>
                  </a:cubicBezTo>
                  <a:cubicBezTo>
                    <a:pt x="13510" y="67149"/>
                    <a:pt x="13577" y="66982"/>
                    <a:pt x="13677" y="66848"/>
                  </a:cubicBezTo>
                  <a:cubicBezTo>
                    <a:pt x="14111" y="65848"/>
                    <a:pt x="14544" y="64747"/>
                    <a:pt x="14978" y="63413"/>
                  </a:cubicBezTo>
                  <a:cubicBezTo>
                    <a:pt x="15678" y="61378"/>
                    <a:pt x="16279" y="58976"/>
                    <a:pt x="15845" y="56341"/>
                  </a:cubicBezTo>
                  <a:cubicBezTo>
                    <a:pt x="15979" y="56107"/>
                    <a:pt x="16079" y="55807"/>
                    <a:pt x="16145" y="55540"/>
                  </a:cubicBezTo>
                  <a:cubicBezTo>
                    <a:pt x="16446" y="54473"/>
                    <a:pt x="16279" y="53506"/>
                    <a:pt x="15912" y="52405"/>
                  </a:cubicBezTo>
                  <a:cubicBezTo>
                    <a:pt x="15745" y="51871"/>
                    <a:pt x="15512" y="51371"/>
                    <a:pt x="15278" y="50870"/>
                  </a:cubicBezTo>
                  <a:cubicBezTo>
                    <a:pt x="15011" y="50337"/>
                    <a:pt x="14778" y="49836"/>
                    <a:pt x="14644" y="49303"/>
                  </a:cubicBezTo>
                  <a:cubicBezTo>
                    <a:pt x="14544" y="49002"/>
                    <a:pt x="14478" y="48669"/>
                    <a:pt x="14444" y="48335"/>
                  </a:cubicBezTo>
                  <a:cubicBezTo>
                    <a:pt x="14411" y="48102"/>
                    <a:pt x="14344" y="47835"/>
                    <a:pt x="14311" y="47601"/>
                  </a:cubicBezTo>
                  <a:cubicBezTo>
                    <a:pt x="14177" y="47034"/>
                    <a:pt x="14444" y="46300"/>
                    <a:pt x="14744" y="45867"/>
                  </a:cubicBezTo>
                  <a:cubicBezTo>
                    <a:pt x="14778" y="45800"/>
                    <a:pt x="14811" y="45700"/>
                    <a:pt x="14845" y="45633"/>
                  </a:cubicBezTo>
                  <a:cubicBezTo>
                    <a:pt x="15011" y="45533"/>
                    <a:pt x="15178" y="45433"/>
                    <a:pt x="15345" y="45300"/>
                  </a:cubicBezTo>
                  <a:cubicBezTo>
                    <a:pt x="15745" y="44933"/>
                    <a:pt x="16145" y="44532"/>
                    <a:pt x="16546" y="44132"/>
                  </a:cubicBezTo>
                  <a:cubicBezTo>
                    <a:pt x="16746" y="43932"/>
                    <a:pt x="16946" y="43699"/>
                    <a:pt x="17146" y="43498"/>
                  </a:cubicBezTo>
                  <a:cubicBezTo>
                    <a:pt x="17446" y="43232"/>
                    <a:pt x="17747" y="42931"/>
                    <a:pt x="18013" y="42631"/>
                  </a:cubicBezTo>
                  <a:cubicBezTo>
                    <a:pt x="18447" y="42197"/>
                    <a:pt x="18914" y="41764"/>
                    <a:pt x="19348" y="41330"/>
                  </a:cubicBezTo>
                  <a:lnTo>
                    <a:pt x="19348" y="41330"/>
                  </a:lnTo>
                  <a:cubicBezTo>
                    <a:pt x="19181" y="41664"/>
                    <a:pt x="19048" y="41997"/>
                    <a:pt x="18914" y="42331"/>
                  </a:cubicBezTo>
                  <a:cubicBezTo>
                    <a:pt x="17980" y="44699"/>
                    <a:pt x="17647" y="46834"/>
                    <a:pt x="17847" y="49036"/>
                  </a:cubicBezTo>
                  <a:cubicBezTo>
                    <a:pt x="17980" y="50704"/>
                    <a:pt x="18447" y="53039"/>
                    <a:pt x="19848" y="54973"/>
                  </a:cubicBezTo>
                  <a:cubicBezTo>
                    <a:pt x="20515" y="55907"/>
                    <a:pt x="21383" y="56541"/>
                    <a:pt x="22350" y="56841"/>
                  </a:cubicBezTo>
                  <a:cubicBezTo>
                    <a:pt x="23117" y="57075"/>
                    <a:pt x="23751" y="57175"/>
                    <a:pt x="24351" y="57175"/>
                  </a:cubicBezTo>
                  <a:lnTo>
                    <a:pt x="24585" y="57175"/>
                  </a:lnTo>
                  <a:cubicBezTo>
                    <a:pt x="25152" y="57175"/>
                    <a:pt x="25819" y="57075"/>
                    <a:pt x="26586" y="56841"/>
                  </a:cubicBezTo>
                  <a:cubicBezTo>
                    <a:pt x="27554" y="56541"/>
                    <a:pt x="28421" y="55907"/>
                    <a:pt x="29088" y="54973"/>
                  </a:cubicBezTo>
                  <a:cubicBezTo>
                    <a:pt x="30489" y="53039"/>
                    <a:pt x="30956" y="50704"/>
                    <a:pt x="31089" y="49036"/>
                  </a:cubicBezTo>
                  <a:cubicBezTo>
                    <a:pt x="31290" y="46834"/>
                    <a:pt x="30956" y="44699"/>
                    <a:pt x="30022" y="42331"/>
                  </a:cubicBezTo>
                  <a:cubicBezTo>
                    <a:pt x="29889" y="41997"/>
                    <a:pt x="29722" y="41664"/>
                    <a:pt x="29588" y="41330"/>
                  </a:cubicBezTo>
                  <a:lnTo>
                    <a:pt x="29588" y="41330"/>
                  </a:lnTo>
                  <a:cubicBezTo>
                    <a:pt x="30022" y="41764"/>
                    <a:pt x="30456" y="42197"/>
                    <a:pt x="30889" y="42631"/>
                  </a:cubicBezTo>
                  <a:cubicBezTo>
                    <a:pt x="31190" y="42931"/>
                    <a:pt x="31490" y="43232"/>
                    <a:pt x="31757" y="43498"/>
                  </a:cubicBezTo>
                  <a:cubicBezTo>
                    <a:pt x="31990" y="43699"/>
                    <a:pt x="32190" y="43932"/>
                    <a:pt x="32390" y="44132"/>
                  </a:cubicBezTo>
                  <a:cubicBezTo>
                    <a:pt x="32757" y="44532"/>
                    <a:pt x="33158" y="44933"/>
                    <a:pt x="33591" y="45300"/>
                  </a:cubicBezTo>
                  <a:cubicBezTo>
                    <a:pt x="33758" y="45433"/>
                    <a:pt x="33925" y="45533"/>
                    <a:pt x="34092" y="45633"/>
                  </a:cubicBezTo>
                  <a:cubicBezTo>
                    <a:pt x="34092" y="45700"/>
                    <a:pt x="34158" y="45800"/>
                    <a:pt x="34192" y="45867"/>
                  </a:cubicBezTo>
                  <a:cubicBezTo>
                    <a:pt x="34492" y="46300"/>
                    <a:pt x="34759" y="47034"/>
                    <a:pt x="34625" y="47601"/>
                  </a:cubicBezTo>
                  <a:cubicBezTo>
                    <a:pt x="34559" y="47835"/>
                    <a:pt x="34525" y="48102"/>
                    <a:pt x="34492" y="48335"/>
                  </a:cubicBezTo>
                  <a:cubicBezTo>
                    <a:pt x="34425" y="48669"/>
                    <a:pt x="34392" y="49002"/>
                    <a:pt x="34292" y="49303"/>
                  </a:cubicBezTo>
                  <a:cubicBezTo>
                    <a:pt x="34125" y="49836"/>
                    <a:pt x="33891" y="50337"/>
                    <a:pt x="33658" y="50870"/>
                  </a:cubicBezTo>
                  <a:cubicBezTo>
                    <a:pt x="33424" y="51371"/>
                    <a:pt x="33191" y="51871"/>
                    <a:pt x="33024" y="52405"/>
                  </a:cubicBezTo>
                  <a:cubicBezTo>
                    <a:pt x="32657" y="53506"/>
                    <a:pt x="32490" y="54473"/>
                    <a:pt x="32791" y="55540"/>
                  </a:cubicBezTo>
                  <a:cubicBezTo>
                    <a:pt x="32857" y="55807"/>
                    <a:pt x="32957" y="56107"/>
                    <a:pt x="33091" y="56341"/>
                  </a:cubicBezTo>
                  <a:cubicBezTo>
                    <a:pt x="32624" y="58976"/>
                    <a:pt x="33258" y="61378"/>
                    <a:pt x="33925" y="63413"/>
                  </a:cubicBezTo>
                  <a:cubicBezTo>
                    <a:pt x="34392" y="64747"/>
                    <a:pt x="34792" y="65848"/>
                    <a:pt x="35259" y="66815"/>
                  </a:cubicBezTo>
                  <a:cubicBezTo>
                    <a:pt x="35326" y="66982"/>
                    <a:pt x="35426" y="67149"/>
                    <a:pt x="35493" y="67315"/>
                  </a:cubicBezTo>
                  <a:cubicBezTo>
                    <a:pt x="35926" y="68283"/>
                    <a:pt x="36393" y="69350"/>
                    <a:pt x="37127" y="70084"/>
                  </a:cubicBezTo>
                  <a:cubicBezTo>
                    <a:pt x="37261" y="70218"/>
                    <a:pt x="37394" y="70284"/>
                    <a:pt x="37561" y="70284"/>
                  </a:cubicBezTo>
                  <a:cubicBezTo>
                    <a:pt x="37794" y="70284"/>
                    <a:pt x="38028" y="70151"/>
                    <a:pt x="38128" y="69951"/>
                  </a:cubicBezTo>
                  <a:cubicBezTo>
                    <a:pt x="38261" y="69717"/>
                    <a:pt x="38261" y="69484"/>
                    <a:pt x="38128" y="69284"/>
                  </a:cubicBezTo>
                  <a:cubicBezTo>
                    <a:pt x="37627" y="68450"/>
                    <a:pt x="37227" y="67482"/>
                    <a:pt x="36827" y="66548"/>
                  </a:cubicBezTo>
                  <a:lnTo>
                    <a:pt x="36660" y="66215"/>
                  </a:lnTo>
                  <a:cubicBezTo>
                    <a:pt x="36160" y="65014"/>
                    <a:pt x="35726" y="63913"/>
                    <a:pt x="35359" y="62812"/>
                  </a:cubicBezTo>
                  <a:lnTo>
                    <a:pt x="35359" y="62746"/>
                  </a:lnTo>
                  <a:cubicBezTo>
                    <a:pt x="34959" y="61611"/>
                    <a:pt x="34559" y="60444"/>
                    <a:pt x="34425" y="59243"/>
                  </a:cubicBezTo>
                  <a:lnTo>
                    <a:pt x="34392" y="59043"/>
                  </a:lnTo>
                  <a:cubicBezTo>
                    <a:pt x="34358" y="58576"/>
                    <a:pt x="34292" y="58076"/>
                    <a:pt x="34292" y="57609"/>
                  </a:cubicBezTo>
                  <a:cubicBezTo>
                    <a:pt x="34292" y="57442"/>
                    <a:pt x="34325" y="57275"/>
                    <a:pt x="34325" y="57075"/>
                  </a:cubicBezTo>
                  <a:cubicBezTo>
                    <a:pt x="34358" y="56975"/>
                    <a:pt x="34358" y="56841"/>
                    <a:pt x="34358" y="56741"/>
                  </a:cubicBezTo>
                  <a:cubicBezTo>
                    <a:pt x="34392" y="56708"/>
                    <a:pt x="34392" y="56708"/>
                    <a:pt x="34425" y="56708"/>
                  </a:cubicBezTo>
                  <a:cubicBezTo>
                    <a:pt x="34792" y="56441"/>
                    <a:pt x="34959" y="56007"/>
                    <a:pt x="35059" y="55574"/>
                  </a:cubicBezTo>
                  <a:cubicBezTo>
                    <a:pt x="35126" y="55340"/>
                    <a:pt x="35192" y="55073"/>
                    <a:pt x="35259" y="54840"/>
                  </a:cubicBezTo>
                  <a:cubicBezTo>
                    <a:pt x="35326" y="54440"/>
                    <a:pt x="35426" y="54039"/>
                    <a:pt x="35559" y="53672"/>
                  </a:cubicBezTo>
                  <a:cubicBezTo>
                    <a:pt x="35693" y="53139"/>
                    <a:pt x="35893" y="52605"/>
                    <a:pt x="36093" y="52071"/>
                  </a:cubicBezTo>
                  <a:cubicBezTo>
                    <a:pt x="36293" y="51504"/>
                    <a:pt x="36493" y="50937"/>
                    <a:pt x="36660" y="50337"/>
                  </a:cubicBezTo>
                  <a:cubicBezTo>
                    <a:pt x="37394" y="47935"/>
                    <a:pt x="37294" y="46100"/>
                    <a:pt x="36427" y="44799"/>
                  </a:cubicBezTo>
                  <a:cubicBezTo>
                    <a:pt x="36560" y="44399"/>
                    <a:pt x="36593" y="43999"/>
                    <a:pt x="36493" y="43632"/>
                  </a:cubicBezTo>
                  <a:cubicBezTo>
                    <a:pt x="36260" y="42931"/>
                    <a:pt x="35659" y="42464"/>
                    <a:pt x="35226" y="42164"/>
                  </a:cubicBezTo>
                  <a:cubicBezTo>
                    <a:pt x="34959" y="41964"/>
                    <a:pt x="34692" y="41764"/>
                    <a:pt x="34425" y="41597"/>
                  </a:cubicBezTo>
                  <a:cubicBezTo>
                    <a:pt x="34025" y="41297"/>
                    <a:pt x="33591" y="41030"/>
                    <a:pt x="33224" y="40696"/>
                  </a:cubicBezTo>
                  <a:cubicBezTo>
                    <a:pt x="32724" y="40329"/>
                    <a:pt x="32257" y="39896"/>
                    <a:pt x="31790" y="39462"/>
                  </a:cubicBezTo>
                  <a:cubicBezTo>
                    <a:pt x="31556" y="39262"/>
                    <a:pt x="31323" y="39029"/>
                    <a:pt x="31089" y="38828"/>
                  </a:cubicBezTo>
                  <a:cubicBezTo>
                    <a:pt x="30389" y="38195"/>
                    <a:pt x="29655" y="37527"/>
                    <a:pt x="29021" y="36827"/>
                  </a:cubicBezTo>
                  <a:cubicBezTo>
                    <a:pt x="28888" y="36660"/>
                    <a:pt x="28754" y="36527"/>
                    <a:pt x="28621" y="36393"/>
                  </a:cubicBezTo>
                  <a:lnTo>
                    <a:pt x="28621" y="36393"/>
                  </a:lnTo>
                  <a:cubicBezTo>
                    <a:pt x="28788" y="36427"/>
                    <a:pt x="28955" y="36460"/>
                    <a:pt x="29155" y="36493"/>
                  </a:cubicBezTo>
                  <a:cubicBezTo>
                    <a:pt x="29322" y="36527"/>
                    <a:pt x="29488" y="36527"/>
                    <a:pt x="29688" y="36527"/>
                  </a:cubicBezTo>
                  <a:cubicBezTo>
                    <a:pt x="29955" y="36527"/>
                    <a:pt x="30256" y="36493"/>
                    <a:pt x="30522" y="36493"/>
                  </a:cubicBezTo>
                  <a:cubicBezTo>
                    <a:pt x="31356" y="36427"/>
                    <a:pt x="32257" y="36193"/>
                    <a:pt x="33224" y="35793"/>
                  </a:cubicBezTo>
                  <a:lnTo>
                    <a:pt x="33391" y="35726"/>
                  </a:lnTo>
                  <a:cubicBezTo>
                    <a:pt x="34058" y="35493"/>
                    <a:pt x="35059" y="35092"/>
                    <a:pt x="35759" y="34459"/>
                  </a:cubicBezTo>
                  <a:cubicBezTo>
                    <a:pt x="36327" y="34692"/>
                    <a:pt x="36894" y="35293"/>
                    <a:pt x="37261" y="35726"/>
                  </a:cubicBezTo>
                  <a:cubicBezTo>
                    <a:pt x="37861" y="36460"/>
                    <a:pt x="38361" y="36927"/>
                    <a:pt x="38895" y="37327"/>
                  </a:cubicBezTo>
                  <a:cubicBezTo>
                    <a:pt x="39095" y="37461"/>
                    <a:pt x="39295" y="37561"/>
                    <a:pt x="39462" y="37694"/>
                  </a:cubicBezTo>
                  <a:cubicBezTo>
                    <a:pt x="39629" y="37761"/>
                    <a:pt x="39762" y="37861"/>
                    <a:pt x="39929" y="37961"/>
                  </a:cubicBezTo>
                  <a:cubicBezTo>
                    <a:pt x="39996" y="38028"/>
                    <a:pt x="40096" y="38095"/>
                    <a:pt x="40196" y="38161"/>
                  </a:cubicBezTo>
                  <a:cubicBezTo>
                    <a:pt x="40363" y="38328"/>
                    <a:pt x="40596" y="38495"/>
                    <a:pt x="40830" y="38595"/>
                  </a:cubicBezTo>
                  <a:cubicBezTo>
                    <a:pt x="40997" y="38662"/>
                    <a:pt x="41130" y="38695"/>
                    <a:pt x="41297" y="38695"/>
                  </a:cubicBezTo>
                  <a:lnTo>
                    <a:pt x="41397" y="38695"/>
                  </a:lnTo>
                  <a:cubicBezTo>
                    <a:pt x="41530" y="38828"/>
                    <a:pt x="41630" y="38928"/>
                    <a:pt x="41764" y="39062"/>
                  </a:cubicBezTo>
                  <a:cubicBezTo>
                    <a:pt x="41830" y="39129"/>
                    <a:pt x="41931" y="39229"/>
                    <a:pt x="41997" y="39329"/>
                  </a:cubicBezTo>
                  <a:cubicBezTo>
                    <a:pt x="42364" y="39696"/>
                    <a:pt x="42731" y="39963"/>
                    <a:pt x="43098" y="40229"/>
                  </a:cubicBezTo>
                  <a:cubicBezTo>
                    <a:pt x="43365" y="40430"/>
                    <a:pt x="43565" y="40596"/>
                    <a:pt x="43765" y="40763"/>
                  </a:cubicBezTo>
                  <a:cubicBezTo>
                    <a:pt x="44899" y="41730"/>
                    <a:pt x="46367" y="42965"/>
                    <a:pt x="48002" y="43865"/>
                  </a:cubicBezTo>
                  <a:cubicBezTo>
                    <a:pt x="48102" y="43932"/>
                    <a:pt x="48202" y="43965"/>
                    <a:pt x="48302" y="43965"/>
                  </a:cubicBezTo>
                  <a:cubicBezTo>
                    <a:pt x="48535" y="43965"/>
                    <a:pt x="48735" y="43799"/>
                    <a:pt x="48836" y="43565"/>
                  </a:cubicBezTo>
                  <a:cubicBezTo>
                    <a:pt x="48936" y="43298"/>
                    <a:pt x="48869" y="43031"/>
                    <a:pt x="48635" y="42831"/>
                  </a:cubicBezTo>
                  <a:cubicBezTo>
                    <a:pt x="48435" y="42664"/>
                    <a:pt x="48235" y="42498"/>
                    <a:pt x="48035" y="42298"/>
                  </a:cubicBezTo>
                  <a:cubicBezTo>
                    <a:pt x="47668" y="41964"/>
                    <a:pt x="47268" y="41597"/>
                    <a:pt x="46801" y="41263"/>
                  </a:cubicBezTo>
                  <a:cubicBezTo>
                    <a:pt x="46400" y="40963"/>
                    <a:pt x="46000" y="40630"/>
                    <a:pt x="45600" y="40296"/>
                  </a:cubicBezTo>
                  <a:cubicBezTo>
                    <a:pt x="45400" y="40129"/>
                    <a:pt x="45233" y="39996"/>
                    <a:pt x="45066" y="39862"/>
                  </a:cubicBezTo>
                  <a:cubicBezTo>
                    <a:pt x="44733" y="39596"/>
                    <a:pt x="44399" y="39329"/>
                    <a:pt x="44065" y="39095"/>
                  </a:cubicBezTo>
                  <a:cubicBezTo>
                    <a:pt x="43799" y="38895"/>
                    <a:pt x="43532" y="38662"/>
                    <a:pt x="43265" y="38461"/>
                  </a:cubicBezTo>
                  <a:cubicBezTo>
                    <a:pt x="43098" y="38328"/>
                    <a:pt x="42965" y="38195"/>
                    <a:pt x="42798" y="38061"/>
                  </a:cubicBezTo>
                  <a:cubicBezTo>
                    <a:pt x="42631" y="37861"/>
                    <a:pt x="42431" y="37694"/>
                    <a:pt x="42231" y="37527"/>
                  </a:cubicBezTo>
                  <a:cubicBezTo>
                    <a:pt x="42164" y="37060"/>
                    <a:pt x="41897" y="36593"/>
                    <a:pt x="41664" y="36227"/>
                  </a:cubicBezTo>
                  <a:cubicBezTo>
                    <a:pt x="41630" y="36193"/>
                    <a:pt x="41597" y="36126"/>
                    <a:pt x="41564" y="36060"/>
                  </a:cubicBezTo>
                  <a:cubicBezTo>
                    <a:pt x="41097" y="35259"/>
                    <a:pt x="40530" y="34625"/>
                    <a:pt x="39962" y="34025"/>
                  </a:cubicBezTo>
                  <a:cubicBezTo>
                    <a:pt x="39495" y="33525"/>
                    <a:pt x="38928" y="33058"/>
                    <a:pt x="38228" y="32624"/>
                  </a:cubicBezTo>
                  <a:lnTo>
                    <a:pt x="38094" y="32524"/>
                  </a:lnTo>
                  <a:cubicBezTo>
                    <a:pt x="37594" y="32190"/>
                    <a:pt x="37027" y="31823"/>
                    <a:pt x="36360" y="31790"/>
                  </a:cubicBezTo>
                  <a:cubicBezTo>
                    <a:pt x="36126" y="31390"/>
                    <a:pt x="35726" y="31190"/>
                    <a:pt x="35159" y="31190"/>
                  </a:cubicBezTo>
                  <a:cubicBezTo>
                    <a:pt x="34325" y="31190"/>
                    <a:pt x="33358" y="31690"/>
                    <a:pt x="32957" y="31923"/>
                  </a:cubicBezTo>
                  <a:lnTo>
                    <a:pt x="32591" y="32190"/>
                  </a:lnTo>
                  <a:cubicBezTo>
                    <a:pt x="31957" y="32591"/>
                    <a:pt x="31323" y="33024"/>
                    <a:pt x="30656" y="33391"/>
                  </a:cubicBezTo>
                  <a:cubicBezTo>
                    <a:pt x="30456" y="33525"/>
                    <a:pt x="30222" y="33591"/>
                    <a:pt x="30022" y="33591"/>
                  </a:cubicBezTo>
                  <a:cubicBezTo>
                    <a:pt x="29622" y="33591"/>
                    <a:pt x="29255" y="33324"/>
                    <a:pt x="28821" y="33024"/>
                  </a:cubicBezTo>
                  <a:cubicBezTo>
                    <a:pt x="28721" y="32224"/>
                    <a:pt x="28388" y="31323"/>
                    <a:pt x="28021" y="30689"/>
                  </a:cubicBezTo>
                  <a:cubicBezTo>
                    <a:pt x="27820" y="30422"/>
                    <a:pt x="27654" y="30189"/>
                    <a:pt x="27487" y="29989"/>
                  </a:cubicBezTo>
                  <a:cubicBezTo>
                    <a:pt x="27620" y="29855"/>
                    <a:pt x="27754" y="29722"/>
                    <a:pt x="27887" y="29555"/>
                  </a:cubicBezTo>
                  <a:cubicBezTo>
                    <a:pt x="28454" y="28855"/>
                    <a:pt x="28754" y="27954"/>
                    <a:pt x="28955" y="27020"/>
                  </a:cubicBezTo>
                  <a:cubicBezTo>
                    <a:pt x="29622" y="26887"/>
                    <a:pt x="30389" y="26520"/>
                    <a:pt x="30622" y="26353"/>
                  </a:cubicBezTo>
                  <a:cubicBezTo>
                    <a:pt x="31390" y="25786"/>
                    <a:pt x="32023" y="25152"/>
                    <a:pt x="32557" y="24585"/>
                  </a:cubicBezTo>
                  <a:cubicBezTo>
                    <a:pt x="33091" y="23984"/>
                    <a:pt x="33791" y="22950"/>
                    <a:pt x="33992" y="21950"/>
                  </a:cubicBezTo>
                  <a:cubicBezTo>
                    <a:pt x="34025" y="21716"/>
                    <a:pt x="34058" y="21483"/>
                    <a:pt x="34058" y="21249"/>
                  </a:cubicBezTo>
                  <a:cubicBezTo>
                    <a:pt x="34125" y="21182"/>
                    <a:pt x="34158" y="21149"/>
                    <a:pt x="34225" y="21082"/>
                  </a:cubicBezTo>
                  <a:cubicBezTo>
                    <a:pt x="34358" y="20816"/>
                    <a:pt x="34592" y="20649"/>
                    <a:pt x="34825" y="20449"/>
                  </a:cubicBezTo>
                  <a:cubicBezTo>
                    <a:pt x="34992" y="20315"/>
                    <a:pt x="35159" y="20182"/>
                    <a:pt x="35292" y="20048"/>
                  </a:cubicBezTo>
                  <a:cubicBezTo>
                    <a:pt x="35459" y="19882"/>
                    <a:pt x="35593" y="19748"/>
                    <a:pt x="35726" y="19615"/>
                  </a:cubicBezTo>
                  <a:cubicBezTo>
                    <a:pt x="35826" y="19448"/>
                    <a:pt x="35960" y="19314"/>
                    <a:pt x="36093" y="19214"/>
                  </a:cubicBezTo>
                  <a:cubicBezTo>
                    <a:pt x="36193" y="19081"/>
                    <a:pt x="36327" y="18948"/>
                    <a:pt x="36427" y="18847"/>
                  </a:cubicBezTo>
                  <a:cubicBezTo>
                    <a:pt x="36960" y="18347"/>
                    <a:pt x="37461" y="17813"/>
                    <a:pt x="37861" y="17213"/>
                  </a:cubicBezTo>
                  <a:lnTo>
                    <a:pt x="38061" y="16846"/>
                  </a:lnTo>
                  <a:cubicBezTo>
                    <a:pt x="38395" y="16312"/>
                    <a:pt x="38728" y="15745"/>
                    <a:pt x="39028" y="15178"/>
                  </a:cubicBezTo>
                  <a:cubicBezTo>
                    <a:pt x="39195" y="14878"/>
                    <a:pt x="39362" y="14578"/>
                    <a:pt x="39395" y="14244"/>
                  </a:cubicBezTo>
                  <a:cubicBezTo>
                    <a:pt x="39696" y="14111"/>
                    <a:pt x="39929" y="13911"/>
                    <a:pt x="40129" y="13744"/>
                  </a:cubicBezTo>
                  <a:cubicBezTo>
                    <a:pt x="40263" y="13644"/>
                    <a:pt x="40363" y="13544"/>
                    <a:pt x="40463" y="13477"/>
                  </a:cubicBezTo>
                  <a:cubicBezTo>
                    <a:pt x="41197" y="12943"/>
                    <a:pt x="41797" y="12510"/>
                    <a:pt x="42297" y="12043"/>
                  </a:cubicBezTo>
                  <a:cubicBezTo>
                    <a:pt x="42598" y="11809"/>
                    <a:pt x="42898" y="11542"/>
                    <a:pt x="43198" y="11275"/>
                  </a:cubicBezTo>
                  <a:cubicBezTo>
                    <a:pt x="43498" y="11008"/>
                    <a:pt x="43799" y="10742"/>
                    <a:pt x="44099" y="10475"/>
                  </a:cubicBezTo>
                  <a:lnTo>
                    <a:pt x="44199" y="10408"/>
                  </a:lnTo>
                  <a:cubicBezTo>
                    <a:pt x="44666" y="10041"/>
                    <a:pt x="45133" y="9607"/>
                    <a:pt x="45500" y="9040"/>
                  </a:cubicBezTo>
                  <a:cubicBezTo>
                    <a:pt x="45633" y="8874"/>
                    <a:pt x="45633" y="8607"/>
                    <a:pt x="45533" y="8407"/>
                  </a:cubicBezTo>
                  <a:cubicBezTo>
                    <a:pt x="45400" y="8206"/>
                    <a:pt x="45200" y="8073"/>
                    <a:pt x="44999" y="8073"/>
                  </a:cubicBezTo>
                  <a:cubicBezTo>
                    <a:pt x="44866" y="8073"/>
                    <a:pt x="44733" y="8140"/>
                    <a:pt x="44632" y="8206"/>
                  </a:cubicBezTo>
                  <a:cubicBezTo>
                    <a:pt x="43498" y="9107"/>
                    <a:pt x="42398" y="10008"/>
                    <a:pt x="41363" y="10842"/>
                  </a:cubicBezTo>
                  <a:cubicBezTo>
                    <a:pt x="41063" y="11075"/>
                    <a:pt x="40763" y="11275"/>
                    <a:pt x="40463" y="11509"/>
                  </a:cubicBezTo>
                  <a:cubicBezTo>
                    <a:pt x="39796" y="11976"/>
                    <a:pt x="39162" y="12443"/>
                    <a:pt x="38595" y="13077"/>
                  </a:cubicBezTo>
                  <a:cubicBezTo>
                    <a:pt x="38561" y="13043"/>
                    <a:pt x="38528" y="13043"/>
                    <a:pt x="38461" y="13043"/>
                  </a:cubicBezTo>
                  <a:cubicBezTo>
                    <a:pt x="38028" y="13043"/>
                    <a:pt x="37594" y="13277"/>
                    <a:pt x="37261" y="13510"/>
                  </a:cubicBezTo>
                  <a:cubicBezTo>
                    <a:pt x="36493" y="13944"/>
                    <a:pt x="35826" y="14544"/>
                    <a:pt x="35226" y="15111"/>
                  </a:cubicBezTo>
                  <a:cubicBezTo>
                    <a:pt x="34525" y="15745"/>
                    <a:pt x="33925" y="16646"/>
                    <a:pt x="33458" y="17446"/>
                  </a:cubicBezTo>
                  <a:cubicBezTo>
                    <a:pt x="33224" y="17813"/>
                    <a:pt x="33024" y="18180"/>
                    <a:pt x="32824" y="18614"/>
                  </a:cubicBezTo>
                  <a:cubicBezTo>
                    <a:pt x="32290" y="18647"/>
                    <a:pt x="31890" y="19214"/>
                    <a:pt x="31623" y="19615"/>
                  </a:cubicBezTo>
                  <a:lnTo>
                    <a:pt x="31590" y="19648"/>
                  </a:lnTo>
                  <a:cubicBezTo>
                    <a:pt x="31323" y="20015"/>
                    <a:pt x="31056" y="20382"/>
                    <a:pt x="30823" y="20782"/>
                  </a:cubicBezTo>
                  <a:cubicBezTo>
                    <a:pt x="30522" y="21182"/>
                    <a:pt x="30222" y="21649"/>
                    <a:pt x="29922" y="22050"/>
                  </a:cubicBezTo>
                  <a:cubicBezTo>
                    <a:pt x="29688" y="22350"/>
                    <a:pt x="29422" y="22717"/>
                    <a:pt x="29121" y="22984"/>
                  </a:cubicBezTo>
                  <a:cubicBezTo>
                    <a:pt x="28988" y="22650"/>
                    <a:pt x="28855" y="22350"/>
                    <a:pt x="28688" y="22016"/>
                  </a:cubicBezTo>
                  <a:cubicBezTo>
                    <a:pt x="28521" y="21683"/>
                    <a:pt x="28287" y="21316"/>
                    <a:pt x="28021" y="20949"/>
                  </a:cubicBezTo>
                  <a:cubicBezTo>
                    <a:pt x="28321" y="20782"/>
                    <a:pt x="28621" y="20615"/>
                    <a:pt x="28855" y="20415"/>
                  </a:cubicBezTo>
                  <a:cubicBezTo>
                    <a:pt x="30289" y="19181"/>
                    <a:pt x="30322" y="17180"/>
                    <a:pt x="30189" y="16112"/>
                  </a:cubicBezTo>
                  <a:cubicBezTo>
                    <a:pt x="29989" y="14411"/>
                    <a:pt x="29322" y="12843"/>
                    <a:pt x="28287" y="11676"/>
                  </a:cubicBezTo>
                  <a:cubicBezTo>
                    <a:pt x="28121" y="11509"/>
                    <a:pt x="27954" y="11309"/>
                    <a:pt x="27754" y="11109"/>
                  </a:cubicBezTo>
                  <a:cubicBezTo>
                    <a:pt x="28087" y="10708"/>
                    <a:pt x="28454" y="10275"/>
                    <a:pt x="28588" y="9708"/>
                  </a:cubicBezTo>
                  <a:cubicBezTo>
                    <a:pt x="28855" y="8874"/>
                    <a:pt x="28354" y="8206"/>
                    <a:pt x="27954" y="7673"/>
                  </a:cubicBezTo>
                  <a:cubicBezTo>
                    <a:pt x="27854" y="7506"/>
                    <a:pt x="27787" y="7373"/>
                    <a:pt x="27687" y="7272"/>
                  </a:cubicBezTo>
                  <a:cubicBezTo>
                    <a:pt x="27220" y="6472"/>
                    <a:pt x="26553" y="5338"/>
                    <a:pt x="26953" y="4470"/>
                  </a:cubicBezTo>
                  <a:cubicBezTo>
                    <a:pt x="27420" y="3470"/>
                    <a:pt x="28054" y="2602"/>
                    <a:pt x="28654" y="1869"/>
                  </a:cubicBezTo>
                  <a:cubicBezTo>
                    <a:pt x="28788" y="1735"/>
                    <a:pt x="28821" y="1502"/>
                    <a:pt x="28721" y="1335"/>
                  </a:cubicBezTo>
                  <a:cubicBezTo>
                    <a:pt x="28621" y="1135"/>
                    <a:pt x="28454" y="1035"/>
                    <a:pt x="28254" y="1035"/>
                  </a:cubicBezTo>
                  <a:cubicBezTo>
                    <a:pt x="28121" y="1035"/>
                    <a:pt x="27987" y="1068"/>
                    <a:pt x="27887" y="1168"/>
                  </a:cubicBezTo>
                  <a:cubicBezTo>
                    <a:pt x="27787" y="1302"/>
                    <a:pt x="27654" y="1435"/>
                    <a:pt x="27520" y="1568"/>
                  </a:cubicBezTo>
                  <a:cubicBezTo>
                    <a:pt x="26386" y="2703"/>
                    <a:pt x="24985" y="4137"/>
                    <a:pt x="25485" y="6205"/>
                  </a:cubicBezTo>
                  <a:cubicBezTo>
                    <a:pt x="25752" y="7172"/>
                    <a:pt x="26186" y="8140"/>
                    <a:pt x="26786" y="8940"/>
                  </a:cubicBezTo>
                  <a:lnTo>
                    <a:pt x="26820" y="9007"/>
                  </a:lnTo>
                  <a:cubicBezTo>
                    <a:pt x="26920" y="9107"/>
                    <a:pt x="27053" y="9274"/>
                    <a:pt x="27020" y="9374"/>
                  </a:cubicBezTo>
                  <a:cubicBezTo>
                    <a:pt x="27020" y="9407"/>
                    <a:pt x="26920" y="9541"/>
                    <a:pt x="26886" y="9607"/>
                  </a:cubicBezTo>
                  <a:cubicBezTo>
                    <a:pt x="26820" y="9708"/>
                    <a:pt x="26753" y="9774"/>
                    <a:pt x="26720" y="9874"/>
                  </a:cubicBezTo>
                  <a:cubicBezTo>
                    <a:pt x="26686" y="9941"/>
                    <a:pt x="26653" y="10008"/>
                    <a:pt x="26586" y="10074"/>
                  </a:cubicBezTo>
                  <a:cubicBezTo>
                    <a:pt x="26186" y="9808"/>
                    <a:pt x="25819" y="9641"/>
                    <a:pt x="25452" y="9541"/>
                  </a:cubicBezTo>
                  <a:cubicBezTo>
                    <a:pt x="25152" y="9474"/>
                    <a:pt x="24885" y="9407"/>
                    <a:pt x="24618" y="9374"/>
                  </a:cubicBezTo>
                  <a:lnTo>
                    <a:pt x="24318" y="9374"/>
                  </a:lnTo>
                  <a:cubicBezTo>
                    <a:pt x="23651" y="9374"/>
                    <a:pt x="23017" y="9607"/>
                    <a:pt x="22417" y="10041"/>
                  </a:cubicBezTo>
                  <a:cubicBezTo>
                    <a:pt x="22350" y="10074"/>
                    <a:pt x="22317" y="10108"/>
                    <a:pt x="22250" y="10141"/>
                  </a:cubicBezTo>
                  <a:cubicBezTo>
                    <a:pt x="21816" y="9374"/>
                    <a:pt x="21549" y="8874"/>
                    <a:pt x="21883" y="8206"/>
                  </a:cubicBezTo>
                  <a:cubicBezTo>
                    <a:pt x="21983" y="7973"/>
                    <a:pt x="22150" y="7739"/>
                    <a:pt x="22283" y="7506"/>
                  </a:cubicBezTo>
                  <a:cubicBezTo>
                    <a:pt x="22417" y="7306"/>
                    <a:pt x="22550" y="7139"/>
                    <a:pt x="22650" y="6906"/>
                  </a:cubicBezTo>
                  <a:cubicBezTo>
                    <a:pt x="22917" y="6439"/>
                    <a:pt x="23117" y="5972"/>
                    <a:pt x="23284" y="5505"/>
                  </a:cubicBezTo>
                  <a:lnTo>
                    <a:pt x="23351" y="5338"/>
                  </a:lnTo>
                  <a:cubicBezTo>
                    <a:pt x="23684" y="4537"/>
                    <a:pt x="23718" y="3670"/>
                    <a:pt x="23551" y="2836"/>
                  </a:cubicBezTo>
                  <a:cubicBezTo>
                    <a:pt x="23417" y="2336"/>
                    <a:pt x="23217" y="1902"/>
                    <a:pt x="23017" y="1502"/>
                  </a:cubicBezTo>
                  <a:cubicBezTo>
                    <a:pt x="22917" y="1302"/>
                    <a:pt x="22817" y="1135"/>
                    <a:pt x="22717" y="968"/>
                  </a:cubicBezTo>
                  <a:cubicBezTo>
                    <a:pt x="22583" y="768"/>
                    <a:pt x="22450" y="568"/>
                    <a:pt x="22383" y="368"/>
                  </a:cubicBezTo>
                  <a:cubicBezTo>
                    <a:pt x="22283" y="134"/>
                    <a:pt x="22116" y="1"/>
                    <a:pt x="21883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4"/>
            <p:cNvSpPr/>
            <p:nvPr/>
          </p:nvSpPr>
          <p:spPr>
            <a:xfrm>
              <a:off x="5493250" y="4376900"/>
              <a:ext cx="91775" cy="266425"/>
            </a:xfrm>
            <a:custGeom>
              <a:avLst/>
              <a:gdLst/>
              <a:ahLst/>
              <a:cxnLst/>
              <a:rect l="l" t="t" r="r" b="b"/>
              <a:pathLst>
                <a:path w="3671" h="10657" extrusionOk="0">
                  <a:moveTo>
                    <a:pt x="2703" y="1"/>
                  </a:moveTo>
                  <a:cubicBezTo>
                    <a:pt x="2603" y="101"/>
                    <a:pt x="2503" y="201"/>
                    <a:pt x="2403" y="268"/>
                  </a:cubicBezTo>
                  <a:cubicBezTo>
                    <a:pt x="2303" y="334"/>
                    <a:pt x="2169" y="368"/>
                    <a:pt x="2036" y="401"/>
                  </a:cubicBezTo>
                  <a:cubicBezTo>
                    <a:pt x="2369" y="968"/>
                    <a:pt x="2669" y="1802"/>
                    <a:pt x="2603" y="2436"/>
                  </a:cubicBezTo>
                  <a:cubicBezTo>
                    <a:pt x="2569" y="2803"/>
                    <a:pt x="2403" y="3170"/>
                    <a:pt x="2369" y="3537"/>
                  </a:cubicBezTo>
                  <a:cubicBezTo>
                    <a:pt x="2269" y="3970"/>
                    <a:pt x="2202" y="4371"/>
                    <a:pt x="2069" y="4771"/>
                  </a:cubicBezTo>
                  <a:cubicBezTo>
                    <a:pt x="1469" y="6506"/>
                    <a:pt x="1" y="8374"/>
                    <a:pt x="635" y="10308"/>
                  </a:cubicBezTo>
                  <a:cubicBezTo>
                    <a:pt x="691" y="10506"/>
                    <a:pt x="676" y="10657"/>
                    <a:pt x="792" y="10657"/>
                  </a:cubicBezTo>
                  <a:cubicBezTo>
                    <a:pt x="813" y="10657"/>
                    <a:pt x="838" y="10652"/>
                    <a:pt x="868" y="10642"/>
                  </a:cubicBezTo>
                  <a:cubicBezTo>
                    <a:pt x="1102" y="10575"/>
                    <a:pt x="1102" y="10041"/>
                    <a:pt x="1135" y="9808"/>
                  </a:cubicBezTo>
                  <a:cubicBezTo>
                    <a:pt x="1268" y="9308"/>
                    <a:pt x="1402" y="8841"/>
                    <a:pt x="1535" y="8340"/>
                  </a:cubicBezTo>
                  <a:cubicBezTo>
                    <a:pt x="1802" y="7473"/>
                    <a:pt x="2102" y="6606"/>
                    <a:pt x="2436" y="5738"/>
                  </a:cubicBezTo>
                  <a:cubicBezTo>
                    <a:pt x="3103" y="4004"/>
                    <a:pt x="3670" y="1735"/>
                    <a:pt x="2703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4"/>
            <p:cNvSpPr/>
            <p:nvPr/>
          </p:nvSpPr>
          <p:spPr>
            <a:xfrm>
              <a:off x="5339825" y="4155925"/>
              <a:ext cx="214325" cy="214450"/>
            </a:xfrm>
            <a:custGeom>
              <a:avLst/>
              <a:gdLst/>
              <a:ahLst/>
              <a:cxnLst/>
              <a:rect l="l" t="t" r="r" b="b"/>
              <a:pathLst>
                <a:path w="8573" h="8578" extrusionOk="0">
                  <a:moveTo>
                    <a:pt x="300" y="0"/>
                  </a:moveTo>
                  <a:cubicBezTo>
                    <a:pt x="200" y="67"/>
                    <a:pt x="100" y="134"/>
                    <a:pt x="0" y="200"/>
                  </a:cubicBezTo>
                  <a:cubicBezTo>
                    <a:pt x="367" y="767"/>
                    <a:pt x="601" y="1301"/>
                    <a:pt x="567" y="2035"/>
                  </a:cubicBezTo>
                  <a:lnTo>
                    <a:pt x="601" y="2035"/>
                  </a:lnTo>
                  <a:cubicBezTo>
                    <a:pt x="1368" y="2502"/>
                    <a:pt x="2002" y="3303"/>
                    <a:pt x="2669" y="3936"/>
                  </a:cubicBezTo>
                  <a:cubicBezTo>
                    <a:pt x="3369" y="4637"/>
                    <a:pt x="3936" y="5471"/>
                    <a:pt x="4637" y="6171"/>
                  </a:cubicBezTo>
                  <a:cubicBezTo>
                    <a:pt x="5404" y="6905"/>
                    <a:pt x="6205" y="7606"/>
                    <a:pt x="7039" y="8239"/>
                  </a:cubicBezTo>
                  <a:cubicBezTo>
                    <a:pt x="7246" y="8395"/>
                    <a:pt x="7651" y="8578"/>
                    <a:pt x="7993" y="8578"/>
                  </a:cubicBezTo>
                  <a:cubicBezTo>
                    <a:pt x="8310" y="8578"/>
                    <a:pt x="8573" y="8421"/>
                    <a:pt x="8573" y="7939"/>
                  </a:cubicBezTo>
                  <a:cubicBezTo>
                    <a:pt x="8573" y="7539"/>
                    <a:pt x="8073" y="7205"/>
                    <a:pt x="7839" y="7005"/>
                  </a:cubicBezTo>
                  <a:cubicBezTo>
                    <a:pt x="7139" y="6471"/>
                    <a:pt x="6371" y="6038"/>
                    <a:pt x="5671" y="5504"/>
                  </a:cubicBezTo>
                  <a:cubicBezTo>
                    <a:pt x="4870" y="4904"/>
                    <a:pt x="4136" y="4237"/>
                    <a:pt x="3369" y="3569"/>
                  </a:cubicBezTo>
                  <a:cubicBezTo>
                    <a:pt x="2669" y="2969"/>
                    <a:pt x="1968" y="2268"/>
                    <a:pt x="1334" y="1535"/>
                  </a:cubicBezTo>
                  <a:cubicBezTo>
                    <a:pt x="1034" y="1201"/>
                    <a:pt x="767" y="834"/>
                    <a:pt x="501" y="467"/>
                  </a:cubicBezTo>
                  <a:cubicBezTo>
                    <a:pt x="434" y="300"/>
                    <a:pt x="367" y="134"/>
                    <a:pt x="300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4"/>
            <p:cNvSpPr/>
            <p:nvPr/>
          </p:nvSpPr>
          <p:spPr>
            <a:xfrm>
              <a:off x="5565800" y="4063350"/>
              <a:ext cx="133475" cy="128800"/>
            </a:xfrm>
            <a:custGeom>
              <a:avLst/>
              <a:gdLst/>
              <a:ahLst/>
              <a:cxnLst/>
              <a:rect l="l" t="t" r="r" b="b"/>
              <a:pathLst>
                <a:path w="5339" h="5152" extrusionOk="0">
                  <a:moveTo>
                    <a:pt x="168" y="1"/>
                  </a:moveTo>
                  <a:lnTo>
                    <a:pt x="168" y="1"/>
                  </a:lnTo>
                  <a:cubicBezTo>
                    <a:pt x="201" y="67"/>
                    <a:pt x="201" y="134"/>
                    <a:pt x="201" y="201"/>
                  </a:cubicBezTo>
                  <a:cubicBezTo>
                    <a:pt x="201" y="468"/>
                    <a:pt x="134" y="734"/>
                    <a:pt x="1" y="968"/>
                  </a:cubicBezTo>
                  <a:cubicBezTo>
                    <a:pt x="768" y="1268"/>
                    <a:pt x="1335" y="1969"/>
                    <a:pt x="1902" y="2636"/>
                  </a:cubicBezTo>
                  <a:cubicBezTo>
                    <a:pt x="2703" y="3636"/>
                    <a:pt x="3737" y="4437"/>
                    <a:pt x="4804" y="5004"/>
                  </a:cubicBezTo>
                  <a:cubicBezTo>
                    <a:pt x="4875" y="5028"/>
                    <a:pt x="5062" y="5151"/>
                    <a:pt x="5190" y="5151"/>
                  </a:cubicBezTo>
                  <a:cubicBezTo>
                    <a:pt x="5243" y="5151"/>
                    <a:pt x="5285" y="5130"/>
                    <a:pt x="5305" y="5071"/>
                  </a:cubicBezTo>
                  <a:cubicBezTo>
                    <a:pt x="5338" y="5004"/>
                    <a:pt x="5171" y="4737"/>
                    <a:pt x="5138" y="4637"/>
                  </a:cubicBezTo>
                  <a:cubicBezTo>
                    <a:pt x="5005" y="4370"/>
                    <a:pt x="4838" y="4103"/>
                    <a:pt x="4704" y="3870"/>
                  </a:cubicBezTo>
                  <a:cubicBezTo>
                    <a:pt x="4337" y="3236"/>
                    <a:pt x="3837" y="2702"/>
                    <a:pt x="3370" y="2202"/>
                  </a:cubicBezTo>
                  <a:cubicBezTo>
                    <a:pt x="2903" y="1735"/>
                    <a:pt x="2403" y="1335"/>
                    <a:pt x="1869" y="968"/>
                  </a:cubicBezTo>
                  <a:cubicBezTo>
                    <a:pt x="1369" y="634"/>
                    <a:pt x="768" y="134"/>
                    <a:pt x="16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4"/>
            <p:cNvSpPr/>
            <p:nvPr/>
          </p:nvSpPr>
          <p:spPr>
            <a:xfrm>
              <a:off x="5369850" y="4056975"/>
              <a:ext cx="193125" cy="81450"/>
            </a:xfrm>
            <a:custGeom>
              <a:avLst/>
              <a:gdLst/>
              <a:ahLst/>
              <a:cxnLst/>
              <a:rect l="l" t="t" r="r" b="b"/>
              <a:pathLst>
                <a:path w="7725" h="3258" extrusionOk="0">
                  <a:moveTo>
                    <a:pt x="6849" y="0"/>
                  </a:moveTo>
                  <a:cubicBezTo>
                    <a:pt x="6769" y="0"/>
                    <a:pt x="6686" y="8"/>
                    <a:pt x="6605" y="22"/>
                  </a:cubicBezTo>
                  <a:cubicBezTo>
                    <a:pt x="5838" y="189"/>
                    <a:pt x="5304" y="823"/>
                    <a:pt x="4670" y="1290"/>
                  </a:cubicBezTo>
                  <a:cubicBezTo>
                    <a:pt x="4103" y="1723"/>
                    <a:pt x="3469" y="2124"/>
                    <a:pt x="2835" y="2390"/>
                  </a:cubicBezTo>
                  <a:cubicBezTo>
                    <a:pt x="2588" y="2505"/>
                    <a:pt x="2329" y="2557"/>
                    <a:pt x="2069" y="2557"/>
                  </a:cubicBezTo>
                  <a:cubicBezTo>
                    <a:pt x="1421" y="2557"/>
                    <a:pt x="767" y="2233"/>
                    <a:pt x="267" y="1757"/>
                  </a:cubicBezTo>
                  <a:cubicBezTo>
                    <a:pt x="200" y="2124"/>
                    <a:pt x="133" y="2490"/>
                    <a:pt x="0" y="2857"/>
                  </a:cubicBezTo>
                  <a:cubicBezTo>
                    <a:pt x="267" y="2957"/>
                    <a:pt x="567" y="3058"/>
                    <a:pt x="867" y="3158"/>
                  </a:cubicBezTo>
                  <a:cubicBezTo>
                    <a:pt x="1268" y="3258"/>
                    <a:pt x="1701" y="3224"/>
                    <a:pt x="2135" y="3258"/>
                  </a:cubicBezTo>
                  <a:cubicBezTo>
                    <a:pt x="2969" y="3258"/>
                    <a:pt x="3803" y="3058"/>
                    <a:pt x="4603" y="2757"/>
                  </a:cubicBezTo>
                  <a:cubicBezTo>
                    <a:pt x="5270" y="2524"/>
                    <a:pt x="6004" y="2224"/>
                    <a:pt x="6605" y="1823"/>
                  </a:cubicBezTo>
                  <a:cubicBezTo>
                    <a:pt x="6938" y="1590"/>
                    <a:pt x="7272" y="1290"/>
                    <a:pt x="7439" y="923"/>
                  </a:cubicBezTo>
                  <a:cubicBezTo>
                    <a:pt x="7724" y="266"/>
                    <a:pt x="7325" y="0"/>
                    <a:pt x="6849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4"/>
            <p:cNvSpPr/>
            <p:nvPr/>
          </p:nvSpPr>
          <p:spPr>
            <a:xfrm>
              <a:off x="4970375" y="4376900"/>
              <a:ext cx="90925" cy="266425"/>
            </a:xfrm>
            <a:custGeom>
              <a:avLst/>
              <a:gdLst/>
              <a:ahLst/>
              <a:cxnLst/>
              <a:rect l="l" t="t" r="r" b="b"/>
              <a:pathLst>
                <a:path w="3637" h="10657" extrusionOk="0">
                  <a:moveTo>
                    <a:pt x="968" y="1"/>
                  </a:moveTo>
                  <a:lnTo>
                    <a:pt x="968" y="1"/>
                  </a:lnTo>
                  <a:cubicBezTo>
                    <a:pt x="1" y="1735"/>
                    <a:pt x="568" y="4004"/>
                    <a:pt x="1235" y="5738"/>
                  </a:cubicBezTo>
                  <a:cubicBezTo>
                    <a:pt x="1535" y="6606"/>
                    <a:pt x="1869" y="7473"/>
                    <a:pt x="2136" y="8340"/>
                  </a:cubicBezTo>
                  <a:cubicBezTo>
                    <a:pt x="2269" y="8841"/>
                    <a:pt x="2403" y="9308"/>
                    <a:pt x="2503" y="9808"/>
                  </a:cubicBezTo>
                  <a:cubicBezTo>
                    <a:pt x="2569" y="10041"/>
                    <a:pt x="2569" y="10575"/>
                    <a:pt x="2803" y="10642"/>
                  </a:cubicBezTo>
                  <a:cubicBezTo>
                    <a:pt x="2833" y="10652"/>
                    <a:pt x="2858" y="10657"/>
                    <a:pt x="2879" y="10657"/>
                  </a:cubicBezTo>
                  <a:cubicBezTo>
                    <a:pt x="2995" y="10657"/>
                    <a:pt x="2980" y="10506"/>
                    <a:pt x="3036" y="10308"/>
                  </a:cubicBezTo>
                  <a:cubicBezTo>
                    <a:pt x="3637" y="8374"/>
                    <a:pt x="2169" y="6506"/>
                    <a:pt x="1602" y="4771"/>
                  </a:cubicBezTo>
                  <a:cubicBezTo>
                    <a:pt x="1435" y="4371"/>
                    <a:pt x="1369" y="3970"/>
                    <a:pt x="1302" y="3537"/>
                  </a:cubicBezTo>
                  <a:cubicBezTo>
                    <a:pt x="1235" y="3170"/>
                    <a:pt x="1102" y="2803"/>
                    <a:pt x="1068" y="2436"/>
                  </a:cubicBezTo>
                  <a:cubicBezTo>
                    <a:pt x="1002" y="1802"/>
                    <a:pt x="1302" y="968"/>
                    <a:pt x="1635" y="401"/>
                  </a:cubicBezTo>
                  <a:cubicBezTo>
                    <a:pt x="1502" y="368"/>
                    <a:pt x="1369" y="334"/>
                    <a:pt x="1235" y="268"/>
                  </a:cubicBezTo>
                  <a:cubicBezTo>
                    <a:pt x="1135" y="201"/>
                    <a:pt x="1035" y="101"/>
                    <a:pt x="96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4"/>
            <p:cNvSpPr/>
            <p:nvPr/>
          </p:nvSpPr>
          <p:spPr>
            <a:xfrm>
              <a:off x="5000400" y="4155925"/>
              <a:ext cx="215175" cy="214450"/>
            </a:xfrm>
            <a:custGeom>
              <a:avLst/>
              <a:gdLst/>
              <a:ahLst/>
              <a:cxnLst/>
              <a:rect l="l" t="t" r="r" b="b"/>
              <a:pathLst>
                <a:path w="8607" h="8578" extrusionOk="0">
                  <a:moveTo>
                    <a:pt x="8307" y="0"/>
                  </a:moveTo>
                  <a:cubicBezTo>
                    <a:pt x="8240" y="134"/>
                    <a:pt x="8173" y="300"/>
                    <a:pt x="8073" y="467"/>
                  </a:cubicBezTo>
                  <a:cubicBezTo>
                    <a:pt x="7840" y="834"/>
                    <a:pt x="7540" y="1201"/>
                    <a:pt x="7273" y="1535"/>
                  </a:cubicBezTo>
                  <a:cubicBezTo>
                    <a:pt x="6639" y="2268"/>
                    <a:pt x="5938" y="2969"/>
                    <a:pt x="5238" y="3569"/>
                  </a:cubicBezTo>
                  <a:cubicBezTo>
                    <a:pt x="4471" y="4237"/>
                    <a:pt x="3737" y="4904"/>
                    <a:pt x="2936" y="5504"/>
                  </a:cubicBezTo>
                  <a:cubicBezTo>
                    <a:pt x="2236" y="6038"/>
                    <a:pt x="1469" y="6471"/>
                    <a:pt x="768" y="7005"/>
                  </a:cubicBezTo>
                  <a:cubicBezTo>
                    <a:pt x="535" y="7205"/>
                    <a:pt x="1" y="7539"/>
                    <a:pt x="1" y="7939"/>
                  </a:cubicBezTo>
                  <a:cubicBezTo>
                    <a:pt x="17" y="8421"/>
                    <a:pt x="288" y="8578"/>
                    <a:pt x="609" y="8578"/>
                  </a:cubicBezTo>
                  <a:cubicBezTo>
                    <a:pt x="956" y="8578"/>
                    <a:pt x="1361" y="8395"/>
                    <a:pt x="1569" y="8239"/>
                  </a:cubicBezTo>
                  <a:cubicBezTo>
                    <a:pt x="2403" y="7606"/>
                    <a:pt x="3203" y="6905"/>
                    <a:pt x="3937" y="6171"/>
                  </a:cubicBezTo>
                  <a:cubicBezTo>
                    <a:pt x="4637" y="5471"/>
                    <a:pt x="5238" y="4637"/>
                    <a:pt x="5938" y="3936"/>
                  </a:cubicBezTo>
                  <a:cubicBezTo>
                    <a:pt x="6606" y="3303"/>
                    <a:pt x="7239" y="2502"/>
                    <a:pt x="8007" y="2035"/>
                  </a:cubicBezTo>
                  <a:lnTo>
                    <a:pt x="8040" y="2035"/>
                  </a:lnTo>
                  <a:cubicBezTo>
                    <a:pt x="8007" y="1301"/>
                    <a:pt x="8240" y="767"/>
                    <a:pt x="8607" y="200"/>
                  </a:cubicBezTo>
                  <a:cubicBezTo>
                    <a:pt x="8507" y="134"/>
                    <a:pt x="8407" y="67"/>
                    <a:pt x="830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4"/>
            <p:cNvSpPr/>
            <p:nvPr/>
          </p:nvSpPr>
          <p:spPr>
            <a:xfrm>
              <a:off x="4992425" y="4056975"/>
              <a:ext cx="193150" cy="81450"/>
            </a:xfrm>
            <a:custGeom>
              <a:avLst/>
              <a:gdLst/>
              <a:ahLst/>
              <a:cxnLst/>
              <a:rect l="l" t="t" r="r" b="b"/>
              <a:pathLst>
                <a:path w="7726" h="3258" extrusionOk="0">
                  <a:moveTo>
                    <a:pt x="856" y="0"/>
                  </a:moveTo>
                  <a:cubicBezTo>
                    <a:pt x="400" y="0"/>
                    <a:pt x="1" y="266"/>
                    <a:pt x="286" y="923"/>
                  </a:cubicBezTo>
                  <a:cubicBezTo>
                    <a:pt x="453" y="1290"/>
                    <a:pt x="787" y="1590"/>
                    <a:pt x="1120" y="1823"/>
                  </a:cubicBezTo>
                  <a:cubicBezTo>
                    <a:pt x="1721" y="2224"/>
                    <a:pt x="2455" y="2524"/>
                    <a:pt x="3122" y="2757"/>
                  </a:cubicBezTo>
                  <a:cubicBezTo>
                    <a:pt x="3922" y="3058"/>
                    <a:pt x="4756" y="3258"/>
                    <a:pt x="5590" y="3258"/>
                  </a:cubicBezTo>
                  <a:cubicBezTo>
                    <a:pt x="5991" y="3224"/>
                    <a:pt x="6424" y="3258"/>
                    <a:pt x="6824" y="3158"/>
                  </a:cubicBezTo>
                  <a:cubicBezTo>
                    <a:pt x="7125" y="3058"/>
                    <a:pt x="7425" y="2957"/>
                    <a:pt x="7725" y="2857"/>
                  </a:cubicBezTo>
                  <a:cubicBezTo>
                    <a:pt x="7592" y="2490"/>
                    <a:pt x="7492" y="2124"/>
                    <a:pt x="7458" y="1757"/>
                  </a:cubicBezTo>
                  <a:cubicBezTo>
                    <a:pt x="6934" y="2233"/>
                    <a:pt x="6274" y="2557"/>
                    <a:pt x="5635" y="2557"/>
                  </a:cubicBezTo>
                  <a:cubicBezTo>
                    <a:pt x="5380" y="2557"/>
                    <a:pt x="5128" y="2505"/>
                    <a:pt x="4890" y="2390"/>
                  </a:cubicBezTo>
                  <a:cubicBezTo>
                    <a:pt x="4256" y="2124"/>
                    <a:pt x="3622" y="1723"/>
                    <a:pt x="3055" y="1290"/>
                  </a:cubicBezTo>
                  <a:cubicBezTo>
                    <a:pt x="2421" y="823"/>
                    <a:pt x="1888" y="189"/>
                    <a:pt x="1087" y="22"/>
                  </a:cubicBezTo>
                  <a:cubicBezTo>
                    <a:pt x="1010" y="8"/>
                    <a:pt x="932" y="0"/>
                    <a:pt x="856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4"/>
            <p:cNvSpPr/>
            <p:nvPr/>
          </p:nvSpPr>
          <p:spPr>
            <a:xfrm>
              <a:off x="4856150" y="4063350"/>
              <a:ext cx="132600" cy="128800"/>
            </a:xfrm>
            <a:custGeom>
              <a:avLst/>
              <a:gdLst/>
              <a:ahLst/>
              <a:cxnLst/>
              <a:rect l="l" t="t" r="r" b="b"/>
              <a:pathLst>
                <a:path w="5304" h="5152" extrusionOk="0">
                  <a:moveTo>
                    <a:pt x="5137" y="1"/>
                  </a:moveTo>
                  <a:cubicBezTo>
                    <a:pt x="4570" y="134"/>
                    <a:pt x="3970" y="634"/>
                    <a:pt x="3469" y="968"/>
                  </a:cubicBezTo>
                  <a:cubicBezTo>
                    <a:pt x="2935" y="1335"/>
                    <a:pt x="2435" y="1735"/>
                    <a:pt x="1968" y="2202"/>
                  </a:cubicBezTo>
                  <a:cubicBezTo>
                    <a:pt x="1501" y="2702"/>
                    <a:pt x="1001" y="3236"/>
                    <a:pt x="634" y="3870"/>
                  </a:cubicBezTo>
                  <a:cubicBezTo>
                    <a:pt x="467" y="4103"/>
                    <a:pt x="334" y="4370"/>
                    <a:pt x="200" y="4637"/>
                  </a:cubicBezTo>
                  <a:cubicBezTo>
                    <a:pt x="167" y="4737"/>
                    <a:pt x="0" y="5004"/>
                    <a:pt x="33" y="5071"/>
                  </a:cubicBezTo>
                  <a:cubicBezTo>
                    <a:pt x="53" y="5130"/>
                    <a:pt x="96" y="5151"/>
                    <a:pt x="148" y="5151"/>
                  </a:cubicBezTo>
                  <a:cubicBezTo>
                    <a:pt x="273" y="5151"/>
                    <a:pt x="453" y="5028"/>
                    <a:pt x="500" y="5004"/>
                  </a:cubicBezTo>
                  <a:cubicBezTo>
                    <a:pt x="1601" y="4437"/>
                    <a:pt x="2602" y="3636"/>
                    <a:pt x="3436" y="2636"/>
                  </a:cubicBezTo>
                  <a:cubicBezTo>
                    <a:pt x="3970" y="1969"/>
                    <a:pt x="4570" y="1268"/>
                    <a:pt x="5304" y="968"/>
                  </a:cubicBezTo>
                  <a:cubicBezTo>
                    <a:pt x="5204" y="734"/>
                    <a:pt x="5137" y="468"/>
                    <a:pt x="5137" y="201"/>
                  </a:cubicBezTo>
                  <a:cubicBezTo>
                    <a:pt x="5137" y="134"/>
                    <a:pt x="5137" y="67"/>
                    <a:pt x="5137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4"/>
            <p:cNvSpPr/>
            <p:nvPr/>
          </p:nvSpPr>
          <p:spPr>
            <a:xfrm>
              <a:off x="4928700" y="3605950"/>
              <a:ext cx="125950" cy="154700"/>
            </a:xfrm>
            <a:custGeom>
              <a:avLst/>
              <a:gdLst/>
              <a:ahLst/>
              <a:cxnLst/>
              <a:rect l="l" t="t" r="r" b="b"/>
              <a:pathLst>
                <a:path w="5038" h="6188" extrusionOk="0">
                  <a:moveTo>
                    <a:pt x="102" y="1"/>
                  </a:moveTo>
                  <a:cubicBezTo>
                    <a:pt x="75" y="1"/>
                    <a:pt x="52" y="6"/>
                    <a:pt x="33" y="17"/>
                  </a:cubicBezTo>
                  <a:lnTo>
                    <a:pt x="0" y="17"/>
                  </a:lnTo>
                  <a:cubicBezTo>
                    <a:pt x="0" y="17"/>
                    <a:pt x="33" y="50"/>
                    <a:pt x="33" y="117"/>
                  </a:cubicBezTo>
                  <a:cubicBezTo>
                    <a:pt x="33" y="217"/>
                    <a:pt x="134" y="384"/>
                    <a:pt x="167" y="484"/>
                  </a:cubicBezTo>
                  <a:cubicBezTo>
                    <a:pt x="434" y="1017"/>
                    <a:pt x="734" y="1518"/>
                    <a:pt x="1034" y="2018"/>
                  </a:cubicBezTo>
                  <a:cubicBezTo>
                    <a:pt x="1268" y="2385"/>
                    <a:pt x="1468" y="2785"/>
                    <a:pt x="1768" y="3086"/>
                  </a:cubicBezTo>
                  <a:cubicBezTo>
                    <a:pt x="2035" y="3353"/>
                    <a:pt x="2302" y="3586"/>
                    <a:pt x="2569" y="3853"/>
                  </a:cubicBezTo>
                  <a:cubicBezTo>
                    <a:pt x="3002" y="4353"/>
                    <a:pt x="3469" y="4920"/>
                    <a:pt x="3970" y="5354"/>
                  </a:cubicBezTo>
                  <a:cubicBezTo>
                    <a:pt x="4270" y="5587"/>
                    <a:pt x="4570" y="5821"/>
                    <a:pt x="4770" y="6188"/>
                  </a:cubicBezTo>
                  <a:cubicBezTo>
                    <a:pt x="4837" y="5821"/>
                    <a:pt x="4904" y="5487"/>
                    <a:pt x="5037" y="5221"/>
                  </a:cubicBezTo>
                  <a:cubicBezTo>
                    <a:pt x="4937" y="5020"/>
                    <a:pt x="4804" y="4887"/>
                    <a:pt x="4703" y="4687"/>
                  </a:cubicBezTo>
                  <a:cubicBezTo>
                    <a:pt x="4503" y="4320"/>
                    <a:pt x="4337" y="3953"/>
                    <a:pt x="4070" y="3586"/>
                  </a:cubicBezTo>
                  <a:cubicBezTo>
                    <a:pt x="3636" y="2919"/>
                    <a:pt x="3136" y="2218"/>
                    <a:pt x="2535" y="1685"/>
                  </a:cubicBezTo>
                  <a:cubicBezTo>
                    <a:pt x="2035" y="1218"/>
                    <a:pt x="1501" y="784"/>
                    <a:pt x="901" y="417"/>
                  </a:cubicBezTo>
                  <a:cubicBezTo>
                    <a:pt x="782" y="328"/>
                    <a:pt x="319" y="1"/>
                    <a:pt x="10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4"/>
            <p:cNvSpPr/>
            <p:nvPr/>
          </p:nvSpPr>
          <p:spPr>
            <a:xfrm>
              <a:off x="5055450" y="3746450"/>
              <a:ext cx="114275" cy="153475"/>
            </a:xfrm>
            <a:custGeom>
              <a:avLst/>
              <a:gdLst/>
              <a:ahLst/>
              <a:cxnLst/>
              <a:rect l="l" t="t" r="r" b="b"/>
              <a:pathLst>
                <a:path w="4571" h="6139" extrusionOk="0">
                  <a:moveTo>
                    <a:pt x="501" y="1"/>
                  </a:moveTo>
                  <a:cubicBezTo>
                    <a:pt x="401" y="1"/>
                    <a:pt x="401" y="168"/>
                    <a:pt x="367" y="334"/>
                  </a:cubicBezTo>
                  <a:cubicBezTo>
                    <a:pt x="334" y="535"/>
                    <a:pt x="301" y="701"/>
                    <a:pt x="267" y="901"/>
                  </a:cubicBezTo>
                  <a:cubicBezTo>
                    <a:pt x="0" y="2569"/>
                    <a:pt x="1368" y="4004"/>
                    <a:pt x="2335" y="5004"/>
                  </a:cubicBezTo>
                  <a:cubicBezTo>
                    <a:pt x="2802" y="5471"/>
                    <a:pt x="3369" y="5805"/>
                    <a:pt x="3937" y="5972"/>
                  </a:cubicBezTo>
                  <a:cubicBezTo>
                    <a:pt x="4103" y="6038"/>
                    <a:pt x="4270" y="6072"/>
                    <a:pt x="4470" y="6105"/>
                  </a:cubicBezTo>
                  <a:cubicBezTo>
                    <a:pt x="4504" y="6139"/>
                    <a:pt x="4537" y="6139"/>
                    <a:pt x="4570" y="6139"/>
                  </a:cubicBezTo>
                  <a:cubicBezTo>
                    <a:pt x="4570" y="6139"/>
                    <a:pt x="4570" y="6105"/>
                    <a:pt x="4570" y="6105"/>
                  </a:cubicBezTo>
                  <a:cubicBezTo>
                    <a:pt x="4470" y="5571"/>
                    <a:pt x="4404" y="5038"/>
                    <a:pt x="4437" y="4537"/>
                  </a:cubicBezTo>
                  <a:cubicBezTo>
                    <a:pt x="3570" y="4371"/>
                    <a:pt x="2802" y="3303"/>
                    <a:pt x="2335" y="2636"/>
                  </a:cubicBezTo>
                  <a:cubicBezTo>
                    <a:pt x="1935" y="2069"/>
                    <a:pt x="1568" y="1535"/>
                    <a:pt x="1201" y="968"/>
                  </a:cubicBezTo>
                  <a:cubicBezTo>
                    <a:pt x="1101" y="801"/>
                    <a:pt x="701" y="68"/>
                    <a:pt x="501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4"/>
            <p:cNvSpPr/>
            <p:nvPr/>
          </p:nvSpPr>
          <p:spPr>
            <a:xfrm>
              <a:off x="5499925" y="3605950"/>
              <a:ext cx="126800" cy="154700"/>
            </a:xfrm>
            <a:custGeom>
              <a:avLst/>
              <a:gdLst/>
              <a:ahLst/>
              <a:cxnLst/>
              <a:rect l="l" t="t" r="r" b="b"/>
              <a:pathLst>
                <a:path w="5072" h="6188" extrusionOk="0">
                  <a:moveTo>
                    <a:pt x="4937" y="1"/>
                  </a:moveTo>
                  <a:cubicBezTo>
                    <a:pt x="4725" y="1"/>
                    <a:pt x="4286" y="328"/>
                    <a:pt x="4137" y="417"/>
                  </a:cubicBezTo>
                  <a:cubicBezTo>
                    <a:pt x="3570" y="784"/>
                    <a:pt x="3036" y="1218"/>
                    <a:pt x="2503" y="1685"/>
                  </a:cubicBezTo>
                  <a:cubicBezTo>
                    <a:pt x="1935" y="2218"/>
                    <a:pt x="1435" y="2919"/>
                    <a:pt x="968" y="3586"/>
                  </a:cubicBezTo>
                  <a:cubicBezTo>
                    <a:pt x="735" y="3953"/>
                    <a:pt x="568" y="4320"/>
                    <a:pt x="368" y="4687"/>
                  </a:cubicBezTo>
                  <a:cubicBezTo>
                    <a:pt x="234" y="4887"/>
                    <a:pt x="134" y="5020"/>
                    <a:pt x="1" y="5221"/>
                  </a:cubicBezTo>
                  <a:cubicBezTo>
                    <a:pt x="168" y="5487"/>
                    <a:pt x="234" y="5821"/>
                    <a:pt x="268" y="6188"/>
                  </a:cubicBezTo>
                  <a:cubicBezTo>
                    <a:pt x="468" y="5821"/>
                    <a:pt x="801" y="5587"/>
                    <a:pt x="1102" y="5354"/>
                  </a:cubicBezTo>
                  <a:cubicBezTo>
                    <a:pt x="1602" y="4920"/>
                    <a:pt x="2036" y="4353"/>
                    <a:pt x="2503" y="3853"/>
                  </a:cubicBezTo>
                  <a:cubicBezTo>
                    <a:pt x="2736" y="3586"/>
                    <a:pt x="3036" y="3353"/>
                    <a:pt x="3303" y="3086"/>
                  </a:cubicBezTo>
                  <a:cubicBezTo>
                    <a:pt x="3603" y="2785"/>
                    <a:pt x="3770" y="2385"/>
                    <a:pt x="4004" y="2018"/>
                  </a:cubicBezTo>
                  <a:cubicBezTo>
                    <a:pt x="4304" y="1518"/>
                    <a:pt x="4637" y="1017"/>
                    <a:pt x="4904" y="484"/>
                  </a:cubicBezTo>
                  <a:cubicBezTo>
                    <a:pt x="4938" y="384"/>
                    <a:pt x="5038" y="217"/>
                    <a:pt x="5038" y="117"/>
                  </a:cubicBezTo>
                  <a:cubicBezTo>
                    <a:pt x="5038" y="50"/>
                    <a:pt x="5071" y="17"/>
                    <a:pt x="5071" y="17"/>
                  </a:cubicBezTo>
                  <a:lnTo>
                    <a:pt x="5004" y="17"/>
                  </a:lnTo>
                  <a:cubicBezTo>
                    <a:pt x="4986" y="6"/>
                    <a:pt x="4963" y="1"/>
                    <a:pt x="4937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4"/>
            <p:cNvSpPr/>
            <p:nvPr/>
          </p:nvSpPr>
          <p:spPr>
            <a:xfrm>
              <a:off x="5384850" y="3746450"/>
              <a:ext cx="114275" cy="153475"/>
            </a:xfrm>
            <a:custGeom>
              <a:avLst/>
              <a:gdLst/>
              <a:ahLst/>
              <a:cxnLst/>
              <a:rect l="l" t="t" r="r" b="b"/>
              <a:pathLst>
                <a:path w="4571" h="6139" extrusionOk="0">
                  <a:moveTo>
                    <a:pt x="4103" y="1"/>
                  </a:moveTo>
                  <a:cubicBezTo>
                    <a:pt x="3870" y="68"/>
                    <a:pt x="3503" y="801"/>
                    <a:pt x="3403" y="968"/>
                  </a:cubicBezTo>
                  <a:cubicBezTo>
                    <a:pt x="3036" y="1535"/>
                    <a:pt x="2669" y="2069"/>
                    <a:pt x="2269" y="2636"/>
                  </a:cubicBezTo>
                  <a:cubicBezTo>
                    <a:pt x="1768" y="3303"/>
                    <a:pt x="1035" y="4371"/>
                    <a:pt x="167" y="4537"/>
                  </a:cubicBezTo>
                  <a:cubicBezTo>
                    <a:pt x="167" y="5038"/>
                    <a:pt x="134" y="5571"/>
                    <a:pt x="0" y="6105"/>
                  </a:cubicBezTo>
                  <a:cubicBezTo>
                    <a:pt x="0" y="6105"/>
                    <a:pt x="0" y="6139"/>
                    <a:pt x="0" y="6139"/>
                  </a:cubicBezTo>
                  <a:cubicBezTo>
                    <a:pt x="67" y="6139"/>
                    <a:pt x="101" y="6139"/>
                    <a:pt x="134" y="6105"/>
                  </a:cubicBezTo>
                  <a:cubicBezTo>
                    <a:pt x="301" y="6072"/>
                    <a:pt x="467" y="6038"/>
                    <a:pt x="634" y="5972"/>
                  </a:cubicBezTo>
                  <a:cubicBezTo>
                    <a:pt x="1235" y="5805"/>
                    <a:pt x="1768" y="5471"/>
                    <a:pt x="2235" y="5004"/>
                  </a:cubicBezTo>
                  <a:cubicBezTo>
                    <a:pt x="3236" y="4004"/>
                    <a:pt x="4570" y="2569"/>
                    <a:pt x="4337" y="901"/>
                  </a:cubicBezTo>
                  <a:cubicBezTo>
                    <a:pt x="4304" y="701"/>
                    <a:pt x="4237" y="535"/>
                    <a:pt x="4203" y="334"/>
                  </a:cubicBezTo>
                  <a:cubicBezTo>
                    <a:pt x="4170" y="168"/>
                    <a:pt x="4203" y="1"/>
                    <a:pt x="4103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4"/>
            <p:cNvSpPr/>
            <p:nvPr/>
          </p:nvSpPr>
          <p:spPr>
            <a:xfrm>
              <a:off x="5336475" y="3583000"/>
              <a:ext cx="51725" cy="87200"/>
            </a:xfrm>
            <a:custGeom>
              <a:avLst/>
              <a:gdLst/>
              <a:ahLst/>
              <a:cxnLst/>
              <a:rect l="l" t="t" r="r" b="b"/>
              <a:pathLst>
                <a:path w="2069" h="3488" extrusionOk="0">
                  <a:moveTo>
                    <a:pt x="1235" y="1"/>
                  </a:moveTo>
                  <a:cubicBezTo>
                    <a:pt x="835" y="101"/>
                    <a:pt x="468" y="268"/>
                    <a:pt x="234" y="668"/>
                  </a:cubicBezTo>
                  <a:cubicBezTo>
                    <a:pt x="34" y="1102"/>
                    <a:pt x="1" y="2202"/>
                    <a:pt x="201" y="2603"/>
                  </a:cubicBezTo>
                  <a:cubicBezTo>
                    <a:pt x="401" y="3003"/>
                    <a:pt x="835" y="3403"/>
                    <a:pt x="1268" y="3470"/>
                  </a:cubicBezTo>
                  <a:cubicBezTo>
                    <a:pt x="1327" y="3482"/>
                    <a:pt x="1384" y="3487"/>
                    <a:pt x="1439" y="3487"/>
                  </a:cubicBezTo>
                  <a:cubicBezTo>
                    <a:pt x="1694" y="3487"/>
                    <a:pt x="1904" y="3368"/>
                    <a:pt x="2069" y="3203"/>
                  </a:cubicBezTo>
                  <a:cubicBezTo>
                    <a:pt x="2069" y="3036"/>
                    <a:pt x="2069" y="2870"/>
                    <a:pt x="2069" y="2703"/>
                  </a:cubicBezTo>
                  <a:cubicBezTo>
                    <a:pt x="1969" y="1735"/>
                    <a:pt x="1669" y="801"/>
                    <a:pt x="1235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4"/>
            <p:cNvSpPr/>
            <p:nvPr/>
          </p:nvSpPr>
          <p:spPr>
            <a:xfrm>
              <a:off x="5166350" y="3583000"/>
              <a:ext cx="52575" cy="87200"/>
            </a:xfrm>
            <a:custGeom>
              <a:avLst/>
              <a:gdLst/>
              <a:ahLst/>
              <a:cxnLst/>
              <a:rect l="l" t="t" r="r" b="b"/>
              <a:pathLst>
                <a:path w="2103" h="3488" extrusionOk="0">
                  <a:moveTo>
                    <a:pt x="868" y="1"/>
                  </a:moveTo>
                  <a:cubicBezTo>
                    <a:pt x="435" y="801"/>
                    <a:pt x="134" y="1735"/>
                    <a:pt x="34" y="2703"/>
                  </a:cubicBezTo>
                  <a:cubicBezTo>
                    <a:pt x="34" y="2870"/>
                    <a:pt x="34" y="3036"/>
                    <a:pt x="1" y="3203"/>
                  </a:cubicBezTo>
                  <a:cubicBezTo>
                    <a:pt x="193" y="3368"/>
                    <a:pt x="385" y="3487"/>
                    <a:pt x="652" y="3487"/>
                  </a:cubicBezTo>
                  <a:cubicBezTo>
                    <a:pt x="709" y="3487"/>
                    <a:pt x="770" y="3482"/>
                    <a:pt x="835" y="3470"/>
                  </a:cubicBezTo>
                  <a:cubicBezTo>
                    <a:pt x="1235" y="3403"/>
                    <a:pt x="1669" y="3003"/>
                    <a:pt x="1902" y="2603"/>
                  </a:cubicBezTo>
                  <a:cubicBezTo>
                    <a:pt x="2102" y="2202"/>
                    <a:pt x="2069" y="1102"/>
                    <a:pt x="1836" y="668"/>
                  </a:cubicBezTo>
                  <a:cubicBezTo>
                    <a:pt x="1635" y="268"/>
                    <a:pt x="1268" y="101"/>
                    <a:pt x="86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4"/>
            <p:cNvSpPr/>
            <p:nvPr/>
          </p:nvSpPr>
          <p:spPr>
            <a:xfrm>
              <a:off x="5145500" y="4245150"/>
              <a:ext cx="264400" cy="395300"/>
            </a:xfrm>
            <a:custGeom>
              <a:avLst/>
              <a:gdLst/>
              <a:ahLst/>
              <a:cxnLst/>
              <a:rect l="l" t="t" r="r" b="b"/>
              <a:pathLst>
                <a:path w="10576" h="15812" extrusionOk="0">
                  <a:moveTo>
                    <a:pt x="2736" y="0"/>
                  </a:moveTo>
                  <a:cubicBezTo>
                    <a:pt x="2703" y="67"/>
                    <a:pt x="2670" y="100"/>
                    <a:pt x="2636" y="167"/>
                  </a:cubicBezTo>
                  <a:cubicBezTo>
                    <a:pt x="2436" y="534"/>
                    <a:pt x="2203" y="834"/>
                    <a:pt x="2002" y="1201"/>
                  </a:cubicBezTo>
                  <a:cubicBezTo>
                    <a:pt x="1602" y="1868"/>
                    <a:pt x="1235" y="2569"/>
                    <a:pt x="968" y="3369"/>
                  </a:cubicBezTo>
                  <a:cubicBezTo>
                    <a:pt x="335" y="5171"/>
                    <a:pt x="1" y="6939"/>
                    <a:pt x="168" y="8907"/>
                  </a:cubicBezTo>
                  <a:cubicBezTo>
                    <a:pt x="335" y="10641"/>
                    <a:pt x="802" y="12343"/>
                    <a:pt x="1702" y="13777"/>
                  </a:cubicBezTo>
                  <a:cubicBezTo>
                    <a:pt x="2603" y="15245"/>
                    <a:pt x="3937" y="15445"/>
                    <a:pt x="5271" y="15812"/>
                  </a:cubicBezTo>
                  <a:cubicBezTo>
                    <a:pt x="6639" y="15445"/>
                    <a:pt x="7973" y="15245"/>
                    <a:pt x="8874" y="13777"/>
                  </a:cubicBezTo>
                  <a:cubicBezTo>
                    <a:pt x="9741" y="12343"/>
                    <a:pt x="10242" y="10641"/>
                    <a:pt x="10375" y="8907"/>
                  </a:cubicBezTo>
                  <a:cubicBezTo>
                    <a:pt x="10575" y="6939"/>
                    <a:pt x="10208" y="5171"/>
                    <a:pt x="9608" y="3369"/>
                  </a:cubicBezTo>
                  <a:cubicBezTo>
                    <a:pt x="9341" y="2569"/>
                    <a:pt x="8974" y="1868"/>
                    <a:pt x="8540" y="1201"/>
                  </a:cubicBezTo>
                  <a:cubicBezTo>
                    <a:pt x="8340" y="834"/>
                    <a:pt x="8140" y="534"/>
                    <a:pt x="7940" y="167"/>
                  </a:cubicBezTo>
                  <a:cubicBezTo>
                    <a:pt x="7907" y="100"/>
                    <a:pt x="7873" y="67"/>
                    <a:pt x="7840" y="0"/>
                  </a:cubicBezTo>
                  <a:cubicBezTo>
                    <a:pt x="7676" y="137"/>
                    <a:pt x="7512" y="251"/>
                    <a:pt x="7311" y="251"/>
                  </a:cubicBezTo>
                  <a:cubicBezTo>
                    <a:pt x="7267" y="251"/>
                    <a:pt x="7221" y="246"/>
                    <a:pt x="7173" y="234"/>
                  </a:cubicBezTo>
                  <a:cubicBezTo>
                    <a:pt x="6542" y="838"/>
                    <a:pt x="5602" y="1132"/>
                    <a:pt x="4791" y="1132"/>
                  </a:cubicBezTo>
                  <a:cubicBezTo>
                    <a:pt x="4572" y="1132"/>
                    <a:pt x="4362" y="1110"/>
                    <a:pt x="4171" y="1068"/>
                  </a:cubicBezTo>
                  <a:cubicBezTo>
                    <a:pt x="3704" y="934"/>
                    <a:pt x="3337" y="634"/>
                    <a:pt x="3036" y="201"/>
                  </a:cubicBezTo>
                  <a:cubicBezTo>
                    <a:pt x="2903" y="167"/>
                    <a:pt x="2836" y="67"/>
                    <a:pt x="2736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4"/>
            <p:cNvSpPr/>
            <p:nvPr/>
          </p:nvSpPr>
          <p:spPr>
            <a:xfrm>
              <a:off x="5219725" y="4168425"/>
              <a:ext cx="115950" cy="83425"/>
            </a:xfrm>
            <a:custGeom>
              <a:avLst/>
              <a:gdLst/>
              <a:ahLst/>
              <a:cxnLst/>
              <a:rect l="l" t="t" r="r" b="b"/>
              <a:pathLst>
                <a:path w="4638" h="3337" extrusionOk="0">
                  <a:moveTo>
                    <a:pt x="334" y="1"/>
                  </a:moveTo>
                  <a:cubicBezTo>
                    <a:pt x="134" y="401"/>
                    <a:pt x="1" y="801"/>
                    <a:pt x="34" y="1335"/>
                  </a:cubicBezTo>
                  <a:cubicBezTo>
                    <a:pt x="34" y="1602"/>
                    <a:pt x="534" y="2369"/>
                    <a:pt x="635" y="2836"/>
                  </a:cubicBezTo>
                  <a:cubicBezTo>
                    <a:pt x="935" y="3136"/>
                    <a:pt x="1268" y="3336"/>
                    <a:pt x="1669" y="3336"/>
                  </a:cubicBezTo>
                  <a:cubicBezTo>
                    <a:pt x="2269" y="3303"/>
                    <a:pt x="2869" y="3203"/>
                    <a:pt x="3370" y="2903"/>
                  </a:cubicBezTo>
                  <a:cubicBezTo>
                    <a:pt x="3637" y="2736"/>
                    <a:pt x="3904" y="2536"/>
                    <a:pt x="4170" y="2402"/>
                  </a:cubicBezTo>
                  <a:cubicBezTo>
                    <a:pt x="4337" y="1969"/>
                    <a:pt x="4604" y="1535"/>
                    <a:pt x="4604" y="1335"/>
                  </a:cubicBezTo>
                  <a:cubicBezTo>
                    <a:pt x="4637" y="801"/>
                    <a:pt x="4504" y="401"/>
                    <a:pt x="4304" y="34"/>
                  </a:cubicBezTo>
                  <a:cubicBezTo>
                    <a:pt x="3647" y="503"/>
                    <a:pt x="2727" y="738"/>
                    <a:pt x="2009" y="738"/>
                  </a:cubicBezTo>
                  <a:cubicBezTo>
                    <a:pt x="1962" y="738"/>
                    <a:pt x="1915" y="736"/>
                    <a:pt x="1869" y="734"/>
                  </a:cubicBezTo>
                  <a:cubicBezTo>
                    <a:pt x="1302" y="701"/>
                    <a:pt x="735" y="434"/>
                    <a:pt x="368" y="34"/>
                  </a:cubicBezTo>
                  <a:cubicBezTo>
                    <a:pt x="334" y="34"/>
                    <a:pt x="334" y="1"/>
                    <a:pt x="334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4"/>
            <p:cNvSpPr/>
            <p:nvPr/>
          </p:nvSpPr>
          <p:spPr>
            <a:xfrm>
              <a:off x="5203050" y="4011650"/>
              <a:ext cx="148475" cy="149000"/>
            </a:xfrm>
            <a:custGeom>
              <a:avLst/>
              <a:gdLst/>
              <a:ahLst/>
              <a:cxnLst/>
              <a:rect l="l" t="t" r="r" b="b"/>
              <a:pathLst>
                <a:path w="5939" h="5960" extrusionOk="0">
                  <a:moveTo>
                    <a:pt x="1335" y="0"/>
                  </a:moveTo>
                  <a:cubicBezTo>
                    <a:pt x="1001" y="401"/>
                    <a:pt x="668" y="901"/>
                    <a:pt x="501" y="1335"/>
                  </a:cubicBezTo>
                  <a:cubicBezTo>
                    <a:pt x="267" y="1935"/>
                    <a:pt x="1" y="2736"/>
                    <a:pt x="67" y="3403"/>
                  </a:cubicBezTo>
                  <a:cubicBezTo>
                    <a:pt x="167" y="4170"/>
                    <a:pt x="468" y="4604"/>
                    <a:pt x="1035" y="5004"/>
                  </a:cubicBezTo>
                  <a:cubicBezTo>
                    <a:pt x="1435" y="5271"/>
                    <a:pt x="1769" y="5438"/>
                    <a:pt x="1969" y="5838"/>
                  </a:cubicBezTo>
                  <a:cubicBezTo>
                    <a:pt x="2135" y="5871"/>
                    <a:pt x="2302" y="5905"/>
                    <a:pt x="2436" y="5938"/>
                  </a:cubicBezTo>
                  <a:cubicBezTo>
                    <a:pt x="2564" y="5953"/>
                    <a:pt x="2688" y="5960"/>
                    <a:pt x="2810" y="5960"/>
                  </a:cubicBezTo>
                  <a:cubicBezTo>
                    <a:pt x="3228" y="5960"/>
                    <a:pt x="3616" y="5882"/>
                    <a:pt x="4003" y="5805"/>
                  </a:cubicBezTo>
                  <a:cubicBezTo>
                    <a:pt x="4237" y="5438"/>
                    <a:pt x="4537" y="5237"/>
                    <a:pt x="4904" y="5004"/>
                  </a:cubicBezTo>
                  <a:cubicBezTo>
                    <a:pt x="5471" y="4604"/>
                    <a:pt x="5805" y="4170"/>
                    <a:pt x="5871" y="3403"/>
                  </a:cubicBezTo>
                  <a:cubicBezTo>
                    <a:pt x="5938" y="2736"/>
                    <a:pt x="5705" y="1935"/>
                    <a:pt x="5471" y="1335"/>
                  </a:cubicBezTo>
                  <a:cubicBezTo>
                    <a:pt x="5271" y="901"/>
                    <a:pt x="4971" y="401"/>
                    <a:pt x="4637" y="0"/>
                  </a:cubicBezTo>
                  <a:cubicBezTo>
                    <a:pt x="4415" y="89"/>
                    <a:pt x="4193" y="134"/>
                    <a:pt x="3970" y="134"/>
                  </a:cubicBezTo>
                  <a:cubicBezTo>
                    <a:pt x="3859" y="134"/>
                    <a:pt x="3748" y="123"/>
                    <a:pt x="3637" y="100"/>
                  </a:cubicBezTo>
                  <a:cubicBezTo>
                    <a:pt x="3420" y="117"/>
                    <a:pt x="3203" y="125"/>
                    <a:pt x="2990" y="125"/>
                  </a:cubicBezTo>
                  <a:cubicBezTo>
                    <a:pt x="2778" y="125"/>
                    <a:pt x="2569" y="117"/>
                    <a:pt x="2369" y="100"/>
                  </a:cubicBezTo>
                  <a:lnTo>
                    <a:pt x="2302" y="100"/>
                  </a:lnTo>
                  <a:cubicBezTo>
                    <a:pt x="2191" y="123"/>
                    <a:pt x="2080" y="134"/>
                    <a:pt x="1970" y="134"/>
                  </a:cubicBezTo>
                  <a:cubicBezTo>
                    <a:pt x="1750" y="134"/>
                    <a:pt x="1535" y="89"/>
                    <a:pt x="1335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4"/>
            <p:cNvSpPr/>
            <p:nvPr/>
          </p:nvSpPr>
          <p:spPr>
            <a:xfrm>
              <a:off x="5167200" y="3511025"/>
              <a:ext cx="221000" cy="245475"/>
            </a:xfrm>
            <a:custGeom>
              <a:avLst/>
              <a:gdLst/>
              <a:ahLst/>
              <a:cxnLst/>
              <a:rect l="l" t="t" r="r" b="b"/>
              <a:pathLst>
                <a:path w="8840" h="9819" extrusionOk="0">
                  <a:moveTo>
                    <a:pt x="4216" y="1"/>
                  </a:moveTo>
                  <a:cubicBezTo>
                    <a:pt x="3586" y="1"/>
                    <a:pt x="3074" y="256"/>
                    <a:pt x="2535" y="645"/>
                  </a:cubicBezTo>
                  <a:cubicBezTo>
                    <a:pt x="2068" y="1078"/>
                    <a:pt x="1668" y="1646"/>
                    <a:pt x="1335" y="2079"/>
                  </a:cubicBezTo>
                  <a:cubicBezTo>
                    <a:pt x="1335" y="2113"/>
                    <a:pt x="1301" y="2146"/>
                    <a:pt x="1268" y="2179"/>
                  </a:cubicBezTo>
                  <a:cubicBezTo>
                    <a:pt x="1802" y="2446"/>
                    <a:pt x="2269" y="2913"/>
                    <a:pt x="2435" y="3514"/>
                  </a:cubicBezTo>
                  <a:cubicBezTo>
                    <a:pt x="2635" y="4314"/>
                    <a:pt x="2736" y="5215"/>
                    <a:pt x="2269" y="5915"/>
                  </a:cubicBezTo>
                  <a:cubicBezTo>
                    <a:pt x="1946" y="6432"/>
                    <a:pt x="1341" y="6918"/>
                    <a:pt x="758" y="6918"/>
                  </a:cubicBezTo>
                  <a:cubicBezTo>
                    <a:pt x="739" y="6918"/>
                    <a:pt x="720" y="6917"/>
                    <a:pt x="701" y="6916"/>
                  </a:cubicBezTo>
                  <a:cubicBezTo>
                    <a:pt x="401" y="6916"/>
                    <a:pt x="167" y="6816"/>
                    <a:pt x="0" y="6683"/>
                  </a:cubicBezTo>
                  <a:lnTo>
                    <a:pt x="0" y="6683"/>
                  </a:lnTo>
                  <a:cubicBezTo>
                    <a:pt x="67" y="7583"/>
                    <a:pt x="334" y="8450"/>
                    <a:pt x="1068" y="8951"/>
                  </a:cubicBezTo>
                  <a:cubicBezTo>
                    <a:pt x="1968" y="9618"/>
                    <a:pt x="3203" y="9685"/>
                    <a:pt x="4237" y="9785"/>
                  </a:cubicBezTo>
                  <a:cubicBezTo>
                    <a:pt x="4303" y="9785"/>
                    <a:pt x="4370" y="9818"/>
                    <a:pt x="4403" y="9818"/>
                  </a:cubicBezTo>
                  <a:cubicBezTo>
                    <a:pt x="4470" y="9818"/>
                    <a:pt x="4503" y="9785"/>
                    <a:pt x="4570" y="9785"/>
                  </a:cubicBezTo>
                  <a:cubicBezTo>
                    <a:pt x="5638" y="9685"/>
                    <a:pt x="6838" y="9618"/>
                    <a:pt x="7772" y="8951"/>
                  </a:cubicBezTo>
                  <a:cubicBezTo>
                    <a:pt x="8506" y="8450"/>
                    <a:pt x="8773" y="7583"/>
                    <a:pt x="8840" y="6683"/>
                  </a:cubicBezTo>
                  <a:lnTo>
                    <a:pt x="8840" y="6683"/>
                  </a:lnTo>
                  <a:cubicBezTo>
                    <a:pt x="8640" y="6816"/>
                    <a:pt x="8406" y="6916"/>
                    <a:pt x="8139" y="6916"/>
                  </a:cubicBezTo>
                  <a:cubicBezTo>
                    <a:pt x="8120" y="6917"/>
                    <a:pt x="8101" y="6918"/>
                    <a:pt x="8082" y="6918"/>
                  </a:cubicBezTo>
                  <a:cubicBezTo>
                    <a:pt x="7499" y="6918"/>
                    <a:pt x="6894" y="6432"/>
                    <a:pt x="6538" y="5915"/>
                  </a:cubicBezTo>
                  <a:cubicBezTo>
                    <a:pt x="6105" y="5215"/>
                    <a:pt x="6205" y="4314"/>
                    <a:pt x="6405" y="3514"/>
                  </a:cubicBezTo>
                  <a:cubicBezTo>
                    <a:pt x="6572" y="2913"/>
                    <a:pt x="7039" y="2446"/>
                    <a:pt x="7539" y="2179"/>
                  </a:cubicBezTo>
                  <a:cubicBezTo>
                    <a:pt x="7539" y="2146"/>
                    <a:pt x="7506" y="2113"/>
                    <a:pt x="7472" y="2079"/>
                  </a:cubicBezTo>
                  <a:cubicBezTo>
                    <a:pt x="7406" y="1946"/>
                    <a:pt x="7305" y="1846"/>
                    <a:pt x="7205" y="1712"/>
                  </a:cubicBezTo>
                  <a:cubicBezTo>
                    <a:pt x="7139" y="1646"/>
                    <a:pt x="7072" y="1579"/>
                    <a:pt x="7039" y="1545"/>
                  </a:cubicBezTo>
                  <a:cubicBezTo>
                    <a:pt x="6772" y="1245"/>
                    <a:pt x="6505" y="945"/>
                    <a:pt x="6205" y="712"/>
                  </a:cubicBezTo>
                  <a:cubicBezTo>
                    <a:pt x="5671" y="311"/>
                    <a:pt x="5071" y="78"/>
                    <a:pt x="4437" y="11"/>
                  </a:cubicBezTo>
                  <a:cubicBezTo>
                    <a:pt x="4361" y="4"/>
                    <a:pt x="4288" y="1"/>
                    <a:pt x="4216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4"/>
            <p:cNvSpPr/>
            <p:nvPr/>
          </p:nvSpPr>
          <p:spPr>
            <a:xfrm>
              <a:off x="5193050" y="3773975"/>
              <a:ext cx="169300" cy="226025"/>
            </a:xfrm>
            <a:custGeom>
              <a:avLst/>
              <a:gdLst/>
              <a:ahLst/>
              <a:cxnLst/>
              <a:rect l="l" t="t" r="r" b="b"/>
              <a:pathLst>
                <a:path w="6772" h="9041" extrusionOk="0">
                  <a:moveTo>
                    <a:pt x="3369" y="1"/>
                  </a:moveTo>
                  <a:cubicBezTo>
                    <a:pt x="3336" y="34"/>
                    <a:pt x="3269" y="34"/>
                    <a:pt x="3203" y="67"/>
                  </a:cubicBezTo>
                  <a:cubicBezTo>
                    <a:pt x="2914" y="87"/>
                    <a:pt x="2614" y="106"/>
                    <a:pt x="2303" y="106"/>
                  </a:cubicBezTo>
                  <a:cubicBezTo>
                    <a:pt x="2075" y="106"/>
                    <a:pt x="1841" y="95"/>
                    <a:pt x="1601" y="67"/>
                  </a:cubicBezTo>
                  <a:cubicBezTo>
                    <a:pt x="1168" y="668"/>
                    <a:pt x="801" y="1335"/>
                    <a:pt x="501" y="1935"/>
                  </a:cubicBezTo>
                  <a:cubicBezTo>
                    <a:pt x="34" y="2869"/>
                    <a:pt x="0" y="3703"/>
                    <a:pt x="67" y="4737"/>
                  </a:cubicBezTo>
                  <a:cubicBezTo>
                    <a:pt x="134" y="5705"/>
                    <a:pt x="234" y="6739"/>
                    <a:pt x="734" y="7606"/>
                  </a:cubicBezTo>
                  <a:cubicBezTo>
                    <a:pt x="1168" y="8340"/>
                    <a:pt x="2102" y="8807"/>
                    <a:pt x="2836" y="8974"/>
                  </a:cubicBezTo>
                  <a:cubicBezTo>
                    <a:pt x="2902" y="9007"/>
                    <a:pt x="2936" y="9007"/>
                    <a:pt x="2969" y="9040"/>
                  </a:cubicBezTo>
                  <a:lnTo>
                    <a:pt x="3103" y="9040"/>
                  </a:lnTo>
                  <a:cubicBezTo>
                    <a:pt x="3369" y="9040"/>
                    <a:pt x="3670" y="9007"/>
                    <a:pt x="3936" y="8974"/>
                  </a:cubicBezTo>
                  <a:cubicBezTo>
                    <a:pt x="4670" y="8807"/>
                    <a:pt x="5604" y="8340"/>
                    <a:pt x="6038" y="7606"/>
                  </a:cubicBezTo>
                  <a:cubicBezTo>
                    <a:pt x="6505" y="6739"/>
                    <a:pt x="6638" y="5705"/>
                    <a:pt x="6705" y="4737"/>
                  </a:cubicBezTo>
                  <a:cubicBezTo>
                    <a:pt x="6772" y="3703"/>
                    <a:pt x="6738" y="2869"/>
                    <a:pt x="6271" y="1935"/>
                  </a:cubicBezTo>
                  <a:cubicBezTo>
                    <a:pt x="5971" y="1335"/>
                    <a:pt x="5571" y="668"/>
                    <a:pt x="5171" y="67"/>
                  </a:cubicBezTo>
                  <a:cubicBezTo>
                    <a:pt x="4931" y="95"/>
                    <a:pt x="4691" y="106"/>
                    <a:pt x="4457" y="106"/>
                  </a:cubicBezTo>
                  <a:cubicBezTo>
                    <a:pt x="4136" y="106"/>
                    <a:pt x="3825" y="87"/>
                    <a:pt x="3536" y="67"/>
                  </a:cubicBezTo>
                  <a:cubicBezTo>
                    <a:pt x="3469" y="34"/>
                    <a:pt x="3436" y="34"/>
                    <a:pt x="33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4"/>
            <p:cNvSpPr/>
            <p:nvPr/>
          </p:nvSpPr>
          <p:spPr>
            <a:xfrm>
              <a:off x="5152175" y="3510275"/>
              <a:ext cx="201000" cy="492700"/>
            </a:xfrm>
            <a:custGeom>
              <a:avLst/>
              <a:gdLst/>
              <a:ahLst/>
              <a:cxnLst/>
              <a:rect l="l" t="t" r="r" b="b"/>
              <a:pathLst>
                <a:path w="8040" h="19708" extrusionOk="0">
                  <a:moveTo>
                    <a:pt x="4018" y="1"/>
                  </a:moveTo>
                  <a:cubicBezTo>
                    <a:pt x="3863" y="1"/>
                    <a:pt x="3696" y="53"/>
                    <a:pt x="3537" y="174"/>
                  </a:cubicBezTo>
                  <a:cubicBezTo>
                    <a:pt x="3070" y="541"/>
                    <a:pt x="2736" y="1042"/>
                    <a:pt x="2469" y="1609"/>
                  </a:cubicBezTo>
                  <a:cubicBezTo>
                    <a:pt x="1702" y="2076"/>
                    <a:pt x="1235" y="2776"/>
                    <a:pt x="901" y="3644"/>
                  </a:cubicBezTo>
                  <a:cubicBezTo>
                    <a:pt x="601" y="4544"/>
                    <a:pt x="234" y="5545"/>
                    <a:pt x="134" y="6479"/>
                  </a:cubicBezTo>
                  <a:cubicBezTo>
                    <a:pt x="1" y="8347"/>
                    <a:pt x="1702" y="9581"/>
                    <a:pt x="3270" y="10215"/>
                  </a:cubicBezTo>
                  <a:cubicBezTo>
                    <a:pt x="3236" y="10215"/>
                    <a:pt x="3170" y="10248"/>
                    <a:pt x="3136" y="10248"/>
                  </a:cubicBezTo>
                  <a:cubicBezTo>
                    <a:pt x="2269" y="10715"/>
                    <a:pt x="1635" y="11950"/>
                    <a:pt x="1368" y="12850"/>
                  </a:cubicBezTo>
                  <a:cubicBezTo>
                    <a:pt x="1035" y="13851"/>
                    <a:pt x="968" y="14818"/>
                    <a:pt x="1135" y="15852"/>
                  </a:cubicBezTo>
                  <a:cubicBezTo>
                    <a:pt x="1302" y="16853"/>
                    <a:pt x="1469" y="17787"/>
                    <a:pt x="2202" y="18521"/>
                  </a:cubicBezTo>
                  <a:cubicBezTo>
                    <a:pt x="2721" y="19040"/>
                    <a:pt x="3290" y="19708"/>
                    <a:pt x="4080" y="19708"/>
                  </a:cubicBezTo>
                  <a:cubicBezTo>
                    <a:pt x="4205" y="19708"/>
                    <a:pt x="4335" y="19691"/>
                    <a:pt x="4471" y="19655"/>
                  </a:cubicBezTo>
                  <a:cubicBezTo>
                    <a:pt x="5238" y="19422"/>
                    <a:pt x="5538" y="18554"/>
                    <a:pt x="5205" y="17854"/>
                  </a:cubicBezTo>
                  <a:cubicBezTo>
                    <a:pt x="4604" y="16720"/>
                    <a:pt x="4604" y="15185"/>
                    <a:pt x="4771" y="13918"/>
                  </a:cubicBezTo>
                  <a:cubicBezTo>
                    <a:pt x="4871" y="13317"/>
                    <a:pt x="5038" y="12717"/>
                    <a:pt x="5104" y="12116"/>
                  </a:cubicBezTo>
                  <a:cubicBezTo>
                    <a:pt x="5205" y="11483"/>
                    <a:pt x="5271" y="10916"/>
                    <a:pt x="5438" y="10315"/>
                  </a:cubicBezTo>
                  <a:cubicBezTo>
                    <a:pt x="5705" y="10315"/>
                    <a:pt x="5938" y="10282"/>
                    <a:pt x="6205" y="10182"/>
                  </a:cubicBezTo>
                  <a:cubicBezTo>
                    <a:pt x="6339" y="10115"/>
                    <a:pt x="6439" y="10048"/>
                    <a:pt x="6539" y="9948"/>
                  </a:cubicBezTo>
                  <a:cubicBezTo>
                    <a:pt x="6972" y="9881"/>
                    <a:pt x="7373" y="9715"/>
                    <a:pt x="7740" y="9348"/>
                  </a:cubicBezTo>
                  <a:cubicBezTo>
                    <a:pt x="8040" y="9081"/>
                    <a:pt x="7906" y="8480"/>
                    <a:pt x="7473" y="8380"/>
                  </a:cubicBezTo>
                  <a:cubicBezTo>
                    <a:pt x="7341" y="8354"/>
                    <a:pt x="7216" y="8344"/>
                    <a:pt x="7094" y="8344"/>
                  </a:cubicBezTo>
                  <a:cubicBezTo>
                    <a:pt x="6756" y="8344"/>
                    <a:pt x="6449" y="8423"/>
                    <a:pt x="6105" y="8447"/>
                  </a:cubicBezTo>
                  <a:cubicBezTo>
                    <a:pt x="4904" y="7913"/>
                    <a:pt x="3403" y="7546"/>
                    <a:pt x="3337" y="5979"/>
                  </a:cubicBezTo>
                  <a:cubicBezTo>
                    <a:pt x="3303" y="5111"/>
                    <a:pt x="3470" y="4311"/>
                    <a:pt x="3670" y="3510"/>
                  </a:cubicBezTo>
                  <a:cubicBezTo>
                    <a:pt x="3804" y="3077"/>
                    <a:pt x="3904" y="2643"/>
                    <a:pt x="4070" y="2209"/>
                  </a:cubicBezTo>
                  <a:cubicBezTo>
                    <a:pt x="4204" y="1876"/>
                    <a:pt x="4271" y="1442"/>
                    <a:pt x="4504" y="1142"/>
                  </a:cubicBezTo>
                  <a:cubicBezTo>
                    <a:pt x="4942" y="601"/>
                    <a:pt x="4545" y="1"/>
                    <a:pt x="401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4"/>
            <p:cNvSpPr/>
            <p:nvPr/>
          </p:nvSpPr>
          <p:spPr>
            <a:xfrm>
              <a:off x="5135500" y="4006700"/>
              <a:ext cx="168550" cy="656375"/>
            </a:xfrm>
            <a:custGeom>
              <a:avLst/>
              <a:gdLst/>
              <a:ahLst/>
              <a:cxnLst/>
              <a:rect l="l" t="t" r="r" b="b"/>
              <a:pathLst>
                <a:path w="6742" h="26255" extrusionOk="0">
                  <a:moveTo>
                    <a:pt x="4754" y="1"/>
                  </a:moveTo>
                  <a:cubicBezTo>
                    <a:pt x="4566" y="1"/>
                    <a:pt x="4373" y="89"/>
                    <a:pt x="4237" y="298"/>
                  </a:cubicBezTo>
                  <a:cubicBezTo>
                    <a:pt x="4137" y="432"/>
                    <a:pt x="3870" y="532"/>
                    <a:pt x="3737" y="632"/>
                  </a:cubicBezTo>
                  <a:cubicBezTo>
                    <a:pt x="3537" y="832"/>
                    <a:pt x="3303" y="1099"/>
                    <a:pt x="3170" y="1333"/>
                  </a:cubicBezTo>
                  <a:cubicBezTo>
                    <a:pt x="2836" y="1866"/>
                    <a:pt x="2636" y="2633"/>
                    <a:pt x="2636" y="3267"/>
                  </a:cubicBezTo>
                  <a:cubicBezTo>
                    <a:pt x="2603" y="4401"/>
                    <a:pt x="2936" y="5902"/>
                    <a:pt x="4137" y="6269"/>
                  </a:cubicBezTo>
                  <a:cubicBezTo>
                    <a:pt x="3436" y="6903"/>
                    <a:pt x="3003" y="7537"/>
                    <a:pt x="3003" y="8538"/>
                  </a:cubicBezTo>
                  <a:cubicBezTo>
                    <a:pt x="3003" y="8838"/>
                    <a:pt x="3036" y="9138"/>
                    <a:pt x="3136" y="9405"/>
                  </a:cubicBezTo>
                  <a:cubicBezTo>
                    <a:pt x="2669" y="9705"/>
                    <a:pt x="2402" y="10272"/>
                    <a:pt x="2202" y="10873"/>
                  </a:cubicBezTo>
                  <a:cubicBezTo>
                    <a:pt x="1802" y="11273"/>
                    <a:pt x="1402" y="11740"/>
                    <a:pt x="1135" y="12240"/>
                  </a:cubicBezTo>
                  <a:cubicBezTo>
                    <a:pt x="468" y="13408"/>
                    <a:pt x="67" y="14742"/>
                    <a:pt x="34" y="16110"/>
                  </a:cubicBezTo>
                  <a:cubicBezTo>
                    <a:pt x="1" y="17411"/>
                    <a:pt x="67" y="18745"/>
                    <a:pt x="268" y="20046"/>
                  </a:cubicBezTo>
                  <a:cubicBezTo>
                    <a:pt x="368" y="20680"/>
                    <a:pt x="501" y="21280"/>
                    <a:pt x="634" y="21914"/>
                  </a:cubicBezTo>
                  <a:cubicBezTo>
                    <a:pt x="801" y="22614"/>
                    <a:pt x="1068" y="23382"/>
                    <a:pt x="1769" y="23682"/>
                  </a:cubicBezTo>
                  <a:cubicBezTo>
                    <a:pt x="1919" y="23757"/>
                    <a:pt x="2088" y="23794"/>
                    <a:pt x="2247" y="23794"/>
                  </a:cubicBezTo>
                  <a:cubicBezTo>
                    <a:pt x="2300" y="23794"/>
                    <a:pt x="2352" y="23790"/>
                    <a:pt x="2402" y="23782"/>
                  </a:cubicBezTo>
                  <a:cubicBezTo>
                    <a:pt x="2536" y="23982"/>
                    <a:pt x="2669" y="24216"/>
                    <a:pt x="2803" y="24449"/>
                  </a:cubicBezTo>
                  <a:cubicBezTo>
                    <a:pt x="3203" y="25050"/>
                    <a:pt x="3670" y="25683"/>
                    <a:pt x="4337" y="26050"/>
                  </a:cubicBezTo>
                  <a:cubicBezTo>
                    <a:pt x="4591" y="26191"/>
                    <a:pt x="4849" y="26255"/>
                    <a:pt x="5093" y="26255"/>
                  </a:cubicBezTo>
                  <a:cubicBezTo>
                    <a:pt x="6004" y="26255"/>
                    <a:pt x="6742" y="25375"/>
                    <a:pt x="6505" y="24349"/>
                  </a:cubicBezTo>
                  <a:cubicBezTo>
                    <a:pt x="6405" y="23882"/>
                    <a:pt x="6205" y="23482"/>
                    <a:pt x="6072" y="23015"/>
                  </a:cubicBezTo>
                  <a:cubicBezTo>
                    <a:pt x="5938" y="22414"/>
                    <a:pt x="5805" y="21847"/>
                    <a:pt x="5705" y="21247"/>
                  </a:cubicBezTo>
                  <a:cubicBezTo>
                    <a:pt x="5538" y="20113"/>
                    <a:pt x="5571" y="18912"/>
                    <a:pt x="5605" y="17744"/>
                  </a:cubicBezTo>
                  <a:cubicBezTo>
                    <a:pt x="5671" y="16510"/>
                    <a:pt x="5771" y="15242"/>
                    <a:pt x="5972" y="14042"/>
                  </a:cubicBezTo>
                  <a:cubicBezTo>
                    <a:pt x="6205" y="12774"/>
                    <a:pt x="6505" y="11506"/>
                    <a:pt x="5838" y="10372"/>
                  </a:cubicBezTo>
                  <a:cubicBezTo>
                    <a:pt x="5788" y="10272"/>
                    <a:pt x="5705" y="10231"/>
                    <a:pt x="5617" y="10231"/>
                  </a:cubicBezTo>
                  <a:cubicBezTo>
                    <a:pt x="5530" y="10231"/>
                    <a:pt x="5438" y="10272"/>
                    <a:pt x="5371" y="10339"/>
                  </a:cubicBezTo>
                  <a:cubicBezTo>
                    <a:pt x="5371" y="10306"/>
                    <a:pt x="5371" y="10306"/>
                    <a:pt x="5371" y="10272"/>
                  </a:cubicBezTo>
                  <a:cubicBezTo>
                    <a:pt x="5405" y="10272"/>
                    <a:pt x="5405" y="10272"/>
                    <a:pt x="5405" y="10239"/>
                  </a:cubicBezTo>
                  <a:cubicBezTo>
                    <a:pt x="5738" y="9805"/>
                    <a:pt x="5671" y="9171"/>
                    <a:pt x="5571" y="8638"/>
                  </a:cubicBezTo>
                  <a:cubicBezTo>
                    <a:pt x="5505" y="8404"/>
                    <a:pt x="5238" y="7670"/>
                    <a:pt x="5438" y="7437"/>
                  </a:cubicBezTo>
                  <a:cubicBezTo>
                    <a:pt x="5838" y="6937"/>
                    <a:pt x="5638" y="6336"/>
                    <a:pt x="5204" y="6103"/>
                  </a:cubicBezTo>
                  <a:cubicBezTo>
                    <a:pt x="5338" y="5969"/>
                    <a:pt x="5438" y="5802"/>
                    <a:pt x="5505" y="5636"/>
                  </a:cubicBezTo>
                  <a:cubicBezTo>
                    <a:pt x="5671" y="4802"/>
                    <a:pt x="5171" y="4068"/>
                    <a:pt x="5104" y="3267"/>
                  </a:cubicBezTo>
                  <a:cubicBezTo>
                    <a:pt x="5071" y="2834"/>
                    <a:pt x="5104" y="2400"/>
                    <a:pt x="5171" y="2000"/>
                  </a:cubicBezTo>
                  <a:cubicBezTo>
                    <a:pt x="5204" y="1833"/>
                    <a:pt x="5271" y="1699"/>
                    <a:pt x="5271" y="1533"/>
                  </a:cubicBezTo>
                  <a:cubicBezTo>
                    <a:pt x="5304" y="1399"/>
                    <a:pt x="5238" y="1032"/>
                    <a:pt x="5304" y="899"/>
                  </a:cubicBezTo>
                  <a:cubicBezTo>
                    <a:pt x="5556" y="419"/>
                    <a:pt x="5165" y="1"/>
                    <a:pt x="475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4"/>
            <p:cNvSpPr/>
            <p:nvPr/>
          </p:nvSpPr>
          <p:spPr>
            <a:xfrm>
              <a:off x="5013200" y="4243000"/>
              <a:ext cx="131425" cy="113125"/>
            </a:xfrm>
            <a:custGeom>
              <a:avLst/>
              <a:gdLst/>
              <a:ahLst/>
              <a:cxnLst/>
              <a:rect l="l" t="t" r="r" b="b"/>
              <a:pathLst>
                <a:path w="5257" h="4525" extrusionOk="0">
                  <a:moveTo>
                    <a:pt x="4947" y="1"/>
                  </a:moveTo>
                  <a:cubicBezTo>
                    <a:pt x="4897" y="1"/>
                    <a:pt x="4844" y="16"/>
                    <a:pt x="4793" y="53"/>
                  </a:cubicBezTo>
                  <a:cubicBezTo>
                    <a:pt x="3992" y="720"/>
                    <a:pt x="3258" y="1487"/>
                    <a:pt x="2491" y="2188"/>
                  </a:cubicBezTo>
                  <a:cubicBezTo>
                    <a:pt x="1757" y="2822"/>
                    <a:pt x="1123" y="3589"/>
                    <a:pt x="256" y="4023"/>
                  </a:cubicBezTo>
                  <a:cubicBezTo>
                    <a:pt x="0" y="4165"/>
                    <a:pt x="156" y="4525"/>
                    <a:pt x="394" y="4525"/>
                  </a:cubicBezTo>
                  <a:cubicBezTo>
                    <a:pt x="435" y="4525"/>
                    <a:pt x="479" y="4514"/>
                    <a:pt x="523" y="4490"/>
                  </a:cubicBezTo>
                  <a:cubicBezTo>
                    <a:pt x="1390" y="4056"/>
                    <a:pt x="2024" y="3355"/>
                    <a:pt x="2724" y="2755"/>
                  </a:cubicBezTo>
                  <a:cubicBezTo>
                    <a:pt x="3558" y="1988"/>
                    <a:pt x="4426" y="1254"/>
                    <a:pt x="5126" y="353"/>
                  </a:cubicBezTo>
                  <a:cubicBezTo>
                    <a:pt x="5256" y="197"/>
                    <a:pt x="5123" y="1"/>
                    <a:pt x="494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4"/>
            <p:cNvSpPr/>
            <p:nvPr/>
          </p:nvSpPr>
          <p:spPr>
            <a:xfrm>
              <a:off x="5016050" y="4084475"/>
              <a:ext cx="104275" cy="49825"/>
            </a:xfrm>
            <a:custGeom>
              <a:avLst/>
              <a:gdLst/>
              <a:ahLst/>
              <a:cxnLst/>
              <a:rect l="l" t="t" r="r" b="b"/>
              <a:pathLst>
                <a:path w="4171" h="1993" extrusionOk="0">
                  <a:moveTo>
                    <a:pt x="296" y="1"/>
                  </a:moveTo>
                  <a:cubicBezTo>
                    <a:pt x="147" y="1"/>
                    <a:pt x="1" y="210"/>
                    <a:pt x="142" y="323"/>
                  </a:cubicBezTo>
                  <a:cubicBezTo>
                    <a:pt x="1243" y="1190"/>
                    <a:pt x="2344" y="1824"/>
                    <a:pt x="3745" y="1991"/>
                  </a:cubicBezTo>
                  <a:cubicBezTo>
                    <a:pt x="3755" y="1992"/>
                    <a:pt x="3766" y="1993"/>
                    <a:pt x="3776" y="1993"/>
                  </a:cubicBezTo>
                  <a:cubicBezTo>
                    <a:pt x="4024" y="1993"/>
                    <a:pt x="4170" y="1617"/>
                    <a:pt x="3978" y="1457"/>
                  </a:cubicBezTo>
                  <a:cubicBezTo>
                    <a:pt x="2977" y="557"/>
                    <a:pt x="1543" y="590"/>
                    <a:pt x="376" y="23"/>
                  </a:cubicBezTo>
                  <a:cubicBezTo>
                    <a:pt x="350" y="8"/>
                    <a:pt x="323" y="1"/>
                    <a:pt x="296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4"/>
            <p:cNvSpPr/>
            <p:nvPr/>
          </p:nvSpPr>
          <p:spPr>
            <a:xfrm>
              <a:off x="4884125" y="4098400"/>
              <a:ext cx="72800" cy="77550"/>
            </a:xfrm>
            <a:custGeom>
              <a:avLst/>
              <a:gdLst/>
              <a:ahLst/>
              <a:cxnLst/>
              <a:rect l="l" t="t" r="r" b="b"/>
              <a:pathLst>
                <a:path w="2912" h="3102" extrusionOk="0">
                  <a:moveTo>
                    <a:pt x="2374" y="0"/>
                  </a:moveTo>
                  <a:cubicBezTo>
                    <a:pt x="2321" y="0"/>
                    <a:pt x="2267" y="11"/>
                    <a:pt x="2217" y="33"/>
                  </a:cubicBezTo>
                  <a:cubicBezTo>
                    <a:pt x="1616" y="333"/>
                    <a:pt x="1216" y="667"/>
                    <a:pt x="816" y="1200"/>
                  </a:cubicBezTo>
                  <a:cubicBezTo>
                    <a:pt x="415" y="1667"/>
                    <a:pt x="182" y="2201"/>
                    <a:pt x="49" y="2768"/>
                  </a:cubicBezTo>
                  <a:cubicBezTo>
                    <a:pt x="0" y="2961"/>
                    <a:pt x="144" y="3102"/>
                    <a:pt x="303" y="3102"/>
                  </a:cubicBezTo>
                  <a:cubicBezTo>
                    <a:pt x="364" y="3102"/>
                    <a:pt x="427" y="3081"/>
                    <a:pt x="482" y="3035"/>
                  </a:cubicBezTo>
                  <a:cubicBezTo>
                    <a:pt x="882" y="2635"/>
                    <a:pt x="1316" y="2268"/>
                    <a:pt x="1683" y="1834"/>
                  </a:cubicBezTo>
                  <a:cubicBezTo>
                    <a:pt x="2083" y="1401"/>
                    <a:pt x="2384" y="967"/>
                    <a:pt x="2717" y="533"/>
                  </a:cubicBezTo>
                  <a:cubicBezTo>
                    <a:pt x="2912" y="255"/>
                    <a:pt x="2643" y="0"/>
                    <a:pt x="237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4"/>
            <p:cNvSpPr/>
            <p:nvPr/>
          </p:nvSpPr>
          <p:spPr>
            <a:xfrm>
              <a:off x="5368750" y="4072100"/>
              <a:ext cx="192350" cy="68400"/>
            </a:xfrm>
            <a:custGeom>
              <a:avLst/>
              <a:gdLst/>
              <a:ahLst/>
              <a:cxnLst/>
              <a:rect l="l" t="t" r="r" b="b"/>
              <a:pathLst>
                <a:path w="7694" h="2736" extrusionOk="0">
                  <a:moveTo>
                    <a:pt x="7219" y="1"/>
                  </a:moveTo>
                  <a:cubicBezTo>
                    <a:pt x="7185" y="1"/>
                    <a:pt x="7151" y="6"/>
                    <a:pt x="7116" y="17"/>
                  </a:cubicBezTo>
                  <a:cubicBezTo>
                    <a:pt x="6715" y="118"/>
                    <a:pt x="6349" y="351"/>
                    <a:pt x="5982" y="551"/>
                  </a:cubicBezTo>
                  <a:cubicBezTo>
                    <a:pt x="5381" y="851"/>
                    <a:pt x="4781" y="1085"/>
                    <a:pt x="4147" y="1318"/>
                  </a:cubicBezTo>
                  <a:cubicBezTo>
                    <a:pt x="3580" y="1519"/>
                    <a:pt x="2979" y="1719"/>
                    <a:pt x="2412" y="1919"/>
                  </a:cubicBezTo>
                  <a:cubicBezTo>
                    <a:pt x="2024" y="2041"/>
                    <a:pt x="1574" y="2164"/>
                    <a:pt x="1137" y="2164"/>
                  </a:cubicBezTo>
                  <a:cubicBezTo>
                    <a:pt x="861" y="2164"/>
                    <a:pt x="590" y="2115"/>
                    <a:pt x="344" y="1986"/>
                  </a:cubicBezTo>
                  <a:cubicBezTo>
                    <a:pt x="312" y="1972"/>
                    <a:pt x="281" y="1965"/>
                    <a:pt x="253" y="1965"/>
                  </a:cubicBezTo>
                  <a:cubicBezTo>
                    <a:pt x="80" y="1965"/>
                    <a:pt x="0" y="2204"/>
                    <a:pt x="144" y="2319"/>
                  </a:cubicBezTo>
                  <a:cubicBezTo>
                    <a:pt x="543" y="2624"/>
                    <a:pt x="991" y="2735"/>
                    <a:pt x="1457" y="2735"/>
                  </a:cubicBezTo>
                  <a:cubicBezTo>
                    <a:pt x="2316" y="2735"/>
                    <a:pt x="3235" y="2357"/>
                    <a:pt x="4014" y="2119"/>
                  </a:cubicBezTo>
                  <a:cubicBezTo>
                    <a:pt x="4714" y="1885"/>
                    <a:pt x="5415" y="1652"/>
                    <a:pt x="6082" y="1352"/>
                  </a:cubicBezTo>
                  <a:cubicBezTo>
                    <a:pt x="6549" y="1152"/>
                    <a:pt x="7216" y="985"/>
                    <a:pt x="7516" y="518"/>
                  </a:cubicBezTo>
                  <a:cubicBezTo>
                    <a:pt x="7693" y="311"/>
                    <a:pt x="7479" y="1"/>
                    <a:pt x="721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4"/>
            <p:cNvSpPr/>
            <p:nvPr/>
          </p:nvSpPr>
          <p:spPr>
            <a:xfrm>
              <a:off x="5572950" y="4088025"/>
              <a:ext cx="81625" cy="67225"/>
            </a:xfrm>
            <a:custGeom>
              <a:avLst/>
              <a:gdLst/>
              <a:ahLst/>
              <a:cxnLst/>
              <a:rect l="l" t="t" r="r" b="b"/>
              <a:pathLst>
                <a:path w="3265" h="2689" extrusionOk="0">
                  <a:moveTo>
                    <a:pt x="279" y="1"/>
                  </a:moveTo>
                  <a:cubicBezTo>
                    <a:pt x="134" y="1"/>
                    <a:pt x="0" y="166"/>
                    <a:pt x="115" y="281"/>
                  </a:cubicBezTo>
                  <a:cubicBezTo>
                    <a:pt x="315" y="481"/>
                    <a:pt x="582" y="615"/>
                    <a:pt x="816" y="781"/>
                  </a:cubicBezTo>
                  <a:cubicBezTo>
                    <a:pt x="1049" y="1015"/>
                    <a:pt x="1316" y="1215"/>
                    <a:pt x="1516" y="1482"/>
                  </a:cubicBezTo>
                  <a:cubicBezTo>
                    <a:pt x="1917" y="1916"/>
                    <a:pt x="2317" y="2283"/>
                    <a:pt x="2750" y="2616"/>
                  </a:cubicBezTo>
                  <a:cubicBezTo>
                    <a:pt x="2810" y="2666"/>
                    <a:pt x="2881" y="2689"/>
                    <a:pt x="2950" y="2689"/>
                  </a:cubicBezTo>
                  <a:cubicBezTo>
                    <a:pt x="3114" y="2689"/>
                    <a:pt x="3264" y="2560"/>
                    <a:pt x="3217" y="2349"/>
                  </a:cubicBezTo>
                  <a:cubicBezTo>
                    <a:pt x="3051" y="1782"/>
                    <a:pt x="2484" y="1449"/>
                    <a:pt x="2083" y="1048"/>
                  </a:cubicBezTo>
                  <a:cubicBezTo>
                    <a:pt x="1850" y="815"/>
                    <a:pt x="1616" y="615"/>
                    <a:pt x="1316" y="448"/>
                  </a:cubicBezTo>
                  <a:cubicBezTo>
                    <a:pt x="1016" y="248"/>
                    <a:pt x="649" y="214"/>
                    <a:pt x="349" y="14"/>
                  </a:cubicBezTo>
                  <a:cubicBezTo>
                    <a:pt x="326" y="5"/>
                    <a:pt x="303" y="1"/>
                    <a:pt x="27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4"/>
            <p:cNvSpPr/>
            <p:nvPr/>
          </p:nvSpPr>
          <p:spPr>
            <a:xfrm>
              <a:off x="5394850" y="3789475"/>
              <a:ext cx="92100" cy="88850"/>
            </a:xfrm>
            <a:custGeom>
              <a:avLst/>
              <a:gdLst/>
              <a:ahLst/>
              <a:cxnLst/>
              <a:rect l="l" t="t" r="r" b="b"/>
              <a:pathLst>
                <a:path w="3684" h="3554" extrusionOk="0">
                  <a:moveTo>
                    <a:pt x="3170" y="0"/>
                  </a:moveTo>
                  <a:cubicBezTo>
                    <a:pt x="3103" y="0"/>
                    <a:pt x="3035" y="15"/>
                    <a:pt x="2970" y="48"/>
                  </a:cubicBezTo>
                  <a:cubicBezTo>
                    <a:pt x="2336" y="415"/>
                    <a:pt x="1935" y="1082"/>
                    <a:pt x="1468" y="1616"/>
                  </a:cubicBezTo>
                  <a:cubicBezTo>
                    <a:pt x="1235" y="1882"/>
                    <a:pt x="1001" y="2183"/>
                    <a:pt x="801" y="2483"/>
                  </a:cubicBezTo>
                  <a:cubicBezTo>
                    <a:pt x="635" y="2650"/>
                    <a:pt x="468" y="3050"/>
                    <a:pt x="234" y="3083"/>
                  </a:cubicBezTo>
                  <a:cubicBezTo>
                    <a:pt x="1" y="3117"/>
                    <a:pt x="34" y="3484"/>
                    <a:pt x="234" y="3517"/>
                  </a:cubicBezTo>
                  <a:cubicBezTo>
                    <a:pt x="318" y="3542"/>
                    <a:pt x="400" y="3553"/>
                    <a:pt x="481" y="3553"/>
                  </a:cubicBezTo>
                  <a:cubicBezTo>
                    <a:pt x="1042" y="3553"/>
                    <a:pt x="1527" y="3000"/>
                    <a:pt x="1935" y="2650"/>
                  </a:cubicBezTo>
                  <a:cubicBezTo>
                    <a:pt x="2603" y="2016"/>
                    <a:pt x="3336" y="1415"/>
                    <a:pt x="3603" y="515"/>
                  </a:cubicBezTo>
                  <a:cubicBezTo>
                    <a:pt x="3684" y="247"/>
                    <a:pt x="3441" y="0"/>
                    <a:pt x="317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4"/>
            <p:cNvSpPr/>
            <p:nvPr/>
          </p:nvSpPr>
          <p:spPr>
            <a:xfrm>
              <a:off x="5494275" y="3635125"/>
              <a:ext cx="108250" cy="116250"/>
            </a:xfrm>
            <a:custGeom>
              <a:avLst/>
              <a:gdLst/>
              <a:ahLst/>
              <a:cxnLst/>
              <a:rect l="l" t="t" r="r" b="b"/>
              <a:pathLst>
                <a:path w="4330" h="4650" extrusionOk="0">
                  <a:moveTo>
                    <a:pt x="3955" y="0"/>
                  </a:moveTo>
                  <a:cubicBezTo>
                    <a:pt x="3889" y="0"/>
                    <a:pt x="3822" y="25"/>
                    <a:pt x="3763" y="84"/>
                  </a:cubicBezTo>
                  <a:cubicBezTo>
                    <a:pt x="3162" y="718"/>
                    <a:pt x="2462" y="1318"/>
                    <a:pt x="1828" y="1952"/>
                  </a:cubicBezTo>
                  <a:cubicBezTo>
                    <a:pt x="1227" y="2586"/>
                    <a:pt x="727" y="3353"/>
                    <a:pt x="227" y="4054"/>
                  </a:cubicBezTo>
                  <a:cubicBezTo>
                    <a:pt x="1" y="4380"/>
                    <a:pt x="285" y="4649"/>
                    <a:pt x="581" y="4649"/>
                  </a:cubicBezTo>
                  <a:cubicBezTo>
                    <a:pt x="679" y="4649"/>
                    <a:pt x="778" y="4620"/>
                    <a:pt x="861" y="4554"/>
                  </a:cubicBezTo>
                  <a:cubicBezTo>
                    <a:pt x="1561" y="3987"/>
                    <a:pt x="2095" y="3253"/>
                    <a:pt x="2662" y="2552"/>
                  </a:cubicBezTo>
                  <a:cubicBezTo>
                    <a:pt x="3229" y="1852"/>
                    <a:pt x="3863" y="1218"/>
                    <a:pt x="4230" y="418"/>
                  </a:cubicBezTo>
                  <a:cubicBezTo>
                    <a:pt x="4329" y="218"/>
                    <a:pt x="4150" y="0"/>
                    <a:pt x="395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4"/>
            <p:cNvSpPr/>
            <p:nvPr/>
          </p:nvSpPr>
          <p:spPr>
            <a:xfrm>
              <a:off x="5351600" y="4208525"/>
              <a:ext cx="175050" cy="152575"/>
            </a:xfrm>
            <a:custGeom>
              <a:avLst/>
              <a:gdLst/>
              <a:ahLst/>
              <a:cxnLst/>
              <a:rect l="l" t="t" r="r" b="b"/>
              <a:pathLst>
                <a:path w="7002" h="6103" extrusionOk="0">
                  <a:moveTo>
                    <a:pt x="362" y="0"/>
                  </a:moveTo>
                  <a:cubicBezTo>
                    <a:pt x="181" y="0"/>
                    <a:pt x="0" y="258"/>
                    <a:pt x="196" y="398"/>
                  </a:cubicBezTo>
                  <a:cubicBezTo>
                    <a:pt x="1297" y="1299"/>
                    <a:pt x="2298" y="2266"/>
                    <a:pt x="3299" y="3267"/>
                  </a:cubicBezTo>
                  <a:cubicBezTo>
                    <a:pt x="3832" y="3767"/>
                    <a:pt x="4333" y="4334"/>
                    <a:pt x="4866" y="4768"/>
                  </a:cubicBezTo>
                  <a:cubicBezTo>
                    <a:pt x="5367" y="5201"/>
                    <a:pt x="5734" y="5702"/>
                    <a:pt x="6267" y="6035"/>
                  </a:cubicBezTo>
                  <a:cubicBezTo>
                    <a:pt x="6324" y="6082"/>
                    <a:pt x="6391" y="6103"/>
                    <a:pt x="6459" y="6103"/>
                  </a:cubicBezTo>
                  <a:cubicBezTo>
                    <a:pt x="6632" y="6103"/>
                    <a:pt x="6810" y="5970"/>
                    <a:pt x="6834" y="5802"/>
                  </a:cubicBezTo>
                  <a:cubicBezTo>
                    <a:pt x="7001" y="5235"/>
                    <a:pt x="6401" y="4734"/>
                    <a:pt x="5967" y="4434"/>
                  </a:cubicBezTo>
                  <a:cubicBezTo>
                    <a:pt x="5300" y="3900"/>
                    <a:pt x="4700" y="3367"/>
                    <a:pt x="4066" y="2800"/>
                  </a:cubicBezTo>
                  <a:cubicBezTo>
                    <a:pt x="3465" y="2299"/>
                    <a:pt x="2932" y="1732"/>
                    <a:pt x="2298" y="1265"/>
                  </a:cubicBezTo>
                  <a:cubicBezTo>
                    <a:pt x="1697" y="832"/>
                    <a:pt x="1097" y="431"/>
                    <a:pt x="463" y="31"/>
                  </a:cubicBezTo>
                  <a:cubicBezTo>
                    <a:pt x="431" y="10"/>
                    <a:pt x="396" y="0"/>
                    <a:pt x="362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4"/>
            <p:cNvSpPr/>
            <p:nvPr/>
          </p:nvSpPr>
          <p:spPr>
            <a:xfrm>
              <a:off x="4675850" y="3261700"/>
              <a:ext cx="1203575" cy="1735900"/>
            </a:xfrm>
            <a:custGeom>
              <a:avLst/>
              <a:gdLst/>
              <a:ahLst/>
              <a:cxnLst/>
              <a:rect l="l" t="t" r="r" b="b"/>
              <a:pathLst>
                <a:path w="48143" h="69436" extrusionOk="0">
                  <a:moveTo>
                    <a:pt x="20488" y="12853"/>
                  </a:moveTo>
                  <a:cubicBezTo>
                    <a:pt x="20888" y="12953"/>
                    <a:pt x="21255" y="13120"/>
                    <a:pt x="21456" y="13520"/>
                  </a:cubicBezTo>
                  <a:cubicBezTo>
                    <a:pt x="21689" y="13954"/>
                    <a:pt x="21722" y="15054"/>
                    <a:pt x="21522" y="15455"/>
                  </a:cubicBezTo>
                  <a:cubicBezTo>
                    <a:pt x="21289" y="15855"/>
                    <a:pt x="20855" y="16255"/>
                    <a:pt x="20455" y="16322"/>
                  </a:cubicBezTo>
                  <a:cubicBezTo>
                    <a:pt x="20390" y="16334"/>
                    <a:pt x="20329" y="16339"/>
                    <a:pt x="20272" y="16339"/>
                  </a:cubicBezTo>
                  <a:cubicBezTo>
                    <a:pt x="20005" y="16339"/>
                    <a:pt x="19813" y="16220"/>
                    <a:pt x="19621" y="16055"/>
                  </a:cubicBezTo>
                  <a:cubicBezTo>
                    <a:pt x="19654" y="15888"/>
                    <a:pt x="19654" y="15722"/>
                    <a:pt x="19654" y="15555"/>
                  </a:cubicBezTo>
                  <a:cubicBezTo>
                    <a:pt x="19754" y="14587"/>
                    <a:pt x="20055" y="13653"/>
                    <a:pt x="20488" y="12853"/>
                  </a:cubicBezTo>
                  <a:close/>
                  <a:moveTo>
                    <a:pt x="27660" y="12853"/>
                  </a:moveTo>
                  <a:cubicBezTo>
                    <a:pt x="28094" y="13653"/>
                    <a:pt x="28394" y="14587"/>
                    <a:pt x="28494" y="15555"/>
                  </a:cubicBezTo>
                  <a:cubicBezTo>
                    <a:pt x="28494" y="15722"/>
                    <a:pt x="28494" y="15888"/>
                    <a:pt x="28494" y="16055"/>
                  </a:cubicBezTo>
                  <a:cubicBezTo>
                    <a:pt x="28329" y="16220"/>
                    <a:pt x="28119" y="16339"/>
                    <a:pt x="27864" y="16339"/>
                  </a:cubicBezTo>
                  <a:cubicBezTo>
                    <a:pt x="27809" y="16339"/>
                    <a:pt x="27752" y="16334"/>
                    <a:pt x="27693" y="16322"/>
                  </a:cubicBezTo>
                  <a:cubicBezTo>
                    <a:pt x="27260" y="16255"/>
                    <a:pt x="26826" y="15855"/>
                    <a:pt x="26626" y="15455"/>
                  </a:cubicBezTo>
                  <a:cubicBezTo>
                    <a:pt x="26426" y="15054"/>
                    <a:pt x="26459" y="13954"/>
                    <a:pt x="26659" y="13520"/>
                  </a:cubicBezTo>
                  <a:cubicBezTo>
                    <a:pt x="26893" y="13120"/>
                    <a:pt x="27260" y="12953"/>
                    <a:pt x="27660" y="12853"/>
                  </a:cubicBezTo>
                  <a:close/>
                  <a:moveTo>
                    <a:pt x="23870" y="9974"/>
                  </a:moveTo>
                  <a:cubicBezTo>
                    <a:pt x="23942" y="9974"/>
                    <a:pt x="24015" y="9977"/>
                    <a:pt x="24091" y="9984"/>
                  </a:cubicBezTo>
                  <a:cubicBezTo>
                    <a:pt x="24725" y="10051"/>
                    <a:pt x="25325" y="10284"/>
                    <a:pt x="25859" y="10685"/>
                  </a:cubicBezTo>
                  <a:cubicBezTo>
                    <a:pt x="26159" y="10918"/>
                    <a:pt x="26426" y="11218"/>
                    <a:pt x="26693" y="11518"/>
                  </a:cubicBezTo>
                  <a:cubicBezTo>
                    <a:pt x="26726" y="11552"/>
                    <a:pt x="26793" y="11619"/>
                    <a:pt x="26859" y="11685"/>
                  </a:cubicBezTo>
                  <a:cubicBezTo>
                    <a:pt x="26959" y="11819"/>
                    <a:pt x="27060" y="11919"/>
                    <a:pt x="27126" y="12052"/>
                  </a:cubicBezTo>
                  <a:cubicBezTo>
                    <a:pt x="27160" y="12086"/>
                    <a:pt x="27193" y="12119"/>
                    <a:pt x="27193" y="12152"/>
                  </a:cubicBezTo>
                  <a:cubicBezTo>
                    <a:pt x="26693" y="12419"/>
                    <a:pt x="26226" y="12886"/>
                    <a:pt x="26059" y="13487"/>
                  </a:cubicBezTo>
                  <a:cubicBezTo>
                    <a:pt x="25859" y="14287"/>
                    <a:pt x="25759" y="15188"/>
                    <a:pt x="26192" y="15888"/>
                  </a:cubicBezTo>
                  <a:cubicBezTo>
                    <a:pt x="26548" y="16405"/>
                    <a:pt x="27153" y="16891"/>
                    <a:pt x="27736" y="16891"/>
                  </a:cubicBezTo>
                  <a:cubicBezTo>
                    <a:pt x="27755" y="16891"/>
                    <a:pt x="27774" y="16890"/>
                    <a:pt x="27793" y="16889"/>
                  </a:cubicBezTo>
                  <a:cubicBezTo>
                    <a:pt x="28060" y="16889"/>
                    <a:pt x="28294" y="16789"/>
                    <a:pt x="28494" y="16656"/>
                  </a:cubicBezTo>
                  <a:lnTo>
                    <a:pt x="28494" y="16656"/>
                  </a:lnTo>
                  <a:cubicBezTo>
                    <a:pt x="28427" y="17556"/>
                    <a:pt x="28160" y="18423"/>
                    <a:pt x="27426" y="18924"/>
                  </a:cubicBezTo>
                  <a:cubicBezTo>
                    <a:pt x="26492" y="19591"/>
                    <a:pt x="25292" y="19658"/>
                    <a:pt x="24224" y="19758"/>
                  </a:cubicBezTo>
                  <a:cubicBezTo>
                    <a:pt x="24157" y="19758"/>
                    <a:pt x="24124" y="19791"/>
                    <a:pt x="24057" y="19791"/>
                  </a:cubicBezTo>
                  <a:cubicBezTo>
                    <a:pt x="24024" y="19791"/>
                    <a:pt x="23957" y="19758"/>
                    <a:pt x="23891" y="19758"/>
                  </a:cubicBezTo>
                  <a:cubicBezTo>
                    <a:pt x="22857" y="19658"/>
                    <a:pt x="21622" y="19591"/>
                    <a:pt x="20722" y="18924"/>
                  </a:cubicBezTo>
                  <a:cubicBezTo>
                    <a:pt x="19988" y="18423"/>
                    <a:pt x="19721" y="17556"/>
                    <a:pt x="19654" y="16656"/>
                  </a:cubicBezTo>
                  <a:lnTo>
                    <a:pt x="19654" y="16656"/>
                  </a:lnTo>
                  <a:cubicBezTo>
                    <a:pt x="19821" y="16789"/>
                    <a:pt x="20055" y="16889"/>
                    <a:pt x="20355" y="16889"/>
                  </a:cubicBezTo>
                  <a:cubicBezTo>
                    <a:pt x="20374" y="16890"/>
                    <a:pt x="20393" y="16891"/>
                    <a:pt x="20412" y="16891"/>
                  </a:cubicBezTo>
                  <a:cubicBezTo>
                    <a:pt x="20995" y="16891"/>
                    <a:pt x="21600" y="16405"/>
                    <a:pt x="21923" y="15888"/>
                  </a:cubicBezTo>
                  <a:cubicBezTo>
                    <a:pt x="22390" y="15188"/>
                    <a:pt x="22289" y="14287"/>
                    <a:pt x="22089" y="13487"/>
                  </a:cubicBezTo>
                  <a:cubicBezTo>
                    <a:pt x="21923" y="12886"/>
                    <a:pt x="21456" y="12419"/>
                    <a:pt x="20922" y="12152"/>
                  </a:cubicBezTo>
                  <a:cubicBezTo>
                    <a:pt x="20955" y="12119"/>
                    <a:pt x="20989" y="12086"/>
                    <a:pt x="20989" y="12052"/>
                  </a:cubicBezTo>
                  <a:cubicBezTo>
                    <a:pt x="21322" y="11619"/>
                    <a:pt x="21722" y="11051"/>
                    <a:pt x="22189" y="10618"/>
                  </a:cubicBezTo>
                  <a:cubicBezTo>
                    <a:pt x="22728" y="10229"/>
                    <a:pt x="23240" y="9974"/>
                    <a:pt x="23870" y="9974"/>
                  </a:cubicBezTo>
                  <a:close/>
                  <a:moveTo>
                    <a:pt x="10216" y="13771"/>
                  </a:moveTo>
                  <a:cubicBezTo>
                    <a:pt x="10433" y="13771"/>
                    <a:pt x="10896" y="14098"/>
                    <a:pt x="11015" y="14187"/>
                  </a:cubicBezTo>
                  <a:cubicBezTo>
                    <a:pt x="11615" y="14554"/>
                    <a:pt x="12149" y="14988"/>
                    <a:pt x="12649" y="15455"/>
                  </a:cubicBezTo>
                  <a:cubicBezTo>
                    <a:pt x="13250" y="15988"/>
                    <a:pt x="13750" y="16689"/>
                    <a:pt x="14184" y="17356"/>
                  </a:cubicBezTo>
                  <a:cubicBezTo>
                    <a:pt x="14451" y="17723"/>
                    <a:pt x="14617" y="18090"/>
                    <a:pt x="14817" y="18457"/>
                  </a:cubicBezTo>
                  <a:cubicBezTo>
                    <a:pt x="14918" y="18657"/>
                    <a:pt x="15051" y="18790"/>
                    <a:pt x="15151" y="18991"/>
                  </a:cubicBezTo>
                  <a:cubicBezTo>
                    <a:pt x="15018" y="19257"/>
                    <a:pt x="14951" y="19591"/>
                    <a:pt x="14884" y="19958"/>
                  </a:cubicBezTo>
                  <a:cubicBezTo>
                    <a:pt x="14684" y="19591"/>
                    <a:pt x="14384" y="19357"/>
                    <a:pt x="14084" y="19124"/>
                  </a:cubicBezTo>
                  <a:cubicBezTo>
                    <a:pt x="13583" y="18690"/>
                    <a:pt x="13116" y="18123"/>
                    <a:pt x="12683" y="17623"/>
                  </a:cubicBezTo>
                  <a:cubicBezTo>
                    <a:pt x="12416" y="17356"/>
                    <a:pt x="12149" y="17123"/>
                    <a:pt x="11882" y="16856"/>
                  </a:cubicBezTo>
                  <a:cubicBezTo>
                    <a:pt x="11582" y="16555"/>
                    <a:pt x="11382" y="16155"/>
                    <a:pt x="11148" y="15788"/>
                  </a:cubicBezTo>
                  <a:cubicBezTo>
                    <a:pt x="10848" y="15288"/>
                    <a:pt x="10548" y="14787"/>
                    <a:pt x="10281" y="14254"/>
                  </a:cubicBezTo>
                  <a:cubicBezTo>
                    <a:pt x="10248" y="14154"/>
                    <a:pt x="10147" y="13987"/>
                    <a:pt x="10147" y="13887"/>
                  </a:cubicBezTo>
                  <a:cubicBezTo>
                    <a:pt x="10147" y="13820"/>
                    <a:pt x="10114" y="13787"/>
                    <a:pt x="10114" y="13787"/>
                  </a:cubicBezTo>
                  <a:lnTo>
                    <a:pt x="10147" y="13787"/>
                  </a:lnTo>
                  <a:cubicBezTo>
                    <a:pt x="10166" y="13776"/>
                    <a:pt x="10189" y="13771"/>
                    <a:pt x="10216" y="13771"/>
                  </a:cubicBezTo>
                  <a:close/>
                  <a:moveTo>
                    <a:pt x="37900" y="13771"/>
                  </a:moveTo>
                  <a:cubicBezTo>
                    <a:pt x="37926" y="13771"/>
                    <a:pt x="37949" y="13776"/>
                    <a:pt x="37967" y="13787"/>
                  </a:cubicBezTo>
                  <a:lnTo>
                    <a:pt x="38034" y="13787"/>
                  </a:lnTo>
                  <a:cubicBezTo>
                    <a:pt x="38034" y="13787"/>
                    <a:pt x="38001" y="13820"/>
                    <a:pt x="38001" y="13887"/>
                  </a:cubicBezTo>
                  <a:cubicBezTo>
                    <a:pt x="38001" y="13987"/>
                    <a:pt x="37901" y="14154"/>
                    <a:pt x="37867" y="14254"/>
                  </a:cubicBezTo>
                  <a:cubicBezTo>
                    <a:pt x="37600" y="14787"/>
                    <a:pt x="37267" y="15288"/>
                    <a:pt x="36967" y="15788"/>
                  </a:cubicBezTo>
                  <a:cubicBezTo>
                    <a:pt x="36733" y="16155"/>
                    <a:pt x="36566" y="16555"/>
                    <a:pt x="36266" y="16856"/>
                  </a:cubicBezTo>
                  <a:cubicBezTo>
                    <a:pt x="35999" y="17123"/>
                    <a:pt x="35699" y="17356"/>
                    <a:pt x="35466" y="17623"/>
                  </a:cubicBezTo>
                  <a:cubicBezTo>
                    <a:pt x="34999" y="18123"/>
                    <a:pt x="34565" y="18690"/>
                    <a:pt x="34065" y="19124"/>
                  </a:cubicBezTo>
                  <a:cubicBezTo>
                    <a:pt x="33764" y="19357"/>
                    <a:pt x="33431" y="19591"/>
                    <a:pt x="33231" y="19958"/>
                  </a:cubicBezTo>
                  <a:cubicBezTo>
                    <a:pt x="33197" y="19591"/>
                    <a:pt x="33131" y="19257"/>
                    <a:pt x="32964" y="18991"/>
                  </a:cubicBezTo>
                  <a:cubicBezTo>
                    <a:pt x="33097" y="18790"/>
                    <a:pt x="33197" y="18657"/>
                    <a:pt x="33331" y="18457"/>
                  </a:cubicBezTo>
                  <a:cubicBezTo>
                    <a:pt x="33531" y="18090"/>
                    <a:pt x="33698" y="17723"/>
                    <a:pt x="33931" y="17356"/>
                  </a:cubicBezTo>
                  <a:cubicBezTo>
                    <a:pt x="34398" y="16689"/>
                    <a:pt x="34898" y="15988"/>
                    <a:pt x="35466" y="15455"/>
                  </a:cubicBezTo>
                  <a:cubicBezTo>
                    <a:pt x="35999" y="14988"/>
                    <a:pt x="36533" y="14554"/>
                    <a:pt x="37100" y="14187"/>
                  </a:cubicBezTo>
                  <a:cubicBezTo>
                    <a:pt x="37249" y="14098"/>
                    <a:pt x="37688" y="13771"/>
                    <a:pt x="37900" y="13771"/>
                  </a:cubicBezTo>
                  <a:close/>
                  <a:moveTo>
                    <a:pt x="15685" y="19391"/>
                  </a:moveTo>
                  <a:cubicBezTo>
                    <a:pt x="15885" y="19458"/>
                    <a:pt x="16285" y="20191"/>
                    <a:pt x="16385" y="20358"/>
                  </a:cubicBezTo>
                  <a:cubicBezTo>
                    <a:pt x="16752" y="20925"/>
                    <a:pt x="17119" y="21459"/>
                    <a:pt x="17519" y="22026"/>
                  </a:cubicBezTo>
                  <a:cubicBezTo>
                    <a:pt x="17986" y="22693"/>
                    <a:pt x="18754" y="23761"/>
                    <a:pt x="19621" y="23927"/>
                  </a:cubicBezTo>
                  <a:cubicBezTo>
                    <a:pt x="19588" y="24428"/>
                    <a:pt x="19654" y="24961"/>
                    <a:pt x="19754" y="25495"/>
                  </a:cubicBezTo>
                  <a:cubicBezTo>
                    <a:pt x="19754" y="25495"/>
                    <a:pt x="19754" y="25529"/>
                    <a:pt x="19754" y="25529"/>
                  </a:cubicBezTo>
                  <a:cubicBezTo>
                    <a:pt x="19721" y="25529"/>
                    <a:pt x="19688" y="25529"/>
                    <a:pt x="19654" y="25495"/>
                  </a:cubicBezTo>
                  <a:cubicBezTo>
                    <a:pt x="19454" y="25462"/>
                    <a:pt x="19287" y="25428"/>
                    <a:pt x="19121" y="25362"/>
                  </a:cubicBezTo>
                  <a:cubicBezTo>
                    <a:pt x="18553" y="25195"/>
                    <a:pt x="17986" y="24861"/>
                    <a:pt x="17519" y="24394"/>
                  </a:cubicBezTo>
                  <a:cubicBezTo>
                    <a:pt x="16552" y="23394"/>
                    <a:pt x="15184" y="21959"/>
                    <a:pt x="15451" y="20291"/>
                  </a:cubicBezTo>
                  <a:cubicBezTo>
                    <a:pt x="15485" y="20091"/>
                    <a:pt x="15518" y="19925"/>
                    <a:pt x="15551" y="19724"/>
                  </a:cubicBezTo>
                  <a:cubicBezTo>
                    <a:pt x="15585" y="19558"/>
                    <a:pt x="15585" y="19391"/>
                    <a:pt x="15685" y="19391"/>
                  </a:cubicBezTo>
                  <a:close/>
                  <a:moveTo>
                    <a:pt x="32463" y="19391"/>
                  </a:moveTo>
                  <a:cubicBezTo>
                    <a:pt x="32563" y="19391"/>
                    <a:pt x="32530" y="19558"/>
                    <a:pt x="32563" y="19724"/>
                  </a:cubicBezTo>
                  <a:cubicBezTo>
                    <a:pt x="32597" y="19925"/>
                    <a:pt x="32664" y="20091"/>
                    <a:pt x="32697" y="20291"/>
                  </a:cubicBezTo>
                  <a:cubicBezTo>
                    <a:pt x="32930" y="21959"/>
                    <a:pt x="31596" y="23394"/>
                    <a:pt x="30595" y="24394"/>
                  </a:cubicBezTo>
                  <a:cubicBezTo>
                    <a:pt x="30128" y="24861"/>
                    <a:pt x="29595" y="25195"/>
                    <a:pt x="28994" y="25362"/>
                  </a:cubicBezTo>
                  <a:cubicBezTo>
                    <a:pt x="28827" y="25428"/>
                    <a:pt x="28661" y="25462"/>
                    <a:pt x="28494" y="25495"/>
                  </a:cubicBezTo>
                  <a:cubicBezTo>
                    <a:pt x="28461" y="25529"/>
                    <a:pt x="28427" y="25529"/>
                    <a:pt x="28360" y="25529"/>
                  </a:cubicBezTo>
                  <a:cubicBezTo>
                    <a:pt x="28360" y="25529"/>
                    <a:pt x="28360" y="25495"/>
                    <a:pt x="28360" y="25495"/>
                  </a:cubicBezTo>
                  <a:cubicBezTo>
                    <a:pt x="28494" y="24961"/>
                    <a:pt x="28527" y="24428"/>
                    <a:pt x="28527" y="23927"/>
                  </a:cubicBezTo>
                  <a:cubicBezTo>
                    <a:pt x="29395" y="23761"/>
                    <a:pt x="30128" y="22693"/>
                    <a:pt x="30629" y="22026"/>
                  </a:cubicBezTo>
                  <a:cubicBezTo>
                    <a:pt x="31029" y="21459"/>
                    <a:pt x="31396" y="20925"/>
                    <a:pt x="31763" y="20358"/>
                  </a:cubicBezTo>
                  <a:cubicBezTo>
                    <a:pt x="31863" y="20191"/>
                    <a:pt x="32230" y="19458"/>
                    <a:pt x="32463" y="19391"/>
                  </a:cubicBezTo>
                  <a:close/>
                  <a:moveTo>
                    <a:pt x="24057" y="20492"/>
                  </a:moveTo>
                  <a:cubicBezTo>
                    <a:pt x="24124" y="20525"/>
                    <a:pt x="24157" y="20525"/>
                    <a:pt x="24224" y="20558"/>
                  </a:cubicBezTo>
                  <a:cubicBezTo>
                    <a:pt x="24513" y="20578"/>
                    <a:pt x="24824" y="20597"/>
                    <a:pt x="25145" y="20597"/>
                  </a:cubicBezTo>
                  <a:cubicBezTo>
                    <a:pt x="25379" y="20597"/>
                    <a:pt x="25619" y="20586"/>
                    <a:pt x="25859" y="20558"/>
                  </a:cubicBezTo>
                  <a:cubicBezTo>
                    <a:pt x="26259" y="21159"/>
                    <a:pt x="26659" y="21826"/>
                    <a:pt x="26959" y="22426"/>
                  </a:cubicBezTo>
                  <a:cubicBezTo>
                    <a:pt x="27426" y="23360"/>
                    <a:pt x="27460" y="24194"/>
                    <a:pt x="27393" y="25228"/>
                  </a:cubicBezTo>
                  <a:cubicBezTo>
                    <a:pt x="27326" y="26196"/>
                    <a:pt x="27193" y="27230"/>
                    <a:pt x="26726" y="28097"/>
                  </a:cubicBezTo>
                  <a:cubicBezTo>
                    <a:pt x="26292" y="28831"/>
                    <a:pt x="25358" y="29298"/>
                    <a:pt x="24624" y="29465"/>
                  </a:cubicBezTo>
                  <a:cubicBezTo>
                    <a:pt x="24358" y="29498"/>
                    <a:pt x="24057" y="29531"/>
                    <a:pt x="23791" y="29531"/>
                  </a:cubicBezTo>
                  <a:lnTo>
                    <a:pt x="23657" y="29531"/>
                  </a:lnTo>
                  <a:cubicBezTo>
                    <a:pt x="23624" y="29498"/>
                    <a:pt x="23590" y="29498"/>
                    <a:pt x="23524" y="29465"/>
                  </a:cubicBezTo>
                  <a:cubicBezTo>
                    <a:pt x="22790" y="29298"/>
                    <a:pt x="21856" y="28831"/>
                    <a:pt x="21422" y="28097"/>
                  </a:cubicBezTo>
                  <a:cubicBezTo>
                    <a:pt x="20922" y="27230"/>
                    <a:pt x="20822" y="26196"/>
                    <a:pt x="20755" y="25228"/>
                  </a:cubicBezTo>
                  <a:cubicBezTo>
                    <a:pt x="20688" y="24194"/>
                    <a:pt x="20722" y="23360"/>
                    <a:pt x="21189" y="22426"/>
                  </a:cubicBezTo>
                  <a:cubicBezTo>
                    <a:pt x="21489" y="21826"/>
                    <a:pt x="21856" y="21159"/>
                    <a:pt x="22289" y="20558"/>
                  </a:cubicBezTo>
                  <a:cubicBezTo>
                    <a:pt x="22529" y="20586"/>
                    <a:pt x="22763" y="20597"/>
                    <a:pt x="22991" y="20597"/>
                  </a:cubicBezTo>
                  <a:cubicBezTo>
                    <a:pt x="23302" y="20597"/>
                    <a:pt x="23602" y="20578"/>
                    <a:pt x="23891" y="20558"/>
                  </a:cubicBezTo>
                  <a:cubicBezTo>
                    <a:pt x="23957" y="20525"/>
                    <a:pt x="24024" y="20525"/>
                    <a:pt x="24057" y="20492"/>
                  </a:cubicBezTo>
                  <a:close/>
                  <a:moveTo>
                    <a:pt x="13519" y="31811"/>
                  </a:moveTo>
                  <a:cubicBezTo>
                    <a:pt x="13595" y="31811"/>
                    <a:pt x="13673" y="31819"/>
                    <a:pt x="13750" y="31833"/>
                  </a:cubicBezTo>
                  <a:cubicBezTo>
                    <a:pt x="14551" y="32000"/>
                    <a:pt x="15084" y="32634"/>
                    <a:pt x="15718" y="33101"/>
                  </a:cubicBezTo>
                  <a:cubicBezTo>
                    <a:pt x="16285" y="33534"/>
                    <a:pt x="16919" y="33935"/>
                    <a:pt x="17553" y="34201"/>
                  </a:cubicBezTo>
                  <a:cubicBezTo>
                    <a:pt x="17791" y="34316"/>
                    <a:pt x="18043" y="34368"/>
                    <a:pt x="18298" y="34368"/>
                  </a:cubicBezTo>
                  <a:cubicBezTo>
                    <a:pt x="18937" y="34368"/>
                    <a:pt x="19597" y="34044"/>
                    <a:pt x="20121" y="33568"/>
                  </a:cubicBezTo>
                  <a:cubicBezTo>
                    <a:pt x="20155" y="33935"/>
                    <a:pt x="20255" y="34301"/>
                    <a:pt x="20388" y="34668"/>
                  </a:cubicBezTo>
                  <a:cubicBezTo>
                    <a:pt x="20088" y="34768"/>
                    <a:pt x="19788" y="34869"/>
                    <a:pt x="19487" y="34969"/>
                  </a:cubicBezTo>
                  <a:cubicBezTo>
                    <a:pt x="19087" y="35069"/>
                    <a:pt x="18654" y="35035"/>
                    <a:pt x="18253" y="35069"/>
                  </a:cubicBezTo>
                  <a:cubicBezTo>
                    <a:pt x="17419" y="35069"/>
                    <a:pt x="16585" y="34869"/>
                    <a:pt x="15785" y="34568"/>
                  </a:cubicBezTo>
                  <a:cubicBezTo>
                    <a:pt x="15118" y="34335"/>
                    <a:pt x="14384" y="34035"/>
                    <a:pt x="13783" y="33634"/>
                  </a:cubicBezTo>
                  <a:cubicBezTo>
                    <a:pt x="13450" y="33401"/>
                    <a:pt x="13116" y="33101"/>
                    <a:pt x="12949" y="32734"/>
                  </a:cubicBezTo>
                  <a:cubicBezTo>
                    <a:pt x="12664" y="32077"/>
                    <a:pt x="13063" y="31811"/>
                    <a:pt x="13519" y="31811"/>
                  </a:cubicBezTo>
                  <a:close/>
                  <a:moveTo>
                    <a:pt x="34609" y="31811"/>
                  </a:moveTo>
                  <a:cubicBezTo>
                    <a:pt x="35085" y="31811"/>
                    <a:pt x="35484" y="32077"/>
                    <a:pt x="35199" y="32734"/>
                  </a:cubicBezTo>
                  <a:cubicBezTo>
                    <a:pt x="35032" y="33101"/>
                    <a:pt x="34698" y="33401"/>
                    <a:pt x="34365" y="33634"/>
                  </a:cubicBezTo>
                  <a:cubicBezTo>
                    <a:pt x="33764" y="34035"/>
                    <a:pt x="33030" y="34335"/>
                    <a:pt x="32363" y="34568"/>
                  </a:cubicBezTo>
                  <a:cubicBezTo>
                    <a:pt x="31563" y="34869"/>
                    <a:pt x="30729" y="35069"/>
                    <a:pt x="29895" y="35069"/>
                  </a:cubicBezTo>
                  <a:cubicBezTo>
                    <a:pt x="29461" y="35035"/>
                    <a:pt x="29028" y="35069"/>
                    <a:pt x="28627" y="34969"/>
                  </a:cubicBezTo>
                  <a:cubicBezTo>
                    <a:pt x="28327" y="34869"/>
                    <a:pt x="28027" y="34768"/>
                    <a:pt x="27760" y="34668"/>
                  </a:cubicBezTo>
                  <a:cubicBezTo>
                    <a:pt x="27893" y="34335"/>
                    <a:pt x="27960" y="33935"/>
                    <a:pt x="28027" y="33568"/>
                  </a:cubicBezTo>
                  <a:cubicBezTo>
                    <a:pt x="28527" y="34044"/>
                    <a:pt x="29181" y="34368"/>
                    <a:pt x="29829" y="34368"/>
                  </a:cubicBezTo>
                  <a:cubicBezTo>
                    <a:pt x="30089" y="34368"/>
                    <a:pt x="30348" y="34316"/>
                    <a:pt x="30595" y="34201"/>
                  </a:cubicBezTo>
                  <a:cubicBezTo>
                    <a:pt x="31229" y="33935"/>
                    <a:pt x="31863" y="33534"/>
                    <a:pt x="32430" y="33101"/>
                  </a:cubicBezTo>
                  <a:cubicBezTo>
                    <a:pt x="33064" y="32634"/>
                    <a:pt x="33598" y="32000"/>
                    <a:pt x="34365" y="31833"/>
                  </a:cubicBezTo>
                  <a:cubicBezTo>
                    <a:pt x="34446" y="31819"/>
                    <a:pt x="34529" y="31811"/>
                    <a:pt x="34609" y="31811"/>
                  </a:cubicBezTo>
                  <a:close/>
                  <a:moveTo>
                    <a:pt x="25725" y="29998"/>
                  </a:moveTo>
                  <a:cubicBezTo>
                    <a:pt x="26059" y="30399"/>
                    <a:pt x="26359" y="30899"/>
                    <a:pt x="26559" y="31333"/>
                  </a:cubicBezTo>
                  <a:cubicBezTo>
                    <a:pt x="26793" y="31933"/>
                    <a:pt x="27026" y="32734"/>
                    <a:pt x="26959" y="33367"/>
                  </a:cubicBezTo>
                  <a:cubicBezTo>
                    <a:pt x="26893" y="34168"/>
                    <a:pt x="26559" y="34602"/>
                    <a:pt x="25992" y="35002"/>
                  </a:cubicBezTo>
                  <a:cubicBezTo>
                    <a:pt x="25625" y="35235"/>
                    <a:pt x="25325" y="35436"/>
                    <a:pt x="25091" y="35803"/>
                  </a:cubicBezTo>
                  <a:cubicBezTo>
                    <a:pt x="24687" y="35857"/>
                    <a:pt x="24282" y="35954"/>
                    <a:pt x="23842" y="35954"/>
                  </a:cubicBezTo>
                  <a:cubicBezTo>
                    <a:pt x="23738" y="35954"/>
                    <a:pt x="23632" y="35949"/>
                    <a:pt x="23524" y="35936"/>
                  </a:cubicBezTo>
                  <a:cubicBezTo>
                    <a:pt x="23357" y="35903"/>
                    <a:pt x="23223" y="35869"/>
                    <a:pt x="23057" y="35836"/>
                  </a:cubicBezTo>
                  <a:cubicBezTo>
                    <a:pt x="22857" y="35436"/>
                    <a:pt x="22523" y="35269"/>
                    <a:pt x="22123" y="35002"/>
                  </a:cubicBezTo>
                  <a:cubicBezTo>
                    <a:pt x="21556" y="34602"/>
                    <a:pt x="21255" y="34168"/>
                    <a:pt x="21155" y="33367"/>
                  </a:cubicBezTo>
                  <a:cubicBezTo>
                    <a:pt x="21089" y="32734"/>
                    <a:pt x="21355" y="31933"/>
                    <a:pt x="21589" y="31333"/>
                  </a:cubicBezTo>
                  <a:cubicBezTo>
                    <a:pt x="21756" y="30899"/>
                    <a:pt x="22089" y="30399"/>
                    <a:pt x="22423" y="29998"/>
                  </a:cubicBezTo>
                  <a:cubicBezTo>
                    <a:pt x="22623" y="30087"/>
                    <a:pt x="22838" y="30132"/>
                    <a:pt x="23058" y="30132"/>
                  </a:cubicBezTo>
                  <a:cubicBezTo>
                    <a:pt x="23168" y="30132"/>
                    <a:pt x="23279" y="30121"/>
                    <a:pt x="23390" y="30098"/>
                  </a:cubicBezTo>
                  <a:lnTo>
                    <a:pt x="23457" y="30098"/>
                  </a:lnTo>
                  <a:cubicBezTo>
                    <a:pt x="23590" y="30110"/>
                    <a:pt x="23728" y="30113"/>
                    <a:pt x="23867" y="30113"/>
                  </a:cubicBezTo>
                  <a:cubicBezTo>
                    <a:pt x="24146" y="30113"/>
                    <a:pt x="24435" y="30098"/>
                    <a:pt x="24725" y="30098"/>
                  </a:cubicBezTo>
                  <a:cubicBezTo>
                    <a:pt x="24836" y="30121"/>
                    <a:pt x="24947" y="30132"/>
                    <a:pt x="25058" y="30132"/>
                  </a:cubicBezTo>
                  <a:cubicBezTo>
                    <a:pt x="25281" y="30132"/>
                    <a:pt x="25503" y="30087"/>
                    <a:pt x="25725" y="29998"/>
                  </a:cubicBezTo>
                  <a:close/>
                  <a:moveTo>
                    <a:pt x="12349" y="32067"/>
                  </a:moveTo>
                  <a:cubicBezTo>
                    <a:pt x="12349" y="32133"/>
                    <a:pt x="12349" y="32200"/>
                    <a:pt x="12349" y="32267"/>
                  </a:cubicBezTo>
                  <a:cubicBezTo>
                    <a:pt x="12349" y="32534"/>
                    <a:pt x="12416" y="32800"/>
                    <a:pt x="12516" y="33034"/>
                  </a:cubicBezTo>
                  <a:cubicBezTo>
                    <a:pt x="11782" y="33334"/>
                    <a:pt x="11182" y="34035"/>
                    <a:pt x="10648" y="34702"/>
                  </a:cubicBezTo>
                  <a:cubicBezTo>
                    <a:pt x="9814" y="35702"/>
                    <a:pt x="8813" y="36503"/>
                    <a:pt x="7712" y="37070"/>
                  </a:cubicBezTo>
                  <a:cubicBezTo>
                    <a:pt x="7665" y="37094"/>
                    <a:pt x="7485" y="37217"/>
                    <a:pt x="7360" y="37217"/>
                  </a:cubicBezTo>
                  <a:cubicBezTo>
                    <a:pt x="7308" y="37217"/>
                    <a:pt x="7265" y="37196"/>
                    <a:pt x="7245" y="37137"/>
                  </a:cubicBezTo>
                  <a:cubicBezTo>
                    <a:pt x="7212" y="37070"/>
                    <a:pt x="7379" y="36803"/>
                    <a:pt x="7412" y="36703"/>
                  </a:cubicBezTo>
                  <a:cubicBezTo>
                    <a:pt x="7546" y="36436"/>
                    <a:pt x="7679" y="36169"/>
                    <a:pt x="7846" y="35936"/>
                  </a:cubicBezTo>
                  <a:cubicBezTo>
                    <a:pt x="8213" y="35302"/>
                    <a:pt x="8713" y="34768"/>
                    <a:pt x="9180" y="34268"/>
                  </a:cubicBezTo>
                  <a:cubicBezTo>
                    <a:pt x="9647" y="33801"/>
                    <a:pt x="10147" y="33401"/>
                    <a:pt x="10681" y="33034"/>
                  </a:cubicBezTo>
                  <a:cubicBezTo>
                    <a:pt x="11182" y="32700"/>
                    <a:pt x="11782" y="32233"/>
                    <a:pt x="12349" y="32067"/>
                  </a:cubicBezTo>
                  <a:close/>
                  <a:moveTo>
                    <a:pt x="35766" y="32067"/>
                  </a:moveTo>
                  <a:lnTo>
                    <a:pt x="35766" y="32067"/>
                  </a:lnTo>
                  <a:cubicBezTo>
                    <a:pt x="36366" y="32233"/>
                    <a:pt x="36967" y="32700"/>
                    <a:pt x="37467" y="33034"/>
                  </a:cubicBezTo>
                  <a:cubicBezTo>
                    <a:pt x="38001" y="33401"/>
                    <a:pt x="38501" y="33801"/>
                    <a:pt x="38968" y="34268"/>
                  </a:cubicBezTo>
                  <a:cubicBezTo>
                    <a:pt x="39435" y="34768"/>
                    <a:pt x="39935" y="35302"/>
                    <a:pt x="40302" y="35936"/>
                  </a:cubicBezTo>
                  <a:cubicBezTo>
                    <a:pt x="40436" y="36169"/>
                    <a:pt x="40603" y="36436"/>
                    <a:pt x="40736" y="36703"/>
                  </a:cubicBezTo>
                  <a:cubicBezTo>
                    <a:pt x="40769" y="36803"/>
                    <a:pt x="40936" y="37070"/>
                    <a:pt x="40903" y="37137"/>
                  </a:cubicBezTo>
                  <a:cubicBezTo>
                    <a:pt x="40883" y="37196"/>
                    <a:pt x="40841" y="37217"/>
                    <a:pt x="40788" y="37217"/>
                  </a:cubicBezTo>
                  <a:cubicBezTo>
                    <a:pt x="40660" y="37217"/>
                    <a:pt x="40473" y="37094"/>
                    <a:pt x="40402" y="37070"/>
                  </a:cubicBezTo>
                  <a:cubicBezTo>
                    <a:pt x="39335" y="36503"/>
                    <a:pt x="38301" y="35702"/>
                    <a:pt x="37500" y="34702"/>
                  </a:cubicBezTo>
                  <a:cubicBezTo>
                    <a:pt x="36933" y="34035"/>
                    <a:pt x="36366" y="33334"/>
                    <a:pt x="35599" y="33034"/>
                  </a:cubicBezTo>
                  <a:cubicBezTo>
                    <a:pt x="35732" y="32800"/>
                    <a:pt x="35799" y="32534"/>
                    <a:pt x="35799" y="32267"/>
                  </a:cubicBezTo>
                  <a:cubicBezTo>
                    <a:pt x="35799" y="32200"/>
                    <a:pt x="35799" y="32133"/>
                    <a:pt x="35766" y="32067"/>
                  </a:cubicBezTo>
                  <a:close/>
                  <a:moveTo>
                    <a:pt x="22089" y="36270"/>
                  </a:moveTo>
                  <a:cubicBezTo>
                    <a:pt x="22089" y="36270"/>
                    <a:pt x="22089" y="36303"/>
                    <a:pt x="22123" y="36303"/>
                  </a:cubicBezTo>
                  <a:cubicBezTo>
                    <a:pt x="22490" y="36703"/>
                    <a:pt x="23057" y="36970"/>
                    <a:pt x="23624" y="37003"/>
                  </a:cubicBezTo>
                  <a:cubicBezTo>
                    <a:pt x="23670" y="37005"/>
                    <a:pt x="23717" y="37007"/>
                    <a:pt x="23764" y="37007"/>
                  </a:cubicBezTo>
                  <a:cubicBezTo>
                    <a:pt x="24482" y="37007"/>
                    <a:pt x="25402" y="36772"/>
                    <a:pt x="26059" y="36303"/>
                  </a:cubicBezTo>
                  <a:cubicBezTo>
                    <a:pt x="26259" y="36670"/>
                    <a:pt x="26392" y="37070"/>
                    <a:pt x="26359" y="37604"/>
                  </a:cubicBezTo>
                  <a:cubicBezTo>
                    <a:pt x="26359" y="37804"/>
                    <a:pt x="26092" y="38238"/>
                    <a:pt x="25925" y="38671"/>
                  </a:cubicBezTo>
                  <a:cubicBezTo>
                    <a:pt x="25659" y="38805"/>
                    <a:pt x="25392" y="39005"/>
                    <a:pt x="25125" y="39172"/>
                  </a:cubicBezTo>
                  <a:cubicBezTo>
                    <a:pt x="24624" y="39472"/>
                    <a:pt x="24024" y="39572"/>
                    <a:pt x="23424" y="39605"/>
                  </a:cubicBezTo>
                  <a:cubicBezTo>
                    <a:pt x="23023" y="39605"/>
                    <a:pt x="22690" y="39405"/>
                    <a:pt x="22390" y="39105"/>
                  </a:cubicBezTo>
                  <a:cubicBezTo>
                    <a:pt x="22289" y="38638"/>
                    <a:pt x="21789" y="37871"/>
                    <a:pt x="21789" y="37604"/>
                  </a:cubicBezTo>
                  <a:cubicBezTo>
                    <a:pt x="21756" y="37070"/>
                    <a:pt x="21889" y="36670"/>
                    <a:pt x="22089" y="36270"/>
                  </a:cubicBezTo>
                  <a:close/>
                  <a:moveTo>
                    <a:pt x="21289" y="35769"/>
                  </a:moveTo>
                  <a:cubicBezTo>
                    <a:pt x="21389" y="35836"/>
                    <a:pt x="21489" y="35903"/>
                    <a:pt x="21589" y="35969"/>
                  </a:cubicBezTo>
                  <a:cubicBezTo>
                    <a:pt x="21222" y="36536"/>
                    <a:pt x="20989" y="37070"/>
                    <a:pt x="21022" y="37804"/>
                  </a:cubicBezTo>
                  <a:lnTo>
                    <a:pt x="20989" y="37804"/>
                  </a:lnTo>
                  <a:cubicBezTo>
                    <a:pt x="20221" y="38271"/>
                    <a:pt x="19588" y="39072"/>
                    <a:pt x="18920" y="39705"/>
                  </a:cubicBezTo>
                  <a:cubicBezTo>
                    <a:pt x="18220" y="40406"/>
                    <a:pt x="17619" y="41240"/>
                    <a:pt x="16919" y="41940"/>
                  </a:cubicBezTo>
                  <a:cubicBezTo>
                    <a:pt x="16185" y="42674"/>
                    <a:pt x="15385" y="43375"/>
                    <a:pt x="14551" y="44008"/>
                  </a:cubicBezTo>
                  <a:cubicBezTo>
                    <a:pt x="14343" y="44164"/>
                    <a:pt x="13938" y="44347"/>
                    <a:pt x="13591" y="44347"/>
                  </a:cubicBezTo>
                  <a:cubicBezTo>
                    <a:pt x="13270" y="44347"/>
                    <a:pt x="12999" y="44190"/>
                    <a:pt x="12983" y="43708"/>
                  </a:cubicBezTo>
                  <a:cubicBezTo>
                    <a:pt x="12983" y="43308"/>
                    <a:pt x="13517" y="42974"/>
                    <a:pt x="13750" y="42774"/>
                  </a:cubicBezTo>
                  <a:cubicBezTo>
                    <a:pt x="14451" y="42240"/>
                    <a:pt x="15218" y="41807"/>
                    <a:pt x="15918" y="41273"/>
                  </a:cubicBezTo>
                  <a:cubicBezTo>
                    <a:pt x="16719" y="40673"/>
                    <a:pt x="17453" y="40006"/>
                    <a:pt x="18220" y="39338"/>
                  </a:cubicBezTo>
                  <a:cubicBezTo>
                    <a:pt x="18920" y="38738"/>
                    <a:pt x="19621" y="38037"/>
                    <a:pt x="20255" y="37304"/>
                  </a:cubicBezTo>
                  <a:cubicBezTo>
                    <a:pt x="20522" y="36970"/>
                    <a:pt x="20822" y="36603"/>
                    <a:pt x="21055" y="36236"/>
                  </a:cubicBezTo>
                  <a:cubicBezTo>
                    <a:pt x="21155" y="36069"/>
                    <a:pt x="21222" y="35903"/>
                    <a:pt x="21289" y="35769"/>
                  </a:cubicBezTo>
                  <a:close/>
                  <a:moveTo>
                    <a:pt x="26859" y="35769"/>
                  </a:moveTo>
                  <a:cubicBezTo>
                    <a:pt x="26926" y="35903"/>
                    <a:pt x="26993" y="36069"/>
                    <a:pt x="27060" y="36236"/>
                  </a:cubicBezTo>
                  <a:cubicBezTo>
                    <a:pt x="27326" y="36603"/>
                    <a:pt x="27593" y="36970"/>
                    <a:pt x="27893" y="37304"/>
                  </a:cubicBezTo>
                  <a:cubicBezTo>
                    <a:pt x="28527" y="38037"/>
                    <a:pt x="29228" y="38738"/>
                    <a:pt x="29928" y="39338"/>
                  </a:cubicBezTo>
                  <a:cubicBezTo>
                    <a:pt x="30695" y="40006"/>
                    <a:pt x="31429" y="40673"/>
                    <a:pt x="32230" y="41273"/>
                  </a:cubicBezTo>
                  <a:cubicBezTo>
                    <a:pt x="32930" y="41807"/>
                    <a:pt x="33698" y="42240"/>
                    <a:pt x="34398" y="42774"/>
                  </a:cubicBezTo>
                  <a:cubicBezTo>
                    <a:pt x="34632" y="42974"/>
                    <a:pt x="35132" y="43308"/>
                    <a:pt x="35132" y="43708"/>
                  </a:cubicBezTo>
                  <a:cubicBezTo>
                    <a:pt x="35132" y="44190"/>
                    <a:pt x="34869" y="44347"/>
                    <a:pt x="34552" y="44347"/>
                  </a:cubicBezTo>
                  <a:cubicBezTo>
                    <a:pt x="34210" y="44347"/>
                    <a:pt x="33805" y="44164"/>
                    <a:pt x="33598" y="44008"/>
                  </a:cubicBezTo>
                  <a:cubicBezTo>
                    <a:pt x="32764" y="43375"/>
                    <a:pt x="31963" y="42674"/>
                    <a:pt x="31196" y="41940"/>
                  </a:cubicBezTo>
                  <a:cubicBezTo>
                    <a:pt x="30495" y="41240"/>
                    <a:pt x="29928" y="40406"/>
                    <a:pt x="29228" y="39705"/>
                  </a:cubicBezTo>
                  <a:cubicBezTo>
                    <a:pt x="28561" y="39072"/>
                    <a:pt x="27927" y="38271"/>
                    <a:pt x="27160" y="37804"/>
                  </a:cubicBezTo>
                  <a:lnTo>
                    <a:pt x="27126" y="37804"/>
                  </a:lnTo>
                  <a:cubicBezTo>
                    <a:pt x="27160" y="37070"/>
                    <a:pt x="26926" y="36536"/>
                    <a:pt x="26559" y="35969"/>
                  </a:cubicBezTo>
                  <a:cubicBezTo>
                    <a:pt x="26659" y="35903"/>
                    <a:pt x="26759" y="35836"/>
                    <a:pt x="26859" y="35769"/>
                  </a:cubicBezTo>
                  <a:close/>
                  <a:moveTo>
                    <a:pt x="26626" y="39338"/>
                  </a:moveTo>
                  <a:cubicBezTo>
                    <a:pt x="26659" y="39405"/>
                    <a:pt x="26693" y="39438"/>
                    <a:pt x="26726" y="39505"/>
                  </a:cubicBezTo>
                  <a:cubicBezTo>
                    <a:pt x="26926" y="39872"/>
                    <a:pt x="27126" y="40172"/>
                    <a:pt x="27360" y="40539"/>
                  </a:cubicBezTo>
                  <a:cubicBezTo>
                    <a:pt x="27760" y="41206"/>
                    <a:pt x="28127" y="41907"/>
                    <a:pt x="28394" y="42707"/>
                  </a:cubicBezTo>
                  <a:cubicBezTo>
                    <a:pt x="28994" y="44509"/>
                    <a:pt x="29361" y="46277"/>
                    <a:pt x="29161" y="48245"/>
                  </a:cubicBezTo>
                  <a:cubicBezTo>
                    <a:pt x="29028" y="49979"/>
                    <a:pt x="28527" y="51681"/>
                    <a:pt x="27660" y="53115"/>
                  </a:cubicBezTo>
                  <a:cubicBezTo>
                    <a:pt x="26759" y="54583"/>
                    <a:pt x="25425" y="54783"/>
                    <a:pt x="24057" y="55150"/>
                  </a:cubicBezTo>
                  <a:cubicBezTo>
                    <a:pt x="22723" y="54783"/>
                    <a:pt x="21389" y="54583"/>
                    <a:pt x="20488" y="53115"/>
                  </a:cubicBezTo>
                  <a:cubicBezTo>
                    <a:pt x="19588" y="51681"/>
                    <a:pt x="19121" y="49979"/>
                    <a:pt x="18954" y="48245"/>
                  </a:cubicBezTo>
                  <a:cubicBezTo>
                    <a:pt x="18787" y="46277"/>
                    <a:pt x="19121" y="44509"/>
                    <a:pt x="19754" y="42707"/>
                  </a:cubicBezTo>
                  <a:cubicBezTo>
                    <a:pt x="20021" y="41907"/>
                    <a:pt x="20388" y="41206"/>
                    <a:pt x="20788" y="40539"/>
                  </a:cubicBezTo>
                  <a:cubicBezTo>
                    <a:pt x="20989" y="40172"/>
                    <a:pt x="21222" y="39872"/>
                    <a:pt x="21422" y="39505"/>
                  </a:cubicBezTo>
                  <a:cubicBezTo>
                    <a:pt x="21456" y="39438"/>
                    <a:pt x="21489" y="39405"/>
                    <a:pt x="21522" y="39338"/>
                  </a:cubicBezTo>
                  <a:cubicBezTo>
                    <a:pt x="21622" y="39405"/>
                    <a:pt x="21689" y="39505"/>
                    <a:pt x="21822" y="39539"/>
                  </a:cubicBezTo>
                  <a:cubicBezTo>
                    <a:pt x="22123" y="39972"/>
                    <a:pt x="22490" y="40272"/>
                    <a:pt x="22957" y="40406"/>
                  </a:cubicBezTo>
                  <a:cubicBezTo>
                    <a:pt x="23148" y="40448"/>
                    <a:pt x="23358" y="40470"/>
                    <a:pt x="23577" y="40470"/>
                  </a:cubicBezTo>
                  <a:cubicBezTo>
                    <a:pt x="24388" y="40470"/>
                    <a:pt x="25328" y="40176"/>
                    <a:pt x="25959" y="39572"/>
                  </a:cubicBezTo>
                  <a:cubicBezTo>
                    <a:pt x="26007" y="39584"/>
                    <a:pt x="26053" y="39589"/>
                    <a:pt x="26097" y="39589"/>
                  </a:cubicBezTo>
                  <a:cubicBezTo>
                    <a:pt x="26298" y="39589"/>
                    <a:pt x="26462" y="39475"/>
                    <a:pt x="26626" y="39338"/>
                  </a:cubicBezTo>
                  <a:close/>
                  <a:moveTo>
                    <a:pt x="12749" y="44609"/>
                  </a:moveTo>
                  <a:lnTo>
                    <a:pt x="12749" y="44609"/>
                  </a:lnTo>
                  <a:cubicBezTo>
                    <a:pt x="12816" y="44709"/>
                    <a:pt x="12916" y="44809"/>
                    <a:pt x="13016" y="44876"/>
                  </a:cubicBezTo>
                  <a:cubicBezTo>
                    <a:pt x="13150" y="44942"/>
                    <a:pt x="13283" y="44976"/>
                    <a:pt x="13416" y="45009"/>
                  </a:cubicBezTo>
                  <a:cubicBezTo>
                    <a:pt x="13083" y="45576"/>
                    <a:pt x="12783" y="46410"/>
                    <a:pt x="12849" y="47044"/>
                  </a:cubicBezTo>
                  <a:cubicBezTo>
                    <a:pt x="12883" y="47411"/>
                    <a:pt x="13016" y="47778"/>
                    <a:pt x="13083" y="48145"/>
                  </a:cubicBezTo>
                  <a:cubicBezTo>
                    <a:pt x="13150" y="48578"/>
                    <a:pt x="13216" y="48979"/>
                    <a:pt x="13383" y="49379"/>
                  </a:cubicBezTo>
                  <a:cubicBezTo>
                    <a:pt x="13950" y="51114"/>
                    <a:pt x="15418" y="52982"/>
                    <a:pt x="14817" y="54916"/>
                  </a:cubicBezTo>
                  <a:cubicBezTo>
                    <a:pt x="14761" y="55114"/>
                    <a:pt x="14776" y="55265"/>
                    <a:pt x="14660" y="55265"/>
                  </a:cubicBezTo>
                  <a:cubicBezTo>
                    <a:pt x="14639" y="55265"/>
                    <a:pt x="14614" y="55260"/>
                    <a:pt x="14584" y="55250"/>
                  </a:cubicBezTo>
                  <a:cubicBezTo>
                    <a:pt x="14350" y="55183"/>
                    <a:pt x="14350" y="54649"/>
                    <a:pt x="14284" y="54416"/>
                  </a:cubicBezTo>
                  <a:cubicBezTo>
                    <a:pt x="14184" y="53916"/>
                    <a:pt x="14050" y="53449"/>
                    <a:pt x="13917" y="52982"/>
                  </a:cubicBezTo>
                  <a:cubicBezTo>
                    <a:pt x="13650" y="52081"/>
                    <a:pt x="13316" y="51214"/>
                    <a:pt x="13016" y="50346"/>
                  </a:cubicBezTo>
                  <a:cubicBezTo>
                    <a:pt x="12349" y="48612"/>
                    <a:pt x="11782" y="46343"/>
                    <a:pt x="12749" y="44609"/>
                  </a:cubicBezTo>
                  <a:close/>
                  <a:moveTo>
                    <a:pt x="35399" y="44609"/>
                  </a:moveTo>
                  <a:lnTo>
                    <a:pt x="35399" y="44609"/>
                  </a:lnTo>
                  <a:cubicBezTo>
                    <a:pt x="36366" y="46343"/>
                    <a:pt x="35799" y="48612"/>
                    <a:pt x="35132" y="50346"/>
                  </a:cubicBezTo>
                  <a:cubicBezTo>
                    <a:pt x="34798" y="51214"/>
                    <a:pt x="34498" y="52081"/>
                    <a:pt x="34231" y="52948"/>
                  </a:cubicBezTo>
                  <a:cubicBezTo>
                    <a:pt x="34098" y="53449"/>
                    <a:pt x="33964" y="53916"/>
                    <a:pt x="33831" y="54416"/>
                  </a:cubicBezTo>
                  <a:cubicBezTo>
                    <a:pt x="33798" y="54649"/>
                    <a:pt x="33798" y="55183"/>
                    <a:pt x="33564" y="55250"/>
                  </a:cubicBezTo>
                  <a:cubicBezTo>
                    <a:pt x="33534" y="55260"/>
                    <a:pt x="33509" y="55265"/>
                    <a:pt x="33488" y="55265"/>
                  </a:cubicBezTo>
                  <a:cubicBezTo>
                    <a:pt x="33372" y="55265"/>
                    <a:pt x="33387" y="55114"/>
                    <a:pt x="33331" y="54916"/>
                  </a:cubicBezTo>
                  <a:cubicBezTo>
                    <a:pt x="32697" y="52982"/>
                    <a:pt x="34165" y="51114"/>
                    <a:pt x="34765" y="49379"/>
                  </a:cubicBezTo>
                  <a:cubicBezTo>
                    <a:pt x="34898" y="48979"/>
                    <a:pt x="34965" y="48578"/>
                    <a:pt x="35065" y="48145"/>
                  </a:cubicBezTo>
                  <a:cubicBezTo>
                    <a:pt x="35099" y="47778"/>
                    <a:pt x="35265" y="47411"/>
                    <a:pt x="35299" y="47044"/>
                  </a:cubicBezTo>
                  <a:cubicBezTo>
                    <a:pt x="35365" y="46410"/>
                    <a:pt x="35065" y="45576"/>
                    <a:pt x="34732" y="45009"/>
                  </a:cubicBezTo>
                  <a:cubicBezTo>
                    <a:pt x="34865" y="44976"/>
                    <a:pt x="34999" y="44942"/>
                    <a:pt x="35099" y="44876"/>
                  </a:cubicBezTo>
                  <a:cubicBezTo>
                    <a:pt x="35199" y="44809"/>
                    <a:pt x="35299" y="44709"/>
                    <a:pt x="35399" y="44609"/>
                  </a:cubicBezTo>
                  <a:close/>
                  <a:moveTo>
                    <a:pt x="21494" y="0"/>
                  </a:moveTo>
                  <a:cubicBezTo>
                    <a:pt x="21417" y="0"/>
                    <a:pt x="21333" y="98"/>
                    <a:pt x="21355" y="210"/>
                  </a:cubicBezTo>
                  <a:cubicBezTo>
                    <a:pt x="21422" y="677"/>
                    <a:pt x="21756" y="1044"/>
                    <a:pt x="21956" y="1445"/>
                  </a:cubicBezTo>
                  <a:cubicBezTo>
                    <a:pt x="22256" y="1978"/>
                    <a:pt x="22523" y="2545"/>
                    <a:pt x="22556" y="3179"/>
                  </a:cubicBezTo>
                  <a:cubicBezTo>
                    <a:pt x="22656" y="4347"/>
                    <a:pt x="21656" y="5614"/>
                    <a:pt x="21022" y="6448"/>
                  </a:cubicBezTo>
                  <a:cubicBezTo>
                    <a:pt x="20488" y="7182"/>
                    <a:pt x="19754" y="7949"/>
                    <a:pt x="20055" y="9017"/>
                  </a:cubicBezTo>
                  <a:cubicBezTo>
                    <a:pt x="20221" y="9684"/>
                    <a:pt x="20622" y="10518"/>
                    <a:pt x="21222" y="10851"/>
                  </a:cubicBezTo>
                  <a:cubicBezTo>
                    <a:pt x="20989" y="11085"/>
                    <a:pt x="20755" y="11318"/>
                    <a:pt x="20555" y="11552"/>
                  </a:cubicBezTo>
                  <a:cubicBezTo>
                    <a:pt x="19554" y="12653"/>
                    <a:pt x="18920" y="14154"/>
                    <a:pt x="18754" y="15722"/>
                  </a:cubicBezTo>
                  <a:cubicBezTo>
                    <a:pt x="18587" y="17189"/>
                    <a:pt x="18887" y="18757"/>
                    <a:pt x="19954" y="19691"/>
                  </a:cubicBezTo>
                  <a:cubicBezTo>
                    <a:pt x="20321" y="19991"/>
                    <a:pt x="20755" y="20191"/>
                    <a:pt x="21189" y="20325"/>
                  </a:cubicBezTo>
                  <a:cubicBezTo>
                    <a:pt x="20788" y="20758"/>
                    <a:pt x="20455" y="21326"/>
                    <a:pt x="20221" y="21793"/>
                  </a:cubicBezTo>
                  <a:cubicBezTo>
                    <a:pt x="19954" y="22260"/>
                    <a:pt x="19788" y="22727"/>
                    <a:pt x="19688" y="23194"/>
                  </a:cubicBezTo>
                  <a:cubicBezTo>
                    <a:pt x="19588" y="23127"/>
                    <a:pt x="19521" y="23093"/>
                    <a:pt x="19421" y="23060"/>
                  </a:cubicBezTo>
                  <a:cubicBezTo>
                    <a:pt x="18954" y="22793"/>
                    <a:pt x="18620" y="22326"/>
                    <a:pt x="18287" y="21893"/>
                  </a:cubicBezTo>
                  <a:cubicBezTo>
                    <a:pt x="17686" y="21092"/>
                    <a:pt x="17186" y="20258"/>
                    <a:pt x="16585" y="19458"/>
                  </a:cubicBezTo>
                  <a:cubicBezTo>
                    <a:pt x="16361" y="19121"/>
                    <a:pt x="15995" y="18596"/>
                    <a:pt x="15627" y="18596"/>
                  </a:cubicBezTo>
                  <a:cubicBezTo>
                    <a:pt x="15557" y="18596"/>
                    <a:pt x="15487" y="18614"/>
                    <a:pt x="15418" y="18657"/>
                  </a:cubicBezTo>
                  <a:cubicBezTo>
                    <a:pt x="15251" y="18157"/>
                    <a:pt x="14984" y="17656"/>
                    <a:pt x="14717" y="17256"/>
                  </a:cubicBezTo>
                  <a:cubicBezTo>
                    <a:pt x="14250" y="16455"/>
                    <a:pt x="13683" y="15588"/>
                    <a:pt x="13016" y="14988"/>
                  </a:cubicBezTo>
                  <a:cubicBezTo>
                    <a:pt x="12416" y="14421"/>
                    <a:pt x="11782" y="13853"/>
                    <a:pt x="11081" y="13420"/>
                  </a:cubicBezTo>
                  <a:cubicBezTo>
                    <a:pt x="10847" y="13290"/>
                    <a:pt x="10429" y="13058"/>
                    <a:pt x="10067" y="13058"/>
                  </a:cubicBezTo>
                  <a:cubicBezTo>
                    <a:pt x="9965" y="13058"/>
                    <a:pt x="9868" y="13076"/>
                    <a:pt x="9781" y="13120"/>
                  </a:cubicBezTo>
                  <a:cubicBezTo>
                    <a:pt x="8980" y="12119"/>
                    <a:pt x="7879" y="11485"/>
                    <a:pt x="6912" y="10718"/>
                  </a:cubicBezTo>
                  <a:cubicBezTo>
                    <a:pt x="5811" y="9851"/>
                    <a:pt x="4744" y="8983"/>
                    <a:pt x="3643" y="8116"/>
                  </a:cubicBezTo>
                  <a:cubicBezTo>
                    <a:pt x="3609" y="8089"/>
                    <a:pt x="3573" y="8077"/>
                    <a:pt x="3539" y="8077"/>
                  </a:cubicBezTo>
                  <a:cubicBezTo>
                    <a:pt x="3407" y="8077"/>
                    <a:pt x="3296" y="8257"/>
                    <a:pt x="3376" y="8416"/>
                  </a:cubicBezTo>
                  <a:cubicBezTo>
                    <a:pt x="3710" y="8950"/>
                    <a:pt x="4210" y="9350"/>
                    <a:pt x="4677" y="9751"/>
                  </a:cubicBezTo>
                  <a:cubicBezTo>
                    <a:pt x="5311" y="10251"/>
                    <a:pt x="5878" y="10785"/>
                    <a:pt x="6478" y="11318"/>
                  </a:cubicBezTo>
                  <a:cubicBezTo>
                    <a:pt x="7079" y="11819"/>
                    <a:pt x="7679" y="12252"/>
                    <a:pt x="8313" y="12686"/>
                  </a:cubicBezTo>
                  <a:cubicBezTo>
                    <a:pt x="8680" y="12953"/>
                    <a:pt x="9080" y="13420"/>
                    <a:pt x="9514" y="13553"/>
                  </a:cubicBezTo>
                  <a:cubicBezTo>
                    <a:pt x="9480" y="13887"/>
                    <a:pt x="9714" y="14287"/>
                    <a:pt x="9847" y="14521"/>
                  </a:cubicBezTo>
                  <a:cubicBezTo>
                    <a:pt x="10248" y="15221"/>
                    <a:pt x="10648" y="15888"/>
                    <a:pt x="11048" y="16555"/>
                  </a:cubicBezTo>
                  <a:cubicBezTo>
                    <a:pt x="11482" y="17289"/>
                    <a:pt x="12182" y="17890"/>
                    <a:pt x="12749" y="18490"/>
                  </a:cubicBezTo>
                  <a:cubicBezTo>
                    <a:pt x="13016" y="18757"/>
                    <a:pt x="13250" y="19057"/>
                    <a:pt x="13517" y="19324"/>
                  </a:cubicBezTo>
                  <a:cubicBezTo>
                    <a:pt x="13883" y="19691"/>
                    <a:pt x="14384" y="19958"/>
                    <a:pt x="14684" y="20425"/>
                  </a:cubicBezTo>
                  <a:cubicBezTo>
                    <a:pt x="14717" y="20492"/>
                    <a:pt x="14784" y="20525"/>
                    <a:pt x="14884" y="20525"/>
                  </a:cubicBezTo>
                  <a:cubicBezTo>
                    <a:pt x="14884" y="20859"/>
                    <a:pt x="14918" y="21192"/>
                    <a:pt x="14951" y="21426"/>
                  </a:cubicBezTo>
                  <a:cubicBezTo>
                    <a:pt x="15151" y="22326"/>
                    <a:pt x="15718" y="23260"/>
                    <a:pt x="16285" y="23861"/>
                  </a:cubicBezTo>
                  <a:cubicBezTo>
                    <a:pt x="16886" y="24494"/>
                    <a:pt x="17453" y="25095"/>
                    <a:pt x="18153" y="25595"/>
                  </a:cubicBezTo>
                  <a:cubicBezTo>
                    <a:pt x="18353" y="25729"/>
                    <a:pt x="19287" y="26196"/>
                    <a:pt x="19921" y="26229"/>
                  </a:cubicBezTo>
                  <a:cubicBezTo>
                    <a:pt x="20121" y="27196"/>
                    <a:pt x="20388" y="28164"/>
                    <a:pt x="20989" y="28898"/>
                  </a:cubicBezTo>
                  <a:cubicBezTo>
                    <a:pt x="21155" y="29098"/>
                    <a:pt x="21389" y="29331"/>
                    <a:pt x="21622" y="29531"/>
                  </a:cubicBezTo>
                  <a:cubicBezTo>
                    <a:pt x="21355" y="29832"/>
                    <a:pt x="21089" y="30165"/>
                    <a:pt x="20888" y="30499"/>
                  </a:cubicBezTo>
                  <a:cubicBezTo>
                    <a:pt x="20488" y="31099"/>
                    <a:pt x="20155" y="32067"/>
                    <a:pt x="20121" y="32834"/>
                  </a:cubicBezTo>
                  <a:cubicBezTo>
                    <a:pt x="19569" y="33225"/>
                    <a:pt x="19064" y="33569"/>
                    <a:pt x="18486" y="33569"/>
                  </a:cubicBezTo>
                  <a:cubicBezTo>
                    <a:pt x="18227" y="33569"/>
                    <a:pt x="17953" y="33499"/>
                    <a:pt x="17653" y="33334"/>
                  </a:cubicBezTo>
                  <a:cubicBezTo>
                    <a:pt x="16852" y="32867"/>
                    <a:pt x="16118" y="32367"/>
                    <a:pt x="15351" y="31866"/>
                  </a:cubicBezTo>
                  <a:cubicBezTo>
                    <a:pt x="14940" y="31578"/>
                    <a:pt x="14072" y="31176"/>
                    <a:pt x="13373" y="31176"/>
                  </a:cubicBezTo>
                  <a:cubicBezTo>
                    <a:pt x="12938" y="31176"/>
                    <a:pt x="12569" y="31332"/>
                    <a:pt x="12416" y="31766"/>
                  </a:cubicBezTo>
                  <a:lnTo>
                    <a:pt x="12382" y="31766"/>
                  </a:lnTo>
                  <a:cubicBezTo>
                    <a:pt x="12360" y="31765"/>
                    <a:pt x="12337" y="31765"/>
                    <a:pt x="12314" y="31765"/>
                  </a:cubicBezTo>
                  <a:cubicBezTo>
                    <a:pt x="11672" y="31765"/>
                    <a:pt x="11062" y="32212"/>
                    <a:pt x="10514" y="32567"/>
                  </a:cubicBezTo>
                  <a:cubicBezTo>
                    <a:pt x="9947" y="32934"/>
                    <a:pt x="9380" y="33367"/>
                    <a:pt x="8847" y="33901"/>
                  </a:cubicBezTo>
                  <a:cubicBezTo>
                    <a:pt x="8279" y="34502"/>
                    <a:pt x="7746" y="35102"/>
                    <a:pt x="7312" y="35836"/>
                  </a:cubicBezTo>
                  <a:cubicBezTo>
                    <a:pt x="7112" y="36236"/>
                    <a:pt x="6678" y="36837"/>
                    <a:pt x="6712" y="37337"/>
                  </a:cubicBezTo>
                  <a:cubicBezTo>
                    <a:pt x="6278" y="37604"/>
                    <a:pt x="5978" y="38004"/>
                    <a:pt x="5544" y="38338"/>
                  </a:cubicBezTo>
                  <a:cubicBezTo>
                    <a:pt x="4944" y="38838"/>
                    <a:pt x="4343" y="39272"/>
                    <a:pt x="3743" y="39739"/>
                  </a:cubicBezTo>
                  <a:cubicBezTo>
                    <a:pt x="3142" y="40239"/>
                    <a:pt x="2575" y="40706"/>
                    <a:pt x="1975" y="41173"/>
                  </a:cubicBezTo>
                  <a:cubicBezTo>
                    <a:pt x="1308" y="41640"/>
                    <a:pt x="774" y="42207"/>
                    <a:pt x="140" y="42741"/>
                  </a:cubicBezTo>
                  <a:cubicBezTo>
                    <a:pt x="0" y="42853"/>
                    <a:pt x="95" y="43105"/>
                    <a:pt x="247" y="43105"/>
                  </a:cubicBezTo>
                  <a:cubicBezTo>
                    <a:pt x="277" y="43105"/>
                    <a:pt x="308" y="43096"/>
                    <a:pt x="340" y="43074"/>
                  </a:cubicBezTo>
                  <a:cubicBezTo>
                    <a:pt x="1808" y="42240"/>
                    <a:pt x="3176" y="41140"/>
                    <a:pt x="4477" y="40039"/>
                  </a:cubicBezTo>
                  <a:cubicBezTo>
                    <a:pt x="5044" y="39539"/>
                    <a:pt x="5711" y="39172"/>
                    <a:pt x="6211" y="38605"/>
                  </a:cubicBezTo>
                  <a:cubicBezTo>
                    <a:pt x="6445" y="38371"/>
                    <a:pt x="6712" y="38138"/>
                    <a:pt x="6912" y="37871"/>
                  </a:cubicBezTo>
                  <a:cubicBezTo>
                    <a:pt x="6945" y="37837"/>
                    <a:pt x="6945" y="37804"/>
                    <a:pt x="6979" y="37804"/>
                  </a:cubicBezTo>
                  <a:cubicBezTo>
                    <a:pt x="7062" y="37837"/>
                    <a:pt x="7154" y="37854"/>
                    <a:pt x="7250" y="37854"/>
                  </a:cubicBezTo>
                  <a:cubicBezTo>
                    <a:pt x="7345" y="37854"/>
                    <a:pt x="7446" y="37837"/>
                    <a:pt x="7546" y="37804"/>
                  </a:cubicBezTo>
                  <a:cubicBezTo>
                    <a:pt x="7846" y="37671"/>
                    <a:pt x="8113" y="37370"/>
                    <a:pt x="8380" y="37170"/>
                  </a:cubicBezTo>
                  <a:cubicBezTo>
                    <a:pt x="8713" y="36970"/>
                    <a:pt x="9047" y="36770"/>
                    <a:pt x="9380" y="36570"/>
                  </a:cubicBezTo>
                  <a:cubicBezTo>
                    <a:pt x="9981" y="36136"/>
                    <a:pt x="10481" y="35636"/>
                    <a:pt x="10948" y="35035"/>
                  </a:cubicBezTo>
                  <a:cubicBezTo>
                    <a:pt x="11448" y="34468"/>
                    <a:pt x="12116" y="33768"/>
                    <a:pt x="12816" y="33601"/>
                  </a:cubicBezTo>
                  <a:cubicBezTo>
                    <a:pt x="12849" y="33568"/>
                    <a:pt x="12849" y="33568"/>
                    <a:pt x="12883" y="33568"/>
                  </a:cubicBezTo>
                  <a:cubicBezTo>
                    <a:pt x="13583" y="34301"/>
                    <a:pt x="14751" y="34735"/>
                    <a:pt x="15451" y="35002"/>
                  </a:cubicBezTo>
                  <a:cubicBezTo>
                    <a:pt x="16285" y="35336"/>
                    <a:pt x="17186" y="35569"/>
                    <a:pt x="18053" y="35636"/>
                  </a:cubicBezTo>
                  <a:cubicBezTo>
                    <a:pt x="18360" y="35659"/>
                    <a:pt x="18666" y="35683"/>
                    <a:pt x="18961" y="35683"/>
                  </a:cubicBezTo>
                  <a:cubicBezTo>
                    <a:pt x="19083" y="35683"/>
                    <a:pt x="19203" y="35679"/>
                    <a:pt x="19321" y="35669"/>
                  </a:cubicBezTo>
                  <a:cubicBezTo>
                    <a:pt x="19821" y="35602"/>
                    <a:pt x="20288" y="35402"/>
                    <a:pt x="20755" y="35269"/>
                  </a:cubicBezTo>
                  <a:cubicBezTo>
                    <a:pt x="20755" y="35269"/>
                    <a:pt x="20755" y="35269"/>
                    <a:pt x="20788" y="35302"/>
                  </a:cubicBezTo>
                  <a:cubicBezTo>
                    <a:pt x="20822" y="35369"/>
                    <a:pt x="20888" y="35402"/>
                    <a:pt x="20955" y="35469"/>
                  </a:cubicBezTo>
                  <a:cubicBezTo>
                    <a:pt x="20588" y="35903"/>
                    <a:pt x="20188" y="36270"/>
                    <a:pt x="19821" y="36670"/>
                  </a:cubicBezTo>
                  <a:cubicBezTo>
                    <a:pt x="19187" y="37404"/>
                    <a:pt x="18453" y="38071"/>
                    <a:pt x="17720" y="38705"/>
                  </a:cubicBezTo>
                  <a:cubicBezTo>
                    <a:pt x="17019" y="39338"/>
                    <a:pt x="16319" y="40006"/>
                    <a:pt x="15585" y="40606"/>
                  </a:cubicBezTo>
                  <a:cubicBezTo>
                    <a:pt x="14918" y="41140"/>
                    <a:pt x="14217" y="41573"/>
                    <a:pt x="13550" y="42074"/>
                  </a:cubicBezTo>
                  <a:cubicBezTo>
                    <a:pt x="13116" y="42407"/>
                    <a:pt x="12616" y="42774"/>
                    <a:pt x="12449" y="43341"/>
                  </a:cubicBezTo>
                  <a:cubicBezTo>
                    <a:pt x="12349" y="43708"/>
                    <a:pt x="12416" y="44075"/>
                    <a:pt x="12583" y="44409"/>
                  </a:cubicBezTo>
                  <a:cubicBezTo>
                    <a:pt x="11448" y="45910"/>
                    <a:pt x="11749" y="48045"/>
                    <a:pt x="12249" y="49813"/>
                  </a:cubicBezTo>
                  <a:cubicBezTo>
                    <a:pt x="12583" y="50947"/>
                    <a:pt x="13050" y="52014"/>
                    <a:pt x="13383" y="53115"/>
                  </a:cubicBezTo>
                  <a:cubicBezTo>
                    <a:pt x="13583" y="53749"/>
                    <a:pt x="13717" y="54416"/>
                    <a:pt x="13883" y="55050"/>
                  </a:cubicBezTo>
                  <a:cubicBezTo>
                    <a:pt x="13950" y="55383"/>
                    <a:pt x="14084" y="55750"/>
                    <a:pt x="14350" y="55917"/>
                  </a:cubicBezTo>
                  <a:cubicBezTo>
                    <a:pt x="14417" y="55984"/>
                    <a:pt x="14484" y="56017"/>
                    <a:pt x="14584" y="56017"/>
                  </a:cubicBezTo>
                  <a:cubicBezTo>
                    <a:pt x="14584" y="56417"/>
                    <a:pt x="14651" y="56784"/>
                    <a:pt x="14651" y="57185"/>
                  </a:cubicBezTo>
                  <a:cubicBezTo>
                    <a:pt x="14651" y="57752"/>
                    <a:pt x="14584" y="58319"/>
                    <a:pt x="14517" y="58886"/>
                  </a:cubicBezTo>
                  <a:cubicBezTo>
                    <a:pt x="14384" y="60120"/>
                    <a:pt x="13950" y="61354"/>
                    <a:pt x="13550" y="62522"/>
                  </a:cubicBezTo>
                  <a:cubicBezTo>
                    <a:pt x="13183" y="63689"/>
                    <a:pt x="12716" y="64823"/>
                    <a:pt x="12249" y="65957"/>
                  </a:cubicBezTo>
                  <a:cubicBezTo>
                    <a:pt x="11815" y="66992"/>
                    <a:pt x="11348" y="68126"/>
                    <a:pt x="10748" y="69060"/>
                  </a:cubicBezTo>
                  <a:cubicBezTo>
                    <a:pt x="10650" y="69256"/>
                    <a:pt x="10787" y="69435"/>
                    <a:pt x="10946" y="69435"/>
                  </a:cubicBezTo>
                  <a:cubicBezTo>
                    <a:pt x="11003" y="69435"/>
                    <a:pt x="11062" y="69412"/>
                    <a:pt x="11115" y="69360"/>
                  </a:cubicBezTo>
                  <a:cubicBezTo>
                    <a:pt x="11882" y="68559"/>
                    <a:pt x="12382" y="67292"/>
                    <a:pt x="12883" y="66224"/>
                  </a:cubicBezTo>
                  <a:cubicBezTo>
                    <a:pt x="13383" y="65157"/>
                    <a:pt x="13817" y="64023"/>
                    <a:pt x="14217" y="62855"/>
                  </a:cubicBezTo>
                  <a:cubicBezTo>
                    <a:pt x="14951" y="60587"/>
                    <a:pt x="15451" y="58252"/>
                    <a:pt x="14984" y="55850"/>
                  </a:cubicBezTo>
                  <a:cubicBezTo>
                    <a:pt x="15184" y="55617"/>
                    <a:pt x="15284" y="55283"/>
                    <a:pt x="15351" y="55016"/>
                  </a:cubicBezTo>
                  <a:cubicBezTo>
                    <a:pt x="15618" y="54016"/>
                    <a:pt x="15451" y="53115"/>
                    <a:pt x="15118" y="52114"/>
                  </a:cubicBezTo>
                  <a:cubicBezTo>
                    <a:pt x="14751" y="51013"/>
                    <a:pt x="14150" y="50079"/>
                    <a:pt x="13817" y="48979"/>
                  </a:cubicBezTo>
                  <a:cubicBezTo>
                    <a:pt x="13683" y="48445"/>
                    <a:pt x="13617" y="47811"/>
                    <a:pt x="13483" y="47244"/>
                  </a:cubicBezTo>
                  <a:cubicBezTo>
                    <a:pt x="13350" y="46610"/>
                    <a:pt x="13617" y="45743"/>
                    <a:pt x="13984" y="45209"/>
                  </a:cubicBezTo>
                  <a:cubicBezTo>
                    <a:pt x="14050" y="45109"/>
                    <a:pt x="14084" y="45009"/>
                    <a:pt x="14050" y="44909"/>
                  </a:cubicBezTo>
                  <a:cubicBezTo>
                    <a:pt x="14284" y="44842"/>
                    <a:pt x="14484" y="44709"/>
                    <a:pt x="14684" y="44575"/>
                  </a:cubicBezTo>
                  <a:cubicBezTo>
                    <a:pt x="15284" y="44042"/>
                    <a:pt x="15885" y="43375"/>
                    <a:pt x="16485" y="42774"/>
                  </a:cubicBezTo>
                  <a:cubicBezTo>
                    <a:pt x="17253" y="42007"/>
                    <a:pt x="18020" y="41206"/>
                    <a:pt x="18820" y="40473"/>
                  </a:cubicBezTo>
                  <a:cubicBezTo>
                    <a:pt x="19554" y="39805"/>
                    <a:pt x="20288" y="38971"/>
                    <a:pt x="21122" y="38471"/>
                  </a:cubicBezTo>
                  <a:lnTo>
                    <a:pt x="21122" y="38471"/>
                  </a:lnTo>
                  <a:cubicBezTo>
                    <a:pt x="20788" y="38805"/>
                    <a:pt x="20522" y="39238"/>
                    <a:pt x="20288" y="39539"/>
                  </a:cubicBezTo>
                  <a:cubicBezTo>
                    <a:pt x="19754" y="40306"/>
                    <a:pt x="19254" y="41140"/>
                    <a:pt x="18920" y="42040"/>
                  </a:cubicBezTo>
                  <a:cubicBezTo>
                    <a:pt x="18086" y="44142"/>
                    <a:pt x="17653" y="46277"/>
                    <a:pt x="17853" y="48578"/>
                  </a:cubicBezTo>
                  <a:cubicBezTo>
                    <a:pt x="18020" y="50613"/>
                    <a:pt x="18620" y="52715"/>
                    <a:pt x="19788" y="54316"/>
                  </a:cubicBezTo>
                  <a:cubicBezTo>
                    <a:pt x="20388" y="55116"/>
                    <a:pt x="21155" y="55750"/>
                    <a:pt x="22056" y="56017"/>
                  </a:cubicBezTo>
                  <a:cubicBezTo>
                    <a:pt x="22635" y="56169"/>
                    <a:pt x="23269" y="56322"/>
                    <a:pt x="23882" y="56322"/>
                  </a:cubicBezTo>
                  <a:cubicBezTo>
                    <a:pt x="23941" y="56322"/>
                    <a:pt x="23999" y="56320"/>
                    <a:pt x="24057" y="56317"/>
                  </a:cubicBezTo>
                  <a:cubicBezTo>
                    <a:pt x="24118" y="56320"/>
                    <a:pt x="24179" y="56322"/>
                    <a:pt x="24240" y="56322"/>
                  </a:cubicBezTo>
                  <a:cubicBezTo>
                    <a:pt x="24879" y="56322"/>
                    <a:pt x="25514" y="56169"/>
                    <a:pt x="26092" y="56017"/>
                  </a:cubicBezTo>
                  <a:cubicBezTo>
                    <a:pt x="26993" y="55750"/>
                    <a:pt x="27760" y="55116"/>
                    <a:pt x="28360" y="54316"/>
                  </a:cubicBezTo>
                  <a:cubicBezTo>
                    <a:pt x="29528" y="52715"/>
                    <a:pt x="30095" y="50613"/>
                    <a:pt x="30295" y="48578"/>
                  </a:cubicBezTo>
                  <a:cubicBezTo>
                    <a:pt x="30495" y="46277"/>
                    <a:pt x="30062" y="44142"/>
                    <a:pt x="29228" y="42040"/>
                  </a:cubicBezTo>
                  <a:cubicBezTo>
                    <a:pt x="28894" y="41140"/>
                    <a:pt x="28394" y="40306"/>
                    <a:pt x="27827" y="39539"/>
                  </a:cubicBezTo>
                  <a:cubicBezTo>
                    <a:pt x="27593" y="39238"/>
                    <a:pt x="27326" y="38805"/>
                    <a:pt x="27026" y="38471"/>
                  </a:cubicBezTo>
                  <a:lnTo>
                    <a:pt x="27026" y="38471"/>
                  </a:lnTo>
                  <a:cubicBezTo>
                    <a:pt x="27827" y="38971"/>
                    <a:pt x="28594" y="39805"/>
                    <a:pt x="29294" y="40473"/>
                  </a:cubicBezTo>
                  <a:cubicBezTo>
                    <a:pt x="30095" y="41206"/>
                    <a:pt x="30862" y="42007"/>
                    <a:pt x="31663" y="42774"/>
                  </a:cubicBezTo>
                  <a:cubicBezTo>
                    <a:pt x="32263" y="43375"/>
                    <a:pt x="32830" y="44042"/>
                    <a:pt x="33464" y="44575"/>
                  </a:cubicBezTo>
                  <a:cubicBezTo>
                    <a:pt x="33664" y="44709"/>
                    <a:pt x="33864" y="44842"/>
                    <a:pt x="34065" y="44909"/>
                  </a:cubicBezTo>
                  <a:cubicBezTo>
                    <a:pt x="34065" y="45009"/>
                    <a:pt x="34065" y="45109"/>
                    <a:pt x="34131" y="45209"/>
                  </a:cubicBezTo>
                  <a:cubicBezTo>
                    <a:pt x="34532" y="45743"/>
                    <a:pt x="34798" y="46610"/>
                    <a:pt x="34632" y="47244"/>
                  </a:cubicBezTo>
                  <a:cubicBezTo>
                    <a:pt x="34498" y="47811"/>
                    <a:pt x="34465" y="48445"/>
                    <a:pt x="34298" y="48979"/>
                  </a:cubicBezTo>
                  <a:cubicBezTo>
                    <a:pt x="33964" y="50079"/>
                    <a:pt x="33364" y="51013"/>
                    <a:pt x="33030" y="52114"/>
                  </a:cubicBezTo>
                  <a:cubicBezTo>
                    <a:pt x="32697" y="53115"/>
                    <a:pt x="32497" y="54016"/>
                    <a:pt x="32797" y="55016"/>
                  </a:cubicBezTo>
                  <a:cubicBezTo>
                    <a:pt x="32864" y="55283"/>
                    <a:pt x="32964" y="55617"/>
                    <a:pt x="33131" y="55850"/>
                  </a:cubicBezTo>
                  <a:cubicBezTo>
                    <a:pt x="32664" y="58252"/>
                    <a:pt x="33164" y="60587"/>
                    <a:pt x="33931" y="62855"/>
                  </a:cubicBezTo>
                  <a:cubicBezTo>
                    <a:pt x="34331" y="64023"/>
                    <a:pt x="34732" y="65157"/>
                    <a:pt x="35232" y="66224"/>
                  </a:cubicBezTo>
                  <a:cubicBezTo>
                    <a:pt x="35732" y="67292"/>
                    <a:pt x="36233" y="68559"/>
                    <a:pt x="37033" y="69360"/>
                  </a:cubicBezTo>
                  <a:cubicBezTo>
                    <a:pt x="37077" y="69412"/>
                    <a:pt x="37132" y="69435"/>
                    <a:pt x="37187" y="69435"/>
                  </a:cubicBezTo>
                  <a:cubicBezTo>
                    <a:pt x="37341" y="69435"/>
                    <a:pt x="37490" y="69256"/>
                    <a:pt x="37367" y="69060"/>
                  </a:cubicBezTo>
                  <a:cubicBezTo>
                    <a:pt x="36800" y="68126"/>
                    <a:pt x="36333" y="66992"/>
                    <a:pt x="35899" y="65957"/>
                  </a:cubicBezTo>
                  <a:cubicBezTo>
                    <a:pt x="35399" y="64823"/>
                    <a:pt x="34965" y="63689"/>
                    <a:pt x="34565" y="62522"/>
                  </a:cubicBezTo>
                  <a:cubicBezTo>
                    <a:pt x="34165" y="61354"/>
                    <a:pt x="33764" y="60120"/>
                    <a:pt x="33631" y="58886"/>
                  </a:cubicBezTo>
                  <a:cubicBezTo>
                    <a:pt x="33564" y="58319"/>
                    <a:pt x="33464" y="57752"/>
                    <a:pt x="33497" y="57185"/>
                  </a:cubicBezTo>
                  <a:cubicBezTo>
                    <a:pt x="33497" y="56784"/>
                    <a:pt x="33564" y="56417"/>
                    <a:pt x="33564" y="56017"/>
                  </a:cubicBezTo>
                  <a:cubicBezTo>
                    <a:pt x="33631" y="56017"/>
                    <a:pt x="33698" y="55984"/>
                    <a:pt x="33798" y="55917"/>
                  </a:cubicBezTo>
                  <a:cubicBezTo>
                    <a:pt x="34065" y="55750"/>
                    <a:pt x="34198" y="55383"/>
                    <a:pt x="34265" y="55050"/>
                  </a:cubicBezTo>
                  <a:cubicBezTo>
                    <a:pt x="34431" y="54416"/>
                    <a:pt x="34565" y="53749"/>
                    <a:pt x="34765" y="53115"/>
                  </a:cubicBezTo>
                  <a:cubicBezTo>
                    <a:pt x="35099" y="52014"/>
                    <a:pt x="35532" y="50947"/>
                    <a:pt x="35866" y="49813"/>
                  </a:cubicBezTo>
                  <a:cubicBezTo>
                    <a:pt x="36400" y="48045"/>
                    <a:pt x="36700" y="45910"/>
                    <a:pt x="35532" y="44409"/>
                  </a:cubicBezTo>
                  <a:cubicBezTo>
                    <a:pt x="35732" y="44075"/>
                    <a:pt x="35799" y="43708"/>
                    <a:pt x="35699" y="43341"/>
                  </a:cubicBezTo>
                  <a:cubicBezTo>
                    <a:pt x="35532" y="42774"/>
                    <a:pt x="34999" y="42407"/>
                    <a:pt x="34598" y="42074"/>
                  </a:cubicBezTo>
                  <a:cubicBezTo>
                    <a:pt x="33931" y="41573"/>
                    <a:pt x="33231" y="41140"/>
                    <a:pt x="32563" y="40606"/>
                  </a:cubicBezTo>
                  <a:cubicBezTo>
                    <a:pt x="31830" y="40006"/>
                    <a:pt x="31129" y="39338"/>
                    <a:pt x="30429" y="38705"/>
                  </a:cubicBezTo>
                  <a:cubicBezTo>
                    <a:pt x="29695" y="38071"/>
                    <a:pt x="28961" y="37404"/>
                    <a:pt x="28327" y="36670"/>
                  </a:cubicBezTo>
                  <a:cubicBezTo>
                    <a:pt x="27960" y="36270"/>
                    <a:pt x="27560" y="35903"/>
                    <a:pt x="27193" y="35469"/>
                  </a:cubicBezTo>
                  <a:cubicBezTo>
                    <a:pt x="27260" y="35402"/>
                    <a:pt x="27293" y="35369"/>
                    <a:pt x="27360" y="35302"/>
                  </a:cubicBezTo>
                  <a:cubicBezTo>
                    <a:pt x="27360" y="35269"/>
                    <a:pt x="27393" y="35269"/>
                    <a:pt x="27393" y="35269"/>
                  </a:cubicBezTo>
                  <a:cubicBezTo>
                    <a:pt x="27860" y="35402"/>
                    <a:pt x="28327" y="35602"/>
                    <a:pt x="28794" y="35669"/>
                  </a:cubicBezTo>
                  <a:cubicBezTo>
                    <a:pt x="28921" y="35679"/>
                    <a:pt x="29048" y="35683"/>
                    <a:pt x="29174" y="35683"/>
                  </a:cubicBezTo>
                  <a:cubicBezTo>
                    <a:pt x="29479" y="35683"/>
                    <a:pt x="29779" y="35659"/>
                    <a:pt x="30062" y="35636"/>
                  </a:cubicBezTo>
                  <a:cubicBezTo>
                    <a:pt x="30962" y="35569"/>
                    <a:pt x="31863" y="35336"/>
                    <a:pt x="32664" y="35002"/>
                  </a:cubicBezTo>
                  <a:cubicBezTo>
                    <a:pt x="33364" y="34735"/>
                    <a:pt x="34565" y="34301"/>
                    <a:pt x="35265" y="33568"/>
                  </a:cubicBezTo>
                  <a:cubicBezTo>
                    <a:pt x="35265" y="33568"/>
                    <a:pt x="35299" y="33568"/>
                    <a:pt x="35332" y="33601"/>
                  </a:cubicBezTo>
                  <a:cubicBezTo>
                    <a:pt x="36033" y="33768"/>
                    <a:pt x="36700" y="34468"/>
                    <a:pt x="37167" y="35035"/>
                  </a:cubicBezTo>
                  <a:cubicBezTo>
                    <a:pt x="37667" y="35636"/>
                    <a:pt x="38167" y="36136"/>
                    <a:pt x="38735" y="36570"/>
                  </a:cubicBezTo>
                  <a:cubicBezTo>
                    <a:pt x="39068" y="36770"/>
                    <a:pt x="39435" y="36970"/>
                    <a:pt x="39735" y="37170"/>
                  </a:cubicBezTo>
                  <a:cubicBezTo>
                    <a:pt x="40035" y="37370"/>
                    <a:pt x="40302" y="37671"/>
                    <a:pt x="40603" y="37804"/>
                  </a:cubicBezTo>
                  <a:cubicBezTo>
                    <a:pt x="40686" y="37837"/>
                    <a:pt x="40786" y="37854"/>
                    <a:pt x="40886" y="37854"/>
                  </a:cubicBezTo>
                  <a:cubicBezTo>
                    <a:pt x="40986" y="37854"/>
                    <a:pt x="41086" y="37837"/>
                    <a:pt x="41170" y="37804"/>
                  </a:cubicBezTo>
                  <a:cubicBezTo>
                    <a:pt x="41170" y="37804"/>
                    <a:pt x="41203" y="37837"/>
                    <a:pt x="41203" y="37871"/>
                  </a:cubicBezTo>
                  <a:cubicBezTo>
                    <a:pt x="41403" y="38138"/>
                    <a:pt x="41703" y="38371"/>
                    <a:pt x="41937" y="38605"/>
                  </a:cubicBezTo>
                  <a:cubicBezTo>
                    <a:pt x="42437" y="39172"/>
                    <a:pt x="43104" y="39539"/>
                    <a:pt x="43671" y="40039"/>
                  </a:cubicBezTo>
                  <a:cubicBezTo>
                    <a:pt x="44939" y="41140"/>
                    <a:pt x="46340" y="42240"/>
                    <a:pt x="47808" y="43074"/>
                  </a:cubicBezTo>
                  <a:cubicBezTo>
                    <a:pt x="47840" y="43096"/>
                    <a:pt x="47871" y="43105"/>
                    <a:pt x="47901" y="43105"/>
                  </a:cubicBezTo>
                  <a:cubicBezTo>
                    <a:pt x="48052" y="43105"/>
                    <a:pt x="48142" y="42853"/>
                    <a:pt x="47975" y="42741"/>
                  </a:cubicBezTo>
                  <a:cubicBezTo>
                    <a:pt x="47374" y="42207"/>
                    <a:pt x="46807" y="41640"/>
                    <a:pt x="46173" y="41173"/>
                  </a:cubicBezTo>
                  <a:cubicBezTo>
                    <a:pt x="45539" y="40706"/>
                    <a:pt x="44972" y="40239"/>
                    <a:pt x="44405" y="39739"/>
                  </a:cubicBezTo>
                  <a:cubicBezTo>
                    <a:pt x="43805" y="39272"/>
                    <a:pt x="43171" y="38838"/>
                    <a:pt x="42604" y="38338"/>
                  </a:cubicBezTo>
                  <a:cubicBezTo>
                    <a:pt x="42170" y="38004"/>
                    <a:pt x="41870" y="37604"/>
                    <a:pt x="41403" y="37337"/>
                  </a:cubicBezTo>
                  <a:cubicBezTo>
                    <a:pt x="41436" y="36837"/>
                    <a:pt x="41036" y="36236"/>
                    <a:pt x="40803" y="35836"/>
                  </a:cubicBezTo>
                  <a:cubicBezTo>
                    <a:pt x="40369" y="35102"/>
                    <a:pt x="39835" y="34502"/>
                    <a:pt x="39268" y="33901"/>
                  </a:cubicBezTo>
                  <a:cubicBezTo>
                    <a:pt x="38768" y="33367"/>
                    <a:pt x="38201" y="32934"/>
                    <a:pt x="37600" y="32567"/>
                  </a:cubicBezTo>
                  <a:cubicBezTo>
                    <a:pt x="37053" y="32212"/>
                    <a:pt x="36474" y="31765"/>
                    <a:pt x="35834" y="31765"/>
                  </a:cubicBezTo>
                  <a:cubicBezTo>
                    <a:pt x="35811" y="31765"/>
                    <a:pt x="35788" y="31765"/>
                    <a:pt x="35766" y="31766"/>
                  </a:cubicBezTo>
                  <a:lnTo>
                    <a:pt x="35699" y="31766"/>
                  </a:lnTo>
                  <a:cubicBezTo>
                    <a:pt x="35558" y="31332"/>
                    <a:pt x="35197" y="31176"/>
                    <a:pt x="34768" y="31176"/>
                  </a:cubicBezTo>
                  <a:cubicBezTo>
                    <a:pt x="34077" y="31176"/>
                    <a:pt x="33208" y="31578"/>
                    <a:pt x="32797" y="31866"/>
                  </a:cubicBezTo>
                  <a:cubicBezTo>
                    <a:pt x="32030" y="32367"/>
                    <a:pt x="31263" y="32867"/>
                    <a:pt x="30462" y="33334"/>
                  </a:cubicBezTo>
                  <a:cubicBezTo>
                    <a:pt x="30162" y="33499"/>
                    <a:pt x="29888" y="33569"/>
                    <a:pt x="29630" y="33569"/>
                  </a:cubicBezTo>
                  <a:cubicBezTo>
                    <a:pt x="29054" y="33569"/>
                    <a:pt x="28556" y="33225"/>
                    <a:pt x="28027" y="32834"/>
                  </a:cubicBezTo>
                  <a:cubicBezTo>
                    <a:pt x="27960" y="32067"/>
                    <a:pt x="27627" y="31099"/>
                    <a:pt x="27260" y="30499"/>
                  </a:cubicBezTo>
                  <a:cubicBezTo>
                    <a:pt x="27026" y="30165"/>
                    <a:pt x="26793" y="29832"/>
                    <a:pt x="26492" y="29531"/>
                  </a:cubicBezTo>
                  <a:cubicBezTo>
                    <a:pt x="26759" y="29331"/>
                    <a:pt x="26959" y="29098"/>
                    <a:pt x="27160" y="28898"/>
                  </a:cubicBezTo>
                  <a:cubicBezTo>
                    <a:pt x="27760" y="28164"/>
                    <a:pt x="28027" y="27196"/>
                    <a:pt x="28227" y="26229"/>
                  </a:cubicBezTo>
                  <a:cubicBezTo>
                    <a:pt x="28861" y="26196"/>
                    <a:pt x="29761" y="25729"/>
                    <a:pt x="29995" y="25595"/>
                  </a:cubicBezTo>
                  <a:cubicBezTo>
                    <a:pt x="30662" y="25095"/>
                    <a:pt x="31263" y="24494"/>
                    <a:pt x="31830" y="23861"/>
                  </a:cubicBezTo>
                  <a:cubicBezTo>
                    <a:pt x="32397" y="23260"/>
                    <a:pt x="32997" y="22326"/>
                    <a:pt x="33164" y="21426"/>
                  </a:cubicBezTo>
                  <a:cubicBezTo>
                    <a:pt x="33231" y="21192"/>
                    <a:pt x="33264" y="20859"/>
                    <a:pt x="33264" y="20525"/>
                  </a:cubicBezTo>
                  <a:cubicBezTo>
                    <a:pt x="33331" y="20525"/>
                    <a:pt x="33397" y="20525"/>
                    <a:pt x="33464" y="20425"/>
                  </a:cubicBezTo>
                  <a:cubicBezTo>
                    <a:pt x="33764" y="19958"/>
                    <a:pt x="34231" y="19691"/>
                    <a:pt x="34598" y="19324"/>
                  </a:cubicBezTo>
                  <a:cubicBezTo>
                    <a:pt x="34865" y="19057"/>
                    <a:pt x="35132" y="18757"/>
                    <a:pt x="35399" y="18490"/>
                  </a:cubicBezTo>
                  <a:cubicBezTo>
                    <a:pt x="35966" y="17890"/>
                    <a:pt x="36666" y="17289"/>
                    <a:pt x="37100" y="16555"/>
                  </a:cubicBezTo>
                  <a:cubicBezTo>
                    <a:pt x="37500" y="15888"/>
                    <a:pt x="37901" y="15221"/>
                    <a:pt x="38268" y="14521"/>
                  </a:cubicBezTo>
                  <a:cubicBezTo>
                    <a:pt x="38434" y="14287"/>
                    <a:pt x="38634" y="13887"/>
                    <a:pt x="38601" y="13553"/>
                  </a:cubicBezTo>
                  <a:cubicBezTo>
                    <a:pt x="39068" y="13420"/>
                    <a:pt x="39468" y="12953"/>
                    <a:pt x="39835" y="12686"/>
                  </a:cubicBezTo>
                  <a:cubicBezTo>
                    <a:pt x="40436" y="12252"/>
                    <a:pt x="41070" y="11819"/>
                    <a:pt x="41637" y="11318"/>
                  </a:cubicBezTo>
                  <a:cubicBezTo>
                    <a:pt x="42237" y="10785"/>
                    <a:pt x="42837" y="10251"/>
                    <a:pt x="43438" y="9751"/>
                  </a:cubicBezTo>
                  <a:cubicBezTo>
                    <a:pt x="43938" y="9350"/>
                    <a:pt x="44405" y="8950"/>
                    <a:pt x="44772" y="8416"/>
                  </a:cubicBezTo>
                  <a:cubicBezTo>
                    <a:pt x="44852" y="8257"/>
                    <a:pt x="44720" y="8077"/>
                    <a:pt x="44596" y="8077"/>
                  </a:cubicBezTo>
                  <a:cubicBezTo>
                    <a:pt x="44564" y="8077"/>
                    <a:pt x="44533" y="8089"/>
                    <a:pt x="44505" y="8116"/>
                  </a:cubicBezTo>
                  <a:cubicBezTo>
                    <a:pt x="43405" y="8983"/>
                    <a:pt x="42304" y="9851"/>
                    <a:pt x="41236" y="10718"/>
                  </a:cubicBezTo>
                  <a:cubicBezTo>
                    <a:pt x="40269" y="11485"/>
                    <a:pt x="39135" y="12119"/>
                    <a:pt x="38334" y="13120"/>
                  </a:cubicBezTo>
                  <a:cubicBezTo>
                    <a:pt x="38254" y="13076"/>
                    <a:pt x="38162" y="13058"/>
                    <a:pt x="38065" y="13058"/>
                  </a:cubicBezTo>
                  <a:cubicBezTo>
                    <a:pt x="37719" y="13058"/>
                    <a:pt x="37301" y="13290"/>
                    <a:pt x="37067" y="13420"/>
                  </a:cubicBezTo>
                  <a:cubicBezTo>
                    <a:pt x="36366" y="13853"/>
                    <a:pt x="35732" y="14421"/>
                    <a:pt x="35099" y="14988"/>
                  </a:cubicBezTo>
                  <a:cubicBezTo>
                    <a:pt x="34465" y="15588"/>
                    <a:pt x="33864" y="16455"/>
                    <a:pt x="33397" y="17256"/>
                  </a:cubicBezTo>
                  <a:cubicBezTo>
                    <a:pt x="33164" y="17656"/>
                    <a:pt x="32864" y="18157"/>
                    <a:pt x="32697" y="18657"/>
                  </a:cubicBezTo>
                  <a:cubicBezTo>
                    <a:pt x="32628" y="18614"/>
                    <a:pt x="32559" y="18596"/>
                    <a:pt x="32490" y="18596"/>
                  </a:cubicBezTo>
                  <a:cubicBezTo>
                    <a:pt x="32129" y="18596"/>
                    <a:pt x="31782" y="19121"/>
                    <a:pt x="31529" y="19458"/>
                  </a:cubicBezTo>
                  <a:cubicBezTo>
                    <a:pt x="30962" y="20258"/>
                    <a:pt x="30429" y="21092"/>
                    <a:pt x="29862" y="21893"/>
                  </a:cubicBezTo>
                  <a:cubicBezTo>
                    <a:pt x="29528" y="22326"/>
                    <a:pt x="29161" y="22793"/>
                    <a:pt x="28727" y="23060"/>
                  </a:cubicBezTo>
                  <a:cubicBezTo>
                    <a:pt x="28627" y="23093"/>
                    <a:pt x="28527" y="23127"/>
                    <a:pt x="28427" y="23194"/>
                  </a:cubicBezTo>
                  <a:cubicBezTo>
                    <a:pt x="28360" y="22727"/>
                    <a:pt x="28194" y="22260"/>
                    <a:pt x="27927" y="21793"/>
                  </a:cubicBezTo>
                  <a:cubicBezTo>
                    <a:pt x="27660" y="21326"/>
                    <a:pt x="27326" y="20758"/>
                    <a:pt x="26926" y="20325"/>
                  </a:cubicBezTo>
                  <a:cubicBezTo>
                    <a:pt x="27393" y="20191"/>
                    <a:pt x="27827" y="19991"/>
                    <a:pt x="28160" y="19691"/>
                  </a:cubicBezTo>
                  <a:cubicBezTo>
                    <a:pt x="29261" y="18757"/>
                    <a:pt x="29561" y="17189"/>
                    <a:pt x="29395" y="15722"/>
                  </a:cubicBezTo>
                  <a:cubicBezTo>
                    <a:pt x="29194" y="14154"/>
                    <a:pt x="28561" y="12653"/>
                    <a:pt x="27593" y="11552"/>
                  </a:cubicBezTo>
                  <a:cubicBezTo>
                    <a:pt x="27360" y="11285"/>
                    <a:pt x="27093" y="10985"/>
                    <a:pt x="26793" y="10718"/>
                  </a:cubicBezTo>
                  <a:cubicBezTo>
                    <a:pt x="27193" y="10251"/>
                    <a:pt x="27627" y="9784"/>
                    <a:pt x="27793" y="9183"/>
                  </a:cubicBezTo>
                  <a:cubicBezTo>
                    <a:pt x="28060" y="8350"/>
                    <a:pt x="27326" y="7682"/>
                    <a:pt x="26959" y="7049"/>
                  </a:cubicBezTo>
                  <a:cubicBezTo>
                    <a:pt x="26426" y="6181"/>
                    <a:pt x="25692" y="4947"/>
                    <a:pt x="26159" y="3880"/>
                  </a:cubicBezTo>
                  <a:cubicBezTo>
                    <a:pt x="26626" y="2879"/>
                    <a:pt x="27293" y="2012"/>
                    <a:pt x="27927" y="1178"/>
                  </a:cubicBezTo>
                  <a:cubicBezTo>
                    <a:pt x="27979" y="1126"/>
                    <a:pt x="27930" y="1013"/>
                    <a:pt x="27858" y="1013"/>
                  </a:cubicBezTo>
                  <a:cubicBezTo>
                    <a:pt x="27838" y="1013"/>
                    <a:pt x="27816" y="1022"/>
                    <a:pt x="27793" y="1044"/>
                  </a:cubicBezTo>
                  <a:cubicBezTo>
                    <a:pt x="26626" y="2279"/>
                    <a:pt x="24991" y="3613"/>
                    <a:pt x="25492" y="5681"/>
                  </a:cubicBezTo>
                  <a:cubicBezTo>
                    <a:pt x="25725" y="6615"/>
                    <a:pt x="26159" y="7516"/>
                    <a:pt x="26726" y="8249"/>
                  </a:cubicBezTo>
                  <a:cubicBezTo>
                    <a:pt x="26859" y="8450"/>
                    <a:pt x="27093" y="8716"/>
                    <a:pt x="27026" y="9017"/>
                  </a:cubicBezTo>
                  <a:cubicBezTo>
                    <a:pt x="26993" y="9217"/>
                    <a:pt x="26793" y="9450"/>
                    <a:pt x="26693" y="9617"/>
                  </a:cubicBezTo>
                  <a:cubicBezTo>
                    <a:pt x="26559" y="9851"/>
                    <a:pt x="26426" y="10051"/>
                    <a:pt x="26326" y="10284"/>
                  </a:cubicBezTo>
                  <a:cubicBezTo>
                    <a:pt x="25892" y="9951"/>
                    <a:pt x="25425" y="9650"/>
                    <a:pt x="24925" y="9517"/>
                  </a:cubicBezTo>
                  <a:cubicBezTo>
                    <a:pt x="24691" y="9450"/>
                    <a:pt x="24458" y="9384"/>
                    <a:pt x="24191" y="9384"/>
                  </a:cubicBezTo>
                  <a:cubicBezTo>
                    <a:pt x="24086" y="9369"/>
                    <a:pt x="23983" y="9363"/>
                    <a:pt x="23882" y="9363"/>
                  </a:cubicBezTo>
                  <a:cubicBezTo>
                    <a:pt x="23277" y="9363"/>
                    <a:pt x="22742" y="9608"/>
                    <a:pt x="22256" y="9951"/>
                  </a:cubicBezTo>
                  <a:cubicBezTo>
                    <a:pt x="22089" y="10051"/>
                    <a:pt x="21923" y="10218"/>
                    <a:pt x="21722" y="10351"/>
                  </a:cubicBezTo>
                  <a:cubicBezTo>
                    <a:pt x="21255" y="9484"/>
                    <a:pt x="20588" y="8650"/>
                    <a:pt x="21122" y="7582"/>
                  </a:cubicBezTo>
                  <a:cubicBezTo>
                    <a:pt x="21322" y="7149"/>
                    <a:pt x="21656" y="6715"/>
                    <a:pt x="21889" y="6281"/>
                  </a:cubicBezTo>
                  <a:cubicBezTo>
                    <a:pt x="22156" y="5814"/>
                    <a:pt x="22356" y="5281"/>
                    <a:pt x="22556" y="4780"/>
                  </a:cubicBezTo>
                  <a:cubicBezTo>
                    <a:pt x="22857" y="4046"/>
                    <a:pt x="22923" y="3279"/>
                    <a:pt x="22723" y="2512"/>
                  </a:cubicBezTo>
                  <a:cubicBezTo>
                    <a:pt x="22623" y="2045"/>
                    <a:pt x="22456" y="1645"/>
                    <a:pt x="22256" y="1244"/>
                  </a:cubicBezTo>
                  <a:cubicBezTo>
                    <a:pt x="22056" y="878"/>
                    <a:pt x="21756" y="511"/>
                    <a:pt x="21589" y="77"/>
                  </a:cubicBezTo>
                  <a:cubicBezTo>
                    <a:pt x="21567" y="23"/>
                    <a:pt x="21532" y="0"/>
                    <a:pt x="21494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0" name="Google Shape;3420;p54"/>
          <p:cNvSpPr txBox="1">
            <a:spLocks noGrp="1"/>
          </p:cNvSpPr>
          <p:nvPr>
            <p:ph type="title"/>
          </p:nvPr>
        </p:nvSpPr>
        <p:spPr>
          <a:xfrm>
            <a:off x="719975" y="2452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96F00"/>
                </a:solidFill>
                <a:effectLst/>
                <a:uLnTx/>
                <a:uFillTx/>
                <a:latin typeface="Neucha"/>
                <a:sym typeface="Neucha"/>
              </a:rPr>
              <a:t>TASK 4: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D17"/>
                </a:solidFill>
                <a:effectLst/>
                <a:uLnTx/>
                <a:uFillTx/>
                <a:latin typeface="Neucha"/>
                <a:sym typeface="Neucha"/>
              </a:rPr>
              <a:t>Work in pairs. Match the questions with the answers.</a:t>
            </a:r>
            <a:endParaRPr dirty="0"/>
          </a:p>
        </p:txBody>
      </p:sp>
      <p:sp>
        <p:nvSpPr>
          <p:cNvPr id="3423" name="Google Shape;3423;p54"/>
          <p:cNvSpPr txBox="1">
            <a:spLocks noGrp="1"/>
          </p:cNvSpPr>
          <p:nvPr>
            <p:ph type="subTitle" idx="3"/>
          </p:nvPr>
        </p:nvSpPr>
        <p:spPr>
          <a:xfrm>
            <a:off x="361485" y="1243325"/>
            <a:ext cx="3508860" cy="28982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</a:rPr>
              <a:t>1. </a:t>
            </a:r>
            <a:r>
              <a:rPr lang="en-US" sz="2200" dirty="0"/>
              <a:t>What kind of natural disaster was it?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</a:rPr>
              <a:t>2. </a:t>
            </a:r>
            <a:r>
              <a:rPr lang="en-US" sz="2200" dirty="0"/>
              <a:t>When and where did it happen?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</a:rPr>
              <a:t>3. </a:t>
            </a:r>
            <a:r>
              <a:rPr lang="en-US" sz="2200" dirty="0"/>
              <a:t>What caused it?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</a:rPr>
              <a:t>4. </a:t>
            </a:r>
            <a:r>
              <a:rPr lang="en-US" sz="2200" dirty="0"/>
              <a:t>What were its effects?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</a:rPr>
              <a:t>5. </a:t>
            </a:r>
            <a:r>
              <a:rPr lang="en-US" sz="2200" dirty="0"/>
              <a:t>How did people help the victims?</a:t>
            </a:r>
          </a:p>
        </p:txBody>
      </p:sp>
      <p:sp>
        <p:nvSpPr>
          <p:cNvPr id="3424" name="Google Shape;3424;p54"/>
          <p:cNvSpPr txBox="1">
            <a:spLocks noGrp="1"/>
          </p:cNvSpPr>
          <p:nvPr>
            <p:ph type="subTitle" idx="4"/>
          </p:nvPr>
        </p:nvSpPr>
        <p:spPr>
          <a:xfrm>
            <a:off x="4642458" y="883279"/>
            <a:ext cx="4158416" cy="43386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</a:rPr>
              <a:t>a. </a:t>
            </a:r>
            <a:r>
              <a:rPr lang="en-US" sz="2200" dirty="0"/>
              <a:t>Five days of heavy rain caused it.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</a:rPr>
              <a:t>b. </a:t>
            </a:r>
            <a:r>
              <a:rPr lang="en-US" sz="2200" dirty="0"/>
              <a:t>Many houses were flooded, two villagers died, and five others were missing.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</a:rPr>
              <a:t>c. </a:t>
            </a:r>
            <a:r>
              <a:rPr lang="en-US" sz="2200" dirty="0"/>
              <a:t>It was a serious flood.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</a:rPr>
              <a:t>d. </a:t>
            </a:r>
            <a:r>
              <a:rPr lang="en-US" sz="2200" dirty="0"/>
              <a:t>Rescue workers looked for the missing people, and volunteers gave food and drinks to the victims.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bg1"/>
                </a:solidFill>
              </a:rPr>
              <a:t>e. </a:t>
            </a:r>
            <a:r>
              <a:rPr lang="en-US" sz="2200" dirty="0"/>
              <a:t>It happened in a village in </a:t>
            </a:r>
            <a:r>
              <a:rPr lang="en-US" sz="2200" dirty="0" err="1"/>
              <a:t>Phu</a:t>
            </a:r>
            <a:r>
              <a:rPr lang="en-US" sz="2200" dirty="0"/>
              <a:t> Yen last week.</a:t>
            </a:r>
            <a:endParaRPr sz="2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383B33-1FC9-0791-8720-3675A558EB11}"/>
              </a:ext>
            </a:extLst>
          </p:cNvPr>
          <p:cNvCxnSpPr>
            <a:cxnSpLocks/>
          </p:cNvCxnSpPr>
          <p:nvPr/>
        </p:nvCxnSpPr>
        <p:spPr>
          <a:xfrm>
            <a:off x="3936746" y="1588920"/>
            <a:ext cx="639245" cy="11795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96417E-F04F-CD07-64A5-39E96DB871CE}"/>
              </a:ext>
            </a:extLst>
          </p:cNvPr>
          <p:cNvCxnSpPr>
            <a:cxnSpLocks/>
          </p:cNvCxnSpPr>
          <p:nvPr/>
        </p:nvCxnSpPr>
        <p:spPr>
          <a:xfrm>
            <a:off x="3942711" y="2285299"/>
            <a:ext cx="630155" cy="219064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8ADCDC-AADF-B8AA-D2D6-3CEE250A1C37}"/>
              </a:ext>
            </a:extLst>
          </p:cNvPr>
          <p:cNvCxnSpPr>
            <a:cxnSpLocks/>
          </p:cNvCxnSpPr>
          <p:nvPr/>
        </p:nvCxnSpPr>
        <p:spPr>
          <a:xfrm flipV="1">
            <a:off x="3936746" y="1318649"/>
            <a:ext cx="671497" cy="1494418"/>
          </a:xfrm>
          <a:prstGeom prst="straightConnector1">
            <a:avLst/>
          </a:prstGeom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2506E-52A7-6383-0F3D-E64C59D586CA}"/>
              </a:ext>
            </a:extLst>
          </p:cNvPr>
          <p:cNvCxnSpPr>
            <a:cxnSpLocks/>
          </p:cNvCxnSpPr>
          <p:nvPr/>
        </p:nvCxnSpPr>
        <p:spPr>
          <a:xfrm flipV="1">
            <a:off x="3957279" y="2016090"/>
            <a:ext cx="618712" cy="113304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53858E-BCCC-AD46-AA4F-1E638F1E7B12}"/>
              </a:ext>
            </a:extLst>
          </p:cNvPr>
          <p:cNvCxnSpPr>
            <a:cxnSpLocks/>
          </p:cNvCxnSpPr>
          <p:nvPr/>
        </p:nvCxnSpPr>
        <p:spPr>
          <a:xfrm flipV="1">
            <a:off x="3936746" y="3252235"/>
            <a:ext cx="639245" cy="385554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48"/>
          <p:cNvSpPr txBox="1">
            <a:spLocks noGrp="1"/>
          </p:cNvSpPr>
          <p:nvPr>
            <p:ph type="title"/>
          </p:nvPr>
        </p:nvSpPr>
        <p:spPr>
          <a:xfrm>
            <a:off x="720000" y="187569"/>
            <a:ext cx="7704000" cy="12562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TASK </a:t>
            </a:r>
            <a:r>
              <a:rPr lang="en-US" sz="2400" dirty="0"/>
              <a:t>5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>
                <a:solidFill>
                  <a:schemeClr val="dk1"/>
                </a:solidFill>
              </a:rPr>
              <a:t>Work in groups. Prepare a short piece of news about the natural disaster in 4 or one you know of. Report the news to the class.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2D7E46-A5F0-4E82-4673-2CD7DCD66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9" y="1190419"/>
            <a:ext cx="2830120" cy="159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24EDCE-AFED-6EB6-901E-ECA36F817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4" t="16405" r="4827" b="7622"/>
          <a:stretch/>
        </p:blipFill>
        <p:spPr>
          <a:xfrm>
            <a:off x="1117773" y="2782361"/>
            <a:ext cx="2612018" cy="177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Google Shape;3369;p53">
            <a:extLst>
              <a:ext uri="{FF2B5EF4-FFF2-40B4-BE49-F238E27FC236}">
                <a16:creationId xmlns:a16="http://schemas.microsoft.com/office/drawing/2014/main" id="{68F561F3-2BFE-0E36-5EDE-D4D25ACAC570}"/>
              </a:ext>
            </a:extLst>
          </p:cNvPr>
          <p:cNvSpPr txBox="1">
            <a:spLocks/>
          </p:cNvSpPr>
          <p:nvPr/>
        </p:nvSpPr>
        <p:spPr>
          <a:xfrm>
            <a:off x="3947893" y="1443787"/>
            <a:ext cx="4940768" cy="3112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Sample: </a:t>
            </a:r>
          </a:p>
          <a:p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Five days </a:t>
            </a:r>
            <a:r>
              <a:rPr lang="en-US" sz="2200" dirty="0">
                <a:latin typeface="Chalkboard" panose="03050602040202020205" pitchFamily="66" charset="77"/>
              </a:rPr>
              <a:t>of 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heavy rain </a:t>
            </a:r>
            <a:r>
              <a:rPr lang="en-US" sz="2200" dirty="0">
                <a:latin typeface="Chalkboard" panose="03050602040202020205" pitchFamily="66" charset="77"/>
              </a:rPr>
              <a:t>caused a 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serious flood </a:t>
            </a:r>
            <a:r>
              <a:rPr lang="en-US" sz="2200" dirty="0">
                <a:latin typeface="Chalkboard" panose="03050602040202020205" pitchFamily="66" charset="77"/>
              </a:rPr>
              <a:t>in a village 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in </a:t>
            </a:r>
            <a:r>
              <a:rPr lang="en-US" sz="2200" dirty="0" err="1">
                <a:solidFill>
                  <a:schemeClr val="bg1"/>
                </a:solidFill>
                <a:latin typeface="Chalkboard" panose="03050602040202020205" pitchFamily="66" charset="77"/>
              </a:rPr>
              <a:t>Phu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 Yen. </a:t>
            </a:r>
            <a:r>
              <a:rPr lang="en-US" sz="2200" dirty="0">
                <a:latin typeface="Chalkboard" panose="03050602040202020205" pitchFamily="66" charset="77"/>
              </a:rPr>
              <a:t>The flood happened 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last week</a:t>
            </a:r>
            <a:r>
              <a:rPr lang="en-US" sz="2200" dirty="0">
                <a:latin typeface="Chalkboard" panose="03050602040202020205" pitchFamily="66" charset="77"/>
              </a:rPr>
              <a:t>. Many 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houses</a:t>
            </a:r>
            <a:r>
              <a:rPr lang="en-US" sz="2200" dirty="0">
                <a:latin typeface="Chalkboard" panose="03050602040202020205" pitchFamily="66" charset="77"/>
              </a:rPr>
              <a:t> were flooded, two villagers 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died</a:t>
            </a:r>
            <a:r>
              <a:rPr lang="en-US" sz="2200" dirty="0">
                <a:latin typeface="Chalkboard" panose="03050602040202020205" pitchFamily="66" charset="77"/>
              </a:rPr>
              <a:t>, and 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five others</a:t>
            </a:r>
            <a:r>
              <a:rPr lang="en-US" sz="2200" dirty="0">
                <a:latin typeface="Chalkboard" panose="03050602040202020205" pitchFamily="66" charset="77"/>
              </a:rPr>
              <a:t> were 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missing</a:t>
            </a:r>
            <a:r>
              <a:rPr lang="en-US" sz="2200" dirty="0">
                <a:latin typeface="Chalkboard" panose="03050602040202020205" pitchFamily="66" charset="77"/>
              </a:rPr>
              <a:t>. 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Rescue workers </a:t>
            </a:r>
            <a:r>
              <a:rPr lang="en-US" sz="2200" dirty="0">
                <a:latin typeface="Chalkboard" panose="03050602040202020205" pitchFamily="66" charset="77"/>
              </a:rPr>
              <a:t>looked for the missing people, and 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volunteers</a:t>
            </a:r>
            <a:r>
              <a:rPr lang="en-US" sz="2200" dirty="0">
                <a:latin typeface="Chalkboard" panose="03050602040202020205" pitchFamily="66" charset="77"/>
              </a:rPr>
              <a:t> gave food and drinks to the victims.</a:t>
            </a:r>
          </a:p>
        </p:txBody>
      </p:sp>
    </p:spTree>
    <p:extLst>
      <p:ext uri="{BB962C8B-B14F-4D97-AF65-F5344CB8AC3E}">
        <p14:creationId xmlns:p14="http://schemas.microsoft.com/office/powerpoint/2010/main" val="16954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p49"/>
          <p:cNvSpPr txBox="1">
            <a:spLocks noGrp="1"/>
          </p:cNvSpPr>
          <p:nvPr>
            <p:ph type="subTitle" idx="1"/>
          </p:nvPr>
        </p:nvSpPr>
        <p:spPr>
          <a:xfrm>
            <a:off x="2039286" y="1812632"/>
            <a:ext cx="2777499" cy="5726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South Pacific Volcanic Eruption Impact on Tonga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Ha </a:t>
            </a:r>
            <a:r>
              <a:rPr lang="en-US" sz="22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Noi</a:t>
            </a:r>
            <a:r>
              <a:rPr lang="en-US" sz="2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Building Residents Fearful of Earthquake.</a:t>
            </a:r>
          </a:p>
        </p:txBody>
      </p:sp>
      <p:sp>
        <p:nvSpPr>
          <p:cNvPr id="2882" name="Google Shape;2882;p49"/>
          <p:cNvSpPr txBox="1">
            <a:spLocks noGrp="1"/>
          </p:cNvSpPr>
          <p:nvPr>
            <p:ph type="subTitle" idx="2"/>
          </p:nvPr>
        </p:nvSpPr>
        <p:spPr>
          <a:xfrm>
            <a:off x="2039287" y="1341323"/>
            <a:ext cx="2336400" cy="56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READING</a:t>
            </a:r>
            <a:endParaRPr sz="2400" dirty="0"/>
          </a:p>
        </p:txBody>
      </p:sp>
      <p:sp>
        <p:nvSpPr>
          <p:cNvPr id="2883" name="Google Shape;2883;p49"/>
          <p:cNvSpPr txBox="1">
            <a:spLocks noGrp="1"/>
          </p:cNvSpPr>
          <p:nvPr>
            <p:ph type="title"/>
          </p:nvPr>
        </p:nvSpPr>
        <p:spPr>
          <a:xfrm>
            <a:off x="1001274" y="1510350"/>
            <a:ext cx="9045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884" name="Google Shape;2884;p49"/>
          <p:cNvSpPr txBox="1">
            <a:spLocks noGrp="1"/>
          </p:cNvSpPr>
          <p:nvPr>
            <p:ph type="subTitle" idx="3"/>
          </p:nvPr>
        </p:nvSpPr>
        <p:spPr>
          <a:xfrm>
            <a:off x="5802787" y="181263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Prepare a short piece of news about the natural disaster</a:t>
            </a:r>
            <a:endParaRPr sz="2400" dirty="0"/>
          </a:p>
        </p:txBody>
      </p:sp>
      <p:sp>
        <p:nvSpPr>
          <p:cNvPr id="2885" name="Google Shape;2885;p49"/>
          <p:cNvSpPr txBox="1">
            <a:spLocks noGrp="1"/>
          </p:cNvSpPr>
          <p:nvPr>
            <p:ph type="subTitle" idx="4"/>
          </p:nvPr>
        </p:nvSpPr>
        <p:spPr>
          <a:xfrm>
            <a:off x="5802787" y="1341323"/>
            <a:ext cx="2336400" cy="56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SPEAKING</a:t>
            </a:r>
            <a:endParaRPr sz="2400" dirty="0"/>
          </a:p>
        </p:txBody>
      </p:sp>
      <p:sp>
        <p:nvSpPr>
          <p:cNvPr id="2886" name="Google Shape;2886;p49"/>
          <p:cNvSpPr txBox="1">
            <a:spLocks noGrp="1"/>
          </p:cNvSpPr>
          <p:nvPr>
            <p:ph type="title" idx="5"/>
          </p:nvPr>
        </p:nvSpPr>
        <p:spPr>
          <a:xfrm>
            <a:off x="4764774" y="1510350"/>
            <a:ext cx="904500" cy="8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893" name="Google Shape;2893;p49"/>
          <p:cNvSpPr txBox="1">
            <a:spLocks noGrp="1"/>
          </p:cNvSpPr>
          <p:nvPr>
            <p:ph type="title" idx="15"/>
          </p:nvPr>
        </p:nvSpPr>
        <p:spPr>
          <a:xfrm>
            <a:off x="809208" y="7402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RECAP!</a:t>
            </a:r>
            <a:br>
              <a:rPr lang="en" dirty="0"/>
            </a:br>
            <a:r>
              <a:rPr lang="en" dirty="0">
                <a:solidFill>
                  <a:schemeClr val="dk1"/>
                </a:solidFill>
              </a:rPr>
              <a:t>WHAT HAVE WE LEARNT TODAY?!</a:t>
            </a:r>
            <a:endParaRPr dirty="0"/>
          </a:p>
        </p:txBody>
      </p:sp>
      <p:grpSp>
        <p:nvGrpSpPr>
          <p:cNvPr id="2894" name="Google Shape;2894;p49"/>
          <p:cNvGrpSpPr/>
          <p:nvPr/>
        </p:nvGrpSpPr>
        <p:grpSpPr>
          <a:xfrm rot="1800153">
            <a:off x="-654091" y="-587586"/>
            <a:ext cx="2682197" cy="1627537"/>
            <a:chOff x="1752250" y="1357250"/>
            <a:chExt cx="4322275" cy="2622725"/>
          </a:xfrm>
        </p:grpSpPr>
        <p:sp>
          <p:nvSpPr>
            <p:cNvPr id="2895" name="Google Shape;2895;p49"/>
            <p:cNvSpPr/>
            <p:nvPr/>
          </p:nvSpPr>
          <p:spPr>
            <a:xfrm>
              <a:off x="1757250" y="1362250"/>
              <a:ext cx="4311450" cy="2612725"/>
            </a:xfrm>
            <a:custGeom>
              <a:avLst/>
              <a:gdLst/>
              <a:ahLst/>
              <a:cxnLst/>
              <a:rect l="l" t="t" r="r" b="b"/>
              <a:pathLst>
                <a:path w="172458" h="104509" extrusionOk="0">
                  <a:moveTo>
                    <a:pt x="72353" y="1"/>
                  </a:moveTo>
                  <a:cubicBezTo>
                    <a:pt x="71986" y="1"/>
                    <a:pt x="71585" y="1"/>
                    <a:pt x="71218" y="34"/>
                  </a:cubicBezTo>
                  <a:cubicBezTo>
                    <a:pt x="67549" y="234"/>
                    <a:pt x="64247" y="1201"/>
                    <a:pt x="61378" y="2869"/>
                  </a:cubicBezTo>
                  <a:cubicBezTo>
                    <a:pt x="58509" y="4537"/>
                    <a:pt x="56074" y="6939"/>
                    <a:pt x="54140" y="10041"/>
                  </a:cubicBezTo>
                  <a:cubicBezTo>
                    <a:pt x="52438" y="12776"/>
                    <a:pt x="51104" y="16079"/>
                    <a:pt x="50203" y="19881"/>
                  </a:cubicBezTo>
                  <a:cubicBezTo>
                    <a:pt x="50103" y="20248"/>
                    <a:pt x="50003" y="20649"/>
                    <a:pt x="49937" y="21049"/>
                  </a:cubicBezTo>
                  <a:cubicBezTo>
                    <a:pt x="49703" y="22083"/>
                    <a:pt x="49503" y="23184"/>
                    <a:pt x="49303" y="24451"/>
                  </a:cubicBezTo>
                  <a:cubicBezTo>
                    <a:pt x="48869" y="27153"/>
                    <a:pt x="48569" y="30155"/>
                    <a:pt x="48402" y="33658"/>
                  </a:cubicBezTo>
                  <a:cubicBezTo>
                    <a:pt x="48302" y="35726"/>
                    <a:pt x="48235" y="38028"/>
                    <a:pt x="48202" y="40630"/>
                  </a:cubicBezTo>
                  <a:cubicBezTo>
                    <a:pt x="48169" y="43432"/>
                    <a:pt x="48202" y="46200"/>
                    <a:pt x="48235" y="48335"/>
                  </a:cubicBezTo>
                  <a:lnTo>
                    <a:pt x="48235" y="50703"/>
                  </a:lnTo>
                  <a:cubicBezTo>
                    <a:pt x="48235" y="50870"/>
                    <a:pt x="48269" y="51037"/>
                    <a:pt x="48269" y="51204"/>
                  </a:cubicBezTo>
                  <a:cubicBezTo>
                    <a:pt x="48269" y="52605"/>
                    <a:pt x="48335" y="54073"/>
                    <a:pt x="48369" y="55607"/>
                  </a:cubicBezTo>
                  <a:cubicBezTo>
                    <a:pt x="48402" y="56207"/>
                    <a:pt x="48402" y="56841"/>
                    <a:pt x="48435" y="57475"/>
                  </a:cubicBezTo>
                  <a:cubicBezTo>
                    <a:pt x="48502" y="59443"/>
                    <a:pt x="48536" y="61578"/>
                    <a:pt x="48536" y="63646"/>
                  </a:cubicBezTo>
                  <a:cubicBezTo>
                    <a:pt x="48536" y="66415"/>
                    <a:pt x="48435" y="68716"/>
                    <a:pt x="48202" y="70684"/>
                  </a:cubicBezTo>
                  <a:cubicBezTo>
                    <a:pt x="48035" y="71985"/>
                    <a:pt x="47835" y="73120"/>
                    <a:pt x="47568" y="74120"/>
                  </a:cubicBezTo>
                  <a:cubicBezTo>
                    <a:pt x="47135" y="75788"/>
                    <a:pt x="46534" y="77122"/>
                    <a:pt x="45800" y="78056"/>
                  </a:cubicBezTo>
                  <a:cubicBezTo>
                    <a:pt x="45033" y="79024"/>
                    <a:pt x="44132" y="79591"/>
                    <a:pt x="42998" y="79824"/>
                  </a:cubicBezTo>
                  <a:cubicBezTo>
                    <a:pt x="42765" y="79858"/>
                    <a:pt x="42498" y="79891"/>
                    <a:pt x="42198" y="79891"/>
                  </a:cubicBezTo>
                  <a:lnTo>
                    <a:pt x="41998" y="79891"/>
                  </a:lnTo>
                  <a:cubicBezTo>
                    <a:pt x="41230" y="79891"/>
                    <a:pt x="40496" y="79758"/>
                    <a:pt x="39863" y="79424"/>
                  </a:cubicBezTo>
                  <a:lnTo>
                    <a:pt x="37394" y="76856"/>
                  </a:lnTo>
                  <a:cubicBezTo>
                    <a:pt x="36861" y="75821"/>
                    <a:pt x="36427" y="74487"/>
                    <a:pt x="36127" y="72953"/>
                  </a:cubicBezTo>
                  <a:cubicBezTo>
                    <a:pt x="35893" y="71719"/>
                    <a:pt x="35693" y="70351"/>
                    <a:pt x="35593" y="68750"/>
                  </a:cubicBezTo>
                  <a:cubicBezTo>
                    <a:pt x="35460" y="67249"/>
                    <a:pt x="35393" y="65547"/>
                    <a:pt x="35359" y="63346"/>
                  </a:cubicBezTo>
                  <a:cubicBezTo>
                    <a:pt x="35359" y="62545"/>
                    <a:pt x="35326" y="61745"/>
                    <a:pt x="35326" y="60978"/>
                  </a:cubicBezTo>
                  <a:cubicBezTo>
                    <a:pt x="35326" y="60277"/>
                    <a:pt x="35293" y="59610"/>
                    <a:pt x="35293" y="58976"/>
                  </a:cubicBezTo>
                  <a:cubicBezTo>
                    <a:pt x="35259" y="57842"/>
                    <a:pt x="35226" y="56975"/>
                    <a:pt x="35193" y="56207"/>
                  </a:cubicBezTo>
                  <a:cubicBezTo>
                    <a:pt x="35159" y="55707"/>
                    <a:pt x="35126" y="55173"/>
                    <a:pt x="35093" y="54673"/>
                  </a:cubicBezTo>
                  <a:cubicBezTo>
                    <a:pt x="34892" y="51237"/>
                    <a:pt x="34659" y="47635"/>
                    <a:pt x="34225" y="44266"/>
                  </a:cubicBezTo>
                  <a:cubicBezTo>
                    <a:pt x="33858" y="41297"/>
                    <a:pt x="33358" y="38762"/>
                    <a:pt x="32724" y="36560"/>
                  </a:cubicBezTo>
                  <a:cubicBezTo>
                    <a:pt x="32658" y="36393"/>
                    <a:pt x="32624" y="36226"/>
                    <a:pt x="32557" y="36093"/>
                  </a:cubicBezTo>
                  <a:cubicBezTo>
                    <a:pt x="32224" y="34926"/>
                    <a:pt x="31657" y="33224"/>
                    <a:pt x="30756" y="31456"/>
                  </a:cubicBezTo>
                  <a:cubicBezTo>
                    <a:pt x="28888" y="27820"/>
                    <a:pt x="26320" y="25319"/>
                    <a:pt x="23117" y="24018"/>
                  </a:cubicBezTo>
                  <a:cubicBezTo>
                    <a:pt x="21349" y="23317"/>
                    <a:pt x="19381" y="22950"/>
                    <a:pt x="17247" y="22917"/>
                  </a:cubicBezTo>
                  <a:lnTo>
                    <a:pt x="16479" y="22917"/>
                  </a:lnTo>
                  <a:cubicBezTo>
                    <a:pt x="10208" y="22950"/>
                    <a:pt x="6672" y="24351"/>
                    <a:pt x="3904" y="27954"/>
                  </a:cubicBezTo>
                  <a:cubicBezTo>
                    <a:pt x="3237" y="28821"/>
                    <a:pt x="2569" y="29855"/>
                    <a:pt x="1902" y="31089"/>
                  </a:cubicBezTo>
                  <a:cubicBezTo>
                    <a:pt x="1769" y="31290"/>
                    <a:pt x="1702" y="31456"/>
                    <a:pt x="1602" y="31657"/>
                  </a:cubicBezTo>
                  <a:cubicBezTo>
                    <a:pt x="435" y="34092"/>
                    <a:pt x="1" y="37160"/>
                    <a:pt x="334" y="40796"/>
                  </a:cubicBezTo>
                  <a:cubicBezTo>
                    <a:pt x="468" y="42264"/>
                    <a:pt x="735" y="43899"/>
                    <a:pt x="1135" y="45566"/>
                  </a:cubicBezTo>
                  <a:cubicBezTo>
                    <a:pt x="1802" y="48535"/>
                    <a:pt x="2770" y="51170"/>
                    <a:pt x="3437" y="52872"/>
                  </a:cubicBezTo>
                  <a:cubicBezTo>
                    <a:pt x="3870" y="53972"/>
                    <a:pt x="4938" y="54706"/>
                    <a:pt x="6139" y="54706"/>
                  </a:cubicBezTo>
                  <a:cubicBezTo>
                    <a:pt x="6572" y="54706"/>
                    <a:pt x="7006" y="54606"/>
                    <a:pt x="7440" y="54406"/>
                  </a:cubicBezTo>
                  <a:lnTo>
                    <a:pt x="7473" y="54373"/>
                  </a:lnTo>
                  <a:cubicBezTo>
                    <a:pt x="8674" y="53739"/>
                    <a:pt x="9308" y="52371"/>
                    <a:pt x="8941" y="51070"/>
                  </a:cubicBezTo>
                  <a:cubicBezTo>
                    <a:pt x="8607" y="49803"/>
                    <a:pt x="8173" y="47801"/>
                    <a:pt x="7873" y="45566"/>
                  </a:cubicBezTo>
                  <a:cubicBezTo>
                    <a:pt x="7573" y="43365"/>
                    <a:pt x="7506" y="41397"/>
                    <a:pt x="7640" y="39662"/>
                  </a:cubicBezTo>
                  <a:cubicBezTo>
                    <a:pt x="7740" y="38628"/>
                    <a:pt x="7907" y="37694"/>
                    <a:pt x="8140" y="36860"/>
                  </a:cubicBezTo>
                  <a:cubicBezTo>
                    <a:pt x="8474" y="35626"/>
                    <a:pt x="9007" y="34592"/>
                    <a:pt x="9708" y="33825"/>
                  </a:cubicBezTo>
                  <a:cubicBezTo>
                    <a:pt x="10842" y="32524"/>
                    <a:pt x="12510" y="31857"/>
                    <a:pt x="14578" y="31857"/>
                  </a:cubicBezTo>
                  <a:lnTo>
                    <a:pt x="14745" y="31857"/>
                  </a:lnTo>
                  <a:cubicBezTo>
                    <a:pt x="15312" y="31857"/>
                    <a:pt x="15912" y="31890"/>
                    <a:pt x="16513" y="31990"/>
                  </a:cubicBezTo>
                  <a:cubicBezTo>
                    <a:pt x="17347" y="32124"/>
                    <a:pt x="18147" y="32457"/>
                    <a:pt x="18848" y="32991"/>
                  </a:cubicBezTo>
                  <a:cubicBezTo>
                    <a:pt x="19948" y="33758"/>
                    <a:pt x="20882" y="35059"/>
                    <a:pt x="21683" y="36794"/>
                  </a:cubicBezTo>
                  <a:cubicBezTo>
                    <a:pt x="22217" y="37994"/>
                    <a:pt x="22717" y="39495"/>
                    <a:pt x="23084" y="41230"/>
                  </a:cubicBezTo>
                  <a:cubicBezTo>
                    <a:pt x="23484" y="42998"/>
                    <a:pt x="23818" y="45066"/>
                    <a:pt x="24051" y="47334"/>
                  </a:cubicBezTo>
                  <a:cubicBezTo>
                    <a:pt x="24252" y="49403"/>
                    <a:pt x="24385" y="51704"/>
                    <a:pt x="24452" y="54339"/>
                  </a:cubicBezTo>
                  <a:cubicBezTo>
                    <a:pt x="24485" y="55173"/>
                    <a:pt x="24518" y="55941"/>
                    <a:pt x="24518" y="56674"/>
                  </a:cubicBezTo>
                  <a:cubicBezTo>
                    <a:pt x="24552" y="57809"/>
                    <a:pt x="24585" y="58776"/>
                    <a:pt x="24618" y="59543"/>
                  </a:cubicBezTo>
                  <a:lnTo>
                    <a:pt x="24652" y="59777"/>
                  </a:lnTo>
                  <a:cubicBezTo>
                    <a:pt x="24719" y="60877"/>
                    <a:pt x="24752" y="62012"/>
                    <a:pt x="24752" y="63279"/>
                  </a:cubicBezTo>
                  <a:cubicBezTo>
                    <a:pt x="24785" y="65381"/>
                    <a:pt x="24719" y="67415"/>
                    <a:pt x="24685" y="69384"/>
                  </a:cubicBezTo>
                  <a:cubicBezTo>
                    <a:pt x="24652" y="70084"/>
                    <a:pt x="24652" y="70785"/>
                    <a:pt x="24652" y="71485"/>
                  </a:cubicBezTo>
                  <a:cubicBezTo>
                    <a:pt x="24585" y="73587"/>
                    <a:pt x="24585" y="75821"/>
                    <a:pt x="24752" y="77956"/>
                  </a:cubicBezTo>
                  <a:cubicBezTo>
                    <a:pt x="25152" y="82493"/>
                    <a:pt x="26386" y="85729"/>
                    <a:pt x="28688" y="88397"/>
                  </a:cubicBezTo>
                  <a:cubicBezTo>
                    <a:pt x="29222" y="89031"/>
                    <a:pt x="29789" y="89598"/>
                    <a:pt x="30423" y="90132"/>
                  </a:cubicBezTo>
                  <a:cubicBezTo>
                    <a:pt x="31690" y="91233"/>
                    <a:pt x="33125" y="92133"/>
                    <a:pt x="34592" y="92800"/>
                  </a:cubicBezTo>
                  <a:cubicBezTo>
                    <a:pt x="37061" y="93934"/>
                    <a:pt x="39796" y="94502"/>
                    <a:pt x="42798" y="94502"/>
                  </a:cubicBezTo>
                  <a:lnTo>
                    <a:pt x="43599" y="94502"/>
                  </a:lnTo>
                  <a:cubicBezTo>
                    <a:pt x="44132" y="94468"/>
                    <a:pt x="44633" y="94435"/>
                    <a:pt x="45233" y="94401"/>
                  </a:cubicBezTo>
                  <a:cubicBezTo>
                    <a:pt x="47535" y="94168"/>
                    <a:pt x="49670" y="93534"/>
                    <a:pt x="51604" y="92533"/>
                  </a:cubicBezTo>
                  <a:cubicBezTo>
                    <a:pt x="55607" y="90399"/>
                    <a:pt x="58576" y="86529"/>
                    <a:pt x="60411" y="81092"/>
                  </a:cubicBezTo>
                  <a:cubicBezTo>
                    <a:pt x="60844" y="79758"/>
                    <a:pt x="61245" y="78323"/>
                    <a:pt x="61545" y="76789"/>
                  </a:cubicBezTo>
                  <a:lnTo>
                    <a:pt x="61545" y="76722"/>
                  </a:lnTo>
                  <a:cubicBezTo>
                    <a:pt x="62179" y="73687"/>
                    <a:pt x="62546" y="70151"/>
                    <a:pt x="62746" y="65881"/>
                  </a:cubicBezTo>
                  <a:cubicBezTo>
                    <a:pt x="62812" y="64313"/>
                    <a:pt x="62879" y="62645"/>
                    <a:pt x="62879" y="60744"/>
                  </a:cubicBezTo>
                  <a:cubicBezTo>
                    <a:pt x="62912" y="58776"/>
                    <a:pt x="62912" y="56641"/>
                    <a:pt x="62879" y="53839"/>
                  </a:cubicBezTo>
                  <a:lnTo>
                    <a:pt x="62846" y="50537"/>
                  </a:lnTo>
                  <a:cubicBezTo>
                    <a:pt x="62846" y="49336"/>
                    <a:pt x="62779" y="47935"/>
                    <a:pt x="62746" y="46334"/>
                  </a:cubicBezTo>
                  <a:cubicBezTo>
                    <a:pt x="62679" y="44966"/>
                    <a:pt x="62646" y="43498"/>
                    <a:pt x="62612" y="41964"/>
                  </a:cubicBezTo>
                  <a:cubicBezTo>
                    <a:pt x="62512" y="38061"/>
                    <a:pt x="62546" y="34892"/>
                    <a:pt x="62679" y="32090"/>
                  </a:cubicBezTo>
                  <a:cubicBezTo>
                    <a:pt x="62779" y="29789"/>
                    <a:pt x="62979" y="27720"/>
                    <a:pt x="63246" y="25886"/>
                  </a:cubicBezTo>
                  <a:cubicBezTo>
                    <a:pt x="63413" y="24852"/>
                    <a:pt x="63613" y="23851"/>
                    <a:pt x="63813" y="22917"/>
                  </a:cubicBezTo>
                  <a:cubicBezTo>
                    <a:pt x="64180" y="21349"/>
                    <a:pt x="64647" y="20015"/>
                    <a:pt x="65181" y="18881"/>
                  </a:cubicBezTo>
                  <a:cubicBezTo>
                    <a:pt x="66415" y="16346"/>
                    <a:pt x="68116" y="14978"/>
                    <a:pt x="70218" y="14844"/>
                  </a:cubicBezTo>
                  <a:cubicBezTo>
                    <a:pt x="70351" y="14844"/>
                    <a:pt x="70485" y="14811"/>
                    <a:pt x="70651" y="14811"/>
                  </a:cubicBezTo>
                  <a:cubicBezTo>
                    <a:pt x="70818" y="14811"/>
                    <a:pt x="71018" y="14844"/>
                    <a:pt x="71218" y="14844"/>
                  </a:cubicBezTo>
                  <a:cubicBezTo>
                    <a:pt x="71619" y="14878"/>
                    <a:pt x="71986" y="14978"/>
                    <a:pt x="72353" y="15111"/>
                  </a:cubicBezTo>
                  <a:lnTo>
                    <a:pt x="74187" y="16245"/>
                  </a:lnTo>
                  <a:cubicBezTo>
                    <a:pt x="75355" y="17380"/>
                    <a:pt x="76355" y="19148"/>
                    <a:pt x="77123" y="21583"/>
                  </a:cubicBezTo>
                  <a:cubicBezTo>
                    <a:pt x="77490" y="22717"/>
                    <a:pt x="77823" y="24018"/>
                    <a:pt x="78123" y="25519"/>
                  </a:cubicBezTo>
                  <a:cubicBezTo>
                    <a:pt x="78524" y="27520"/>
                    <a:pt x="78824" y="29789"/>
                    <a:pt x="79057" y="32457"/>
                  </a:cubicBezTo>
                  <a:cubicBezTo>
                    <a:pt x="79157" y="33458"/>
                    <a:pt x="79224" y="34459"/>
                    <a:pt x="79324" y="35559"/>
                  </a:cubicBezTo>
                  <a:cubicBezTo>
                    <a:pt x="79391" y="36827"/>
                    <a:pt x="79458" y="38228"/>
                    <a:pt x="79524" y="39929"/>
                  </a:cubicBezTo>
                  <a:cubicBezTo>
                    <a:pt x="79624" y="43131"/>
                    <a:pt x="79691" y="46300"/>
                    <a:pt x="79724" y="49302"/>
                  </a:cubicBezTo>
                  <a:lnTo>
                    <a:pt x="79724" y="51637"/>
                  </a:lnTo>
                  <a:cubicBezTo>
                    <a:pt x="79758" y="52772"/>
                    <a:pt x="79758" y="53906"/>
                    <a:pt x="79791" y="55040"/>
                  </a:cubicBezTo>
                  <a:cubicBezTo>
                    <a:pt x="79791" y="56341"/>
                    <a:pt x="79825" y="57608"/>
                    <a:pt x="79825" y="58876"/>
                  </a:cubicBezTo>
                  <a:cubicBezTo>
                    <a:pt x="79891" y="61611"/>
                    <a:pt x="79958" y="63679"/>
                    <a:pt x="80025" y="65614"/>
                  </a:cubicBezTo>
                  <a:cubicBezTo>
                    <a:pt x="80125" y="68183"/>
                    <a:pt x="80258" y="70518"/>
                    <a:pt x="80458" y="72719"/>
                  </a:cubicBezTo>
                  <a:cubicBezTo>
                    <a:pt x="80759" y="76489"/>
                    <a:pt x="81192" y="79758"/>
                    <a:pt x="81759" y="82626"/>
                  </a:cubicBezTo>
                  <a:lnTo>
                    <a:pt x="81759" y="82660"/>
                  </a:lnTo>
                  <a:lnTo>
                    <a:pt x="81793" y="82693"/>
                  </a:lnTo>
                  <a:cubicBezTo>
                    <a:pt x="82059" y="84094"/>
                    <a:pt x="82360" y="85428"/>
                    <a:pt x="82693" y="86629"/>
                  </a:cubicBezTo>
                  <a:cubicBezTo>
                    <a:pt x="83827" y="90665"/>
                    <a:pt x="85262" y="93901"/>
                    <a:pt x="87196" y="96570"/>
                  </a:cubicBezTo>
                  <a:cubicBezTo>
                    <a:pt x="88030" y="97771"/>
                    <a:pt x="88998" y="98838"/>
                    <a:pt x="89998" y="99772"/>
                  </a:cubicBezTo>
                  <a:cubicBezTo>
                    <a:pt x="92200" y="101740"/>
                    <a:pt x="94735" y="103141"/>
                    <a:pt x="97571" y="103875"/>
                  </a:cubicBezTo>
                  <a:cubicBezTo>
                    <a:pt x="99172" y="104275"/>
                    <a:pt x="100873" y="104509"/>
                    <a:pt x="102607" y="104509"/>
                  </a:cubicBezTo>
                  <a:cubicBezTo>
                    <a:pt x="103008" y="104509"/>
                    <a:pt x="103441" y="104475"/>
                    <a:pt x="103842" y="104442"/>
                  </a:cubicBezTo>
                  <a:cubicBezTo>
                    <a:pt x="104042" y="104442"/>
                    <a:pt x="104209" y="104442"/>
                    <a:pt x="104409" y="104409"/>
                  </a:cubicBezTo>
                  <a:cubicBezTo>
                    <a:pt x="108745" y="104075"/>
                    <a:pt x="112515" y="102674"/>
                    <a:pt x="115617" y="100206"/>
                  </a:cubicBezTo>
                  <a:cubicBezTo>
                    <a:pt x="117118" y="99038"/>
                    <a:pt x="118485" y="97570"/>
                    <a:pt x="119653" y="95903"/>
                  </a:cubicBezTo>
                  <a:cubicBezTo>
                    <a:pt x="121421" y="93367"/>
                    <a:pt x="122822" y="90232"/>
                    <a:pt x="123789" y="86629"/>
                  </a:cubicBezTo>
                  <a:cubicBezTo>
                    <a:pt x="124323" y="84561"/>
                    <a:pt x="124757" y="82259"/>
                    <a:pt x="125057" y="79791"/>
                  </a:cubicBezTo>
                  <a:cubicBezTo>
                    <a:pt x="125290" y="77923"/>
                    <a:pt x="125490" y="75955"/>
                    <a:pt x="125591" y="73753"/>
                  </a:cubicBezTo>
                  <a:cubicBezTo>
                    <a:pt x="125757" y="71252"/>
                    <a:pt x="125824" y="68550"/>
                    <a:pt x="125857" y="65214"/>
                  </a:cubicBezTo>
                  <a:cubicBezTo>
                    <a:pt x="125857" y="63813"/>
                    <a:pt x="125857" y="62379"/>
                    <a:pt x="125857" y="60944"/>
                  </a:cubicBezTo>
                  <a:lnTo>
                    <a:pt x="125857" y="59810"/>
                  </a:lnTo>
                  <a:cubicBezTo>
                    <a:pt x="125857" y="57909"/>
                    <a:pt x="125857" y="56007"/>
                    <a:pt x="125891" y="54106"/>
                  </a:cubicBezTo>
                  <a:cubicBezTo>
                    <a:pt x="125891" y="52438"/>
                    <a:pt x="125924" y="50937"/>
                    <a:pt x="125957" y="49569"/>
                  </a:cubicBezTo>
                  <a:cubicBezTo>
                    <a:pt x="126091" y="46500"/>
                    <a:pt x="126258" y="43965"/>
                    <a:pt x="126558" y="41830"/>
                  </a:cubicBezTo>
                  <a:cubicBezTo>
                    <a:pt x="126725" y="40763"/>
                    <a:pt x="126891" y="39729"/>
                    <a:pt x="127092" y="38862"/>
                  </a:cubicBezTo>
                  <a:lnTo>
                    <a:pt x="127158" y="38461"/>
                  </a:lnTo>
                  <a:cubicBezTo>
                    <a:pt x="127425" y="37294"/>
                    <a:pt x="127825" y="36293"/>
                    <a:pt x="128292" y="35426"/>
                  </a:cubicBezTo>
                  <a:cubicBezTo>
                    <a:pt x="129226" y="33658"/>
                    <a:pt x="130494" y="32524"/>
                    <a:pt x="132028" y="32124"/>
                  </a:cubicBezTo>
                  <a:cubicBezTo>
                    <a:pt x="132429" y="32023"/>
                    <a:pt x="132862" y="31957"/>
                    <a:pt x="133296" y="31957"/>
                  </a:cubicBezTo>
                  <a:cubicBezTo>
                    <a:pt x="134363" y="31957"/>
                    <a:pt x="135464" y="32290"/>
                    <a:pt x="136598" y="32924"/>
                  </a:cubicBezTo>
                  <a:cubicBezTo>
                    <a:pt x="136665" y="32957"/>
                    <a:pt x="136698" y="32991"/>
                    <a:pt x="136765" y="33024"/>
                  </a:cubicBezTo>
                  <a:cubicBezTo>
                    <a:pt x="137766" y="33591"/>
                    <a:pt x="138500" y="34559"/>
                    <a:pt x="139067" y="35993"/>
                  </a:cubicBezTo>
                  <a:cubicBezTo>
                    <a:pt x="139601" y="37361"/>
                    <a:pt x="139934" y="39129"/>
                    <a:pt x="140101" y="41397"/>
                  </a:cubicBezTo>
                  <a:cubicBezTo>
                    <a:pt x="140268" y="43498"/>
                    <a:pt x="140234" y="45700"/>
                    <a:pt x="140201" y="47601"/>
                  </a:cubicBezTo>
                  <a:lnTo>
                    <a:pt x="140201" y="48602"/>
                  </a:lnTo>
                  <a:cubicBezTo>
                    <a:pt x="140168" y="49903"/>
                    <a:pt x="140168" y="51104"/>
                    <a:pt x="140168" y="52238"/>
                  </a:cubicBezTo>
                  <a:cubicBezTo>
                    <a:pt x="140234" y="59543"/>
                    <a:pt x="143637" y="64046"/>
                    <a:pt x="146439" y="66515"/>
                  </a:cubicBezTo>
                  <a:cubicBezTo>
                    <a:pt x="149774" y="69450"/>
                    <a:pt x="154178" y="71218"/>
                    <a:pt x="158281" y="71218"/>
                  </a:cubicBezTo>
                  <a:cubicBezTo>
                    <a:pt x="160082" y="71218"/>
                    <a:pt x="161750" y="70851"/>
                    <a:pt x="163017" y="70184"/>
                  </a:cubicBezTo>
                  <a:cubicBezTo>
                    <a:pt x="163584" y="69917"/>
                    <a:pt x="163818" y="69684"/>
                    <a:pt x="164118" y="69450"/>
                  </a:cubicBezTo>
                  <a:cubicBezTo>
                    <a:pt x="164318" y="69317"/>
                    <a:pt x="164518" y="69150"/>
                    <a:pt x="164819" y="68950"/>
                  </a:cubicBezTo>
                  <a:cubicBezTo>
                    <a:pt x="165119" y="68716"/>
                    <a:pt x="164985" y="68216"/>
                    <a:pt x="164785" y="67749"/>
                  </a:cubicBezTo>
                  <a:lnTo>
                    <a:pt x="165686" y="66548"/>
                  </a:lnTo>
                  <a:cubicBezTo>
                    <a:pt x="165753" y="66448"/>
                    <a:pt x="165786" y="66281"/>
                    <a:pt x="165719" y="66181"/>
                  </a:cubicBezTo>
                  <a:cubicBezTo>
                    <a:pt x="165653" y="66048"/>
                    <a:pt x="165552" y="65981"/>
                    <a:pt x="165419" y="65981"/>
                  </a:cubicBezTo>
                  <a:lnTo>
                    <a:pt x="165352" y="65981"/>
                  </a:lnTo>
                  <a:lnTo>
                    <a:pt x="163951" y="66248"/>
                  </a:lnTo>
                  <a:cubicBezTo>
                    <a:pt x="163384" y="65347"/>
                    <a:pt x="162684" y="64347"/>
                    <a:pt x="162150" y="63613"/>
                  </a:cubicBezTo>
                  <a:lnTo>
                    <a:pt x="162150" y="63613"/>
                  </a:lnTo>
                  <a:cubicBezTo>
                    <a:pt x="163651" y="64146"/>
                    <a:pt x="166220" y="65214"/>
                    <a:pt x="167554" y="66915"/>
                  </a:cubicBezTo>
                  <a:cubicBezTo>
                    <a:pt x="168955" y="68716"/>
                    <a:pt x="170356" y="69117"/>
                    <a:pt x="171290" y="69117"/>
                  </a:cubicBezTo>
                  <a:cubicBezTo>
                    <a:pt x="171523" y="69117"/>
                    <a:pt x="171724" y="69083"/>
                    <a:pt x="171957" y="69017"/>
                  </a:cubicBezTo>
                  <a:cubicBezTo>
                    <a:pt x="172157" y="68983"/>
                    <a:pt x="172291" y="68883"/>
                    <a:pt x="172391" y="68683"/>
                  </a:cubicBezTo>
                  <a:cubicBezTo>
                    <a:pt x="172457" y="68516"/>
                    <a:pt x="172457" y="68316"/>
                    <a:pt x="172391" y="68149"/>
                  </a:cubicBezTo>
                  <a:cubicBezTo>
                    <a:pt x="172291" y="67916"/>
                    <a:pt x="172057" y="67782"/>
                    <a:pt x="171824" y="67782"/>
                  </a:cubicBezTo>
                  <a:cubicBezTo>
                    <a:pt x="171790" y="67782"/>
                    <a:pt x="171757" y="67782"/>
                    <a:pt x="171724" y="67816"/>
                  </a:cubicBezTo>
                  <a:cubicBezTo>
                    <a:pt x="171590" y="67849"/>
                    <a:pt x="171423" y="67849"/>
                    <a:pt x="171290" y="67849"/>
                  </a:cubicBezTo>
                  <a:cubicBezTo>
                    <a:pt x="170990" y="67849"/>
                    <a:pt x="170523" y="67782"/>
                    <a:pt x="170022" y="67482"/>
                  </a:cubicBezTo>
                  <a:cubicBezTo>
                    <a:pt x="170823" y="67415"/>
                    <a:pt x="171490" y="67115"/>
                    <a:pt x="171957" y="66882"/>
                  </a:cubicBezTo>
                  <a:cubicBezTo>
                    <a:pt x="172090" y="66782"/>
                    <a:pt x="172224" y="66648"/>
                    <a:pt x="172257" y="66481"/>
                  </a:cubicBezTo>
                  <a:cubicBezTo>
                    <a:pt x="172291" y="66315"/>
                    <a:pt x="172257" y="66115"/>
                    <a:pt x="172124" y="65948"/>
                  </a:cubicBezTo>
                  <a:cubicBezTo>
                    <a:pt x="172024" y="65781"/>
                    <a:pt x="171824" y="65714"/>
                    <a:pt x="171623" y="65714"/>
                  </a:cubicBezTo>
                  <a:cubicBezTo>
                    <a:pt x="171523" y="65714"/>
                    <a:pt x="171423" y="65714"/>
                    <a:pt x="171357" y="65781"/>
                  </a:cubicBezTo>
                  <a:cubicBezTo>
                    <a:pt x="170990" y="65948"/>
                    <a:pt x="170289" y="66248"/>
                    <a:pt x="169522" y="66248"/>
                  </a:cubicBezTo>
                  <a:cubicBezTo>
                    <a:pt x="169122" y="66248"/>
                    <a:pt x="168755" y="66181"/>
                    <a:pt x="168421" y="66014"/>
                  </a:cubicBezTo>
                  <a:cubicBezTo>
                    <a:pt x="166987" y="64280"/>
                    <a:pt x="164518" y="63146"/>
                    <a:pt x="162884" y="62545"/>
                  </a:cubicBezTo>
                  <a:cubicBezTo>
                    <a:pt x="164218" y="62479"/>
                    <a:pt x="166153" y="62379"/>
                    <a:pt x="167654" y="62178"/>
                  </a:cubicBezTo>
                  <a:lnTo>
                    <a:pt x="167854" y="63446"/>
                  </a:lnTo>
                  <a:cubicBezTo>
                    <a:pt x="167887" y="63713"/>
                    <a:pt x="168088" y="63913"/>
                    <a:pt x="168354" y="63913"/>
                  </a:cubicBezTo>
                  <a:cubicBezTo>
                    <a:pt x="168588" y="63913"/>
                    <a:pt x="168788" y="63746"/>
                    <a:pt x="168855" y="63546"/>
                  </a:cubicBezTo>
                  <a:lnTo>
                    <a:pt x="169422" y="61845"/>
                  </a:lnTo>
                  <a:cubicBezTo>
                    <a:pt x="169689" y="61745"/>
                    <a:pt x="169856" y="61645"/>
                    <a:pt x="169956" y="61511"/>
                  </a:cubicBezTo>
                  <a:cubicBezTo>
                    <a:pt x="171323" y="59376"/>
                    <a:pt x="171457" y="57241"/>
                    <a:pt x="171423" y="55607"/>
                  </a:cubicBezTo>
                  <a:cubicBezTo>
                    <a:pt x="171390" y="53139"/>
                    <a:pt x="166453" y="52571"/>
                    <a:pt x="161683" y="52038"/>
                  </a:cubicBezTo>
                  <a:cubicBezTo>
                    <a:pt x="158814" y="51704"/>
                    <a:pt x="156146" y="51404"/>
                    <a:pt x="154611" y="50737"/>
                  </a:cubicBezTo>
                  <a:cubicBezTo>
                    <a:pt x="153144" y="50103"/>
                    <a:pt x="152677" y="46667"/>
                    <a:pt x="152343" y="43198"/>
                  </a:cubicBezTo>
                  <a:cubicBezTo>
                    <a:pt x="152243" y="42498"/>
                    <a:pt x="152176" y="41764"/>
                    <a:pt x="152109" y="40997"/>
                  </a:cubicBezTo>
                  <a:cubicBezTo>
                    <a:pt x="151943" y="39062"/>
                    <a:pt x="151776" y="37094"/>
                    <a:pt x="151509" y="35059"/>
                  </a:cubicBezTo>
                  <a:cubicBezTo>
                    <a:pt x="150909" y="30856"/>
                    <a:pt x="149875" y="25586"/>
                    <a:pt x="146839" y="22483"/>
                  </a:cubicBezTo>
                  <a:cubicBezTo>
                    <a:pt x="146639" y="22283"/>
                    <a:pt x="146439" y="22083"/>
                    <a:pt x="146205" y="21916"/>
                  </a:cubicBezTo>
                  <a:cubicBezTo>
                    <a:pt x="145305" y="21116"/>
                    <a:pt x="144337" y="20448"/>
                    <a:pt x="143303" y="19881"/>
                  </a:cubicBezTo>
                  <a:cubicBezTo>
                    <a:pt x="140501" y="18314"/>
                    <a:pt x="137232" y="17546"/>
                    <a:pt x="133596" y="17546"/>
                  </a:cubicBezTo>
                  <a:cubicBezTo>
                    <a:pt x="132329" y="17546"/>
                    <a:pt x="130994" y="17646"/>
                    <a:pt x="129627" y="17813"/>
                  </a:cubicBezTo>
                  <a:cubicBezTo>
                    <a:pt x="128726" y="17947"/>
                    <a:pt x="127859" y="18113"/>
                    <a:pt x="126992" y="18380"/>
                  </a:cubicBezTo>
                  <a:cubicBezTo>
                    <a:pt x="123189" y="19414"/>
                    <a:pt x="120020" y="21549"/>
                    <a:pt x="117618" y="24752"/>
                  </a:cubicBezTo>
                  <a:cubicBezTo>
                    <a:pt x="115850" y="27053"/>
                    <a:pt x="114449" y="29889"/>
                    <a:pt x="113449" y="33224"/>
                  </a:cubicBezTo>
                  <a:cubicBezTo>
                    <a:pt x="113282" y="33825"/>
                    <a:pt x="113115" y="34425"/>
                    <a:pt x="112948" y="35126"/>
                  </a:cubicBezTo>
                  <a:cubicBezTo>
                    <a:pt x="112848" y="35559"/>
                    <a:pt x="112748" y="36026"/>
                    <a:pt x="112648" y="36627"/>
                  </a:cubicBezTo>
                  <a:cubicBezTo>
                    <a:pt x="112281" y="38428"/>
                    <a:pt x="111981" y="40429"/>
                    <a:pt x="111781" y="42564"/>
                  </a:cubicBezTo>
                  <a:cubicBezTo>
                    <a:pt x="111547" y="45133"/>
                    <a:pt x="111380" y="48035"/>
                    <a:pt x="111314" y="51437"/>
                  </a:cubicBezTo>
                  <a:cubicBezTo>
                    <a:pt x="111247" y="54039"/>
                    <a:pt x="111247" y="56708"/>
                    <a:pt x="111247" y="59310"/>
                  </a:cubicBezTo>
                  <a:lnTo>
                    <a:pt x="111247" y="61478"/>
                  </a:lnTo>
                  <a:cubicBezTo>
                    <a:pt x="111247" y="62912"/>
                    <a:pt x="111247" y="64580"/>
                    <a:pt x="111247" y="66248"/>
                  </a:cubicBezTo>
                  <a:cubicBezTo>
                    <a:pt x="111214" y="68316"/>
                    <a:pt x="111180" y="70151"/>
                    <a:pt x="111080" y="71819"/>
                  </a:cubicBezTo>
                  <a:lnTo>
                    <a:pt x="110813" y="75988"/>
                  </a:lnTo>
                  <a:cubicBezTo>
                    <a:pt x="110546" y="78690"/>
                    <a:pt x="110180" y="80958"/>
                    <a:pt x="109679" y="82893"/>
                  </a:cubicBezTo>
                  <a:cubicBezTo>
                    <a:pt x="109279" y="84361"/>
                    <a:pt x="108678" y="85662"/>
                    <a:pt x="107845" y="86763"/>
                  </a:cubicBezTo>
                  <a:cubicBezTo>
                    <a:pt x="106944" y="87963"/>
                    <a:pt x="105843" y="88864"/>
                    <a:pt x="104676" y="89364"/>
                  </a:cubicBezTo>
                  <a:cubicBezTo>
                    <a:pt x="103942" y="89698"/>
                    <a:pt x="103208" y="89831"/>
                    <a:pt x="102507" y="89831"/>
                  </a:cubicBezTo>
                  <a:lnTo>
                    <a:pt x="102107" y="89831"/>
                  </a:lnTo>
                  <a:cubicBezTo>
                    <a:pt x="101273" y="89765"/>
                    <a:pt x="100506" y="89465"/>
                    <a:pt x="99805" y="88964"/>
                  </a:cubicBezTo>
                  <a:cubicBezTo>
                    <a:pt x="98838" y="88230"/>
                    <a:pt x="98171" y="87530"/>
                    <a:pt x="97671" y="86696"/>
                  </a:cubicBezTo>
                  <a:cubicBezTo>
                    <a:pt x="96870" y="85295"/>
                    <a:pt x="96470" y="83460"/>
                    <a:pt x="96069" y="80525"/>
                  </a:cubicBezTo>
                  <a:cubicBezTo>
                    <a:pt x="95936" y="79691"/>
                    <a:pt x="95836" y="78790"/>
                    <a:pt x="95703" y="77756"/>
                  </a:cubicBezTo>
                  <a:cubicBezTo>
                    <a:pt x="95703" y="77756"/>
                    <a:pt x="95536" y="76489"/>
                    <a:pt x="95502" y="76155"/>
                  </a:cubicBezTo>
                  <a:cubicBezTo>
                    <a:pt x="95336" y="75021"/>
                    <a:pt x="95202" y="73753"/>
                    <a:pt x="95069" y="72352"/>
                  </a:cubicBezTo>
                  <a:cubicBezTo>
                    <a:pt x="94835" y="69750"/>
                    <a:pt x="94668" y="66815"/>
                    <a:pt x="94535" y="63346"/>
                  </a:cubicBezTo>
                  <a:cubicBezTo>
                    <a:pt x="94502" y="61545"/>
                    <a:pt x="94435" y="59577"/>
                    <a:pt x="94402" y="57008"/>
                  </a:cubicBezTo>
                  <a:lnTo>
                    <a:pt x="94368" y="54039"/>
                  </a:lnTo>
                  <a:lnTo>
                    <a:pt x="94335" y="51471"/>
                  </a:lnTo>
                  <a:cubicBezTo>
                    <a:pt x="94302" y="49936"/>
                    <a:pt x="94302" y="48368"/>
                    <a:pt x="94268" y="46834"/>
                  </a:cubicBezTo>
                  <a:cubicBezTo>
                    <a:pt x="94235" y="44466"/>
                    <a:pt x="94201" y="42398"/>
                    <a:pt x="94135" y="40563"/>
                  </a:cubicBezTo>
                  <a:cubicBezTo>
                    <a:pt x="94068" y="37794"/>
                    <a:pt x="93935" y="35326"/>
                    <a:pt x="93801" y="33024"/>
                  </a:cubicBezTo>
                  <a:cubicBezTo>
                    <a:pt x="93701" y="31857"/>
                    <a:pt x="93634" y="30823"/>
                    <a:pt x="93534" y="29889"/>
                  </a:cubicBezTo>
                  <a:cubicBezTo>
                    <a:pt x="93134" y="25319"/>
                    <a:pt x="92534" y="21483"/>
                    <a:pt x="91700" y="18147"/>
                  </a:cubicBezTo>
                  <a:cubicBezTo>
                    <a:pt x="91033" y="15545"/>
                    <a:pt x="90199" y="13210"/>
                    <a:pt x="89198" y="11175"/>
                  </a:cubicBezTo>
                  <a:cubicBezTo>
                    <a:pt x="87964" y="8573"/>
                    <a:pt x="86396" y="6405"/>
                    <a:pt x="84595" y="4704"/>
                  </a:cubicBezTo>
                  <a:cubicBezTo>
                    <a:pt x="82693" y="2969"/>
                    <a:pt x="80558" y="1668"/>
                    <a:pt x="78157" y="901"/>
                  </a:cubicBezTo>
                  <a:cubicBezTo>
                    <a:pt x="76922" y="501"/>
                    <a:pt x="75588" y="201"/>
                    <a:pt x="74187" y="101"/>
                  </a:cubicBezTo>
                  <a:cubicBezTo>
                    <a:pt x="73587" y="34"/>
                    <a:pt x="72986" y="1"/>
                    <a:pt x="723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9"/>
            <p:cNvSpPr/>
            <p:nvPr/>
          </p:nvSpPr>
          <p:spPr>
            <a:xfrm>
              <a:off x="1752250" y="1357250"/>
              <a:ext cx="4322275" cy="2622725"/>
            </a:xfrm>
            <a:custGeom>
              <a:avLst/>
              <a:gdLst/>
              <a:ahLst/>
              <a:cxnLst/>
              <a:rect l="l" t="t" r="r" b="b"/>
              <a:pathLst>
                <a:path w="172891" h="104909" extrusionOk="0">
                  <a:moveTo>
                    <a:pt x="72553" y="401"/>
                  </a:moveTo>
                  <a:cubicBezTo>
                    <a:pt x="73186" y="401"/>
                    <a:pt x="73787" y="434"/>
                    <a:pt x="74387" y="501"/>
                  </a:cubicBezTo>
                  <a:cubicBezTo>
                    <a:pt x="75721" y="601"/>
                    <a:pt x="77056" y="868"/>
                    <a:pt x="78290" y="1301"/>
                  </a:cubicBezTo>
                  <a:cubicBezTo>
                    <a:pt x="80658" y="2069"/>
                    <a:pt x="82793" y="3336"/>
                    <a:pt x="84628" y="5071"/>
                  </a:cubicBezTo>
                  <a:cubicBezTo>
                    <a:pt x="86529" y="6805"/>
                    <a:pt x="88030" y="8973"/>
                    <a:pt x="89231" y="11475"/>
                  </a:cubicBezTo>
                  <a:cubicBezTo>
                    <a:pt x="90232" y="13543"/>
                    <a:pt x="91032" y="15878"/>
                    <a:pt x="91666" y="18414"/>
                  </a:cubicBezTo>
                  <a:cubicBezTo>
                    <a:pt x="92600" y="21949"/>
                    <a:pt x="93167" y="25919"/>
                    <a:pt x="93534" y="30122"/>
                  </a:cubicBezTo>
                  <a:cubicBezTo>
                    <a:pt x="93634" y="31123"/>
                    <a:pt x="93701" y="32190"/>
                    <a:pt x="93768" y="33224"/>
                  </a:cubicBezTo>
                  <a:cubicBezTo>
                    <a:pt x="93934" y="35659"/>
                    <a:pt x="94035" y="38194"/>
                    <a:pt x="94135" y="40763"/>
                  </a:cubicBezTo>
                  <a:cubicBezTo>
                    <a:pt x="94168" y="42831"/>
                    <a:pt x="94235" y="44933"/>
                    <a:pt x="94268" y="47034"/>
                  </a:cubicBezTo>
                  <a:cubicBezTo>
                    <a:pt x="94268" y="48568"/>
                    <a:pt x="94301" y="50136"/>
                    <a:pt x="94301" y="51671"/>
                  </a:cubicBezTo>
                  <a:cubicBezTo>
                    <a:pt x="94335" y="52538"/>
                    <a:pt x="94335" y="53372"/>
                    <a:pt x="94335" y="54239"/>
                  </a:cubicBezTo>
                  <a:cubicBezTo>
                    <a:pt x="94368" y="55207"/>
                    <a:pt x="94368" y="56207"/>
                    <a:pt x="94401" y="57208"/>
                  </a:cubicBezTo>
                  <a:cubicBezTo>
                    <a:pt x="94435" y="59343"/>
                    <a:pt x="94468" y="61478"/>
                    <a:pt x="94535" y="63546"/>
                  </a:cubicBezTo>
                  <a:cubicBezTo>
                    <a:pt x="94635" y="66681"/>
                    <a:pt x="94802" y="69717"/>
                    <a:pt x="95069" y="72586"/>
                  </a:cubicBezTo>
                  <a:cubicBezTo>
                    <a:pt x="95169" y="73887"/>
                    <a:pt x="95302" y="75154"/>
                    <a:pt x="95469" y="76388"/>
                  </a:cubicBezTo>
                  <a:cubicBezTo>
                    <a:pt x="95569" y="76955"/>
                    <a:pt x="95636" y="77489"/>
                    <a:pt x="95702" y="77990"/>
                  </a:cubicBezTo>
                  <a:cubicBezTo>
                    <a:pt x="95836" y="78990"/>
                    <a:pt x="95936" y="79924"/>
                    <a:pt x="96069" y="80758"/>
                  </a:cubicBezTo>
                  <a:cubicBezTo>
                    <a:pt x="96503" y="83760"/>
                    <a:pt x="96870" y="85595"/>
                    <a:pt x="97704" y="86996"/>
                  </a:cubicBezTo>
                  <a:cubicBezTo>
                    <a:pt x="98204" y="87863"/>
                    <a:pt x="98905" y="88597"/>
                    <a:pt x="99905" y="89331"/>
                  </a:cubicBezTo>
                  <a:cubicBezTo>
                    <a:pt x="100606" y="89865"/>
                    <a:pt x="101406" y="90165"/>
                    <a:pt x="102274" y="90232"/>
                  </a:cubicBezTo>
                  <a:lnTo>
                    <a:pt x="102707" y="90232"/>
                  </a:lnTo>
                  <a:cubicBezTo>
                    <a:pt x="103441" y="90232"/>
                    <a:pt x="104208" y="90098"/>
                    <a:pt x="104942" y="89765"/>
                  </a:cubicBezTo>
                  <a:cubicBezTo>
                    <a:pt x="106143" y="89264"/>
                    <a:pt x="107277" y="88364"/>
                    <a:pt x="108211" y="87096"/>
                  </a:cubicBezTo>
                  <a:cubicBezTo>
                    <a:pt x="109012" y="86029"/>
                    <a:pt x="109646" y="84694"/>
                    <a:pt x="110079" y="83127"/>
                  </a:cubicBezTo>
                  <a:cubicBezTo>
                    <a:pt x="110613" y="81092"/>
                    <a:pt x="110980" y="78723"/>
                    <a:pt x="111213" y="76188"/>
                  </a:cubicBezTo>
                  <a:lnTo>
                    <a:pt x="111480" y="72019"/>
                  </a:lnTo>
                  <a:cubicBezTo>
                    <a:pt x="111580" y="70217"/>
                    <a:pt x="111614" y="68349"/>
                    <a:pt x="111647" y="66448"/>
                  </a:cubicBezTo>
                  <a:cubicBezTo>
                    <a:pt x="111680" y="64847"/>
                    <a:pt x="111680" y="63279"/>
                    <a:pt x="111680" y="61678"/>
                  </a:cubicBezTo>
                  <a:lnTo>
                    <a:pt x="111680" y="60010"/>
                  </a:lnTo>
                  <a:cubicBezTo>
                    <a:pt x="111680" y="57241"/>
                    <a:pt x="111680" y="54439"/>
                    <a:pt x="111714" y="51637"/>
                  </a:cubicBezTo>
                  <a:cubicBezTo>
                    <a:pt x="111781" y="48602"/>
                    <a:pt x="111914" y="45633"/>
                    <a:pt x="112181" y="42764"/>
                  </a:cubicBezTo>
                  <a:cubicBezTo>
                    <a:pt x="112381" y="40730"/>
                    <a:pt x="112681" y="38728"/>
                    <a:pt x="113048" y="36860"/>
                  </a:cubicBezTo>
                  <a:cubicBezTo>
                    <a:pt x="113148" y="36360"/>
                    <a:pt x="113248" y="35859"/>
                    <a:pt x="113348" y="35359"/>
                  </a:cubicBezTo>
                  <a:cubicBezTo>
                    <a:pt x="113515" y="34759"/>
                    <a:pt x="113682" y="34125"/>
                    <a:pt x="113849" y="33491"/>
                  </a:cubicBezTo>
                  <a:cubicBezTo>
                    <a:pt x="114683" y="30656"/>
                    <a:pt x="115984" y="27654"/>
                    <a:pt x="117952" y="25085"/>
                  </a:cubicBezTo>
                  <a:cubicBezTo>
                    <a:pt x="120120" y="22250"/>
                    <a:pt x="123122" y="19915"/>
                    <a:pt x="127258" y="18747"/>
                  </a:cubicBezTo>
                  <a:cubicBezTo>
                    <a:pt x="128059" y="18547"/>
                    <a:pt x="128926" y="18347"/>
                    <a:pt x="129860" y="18213"/>
                  </a:cubicBezTo>
                  <a:cubicBezTo>
                    <a:pt x="131194" y="18047"/>
                    <a:pt x="132529" y="17947"/>
                    <a:pt x="133796" y="17947"/>
                  </a:cubicBezTo>
                  <a:cubicBezTo>
                    <a:pt x="137399" y="17947"/>
                    <a:pt x="140634" y="18714"/>
                    <a:pt x="143403" y="20248"/>
                  </a:cubicBezTo>
                  <a:cubicBezTo>
                    <a:pt x="144404" y="20815"/>
                    <a:pt x="145371" y="21482"/>
                    <a:pt x="146272" y="22250"/>
                  </a:cubicBezTo>
                  <a:cubicBezTo>
                    <a:pt x="146472" y="22450"/>
                    <a:pt x="146705" y="22617"/>
                    <a:pt x="146872" y="22817"/>
                  </a:cubicBezTo>
                  <a:cubicBezTo>
                    <a:pt x="149674" y="25685"/>
                    <a:pt x="150842" y="30456"/>
                    <a:pt x="151476" y="35292"/>
                  </a:cubicBezTo>
                  <a:cubicBezTo>
                    <a:pt x="151876" y="38094"/>
                    <a:pt x="152076" y="40930"/>
                    <a:pt x="152309" y="43431"/>
                  </a:cubicBezTo>
                  <a:cubicBezTo>
                    <a:pt x="152710" y="47401"/>
                    <a:pt x="153210" y="50470"/>
                    <a:pt x="154711" y="51137"/>
                  </a:cubicBezTo>
                  <a:cubicBezTo>
                    <a:pt x="158881" y="52905"/>
                    <a:pt x="171390" y="52138"/>
                    <a:pt x="171423" y="55807"/>
                  </a:cubicBezTo>
                  <a:cubicBezTo>
                    <a:pt x="171457" y="57708"/>
                    <a:pt x="171223" y="59676"/>
                    <a:pt x="169989" y="61578"/>
                  </a:cubicBezTo>
                  <a:cubicBezTo>
                    <a:pt x="169922" y="61678"/>
                    <a:pt x="169722" y="61778"/>
                    <a:pt x="169455" y="61845"/>
                  </a:cubicBezTo>
                  <a:lnTo>
                    <a:pt x="168855" y="63679"/>
                  </a:lnTo>
                  <a:cubicBezTo>
                    <a:pt x="168788" y="63813"/>
                    <a:pt x="168688" y="63879"/>
                    <a:pt x="168554" y="63879"/>
                  </a:cubicBezTo>
                  <a:cubicBezTo>
                    <a:pt x="168421" y="63879"/>
                    <a:pt x="168288" y="63813"/>
                    <a:pt x="168254" y="63613"/>
                  </a:cubicBezTo>
                  <a:lnTo>
                    <a:pt x="168021" y="62145"/>
                  </a:lnTo>
                  <a:cubicBezTo>
                    <a:pt x="166086" y="62412"/>
                    <a:pt x="163284" y="62545"/>
                    <a:pt x="161950" y="62579"/>
                  </a:cubicBezTo>
                  <a:cubicBezTo>
                    <a:pt x="163384" y="63012"/>
                    <a:pt x="166720" y="64213"/>
                    <a:pt x="168488" y="66381"/>
                  </a:cubicBezTo>
                  <a:cubicBezTo>
                    <a:pt x="168921" y="66581"/>
                    <a:pt x="169322" y="66681"/>
                    <a:pt x="169722" y="66681"/>
                  </a:cubicBezTo>
                  <a:cubicBezTo>
                    <a:pt x="170523" y="66681"/>
                    <a:pt x="171256" y="66348"/>
                    <a:pt x="171623" y="66148"/>
                  </a:cubicBezTo>
                  <a:cubicBezTo>
                    <a:pt x="171690" y="66114"/>
                    <a:pt x="171757" y="66114"/>
                    <a:pt x="171823" y="66114"/>
                  </a:cubicBezTo>
                  <a:cubicBezTo>
                    <a:pt x="171957" y="66114"/>
                    <a:pt x="172090" y="66181"/>
                    <a:pt x="172157" y="66281"/>
                  </a:cubicBezTo>
                  <a:lnTo>
                    <a:pt x="172190" y="66281"/>
                  </a:lnTo>
                  <a:cubicBezTo>
                    <a:pt x="172324" y="66481"/>
                    <a:pt x="172257" y="66782"/>
                    <a:pt x="172057" y="66882"/>
                  </a:cubicBezTo>
                  <a:cubicBezTo>
                    <a:pt x="171557" y="67148"/>
                    <a:pt x="170723" y="67515"/>
                    <a:pt x="169722" y="67515"/>
                  </a:cubicBezTo>
                  <a:lnTo>
                    <a:pt x="169555" y="67515"/>
                  </a:lnTo>
                  <a:cubicBezTo>
                    <a:pt x="170322" y="68116"/>
                    <a:pt x="171023" y="68249"/>
                    <a:pt x="171490" y="68249"/>
                  </a:cubicBezTo>
                  <a:cubicBezTo>
                    <a:pt x="171690" y="68249"/>
                    <a:pt x="171823" y="68249"/>
                    <a:pt x="171957" y="68216"/>
                  </a:cubicBezTo>
                  <a:lnTo>
                    <a:pt x="172024" y="68216"/>
                  </a:lnTo>
                  <a:cubicBezTo>
                    <a:pt x="172190" y="68216"/>
                    <a:pt x="172324" y="68283"/>
                    <a:pt x="172391" y="68416"/>
                  </a:cubicBezTo>
                  <a:lnTo>
                    <a:pt x="172391" y="68449"/>
                  </a:lnTo>
                  <a:cubicBezTo>
                    <a:pt x="172524" y="68683"/>
                    <a:pt x="172391" y="68983"/>
                    <a:pt x="172124" y="69016"/>
                  </a:cubicBezTo>
                  <a:cubicBezTo>
                    <a:pt x="171924" y="69050"/>
                    <a:pt x="171723" y="69083"/>
                    <a:pt x="171490" y="69083"/>
                  </a:cubicBezTo>
                  <a:cubicBezTo>
                    <a:pt x="170589" y="69083"/>
                    <a:pt x="169255" y="68716"/>
                    <a:pt x="167921" y="67015"/>
                  </a:cubicBezTo>
                  <a:cubicBezTo>
                    <a:pt x="166353" y="65014"/>
                    <a:pt x="163217" y="63846"/>
                    <a:pt x="161816" y="63412"/>
                  </a:cubicBezTo>
                  <a:lnTo>
                    <a:pt x="161816" y="63412"/>
                  </a:lnTo>
                  <a:cubicBezTo>
                    <a:pt x="162417" y="64246"/>
                    <a:pt x="163351" y="65547"/>
                    <a:pt x="164051" y="66681"/>
                  </a:cubicBezTo>
                  <a:lnTo>
                    <a:pt x="165586" y="66381"/>
                  </a:lnTo>
                  <a:lnTo>
                    <a:pt x="165619" y="66381"/>
                  </a:lnTo>
                  <a:cubicBezTo>
                    <a:pt x="165719" y="66381"/>
                    <a:pt x="165786" y="66515"/>
                    <a:pt x="165719" y="66615"/>
                  </a:cubicBezTo>
                  <a:lnTo>
                    <a:pt x="164718" y="67916"/>
                  </a:lnTo>
                  <a:cubicBezTo>
                    <a:pt x="164985" y="68449"/>
                    <a:pt x="165085" y="68850"/>
                    <a:pt x="164885" y="68983"/>
                  </a:cubicBezTo>
                  <a:cubicBezTo>
                    <a:pt x="164085" y="69517"/>
                    <a:pt x="163984" y="69750"/>
                    <a:pt x="163117" y="70184"/>
                  </a:cubicBezTo>
                  <a:cubicBezTo>
                    <a:pt x="161850" y="70851"/>
                    <a:pt x="160248" y="71185"/>
                    <a:pt x="158481" y="71185"/>
                  </a:cubicBezTo>
                  <a:cubicBezTo>
                    <a:pt x="150975" y="71185"/>
                    <a:pt x="140735" y="65080"/>
                    <a:pt x="140568" y="52438"/>
                  </a:cubicBezTo>
                  <a:cubicBezTo>
                    <a:pt x="140568" y="51004"/>
                    <a:pt x="140601" y="49436"/>
                    <a:pt x="140601" y="47801"/>
                  </a:cubicBezTo>
                  <a:cubicBezTo>
                    <a:pt x="140634" y="45733"/>
                    <a:pt x="140668" y="43598"/>
                    <a:pt x="140501" y="41597"/>
                  </a:cubicBezTo>
                  <a:cubicBezTo>
                    <a:pt x="140368" y="39562"/>
                    <a:pt x="140067" y="37661"/>
                    <a:pt x="139434" y="36093"/>
                  </a:cubicBezTo>
                  <a:cubicBezTo>
                    <a:pt x="138933" y="34759"/>
                    <a:pt x="138166" y="33658"/>
                    <a:pt x="137065" y="33024"/>
                  </a:cubicBezTo>
                  <a:cubicBezTo>
                    <a:pt x="136999" y="32991"/>
                    <a:pt x="136965" y="32957"/>
                    <a:pt x="136898" y="32957"/>
                  </a:cubicBezTo>
                  <a:cubicBezTo>
                    <a:pt x="135731" y="32290"/>
                    <a:pt x="134563" y="31957"/>
                    <a:pt x="133496" y="31957"/>
                  </a:cubicBezTo>
                  <a:cubicBezTo>
                    <a:pt x="133029" y="31957"/>
                    <a:pt x="132595" y="32023"/>
                    <a:pt x="132162" y="32123"/>
                  </a:cubicBezTo>
                  <a:cubicBezTo>
                    <a:pt x="130594" y="32524"/>
                    <a:pt x="129260" y="33691"/>
                    <a:pt x="128292" y="35526"/>
                  </a:cubicBezTo>
                  <a:cubicBezTo>
                    <a:pt x="127825" y="36393"/>
                    <a:pt x="127425" y="37427"/>
                    <a:pt x="127158" y="38628"/>
                  </a:cubicBezTo>
                  <a:cubicBezTo>
                    <a:pt x="127125" y="38761"/>
                    <a:pt x="127091" y="38862"/>
                    <a:pt x="127058" y="38995"/>
                  </a:cubicBezTo>
                  <a:cubicBezTo>
                    <a:pt x="126858" y="39962"/>
                    <a:pt x="126691" y="40963"/>
                    <a:pt x="126558" y="41997"/>
                  </a:cubicBezTo>
                  <a:cubicBezTo>
                    <a:pt x="126224" y="44365"/>
                    <a:pt x="126057" y="47001"/>
                    <a:pt x="125957" y="49769"/>
                  </a:cubicBezTo>
                  <a:cubicBezTo>
                    <a:pt x="125924" y="51237"/>
                    <a:pt x="125891" y="52771"/>
                    <a:pt x="125857" y="54306"/>
                  </a:cubicBezTo>
                  <a:cubicBezTo>
                    <a:pt x="125857" y="56207"/>
                    <a:pt x="125857" y="58109"/>
                    <a:pt x="125857" y="60010"/>
                  </a:cubicBezTo>
                  <a:lnTo>
                    <a:pt x="125857" y="61144"/>
                  </a:lnTo>
                  <a:cubicBezTo>
                    <a:pt x="125857" y="62579"/>
                    <a:pt x="125857" y="63980"/>
                    <a:pt x="125824" y="65414"/>
                  </a:cubicBezTo>
                  <a:cubicBezTo>
                    <a:pt x="125824" y="68283"/>
                    <a:pt x="125757" y="71151"/>
                    <a:pt x="125590" y="73920"/>
                  </a:cubicBezTo>
                  <a:cubicBezTo>
                    <a:pt x="125490" y="75988"/>
                    <a:pt x="125290" y="78023"/>
                    <a:pt x="125057" y="79958"/>
                  </a:cubicBezTo>
                  <a:cubicBezTo>
                    <a:pt x="124756" y="82326"/>
                    <a:pt x="124356" y="84628"/>
                    <a:pt x="123789" y="86762"/>
                  </a:cubicBezTo>
                  <a:cubicBezTo>
                    <a:pt x="122755" y="90599"/>
                    <a:pt x="121354" y="93601"/>
                    <a:pt x="119653" y="96002"/>
                  </a:cubicBezTo>
                  <a:cubicBezTo>
                    <a:pt x="118452" y="97737"/>
                    <a:pt x="117084" y="99138"/>
                    <a:pt x="115683" y="100239"/>
                  </a:cubicBezTo>
                  <a:cubicBezTo>
                    <a:pt x="112081" y="103074"/>
                    <a:pt x="108078" y="104142"/>
                    <a:pt x="104575" y="104408"/>
                  </a:cubicBezTo>
                  <a:cubicBezTo>
                    <a:pt x="104409" y="104442"/>
                    <a:pt x="104208" y="104442"/>
                    <a:pt x="104042" y="104442"/>
                  </a:cubicBezTo>
                  <a:cubicBezTo>
                    <a:pt x="103608" y="104475"/>
                    <a:pt x="103208" y="104475"/>
                    <a:pt x="102807" y="104475"/>
                  </a:cubicBezTo>
                  <a:cubicBezTo>
                    <a:pt x="101073" y="104475"/>
                    <a:pt x="99405" y="104275"/>
                    <a:pt x="97837" y="103875"/>
                  </a:cubicBezTo>
                  <a:cubicBezTo>
                    <a:pt x="95035" y="103141"/>
                    <a:pt x="92500" y="101773"/>
                    <a:pt x="90332" y="99805"/>
                  </a:cubicBezTo>
                  <a:cubicBezTo>
                    <a:pt x="89298" y="98871"/>
                    <a:pt x="88364" y="97804"/>
                    <a:pt x="87563" y="96636"/>
                  </a:cubicBezTo>
                  <a:cubicBezTo>
                    <a:pt x="85562" y="93868"/>
                    <a:pt x="84127" y="90565"/>
                    <a:pt x="83093" y="86762"/>
                  </a:cubicBezTo>
                  <a:cubicBezTo>
                    <a:pt x="82760" y="85528"/>
                    <a:pt x="82460" y="84194"/>
                    <a:pt x="82193" y="82860"/>
                  </a:cubicBezTo>
                  <a:lnTo>
                    <a:pt x="82193" y="82826"/>
                  </a:lnTo>
                  <a:cubicBezTo>
                    <a:pt x="81559" y="79724"/>
                    <a:pt x="81125" y="76388"/>
                    <a:pt x="80858" y="72886"/>
                  </a:cubicBezTo>
                  <a:cubicBezTo>
                    <a:pt x="80658" y="70584"/>
                    <a:pt x="80525" y="68216"/>
                    <a:pt x="80425" y="65814"/>
                  </a:cubicBezTo>
                  <a:cubicBezTo>
                    <a:pt x="80358" y="63613"/>
                    <a:pt x="80291" y="61378"/>
                    <a:pt x="80225" y="59076"/>
                  </a:cubicBezTo>
                  <a:cubicBezTo>
                    <a:pt x="80225" y="57808"/>
                    <a:pt x="80191" y="56541"/>
                    <a:pt x="80191" y="55240"/>
                  </a:cubicBezTo>
                  <a:cubicBezTo>
                    <a:pt x="80158" y="54106"/>
                    <a:pt x="80158" y="52972"/>
                    <a:pt x="80125" y="51837"/>
                  </a:cubicBezTo>
                  <a:cubicBezTo>
                    <a:pt x="80125" y="51070"/>
                    <a:pt x="80125" y="50303"/>
                    <a:pt x="80125" y="49502"/>
                  </a:cubicBezTo>
                  <a:cubicBezTo>
                    <a:pt x="80091" y="46567"/>
                    <a:pt x="80058" y="43365"/>
                    <a:pt x="79924" y="40129"/>
                  </a:cubicBezTo>
                  <a:cubicBezTo>
                    <a:pt x="79891" y="38661"/>
                    <a:pt x="79824" y="37194"/>
                    <a:pt x="79724" y="35759"/>
                  </a:cubicBezTo>
                  <a:cubicBezTo>
                    <a:pt x="79658" y="34692"/>
                    <a:pt x="79558" y="33658"/>
                    <a:pt x="79457" y="32624"/>
                  </a:cubicBezTo>
                  <a:cubicBezTo>
                    <a:pt x="79257" y="30189"/>
                    <a:pt x="78957" y="27820"/>
                    <a:pt x="78523" y="25685"/>
                  </a:cubicBezTo>
                  <a:cubicBezTo>
                    <a:pt x="78223" y="24251"/>
                    <a:pt x="77923" y="22917"/>
                    <a:pt x="77523" y="21716"/>
                  </a:cubicBezTo>
                  <a:cubicBezTo>
                    <a:pt x="76756" y="19381"/>
                    <a:pt x="75788" y="17513"/>
                    <a:pt x="74521" y="16312"/>
                  </a:cubicBezTo>
                  <a:lnTo>
                    <a:pt x="72653" y="15111"/>
                  </a:lnTo>
                  <a:cubicBezTo>
                    <a:pt x="72286" y="14978"/>
                    <a:pt x="71852" y="14878"/>
                    <a:pt x="71452" y="14844"/>
                  </a:cubicBezTo>
                  <a:cubicBezTo>
                    <a:pt x="71218" y="14811"/>
                    <a:pt x="71018" y="14811"/>
                    <a:pt x="70851" y="14811"/>
                  </a:cubicBezTo>
                  <a:cubicBezTo>
                    <a:pt x="70685" y="14811"/>
                    <a:pt x="70551" y="14811"/>
                    <a:pt x="70418" y="14844"/>
                  </a:cubicBezTo>
                  <a:cubicBezTo>
                    <a:pt x="68049" y="15011"/>
                    <a:pt x="66381" y="16579"/>
                    <a:pt x="65181" y="18981"/>
                  </a:cubicBezTo>
                  <a:cubicBezTo>
                    <a:pt x="64614" y="20181"/>
                    <a:pt x="64180" y="21549"/>
                    <a:pt x="63813" y="23084"/>
                  </a:cubicBezTo>
                  <a:cubicBezTo>
                    <a:pt x="63579" y="24018"/>
                    <a:pt x="63413" y="25018"/>
                    <a:pt x="63246" y="26052"/>
                  </a:cubicBezTo>
                  <a:cubicBezTo>
                    <a:pt x="62946" y="28020"/>
                    <a:pt x="62779" y="30122"/>
                    <a:pt x="62645" y="32257"/>
                  </a:cubicBezTo>
                  <a:cubicBezTo>
                    <a:pt x="62512" y="35626"/>
                    <a:pt x="62512" y="39028"/>
                    <a:pt x="62579" y="42164"/>
                  </a:cubicBezTo>
                  <a:cubicBezTo>
                    <a:pt x="62679" y="45533"/>
                    <a:pt x="62812" y="48568"/>
                    <a:pt x="62846" y="50737"/>
                  </a:cubicBezTo>
                  <a:cubicBezTo>
                    <a:pt x="62846" y="51837"/>
                    <a:pt x="62846" y="52938"/>
                    <a:pt x="62879" y="54039"/>
                  </a:cubicBezTo>
                  <a:cubicBezTo>
                    <a:pt x="62879" y="56374"/>
                    <a:pt x="62912" y="58709"/>
                    <a:pt x="62879" y="60944"/>
                  </a:cubicBezTo>
                  <a:cubicBezTo>
                    <a:pt x="62846" y="62712"/>
                    <a:pt x="62812" y="64413"/>
                    <a:pt x="62746" y="66081"/>
                  </a:cubicBezTo>
                  <a:cubicBezTo>
                    <a:pt x="62579" y="69950"/>
                    <a:pt x="62212" y="73586"/>
                    <a:pt x="61545" y="76889"/>
                  </a:cubicBezTo>
                  <a:cubicBezTo>
                    <a:pt x="61545" y="76922"/>
                    <a:pt x="61545" y="76922"/>
                    <a:pt x="61545" y="76955"/>
                  </a:cubicBezTo>
                  <a:cubicBezTo>
                    <a:pt x="61244" y="78490"/>
                    <a:pt x="60844" y="79924"/>
                    <a:pt x="60411" y="81225"/>
                  </a:cubicBezTo>
                  <a:cubicBezTo>
                    <a:pt x="58376" y="87330"/>
                    <a:pt x="55107" y="90732"/>
                    <a:pt x="51704" y="92533"/>
                  </a:cubicBezTo>
                  <a:cubicBezTo>
                    <a:pt x="49569" y="93667"/>
                    <a:pt x="47368" y="94201"/>
                    <a:pt x="45400" y="94368"/>
                  </a:cubicBezTo>
                  <a:cubicBezTo>
                    <a:pt x="44866" y="94435"/>
                    <a:pt x="44332" y="94468"/>
                    <a:pt x="43799" y="94468"/>
                  </a:cubicBezTo>
                  <a:cubicBezTo>
                    <a:pt x="43532" y="94501"/>
                    <a:pt x="43265" y="94501"/>
                    <a:pt x="42998" y="94501"/>
                  </a:cubicBezTo>
                  <a:cubicBezTo>
                    <a:pt x="40029" y="94501"/>
                    <a:pt x="37327" y="93934"/>
                    <a:pt x="34892" y="92834"/>
                  </a:cubicBezTo>
                  <a:cubicBezTo>
                    <a:pt x="33391" y="92133"/>
                    <a:pt x="32024" y="91266"/>
                    <a:pt x="30756" y="90165"/>
                  </a:cubicBezTo>
                  <a:cubicBezTo>
                    <a:pt x="30122" y="89631"/>
                    <a:pt x="29555" y="89064"/>
                    <a:pt x="29055" y="88464"/>
                  </a:cubicBezTo>
                  <a:cubicBezTo>
                    <a:pt x="26486" y="85495"/>
                    <a:pt x="25519" y="82026"/>
                    <a:pt x="25185" y="78123"/>
                  </a:cubicBezTo>
                  <a:cubicBezTo>
                    <a:pt x="25019" y="76088"/>
                    <a:pt x="25019" y="73953"/>
                    <a:pt x="25052" y="71685"/>
                  </a:cubicBezTo>
                  <a:cubicBezTo>
                    <a:pt x="25085" y="69083"/>
                    <a:pt x="25185" y="66348"/>
                    <a:pt x="25152" y="63479"/>
                  </a:cubicBezTo>
                  <a:cubicBezTo>
                    <a:pt x="25152" y="62345"/>
                    <a:pt x="25119" y="61178"/>
                    <a:pt x="25052" y="59977"/>
                  </a:cubicBezTo>
                  <a:cubicBezTo>
                    <a:pt x="25052" y="59910"/>
                    <a:pt x="25052" y="59810"/>
                    <a:pt x="25052" y="59743"/>
                  </a:cubicBezTo>
                  <a:cubicBezTo>
                    <a:pt x="24985" y="58442"/>
                    <a:pt x="24952" y="56641"/>
                    <a:pt x="24885" y="54506"/>
                  </a:cubicBezTo>
                  <a:cubicBezTo>
                    <a:pt x="24818" y="52405"/>
                    <a:pt x="24685" y="49969"/>
                    <a:pt x="24452" y="47534"/>
                  </a:cubicBezTo>
                  <a:cubicBezTo>
                    <a:pt x="24251" y="45433"/>
                    <a:pt x="23951" y="43331"/>
                    <a:pt x="23484" y="41363"/>
                  </a:cubicBezTo>
                  <a:cubicBezTo>
                    <a:pt x="23117" y="39762"/>
                    <a:pt x="22650" y="38228"/>
                    <a:pt x="22050" y="36893"/>
                  </a:cubicBezTo>
                  <a:cubicBezTo>
                    <a:pt x="21316" y="35226"/>
                    <a:pt x="20382" y="33891"/>
                    <a:pt x="19181" y="32991"/>
                  </a:cubicBezTo>
                  <a:cubicBezTo>
                    <a:pt x="18447" y="32490"/>
                    <a:pt x="17647" y="32123"/>
                    <a:pt x="16746" y="31990"/>
                  </a:cubicBezTo>
                  <a:cubicBezTo>
                    <a:pt x="16112" y="31890"/>
                    <a:pt x="15512" y="31823"/>
                    <a:pt x="14945" y="31823"/>
                  </a:cubicBezTo>
                  <a:lnTo>
                    <a:pt x="14778" y="31823"/>
                  </a:lnTo>
                  <a:cubicBezTo>
                    <a:pt x="12476" y="31823"/>
                    <a:pt x="10875" y="32624"/>
                    <a:pt x="9741" y="33891"/>
                  </a:cubicBezTo>
                  <a:cubicBezTo>
                    <a:pt x="9007" y="34725"/>
                    <a:pt x="8473" y="35793"/>
                    <a:pt x="8140" y="36994"/>
                  </a:cubicBezTo>
                  <a:cubicBezTo>
                    <a:pt x="7873" y="37894"/>
                    <a:pt x="7706" y="38828"/>
                    <a:pt x="7640" y="39829"/>
                  </a:cubicBezTo>
                  <a:cubicBezTo>
                    <a:pt x="7473" y="41764"/>
                    <a:pt x="7606" y="43832"/>
                    <a:pt x="7873" y="45766"/>
                  </a:cubicBezTo>
                  <a:cubicBezTo>
                    <a:pt x="8140" y="47835"/>
                    <a:pt x="8540" y="49803"/>
                    <a:pt x="8940" y="51304"/>
                  </a:cubicBezTo>
                  <a:cubicBezTo>
                    <a:pt x="9274" y="52538"/>
                    <a:pt x="8707" y="53806"/>
                    <a:pt x="7573" y="54373"/>
                  </a:cubicBezTo>
                  <a:cubicBezTo>
                    <a:pt x="7173" y="54606"/>
                    <a:pt x="6739" y="54706"/>
                    <a:pt x="6339" y="54706"/>
                  </a:cubicBezTo>
                  <a:cubicBezTo>
                    <a:pt x="5271" y="54706"/>
                    <a:pt x="4237" y="54039"/>
                    <a:pt x="3837" y="52972"/>
                  </a:cubicBezTo>
                  <a:cubicBezTo>
                    <a:pt x="3103" y="51170"/>
                    <a:pt x="2202" y="48568"/>
                    <a:pt x="1535" y="45733"/>
                  </a:cubicBezTo>
                  <a:cubicBezTo>
                    <a:pt x="1168" y="44199"/>
                    <a:pt x="901" y="42564"/>
                    <a:pt x="735" y="40963"/>
                  </a:cubicBezTo>
                  <a:cubicBezTo>
                    <a:pt x="468" y="37794"/>
                    <a:pt x="701" y="34592"/>
                    <a:pt x="2002" y="31923"/>
                  </a:cubicBezTo>
                  <a:cubicBezTo>
                    <a:pt x="2069" y="31756"/>
                    <a:pt x="2169" y="31556"/>
                    <a:pt x="2269" y="31390"/>
                  </a:cubicBezTo>
                  <a:cubicBezTo>
                    <a:pt x="2903" y="30222"/>
                    <a:pt x="3570" y="29188"/>
                    <a:pt x="4270" y="28287"/>
                  </a:cubicBezTo>
                  <a:cubicBezTo>
                    <a:pt x="7006" y="24751"/>
                    <a:pt x="10375" y="23350"/>
                    <a:pt x="16679" y="23317"/>
                  </a:cubicBezTo>
                  <a:lnTo>
                    <a:pt x="17447" y="23317"/>
                  </a:lnTo>
                  <a:cubicBezTo>
                    <a:pt x="19681" y="23350"/>
                    <a:pt x="21583" y="23751"/>
                    <a:pt x="23217" y="24418"/>
                  </a:cubicBezTo>
                  <a:cubicBezTo>
                    <a:pt x="26987" y="25952"/>
                    <a:pt x="29288" y="28854"/>
                    <a:pt x="30756" y="31723"/>
                  </a:cubicBezTo>
                  <a:cubicBezTo>
                    <a:pt x="31590" y="33358"/>
                    <a:pt x="32157" y="34959"/>
                    <a:pt x="32557" y="36326"/>
                  </a:cubicBezTo>
                  <a:cubicBezTo>
                    <a:pt x="32624" y="36493"/>
                    <a:pt x="32657" y="36660"/>
                    <a:pt x="32691" y="36827"/>
                  </a:cubicBezTo>
                  <a:cubicBezTo>
                    <a:pt x="33391" y="39195"/>
                    <a:pt x="33892" y="41764"/>
                    <a:pt x="34225" y="44466"/>
                  </a:cubicBezTo>
                  <a:cubicBezTo>
                    <a:pt x="34659" y="47768"/>
                    <a:pt x="34892" y="51270"/>
                    <a:pt x="35092" y="54906"/>
                  </a:cubicBezTo>
                  <a:cubicBezTo>
                    <a:pt x="35126" y="55407"/>
                    <a:pt x="35159" y="55907"/>
                    <a:pt x="35193" y="56407"/>
                  </a:cubicBezTo>
                  <a:cubicBezTo>
                    <a:pt x="35226" y="57275"/>
                    <a:pt x="35259" y="58209"/>
                    <a:pt x="35293" y="59176"/>
                  </a:cubicBezTo>
                  <a:cubicBezTo>
                    <a:pt x="35326" y="60544"/>
                    <a:pt x="35326" y="62045"/>
                    <a:pt x="35359" y="63546"/>
                  </a:cubicBezTo>
                  <a:cubicBezTo>
                    <a:pt x="35393" y="65347"/>
                    <a:pt x="35426" y="67215"/>
                    <a:pt x="35593" y="68983"/>
                  </a:cubicBezTo>
                  <a:cubicBezTo>
                    <a:pt x="35693" y="70451"/>
                    <a:pt x="35860" y="71852"/>
                    <a:pt x="36127" y="73186"/>
                  </a:cubicBezTo>
                  <a:cubicBezTo>
                    <a:pt x="36427" y="74687"/>
                    <a:pt x="36827" y="76055"/>
                    <a:pt x="37427" y="77156"/>
                  </a:cubicBezTo>
                  <a:lnTo>
                    <a:pt x="39929" y="79791"/>
                  </a:lnTo>
                  <a:cubicBezTo>
                    <a:pt x="40596" y="80124"/>
                    <a:pt x="41330" y="80291"/>
                    <a:pt x="42198" y="80291"/>
                  </a:cubicBezTo>
                  <a:lnTo>
                    <a:pt x="42398" y="80291"/>
                  </a:lnTo>
                  <a:cubicBezTo>
                    <a:pt x="42698" y="80291"/>
                    <a:pt x="42998" y="80258"/>
                    <a:pt x="43265" y="80224"/>
                  </a:cubicBezTo>
                  <a:cubicBezTo>
                    <a:pt x="44466" y="79991"/>
                    <a:pt x="45400" y="79357"/>
                    <a:pt x="46167" y="78390"/>
                  </a:cubicBezTo>
                  <a:cubicBezTo>
                    <a:pt x="46968" y="77356"/>
                    <a:pt x="47568" y="75988"/>
                    <a:pt x="47968" y="74354"/>
                  </a:cubicBezTo>
                  <a:cubicBezTo>
                    <a:pt x="48235" y="73320"/>
                    <a:pt x="48435" y="72152"/>
                    <a:pt x="48602" y="70918"/>
                  </a:cubicBezTo>
                  <a:cubicBezTo>
                    <a:pt x="48869" y="68716"/>
                    <a:pt x="48936" y="66315"/>
                    <a:pt x="48936" y="63846"/>
                  </a:cubicBezTo>
                  <a:cubicBezTo>
                    <a:pt x="48969" y="61778"/>
                    <a:pt x="48902" y="59710"/>
                    <a:pt x="48836" y="57675"/>
                  </a:cubicBezTo>
                  <a:cubicBezTo>
                    <a:pt x="48769" y="55473"/>
                    <a:pt x="48702" y="53372"/>
                    <a:pt x="48669" y="51404"/>
                  </a:cubicBezTo>
                  <a:cubicBezTo>
                    <a:pt x="48669" y="51237"/>
                    <a:pt x="48669" y="51070"/>
                    <a:pt x="48669" y="50903"/>
                  </a:cubicBezTo>
                  <a:cubicBezTo>
                    <a:pt x="48635" y="50103"/>
                    <a:pt x="48635" y="49302"/>
                    <a:pt x="48635" y="48502"/>
                  </a:cubicBezTo>
                  <a:cubicBezTo>
                    <a:pt x="48602" y="45967"/>
                    <a:pt x="48602" y="43398"/>
                    <a:pt x="48602" y="40830"/>
                  </a:cubicBezTo>
                  <a:cubicBezTo>
                    <a:pt x="48635" y="38495"/>
                    <a:pt x="48702" y="36160"/>
                    <a:pt x="48802" y="33858"/>
                  </a:cubicBezTo>
                  <a:cubicBezTo>
                    <a:pt x="48969" y="30689"/>
                    <a:pt x="49236" y="27620"/>
                    <a:pt x="49703" y="24685"/>
                  </a:cubicBezTo>
                  <a:cubicBezTo>
                    <a:pt x="49870" y="23517"/>
                    <a:pt x="50070" y="22383"/>
                    <a:pt x="50337" y="21282"/>
                  </a:cubicBezTo>
                  <a:cubicBezTo>
                    <a:pt x="50403" y="20882"/>
                    <a:pt x="50503" y="20482"/>
                    <a:pt x="50604" y="20115"/>
                  </a:cubicBezTo>
                  <a:cubicBezTo>
                    <a:pt x="51571" y="16145"/>
                    <a:pt x="52905" y="12910"/>
                    <a:pt x="54506" y="10341"/>
                  </a:cubicBezTo>
                  <a:cubicBezTo>
                    <a:pt x="56574" y="7039"/>
                    <a:pt x="59076" y="4770"/>
                    <a:pt x="61678" y="3236"/>
                  </a:cubicBezTo>
                  <a:cubicBezTo>
                    <a:pt x="64914" y="1335"/>
                    <a:pt x="68350" y="601"/>
                    <a:pt x="71418" y="434"/>
                  </a:cubicBezTo>
                  <a:cubicBezTo>
                    <a:pt x="71819" y="434"/>
                    <a:pt x="72186" y="401"/>
                    <a:pt x="72553" y="401"/>
                  </a:cubicBezTo>
                  <a:close/>
                  <a:moveTo>
                    <a:pt x="72553" y="0"/>
                  </a:moveTo>
                  <a:cubicBezTo>
                    <a:pt x="72186" y="0"/>
                    <a:pt x="71785" y="0"/>
                    <a:pt x="71385" y="34"/>
                  </a:cubicBezTo>
                  <a:cubicBezTo>
                    <a:pt x="67716" y="234"/>
                    <a:pt x="64380" y="1201"/>
                    <a:pt x="61478" y="2869"/>
                  </a:cubicBezTo>
                  <a:cubicBezTo>
                    <a:pt x="58576" y="4570"/>
                    <a:pt x="56107" y="7005"/>
                    <a:pt x="54173" y="10141"/>
                  </a:cubicBezTo>
                  <a:cubicBezTo>
                    <a:pt x="52438" y="12876"/>
                    <a:pt x="51104" y="16212"/>
                    <a:pt x="50170" y="20015"/>
                  </a:cubicBezTo>
                  <a:cubicBezTo>
                    <a:pt x="50103" y="20415"/>
                    <a:pt x="50003" y="20815"/>
                    <a:pt x="49936" y="21182"/>
                  </a:cubicBezTo>
                  <a:cubicBezTo>
                    <a:pt x="49703" y="22216"/>
                    <a:pt x="49469" y="23350"/>
                    <a:pt x="49303" y="24618"/>
                  </a:cubicBezTo>
                  <a:cubicBezTo>
                    <a:pt x="48869" y="27320"/>
                    <a:pt x="48569" y="30355"/>
                    <a:pt x="48402" y="33858"/>
                  </a:cubicBezTo>
                  <a:cubicBezTo>
                    <a:pt x="48269" y="35926"/>
                    <a:pt x="48235" y="38228"/>
                    <a:pt x="48202" y="40830"/>
                  </a:cubicBezTo>
                  <a:cubicBezTo>
                    <a:pt x="48168" y="43632"/>
                    <a:pt x="48202" y="46400"/>
                    <a:pt x="48235" y="48535"/>
                  </a:cubicBezTo>
                  <a:lnTo>
                    <a:pt x="48235" y="50103"/>
                  </a:lnTo>
                  <a:lnTo>
                    <a:pt x="48235" y="50903"/>
                  </a:lnTo>
                  <a:cubicBezTo>
                    <a:pt x="48235" y="51070"/>
                    <a:pt x="48235" y="51237"/>
                    <a:pt x="48269" y="51404"/>
                  </a:cubicBezTo>
                  <a:cubicBezTo>
                    <a:pt x="48269" y="52805"/>
                    <a:pt x="48302" y="54273"/>
                    <a:pt x="48369" y="55807"/>
                  </a:cubicBezTo>
                  <a:cubicBezTo>
                    <a:pt x="48402" y="56407"/>
                    <a:pt x="48402" y="57041"/>
                    <a:pt x="48435" y="57675"/>
                  </a:cubicBezTo>
                  <a:cubicBezTo>
                    <a:pt x="48469" y="59676"/>
                    <a:pt x="48535" y="61778"/>
                    <a:pt x="48535" y="63846"/>
                  </a:cubicBezTo>
                  <a:cubicBezTo>
                    <a:pt x="48535" y="66615"/>
                    <a:pt x="48402" y="68916"/>
                    <a:pt x="48168" y="70884"/>
                  </a:cubicBezTo>
                  <a:cubicBezTo>
                    <a:pt x="48035" y="72152"/>
                    <a:pt x="47835" y="73286"/>
                    <a:pt x="47568" y="74254"/>
                  </a:cubicBezTo>
                  <a:cubicBezTo>
                    <a:pt x="47134" y="75921"/>
                    <a:pt x="46567" y="77222"/>
                    <a:pt x="45833" y="78123"/>
                  </a:cubicBezTo>
                  <a:cubicBezTo>
                    <a:pt x="45100" y="79057"/>
                    <a:pt x="44232" y="79591"/>
                    <a:pt x="43165" y="79791"/>
                  </a:cubicBezTo>
                  <a:cubicBezTo>
                    <a:pt x="42931" y="79858"/>
                    <a:pt x="42665" y="79891"/>
                    <a:pt x="42398" y="79891"/>
                  </a:cubicBezTo>
                  <a:lnTo>
                    <a:pt x="42198" y="79891"/>
                  </a:lnTo>
                  <a:cubicBezTo>
                    <a:pt x="41464" y="79891"/>
                    <a:pt x="40763" y="79757"/>
                    <a:pt x="40163" y="79457"/>
                  </a:cubicBezTo>
                  <a:lnTo>
                    <a:pt x="37761" y="76922"/>
                  </a:lnTo>
                  <a:cubicBezTo>
                    <a:pt x="37261" y="75921"/>
                    <a:pt x="36827" y="74620"/>
                    <a:pt x="36527" y="73086"/>
                  </a:cubicBezTo>
                  <a:cubicBezTo>
                    <a:pt x="36293" y="71885"/>
                    <a:pt x="36127" y="70551"/>
                    <a:pt x="35993" y="68950"/>
                  </a:cubicBezTo>
                  <a:cubicBezTo>
                    <a:pt x="35860" y="67449"/>
                    <a:pt x="35793" y="65714"/>
                    <a:pt x="35760" y="63546"/>
                  </a:cubicBezTo>
                  <a:cubicBezTo>
                    <a:pt x="35760" y="62745"/>
                    <a:pt x="35726" y="61945"/>
                    <a:pt x="35726" y="61178"/>
                  </a:cubicBezTo>
                  <a:cubicBezTo>
                    <a:pt x="35726" y="60477"/>
                    <a:pt x="35726" y="59810"/>
                    <a:pt x="35693" y="59176"/>
                  </a:cubicBezTo>
                  <a:cubicBezTo>
                    <a:pt x="35693" y="58042"/>
                    <a:pt x="35660" y="57141"/>
                    <a:pt x="35593" y="56407"/>
                  </a:cubicBezTo>
                  <a:cubicBezTo>
                    <a:pt x="35559" y="55874"/>
                    <a:pt x="35559" y="55373"/>
                    <a:pt x="35526" y="54873"/>
                  </a:cubicBezTo>
                  <a:cubicBezTo>
                    <a:pt x="35293" y="51437"/>
                    <a:pt x="35059" y="47801"/>
                    <a:pt x="34625" y="44432"/>
                  </a:cubicBezTo>
                  <a:cubicBezTo>
                    <a:pt x="34259" y="41463"/>
                    <a:pt x="33758" y="38928"/>
                    <a:pt x="33091" y="36693"/>
                  </a:cubicBezTo>
                  <a:cubicBezTo>
                    <a:pt x="33058" y="36527"/>
                    <a:pt x="33024" y="36360"/>
                    <a:pt x="32958" y="36226"/>
                  </a:cubicBezTo>
                  <a:cubicBezTo>
                    <a:pt x="32624" y="35059"/>
                    <a:pt x="32024" y="33324"/>
                    <a:pt x="31123" y="31556"/>
                  </a:cubicBezTo>
                  <a:cubicBezTo>
                    <a:pt x="29255" y="27887"/>
                    <a:pt x="26653" y="25352"/>
                    <a:pt x="23384" y="24018"/>
                  </a:cubicBezTo>
                  <a:cubicBezTo>
                    <a:pt x="21616" y="23317"/>
                    <a:pt x="19615" y="22950"/>
                    <a:pt x="17447" y="22917"/>
                  </a:cubicBezTo>
                  <a:lnTo>
                    <a:pt x="16679" y="22917"/>
                  </a:lnTo>
                  <a:cubicBezTo>
                    <a:pt x="10341" y="22950"/>
                    <a:pt x="6772" y="24385"/>
                    <a:pt x="3937" y="28020"/>
                  </a:cubicBezTo>
                  <a:cubicBezTo>
                    <a:pt x="3236" y="28921"/>
                    <a:pt x="2569" y="29955"/>
                    <a:pt x="1902" y="31189"/>
                  </a:cubicBezTo>
                  <a:cubicBezTo>
                    <a:pt x="1802" y="31390"/>
                    <a:pt x="1702" y="31556"/>
                    <a:pt x="1602" y="31756"/>
                  </a:cubicBezTo>
                  <a:cubicBezTo>
                    <a:pt x="434" y="34225"/>
                    <a:pt x="1" y="37327"/>
                    <a:pt x="334" y="40996"/>
                  </a:cubicBezTo>
                  <a:cubicBezTo>
                    <a:pt x="468" y="42497"/>
                    <a:pt x="735" y="44132"/>
                    <a:pt x="1135" y="45800"/>
                  </a:cubicBezTo>
                  <a:cubicBezTo>
                    <a:pt x="1802" y="48802"/>
                    <a:pt x="2769" y="51437"/>
                    <a:pt x="3437" y="53138"/>
                  </a:cubicBezTo>
                  <a:cubicBezTo>
                    <a:pt x="3904" y="54339"/>
                    <a:pt x="5038" y="55106"/>
                    <a:pt x="6339" y="55106"/>
                  </a:cubicBezTo>
                  <a:cubicBezTo>
                    <a:pt x="6806" y="55106"/>
                    <a:pt x="7239" y="55006"/>
                    <a:pt x="7673" y="54806"/>
                  </a:cubicBezTo>
                  <a:lnTo>
                    <a:pt x="7773" y="54773"/>
                  </a:lnTo>
                  <a:cubicBezTo>
                    <a:pt x="9074" y="54072"/>
                    <a:pt x="9708" y="52638"/>
                    <a:pt x="9341" y="51204"/>
                  </a:cubicBezTo>
                  <a:cubicBezTo>
                    <a:pt x="9007" y="49936"/>
                    <a:pt x="8574" y="47968"/>
                    <a:pt x="8273" y="45733"/>
                  </a:cubicBezTo>
                  <a:cubicBezTo>
                    <a:pt x="7973" y="43565"/>
                    <a:pt x="7906" y="41597"/>
                    <a:pt x="8040" y="39896"/>
                  </a:cubicBezTo>
                  <a:cubicBezTo>
                    <a:pt x="8140" y="38862"/>
                    <a:pt x="8307" y="37928"/>
                    <a:pt x="8540" y="37094"/>
                  </a:cubicBezTo>
                  <a:cubicBezTo>
                    <a:pt x="8874" y="35893"/>
                    <a:pt x="9374" y="34925"/>
                    <a:pt x="10041" y="34158"/>
                  </a:cubicBezTo>
                  <a:cubicBezTo>
                    <a:pt x="11175" y="32891"/>
                    <a:pt x="12777" y="32257"/>
                    <a:pt x="14778" y="32257"/>
                  </a:cubicBezTo>
                  <a:lnTo>
                    <a:pt x="14945" y="32257"/>
                  </a:lnTo>
                  <a:cubicBezTo>
                    <a:pt x="15478" y="32257"/>
                    <a:pt x="16079" y="32324"/>
                    <a:pt x="16679" y="32390"/>
                  </a:cubicBezTo>
                  <a:cubicBezTo>
                    <a:pt x="17480" y="32524"/>
                    <a:pt x="18247" y="32857"/>
                    <a:pt x="18914" y="33358"/>
                  </a:cubicBezTo>
                  <a:cubicBezTo>
                    <a:pt x="19982" y="34125"/>
                    <a:pt x="20916" y="35359"/>
                    <a:pt x="21683" y="37060"/>
                  </a:cubicBezTo>
                  <a:cubicBezTo>
                    <a:pt x="22217" y="38294"/>
                    <a:pt x="22717" y="39762"/>
                    <a:pt x="23084" y="41463"/>
                  </a:cubicBezTo>
                  <a:cubicBezTo>
                    <a:pt x="23484" y="43231"/>
                    <a:pt x="23818" y="45266"/>
                    <a:pt x="24051" y="47568"/>
                  </a:cubicBezTo>
                  <a:cubicBezTo>
                    <a:pt x="24251" y="49636"/>
                    <a:pt x="24385" y="51904"/>
                    <a:pt x="24452" y="54539"/>
                  </a:cubicBezTo>
                  <a:cubicBezTo>
                    <a:pt x="24485" y="55373"/>
                    <a:pt x="24518" y="56141"/>
                    <a:pt x="24518" y="56874"/>
                  </a:cubicBezTo>
                  <a:cubicBezTo>
                    <a:pt x="24552" y="58009"/>
                    <a:pt x="24585" y="58976"/>
                    <a:pt x="24618" y="59777"/>
                  </a:cubicBezTo>
                  <a:lnTo>
                    <a:pt x="24652" y="60010"/>
                  </a:lnTo>
                  <a:cubicBezTo>
                    <a:pt x="24685" y="61077"/>
                    <a:pt x="24752" y="62212"/>
                    <a:pt x="24752" y="63479"/>
                  </a:cubicBezTo>
                  <a:cubicBezTo>
                    <a:pt x="24785" y="65581"/>
                    <a:pt x="24718" y="67615"/>
                    <a:pt x="24685" y="69584"/>
                  </a:cubicBezTo>
                  <a:cubicBezTo>
                    <a:pt x="24652" y="70284"/>
                    <a:pt x="24652" y="70985"/>
                    <a:pt x="24618" y="71685"/>
                  </a:cubicBezTo>
                  <a:cubicBezTo>
                    <a:pt x="24585" y="73787"/>
                    <a:pt x="24585" y="76021"/>
                    <a:pt x="24752" y="78156"/>
                  </a:cubicBezTo>
                  <a:cubicBezTo>
                    <a:pt x="25152" y="82760"/>
                    <a:pt x="26386" y="86029"/>
                    <a:pt x="28721" y="88731"/>
                  </a:cubicBezTo>
                  <a:cubicBezTo>
                    <a:pt x="29255" y="89364"/>
                    <a:pt x="29855" y="89931"/>
                    <a:pt x="30489" y="90498"/>
                  </a:cubicBezTo>
                  <a:cubicBezTo>
                    <a:pt x="31790" y="91599"/>
                    <a:pt x="33191" y="92500"/>
                    <a:pt x="34726" y="93200"/>
                  </a:cubicBezTo>
                  <a:cubicBezTo>
                    <a:pt x="37194" y="94335"/>
                    <a:pt x="39963" y="94902"/>
                    <a:pt x="42998" y="94902"/>
                  </a:cubicBezTo>
                  <a:lnTo>
                    <a:pt x="43799" y="94902"/>
                  </a:lnTo>
                  <a:cubicBezTo>
                    <a:pt x="44332" y="94902"/>
                    <a:pt x="44866" y="94868"/>
                    <a:pt x="45433" y="94802"/>
                  </a:cubicBezTo>
                  <a:cubicBezTo>
                    <a:pt x="47768" y="94568"/>
                    <a:pt x="49970" y="93934"/>
                    <a:pt x="51871" y="92900"/>
                  </a:cubicBezTo>
                  <a:cubicBezTo>
                    <a:pt x="55974" y="90732"/>
                    <a:pt x="58976" y="86863"/>
                    <a:pt x="60811" y="81359"/>
                  </a:cubicBezTo>
                  <a:cubicBezTo>
                    <a:pt x="61244" y="80024"/>
                    <a:pt x="61645" y="78557"/>
                    <a:pt x="61945" y="77022"/>
                  </a:cubicBezTo>
                  <a:lnTo>
                    <a:pt x="61978" y="76955"/>
                  </a:lnTo>
                  <a:cubicBezTo>
                    <a:pt x="62579" y="73920"/>
                    <a:pt x="62979" y="70384"/>
                    <a:pt x="63146" y="66114"/>
                  </a:cubicBezTo>
                  <a:cubicBezTo>
                    <a:pt x="63246" y="64513"/>
                    <a:pt x="63279" y="62845"/>
                    <a:pt x="63279" y="60977"/>
                  </a:cubicBezTo>
                  <a:cubicBezTo>
                    <a:pt x="63313" y="58976"/>
                    <a:pt x="63313" y="56841"/>
                    <a:pt x="63279" y="54039"/>
                  </a:cubicBezTo>
                  <a:lnTo>
                    <a:pt x="63246" y="50737"/>
                  </a:lnTo>
                  <a:cubicBezTo>
                    <a:pt x="63246" y="49536"/>
                    <a:pt x="63179" y="48135"/>
                    <a:pt x="63146" y="46500"/>
                  </a:cubicBezTo>
                  <a:cubicBezTo>
                    <a:pt x="63079" y="45199"/>
                    <a:pt x="63046" y="43698"/>
                    <a:pt x="63012" y="42164"/>
                  </a:cubicBezTo>
                  <a:cubicBezTo>
                    <a:pt x="62912" y="38261"/>
                    <a:pt x="62946" y="35126"/>
                    <a:pt x="63079" y="32290"/>
                  </a:cubicBezTo>
                  <a:cubicBezTo>
                    <a:pt x="63179" y="30022"/>
                    <a:pt x="63379" y="27954"/>
                    <a:pt x="63646" y="26119"/>
                  </a:cubicBezTo>
                  <a:cubicBezTo>
                    <a:pt x="63813" y="25085"/>
                    <a:pt x="64013" y="24084"/>
                    <a:pt x="64213" y="23184"/>
                  </a:cubicBezTo>
                  <a:cubicBezTo>
                    <a:pt x="64580" y="21616"/>
                    <a:pt x="65047" y="20282"/>
                    <a:pt x="65581" y="19181"/>
                  </a:cubicBezTo>
                  <a:cubicBezTo>
                    <a:pt x="66782" y="16679"/>
                    <a:pt x="68383" y="15378"/>
                    <a:pt x="70418" y="15245"/>
                  </a:cubicBezTo>
                  <a:lnTo>
                    <a:pt x="71385" y="15245"/>
                  </a:lnTo>
                  <a:cubicBezTo>
                    <a:pt x="71785" y="15311"/>
                    <a:pt x="72119" y="15378"/>
                    <a:pt x="72486" y="15511"/>
                  </a:cubicBezTo>
                  <a:lnTo>
                    <a:pt x="74254" y="16646"/>
                  </a:lnTo>
                  <a:cubicBezTo>
                    <a:pt x="75388" y="17713"/>
                    <a:pt x="76355" y="19481"/>
                    <a:pt x="77122" y="21816"/>
                  </a:cubicBezTo>
                  <a:cubicBezTo>
                    <a:pt x="77489" y="22983"/>
                    <a:pt x="77823" y="24251"/>
                    <a:pt x="78123" y="25752"/>
                  </a:cubicBezTo>
                  <a:cubicBezTo>
                    <a:pt x="78490" y="27754"/>
                    <a:pt x="78824" y="29989"/>
                    <a:pt x="79057" y="32657"/>
                  </a:cubicBezTo>
                  <a:cubicBezTo>
                    <a:pt x="79157" y="33658"/>
                    <a:pt x="79224" y="34692"/>
                    <a:pt x="79291" y="35793"/>
                  </a:cubicBezTo>
                  <a:cubicBezTo>
                    <a:pt x="79391" y="37060"/>
                    <a:pt x="79457" y="38428"/>
                    <a:pt x="79524" y="40129"/>
                  </a:cubicBezTo>
                  <a:cubicBezTo>
                    <a:pt x="79624" y="43331"/>
                    <a:pt x="79658" y="46500"/>
                    <a:pt x="79691" y="49502"/>
                  </a:cubicBezTo>
                  <a:lnTo>
                    <a:pt x="79724" y="51837"/>
                  </a:lnTo>
                  <a:cubicBezTo>
                    <a:pt x="79724" y="52972"/>
                    <a:pt x="79758" y="54106"/>
                    <a:pt x="79758" y="55240"/>
                  </a:cubicBezTo>
                  <a:cubicBezTo>
                    <a:pt x="79791" y="56541"/>
                    <a:pt x="79791" y="57808"/>
                    <a:pt x="79824" y="59109"/>
                  </a:cubicBezTo>
                  <a:cubicBezTo>
                    <a:pt x="79891" y="61778"/>
                    <a:pt x="79924" y="63913"/>
                    <a:pt x="80025" y="65848"/>
                  </a:cubicBezTo>
                  <a:cubicBezTo>
                    <a:pt x="80125" y="68416"/>
                    <a:pt x="80258" y="70718"/>
                    <a:pt x="80425" y="72919"/>
                  </a:cubicBezTo>
                  <a:cubicBezTo>
                    <a:pt x="80758" y="76722"/>
                    <a:pt x="81192" y="79958"/>
                    <a:pt x="81759" y="82893"/>
                  </a:cubicBezTo>
                  <a:lnTo>
                    <a:pt x="81759" y="82926"/>
                  </a:lnTo>
                  <a:cubicBezTo>
                    <a:pt x="82059" y="84327"/>
                    <a:pt x="82360" y="85662"/>
                    <a:pt x="82693" y="86896"/>
                  </a:cubicBezTo>
                  <a:cubicBezTo>
                    <a:pt x="83827" y="90932"/>
                    <a:pt x="85295" y="94201"/>
                    <a:pt x="87196" y="96870"/>
                  </a:cubicBezTo>
                  <a:cubicBezTo>
                    <a:pt x="88064" y="98104"/>
                    <a:pt x="89031" y="99171"/>
                    <a:pt x="90065" y="100105"/>
                  </a:cubicBezTo>
                  <a:cubicBezTo>
                    <a:pt x="92267" y="102140"/>
                    <a:pt x="94835" y="103508"/>
                    <a:pt x="97737" y="104275"/>
                  </a:cubicBezTo>
                  <a:cubicBezTo>
                    <a:pt x="99338" y="104675"/>
                    <a:pt x="101040" y="104909"/>
                    <a:pt x="102807" y="104909"/>
                  </a:cubicBezTo>
                  <a:cubicBezTo>
                    <a:pt x="103208" y="104909"/>
                    <a:pt x="103641" y="104875"/>
                    <a:pt x="104042" y="104875"/>
                  </a:cubicBezTo>
                  <a:cubicBezTo>
                    <a:pt x="104242" y="104875"/>
                    <a:pt x="104442" y="104842"/>
                    <a:pt x="104609" y="104842"/>
                  </a:cubicBezTo>
                  <a:cubicBezTo>
                    <a:pt x="108979" y="104475"/>
                    <a:pt x="112815" y="103041"/>
                    <a:pt x="115950" y="100572"/>
                  </a:cubicBezTo>
                  <a:cubicBezTo>
                    <a:pt x="117451" y="99372"/>
                    <a:pt x="118819" y="97904"/>
                    <a:pt x="120020" y="96236"/>
                  </a:cubicBezTo>
                  <a:cubicBezTo>
                    <a:pt x="121821" y="93667"/>
                    <a:pt x="123222" y="90532"/>
                    <a:pt x="124189" y="86863"/>
                  </a:cubicBezTo>
                  <a:cubicBezTo>
                    <a:pt x="124723" y="84828"/>
                    <a:pt x="125157" y="82526"/>
                    <a:pt x="125490" y="80024"/>
                  </a:cubicBezTo>
                  <a:cubicBezTo>
                    <a:pt x="125724" y="78156"/>
                    <a:pt x="125891" y="76155"/>
                    <a:pt x="126024" y="73953"/>
                  </a:cubicBezTo>
                  <a:cubicBezTo>
                    <a:pt x="126157" y="71452"/>
                    <a:pt x="126224" y="68750"/>
                    <a:pt x="126258" y="65414"/>
                  </a:cubicBezTo>
                  <a:cubicBezTo>
                    <a:pt x="126258" y="64013"/>
                    <a:pt x="126258" y="62545"/>
                    <a:pt x="126258" y="61144"/>
                  </a:cubicBezTo>
                  <a:lnTo>
                    <a:pt x="126258" y="60010"/>
                  </a:lnTo>
                  <a:cubicBezTo>
                    <a:pt x="126258" y="58142"/>
                    <a:pt x="126258" y="56207"/>
                    <a:pt x="126291" y="54306"/>
                  </a:cubicBezTo>
                  <a:cubicBezTo>
                    <a:pt x="126291" y="52638"/>
                    <a:pt x="126324" y="51137"/>
                    <a:pt x="126391" y="49769"/>
                  </a:cubicBezTo>
                  <a:cubicBezTo>
                    <a:pt x="126491" y="46734"/>
                    <a:pt x="126691" y="44199"/>
                    <a:pt x="126958" y="42064"/>
                  </a:cubicBezTo>
                  <a:cubicBezTo>
                    <a:pt x="127125" y="40996"/>
                    <a:pt x="127292" y="39996"/>
                    <a:pt x="127492" y="39095"/>
                  </a:cubicBezTo>
                  <a:cubicBezTo>
                    <a:pt x="127525" y="38962"/>
                    <a:pt x="127525" y="38828"/>
                    <a:pt x="127558" y="38728"/>
                  </a:cubicBezTo>
                  <a:cubicBezTo>
                    <a:pt x="127825" y="37561"/>
                    <a:pt x="128192" y="36560"/>
                    <a:pt x="128659" y="35726"/>
                  </a:cubicBezTo>
                  <a:cubicBezTo>
                    <a:pt x="129560" y="34025"/>
                    <a:pt x="130827" y="32924"/>
                    <a:pt x="132262" y="32524"/>
                  </a:cubicBezTo>
                  <a:cubicBezTo>
                    <a:pt x="132662" y="32424"/>
                    <a:pt x="133062" y="32357"/>
                    <a:pt x="133496" y="32357"/>
                  </a:cubicBezTo>
                  <a:cubicBezTo>
                    <a:pt x="134530" y="32357"/>
                    <a:pt x="135598" y="32690"/>
                    <a:pt x="136698" y="33324"/>
                  </a:cubicBezTo>
                  <a:cubicBezTo>
                    <a:pt x="136765" y="33324"/>
                    <a:pt x="136798" y="33358"/>
                    <a:pt x="136865" y="33391"/>
                  </a:cubicBezTo>
                  <a:cubicBezTo>
                    <a:pt x="137799" y="33958"/>
                    <a:pt x="138533" y="34892"/>
                    <a:pt x="139067" y="36260"/>
                  </a:cubicBezTo>
                  <a:cubicBezTo>
                    <a:pt x="139600" y="37627"/>
                    <a:pt x="139934" y="39362"/>
                    <a:pt x="140101" y="41630"/>
                  </a:cubicBezTo>
                  <a:cubicBezTo>
                    <a:pt x="140234" y="43698"/>
                    <a:pt x="140234" y="45900"/>
                    <a:pt x="140201" y="47801"/>
                  </a:cubicBezTo>
                  <a:lnTo>
                    <a:pt x="140167" y="48802"/>
                  </a:lnTo>
                  <a:cubicBezTo>
                    <a:pt x="140167" y="50103"/>
                    <a:pt x="140134" y="51304"/>
                    <a:pt x="140167" y="52438"/>
                  </a:cubicBezTo>
                  <a:cubicBezTo>
                    <a:pt x="140234" y="59810"/>
                    <a:pt x="143637" y="64380"/>
                    <a:pt x="146505" y="66882"/>
                  </a:cubicBezTo>
                  <a:cubicBezTo>
                    <a:pt x="149841" y="69850"/>
                    <a:pt x="154344" y="71618"/>
                    <a:pt x="158481" y="71618"/>
                  </a:cubicBezTo>
                  <a:cubicBezTo>
                    <a:pt x="160315" y="71618"/>
                    <a:pt x="161983" y="71251"/>
                    <a:pt x="163317" y="70584"/>
                  </a:cubicBezTo>
                  <a:cubicBezTo>
                    <a:pt x="163884" y="70284"/>
                    <a:pt x="164151" y="70084"/>
                    <a:pt x="164452" y="69817"/>
                  </a:cubicBezTo>
                  <a:cubicBezTo>
                    <a:pt x="164618" y="69684"/>
                    <a:pt x="164818" y="69517"/>
                    <a:pt x="165119" y="69317"/>
                  </a:cubicBezTo>
                  <a:cubicBezTo>
                    <a:pt x="165586" y="69016"/>
                    <a:pt x="165386" y="68383"/>
                    <a:pt x="165219" y="67982"/>
                  </a:cubicBezTo>
                  <a:lnTo>
                    <a:pt x="166053" y="66882"/>
                  </a:lnTo>
                  <a:cubicBezTo>
                    <a:pt x="166186" y="66715"/>
                    <a:pt x="166186" y="66481"/>
                    <a:pt x="166119" y="66281"/>
                  </a:cubicBezTo>
                  <a:cubicBezTo>
                    <a:pt x="166019" y="66081"/>
                    <a:pt x="165819" y="65981"/>
                    <a:pt x="165619" y="65981"/>
                  </a:cubicBezTo>
                  <a:lnTo>
                    <a:pt x="165486" y="65981"/>
                  </a:lnTo>
                  <a:lnTo>
                    <a:pt x="164251" y="66214"/>
                  </a:lnTo>
                  <a:cubicBezTo>
                    <a:pt x="163851" y="65547"/>
                    <a:pt x="163351" y="64847"/>
                    <a:pt x="162917" y="64246"/>
                  </a:cubicBezTo>
                  <a:lnTo>
                    <a:pt x="162917" y="64246"/>
                  </a:lnTo>
                  <a:cubicBezTo>
                    <a:pt x="164418" y="64813"/>
                    <a:pt x="166453" y="65814"/>
                    <a:pt x="167587" y="67249"/>
                  </a:cubicBezTo>
                  <a:cubicBezTo>
                    <a:pt x="169055" y="69117"/>
                    <a:pt x="170489" y="69517"/>
                    <a:pt x="171490" y="69517"/>
                  </a:cubicBezTo>
                  <a:cubicBezTo>
                    <a:pt x="171723" y="69517"/>
                    <a:pt x="171957" y="69483"/>
                    <a:pt x="172190" y="69450"/>
                  </a:cubicBezTo>
                  <a:cubicBezTo>
                    <a:pt x="172457" y="69383"/>
                    <a:pt x="172657" y="69217"/>
                    <a:pt x="172757" y="68983"/>
                  </a:cubicBezTo>
                  <a:cubicBezTo>
                    <a:pt x="172891" y="68750"/>
                    <a:pt x="172891" y="68483"/>
                    <a:pt x="172757" y="68283"/>
                  </a:cubicBezTo>
                  <a:cubicBezTo>
                    <a:pt x="172624" y="67982"/>
                    <a:pt x="172324" y="67782"/>
                    <a:pt x="172024" y="67782"/>
                  </a:cubicBezTo>
                  <a:cubicBezTo>
                    <a:pt x="171957" y="67782"/>
                    <a:pt x="171924" y="67782"/>
                    <a:pt x="171857" y="67816"/>
                  </a:cubicBezTo>
                  <a:cubicBezTo>
                    <a:pt x="171757" y="67816"/>
                    <a:pt x="171623" y="67849"/>
                    <a:pt x="171490" y="67849"/>
                  </a:cubicBezTo>
                  <a:cubicBezTo>
                    <a:pt x="171356" y="67849"/>
                    <a:pt x="171156" y="67816"/>
                    <a:pt x="170956" y="67782"/>
                  </a:cubicBezTo>
                  <a:cubicBezTo>
                    <a:pt x="171457" y="67649"/>
                    <a:pt x="171924" y="67449"/>
                    <a:pt x="172224" y="67249"/>
                  </a:cubicBezTo>
                  <a:cubicBezTo>
                    <a:pt x="172457" y="67148"/>
                    <a:pt x="172591" y="66948"/>
                    <a:pt x="172657" y="66715"/>
                  </a:cubicBezTo>
                  <a:cubicBezTo>
                    <a:pt x="172691" y="66481"/>
                    <a:pt x="172657" y="66248"/>
                    <a:pt x="172524" y="66048"/>
                  </a:cubicBezTo>
                  <a:lnTo>
                    <a:pt x="172491" y="66048"/>
                  </a:lnTo>
                  <a:cubicBezTo>
                    <a:pt x="172357" y="65814"/>
                    <a:pt x="172090" y="65681"/>
                    <a:pt x="171823" y="65681"/>
                  </a:cubicBezTo>
                  <a:cubicBezTo>
                    <a:pt x="171690" y="65681"/>
                    <a:pt x="171557" y="65714"/>
                    <a:pt x="171457" y="65781"/>
                  </a:cubicBezTo>
                  <a:cubicBezTo>
                    <a:pt x="171123" y="65948"/>
                    <a:pt x="170456" y="66248"/>
                    <a:pt x="169722" y="66248"/>
                  </a:cubicBezTo>
                  <a:cubicBezTo>
                    <a:pt x="169388" y="66248"/>
                    <a:pt x="169055" y="66181"/>
                    <a:pt x="168755" y="66048"/>
                  </a:cubicBezTo>
                  <a:cubicBezTo>
                    <a:pt x="167520" y="64580"/>
                    <a:pt x="165619" y="63546"/>
                    <a:pt x="164051" y="62912"/>
                  </a:cubicBezTo>
                  <a:cubicBezTo>
                    <a:pt x="165219" y="62845"/>
                    <a:pt x="166553" y="62745"/>
                    <a:pt x="167654" y="62612"/>
                  </a:cubicBezTo>
                  <a:lnTo>
                    <a:pt x="167821" y="63679"/>
                  </a:lnTo>
                  <a:cubicBezTo>
                    <a:pt x="167887" y="64046"/>
                    <a:pt x="168188" y="64313"/>
                    <a:pt x="168554" y="64313"/>
                  </a:cubicBezTo>
                  <a:cubicBezTo>
                    <a:pt x="168888" y="64313"/>
                    <a:pt x="169155" y="64113"/>
                    <a:pt x="169255" y="63813"/>
                  </a:cubicBezTo>
                  <a:lnTo>
                    <a:pt x="169789" y="62178"/>
                  </a:lnTo>
                  <a:cubicBezTo>
                    <a:pt x="170056" y="62078"/>
                    <a:pt x="170222" y="61978"/>
                    <a:pt x="170322" y="61811"/>
                  </a:cubicBezTo>
                  <a:cubicBezTo>
                    <a:pt x="171723" y="59643"/>
                    <a:pt x="171857" y="57475"/>
                    <a:pt x="171857" y="55807"/>
                  </a:cubicBezTo>
                  <a:cubicBezTo>
                    <a:pt x="171823" y="53138"/>
                    <a:pt x="166987" y="52605"/>
                    <a:pt x="161883" y="52038"/>
                  </a:cubicBezTo>
                  <a:cubicBezTo>
                    <a:pt x="159081" y="51704"/>
                    <a:pt x="156412" y="51404"/>
                    <a:pt x="154878" y="50737"/>
                  </a:cubicBezTo>
                  <a:cubicBezTo>
                    <a:pt x="153510" y="50170"/>
                    <a:pt x="153043" y="46634"/>
                    <a:pt x="152743" y="43398"/>
                  </a:cubicBezTo>
                  <a:cubicBezTo>
                    <a:pt x="152676" y="42664"/>
                    <a:pt x="152610" y="41930"/>
                    <a:pt x="152543" y="41163"/>
                  </a:cubicBezTo>
                  <a:cubicBezTo>
                    <a:pt x="152343" y="39262"/>
                    <a:pt x="152176" y="37260"/>
                    <a:pt x="151909" y="35226"/>
                  </a:cubicBezTo>
                  <a:cubicBezTo>
                    <a:pt x="151309" y="30989"/>
                    <a:pt x="150275" y="25685"/>
                    <a:pt x="147172" y="22550"/>
                  </a:cubicBezTo>
                  <a:cubicBezTo>
                    <a:pt x="146972" y="22350"/>
                    <a:pt x="146772" y="22150"/>
                    <a:pt x="146539" y="21949"/>
                  </a:cubicBezTo>
                  <a:cubicBezTo>
                    <a:pt x="145638" y="21149"/>
                    <a:pt x="144637" y="20482"/>
                    <a:pt x="143603" y="19881"/>
                  </a:cubicBezTo>
                  <a:cubicBezTo>
                    <a:pt x="140768" y="18313"/>
                    <a:pt x="137466" y="17546"/>
                    <a:pt x="133796" y="17546"/>
                  </a:cubicBezTo>
                  <a:cubicBezTo>
                    <a:pt x="132495" y="17546"/>
                    <a:pt x="131161" y="17613"/>
                    <a:pt x="129793" y="17813"/>
                  </a:cubicBezTo>
                  <a:cubicBezTo>
                    <a:pt x="128893" y="17947"/>
                    <a:pt x="128025" y="18113"/>
                    <a:pt x="127125" y="18347"/>
                  </a:cubicBezTo>
                  <a:cubicBezTo>
                    <a:pt x="123289" y="19414"/>
                    <a:pt x="120086" y="21582"/>
                    <a:pt x="117651" y="24818"/>
                  </a:cubicBezTo>
                  <a:cubicBezTo>
                    <a:pt x="115850" y="27153"/>
                    <a:pt x="114449" y="30022"/>
                    <a:pt x="113448" y="33391"/>
                  </a:cubicBezTo>
                  <a:cubicBezTo>
                    <a:pt x="113282" y="33958"/>
                    <a:pt x="113115" y="34592"/>
                    <a:pt x="112948" y="35259"/>
                  </a:cubicBezTo>
                  <a:cubicBezTo>
                    <a:pt x="112848" y="35693"/>
                    <a:pt x="112748" y="36160"/>
                    <a:pt x="112648" y="36760"/>
                  </a:cubicBezTo>
                  <a:cubicBezTo>
                    <a:pt x="112281" y="38595"/>
                    <a:pt x="111981" y="40596"/>
                    <a:pt x="111781" y="42731"/>
                  </a:cubicBezTo>
                  <a:cubicBezTo>
                    <a:pt x="111547" y="45299"/>
                    <a:pt x="111380" y="48202"/>
                    <a:pt x="111314" y="51637"/>
                  </a:cubicBezTo>
                  <a:cubicBezTo>
                    <a:pt x="111247" y="54239"/>
                    <a:pt x="111247" y="56908"/>
                    <a:pt x="111247" y="59510"/>
                  </a:cubicBezTo>
                  <a:lnTo>
                    <a:pt x="111247" y="60010"/>
                  </a:lnTo>
                  <a:lnTo>
                    <a:pt x="111247" y="61678"/>
                  </a:lnTo>
                  <a:cubicBezTo>
                    <a:pt x="111247" y="63112"/>
                    <a:pt x="111247" y="64780"/>
                    <a:pt x="111213" y="66415"/>
                  </a:cubicBezTo>
                  <a:cubicBezTo>
                    <a:pt x="111213" y="68516"/>
                    <a:pt x="111147" y="70351"/>
                    <a:pt x="111080" y="72019"/>
                  </a:cubicBezTo>
                  <a:lnTo>
                    <a:pt x="110780" y="76155"/>
                  </a:lnTo>
                  <a:cubicBezTo>
                    <a:pt x="110546" y="78857"/>
                    <a:pt x="110179" y="81125"/>
                    <a:pt x="109679" y="83026"/>
                  </a:cubicBezTo>
                  <a:cubicBezTo>
                    <a:pt x="109279" y="84494"/>
                    <a:pt x="108678" y="85762"/>
                    <a:pt x="107878" y="86863"/>
                  </a:cubicBezTo>
                  <a:cubicBezTo>
                    <a:pt x="107010" y="88030"/>
                    <a:pt x="105943" y="88897"/>
                    <a:pt x="104776" y="89364"/>
                  </a:cubicBezTo>
                  <a:cubicBezTo>
                    <a:pt x="104075" y="89665"/>
                    <a:pt x="103375" y="89831"/>
                    <a:pt x="102707" y="89831"/>
                  </a:cubicBezTo>
                  <a:cubicBezTo>
                    <a:pt x="102574" y="89831"/>
                    <a:pt x="102441" y="89831"/>
                    <a:pt x="102307" y="89798"/>
                  </a:cubicBezTo>
                  <a:cubicBezTo>
                    <a:pt x="101507" y="89731"/>
                    <a:pt x="100773" y="89464"/>
                    <a:pt x="100139" y="88997"/>
                  </a:cubicBezTo>
                  <a:cubicBezTo>
                    <a:pt x="99172" y="88264"/>
                    <a:pt x="98538" y="87596"/>
                    <a:pt x="98071" y="86762"/>
                  </a:cubicBezTo>
                  <a:cubicBezTo>
                    <a:pt x="97270" y="85428"/>
                    <a:pt x="96903" y="83594"/>
                    <a:pt x="96470" y="80691"/>
                  </a:cubicBezTo>
                  <a:cubicBezTo>
                    <a:pt x="96370" y="79858"/>
                    <a:pt x="96236" y="78957"/>
                    <a:pt x="96103" y="77923"/>
                  </a:cubicBezTo>
                  <a:lnTo>
                    <a:pt x="96003" y="77289"/>
                  </a:lnTo>
                  <a:cubicBezTo>
                    <a:pt x="95969" y="76989"/>
                    <a:pt x="95936" y="76655"/>
                    <a:pt x="95903" y="76322"/>
                  </a:cubicBezTo>
                  <a:cubicBezTo>
                    <a:pt x="95736" y="75188"/>
                    <a:pt x="95602" y="73953"/>
                    <a:pt x="95469" y="72552"/>
                  </a:cubicBezTo>
                  <a:cubicBezTo>
                    <a:pt x="95235" y="69950"/>
                    <a:pt x="95069" y="66982"/>
                    <a:pt x="94969" y="63546"/>
                  </a:cubicBezTo>
                  <a:cubicBezTo>
                    <a:pt x="94902" y="61745"/>
                    <a:pt x="94835" y="59777"/>
                    <a:pt x="94802" y="57208"/>
                  </a:cubicBezTo>
                  <a:cubicBezTo>
                    <a:pt x="94802" y="56708"/>
                    <a:pt x="94802" y="56207"/>
                    <a:pt x="94768" y="55707"/>
                  </a:cubicBezTo>
                  <a:cubicBezTo>
                    <a:pt x="94768" y="55207"/>
                    <a:pt x="94768" y="54706"/>
                    <a:pt x="94768" y="54206"/>
                  </a:cubicBezTo>
                  <a:cubicBezTo>
                    <a:pt x="94768" y="53806"/>
                    <a:pt x="94768" y="53372"/>
                    <a:pt x="94735" y="52938"/>
                  </a:cubicBezTo>
                  <a:cubicBezTo>
                    <a:pt x="94735" y="52505"/>
                    <a:pt x="94735" y="52104"/>
                    <a:pt x="94735" y="51671"/>
                  </a:cubicBezTo>
                  <a:cubicBezTo>
                    <a:pt x="94702" y="50103"/>
                    <a:pt x="94702" y="48568"/>
                    <a:pt x="94668" y="47034"/>
                  </a:cubicBezTo>
                  <a:cubicBezTo>
                    <a:pt x="94635" y="44666"/>
                    <a:pt x="94602" y="42598"/>
                    <a:pt x="94535" y="40730"/>
                  </a:cubicBezTo>
                  <a:cubicBezTo>
                    <a:pt x="94468" y="37961"/>
                    <a:pt x="94335" y="35492"/>
                    <a:pt x="94201" y="33191"/>
                  </a:cubicBezTo>
                  <a:cubicBezTo>
                    <a:pt x="94135" y="32023"/>
                    <a:pt x="94035" y="30989"/>
                    <a:pt x="93968" y="30055"/>
                  </a:cubicBezTo>
                  <a:cubicBezTo>
                    <a:pt x="93534" y="25485"/>
                    <a:pt x="92934" y="21616"/>
                    <a:pt x="92100" y="18313"/>
                  </a:cubicBezTo>
                  <a:cubicBezTo>
                    <a:pt x="91433" y="15678"/>
                    <a:pt x="90599" y="13310"/>
                    <a:pt x="89598" y="11275"/>
                  </a:cubicBezTo>
                  <a:cubicBezTo>
                    <a:pt x="88330" y="8673"/>
                    <a:pt x="86763" y="6472"/>
                    <a:pt x="84928" y="4737"/>
                  </a:cubicBezTo>
                  <a:cubicBezTo>
                    <a:pt x="83027" y="2969"/>
                    <a:pt x="80858" y="1668"/>
                    <a:pt x="78423" y="901"/>
                  </a:cubicBezTo>
                  <a:cubicBezTo>
                    <a:pt x="77156" y="467"/>
                    <a:pt x="75822" y="201"/>
                    <a:pt x="74421" y="67"/>
                  </a:cubicBezTo>
                  <a:cubicBezTo>
                    <a:pt x="73820" y="34"/>
                    <a:pt x="73186" y="0"/>
                    <a:pt x="72553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9"/>
            <p:cNvSpPr/>
            <p:nvPr/>
          </p:nvSpPr>
          <p:spPr>
            <a:xfrm>
              <a:off x="5779300" y="2917525"/>
              <a:ext cx="286050" cy="166775"/>
            </a:xfrm>
            <a:custGeom>
              <a:avLst/>
              <a:gdLst/>
              <a:ahLst/>
              <a:cxnLst/>
              <a:rect l="l" t="t" r="r" b="b"/>
              <a:pathLst>
                <a:path w="11442" h="6671" extrusionOk="0">
                  <a:moveTo>
                    <a:pt x="201" y="1"/>
                  </a:moveTo>
                  <a:lnTo>
                    <a:pt x="0" y="801"/>
                  </a:lnTo>
                  <a:cubicBezTo>
                    <a:pt x="34" y="801"/>
                    <a:pt x="4804" y="2002"/>
                    <a:pt x="6839" y="4604"/>
                  </a:cubicBezTo>
                  <a:cubicBezTo>
                    <a:pt x="8170" y="6301"/>
                    <a:pt x="9502" y="6670"/>
                    <a:pt x="10402" y="6670"/>
                  </a:cubicBezTo>
                  <a:cubicBezTo>
                    <a:pt x="10652" y="6670"/>
                    <a:pt x="10868" y="6642"/>
                    <a:pt x="11042" y="6605"/>
                  </a:cubicBezTo>
                  <a:cubicBezTo>
                    <a:pt x="11309" y="6572"/>
                    <a:pt x="11442" y="6272"/>
                    <a:pt x="11309" y="6038"/>
                  </a:cubicBezTo>
                  <a:lnTo>
                    <a:pt x="11309" y="6005"/>
                  </a:lnTo>
                  <a:cubicBezTo>
                    <a:pt x="11251" y="5889"/>
                    <a:pt x="11092" y="5798"/>
                    <a:pt x="10942" y="5798"/>
                  </a:cubicBezTo>
                  <a:cubicBezTo>
                    <a:pt x="10919" y="5798"/>
                    <a:pt x="10897" y="5800"/>
                    <a:pt x="10875" y="5805"/>
                  </a:cubicBezTo>
                  <a:cubicBezTo>
                    <a:pt x="10753" y="5833"/>
                    <a:pt x="10596" y="5856"/>
                    <a:pt x="10408" y="5856"/>
                  </a:cubicBezTo>
                  <a:cubicBezTo>
                    <a:pt x="9924" y="5856"/>
                    <a:pt x="9242" y="5705"/>
                    <a:pt x="8473" y="5104"/>
                  </a:cubicBezTo>
                  <a:lnTo>
                    <a:pt x="8473" y="5104"/>
                  </a:lnTo>
                  <a:cubicBezTo>
                    <a:pt x="8515" y="5106"/>
                    <a:pt x="8557" y="5106"/>
                    <a:pt x="8599" y="5106"/>
                  </a:cubicBezTo>
                  <a:cubicBezTo>
                    <a:pt x="9614" y="5106"/>
                    <a:pt x="10494" y="4727"/>
                    <a:pt x="10975" y="4471"/>
                  </a:cubicBezTo>
                  <a:cubicBezTo>
                    <a:pt x="11175" y="4371"/>
                    <a:pt x="11242" y="4070"/>
                    <a:pt x="11108" y="3870"/>
                  </a:cubicBezTo>
                  <a:lnTo>
                    <a:pt x="11075" y="3870"/>
                  </a:lnTo>
                  <a:cubicBezTo>
                    <a:pt x="11007" y="3757"/>
                    <a:pt x="10877" y="3690"/>
                    <a:pt x="10739" y="3690"/>
                  </a:cubicBezTo>
                  <a:cubicBezTo>
                    <a:pt x="10673" y="3690"/>
                    <a:pt x="10605" y="3705"/>
                    <a:pt x="10541" y="3737"/>
                  </a:cubicBezTo>
                  <a:cubicBezTo>
                    <a:pt x="10162" y="3938"/>
                    <a:pt x="9453" y="4243"/>
                    <a:pt x="8646" y="4243"/>
                  </a:cubicBezTo>
                  <a:cubicBezTo>
                    <a:pt x="8248" y="4243"/>
                    <a:pt x="7825" y="4169"/>
                    <a:pt x="7406" y="3970"/>
                  </a:cubicBezTo>
                  <a:cubicBezTo>
                    <a:pt x="5171" y="1235"/>
                    <a:pt x="401" y="34"/>
                    <a:pt x="201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9"/>
            <p:cNvSpPr/>
            <p:nvPr/>
          </p:nvSpPr>
          <p:spPr>
            <a:xfrm>
              <a:off x="1763925" y="1367600"/>
              <a:ext cx="4274750" cy="2601725"/>
            </a:xfrm>
            <a:custGeom>
              <a:avLst/>
              <a:gdLst/>
              <a:ahLst/>
              <a:cxnLst/>
              <a:rect l="l" t="t" r="r" b="b"/>
              <a:pathLst>
                <a:path w="170990" h="104069" extrusionOk="0">
                  <a:moveTo>
                    <a:pt x="72049" y="0"/>
                  </a:moveTo>
                  <a:cubicBezTo>
                    <a:pt x="71684" y="0"/>
                    <a:pt x="71318" y="8"/>
                    <a:pt x="70951" y="20"/>
                  </a:cubicBezTo>
                  <a:cubicBezTo>
                    <a:pt x="67883" y="187"/>
                    <a:pt x="64447" y="921"/>
                    <a:pt x="61211" y="2822"/>
                  </a:cubicBezTo>
                  <a:cubicBezTo>
                    <a:pt x="58609" y="4356"/>
                    <a:pt x="56107" y="6625"/>
                    <a:pt x="54039" y="9927"/>
                  </a:cubicBezTo>
                  <a:cubicBezTo>
                    <a:pt x="52438" y="12496"/>
                    <a:pt x="51104" y="15731"/>
                    <a:pt x="50137" y="19701"/>
                  </a:cubicBezTo>
                  <a:cubicBezTo>
                    <a:pt x="50036" y="20068"/>
                    <a:pt x="49936" y="20468"/>
                    <a:pt x="49870" y="20868"/>
                  </a:cubicBezTo>
                  <a:cubicBezTo>
                    <a:pt x="49603" y="21969"/>
                    <a:pt x="49403" y="23103"/>
                    <a:pt x="49236" y="24271"/>
                  </a:cubicBezTo>
                  <a:cubicBezTo>
                    <a:pt x="48769" y="27206"/>
                    <a:pt x="48502" y="30275"/>
                    <a:pt x="48335" y="33444"/>
                  </a:cubicBezTo>
                  <a:cubicBezTo>
                    <a:pt x="48235" y="35746"/>
                    <a:pt x="48168" y="38081"/>
                    <a:pt x="48135" y="40416"/>
                  </a:cubicBezTo>
                  <a:cubicBezTo>
                    <a:pt x="48135" y="42984"/>
                    <a:pt x="48135" y="45553"/>
                    <a:pt x="48168" y="48088"/>
                  </a:cubicBezTo>
                  <a:cubicBezTo>
                    <a:pt x="48168" y="48888"/>
                    <a:pt x="48202" y="49689"/>
                    <a:pt x="48202" y="50489"/>
                  </a:cubicBezTo>
                  <a:cubicBezTo>
                    <a:pt x="48202" y="50656"/>
                    <a:pt x="48202" y="50823"/>
                    <a:pt x="48202" y="50990"/>
                  </a:cubicBezTo>
                  <a:cubicBezTo>
                    <a:pt x="48235" y="52958"/>
                    <a:pt x="48302" y="55059"/>
                    <a:pt x="48369" y="57261"/>
                  </a:cubicBezTo>
                  <a:cubicBezTo>
                    <a:pt x="48435" y="59296"/>
                    <a:pt x="48502" y="61364"/>
                    <a:pt x="48502" y="63432"/>
                  </a:cubicBezTo>
                  <a:cubicBezTo>
                    <a:pt x="48469" y="65901"/>
                    <a:pt x="48402" y="68302"/>
                    <a:pt x="48135" y="70504"/>
                  </a:cubicBezTo>
                  <a:cubicBezTo>
                    <a:pt x="48002" y="71738"/>
                    <a:pt x="47802" y="72906"/>
                    <a:pt x="47501" y="73940"/>
                  </a:cubicBezTo>
                  <a:cubicBezTo>
                    <a:pt x="47101" y="75574"/>
                    <a:pt x="46501" y="76942"/>
                    <a:pt x="45700" y="77976"/>
                  </a:cubicBezTo>
                  <a:cubicBezTo>
                    <a:pt x="44933" y="78943"/>
                    <a:pt x="43999" y="79577"/>
                    <a:pt x="42798" y="79810"/>
                  </a:cubicBezTo>
                  <a:cubicBezTo>
                    <a:pt x="42531" y="79844"/>
                    <a:pt x="42231" y="79877"/>
                    <a:pt x="41931" y="79877"/>
                  </a:cubicBezTo>
                  <a:cubicBezTo>
                    <a:pt x="41853" y="79880"/>
                    <a:pt x="41776" y="79881"/>
                    <a:pt x="41699" y="79881"/>
                  </a:cubicBezTo>
                  <a:cubicBezTo>
                    <a:pt x="40859" y="79881"/>
                    <a:pt x="40104" y="79713"/>
                    <a:pt x="39462" y="79377"/>
                  </a:cubicBezTo>
                  <a:cubicBezTo>
                    <a:pt x="38395" y="78843"/>
                    <a:pt x="37594" y="77942"/>
                    <a:pt x="36960" y="76742"/>
                  </a:cubicBezTo>
                  <a:cubicBezTo>
                    <a:pt x="36393" y="75641"/>
                    <a:pt x="35960" y="74273"/>
                    <a:pt x="35660" y="72772"/>
                  </a:cubicBezTo>
                  <a:cubicBezTo>
                    <a:pt x="35393" y="71438"/>
                    <a:pt x="35226" y="70037"/>
                    <a:pt x="35126" y="68569"/>
                  </a:cubicBezTo>
                  <a:cubicBezTo>
                    <a:pt x="34959" y="66801"/>
                    <a:pt x="34926" y="64933"/>
                    <a:pt x="34892" y="63132"/>
                  </a:cubicBezTo>
                  <a:cubicBezTo>
                    <a:pt x="34859" y="61631"/>
                    <a:pt x="34859" y="60130"/>
                    <a:pt x="34826" y="58762"/>
                  </a:cubicBezTo>
                  <a:cubicBezTo>
                    <a:pt x="34792" y="57795"/>
                    <a:pt x="34759" y="56861"/>
                    <a:pt x="34726" y="55993"/>
                  </a:cubicBezTo>
                  <a:cubicBezTo>
                    <a:pt x="34692" y="55493"/>
                    <a:pt x="34659" y="54993"/>
                    <a:pt x="34625" y="54492"/>
                  </a:cubicBezTo>
                  <a:cubicBezTo>
                    <a:pt x="34425" y="50856"/>
                    <a:pt x="34192" y="47354"/>
                    <a:pt x="33758" y="44052"/>
                  </a:cubicBezTo>
                  <a:cubicBezTo>
                    <a:pt x="33425" y="41350"/>
                    <a:pt x="32924" y="38781"/>
                    <a:pt x="32257" y="36413"/>
                  </a:cubicBezTo>
                  <a:cubicBezTo>
                    <a:pt x="32190" y="36246"/>
                    <a:pt x="32157" y="36079"/>
                    <a:pt x="32090" y="35912"/>
                  </a:cubicBezTo>
                  <a:cubicBezTo>
                    <a:pt x="31690" y="34545"/>
                    <a:pt x="31123" y="32944"/>
                    <a:pt x="30289" y="31309"/>
                  </a:cubicBezTo>
                  <a:cubicBezTo>
                    <a:pt x="28821" y="28440"/>
                    <a:pt x="26520" y="25538"/>
                    <a:pt x="22750" y="24004"/>
                  </a:cubicBezTo>
                  <a:cubicBezTo>
                    <a:pt x="21116" y="23337"/>
                    <a:pt x="19214" y="22936"/>
                    <a:pt x="16980" y="22903"/>
                  </a:cubicBezTo>
                  <a:lnTo>
                    <a:pt x="16212" y="22903"/>
                  </a:lnTo>
                  <a:cubicBezTo>
                    <a:pt x="9908" y="22936"/>
                    <a:pt x="6539" y="24337"/>
                    <a:pt x="3803" y="27873"/>
                  </a:cubicBezTo>
                  <a:cubicBezTo>
                    <a:pt x="3103" y="28774"/>
                    <a:pt x="2436" y="29808"/>
                    <a:pt x="1802" y="30976"/>
                  </a:cubicBezTo>
                  <a:cubicBezTo>
                    <a:pt x="1702" y="31176"/>
                    <a:pt x="1602" y="31342"/>
                    <a:pt x="1535" y="31509"/>
                  </a:cubicBezTo>
                  <a:cubicBezTo>
                    <a:pt x="234" y="34211"/>
                    <a:pt x="1" y="37380"/>
                    <a:pt x="268" y="40549"/>
                  </a:cubicBezTo>
                  <a:cubicBezTo>
                    <a:pt x="434" y="42184"/>
                    <a:pt x="701" y="43785"/>
                    <a:pt x="1068" y="45319"/>
                  </a:cubicBezTo>
                  <a:cubicBezTo>
                    <a:pt x="1735" y="48188"/>
                    <a:pt x="2636" y="50756"/>
                    <a:pt x="3370" y="52591"/>
                  </a:cubicBezTo>
                  <a:cubicBezTo>
                    <a:pt x="3775" y="53640"/>
                    <a:pt x="4793" y="54280"/>
                    <a:pt x="5853" y="54280"/>
                  </a:cubicBezTo>
                  <a:cubicBezTo>
                    <a:pt x="6276" y="54280"/>
                    <a:pt x="6706" y="54178"/>
                    <a:pt x="7106" y="53959"/>
                  </a:cubicBezTo>
                  <a:cubicBezTo>
                    <a:pt x="8240" y="53392"/>
                    <a:pt x="8807" y="52124"/>
                    <a:pt x="8473" y="50890"/>
                  </a:cubicBezTo>
                  <a:cubicBezTo>
                    <a:pt x="8073" y="49389"/>
                    <a:pt x="7673" y="47421"/>
                    <a:pt x="7406" y="45352"/>
                  </a:cubicBezTo>
                  <a:cubicBezTo>
                    <a:pt x="7139" y="43418"/>
                    <a:pt x="7006" y="41350"/>
                    <a:pt x="7173" y="39448"/>
                  </a:cubicBezTo>
                  <a:cubicBezTo>
                    <a:pt x="7239" y="38448"/>
                    <a:pt x="7406" y="37480"/>
                    <a:pt x="7673" y="36580"/>
                  </a:cubicBezTo>
                  <a:cubicBezTo>
                    <a:pt x="8006" y="35379"/>
                    <a:pt x="8540" y="34311"/>
                    <a:pt x="9274" y="33477"/>
                  </a:cubicBezTo>
                  <a:cubicBezTo>
                    <a:pt x="10385" y="32202"/>
                    <a:pt x="12009" y="31408"/>
                    <a:pt x="14334" y="31408"/>
                  </a:cubicBezTo>
                  <a:cubicBezTo>
                    <a:pt x="14382" y="31408"/>
                    <a:pt x="14430" y="31408"/>
                    <a:pt x="14478" y="31409"/>
                  </a:cubicBezTo>
                  <a:cubicBezTo>
                    <a:pt x="15045" y="31409"/>
                    <a:pt x="15645" y="31476"/>
                    <a:pt x="16279" y="31576"/>
                  </a:cubicBezTo>
                  <a:cubicBezTo>
                    <a:pt x="17180" y="31709"/>
                    <a:pt x="17980" y="32076"/>
                    <a:pt x="18714" y="32610"/>
                  </a:cubicBezTo>
                  <a:cubicBezTo>
                    <a:pt x="19915" y="33477"/>
                    <a:pt x="20849" y="34812"/>
                    <a:pt x="21616" y="36479"/>
                  </a:cubicBezTo>
                  <a:cubicBezTo>
                    <a:pt x="22183" y="37814"/>
                    <a:pt x="22650" y="39348"/>
                    <a:pt x="23051" y="40949"/>
                  </a:cubicBezTo>
                  <a:cubicBezTo>
                    <a:pt x="23484" y="42917"/>
                    <a:pt x="23784" y="45019"/>
                    <a:pt x="23985" y="47120"/>
                  </a:cubicBezTo>
                  <a:cubicBezTo>
                    <a:pt x="24218" y="49555"/>
                    <a:pt x="24351" y="51991"/>
                    <a:pt x="24418" y="54092"/>
                  </a:cubicBezTo>
                  <a:cubicBezTo>
                    <a:pt x="24485" y="56227"/>
                    <a:pt x="24518" y="58028"/>
                    <a:pt x="24585" y="59329"/>
                  </a:cubicBezTo>
                  <a:cubicBezTo>
                    <a:pt x="24585" y="59396"/>
                    <a:pt x="24585" y="59496"/>
                    <a:pt x="24585" y="59563"/>
                  </a:cubicBezTo>
                  <a:cubicBezTo>
                    <a:pt x="24652" y="60764"/>
                    <a:pt x="24685" y="61931"/>
                    <a:pt x="24718" y="63065"/>
                  </a:cubicBezTo>
                  <a:cubicBezTo>
                    <a:pt x="24752" y="65934"/>
                    <a:pt x="24618" y="68669"/>
                    <a:pt x="24585" y="71271"/>
                  </a:cubicBezTo>
                  <a:cubicBezTo>
                    <a:pt x="24552" y="73539"/>
                    <a:pt x="24552" y="75674"/>
                    <a:pt x="24718" y="77709"/>
                  </a:cubicBezTo>
                  <a:cubicBezTo>
                    <a:pt x="25052" y="81645"/>
                    <a:pt x="26019" y="85114"/>
                    <a:pt x="28588" y="88050"/>
                  </a:cubicBezTo>
                  <a:cubicBezTo>
                    <a:pt x="29088" y="88650"/>
                    <a:pt x="29655" y="89217"/>
                    <a:pt x="30289" y="89751"/>
                  </a:cubicBezTo>
                  <a:cubicBezTo>
                    <a:pt x="31557" y="90852"/>
                    <a:pt x="32924" y="91719"/>
                    <a:pt x="34425" y="92420"/>
                  </a:cubicBezTo>
                  <a:cubicBezTo>
                    <a:pt x="36808" y="93505"/>
                    <a:pt x="39492" y="94073"/>
                    <a:pt x="42401" y="94073"/>
                  </a:cubicBezTo>
                  <a:cubicBezTo>
                    <a:pt x="42709" y="94073"/>
                    <a:pt x="43019" y="94067"/>
                    <a:pt x="43332" y="94054"/>
                  </a:cubicBezTo>
                  <a:cubicBezTo>
                    <a:pt x="43865" y="94054"/>
                    <a:pt x="44399" y="94021"/>
                    <a:pt x="44933" y="93987"/>
                  </a:cubicBezTo>
                  <a:cubicBezTo>
                    <a:pt x="46934" y="93787"/>
                    <a:pt x="49102" y="93253"/>
                    <a:pt x="51237" y="92119"/>
                  </a:cubicBezTo>
                  <a:cubicBezTo>
                    <a:pt x="54640" y="90318"/>
                    <a:pt x="57909" y="86916"/>
                    <a:pt x="59944" y="80811"/>
                  </a:cubicBezTo>
                  <a:cubicBezTo>
                    <a:pt x="60377" y="79510"/>
                    <a:pt x="60777" y="78076"/>
                    <a:pt x="61078" y="76541"/>
                  </a:cubicBezTo>
                  <a:cubicBezTo>
                    <a:pt x="61078" y="76508"/>
                    <a:pt x="61078" y="76508"/>
                    <a:pt x="61078" y="76475"/>
                  </a:cubicBezTo>
                  <a:cubicBezTo>
                    <a:pt x="61745" y="73172"/>
                    <a:pt x="62112" y="69536"/>
                    <a:pt x="62279" y="65667"/>
                  </a:cubicBezTo>
                  <a:cubicBezTo>
                    <a:pt x="62345" y="63999"/>
                    <a:pt x="62412" y="62298"/>
                    <a:pt x="62412" y="60530"/>
                  </a:cubicBezTo>
                  <a:cubicBezTo>
                    <a:pt x="62445" y="58295"/>
                    <a:pt x="62445" y="55960"/>
                    <a:pt x="62412" y="53625"/>
                  </a:cubicBezTo>
                  <a:cubicBezTo>
                    <a:pt x="62412" y="52524"/>
                    <a:pt x="62379" y="51423"/>
                    <a:pt x="62379" y="50323"/>
                  </a:cubicBezTo>
                  <a:cubicBezTo>
                    <a:pt x="62345" y="48154"/>
                    <a:pt x="62212" y="45119"/>
                    <a:pt x="62112" y="41750"/>
                  </a:cubicBezTo>
                  <a:cubicBezTo>
                    <a:pt x="62045" y="38614"/>
                    <a:pt x="62045" y="35212"/>
                    <a:pt x="62212" y="31843"/>
                  </a:cubicBezTo>
                  <a:cubicBezTo>
                    <a:pt x="62312" y="29708"/>
                    <a:pt x="62479" y="27606"/>
                    <a:pt x="62779" y="25638"/>
                  </a:cubicBezTo>
                  <a:cubicBezTo>
                    <a:pt x="62946" y="24604"/>
                    <a:pt x="63112" y="23604"/>
                    <a:pt x="63346" y="22670"/>
                  </a:cubicBezTo>
                  <a:cubicBezTo>
                    <a:pt x="63713" y="21135"/>
                    <a:pt x="64147" y="19767"/>
                    <a:pt x="64747" y="18567"/>
                  </a:cubicBezTo>
                  <a:cubicBezTo>
                    <a:pt x="65914" y="16165"/>
                    <a:pt x="67582" y="14597"/>
                    <a:pt x="69951" y="14430"/>
                  </a:cubicBezTo>
                  <a:cubicBezTo>
                    <a:pt x="70117" y="14414"/>
                    <a:pt x="70284" y="14405"/>
                    <a:pt x="70455" y="14405"/>
                  </a:cubicBezTo>
                  <a:cubicBezTo>
                    <a:pt x="70626" y="14405"/>
                    <a:pt x="70801" y="14414"/>
                    <a:pt x="70985" y="14430"/>
                  </a:cubicBezTo>
                  <a:cubicBezTo>
                    <a:pt x="71418" y="14464"/>
                    <a:pt x="71819" y="14564"/>
                    <a:pt x="72186" y="14697"/>
                  </a:cubicBezTo>
                  <a:cubicBezTo>
                    <a:pt x="72886" y="14964"/>
                    <a:pt x="73487" y="15364"/>
                    <a:pt x="74054" y="15898"/>
                  </a:cubicBezTo>
                  <a:cubicBezTo>
                    <a:pt x="75321" y="17099"/>
                    <a:pt x="76289" y="18967"/>
                    <a:pt x="77056" y="21302"/>
                  </a:cubicBezTo>
                  <a:cubicBezTo>
                    <a:pt x="77456" y="22503"/>
                    <a:pt x="77790" y="23837"/>
                    <a:pt x="78056" y="25271"/>
                  </a:cubicBezTo>
                  <a:cubicBezTo>
                    <a:pt x="78490" y="27406"/>
                    <a:pt x="78790" y="29775"/>
                    <a:pt x="79024" y="32210"/>
                  </a:cubicBezTo>
                  <a:cubicBezTo>
                    <a:pt x="79091" y="33244"/>
                    <a:pt x="79191" y="34278"/>
                    <a:pt x="79257" y="35345"/>
                  </a:cubicBezTo>
                  <a:cubicBezTo>
                    <a:pt x="79357" y="36780"/>
                    <a:pt x="79424" y="38247"/>
                    <a:pt x="79457" y="39715"/>
                  </a:cubicBezTo>
                  <a:cubicBezTo>
                    <a:pt x="79591" y="42951"/>
                    <a:pt x="79624" y="46153"/>
                    <a:pt x="79658" y="49088"/>
                  </a:cubicBezTo>
                  <a:cubicBezTo>
                    <a:pt x="79658" y="49889"/>
                    <a:pt x="79658" y="50656"/>
                    <a:pt x="79691" y="51423"/>
                  </a:cubicBezTo>
                  <a:cubicBezTo>
                    <a:pt x="79691" y="52558"/>
                    <a:pt x="79691" y="53692"/>
                    <a:pt x="79724" y="54826"/>
                  </a:cubicBezTo>
                  <a:cubicBezTo>
                    <a:pt x="79724" y="56127"/>
                    <a:pt x="79758" y="57394"/>
                    <a:pt x="79791" y="58662"/>
                  </a:cubicBezTo>
                  <a:cubicBezTo>
                    <a:pt x="79824" y="60964"/>
                    <a:pt x="79891" y="63199"/>
                    <a:pt x="79958" y="65400"/>
                  </a:cubicBezTo>
                  <a:cubicBezTo>
                    <a:pt x="80058" y="67802"/>
                    <a:pt x="80191" y="70170"/>
                    <a:pt x="80391" y="72472"/>
                  </a:cubicBezTo>
                  <a:cubicBezTo>
                    <a:pt x="80692" y="75974"/>
                    <a:pt x="81092" y="79310"/>
                    <a:pt x="81726" y="82412"/>
                  </a:cubicBezTo>
                  <a:lnTo>
                    <a:pt x="81726" y="82446"/>
                  </a:lnTo>
                  <a:cubicBezTo>
                    <a:pt x="81993" y="83780"/>
                    <a:pt x="82293" y="85114"/>
                    <a:pt x="82626" y="86348"/>
                  </a:cubicBezTo>
                  <a:cubicBezTo>
                    <a:pt x="83694" y="90151"/>
                    <a:pt x="85128" y="93454"/>
                    <a:pt x="87096" y="96222"/>
                  </a:cubicBezTo>
                  <a:cubicBezTo>
                    <a:pt x="87930" y="97390"/>
                    <a:pt x="88831" y="98457"/>
                    <a:pt x="89865" y="99391"/>
                  </a:cubicBezTo>
                  <a:cubicBezTo>
                    <a:pt x="92033" y="101359"/>
                    <a:pt x="94568" y="102727"/>
                    <a:pt x="97370" y="103461"/>
                  </a:cubicBezTo>
                  <a:cubicBezTo>
                    <a:pt x="98914" y="103860"/>
                    <a:pt x="100543" y="104068"/>
                    <a:pt x="102257" y="104068"/>
                  </a:cubicBezTo>
                  <a:cubicBezTo>
                    <a:pt x="102691" y="104068"/>
                    <a:pt x="103130" y="104055"/>
                    <a:pt x="103575" y="104028"/>
                  </a:cubicBezTo>
                  <a:cubicBezTo>
                    <a:pt x="103741" y="104028"/>
                    <a:pt x="103942" y="104028"/>
                    <a:pt x="104108" y="103994"/>
                  </a:cubicBezTo>
                  <a:cubicBezTo>
                    <a:pt x="107611" y="103728"/>
                    <a:pt x="111647" y="102660"/>
                    <a:pt x="115216" y="99825"/>
                  </a:cubicBezTo>
                  <a:cubicBezTo>
                    <a:pt x="116617" y="98724"/>
                    <a:pt x="117985" y="97323"/>
                    <a:pt x="119186" y="95588"/>
                  </a:cubicBezTo>
                  <a:cubicBezTo>
                    <a:pt x="120887" y="93187"/>
                    <a:pt x="122288" y="90185"/>
                    <a:pt x="123322" y="86348"/>
                  </a:cubicBezTo>
                  <a:cubicBezTo>
                    <a:pt x="123889" y="84214"/>
                    <a:pt x="124289" y="81912"/>
                    <a:pt x="124590" y="79544"/>
                  </a:cubicBezTo>
                  <a:cubicBezTo>
                    <a:pt x="124857" y="77609"/>
                    <a:pt x="125023" y="75574"/>
                    <a:pt x="125123" y="73506"/>
                  </a:cubicBezTo>
                  <a:cubicBezTo>
                    <a:pt x="125290" y="70737"/>
                    <a:pt x="125357" y="67869"/>
                    <a:pt x="125357" y="65000"/>
                  </a:cubicBezTo>
                  <a:cubicBezTo>
                    <a:pt x="125390" y="63566"/>
                    <a:pt x="125390" y="62165"/>
                    <a:pt x="125390" y="60730"/>
                  </a:cubicBezTo>
                  <a:lnTo>
                    <a:pt x="125390" y="59596"/>
                  </a:lnTo>
                  <a:cubicBezTo>
                    <a:pt x="125390" y="57695"/>
                    <a:pt x="125390" y="55793"/>
                    <a:pt x="125390" y="53892"/>
                  </a:cubicBezTo>
                  <a:cubicBezTo>
                    <a:pt x="125424" y="52357"/>
                    <a:pt x="125457" y="50823"/>
                    <a:pt x="125490" y="49355"/>
                  </a:cubicBezTo>
                  <a:cubicBezTo>
                    <a:pt x="125590" y="46587"/>
                    <a:pt x="125757" y="43951"/>
                    <a:pt x="126091" y="41583"/>
                  </a:cubicBezTo>
                  <a:cubicBezTo>
                    <a:pt x="126224" y="40549"/>
                    <a:pt x="126391" y="39548"/>
                    <a:pt x="126624" y="38614"/>
                  </a:cubicBezTo>
                  <a:cubicBezTo>
                    <a:pt x="126624" y="38481"/>
                    <a:pt x="126658" y="38347"/>
                    <a:pt x="126691" y="38214"/>
                  </a:cubicBezTo>
                  <a:cubicBezTo>
                    <a:pt x="126991" y="37013"/>
                    <a:pt x="127358" y="35979"/>
                    <a:pt x="127825" y="35112"/>
                  </a:cubicBezTo>
                  <a:cubicBezTo>
                    <a:pt x="128793" y="33277"/>
                    <a:pt x="130127" y="32110"/>
                    <a:pt x="131695" y="31709"/>
                  </a:cubicBezTo>
                  <a:cubicBezTo>
                    <a:pt x="132119" y="31601"/>
                    <a:pt x="132561" y="31545"/>
                    <a:pt x="133016" y="31545"/>
                  </a:cubicBezTo>
                  <a:cubicBezTo>
                    <a:pt x="134099" y="31545"/>
                    <a:pt x="135257" y="31862"/>
                    <a:pt x="136431" y="32543"/>
                  </a:cubicBezTo>
                  <a:cubicBezTo>
                    <a:pt x="136498" y="32543"/>
                    <a:pt x="136565" y="32577"/>
                    <a:pt x="136598" y="32610"/>
                  </a:cubicBezTo>
                  <a:cubicBezTo>
                    <a:pt x="137699" y="33244"/>
                    <a:pt x="138466" y="34345"/>
                    <a:pt x="139000" y="35679"/>
                  </a:cubicBezTo>
                  <a:cubicBezTo>
                    <a:pt x="139600" y="37247"/>
                    <a:pt x="139901" y="39148"/>
                    <a:pt x="140034" y="41183"/>
                  </a:cubicBezTo>
                  <a:cubicBezTo>
                    <a:pt x="140201" y="43184"/>
                    <a:pt x="140167" y="45319"/>
                    <a:pt x="140167" y="47387"/>
                  </a:cubicBezTo>
                  <a:cubicBezTo>
                    <a:pt x="140134" y="49022"/>
                    <a:pt x="140101" y="50590"/>
                    <a:pt x="140101" y="52024"/>
                  </a:cubicBezTo>
                  <a:cubicBezTo>
                    <a:pt x="140263" y="64670"/>
                    <a:pt x="150515" y="70771"/>
                    <a:pt x="158021" y="70771"/>
                  </a:cubicBezTo>
                  <a:cubicBezTo>
                    <a:pt x="159782" y="70771"/>
                    <a:pt x="161391" y="70435"/>
                    <a:pt x="162684" y="69770"/>
                  </a:cubicBezTo>
                  <a:cubicBezTo>
                    <a:pt x="163517" y="69336"/>
                    <a:pt x="163618" y="69103"/>
                    <a:pt x="164418" y="68569"/>
                  </a:cubicBezTo>
                  <a:cubicBezTo>
                    <a:pt x="164618" y="68436"/>
                    <a:pt x="164518" y="68035"/>
                    <a:pt x="164251" y="67502"/>
                  </a:cubicBezTo>
                  <a:cubicBezTo>
                    <a:pt x="164118" y="67135"/>
                    <a:pt x="163851" y="66734"/>
                    <a:pt x="163584" y="66267"/>
                  </a:cubicBezTo>
                  <a:cubicBezTo>
                    <a:pt x="162884" y="65133"/>
                    <a:pt x="161950" y="63832"/>
                    <a:pt x="161349" y="62998"/>
                  </a:cubicBezTo>
                  <a:cubicBezTo>
                    <a:pt x="161049" y="62598"/>
                    <a:pt x="160816" y="62298"/>
                    <a:pt x="160749" y="62231"/>
                  </a:cubicBezTo>
                  <a:cubicBezTo>
                    <a:pt x="160749" y="62198"/>
                    <a:pt x="160749" y="62198"/>
                    <a:pt x="160749" y="62198"/>
                  </a:cubicBezTo>
                  <a:cubicBezTo>
                    <a:pt x="160849" y="62198"/>
                    <a:pt x="161116" y="62198"/>
                    <a:pt x="161483" y="62165"/>
                  </a:cubicBezTo>
                  <a:cubicBezTo>
                    <a:pt x="162817" y="62131"/>
                    <a:pt x="165619" y="61998"/>
                    <a:pt x="167554" y="61731"/>
                  </a:cubicBezTo>
                  <a:cubicBezTo>
                    <a:pt x="168121" y="61664"/>
                    <a:pt x="168621" y="61564"/>
                    <a:pt x="168988" y="61464"/>
                  </a:cubicBezTo>
                  <a:cubicBezTo>
                    <a:pt x="169255" y="61364"/>
                    <a:pt x="169455" y="61264"/>
                    <a:pt x="169522" y="61164"/>
                  </a:cubicBezTo>
                  <a:cubicBezTo>
                    <a:pt x="170756" y="59262"/>
                    <a:pt x="170990" y="57294"/>
                    <a:pt x="170956" y="55393"/>
                  </a:cubicBezTo>
                  <a:cubicBezTo>
                    <a:pt x="170923" y="51757"/>
                    <a:pt x="158414" y="52524"/>
                    <a:pt x="154278" y="50723"/>
                  </a:cubicBezTo>
                  <a:cubicBezTo>
                    <a:pt x="152743" y="50056"/>
                    <a:pt x="152243" y="46987"/>
                    <a:pt x="151842" y="43017"/>
                  </a:cubicBezTo>
                  <a:cubicBezTo>
                    <a:pt x="151609" y="40516"/>
                    <a:pt x="151409" y="37680"/>
                    <a:pt x="151009" y="34878"/>
                  </a:cubicBezTo>
                  <a:cubicBezTo>
                    <a:pt x="150375" y="30042"/>
                    <a:pt x="149207" y="25271"/>
                    <a:pt x="146405" y="22403"/>
                  </a:cubicBezTo>
                  <a:cubicBezTo>
                    <a:pt x="146238" y="22203"/>
                    <a:pt x="146038" y="22036"/>
                    <a:pt x="145805" y="21836"/>
                  </a:cubicBezTo>
                  <a:cubicBezTo>
                    <a:pt x="144904" y="21068"/>
                    <a:pt x="143937" y="20401"/>
                    <a:pt x="142936" y="19834"/>
                  </a:cubicBezTo>
                  <a:cubicBezTo>
                    <a:pt x="140154" y="18294"/>
                    <a:pt x="136909" y="17531"/>
                    <a:pt x="133271" y="17531"/>
                  </a:cubicBezTo>
                  <a:cubicBezTo>
                    <a:pt x="132024" y="17531"/>
                    <a:pt x="130730" y="17621"/>
                    <a:pt x="129393" y="17799"/>
                  </a:cubicBezTo>
                  <a:cubicBezTo>
                    <a:pt x="128459" y="17933"/>
                    <a:pt x="127592" y="18133"/>
                    <a:pt x="126791" y="18333"/>
                  </a:cubicBezTo>
                  <a:cubicBezTo>
                    <a:pt x="122655" y="19501"/>
                    <a:pt x="119653" y="21836"/>
                    <a:pt x="117518" y="24671"/>
                  </a:cubicBezTo>
                  <a:cubicBezTo>
                    <a:pt x="115517" y="27240"/>
                    <a:pt x="114249" y="30242"/>
                    <a:pt x="113382" y="33077"/>
                  </a:cubicBezTo>
                  <a:cubicBezTo>
                    <a:pt x="113215" y="33711"/>
                    <a:pt x="113048" y="34345"/>
                    <a:pt x="112915" y="34945"/>
                  </a:cubicBezTo>
                  <a:cubicBezTo>
                    <a:pt x="112781" y="35445"/>
                    <a:pt x="112681" y="35946"/>
                    <a:pt x="112581" y="36446"/>
                  </a:cubicBezTo>
                  <a:cubicBezTo>
                    <a:pt x="112214" y="38314"/>
                    <a:pt x="111914" y="40316"/>
                    <a:pt x="111747" y="42350"/>
                  </a:cubicBezTo>
                  <a:cubicBezTo>
                    <a:pt x="111447" y="45219"/>
                    <a:pt x="111314" y="48188"/>
                    <a:pt x="111247" y="51223"/>
                  </a:cubicBezTo>
                  <a:cubicBezTo>
                    <a:pt x="111213" y="54025"/>
                    <a:pt x="111213" y="56827"/>
                    <a:pt x="111213" y="59596"/>
                  </a:cubicBezTo>
                  <a:lnTo>
                    <a:pt x="111213" y="61264"/>
                  </a:lnTo>
                  <a:cubicBezTo>
                    <a:pt x="111213" y="62865"/>
                    <a:pt x="111213" y="64433"/>
                    <a:pt x="111180" y="66034"/>
                  </a:cubicBezTo>
                  <a:cubicBezTo>
                    <a:pt x="111147" y="67935"/>
                    <a:pt x="111113" y="69803"/>
                    <a:pt x="111013" y="71605"/>
                  </a:cubicBezTo>
                  <a:cubicBezTo>
                    <a:pt x="110980" y="73039"/>
                    <a:pt x="110880" y="74440"/>
                    <a:pt x="110746" y="75774"/>
                  </a:cubicBezTo>
                  <a:cubicBezTo>
                    <a:pt x="110513" y="78309"/>
                    <a:pt x="110146" y="80678"/>
                    <a:pt x="109612" y="82713"/>
                  </a:cubicBezTo>
                  <a:cubicBezTo>
                    <a:pt x="109179" y="84280"/>
                    <a:pt x="108545" y="85615"/>
                    <a:pt x="107744" y="86682"/>
                  </a:cubicBezTo>
                  <a:cubicBezTo>
                    <a:pt x="106810" y="87950"/>
                    <a:pt x="105676" y="88850"/>
                    <a:pt x="104475" y="89351"/>
                  </a:cubicBezTo>
                  <a:cubicBezTo>
                    <a:pt x="103733" y="89665"/>
                    <a:pt x="102942" y="89832"/>
                    <a:pt x="102186" y="89832"/>
                  </a:cubicBezTo>
                  <a:cubicBezTo>
                    <a:pt x="102059" y="89832"/>
                    <a:pt x="101932" y="89827"/>
                    <a:pt x="101807" y="89818"/>
                  </a:cubicBezTo>
                  <a:cubicBezTo>
                    <a:pt x="100973" y="89751"/>
                    <a:pt x="100139" y="89451"/>
                    <a:pt x="99438" y="88917"/>
                  </a:cubicBezTo>
                  <a:cubicBezTo>
                    <a:pt x="98438" y="88183"/>
                    <a:pt x="97737" y="87449"/>
                    <a:pt x="97237" y="86582"/>
                  </a:cubicBezTo>
                  <a:cubicBezTo>
                    <a:pt x="96403" y="85181"/>
                    <a:pt x="96036" y="83346"/>
                    <a:pt x="95602" y="80344"/>
                  </a:cubicBezTo>
                  <a:cubicBezTo>
                    <a:pt x="95469" y="79510"/>
                    <a:pt x="95369" y="78576"/>
                    <a:pt x="95235" y="77576"/>
                  </a:cubicBezTo>
                  <a:cubicBezTo>
                    <a:pt x="95169" y="77075"/>
                    <a:pt x="95102" y="76541"/>
                    <a:pt x="95002" y="75974"/>
                  </a:cubicBezTo>
                  <a:cubicBezTo>
                    <a:pt x="94868" y="74740"/>
                    <a:pt x="94702" y="73473"/>
                    <a:pt x="94602" y="72172"/>
                  </a:cubicBezTo>
                  <a:cubicBezTo>
                    <a:pt x="94335" y="69303"/>
                    <a:pt x="94168" y="66267"/>
                    <a:pt x="94068" y="63132"/>
                  </a:cubicBezTo>
                  <a:cubicBezTo>
                    <a:pt x="94001" y="61030"/>
                    <a:pt x="93968" y="58929"/>
                    <a:pt x="93934" y="56794"/>
                  </a:cubicBezTo>
                  <a:cubicBezTo>
                    <a:pt x="93901" y="55793"/>
                    <a:pt x="93901" y="54793"/>
                    <a:pt x="93868" y="53825"/>
                  </a:cubicBezTo>
                  <a:cubicBezTo>
                    <a:pt x="93868" y="52958"/>
                    <a:pt x="93868" y="52091"/>
                    <a:pt x="93868" y="51257"/>
                  </a:cubicBezTo>
                  <a:cubicBezTo>
                    <a:pt x="93834" y="49722"/>
                    <a:pt x="93801" y="48154"/>
                    <a:pt x="93801" y="46620"/>
                  </a:cubicBezTo>
                  <a:cubicBezTo>
                    <a:pt x="93768" y="44519"/>
                    <a:pt x="93734" y="42417"/>
                    <a:pt x="93668" y="40349"/>
                  </a:cubicBezTo>
                  <a:cubicBezTo>
                    <a:pt x="93601" y="37780"/>
                    <a:pt x="93467" y="35245"/>
                    <a:pt x="93334" y="32810"/>
                  </a:cubicBezTo>
                  <a:cubicBezTo>
                    <a:pt x="93234" y="31776"/>
                    <a:pt x="93167" y="30709"/>
                    <a:pt x="93067" y="29708"/>
                  </a:cubicBezTo>
                  <a:cubicBezTo>
                    <a:pt x="92700" y="25505"/>
                    <a:pt x="92133" y="21535"/>
                    <a:pt x="91233" y="18000"/>
                  </a:cubicBezTo>
                  <a:cubicBezTo>
                    <a:pt x="90565" y="15464"/>
                    <a:pt x="89765" y="13129"/>
                    <a:pt x="88764" y="11061"/>
                  </a:cubicBezTo>
                  <a:cubicBezTo>
                    <a:pt x="87563" y="8559"/>
                    <a:pt x="86062" y="6391"/>
                    <a:pt x="84161" y="4623"/>
                  </a:cubicBezTo>
                  <a:cubicBezTo>
                    <a:pt x="82326" y="2922"/>
                    <a:pt x="80191" y="1655"/>
                    <a:pt x="77823" y="887"/>
                  </a:cubicBezTo>
                  <a:cubicBezTo>
                    <a:pt x="76589" y="454"/>
                    <a:pt x="75254" y="187"/>
                    <a:pt x="73920" y="87"/>
                  </a:cubicBezTo>
                  <a:cubicBezTo>
                    <a:pt x="73307" y="23"/>
                    <a:pt x="72680" y="0"/>
                    <a:pt x="72049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9"/>
            <p:cNvSpPr/>
            <p:nvPr/>
          </p:nvSpPr>
          <p:spPr>
            <a:xfrm>
              <a:off x="5950250" y="2895850"/>
              <a:ext cx="40900" cy="58550"/>
            </a:xfrm>
            <a:custGeom>
              <a:avLst/>
              <a:gdLst/>
              <a:ahLst/>
              <a:cxnLst/>
              <a:rect l="l" t="t" r="r" b="b"/>
              <a:pathLst>
                <a:path w="1636" h="2342" extrusionOk="0">
                  <a:moveTo>
                    <a:pt x="1" y="0"/>
                  </a:moveTo>
                  <a:lnTo>
                    <a:pt x="334" y="2069"/>
                  </a:lnTo>
                  <a:cubicBezTo>
                    <a:pt x="352" y="2249"/>
                    <a:pt x="496" y="2341"/>
                    <a:pt x="641" y="2341"/>
                  </a:cubicBezTo>
                  <a:cubicBezTo>
                    <a:pt x="765" y="2341"/>
                    <a:pt x="889" y="2274"/>
                    <a:pt x="935" y="2135"/>
                  </a:cubicBezTo>
                  <a:lnTo>
                    <a:pt x="1635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9"/>
            <p:cNvSpPr/>
            <p:nvPr/>
          </p:nvSpPr>
          <p:spPr>
            <a:xfrm>
              <a:off x="5820150" y="3016775"/>
              <a:ext cx="76750" cy="59225"/>
            </a:xfrm>
            <a:custGeom>
              <a:avLst/>
              <a:gdLst/>
              <a:ahLst/>
              <a:cxnLst/>
              <a:rect l="l" t="t" r="r" b="b"/>
              <a:pathLst>
                <a:path w="3070" h="2369" extrusionOk="0">
                  <a:moveTo>
                    <a:pt x="2870" y="0"/>
                  </a:moveTo>
                  <a:lnTo>
                    <a:pt x="1" y="567"/>
                  </a:lnTo>
                  <a:lnTo>
                    <a:pt x="1369" y="2369"/>
                  </a:lnTo>
                  <a:lnTo>
                    <a:pt x="3003" y="234"/>
                  </a:lnTo>
                  <a:cubicBezTo>
                    <a:pt x="3070" y="134"/>
                    <a:pt x="3003" y="0"/>
                    <a:pt x="2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9"/>
            <p:cNvSpPr/>
            <p:nvPr/>
          </p:nvSpPr>
          <p:spPr>
            <a:xfrm>
              <a:off x="1770600" y="2353800"/>
              <a:ext cx="178500" cy="147625"/>
            </a:xfrm>
            <a:custGeom>
              <a:avLst/>
              <a:gdLst/>
              <a:ahLst/>
              <a:cxnLst/>
              <a:rect l="l" t="t" r="r" b="b"/>
              <a:pathLst>
                <a:path w="7140" h="5905" extrusionOk="0">
                  <a:moveTo>
                    <a:pt x="6906" y="0"/>
                  </a:moveTo>
                  <a:lnTo>
                    <a:pt x="1" y="1101"/>
                  </a:lnTo>
                  <a:cubicBezTo>
                    <a:pt x="167" y="2736"/>
                    <a:pt x="434" y="4337"/>
                    <a:pt x="801" y="5871"/>
                  </a:cubicBezTo>
                  <a:lnTo>
                    <a:pt x="7139" y="5904"/>
                  </a:lnTo>
                  <a:cubicBezTo>
                    <a:pt x="6872" y="3970"/>
                    <a:pt x="6739" y="1902"/>
                    <a:pt x="6906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9"/>
            <p:cNvSpPr/>
            <p:nvPr/>
          </p:nvSpPr>
          <p:spPr>
            <a:xfrm>
              <a:off x="2125850" y="1940375"/>
              <a:ext cx="206850" cy="242500"/>
            </a:xfrm>
            <a:custGeom>
              <a:avLst/>
              <a:gdLst/>
              <a:ahLst/>
              <a:cxnLst/>
              <a:rect l="l" t="t" r="r" b="b"/>
              <a:pathLst>
                <a:path w="8274" h="9700" extrusionOk="0">
                  <a:moveTo>
                    <a:pt x="2119" y="0"/>
                  </a:moveTo>
                  <a:cubicBezTo>
                    <a:pt x="1994" y="0"/>
                    <a:pt x="1869" y="9"/>
                    <a:pt x="1735" y="25"/>
                  </a:cubicBezTo>
                  <a:lnTo>
                    <a:pt x="1" y="8498"/>
                  </a:lnTo>
                  <a:cubicBezTo>
                    <a:pt x="568" y="8498"/>
                    <a:pt x="1168" y="8565"/>
                    <a:pt x="1802" y="8665"/>
                  </a:cubicBezTo>
                  <a:cubicBezTo>
                    <a:pt x="2703" y="8798"/>
                    <a:pt x="3503" y="9165"/>
                    <a:pt x="4237" y="9699"/>
                  </a:cubicBezTo>
                  <a:lnTo>
                    <a:pt x="8273" y="1093"/>
                  </a:lnTo>
                  <a:cubicBezTo>
                    <a:pt x="6639" y="426"/>
                    <a:pt x="4737" y="25"/>
                    <a:pt x="2503" y="25"/>
                  </a:cubicBezTo>
                  <a:cubicBezTo>
                    <a:pt x="2369" y="9"/>
                    <a:pt x="2244" y="0"/>
                    <a:pt x="211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9"/>
            <p:cNvSpPr/>
            <p:nvPr/>
          </p:nvSpPr>
          <p:spPr>
            <a:xfrm>
              <a:off x="2363525" y="2468875"/>
              <a:ext cx="266050" cy="261050"/>
            </a:xfrm>
            <a:custGeom>
              <a:avLst/>
              <a:gdLst/>
              <a:ahLst/>
              <a:cxnLst/>
              <a:rect l="l" t="t" r="r" b="b"/>
              <a:pathLst>
                <a:path w="10642" h="10442" extrusionOk="0">
                  <a:moveTo>
                    <a:pt x="9774" y="1"/>
                  </a:moveTo>
                  <a:lnTo>
                    <a:pt x="1" y="3069"/>
                  </a:lnTo>
                  <a:cubicBezTo>
                    <a:pt x="234" y="5504"/>
                    <a:pt x="367" y="7940"/>
                    <a:pt x="434" y="10074"/>
                  </a:cubicBezTo>
                  <a:lnTo>
                    <a:pt x="10641" y="10441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9"/>
            <p:cNvSpPr/>
            <p:nvPr/>
          </p:nvSpPr>
          <p:spPr>
            <a:xfrm>
              <a:off x="2377700" y="3081825"/>
              <a:ext cx="277725" cy="228500"/>
            </a:xfrm>
            <a:custGeom>
              <a:avLst/>
              <a:gdLst/>
              <a:ahLst/>
              <a:cxnLst/>
              <a:rect l="l" t="t" r="r" b="b"/>
              <a:pathLst>
                <a:path w="11109" h="9140" extrusionOk="0">
                  <a:moveTo>
                    <a:pt x="10575" y="0"/>
                  </a:moveTo>
                  <a:lnTo>
                    <a:pt x="34" y="2702"/>
                  </a:lnTo>
                  <a:cubicBezTo>
                    <a:pt x="1" y="4970"/>
                    <a:pt x="1" y="7105"/>
                    <a:pt x="167" y="9140"/>
                  </a:cubicBezTo>
                  <a:lnTo>
                    <a:pt x="11109" y="4203"/>
                  </a:lnTo>
                  <a:cubicBezTo>
                    <a:pt x="10842" y="2902"/>
                    <a:pt x="10675" y="1468"/>
                    <a:pt x="1057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9"/>
            <p:cNvSpPr/>
            <p:nvPr/>
          </p:nvSpPr>
          <p:spPr>
            <a:xfrm>
              <a:off x="2833850" y="3316975"/>
              <a:ext cx="211025" cy="401975"/>
            </a:xfrm>
            <a:custGeom>
              <a:avLst/>
              <a:gdLst/>
              <a:ahLst/>
              <a:cxnLst/>
              <a:rect l="l" t="t" r="r" b="b"/>
              <a:pathLst>
                <a:path w="8441" h="16079" extrusionOk="0">
                  <a:moveTo>
                    <a:pt x="2903" y="1"/>
                  </a:moveTo>
                  <a:cubicBezTo>
                    <a:pt x="2136" y="968"/>
                    <a:pt x="1202" y="1602"/>
                    <a:pt x="1" y="1835"/>
                  </a:cubicBezTo>
                  <a:lnTo>
                    <a:pt x="535" y="16079"/>
                  </a:lnTo>
                  <a:cubicBezTo>
                    <a:pt x="1068" y="16079"/>
                    <a:pt x="1602" y="16046"/>
                    <a:pt x="2136" y="16012"/>
                  </a:cubicBezTo>
                  <a:cubicBezTo>
                    <a:pt x="4104" y="15812"/>
                    <a:pt x="6305" y="15278"/>
                    <a:pt x="8440" y="14144"/>
                  </a:cubicBezTo>
                  <a:lnTo>
                    <a:pt x="2903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9"/>
            <p:cNvSpPr/>
            <p:nvPr/>
          </p:nvSpPr>
          <p:spPr>
            <a:xfrm>
              <a:off x="2973125" y="2799100"/>
              <a:ext cx="351100" cy="210200"/>
            </a:xfrm>
            <a:custGeom>
              <a:avLst/>
              <a:gdLst/>
              <a:ahLst/>
              <a:cxnLst/>
              <a:rect l="l" t="t" r="r" b="b"/>
              <a:pathLst>
                <a:path w="14044" h="8408" extrusionOk="0">
                  <a:moveTo>
                    <a:pt x="1" y="1"/>
                  </a:moveTo>
                  <a:cubicBezTo>
                    <a:pt x="67" y="2036"/>
                    <a:pt x="134" y="4104"/>
                    <a:pt x="134" y="6172"/>
                  </a:cubicBezTo>
                  <a:lnTo>
                    <a:pt x="13911" y="8407"/>
                  </a:lnTo>
                  <a:cubicBezTo>
                    <a:pt x="13977" y="6739"/>
                    <a:pt x="14044" y="5038"/>
                    <a:pt x="14044" y="327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9"/>
            <p:cNvSpPr/>
            <p:nvPr/>
          </p:nvSpPr>
          <p:spPr>
            <a:xfrm>
              <a:off x="2967300" y="2164500"/>
              <a:ext cx="351925" cy="246850"/>
            </a:xfrm>
            <a:custGeom>
              <a:avLst/>
              <a:gdLst/>
              <a:ahLst/>
              <a:cxnLst/>
              <a:rect l="l" t="t" r="r" b="b"/>
              <a:pathLst>
                <a:path w="14077" h="9874" extrusionOk="0">
                  <a:moveTo>
                    <a:pt x="14077" y="0"/>
                  </a:moveTo>
                  <a:lnTo>
                    <a:pt x="200" y="1601"/>
                  </a:lnTo>
                  <a:lnTo>
                    <a:pt x="0" y="8540"/>
                  </a:lnTo>
                  <a:lnTo>
                    <a:pt x="13977" y="9874"/>
                  </a:lnTo>
                  <a:cubicBezTo>
                    <a:pt x="13910" y="6772"/>
                    <a:pt x="13910" y="3336"/>
                    <a:pt x="1407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9"/>
            <p:cNvSpPr/>
            <p:nvPr/>
          </p:nvSpPr>
          <p:spPr>
            <a:xfrm>
              <a:off x="3114900" y="1438150"/>
              <a:ext cx="397800" cy="394450"/>
            </a:xfrm>
            <a:custGeom>
              <a:avLst/>
              <a:gdLst/>
              <a:ahLst/>
              <a:cxnLst/>
              <a:rect l="l" t="t" r="r" b="b"/>
              <a:pathLst>
                <a:path w="15912" h="15778" extrusionOk="0">
                  <a:moveTo>
                    <a:pt x="7172" y="0"/>
                  </a:moveTo>
                  <a:cubicBezTo>
                    <a:pt x="4570" y="1534"/>
                    <a:pt x="2068" y="3803"/>
                    <a:pt x="0" y="7105"/>
                  </a:cubicBezTo>
                  <a:lnTo>
                    <a:pt x="10708" y="15778"/>
                  </a:lnTo>
                  <a:cubicBezTo>
                    <a:pt x="11875" y="13343"/>
                    <a:pt x="13543" y="11775"/>
                    <a:pt x="15912" y="11608"/>
                  </a:cubicBezTo>
                  <a:lnTo>
                    <a:pt x="7172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9"/>
            <p:cNvSpPr/>
            <p:nvPr/>
          </p:nvSpPr>
          <p:spPr>
            <a:xfrm>
              <a:off x="3690300" y="1644125"/>
              <a:ext cx="354450" cy="355275"/>
            </a:xfrm>
            <a:custGeom>
              <a:avLst/>
              <a:gdLst/>
              <a:ahLst/>
              <a:cxnLst/>
              <a:rect l="l" t="t" r="r" b="b"/>
              <a:pathLst>
                <a:path w="14178" h="14211" extrusionOk="0">
                  <a:moveTo>
                    <a:pt x="11709" y="0"/>
                  </a:moveTo>
                  <a:lnTo>
                    <a:pt x="1" y="10241"/>
                  </a:lnTo>
                  <a:cubicBezTo>
                    <a:pt x="401" y="11442"/>
                    <a:pt x="735" y="12776"/>
                    <a:pt x="1001" y="14210"/>
                  </a:cubicBezTo>
                  <a:lnTo>
                    <a:pt x="14178" y="6939"/>
                  </a:lnTo>
                  <a:cubicBezTo>
                    <a:pt x="13510" y="4403"/>
                    <a:pt x="12710" y="2068"/>
                    <a:pt x="1170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9"/>
            <p:cNvSpPr/>
            <p:nvPr/>
          </p:nvSpPr>
          <p:spPr>
            <a:xfrm>
              <a:off x="3750350" y="2360475"/>
              <a:ext cx="358625" cy="234350"/>
            </a:xfrm>
            <a:custGeom>
              <a:avLst/>
              <a:gdLst/>
              <a:ahLst/>
              <a:cxnLst/>
              <a:rect l="l" t="t" r="r" b="b"/>
              <a:pathLst>
                <a:path w="14345" h="9374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3236"/>
                    <a:pt x="167" y="6471"/>
                    <a:pt x="201" y="9373"/>
                  </a:cubicBezTo>
                  <a:lnTo>
                    <a:pt x="14344" y="6905"/>
                  </a:lnTo>
                  <a:lnTo>
                    <a:pt x="14211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9"/>
            <p:cNvSpPr/>
            <p:nvPr/>
          </p:nvSpPr>
          <p:spPr>
            <a:xfrm>
              <a:off x="3762850" y="2945875"/>
              <a:ext cx="366125" cy="233525"/>
            </a:xfrm>
            <a:custGeom>
              <a:avLst/>
              <a:gdLst/>
              <a:ahLst/>
              <a:cxnLst/>
              <a:rect l="l" t="t" r="r" b="b"/>
              <a:pathLst>
                <a:path w="14645" h="9341" extrusionOk="0">
                  <a:moveTo>
                    <a:pt x="14111" y="1"/>
                  </a:moveTo>
                  <a:lnTo>
                    <a:pt x="1" y="2269"/>
                  </a:lnTo>
                  <a:cubicBezTo>
                    <a:pt x="101" y="4704"/>
                    <a:pt x="234" y="7039"/>
                    <a:pt x="434" y="9341"/>
                  </a:cubicBezTo>
                  <a:lnTo>
                    <a:pt x="14645" y="9041"/>
                  </a:lnTo>
                  <a:cubicBezTo>
                    <a:pt x="14378" y="6172"/>
                    <a:pt x="14211" y="3136"/>
                    <a:pt x="1411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9"/>
            <p:cNvSpPr/>
            <p:nvPr/>
          </p:nvSpPr>
          <p:spPr>
            <a:xfrm>
              <a:off x="3941325" y="3532125"/>
              <a:ext cx="367775" cy="422000"/>
            </a:xfrm>
            <a:custGeom>
              <a:avLst/>
              <a:gdLst/>
              <a:ahLst/>
              <a:cxnLst/>
              <a:rect l="l" t="t" r="r" b="b"/>
              <a:pathLst>
                <a:path w="14711" h="16880" extrusionOk="0">
                  <a:moveTo>
                    <a:pt x="10141" y="1"/>
                  </a:moveTo>
                  <a:lnTo>
                    <a:pt x="0" y="9641"/>
                  </a:lnTo>
                  <a:cubicBezTo>
                    <a:pt x="834" y="10809"/>
                    <a:pt x="1735" y="11876"/>
                    <a:pt x="2769" y="12810"/>
                  </a:cubicBezTo>
                  <a:cubicBezTo>
                    <a:pt x="4937" y="14778"/>
                    <a:pt x="7472" y="16146"/>
                    <a:pt x="10274" y="16880"/>
                  </a:cubicBezTo>
                  <a:lnTo>
                    <a:pt x="14711" y="3237"/>
                  </a:lnTo>
                  <a:cubicBezTo>
                    <a:pt x="13877" y="3170"/>
                    <a:pt x="13043" y="2870"/>
                    <a:pt x="12342" y="2336"/>
                  </a:cubicBezTo>
                  <a:cubicBezTo>
                    <a:pt x="11342" y="1602"/>
                    <a:pt x="10641" y="868"/>
                    <a:pt x="1014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9"/>
            <p:cNvSpPr/>
            <p:nvPr/>
          </p:nvSpPr>
          <p:spPr>
            <a:xfrm>
              <a:off x="4532575" y="3158525"/>
              <a:ext cx="359450" cy="198500"/>
            </a:xfrm>
            <a:custGeom>
              <a:avLst/>
              <a:gdLst/>
              <a:ahLst/>
              <a:cxnLst/>
              <a:rect l="l" t="t" r="r" b="b"/>
              <a:pathLst>
                <a:path w="14378" h="7940" extrusionOk="0">
                  <a:moveTo>
                    <a:pt x="267" y="1"/>
                  </a:moveTo>
                  <a:lnTo>
                    <a:pt x="0" y="4137"/>
                  </a:lnTo>
                  <a:lnTo>
                    <a:pt x="13844" y="7940"/>
                  </a:lnTo>
                  <a:cubicBezTo>
                    <a:pt x="14111" y="5972"/>
                    <a:pt x="14277" y="3937"/>
                    <a:pt x="14377" y="1869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9"/>
            <p:cNvSpPr/>
            <p:nvPr/>
          </p:nvSpPr>
          <p:spPr>
            <a:xfrm>
              <a:off x="4545075" y="2426350"/>
              <a:ext cx="356125" cy="288550"/>
            </a:xfrm>
            <a:custGeom>
              <a:avLst/>
              <a:gdLst/>
              <a:ahLst/>
              <a:cxnLst/>
              <a:rect l="l" t="t" r="r" b="b"/>
              <a:pathLst>
                <a:path w="14245" h="11542" extrusionOk="0">
                  <a:moveTo>
                    <a:pt x="501" y="0"/>
                  </a:moveTo>
                  <a:cubicBezTo>
                    <a:pt x="201" y="2869"/>
                    <a:pt x="68" y="5838"/>
                    <a:pt x="1" y="8873"/>
                  </a:cubicBezTo>
                  <a:lnTo>
                    <a:pt x="14144" y="11542"/>
                  </a:lnTo>
                  <a:cubicBezTo>
                    <a:pt x="14178" y="10007"/>
                    <a:pt x="14211" y="8473"/>
                    <a:pt x="14244" y="7005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9"/>
            <p:cNvSpPr/>
            <p:nvPr/>
          </p:nvSpPr>
          <p:spPr>
            <a:xfrm>
              <a:off x="4701850" y="1826750"/>
              <a:ext cx="354450" cy="418650"/>
            </a:xfrm>
            <a:custGeom>
              <a:avLst/>
              <a:gdLst/>
              <a:ahLst/>
              <a:cxnLst/>
              <a:rect l="l" t="t" r="r" b="b"/>
              <a:pathLst>
                <a:path w="14178" h="16746" extrusionOk="0">
                  <a:moveTo>
                    <a:pt x="9274" y="0"/>
                  </a:moveTo>
                  <a:cubicBezTo>
                    <a:pt x="5138" y="1135"/>
                    <a:pt x="2136" y="3470"/>
                    <a:pt x="1" y="6305"/>
                  </a:cubicBezTo>
                  <a:lnTo>
                    <a:pt x="10308" y="16746"/>
                  </a:lnTo>
                  <a:cubicBezTo>
                    <a:pt x="11276" y="14911"/>
                    <a:pt x="12610" y="13777"/>
                    <a:pt x="14178" y="13343"/>
                  </a:cubicBezTo>
                  <a:lnTo>
                    <a:pt x="9274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9"/>
            <p:cNvSpPr/>
            <p:nvPr/>
          </p:nvSpPr>
          <p:spPr>
            <a:xfrm>
              <a:off x="5264775" y="2239550"/>
              <a:ext cx="295225" cy="312750"/>
            </a:xfrm>
            <a:custGeom>
              <a:avLst/>
              <a:gdLst/>
              <a:ahLst/>
              <a:cxnLst/>
              <a:rect l="l" t="t" r="r" b="b"/>
              <a:pathLst>
                <a:path w="11809" h="12510" extrusionOk="0">
                  <a:moveTo>
                    <a:pt x="10975" y="0"/>
                  </a:moveTo>
                  <a:lnTo>
                    <a:pt x="0" y="6305"/>
                  </a:lnTo>
                  <a:cubicBezTo>
                    <a:pt x="167" y="8306"/>
                    <a:pt x="133" y="10441"/>
                    <a:pt x="133" y="12509"/>
                  </a:cubicBezTo>
                  <a:lnTo>
                    <a:pt x="11808" y="8139"/>
                  </a:lnTo>
                  <a:cubicBezTo>
                    <a:pt x="11575" y="5638"/>
                    <a:pt x="11375" y="2802"/>
                    <a:pt x="1097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9"/>
            <p:cNvSpPr/>
            <p:nvPr/>
          </p:nvSpPr>
          <p:spPr>
            <a:xfrm>
              <a:off x="2994800" y="1889300"/>
              <a:ext cx="352775" cy="119275"/>
            </a:xfrm>
            <a:custGeom>
              <a:avLst/>
              <a:gdLst/>
              <a:ahLst/>
              <a:cxnLst/>
              <a:rect l="l" t="t" r="r" b="b"/>
              <a:pathLst>
                <a:path w="14111" h="4771" extrusionOk="0">
                  <a:moveTo>
                    <a:pt x="635" y="0"/>
                  </a:moveTo>
                  <a:cubicBezTo>
                    <a:pt x="368" y="1101"/>
                    <a:pt x="168" y="2235"/>
                    <a:pt x="1" y="3403"/>
                  </a:cubicBezTo>
                  <a:lnTo>
                    <a:pt x="13544" y="4770"/>
                  </a:lnTo>
                  <a:cubicBezTo>
                    <a:pt x="13711" y="3736"/>
                    <a:pt x="13877" y="2736"/>
                    <a:pt x="14111" y="1802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9"/>
            <p:cNvSpPr/>
            <p:nvPr/>
          </p:nvSpPr>
          <p:spPr>
            <a:xfrm>
              <a:off x="3568550" y="1369750"/>
              <a:ext cx="140950" cy="395325"/>
            </a:xfrm>
            <a:custGeom>
              <a:avLst/>
              <a:gdLst/>
              <a:ahLst/>
              <a:cxnLst/>
              <a:rect l="l" t="t" r="r" b="b"/>
              <a:pathLst>
                <a:path w="5638" h="15813" extrusionOk="0">
                  <a:moveTo>
                    <a:pt x="1702" y="1"/>
                  </a:moveTo>
                  <a:lnTo>
                    <a:pt x="1" y="14611"/>
                  </a:lnTo>
                  <a:lnTo>
                    <a:pt x="1869" y="15812"/>
                  </a:lnTo>
                  <a:lnTo>
                    <a:pt x="5638" y="801"/>
                  </a:lnTo>
                  <a:cubicBezTo>
                    <a:pt x="4404" y="401"/>
                    <a:pt x="3069" y="134"/>
                    <a:pt x="170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9"/>
            <p:cNvSpPr/>
            <p:nvPr/>
          </p:nvSpPr>
          <p:spPr>
            <a:xfrm>
              <a:off x="3738675" y="2110275"/>
              <a:ext cx="357775" cy="140975"/>
            </a:xfrm>
            <a:custGeom>
              <a:avLst/>
              <a:gdLst/>
              <a:ahLst/>
              <a:cxnLst/>
              <a:rect l="l" t="t" r="r" b="b"/>
              <a:pathLst>
                <a:path w="14311" h="5639" extrusionOk="0">
                  <a:moveTo>
                    <a:pt x="14077" y="1"/>
                  </a:moveTo>
                  <a:lnTo>
                    <a:pt x="0" y="2503"/>
                  </a:lnTo>
                  <a:cubicBezTo>
                    <a:pt x="101" y="3537"/>
                    <a:pt x="201" y="4571"/>
                    <a:pt x="267" y="5638"/>
                  </a:cubicBezTo>
                  <a:lnTo>
                    <a:pt x="14311" y="3103"/>
                  </a:lnTo>
                  <a:cubicBezTo>
                    <a:pt x="14244" y="2069"/>
                    <a:pt x="14177" y="1002"/>
                    <a:pt x="1407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9"/>
            <p:cNvSpPr/>
            <p:nvPr/>
          </p:nvSpPr>
          <p:spPr>
            <a:xfrm>
              <a:off x="3757025" y="2713225"/>
              <a:ext cx="355275" cy="120925"/>
            </a:xfrm>
            <a:custGeom>
              <a:avLst/>
              <a:gdLst/>
              <a:ahLst/>
              <a:cxnLst/>
              <a:rect l="l" t="t" r="r" b="b"/>
              <a:pathLst>
                <a:path w="14211" h="4837" extrusionOk="0">
                  <a:moveTo>
                    <a:pt x="14144" y="0"/>
                  </a:moveTo>
                  <a:lnTo>
                    <a:pt x="0" y="1001"/>
                  </a:lnTo>
                  <a:cubicBezTo>
                    <a:pt x="0" y="2302"/>
                    <a:pt x="34" y="3569"/>
                    <a:pt x="67" y="4837"/>
                  </a:cubicBezTo>
                  <a:lnTo>
                    <a:pt x="14210" y="2969"/>
                  </a:lnTo>
                  <a:cubicBezTo>
                    <a:pt x="14177" y="1968"/>
                    <a:pt x="14177" y="968"/>
                    <a:pt x="14144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9"/>
            <p:cNvSpPr/>
            <p:nvPr/>
          </p:nvSpPr>
          <p:spPr>
            <a:xfrm>
              <a:off x="2968125" y="2570625"/>
              <a:ext cx="356100" cy="137625"/>
            </a:xfrm>
            <a:custGeom>
              <a:avLst/>
              <a:gdLst/>
              <a:ahLst/>
              <a:cxnLst/>
              <a:rect l="l" t="t" r="r" b="b"/>
              <a:pathLst>
                <a:path w="14244" h="5505" extrusionOk="0">
                  <a:moveTo>
                    <a:pt x="0" y="0"/>
                  </a:moveTo>
                  <a:cubicBezTo>
                    <a:pt x="0" y="767"/>
                    <a:pt x="34" y="1568"/>
                    <a:pt x="34" y="2368"/>
                  </a:cubicBezTo>
                  <a:cubicBezTo>
                    <a:pt x="34" y="2535"/>
                    <a:pt x="34" y="2702"/>
                    <a:pt x="34" y="2869"/>
                  </a:cubicBezTo>
                  <a:lnTo>
                    <a:pt x="14244" y="5504"/>
                  </a:lnTo>
                  <a:cubicBezTo>
                    <a:pt x="14244" y="4403"/>
                    <a:pt x="14211" y="3302"/>
                    <a:pt x="14211" y="22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9"/>
            <p:cNvSpPr/>
            <p:nvPr/>
          </p:nvSpPr>
          <p:spPr>
            <a:xfrm>
              <a:off x="3807050" y="3306975"/>
              <a:ext cx="346950" cy="220175"/>
            </a:xfrm>
            <a:custGeom>
              <a:avLst/>
              <a:gdLst/>
              <a:ahLst/>
              <a:cxnLst/>
              <a:rect l="l" t="t" r="r" b="b"/>
              <a:pathLst>
                <a:path w="13878" h="8807" extrusionOk="0">
                  <a:moveTo>
                    <a:pt x="13510" y="1"/>
                  </a:moveTo>
                  <a:lnTo>
                    <a:pt x="1" y="4871"/>
                  </a:lnTo>
                  <a:cubicBezTo>
                    <a:pt x="268" y="6205"/>
                    <a:pt x="568" y="7539"/>
                    <a:pt x="901" y="8807"/>
                  </a:cubicBezTo>
                  <a:lnTo>
                    <a:pt x="13877" y="2769"/>
                  </a:lnTo>
                  <a:cubicBezTo>
                    <a:pt x="13744" y="1935"/>
                    <a:pt x="13644" y="1001"/>
                    <a:pt x="13510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9"/>
            <p:cNvSpPr/>
            <p:nvPr/>
          </p:nvSpPr>
          <p:spPr>
            <a:xfrm>
              <a:off x="4375800" y="3534650"/>
              <a:ext cx="367775" cy="328575"/>
            </a:xfrm>
            <a:custGeom>
              <a:avLst/>
              <a:gdLst/>
              <a:ahLst/>
              <a:cxnLst/>
              <a:rect l="l" t="t" r="r" b="b"/>
              <a:pathLst>
                <a:path w="14711" h="13143" extrusionOk="0">
                  <a:moveTo>
                    <a:pt x="3269" y="0"/>
                  </a:moveTo>
                  <a:cubicBezTo>
                    <a:pt x="2335" y="1268"/>
                    <a:pt x="1201" y="2168"/>
                    <a:pt x="0" y="2669"/>
                  </a:cubicBezTo>
                  <a:lnTo>
                    <a:pt x="10741" y="13143"/>
                  </a:lnTo>
                  <a:cubicBezTo>
                    <a:pt x="12142" y="12042"/>
                    <a:pt x="13510" y="10641"/>
                    <a:pt x="14711" y="8906"/>
                  </a:cubicBezTo>
                  <a:lnTo>
                    <a:pt x="3269" y="0"/>
                  </a:ln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9"/>
            <p:cNvSpPr/>
            <p:nvPr/>
          </p:nvSpPr>
          <p:spPr>
            <a:xfrm>
              <a:off x="4543425" y="2885850"/>
              <a:ext cx="355275" cy="132600"/>
            </a:xfrm>
            <a:custGeom>
              <a:avLst/>
              <a:gdLst/>
              <a:ahLst/>
              <a:cxnLst/>
              <a:rect l="l" t="t" r="r" b="b"/>
              <a:pathLst>
                <a:path w="14211" h="5304" extrusionOk="0">
                  <a:moveTo>
                    <a:pt x="14210" y="0"/>
                  </a:moveTo>
                  <a:lnTo>
                    <a:pt x="33" y="534"/>
                  </a:lnTo>
                  <a:cubicBezTo>
                    <a:pt x="33" y="2135"/>
                    <a:pt x="33" y="3736"/>
                    <a:pt x="0" y="5304"/>
                  </a:cubicBezTo>
                  <a:lnTo>
                    <a:pt x="14177" y="4270"/>
                  </a:lnTo>
                  <a:cubicBezTo>
                    <a:pt x="14210" y="2836"/>
                    <a:pt x="14210" y="1435"/>
                    <a:pt x="14210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4578450" y="2194525"/>
              <a:ext cx="351100" cy="212675"/>
            </a:xfrm>
            <a:custGeom>
              <a:avLst/>
              <a:gdLst/>
              <a:ahLst/>
              <a:cxnLst/>
              <a:rect l="l" t="t" r="r" b="b"/>
              <a:pathLst>
                <a:path w="14044" h="8507" extrusionOk="0">
                  <a:moveTo>
                    <a:pt x="801" y="0"/>
                  </a:moveTo>
                  <a:cubicBezTo>
                    <a:pt x="634" y="634"/>
                    <a:pt x="467" y="1268"/>
                    <a:pt x="334" y="1868"/>
                  </a:cubicBezTo>
                  <a:cubicBezTo>
                    <a:pt x="200" y="2368"/>
                    <a:pt x="100" y="2869"/>
                    <a:pt x="0" y="3369"/>
                  </a:cubicBezTo>
                  <a:lnTo>
                    <a:pt x="13510" y="8506"/>
                  </a:lnTo>
                  <a:cubicBezTo>
                    <a:pt x="13643" y="7472"/>
                    <a:pt x="13810" y="6471"/>
                    <a:pt x="14043" y="5537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9"/>
            <p:cNvSpPr/>
            <p:nvPr/>
          </p:nvSpPr>
          <p:spPr>
            <a:xfrm>
              <a:off x="5174700" y="1863450"/>
              <a:ext cx="249375" cy="396125"/>
            </a:xfrm>
            <a:custGeom>
              <a:avLst/>
              <a:gdLst/>
              <a:ahLst/>
              <a:cxnLst/>
              <a:rect l="l" t="t" r="r" b="b"/>
              <a:pathLst>
                <a:path w="9975" h="15845" extrusionOk="0">
                  <a:moveTo>
                    <a:pt x="6505" y="0"/>
                  </a:moveTo>
                  <a:lnTo>
                    <a:pt x="0" y="12709"/>
                  </a:lnTo>
                  <a:cubicBezTo>
                    <a:pt x="67" y="12709"/>
                    <a:pt x="134" y="12743"/>
                    <a:pt x="167" y="12776"/>
                  </a:cubicBezTo>
                  <a:cubicBezTo>
                    <a:pt x="1268" y="13410"/>
                    <a:pt x="2035" y="14511"/>
                    <a:pt x="2569" y="15845"/>
                  </a:cubicBezTo>
                  <a:lnTo>
                    <a:pt x="9974" y="2569"/>
                  </a:lnTo>
                  <a:cubicBezTo>
                    <a:pt x="9807" y="2369"/>
                    <a:pt x="9607" y="2202"/>
                    <a:pt x="9374" y="2002"/>
                  </a:cubicBezTo>
                  <a:cubicBezTo>
                    <a:pt x="8473" y="1234"/>
                    <a:pt x="7506" y="567"/>
                    <a:pt x="6505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9"/>
            <p:cNvSpPr/>
            <p:nvPr/>
          </p:nvSpPr>
          <p:spPr>
            <a:xfrm>
              <a:off x="2951450" y="3130175"/>
              <a:ext cx="339425" cy="257725"/>
            </a:xfrm>
            <a:custGeom>
              <a:avLst/>
              <a:gdLst/>
              <a:ahLst/>
              <a:cxnLst/>
              <a:rect l="l" t="t" r="r" b="b"/>
              <a:pathLst>
                <a:path w="13577" h="10309" extrusionOk="0">
                  <a:moveTo>
                    <a:pt x="634" y="1"/>
                  </a:moveTo>
                  <a:cubicBezTo>
                    <a:pt x="501" y="1235"/>
                    <a:pt x="301" y="2403"/>
                    <a:pt x="0" y="3437"/>
                  </a:cubicBezTo>
                  <a:lnTo>
                    <a:pt x="12443" y="10308"/>
                  </a:lnTo>
                  <a:cubicBezTo>
                    <a:pt x="12876" y="9007"/>
                    <a:pt x="13276" y="7573"/>
                    <a:pt x="13577" y="6038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2478600" y="3286125"/>
              <a:ext cx="271900" cy="391975"/>
            </a:xfrm>
            <a:custGeom>
              <a:avLst/>
              <a:gdLst/>
              <a:ahLst/>
              <a:cxnLst/>
              <a:rect l="l" t="t" r="r" b="b"/>
              <a:pathLst>
                <a:path w="10876" h="15679" extrusionOk="0">
                  <a:moveTo>
                    <a:pt x="8373" y="1"/>
                  </a:moveTo>
                  <a:lnTo>
                    <a:pt x="1" y="11309"/>
                  </a:lnTo>
                  <a:cubicBezTo>
                    <a:pt x="501" y="11909"/>
                    <a:pt x="1068" y="12476"/>
                    <a:pt x="1702" y="13010"/>
                  </a:cubicBezTo>
                  <a:cubicBezTo>
                    <a:pt x="2970" y="14111"/>
                    <a:pt x="4337" y="14978"/>
                    <a:pt x="5838" y="15679"/>
                  </a:cubicBezTo>
                  <a:lnTo>
                    <a:pt x="10875" y="2636"/>
                  </a:lnTo>
                  <a:lnTo>
                    <a:pt x="8373" y="1"/>
                  </a:ln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9"/>
            <p:cNvSpPr/>
            <p:nvPr/>
          </p:nvSpPr>
          <p:spPr>
            <a:xfrm>
              <a:off x="2304325" y="2151150"/>
              <a:ext cx="266050" cy="240200"/>
            </a:xfrm>
            <a:custGeom>
              <a:avLst/>
              <a:gdLst/>
              <a:ahLst/>
              <a:cxnLst/>
              <a:rect l="l" t="t" r="r" b="b"/>
              <a:pathLst>
                <a:path w="10642" h="9608" extrusionOk="0">
                  <a:moveTo>
                    <a:pt x="8673" y="0"/>
                  </a:moveTo>
                  <a:lnTo>
                    <a:pt x="0" y="5137"/>
                  </a:lnTo>
                  <a:cubicBezTo>
                    <a:pt x="567" y="6472"/>
                    <a:pt x="1034" y="8006"/>
                    <a:pt x="1435" y="9607"/>
                  </a:cubicBezTo>
                  <a:lnTo>
                    <a:pt x="10641" y="5071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9"/>
            <p:cNvSpPr/>
            <p:nvPr/>
          </p:nvSpPr>
          <p:spPr>
            <a:xfrm>
              <a:off x="1802300" y="2064425"/>
              <a:ext cx="193500" cy="217675"/>
            </a:xfrm>
            <a:custGeom>
              <a:avLst/>
              <a:gdLst/>
              <a:ahLst/>
              <a:cxnLst/>
              <a:rect l="l" t="t" r="r" b="b"/>
              <a:pathLst>
                <a:path w="7740" h="8707" extrusionOk="0">
                  <a:moveTo>
                    <a:pt x="2268" y="0"/>
                  </a:moveTo>
                  <a:cubicBezTo>
                    <a:pt x="1568" y="901"/>
                    <a:pt x="901" y="1935"/>
                    <a:pt x="267" y="3103"/>
                  </a:cubicBezTo>
                  <a:cubicBezTo>
                    <a:pt x="167" y="3303"/>
                    <a:pt x="67" y="3469"/>
                    <a:pt x="0" y="3670"/>
                  </a:cubicBezTo>
                  <a:lnTo>
                    <a:pt x="6138" y="8707"/>
                  </a:lnTo>
                  <a:cubicBezTo>
                    <a:pt x="6471" y="7506"/>
                    <a:pt x="7005" y="6438"/>
                    <a:pt x="7739" y="5604"/>
                  </a:cubicBezTo>
                  <a:lnTo>
                    <a:pt x="2268" y="0"/>
                  </a:ln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9"/>
            <p:cNvSpPr/>
            <p:nvPr/>
          </p:nvSpPr>
          <p:spPr>
            <a:xfrm>
              <a:off x="2378525" y="2836650"/>
              <a:ext cx="257725" cy="110100"/>
            </a:xfrm>
            <a:custGeom>
              <a:avLst/>
              <a:gdLst/>
              <a:ahLst/>
              <a:cxnLst/>
              <a:rect l="l" t="t" r="r" b="b"/>
              <a:pathLst>
                <a:path w="10309" h="4404" extrusionOk="0">
                  <a:moveTo>
                    <a:pt x="10242" y="0"/>
                  </a:moveTo>
                  <a:lnTo>
                    <a:pt x="1" y="567"/>
                  </a:lnTo>
                  <a:cubicBezTo>
                    <a:pt x="1" y="634"/>
                    <a:pt x="1" y="734"/>
                    <a:pt x="1" y="801"/>
                  </a:cubicBezTo>
                  <a:cubicBezTo>
                    <a:pt x="68" y="2002"/>
                    <a:pt x="101" y="3169"/>
                    <a:pt x="101" y="4303"/>
                  </a:cubicBezTo>
                  <a:lnTo>
                    <a:pt x="10308" y="4403"/>
                  </a:lnTo>
                  <a:cubicBezTo>
                    <a:pt x="10275" y="2869"/>
                    <a:pt x="10275" y="1368"/>
                    <a:pt x="1024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9"/>
            <p:cNvSpPr/>
            <p:nvPr/>
          </p:nvSpPr>
          <p:spPr>
            <a:xfrm>
              <a:off x="5434875" y="2841650"/>
              <a:ext cx="155150" cy="79250"/>
            </a:xfrm>
            <a:custGeom>
              <a:avLst/>
              <a:gdLst/>
              <a:ahLst/>
              <a:cxnLst/>
              <a:rect l="l" t="t" r="r" b="b"/>
              <a:pathLst>
                <a:path w="6206" h="3170" extrusionOk="0">
                  <a:moveTo>
                    <a:pt x="3103" y="0"/>
                  </a:moveTo>
                  <a:cubicBezTo>
                    <a:pt x="1369" y="0"/>
                    <a:pt x="1" y="701"/>
                    <a:pt x="1" y="1601"/>
                  </a:cubicBezTo>
                  <a:cubicBezTo>
                    <a:pt x="1" y="2469"/>
                    <a:pt x="1369" y="3169"/>
                    <a:pt x="3103" y="3169"/>
                  </a:cubicBezTo>
                  <a:cubicBezTo>
                    <a:pt x="4804" y="3169"/>
                    <a:pt x="6205" y="2469"/>
                    <a:pt x="6205" y="1601"/>
                  </a:cubicBezTo>
                  <a:cubicBezTo>
                    <a:pt x="6205" y="701"/>
                    <a:pt x="4804" y="0"/>
                    <a:pt x="3103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9"/>
            <p:cNvSpPr/>
            <p:nvPr/>
          </p:nvSpPr>
          <p:spPr>
            <a:xfrm>
              <a:off x="5576650" y="2718650"/>
              <a:ext cx="163475" cy="143900"/>
            </a:xfrm>
            <a:custGeom>
              <a:avLst/>
              <a:gdLst/>
              <a:ahLst/>
              <a:cxnLst/>
              <a:rect l="l" t="t" r="r" b="b"/>
              <a:pathLst>
                <a:path w="6539" h="5756" extrusionOk="0">
                  <a:moveTo>
                    <a:pt x="3437" y="0"/>
                  </a:moveTo>
                  <a:cubicBezTo>
                    <a:pt x="2100" y="0"/>
                    <a:pt x="740" y="732"/>
                    <a:pt x="234" y="1985"/>
                  </a:cubicBezTo>
                  <a:cubicBezTo>
                    <a:pt x="34" y="2452"/>
                    <a:pt x="1" y="2919"/>
                    <a:pt x="134" y="3419"/>
                  </a:cubicBezTo>
                  <a:cubicBezTo>
                    <a:pt x="468" y="4620"/>
                    <a:pt x="1935" y="5721"/>
                    <a:pt x="3203" y="5754"/>
                  </a:cubicBezTo>
                  <a:cubicBezTo>
                    <a:pt x="3225" y="5755"/>
                    <a:pt x="3247" y="5755"/>
                    <a:pt x="3269" y="5755"/>
                  </a:cubicBezTo>
                  <a:cubicBezTo>
                    <a:pt x="4480" y="5755"/>
                    <a:pt x="5646" y="4864"/>
                    <a:pt x="6072" y="3619"/>
                  </a:cubicBezTo>
                  <a:cubicBezTo>
                    <a:pt x="6539" y="2352"/>
                    <a:pt x="6272" y="1351"/>
                    <a:pt x="5371" y="617"/>
                  </a:cubicBezTo>
                  <a:cubicBezTo>
                    <a:pt x="4814" y="196"/>
                    <a:pt x="4128" y="0"/>
                    <a:pt x="3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9"/>
            <p:cNvSpPr/>
            <p:nvPr/>
          </p:nvSpPr>
          <p:spPr>
            <a:xfrm>
              <a:off x="5646700" y="2740650"/>
              <a:ext cx="109275" cy="110000"/>
            </a:xfrm>
            <a:custGeom>
              <a:avLst/>
              <a:gdLst/>
              <a:ahLst/>
              <a:cxnLst/>
              <a:rect l="l" t="t" r="r" b="b"/>
              <a:pathLst>
                <a:path w="4371" h="4400" extrusionOk="0">
                  <a:moveTo>
                    <a:pt x="2123" y="1"/>
                  </a:moveTo>
                  <a:cubicBezTo>
                    <a:pt x="975" y="1"/>
                    <a:pt x="66" y="981"/>
                    <a:pt x="34" y="2306"/>
                  </a:cubicBezTo>
                  <a:cubicBezTo>
                    <a:pt x="1" y="3340"/>
                    <a:pt x="401" y="4007"/>
                    <a:pt x="1201" y="4274"/>
                  </a:cubicBezTo>
                  <a:cubicBezTo>
                    <a:pt x="1425" y="4357"/>
                    <a:pt x="1643" y="4400"/>
                    <a:pt x="1856" y="4400"/>
                  </a:cubicBezTo>
                  <a:cubicBezTo>
                    <a:pt x="2406" y="4400"/>
                    <a:pt x="2922" y="4117"/>
                    <a:pt x="3403" y="3540"/>
                  </a:cubicBezTo>
                  <a:cubicBezTo>
                    <a:pt x="3637" y="3273"/>
                    <a:pt x="3837" y="2906"/>
                    <a:pt x="3970" y="2506"/>
                  </a:cubicBezTo>
                  <a:cubicBezTo>
                    <a:pt x="4370" y="1238"/>
                    <a:pt x="3570" y="71"/>
                    <a:pt x="2236" y="4"/>
                  </a:cubicBezTo>
                  <a:cubicBezTo>
                    <a:pt x="2198" y="2"/>
                    <a:pt x="2160" y="1"/>
                    <a:pt x="2123" y="1"/>
                  </a:cubicBez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286;p59">
            <a:extLst>
              <a:ext uri="{FF2B5EF4-FFF2-40B4-BE49-F238E27FC236}">
                <a16:creationId xmlns:a16="http://schemas.microsoft.com/office/drawing/2014/main" id="{F72408BA-8369-3251-2DC2-B9D01B642A9F}"/>
              </a:ext>
            </a:extLst>
          </p:cNvPr>
          <p:cNvGrpSpPr/>
          <p:nvPr/>
        </p:nvGrpSpPr>
        <p:grpSpPr>
          <a:xfrm flipH="1">
            <a:off x="7420232" y="3836119"/>
            <a:ext cx="1288157" cy="1265671"/>
            <a:chOff x="3044850" y="2118625"/>
            <a:chExt cx="1337650" cy="1314300"/>
          </a:xfrm>
        </p:grpSpPr>
        <p:sp>
          <p:nvSpPr>
            <p:cNvPr id="49" name="Google Shape;4287;p59">
              <a:extLst>
                <a:ext uri="{FF2B5EF4-FFF2-40B4-BE49-F238E27FC236}">
                  <a16:creationId xmlns:a16="http://schemas.microsoft.com/office/drawing/2014/main" id="{A217E83F-3DAB-B78E-9B6A-630C67769175}"/>
                </a:ext>
              </a:extLst>
            </p:cNvPr>
            <p:cNvSpPr/>
            <p:nvPr/>
          </p:nvSpPr>
          <p:spPr>
            <a:xfrm>
              <a:off x="3049850" y="2123625"/>
              <a:ext cx="1328475" cy="1304300"/>
            </a:xfrm>
            <a:custGeom>
              <a:avLst/>
              <a:gdLst/>
              <a:ahLst/>
              <a:cxnLst/>
              <a:rect l="l" t="t" r="r" b="b"/>
              <a:pathLst>
                <a:path w="53139" h="52172" extrusionOk="0">
                  <a:moveTo>
                    <a:pt x="33825" y="1"/>
                  </a:moveTo>
                  <a:cubicBezTo>
                    <a:pt x="33391" y="1"/>
                    <a:pt x="32924" y="67"/>
                    <a:pt x="32490" y="134"/>
                  </a:cubicBezTo>
                  <a:cubicBezTo>
                    <a:pt x="29221" y="701"/>
                    <a:pt x="26453" y="3503"/>
                    <a:pt x="25886" y="6806"/>
                  </a:cubicBezTo>
                  <a:cubicBezTo>
                    <a:pt x="22083" y="7806"/>
                    <a:pt x="17947" y="9441"/>
                    <a:pt x="12910" y="11876"/>
                  </a:cubicBezTo>
                  <a:cubicBezTo>
                    <a:pt x="11876" y="12376"/>
                    <a:pt x="10675" y="13010"/>
                    <a:pt x="9574" y="13811"/>
                  </a:cubicBezTo>
                  <a:cubicBezTo>
                    <a:pt x="8573" y="14578"/>
                    <a:pt x="7606" y="15578"/>
                    <a:pt x="6739" y="16813"/>
                  </a:cubicBezTo>
                  <a:cubicBezTo>
                    <a:pt x="5338" y="18714"/>
                    <a:pt x="4337" y="20949"/>
                    <a:pt x="3803" y="23284"/>
                  </a:cubicBezTo>
                  <a:cubicBezTo>
                    <a:pt x="3703" y="23351"/>
                    <a:pt x="3603" y="23384"/>
                    <a:pt x="3536" y="23451"/>
                  </a:cubicBezTo>
                  <a:cubicBezTo>
                    <a:pt x="2102" y="24285"/>
                    <a:pt x="968" y="25819"/>
                    <a:pt x="467" y="27687"/>
                  </a:cubicBezTo>
                  <a:cubicBezTo>
                    <a:pt x="67" y="29188"/>
                    <a:pt x="0" y="30856"/>
                    <a:pt x="267" y="32958"/>
                  </a:cubicBezTo>
                  <a:cubicBezTo>
                    <a:pt x="401" y="33958"/>
                    <a:pt x="568" y="34792"/>
                    <a:pt x="801" y="35526"/>
                  </a:cubicBezTo>
                  <a:cubicBezTo>
                    <a:pt x="1768" y="38795"/>
                    <a:pt x="4304" y="41564"/>
                    <a:pt x="7472" y="42865"/>
                  </a:cubicBezTo>
                  <a:cubicBezTo>
                    <a:pt x="6605" y="43365"/>
                    <a:pt x="5838" y="43999"/>
                    <a:pt x="5171" y="44733"/>
                  </a:cubicBezTo>
                  <a:cubicBezTo>
                    <a:pt x="4971" y="44666"/>
                    <a:pt x="4737" y="44633"/>
                    <a:pt x="4537" y="44633"/>
                  </a:cubicBezTo>
                  <a:lnTo>
                    <a:pt x="4470" y="44633"/>
                  </a:lnTo>
                  <a:cubicBezTo>
                    <a:pt x="3803" y="44666"/>
                    <a:pt x="3203" y="45000"/>
                    <a:pt x="2869" y="45533"/>
                  </a:cubicBezTo>
                  <a:cubicBezTo>
                    <a:pt x="2602" y="46000"/>
                    <a:pt x="2536" y="46534"/>
                    <a:pt x="2702" y="47001"/>
                  </a:cubicBezTo>
                  <a:cubicBezTo>
                    <a:pt x="2903" y="47668"/>
                    <a:pt x="3370" y="48135"/>
                    <a:pt x="3970" y="48302"/>
                  </a:cubicBezTo>
                  <a:cubicBezTo>
                    <a:pt x="4137" y="48335"/>
                    <a:pt x="4304" y="48369"/>
                    <a:pt x="4470" y="48369"/>
                  </a:cubicBezTo>
                  <a:cubicBezTo>
                    <a:pt x="5338" y="48369"/>
                    <a:pt x="6105" y="47802"/>
                    <a:pt x="6305" y="47034"/>
                  </a:cubicBezTo>
                  <a:cubicBezTo>
                    <a:pt x="6338" y="46934"/>
                    <a:pt x="6372" y="46834"/>
                    <a:pt x="6372" y="46701"/>
                  </a:cubicBezTo>
                  <a:cubicBezTo>
                    <a:pt x="7673" y="46267"/>
                    <a:pt x="8907" y="45633"/>
                    <a:pt x="9974" y="44833"/>
                  </a:cubicBezTo>
                  <a:lnTo>
                    <a:pt x="9974" y="44833"/>
                  </a:lnTo>
                  <a:cubicBezTo>
                    <a:pt x="9908" y="45500"/>
                    <a:pt x="9874" y="46200"/>
                    <a:pt x="9874" y="46868"/>
                  </a:cubicBezTo>
                  <a:cubicBezTo>
                    <a:pt x="9874" y="46901"/>
                    <a:pt x="9874" y="46934"/>
                    <a:pt x="9874" y="46968"/>
                  </a:cubicBezTo>
                  <a:lnTo>
                    <a:pt x="9841" y="47001"/>
                  </a:lnTo>
                  <a:cubicBezTo>
                    <a:pt x="9574" y="47168"/>
                    <a:pt x="9374" y="47368"/>
                    <a:pt x="9174" y="47668"/>
                  </a:cubicBezTo>
                  <a:cubicBezTo>
                    <a:pt x="9074" y="47802"/>
                    <a:pt x="9007" y="47968"/>
                    <a:pt x="8974" y="48135"/>
                  </a:cubicBezTo>
                  <a:cubicBezTo>
                    <a:pt x="8974" y="48202"/>
                    <a:pt x="8907" y="48502"/>
                    <a:pt x="8907" y="48602"/>
                  </a:cubicBezTo>
                  <a:cubicBezTo>
                    <a:pt x="8907" y="48635"/>
                    <a:pt x="8974" y="49036"/>
                    <a:pt x="8974" y="49102"/>
                  </a:cubicBezTo>
                  <a:cubicBezTo>
                    <a:pt x="9040" y="49269"/>
                    <a:pt x="9107" y="49403"/>
                    <a:pt x="9174" y="49536"/>
                  </a:cubicBezTo>
                  <a:cubicBezTo>
                    <a:pt x="9274" y="49670"/>
                    <a:pt x="9374" y="49803"/>
                    <a:pt x="9474" y="49903"/>
                  </a:cubicBezTo>
                  <a:cubicBezTo>
                    <a:pt x="9574" y="50036"/>
                    <a:pt x="9707" y="50137"/>
                    <a:pt x="9841" y="50237"/>
                  </a:cubicBezTo>
                  <a:cubicBezTo>
                    <a:pt x="9874" y="50237"/>
                    <a:pt x="9908" y="50270"/>
                    <a:pt x="9941" y="50270"/>
                  </a:cubicBezTo>
                  <a:cubicBezTo>
                    <a:pt x="10041" y="50337"/>
                    <a:pt x="10274" y="50437"/>
                    <a:pt x="10441" y="50470"/>
                  </a:cubicBezTo>
                  <a:lnTo>
                    <a:pt x="10508" y="50470"/>
                  </a:lnTo>
                  <a:lnTo>
                    <a:pt x="10575" y="50503"/>
                  </a:lnTo>
                  <a:cubicBezTo>
                    <a:pt x="10675" y="50537"/>
                    <a:pt x="10875" y="50570"/>
                    <a:pt x="11042" y="50570"/>
                  </a:cubicBezTo>
                  <a:cubicBezTo>
                    <a:pt x="11208" y="50570"/>
                    <a:pt x="11409" y="50537"/>
                    <a:pt x="11509" y="50503"/>
                  </a:cubicBezTo>
                  <a:cubicBezTo>
                    <a:pt x="11575" y="50470"/>
                    <a:pt x="11876" y="50370"/>
                    <a:pt x="11942" y="50303"/>
                  </a:cubicBezTo>
                  <a:cubicBezTo>
                    <a:pt x="12076" y="50237"/>
                    <a:pt x="12209" y="50137"/>
                    <a:pt x="12309" y="50036"/>
                  </a:cubicBezTo>
                  <a:lnTo>
                    <a:pt x="12576" y="49670"/>
                  </a:lnTo>
                  <a:cubicBezTo>
                    <a:pt x="12643" y="49603"/>
                    <a:pt x="12743" y="49336"/>
                    <a:pt x="12776" y="49236"/>
                  </a:cubicBezTo>
                  <a:cubicBezTo>
                    <a:pt x="12776" y="49169"/>
                    <a:pt x="12810" y="49002"/>
                    <a:pt x="12810" y="49002"/>
                  </a:cubicBezTo>
                  <a:lnTo>
                    <a:pt x="12810" y="48936"/>
                  </a:lnTo>
                  <a:cubicBezTo>
                    <a:pt x="12810" y="48836"/>
                    <a:pt x="12843" y="48802"/>
                    <a:pt x="12843" y="48702"/>
                  </a:cubicBezTo>
                  <a:cubicBezTo>
                    <a:pt x="12843" y="48602"/>
                    <a:pt x="12810" y="48302"/>
                    <a:pt x="12776" y="48202"/>
                  </a:cubicBezTo>
                  <a:lnTo>
                    <a:pt x="12743" y="48168"/>
                  </a:lnTo>
                  <a:cubicBezTo>
                    <a:pt x="12743" y="48102"/>
                    <a:pt x="12710" y="48002"/>
                    <a:pt x="12676" y="47935"/>
                  </a:cubicBezTo>
                  <a:cubicBezTo>
                    <a:pt x="12776" y="47668"/>
                    <a:pt x="12843" y="47368"/>
                    <a:pt x="12910" y="47101"/>
                  </a:cubicBezTo>
                  <a:lnTo>
                    <a:pt x="13410" y="44899"/>
                  </a:lnTo>
                  <a:cubicBezTo>
                    <a:pt x="13710" y="45400"/>
                    <a:pt x="14211" y="45867"/>
                    <a:pt x="14911" y="46234"/>
                  </a:cubicBezTo>
                  <a:cubicBezTo>
                    <a:pt x="15578" y="46634"/>
                    <a:pt x="16312" y="46901"/>
                    <a:pt x="17079" y="47068"/>
                  </a:cubicBezTo>
                  <a:cubicBezTo>
                    <a:pt x="17079" y="47134"/>
                    <a:pt x="17113" y="47168"/>
                    <a:pt x="17113" y="47234"/>
                  </a:cubicBezTo>
                  <a:cubicBezTo>
                    <a:pt x="17179" y="47401"/>
                    <a:pt x="17279" y="47568"/>
                    <a:pt x="17446" y="47735"/>
                  </a:cubicBezTo>
                  <a:cubicBezTo>
                    <a:pt x="17613" y="47968"/>
                    <a:pt x="17813" y="48168"/>
                    <a:pt x="18080" y="48335"/>
                  </a:cubicBezTo>
                  <a:cubicBezTo>
                    <a:pt x="18347" y="48502"/>
                    <a:pt x="18647" y="48569"/>
                    <a:pt x="18947" y="48569"/>
                  </a:cubicBezTo>
                  <a:cubicBezTo>
                    <a:pt x="19281" y="48569"/>
                    <a:pt x="19581" y="48502"/>
                    <a:pt x="19848" y="48335"/>
                  </a:cubicBezTo>
                  <a:cubicBezTo>
                    <a:pt x="19948" y="48269"/>
                    <a:pt x="20115" y="48135"/>
                    <a:pt x="20215" y="48035"/>
                  </a:cubicBezTo>
                  <a:cubicBezTo>
                    <a:pt x="20315" y="47968"/>
                    <a:pt x="20448" y="47802"/>
                    <a:pt x="20515" y="47668"/>
                  </a:cubicBezTo>
                  <a:cubicBezTo>
                    <a:pt x="20615" y="47535"/>
                    <a:pt x="20682" y="47368"/>
                    <a:pt x="20715" y="47168"/>
                  </a:cubicBezTo>
                  <a:cubicBezTo>
                    <a:pt x="20782" y="46901"/>
                    <a:pt x="20849" y="46534"/>
                    <a:pt x="20715" y="46134"/>
                  </a:cubicBezTo>
                  <a:cubicBezTo>
                    <a:pt x="20682" y="46034"/>
                    <a:pt x="20615" y="45833"/>
                    <a:pt x="20515" y="45700"/>
                  </a:cubicBezTo>
                  <a:cubicBezTo>
                    <a:pt x="20482" y="45667"/>
                    <a:pt x="20315" y="45400"/>
                    <a:pt x="20248" y="45366"/>
                  </a:cubicBezTo>
                  <a:cubicBezTo>
                    <a:pt x="20215" y="45300"/>
                    <a:pt x="20115" y="45266"/>
                    <a:pt x="20081" y="45200"/>
                  </a:cubicBezTo>
                  <a:lnTo>
                    <a:pt x="20015" y="45166"/>
                  </a:lnTo>
                  <a:cubicBezTo>
                    <a:pt x="19981" y="45133"/>
                    <a:pt x="19915" y="45100"/>
                    <a:pt x="19881" y="45066"/>
                  </a:cubicBezTo>
                  <a:cubicBezTo>
                    <a:pt x="19848" y="45033"/>
                    <a:pt x="19514" y="44899"/>
                    <a:pt x="19448" y="44899"/>
                  </a:cubicBezTo>
                  <a:cubicBezTo>
                    <a:pt x="19381" y="44866"/>
                    <a:pt x="19047" y="44833"/>
                    <a:pt x="18981" y="44833"/>
                  </a:cubicBezTo>
                  <a:lnTo>
                    <a:pt x="18914" y="44833"/>
                  </a:lnTo>
                  <a:cubicBezTo>
                    <a:pt x="18781" y="44833"/>
                    <a:pt x="18580" y="44866"/>
                    <a:pt x="18447" y="44899"/>
                  </a:cubicBezTo>
                  <a:cubicBezTo>
                    <a:pt x="18414" y="44899"/>
                    <a:pt x="18380" y="44899"/>
                    <a:pt x="18314" y="44933"/>
                  </a:cubicBezTo>
                  <a:cubicBezTo>
                    <a:pt x="18314" y="44933"/>
                    <a:pt x="18280" y="44933"/>
                    <a:pt x="18247" y="44966"/>
                  </a:cubicBezTo>
                  <a:cubicBezTo>
                    <a:pt x="17646" y="44299"/>
                    <a:pt x="16979" y="43699"/>
                    <a:pt x="16312" y="43132"/>
                  </a:cubicBezTo>
                  <a:cubicBezTo>
                    <a:pt x="15878" y="42765"/>
                    <a:pt x="16079" y="41897"/>
                    <a:pt x="16312" y="41097"/>
                  </a:cubicBezTo>
                  <a:cubicBezTo>
                    <a:pt x="16312" y="41097"/>
                    <a:pt x="16345" y="40930"/>
                    <a:pt x="16345" y="40930"/>
                  </a:cubicBezTo>
                  <a:cubicBezTo>
                    <a:pt x="16812" y="41030"/>
                    <a:pt x="17213" y="41130"/>
                    <a:pt x="17580" y="41197"/>
                  </a:cubicBezTo>
                  <a:cubicBezTo>
                    <a:pt x="18414" y="41364"/>
                    <a:pt x="19281" y="41530"/>
                    <a:pt x="20182" y="41630"/>
                  </a:cubicBezTo>
                  <a:cubicBezTo>
                    <a:pt x="20782" y="43098"/>
                    <a:pt x="21616" y="44332"/>
                    <a:pt x="22683" y="45300"/>
                  </a:cubicBezTo>
                  <a:cubicBezTo>
                    <a:pt x="22817" y="45433"/>
                    <a:pt x="22984" y="45533"/>
                    <a:pt x="23117" y="45667"/>
                  </a:cubicBezTo>
                  <a:cubicBezTo>
                    <a:pt x="23517" y="46000"/>
                    <a:pt x="23884" y="46300"/>
                    <a:pt x="24151" y="46701"/>
                  </a:cubicBezTo>
                  <a:cubicBezTo>
                    <a:pt x="24518" y="47168"/>
                    <a:pt x="24718" y="47768"/>
                    <a:pt x="24952" y="48335"/>
                  </a:cubicBezTo>
                  <a:cubicBezTo>
                    <a:pt x="25052" y="48635"/>
                    <a:pt x="25185" y="48936"/>
                    <a:pt x="25285" y="49236"/>
                  </a:cubicBezTo>
                  <a:cubicBezTo>
                    <a:pt x="25285" y="49236"/>
                    <a:pt x="25285" y="49269"/>
                    <a:pt x="25252" y="49303"/>
                  </a:cubicBezTo>
                  <a:cubicBezTo>
                    <a:pt x="25085" y="49603"/>
                    <a:pt x="25018" y="49870"/>
                    <a:pt x="25018" y="50237"/>
                  </a:cubicBezTo>
                  <a:lnTo>
                    <a:pt x="25018" y="50270"/>
                  </a:lnTo>
                  <a:cubicBezTo>
                    <a:pt x="25018" y="50403"/>
                    <a:pt x="25052" y="50604"/>
                    <a:pt x="25085" y="50770"/>
                  </a:cubicBezTo>
                  <a:lnTo>
                    <a:pt x="25085" y="50804"/>
                  </a:lnTo>
                  <a:cubicBezTo>
                    <a:pt x="25118" y="50870"/>
                    <a:pt x="25218" y="51137"/>
                    <a:pt x="25285" y="51237"/>
                  </a:cubicBezTo>
                  <a:cubicBezTo>
                    <a:pt x="25319" y="51271"/>
                    <a:pt x="25519" y="51571"/>
                    <a:pt x="25585" y="51604"/>
                  </a:cubicBezTo>
                  <a:cubicBezTo>
                    <a:pt x="25685" y="51738"/>
                    <a:pt x="25886" y="51871"/>
                    <a:pt x="25952" y="51904"/>
                  </a:cubicBezTo>
                  <a:cubicBezTo>
                    <a:pt x="26019" y="51938"/>
                    <a:pt x="26052" y="51971"/>
                    <a:pt x="26119" y="52005"/>
                  </a:cubicBezTo>
                  <a:lnTo>
                    <a:pt x="26253" y="52038"/>
                  </a:lnTo>
                  <a:cubicBezTo>
                    <a:pt x="26453" y="52138"/>
                    <a:pt x="26553" y="52171"/>
                    <a:pt x="26853" y="52171"/>
                  </a:cubicBezTo>
                  <a:lnTo>
                    <a:pt x="26886" y="52171"/>
                  </a:lnTo>
                  <a:cubicBezTo>
                    <a:pt x="27420" y="52171"/>
                    <a:pt x="27887" y="51971"/>
                    <a:pt x="28254" y="51604"/>
                  </a:cubicBezTo>
                  <a:lnTo>
                    <a:pt x="28287" y="51604"/>
                  </a:lnTo>
                  <a:cubicBezTo>
                    <a:pt x="28387" y="51538"/>
                    <a:pt x="28487" y="51437"/>
                    <a:pt x="28588" y="51337"/>
                  </a:cubicBezTo>
                  <a:cubicBezTo>
                    <a:pt x="28688" y="51237"/>
                    <a:pt x="28788" y="51104"/>
                    <a:pt x="28888" y="50970"/>
                  </a:cubicBezTo>
                  <a:cubicBezTo>
                    <a:pt x="28921" y="50904"/>
                    <a:pt x="28921" y="50837"/>
                    <a:pt x="28954" y="50770"/>
                  </a:cubicBezTo>
                  <a:lnTo>
                    <a:pt x="28988" y="50670"/>
                  </a:lnTo>
                  <a:cubicBezTo>
                    <a:pt x="29021" y="50637"/>
                    <a:pt x="29055" y="50537"/>
                    <a:pt x="29088" y="50470"/>
                  </a:cubicBezTo>
                  <a:cubicBezTo>
                    <a:pt x="29088" y="50437"/>
                    <a:pt x="29121" y="50203"/>
                    <a:pt x="29155" y="50070"/>
                  </a:cubicBezTo>
                  <a:lnTo>
                    <a:pt x="29188" y="50036"/>
                  </a:lnTo>
                  <a:lnTo>
                    <a:pt x="29155" y="49936"/>
                  </a:lnTo>
                  <a:cubicBezTo>
                    <a:pt x="29155" y="49903"/>
                    <a:pt x="29121" y="49870"/>
                    <a:pt x="29121" y="49736"/>
                  </a:cubicBezTo>
                  <a:lnTo>
                    <a:pt x="29088" y="49603"/>
                  </a:lnTo>
                  <a:cubicBezTo>
                    <a:pt x="29088" y="49503"/>
                    <a:pt x="29088" y="49503"/>
                    <a:pt x="29021" y="49369"/>
                  </a:cubicBezTo>
                  <a:lnTo>
                    <a:pt x="28888" y="49069"/>
                  </a:lnTo>
                  <a:lnTo>
                    <a:pt x="28621" y="48702"/>
                  </a:lnTo>
                  <a:lnTo>
                    <a:pt x="28621" y="48669"/>
                  </a:lnTo>
                  <a:cubicBezTo>
                    <a:pt x="28554" y="48635"/>
                    <a:pt x="28287" y="48435"/>
                    <a:pt x="28254" y="48402"/>
                  </a:cubicBezTo>
                  <a:lnTo>
                    <a:pt x="28221" y="48369"/>
                  </a:lnTo>
                  <a:cubicBezTo>
                    <a:pt x="28221" y="48369"/>
                    <a:pt x="28154" y="48335"/>
                    <a:pt x="28087" y="48335"/>
                  </a:cubicBezTo>
                  <a:cubicBezTo>
                    <a:pt x="28054" y="48035"/>
                    <a:pt x="28054" y="47735"/>
                    <a:pt x="27987" y="47468"/>
                  </a:cubicBezTo>
                  <a:cubicBezTo>
                    <a:pt x="27954" y="47234"/>
                    <a:pt x="27920" y="46934"/>
                    <a:pt x="28054" y="46767"/>
                  </a:cubicBezTo>
                  <a:cubicBezTo>
                    <a:pt x="28087" y="46734"/>
                    <a:pt x="28187" y="46667"/>
                    <a:pt x="28321" y="46634"/>
                  </a:cubicBezTo>
                  <a:cubicBezTo>
                    <a:pt x="28454" y="46601"/>
                    <a:pt x="28588" y="46601"/>
                    <a:pt x="28721" y="46601"/>
                  </a:cubicBezTo>
                  <a:cubicBezTo>
                    <a:pt x="29288" y="46601"/>
                    <a:pt x="29822" y="46834"/>
                    <a:pt x="30389" y="47068"/>
                  </a:cubicBezTo>
                  <a:lnTo>
                    <a:pt x="30589" y="47134"/>
                  </a:lnTo>
                  <a:cubicBezTo>
                    <a:pt x="30589" y="47201"/>
                    <a:pt x="30589" y="47268"/>
                    <a:pt x="30622" y="47301"/>
                  </a:cubicBezTo>
                  <a:cubicBezTo>
                    <a:pt x="30722" y="47601"/>
                    <a:pt x="30856" y="47835"/>
                    <a:pt x="31056" y="48035"/>
                  </a:cubicBezTo>
                  <a:cubicBezTo>
                    <a:pt x="31089" y="48068"/>
                    <a:pt x="31123" y="48102"/>
                    <a:pt x="31156" y="48135"/>
                  </a:cubicBezTo>
                  <a:lnTo>
                    <a:pt x="31123" y="48168"/>
                  </a:lnTo>
                  <a:lnTo>
                    <a:pt x="31490" y="48335"/>
                  </a:lnTo>
                  <a:cubicBezTo>
                    <a:pt x="31556" y="48369"/>
                    <a:pt x="31590" y="48402"/>
                    <a:pt x="31656" y="48435"/>
                  </a:cubicBezTo>
                  <a:cubicBezTo>
                    <a:pt x="31690" y="48435"/>
                    <a:pt x="31756" y="48469"/>
                    <a:pt x="31790" y="48469"/>
                  </a:cubicBezTo>
                  <a:cubicBezTo>
                    <a:pt x="31990" y="48569"/>
                    <a:pt x="32190" y="48635"/>
                    <a:pt x="32424" y="48635"/>
                  </a:cubicBezTo>
                  <a:lnTo>
                    <a:pt x="32490" y="48635"/>
                  </a:lnTo>
                  <a:cubicBezTo>
                    <a:pt x="32957" y="48602"/>
                    <a:pt x="33358" y="48435"/>
                    <a:pt x="33691" y="48135"/>
                  </a:cubicBezTo>
                  <a:cubicBezTo>
                    <a:pt x="33891" y="47935"/>
                    <a:pt x="34025" y="47668"/>
                    <a:pt x="34125" y="47368"/>
                  </a:cubicBezTo>
                  <a:cubicBezTo>
                    <a:pt x="34225" y="47068"/>
                    <a:pt x="34225" y="46701"/>
                    <a:pt x="34158" y="46367"/>
                  </a:cubicBezTo>
                  <a:cubicBezTo>
                    <a:pt x="34058" y="46034"/>
                    <a:pt x="33891" y="45800"/>
                    <a:pt x="33624" y="45500"/>
                  </a:cubicBezTo>
                  <a:cubicBezTo>
                    <a:pt x="33458" y="45333"/>
                    <a:pt x="33291" y="45200"/>
                    <a:pt x="33091" y="45133"/>
                  </a:cubicBezTo>
                  <a:cubicBezTo>
                    <a:pt x="32891" y="45033"/>
                    <a:pt x="32690" y="45000"/>
                    <a:pt x="32457" y="45000"/>
                  </a:cubicBezTo>
                  <a:lnTo>
                    <a:pt x="32390" y="45000"/>
                  </a:lnTo>
                  <a:cubicBezTo>
                    <a:pt x="32123" y="45000"/>
                    <a:pt x="31857" y="45066"/>
                    <a:pt x="31623" y="45200"/>
                  </a:cubicBezTo>
                  <a:cubicBezTo>
                    <a:pt x="31490" y="45133"/>
                    <a:pt x="31390" y="45100"/>
                    <a:pt x="31256" y="45066"/>
                  </a:cubicBezTo>
                  <a:cubicBezTo>
                    <a:pt x="30856" y="44933"/>
                    <a:pt x="30422" y="44799"/>
                    <a:pt x="30189" y="44499"/>
                  </a:cubicBezTo>
                  <a:cubicBezTo>
                    <a:pt x="30122" y="44432"/>
                    <a:pt x="30089" y="44366"/>
                    <a:pt x="30089" y="44299"/>
                  </a:cubicBezTo>
                  <a:cubicBezTo>
                    <a:pt x="30055" y="44132"/>
                    <a:pt x="30222" y="43932"/>
                    <a:pt x="30422" y="43832"/>
                  </a:cubicBezTo>
                  <a:cubicBezTo>
                    <a:pt x="30822" y="43632"/>
                    <a:pt x="31256" y="43599"/>
                    <a:pt x="31823" y="43599"/>
                  </a:cubicBezTo>
                  <a:lnTo>
                    <a:pt x="32424" y="43599"/>
                  </a:lnTo>
                  <a:cubicBezTo>
                    <a:pt x="32557" y="43599"/>
                    <a:pt x="32757" y="43599"/>
                    <a:pt x="32957" y="43565"/>
                  </a:cubicBezTo>
                  <a:cubicBezTo>
                    <a:pt x="33024" y="43632"/>
                    <a:pt x="33057" y="43665"/>
                    <a:pt x="33124" y="43699"/>
                  </a:cubicBezTo>
                  <a:cubicBezTo>
                    <a:pt x="33291" y="43865"/>
                    <a:pt x="33491" y="43965"/>
                    <a:pt x="33725" y="43999"/>
                  </a:cubicBezTo>
                  <a:lnTo>
                    <a:pt x="34158" y="44066"/>
                  </a:lnTo>
                  <a:lnTo>
                    <a:pt x="34592" y="43999"/>
                  </a:lnTo>
                  <a:cubicBezTo>
                    <a:pt x="34825" y="43965"/>
                    <a:pt x="35025" y="43832"/>
                    <a:pt x="35159" y="43699"/>
                  </a:cubicBezTo>
                  <a:cubicBezTo>
                    <a:pt x="35359" y="43599"/>
                    <a:pt x="35492" y="43432"/>
                    <a:pt x="35593" y="43232"/>
                  </a:cubicBezTo>
                  <a:cubicBezTo>
                    <a:pt x="36026" y="42564"/>
                    <a:pt x="35893" y="41630"/>
                    <a:pt x="35326" y="41030"/>
                  </a:cubicBezTo>
                  <a:cubicBezTo>
                    <a:pt x="34992" y="40696"/>
                    <a:pt x="34525" y="40496"/>
                    <a:pt x="34091" y="40496"/>
                  </a:cubicBezTo>
                  <a:lnTo>
                    <a:pt x="34058" y="40530"/>
                  </a:lnTo>
                  <a:cubicBezTo>
                    <a:pt x="33725" y="40530"/>
                    <a:pt x="33458" y="40596"/>
                    <a:pt x="33091" y="40797"/>
                  </a:cubicBezTo>
                  <a:lnTo>
                    <a:pt x="32791" y="41030"/>
                  </a:lnTo>
                  <a:cubicBezTo>
                    <a:pt x="32690" y="41130"/>
                    <a:pt x="32590" y="41230"/>
                    <a:pt x="32524" y="41364"/>
                  </a:cubicBezTo>
                  <a:lnTo>
                    <a:pt x="30422" y="41664"/>
                  </a:lnTo>
                  <a:cubicBezTo>
                    <a:pt x="30222" y="41697"/>
                    <a:pt x="29989" y="41731"/>
                    <a:pt x="29788" y="41731"/>
                  </a:cubicBezTo>
                  <a:cubicBezTo>
                    <a:pt x="29388" y="41731"/>
                    <a:pt x="29121" y="41630"/>
                    <a:pt x="28921" y="41464"/>
                  </a:cubicBezTo>
                  <a:cubicBezTo>
                    <a:pt x="30122" y="41097"/>
                    <a:pt x="31189" y="40229"/>
                    <a:pt x="32090" y="39462"/>
                  </a:cubicBezTo>
                  <a:cubicBezTo>
                    <a:pt x="34292" y="37561"/>
                    <a:pt x="36393" y="35593"/>
                    <a:pt x="38328" y="33591"/>
                  </a:cubicBezTo>
                  <a:cubicBezTo>
                    <a:pt x="38828" y="34359"/>
                    <a:pt x="39395" y="35059"/>
                    <a:pt x="39929" y="35726"/>
                  </a:cubicBezTo>
                  <a:cubicBezTo>
                    <a:pt x="40162" y="35993"/>
                    <a:pt x="40363" y="36293"/>
                    <a:pt x="40596" y="36560"/>
                  </a:cubicBezTo>
                  <a:cubicBezTo>
                    <a:pt x="40930" y="36960"/>
                    <a:pt x="41197" y="37427"/>
                    <a:pt x="41096" y="37861"/>
                  </a:cubicBezTo>
                  <a:cubicBezTo>
                    <a:pt x="41030" y="38261"/>
                    <a:pt x="40629" y="38528"/>
                    <a:pt x="40263" y="38628"/>
                  </a:cubicBezTo>
                  <a:cubicBezTo>
                    <a:pt x="39996" y="38728"/>
                    <a:pt x="39695" y="38762"/>
                    <a:pt x="39395" y="38795"/>
                  </a:cubicBezTo>
                  <a:cubicBezTo>
                    <a:pt x="39295" y="38828"/>
                    <a:pt x="39195" y="38828"/>
                    <a:pt x="39062" y="38862"/>
                  </a:cubicBezTo>
                  <a:cubicBezTo>
                    <a:pt x="38761" y="38662"/>
                    <a:pt x="38428" y="38562"/>
                    <a:pt x="38061" y="38562"/>
                  </a:cubicBezTo>
                  <a:cubicBezTo>
                    <a:pt x="37561" y="38562"/>
                    <a:pt x="36994" y="38795"/>
                    <a:pt x="36660" y="39129"/>
                  </a:cubicBezTo>
                  <a:cubicBezTo>
                    <a:pt x="36460" y="39329"/>
                    <a:pt x="36293" y="39562"/>
                    <a:pt x="36226" y="39762"/>
                  </a:cubicBezTo>
                  <a:cubicBezTo>
                    <a:pt x="36093" y="40029"/>
                    <a:pt x="36060" y="40296"/>
                    <a:pt x="36060" y="40563"/>
                  </a:cubicBezTo>
                  <a:cubicBezTo>
                    <a:pt x="36093" y="41163"/>
                    <a:pt x="36293" y="41664"/>
                    <a:pt x="36660" y="41997"/>
                  </a:cubicBezTo>
                  <a:cubicBezTo>
                    <a:pt x="37060" y="42364"/>
                    <a:pt x="37561" y="42564"/>
                    <a:pt x="38061" y="42564"/>
                  </a:cubicBezTo>
                  <a:cubicBezTo>
                    <a:pt x="38561" y="42564"/>
                    <a:pt x="39128" y="42364"/>
                    <a:pt x="39462" y="41997"/>
                  </a:cubicBezTo>
                  <a:cubicBezTo>
                    <a:pt x="39529" y="41931"/>
                    <a:pt x="39595" y="41864"/>
                    <a:pt x="39629" y="41831"/>
                  </a:cubicBezTo>
                  <a:lnTo>
                    <a:pt x="41130" y="41564"/>
                  </a:lnTo>
                  <a:cubicBezTo>
                    <a:pt x="41230" y="41564"/>
                    <a:pt x="41330" y="41530"/>
                    <a:pt x="41430" y="41530"/>
                  </a:cubicBezTo>
                  <a:cubicBezTo>
                    <a:pt x="41530" y="41530"/>
                    <a:pt x="41597" y="41564"/>
                    <a:pt x="41664" y="41597"/>
                  </a:cubicBezTo>
                  <a:cubicBezTo>
                    <a:pt x="41830" y="41697"/>
                    <a:pt x="41864" y="41964"/>
                    <a:pt x="41797" y="42398"/>
                  </a:cubicBezTo>
                  <a:lnTo>
                    <a:pt x="41430" y="44432"/>
                  </a:lnTo>
                  <a:cubicBezTo>
                    <a:pt x="41330" y="44499"/>
                    <a:pt x="41230" y="44566"/>
                    <a:pt x="41163" y="44633"/>
                  </a:cubicBezTo>
                  <a:cubicBezTo>
                    <a:pt x="40963" y="44833"/>
                    <a:pt x="40830" y="45033"/>
                    <a:pt x="40763" y="45266"/>
                  </a:cubicBezTo>
                  <a:cubicBezTo>
                    <a:pt x="40629" y="45500"/>
                    <a:pt x="40563" y="45767"/>
                    <a:pt x="40596" y="46067"/>
                  </a:cubicBezTo>
                  <a:cubicBezTo>
                    <a:pt x="40596" y="46667"/>
                    <a:pt x="40830" y="47168"/>
                    <a:pt x="41163" y="47468"/>
                  </a:cubicBezTo>
                  <a:cubicBezTo>
                    <a:pt x="41597" y="47868"/>
                    <a:pt x="42064" y="48068"/>
                    <a:pt x="42598" y="48068"/>
                  </a:cubicBezTo>
                  <a:cubicBezTo>
                    <a:pt x="43098" y="48068"/>
                    <a:pt x="43632" y="47835"/>
                    <a:pt x="43999" y="47468"/>
                  </a:cubicBezTo>
                  <a:cubicBezTo>
                    <a:pt x="44199" y="47301"/>
                    <a:pt x="44332" y="47068"/>
                    <a:pt x="44432" y="46834"/>
                  </a:cubicBezTo>
                  <a:cubicBezTo>
                    <a:pt x="44532" y="46601"/>
                    <a:pt x="44599" y="46334"/>
                    <a:pt x="44599" y="46034"/>
                  </a:cubicBezTo>
                  <a:cubicBezTo>
                    <a:pt x="44566" y="45700"/>
                    <a:pt x="44499" y="45366"/>
                    <a:pt x="44332" y="45066"/>
                  </a:cubicBezTo>
                  <a:cubicBezTo>
                    <a:pt x="44466" y="44666"/>
                    <a:pt x="44532" y="44266"/>
                    <a:pt x="44632" y="43865"/>
                  </a:cubicBezTo>
                  <a:cubicBezTo>
                    <a:pt x="44766" y="43198"/>
                    <a:pt x="44899" y="42531"/>
                    <a:pt x="45233" y="41964"/>
                  </a:cubicBezTo>
                  <a:cubicBezTo>
                    <a:pt x="45266" y="41864"/>
                    <a:pt x="45333" y="41764"/>
                    <a:pt x="45433" y="41731"/>
                  </a:cubicBezTo>
                  <a:cubicBezTo>
                    <a:pt x="45466" y="41697"/>
                    <a:pt x="45500" y="41697"/>
                    <a:pt x="45533" y="41697"/>
                  </a:cubicBezTo>
                  <a:cubicBezTo>
                    <a:pt x="45633" y="41697"/>
                    <a:pt x="45733" y="41764"/>
                    <a:pt x="45833" y="41797"/>
                  </a:cubicBezTo>
                  <a:cubicBezTo>
                    <a:pt x="46133" y="41931"/>
                    <a:pt x="46400" y="42097"/>
                    <a:pt x="46667" y="42298"/>
                  </a:cubicBezTo>
                  <a:cubicBezTo>
                    <a:pt x="46934" y="42464"/>
                    <a:pt x="47201" y="42598"/>
                    <a:pt x="47468" y="42765"/>
                  </a:cubicBezTo>
                  <a:cubicBezTo>
                    <a:pt x="47634" y="42831"/>
                    <a:pt x="47801" y="42931"/>
                    <a:pt x="48001" y="42965"/>
                  </a:cubicBezTo>
                  <a:cubicBezTo>
                    <a:pt x="48101" y="43132"/>
                    <a:pt x="48168" y="43265"/>
                    <a:pt x="48302" y="43365"/>
                  </a:cubicBezTo>
                  <a:cubicBezTo>
                    <a:pt x="48669" y="43699"/>
                    <a:pt x="49136" y="43899"/>
                    <a:pt x="49569" y="43899"/>
                  </a:cubicBezTo>
                  <a:lnTo>
                    <a:pt x="49636" y="43899"/>
                  </a:lnTo>
                  <a:cubicBezTo>
                    <a:pt x="49869" y="43899"/>
                    <a:pt x="50103" y="43832"/>
                    <a:pt x="50270" y="43732"/>
                  </a:cubicBezTo>
                  <a:cubicBezTo>
                    <a:pt x="50537" y="43665"/>
                    <a:pt x="50737" y="43532"/>
                    <a:pt x="50903" y="43365"/>
                  </a:cubicBezTo>
                  <a:cubicBezTo>
                    <a:pt x="51070" y="43198"/>
                    <a:pt x="51204" y="42965"/>
                    <a:pt x="51270" y="42765"/>
                  </a:cubicBezTo>
                  <a:cubicBezTo>
                    <a:pt x="51404" y="42564"/>
                    <a:pt x="51437" y="42298"/>
                    <a:pt x="51437" y="42031"/>
                  </a:cubicBezTo>
                  <a:cubicBezTo>
                    <a:pt x="51404" y="41497"/>
                    <a:pt x="51204" y="41030"/>
                    <a:pt x="50903" y="40730"/>
                  </a:cubicBezTo>
                  <a:cubicBezTo>
                    <a:pt x="50503" y="40396"/>
                    <a:pt x="50070" y="40196"/>
                    <a:pt x="49603" y="40196"/>
                  </a:cubicBezTo>
                  <a:lnTo>
                    <a:pt x="49536" y="40196"/>
                  </a:lnTo>
                  <a:cubicBezTo>
                    <a:pt x="49436" y="40196"/>
                    <a:pt x="49302" y="40229"/>
                    <a:pt x="49136" y="40263"/>
                  </a:cubicBezTo>
                  <a:lnTo>
                    <a:pt x="47134" y="39129"/>
                  </a:lnTo>
                  <a:cubicBezTo>
                    <a:pt x="46801" y="38929"/>
                    <a:pt x="46434" y="38728"/>
                    <a:pt x="46233" y="38428"/>
                  </a:cubicBezTo>
                  <a:cubicBezTo>
                    <a:pt x="45800" y="37828"/>
                    <a:pt x="45933" y="37027"/>
                    <a:pt x="46067" y="36260"/>
                  </a:cubicBezTo>
                  <a:cubicBezTo>
                    <a:pt x="46267" y="34959"/>
                    <a:pt x="46400" y="33591"/>
                    <a:pt x="46467" y="32257"/>
                  </a:cubicBezTo>
                  <a:cubicBezTo>
                    <a:pt x="46534" y="29922"/>
                    <a:pt x="46200" y="28021"/>
                    <a:pt x="45433" y="26686"/>
                  </a:cubicBezTo>
                  <a:lnTo>
                    <a:pt x="47568" y="24618"/>
                  </a:lnTo>
                  <a:cubicBezTo>
                    <a:pt x="49035" y="23184"/>
                    <a:pt x="50537" y="21683"/>
                    <a:pt x="51637" y="19882"/>
                  </a:cubicBezTo>
                  <a:cubicBezTo>
                    <a:pt x="52438" y="18514"/>
                    <a:pt x="52905" y="17013"/>
                    <a:pt x="52938" y="15645"/>
                  </a:cubicBezTo>
                  <a:cubicBezTo>
                    <a:pt x="53105" y="15412"/>
                    <a:pt x="53138" y="15078"/>
                    <a:pt x="52938" y="14845"/>
                  </a:cubicBezTo>
                  <a:cubicBezTo>
                    <a:pt x="52905" y="14478"/>
                    <a:pt x="52838" y="14111"/>
                    <a:pt x="52771" y="13811"/>
                  </a:cubicBezTo>
                  <a:cubicBezTo>
                    <a:pt x="52471" y="12743"/>
                    <a:pt x="51904" y="11676"/>
                    <a:pt x="50970" y="10508"/>
                  </a:cubicBezTo>
                  <a:cubicBezTo>
                    <a:pt x="50236" y="9608"/>
                    <a:pt x="49436" y="8774"/>
                    <a:pt x="48502" y="8040"/>
                  </a:cubicBezTo>
                  <a:cubicBezTo>
                    <a:pt x="49169" y="7172"/>
                    <a:pt x="49302" y="5838"/>
                    <a:pt x="49169" y="4938"/>
                  </a:cubicBezTo>
                  <a:cubicBezTo>
                    <a:pt x="49136" y="4771"/>
                    <a:pt x="49102" y="4571"/>
                    <a:pt x="49069" y="4404"/>
                  </a:cubicBezTo>
                  <a:cubicBezTo>
                    <a:pt x="48835" y="3537"/>
                    <a:pt x="48402" y="2803"/>
                    <a:pt x="47768" y="2236"/>
                  </a:cubicBezTo>
                  <a:cubicBezTo>
                    <a:pt x="46934" y="1502"/>
                    <a:pt x="45833" y="1101"/>
                    <a:pt x="44632" y="1101"/>
                  </a:cubicBezTo>
                  <a:cubicBezTo>
                    <a:pt x="44099" y="1101"/>
                    <a:pt x="43598" y="1168"/>
                    <a:pt x="43065" y="1335"/>
                  </a:cubicBezTo>
                  <a:cubicBezTo>
                    <a:pt x="42131" y="1635"/>
                    <a:pt x="40963" y="2269"/>
                    <a:pt x="40329" y="3136"/>
                  </a:cubicBezTo>
                  <a:cubicBezTo>
                    <a:pt x="38795" y="1202"/>
                    <a:pt x="36326" y="1"/>
                    <a:pt x="33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88;p59">
              <a:extLst>
                <a:ext uri="{FF2B5EF4-FFF2-40B4-BE49-F238E27FC236}">
                  <a16:creationId xmlns:a16="http://schemas.microsoft.com/office/drawing/2014/main" id="{8D646CAB-D6E8-29E8-D951-CF9F6E756A49}"/>
                </a:ext>
              </a:extLst>
            </p:cNvPr>
            <p:cNvSpPr/>
            <p:nvPr/>
          </p:nvSpPr>
          <p:spPr>
            <a:xfrm>
              <a:off x="3044850" y="2118625"/>
              <a:ext cx="1337650" cy="1314300"/>
            </a:xfrm>
            <a:custGeom>
              <a:avLst/>
              <a:gdLst/>
              <a:ahLst/>
              <a:cxnLst/>
              <a:rect l="l" t="t" r="r" b="b"/>
              <a:pathLst>
                <a:path w="53506" h="52572" extrusionOk="0">
                  <a:moveTo>
                    <a:pt x="34025" y="434"/>
                  </a:moveTo>
                  <a:cubicBezTo>
                    <a:pt x="36560" y="434"/>
                    <a:pt x="39062" y="1668"/>
                    <a:pt x="40563" y="3670"/>
                  </a:cubicBezTo>
                  <a:cubicBezTo>
                    <a:pt x="41096" y="2736"/>
                    <a:pt x="42364" y="2035"/>
                    <a:pt x="43331" y="1735"/>
                  </a:cubicBezTo>
                  <a:cubicBezTo>
                    <a:pt x="43832" y="1602"/>
                    <a:pt x="44332" y="1502"/>
                    <a:pt x="44832" y="1502"/>
                  </a:cubicBezTo>
                  <a:cubicBezTo>
                    <a:pt x="45966" y="1502"/>
                    <a:pt x="47034" y="1902"/>
                    <a:pt x="47834" y="2602"/>
                  </a:cubicBezTo>
                  <a:cubicBezTo>
                    <a:pt x="48402" y="3103"/>
                    <a:pt x="48835" y="3803"/>
                    <a:pt x="49069" y="4637"/>
                  </a:cubicBezTo>
                  <a:cubicBezTo>
                    <a:pt x="49102" y="4804"/>
                    <a:pt x="49135" y="5004"/>
                    <a:pt x="49169" y="5171"/>
                  </a:cubicBezTo>
                  <a:cubicBezTo>
                    <a:pt x="49302" y="6205"/>
                    <a:pt x="49102" y="7506"/>
                    <a:pt x="48402" y="8273"/>
                  </a:cubicBezTo>
                  <a:cubicBezTo>
                    <a:pt x="49369" y="9040"/>
                    <a:pt x="50236" y="9874"/>
                    <a:pt x="51003" y="10842"/>
                  </a:cubicBezTo>
                  <a:cubicBezTo>
                    <a:pt x="51771" y="11776"/>
                    <a:pt x="52438" y="12843"/>
                    <a:pt x="52771" y="14044"/>
                  </a:cubicBezTo>
                  <a:cubicBezTo>
                    <a:pt x="52838" y="14411"/>
                    <a:pt x="52905" y="14778"/>
                    <a:pt x="52938" y="15145"/>
                  </a:cubicBezTo>
                  <a:cubicBezTo>
                    <a:pt x="53105" y="15311"/>
                    <a:pt x="53072" y="15578"/>
                    <a:pt x="52938" y="15745"/>
                  </a:cubicBezTo>
                  <a:cubicBezTo>
                    <a:pt x="52905" y="17213"/>
                    <a:pt x="52404" y="18714"/>
                    <a:pt x="51637" y="19981"/>
                  </a:cubicBezTo>
                  <a:cubicBezTo>
                    <a:pt x="50603" y="21749"/>
                    <a:pt x="49102" y="23217"/>
                    <a:pt x="47634" y="24651"/>
                  </a:cubicBezTo>
                  <a:cubicBezTo>
                    <a:pt x="46867" y="25385"/>
                    <a:pt x="46133" y="26119"/>
                    <a:pt x="45366" y="26853"/>
                  </a:cubicBezTo>
                  <a:cubicBezTo>
                    <a:pt x="46367" y="28488"/>
                    <a:pt x="46534" y="30656"/>
                    <a:pt x="46433" y="32457"/>
                  </a:cubicBezTo>
                  <a:cubicBezTo>
                    <a:pt x="46400" y="33791"/>
                    <a:pt x="46267" y="35126"/>
                    <a:pt x="46067" y="36427"/>
                  </a:cubicBezTo>
                  <a:cubicBezTo>
                    <a:pt x="45933" y="37227"/>
                    <a:pt x="45800" y="38094"/>
                    <a:pt x="46267" y="38762"/>
                  </a:cubicBezTo>
                  <a:cubicBezTo>
                    <a:pt x="46500" y="39062"/>
                    <a:pt x="46867" y="39295"/>
                    <a:pt x="47234" y="39495"/>
                  </a:cubicBezTo>
                  <a:cubicBezTo>
                    <a:pt x="47935" y="39896"/>
                    <a:pt x="48635" y="40296"/>
                    <a:pt x="49336" y="40696"/>
                  </a:cubicBezTo>
                  <a:cubicBezTo>
                    <a:pt x="49469" y="40630"/>
                    <a:pt x="49602" y="40630"/>
                    <a:pt x="49769" y="40630"/>
                  </a:cubicBezTo>
                  <a:lnTo>
                    <a:pt x="49803" y="40630"/>
                  </a:lnTo>
                  <a:cubicBezTo>
                    <a:pt x="50236" y="40630"/>
                    <a:pt x="50636" y="40796"/>
                    <a:pt x="50937" y="41097"/>
                  </a:cubicBezTo>
                  <a:cubicBezTo>
                    <a:pt x="51270" y="41397"/>
                    <a:pt x="51404" y="41830"/>
                    <a:pt x="51437" y="42264"/>
                  </a:cubicBezTo>
                  <a:cubicBezTo>
                    <a:pt x="51437" y="42464"/>
                    <a:pt x="51404" y="42698"/>
                    <a:pt x="51270" y="42865"/>
                  </a:cubicBezTo>
                  <a:cubicBezTo>
                    <a:pt x="51237" y="43065"/>
                    <a:pt x="51103" y="43265"/>
                    <a:pt x="50937" y="43398"/>
                  </a:cubicBezTo>
                  <a:cubicBezTo>
                    <a:pt x="50803" y="43565"/>
                    <a:pt x="50636" y="43665"/>
                    <a:pt x="50436" y="43732"/>
                  </a:cubicBezTo>
                  <a:cubicBezTo>
                    <a:pt x="50236" y="43832"/>
                    <a:pt x="50036" y="43899"/>
                    <a:pt x="49836" y="43899"/>
                  </a:cubicBezTo>
                  <a:lnTo>
                    <a:pt x="49803" y="43899"/>
                  </a:lnTo>
                  <a:cubicBezTo>
                    <a:pt x="49336" y="43899"/>
                    <a:pt x="48969" y="43698"/>
                    <a:pt x="48635" y="43398"/>
                  </a:cubicBezTo>
                  <a:cubicBezTo>
                    <a:pt x="48502" y="43298"/>
                    <a:pt x="48435" y="43165"/>
                    <a:pt x="48335" y="42998"/>
                  </a:cubicBezTo>
                  <a:cubicBezTo>
                    <a:pt x="48135" y="42931"/>
                    <a:pt x="47935" y="42865"/>
                    <a:pt x="47768" y="42764"/>
                  </a:cubicBezTo>
                  <a:cubicBezTo>
                    <a:pt x="47201" y="42464"/>
                    <a:pt x="46700" y="42097"/>
                    <a:pt x="46133" y="41797"/>
                  </a:cubicBezTo>
                  <a:cubicBezTo>
                    <a:pt x="46000" y="41764"/>
                    <a:pt x="45866" y="41697"/>
                    <a:pt x="45733" y="41697"/>
                  </a:cubicBezTo>
                  <a:cubicBezTo>
                    <a:pt x="45666" y="41697"/>
                    <a:pt x="45600" y="41697"/>
                    <a:pt x="45566" y="41730"/>
                  </a:cubicBezTo>
                  <a:cubicBezTo>
                    <a:pt x="45399" y="41797"/>
                    <a:pt x="45333" y="41931"/>
                    <a:pt x="45233" y="42064"/>
                  </a:cubicBezTo>
                  <a:cubicBezTo>
                    <a:pt x="44699" y="43031"/>
                    <a:pt x="44666" y="44266"/>
                    <a:pt x="44299" y="45300"/>
                  </a:cubicBezTo>
                  <a:cubicBezTo>
                    <a:pt x="44499" y="45566"/>
                    <a:pt x="44565" y="45933"/>
                    <a:pt x="44599" y="46267"/>
                  </a:cubicBezTo>
                  <a:cubicBezTo>
                    <a:pt x="44599" y="46500"/>
                    <a:pt x="44532" y="46734"/>
                    <a:pt x="44432" y="46934"/>
                  </a:cubicBezTo>
                  <a:cubicBezTo>
                    <a:pt x="44365" y="47168"/>
                    <a:pt x="44232" y="47368"/>
                    <a:pt x="44065" y="47535"/>
                  </a:cubicBezTo>
                  <a:cubicBezTo>
                    <a:pt x="43732" y="47868"/>
                    <a:pt x="43265" y="48068"/>
                    <a:pt x="42798" y="48068"/>
                  </a:cubicBezTo>
                  <a:cubicBezTo>
                    <a:pt x="42297" y="48068"/>
                    <a:pt x="41864" y="47835"/>
                    <a:pt x="41530" y="47535"/>
                  </a:cubicBezTo>
                  <a:cubicBezTo>
                    <a:pt x="41163" y="47201"/>
                    <a:pt x="41030" y="46734"/>
                    <a:pt x="40996" y="46267"/>
                  </a:cubicBezTo>
                  <a:cubicBezTo>
                    <a:pt x="40996" y="46000"/>
                    <a:pt x="41030" y="45767"/>
                    <a:pt x="41163" y="45566"/>
                  </a:cubicBezTo>
                  <a:cubicBezTo>
                    <a:pt x="41230" y="45333"/>
                    <a:pt x="41330" y="45133"/>
                    <a:pt x="41530" y="44999"/>
                  </a:cubicBezTo>
                  <a:cubicBezTo>
                    <a:pt x="41597" y="44899"/>
                    <a:pt x="41697" y="44833"/>
                    <a:pt x="41797" y="44766"/>
                  </a:cubicBezTo>
                  <a:cubicBezTo>
                    <a:pt x="41930" y="44065"/>
                    <a:pt x="42064" y="43332"/>
                    <a:pt x="42197" y="42631"/>
                  </a:cubicBezTo>
                  <a:cubicBezTo>
                    <a:pt x="42264" y="42264"/>
                    <a:pt x="42297" y="41830"/>
                    <a:pt x="41964" y="41630"/>
                  </a:cubicBezTo>
                  <a:cubicBezTo>
                    <a:pt x="41864" y="41564"/>
                    <a:pt x="41763" y="41530"/>
                    <a:pt x="41630" y="41530"/>
                  </a:cubicBezTo>
                  <a:cubicBezTo>
                    <a:pt x="41497" y="41530"/>
                    <a:pt x="41397" y="41530"/>
                    <a:pt x="41296" y="41564"/>
                  </a:cubicBezTo>
                  <a:cubicBezTo>
                    <a:pt x="40763" y="41664"/>
                    <a:pt x="40229" y="41730"/>
                    <a:pt x="39729" y="41830"/>
                  </a:cubicBezTo>
                  <a:cubicBezTo>
                    <a:pt x="39662" y="41897"/>
                    <a:pt x="39595" y="41964"/>
                    <a:pt x="39529" y="42031"/>
                  </a:cubicBezTo>
                  <a:cubicBezTo>
                    <a:pt x="39195" y="42364"/>
                    <a:pt x="38728" y="42564"/>
                    <a:pt x="38261" y="42564"/>
                  </a:cubicBezTo>
                  <a:cubicBezTo>
                    <a:pt x="37761" y="42564"/>
                    <a:pt x="37360" y="42364"/>
                    <a:pt x="36993" y="42031"/>
                  </a:cubicBezTo>
                  <a:cubicBezTo>
                    <a:pt x="36626" y="41697"/>
                    <a:pt x="36493" y="41230"/>
                    <a:pt x="36460" y="40763"/>
                  </a:cubicBezTo>
                  <a:cubicBezTo>
                    <a:pt x="36460" y="40530"/>
                    <a:pt x="36493" y="40296"/>
                    <a:pt x="36626" y="40063"/>
                  </a:cubicBezTo>
                  <a:cubicBezTo>
                    <a:pt x="36693" y="39862"/>
                    <a:pt x="36827" y="39662"/>
                    <a:pt x="36993" y="39495"/>
                  </a:cubicBezTo>
                  <a:cubicBezTo>
                    <a:pt x="37327" y="39162"/>
                    <a:pt x="37794" y="38962"/>
                    <a:pt x="38261" y="38962"/>
                  </a:cubicBezTo>
                  <a:cubicBezTo>
                    <a:pt x="38628" y="38962"/>
                    <a:pt x="38961" y="39095"/>
                    <a:pt x="39228" y="39262"/>
                  </a:cubicBezTo>
                  <a:cubicBezTo>
                    <a:pt x="39662" y="39195"/>
                    <a:pt x="40129" y="39162"/>
                    <a:pt x="40529" y="39028"/>
                  </a:cubicBezTo>
                  <a:cubicBezTo>
                    <a:pt x="40996" y="38895"/>
                    <a:pt x="41397" y="38561"/>
                    <a:pt x="41530" y="38094"/>
                  </a:cubicBezTo>
                  <a:cubicBezTo>
                    <a:pt x="41630" y="37561"/>
                    <a:pt x="41296" y="37060"/>
                    <a:pt x="40963" y="36627"/>
                  </a:cubicBezTo>
                  <a:cubicBezTo>
                    <a:pt x="40162" y="35593"/>
                    <a:pt x="39262" y="34592"/>
                    <a:pt x="38595" y="33458"/>
                  </a:cubicBezTo>
                  <a:cubicBezTo>
                    <a:pt x="36526" y="35559"/>
                    <a:pt x="34392" y="37561"/>
                    <a:pt x="32157" y="39495"/>
                  </a:cubicBezTo>
                  <a:cubicBezTo>
                    <a:pt x="31156" y="40363"/>
                    <a:pt x="30055" y="41263"/>
                    <a:pt x="28788" y="41530"/>
                  </a:cubicBezTo>
                  <a:cubicBezTo>
                    <a:pt x="28854" y="41630"/>
                    <a:pt x="28921" y="41730"/>
                    <a:pt x="28988" y="41797"/>
                  </a:cubicBezTo>
                  <a:cubicBezTo>
                    <a:pt x="29255" y="42064"/>
                    <a:pt x="29588" y="42131"/>
                    <a:pt x="29988" y="42131"/>
                  </a:cubicBezTo>
                  <a:cubicBezTo>
                    <a:pt x="30189" y="42131"/>
                    <a:pt x="30422" y="42131"/>
                    <a:pt x="30656" y="42097"/>
                  </a:cubicBezTo>
                  <a:cubicBezTo>
                    <a:pt x="31389" y="41964"/>
                    <a:pt x="32123" y="41864"/>
                    <a:pt x="32857" y="41764"/>
                  </a:cubicBezTo>
                  <a:cubicBezTo>
                    <a:pt x="32924" y="41630"/>
                    <a:pt x="33024" y="41497"/>
                    <a:pt x="33124" y="41363"/>
                  </a:cubicBezTo>
                  <a:cubicBezTo>
                    <a:pt x="33224" y="41297"/>
                    <a:pt x="33324" y="41230"/>
                    <a:pt x="33424" y="41163"/>
                  </a:cubicBezTo>
                  <a:cubicBezTo>
                    <a:pt x="33691" y="40997"/>
                    <a:pt x="33958" y="40930"/>
                    <a:pt x="34258" y="40930"/>
                  </a:cubicBezTo>
                  <a:lnTo>
                    <a:pt x="34291" y="40930"/>
                  </a:lnTo>
                  <a:cubicBezTo>
                    <a:pt x="34692" y="40930"/>
                    <a:pt x="35092" y="41130"/>
                    <a:pt x="35359" y="41397"/>
                  </a:cubicBezTo>
                  <a:cubicBezTo>
                    <a:pt x="35859" y="41897"/>
                    <a:pt x="35993" y="42698"/>
                    <a:pt x="35626" y="43332"/>
                  </a:cubicBezTo>
                  <a:cubicBezTo>
                    <a:pt x="35526" y="43498"/>
                    <a:pt x="35392" y="43632"/>
                    <a:pt x="35259" y="43732"/>
                  </a:cubicBezTo>
                  <a:cubicBezTo>
                    <a:pt x="35092" y="43865"/>
                    <a:pt x="34925" y="43965"/>
                    <a:pt x="34758" y="43999"/>
                  </a:cubicBezTo>
                  <a:cubicBezTo>
                    <a:pt x="34625" y="44032"/>
                    <a:pt x="34492" y="44032"/>
                    <a:pt x="34358" y="44065"/>
                  </a:cubicBezTo>
                  <a:cubicBezTo>
                    <a:pt x="34225" y="44032"/>
                    <a:pt x="34091" y="44032"/>
                    <a:pt x="33958" y="43999"/>
                  </a:cubicBezTo>
                  <a:cubicBezTo>
                    <a:pt x="33758" y="43965"/>
                    <a:pt x="33591" y="43865"/>
                    <a:pt x="33458" y="43732"/>
                  </a:cubicBezTo>
                  <a:cubicBezTo>
                    <a:pt x="33391" y="43698"/>
                    <a:pt x="33324" y="43632"/>
                    <a:pt x="33257" y="43565"/>
                  </a:cubicBezTo>
                  <a:cubicBezTo>
                    <a:pt x="33057" y="43565"/>
                    <a:pt x="32824" y="43598"/>
                    <a:pt x="32624" y="43598"/>
                  </a:cubicBezTo>
                  <a:cubicBezTo>
                    <a:pt x="32423" y="43598"/>
                    <a:pt x="32223" y="43565"/>
                    <a:pt x="32023" y="43565"/>
                  </a:cubicBezTo>
                  <a:cubicBezTo>
                    <a:pt x="31489" y="43565"/>
                    <a:pt x="30989" y="43598"/>
                    <a:pt x="30522" y="43865"/>
                  </a:cubicBezTo>
                  <a:cubicBezTo>
                    <a:pt x="30255" y="43999"/>
                    <a:pt x="30022" y="44232"/>
                    <a:pt x="30055" y="44532"/>
                  </a:cubicBezTo>
                  <a:cubicBezTo>
                    <a:pt x="30088" y="44632"/>
                    <a:pt x="30155" y="44733"/>
                    <a:pt x="30222" y="44833"/>
                  </a:cubicBezTo>
                  <a:cubicBezTo>
                    <a:pt x="30522" y="45166"/>
                    <a:pt x="30956" y="45333"/>
                    <a:pt x="31389" y="45466"/>
                  </a:cubicBezTo>
                  <a:cubicBezTo>
                    <a:pt x="31556" y="45500"/>
                    <a:pt x="31690" y="45566"/>
                    <a:pt x="31856" y="45600"/>
                  </a:cubicBezTo>
                  <a:cubicBezTo>
                    <a:pt x="32090" y="45466"/>
                    <a:pt x="32357" y="45400"/>
                    <a:pt x="32624" y="45400"/>
                  </a:cubicBezTo>
                  <a:lnTo>
                    <a:pt x="32657" y="45400"/>
                  </a:lnTo>
                  <a:cubicBezTo>
                    <a:pt x="32857" y="45400"/>
                    <a:pt x="33024" y="45433"/>
                    <a:pt x="33191" y="45533"/>
                  </a:cubicBezTo>
                  <a:cubicBezTo>
                    <a:pt x="33391" y="45600"/>
                    <a:pt x="33558" y="45700"/>
                    <a:pt x="33691" y="45833"/>
                  </a:cubicBezTo>
                  <a:cubicBezTo>
                    <a:pt x="33891" y="46100"/>
                    <a:pt x="34058" y="46300"/>
                    <a:pt x="34158" y="46634"/>
                  </a:cubicBezTo>
                  <a:cubicBezTo>
                    <a:pt x="34225" y="46901"/>
                    <a:pt x="34225" y="47234"/>
                    <a:pt x="34158" y="47501"/>
                  </a:cubicBezTo>
                  <a:cubicBezTo>
                    <a:pt x="34058" y="47735"/>
                    <a:pt x="33925" y="48002"/>
                    <a:pt x="33724" y="48168"/>
                  </a:cubicBezTo>
                  <a:cubicBezTo>
                    <a:pt x="33424" y="48469"/>
                    <a:pt x="33091" y="48602"/>
                    <a:pt x="32657" y="48602"/>
                  </a:cubicBezTo>
                  <a:lnTo>
                    <a:pt x="32624" y="48602"/>
                  </a:lnTo>
                  <a:cubicBezTo>
                    <a:pt x="32423" y="48602"/>
                    <a:pt x="32257" y="48569"/>
                    <a:pt x="32090" y="48502"/>
                  </a:cubicBezTo>
                  <a:cubicBezTo>
                    <a:pt x="32090" y="48469"/>
                    <a:pt x="32057" y="48469"/>
                    <a:pt x="32057" y="48469"/>
                  </a:cubicBezTo>
                  <a:cubicBezTo>
                    <a:pt x="32023" y="48469"/>
                    <a:pt x="31990" y="48435"/>
                    <a:pt x="31956" y="48435"/>
                  </a:cubicBezTo>
                  <a:cubicBezTo>
                    <a:pt x="31890" y="48402"/>
                    <a:pt x="31823" y="48402"/>
                    <a:pt x="31756" y="48368"/>
                  </a:cubicBezTo>
                  <a:cubicBezTo>
                    <a:pt x="31756" y="48335"/>
                    <a:pt x="31723" y="48335"/>
                    <a:pt x="31723" y="48335"/>
                  </a:cubicBezTo>
                  <a:lnTo>
                    <a:pt x="31690" y="48335"/>
                  </a:lnTo>
                  <a:cubicBezTo>
                    <a:pt x="31590" y="48268"/>
                    <a:pt x="31489" y="48202"/>
                    <a:pt x="31389" y="48102"/>
                  </a:cubicBezTo>
                  <a:cubicBezTo>
                    <a:pt x="31223" y="47901"/>
                    <a:pt x="31089" y="47701"/>
                    <a:pt x="31022" y="47434"/>
                  </a:cubicBezTo>
                  <a:cubicBezTo>
                    <a:pt x="30989" y="47368"/>
                    <a:pt x="30989" y="47268"/>
                    <a:pt x="30989" y="47201"/>
                  </a:cubicBezTo>
                  <a:cubicBezTo>
                    <a:pt x="30289" y="46901"/>
                    <a:pt x="29621" y="46601"/>
                    <a:pt x="28954" y="46601"/>
                  </a:cubicBezTo>
                  <a:cubicBezTo>
                    <a:pt x="28788" y="46601"/>
                    <a:pt x="28654" y="46601"/>
                    <a:pt x="28487" y="46634"/>
                  </a:cubicBezTo>
                  <a:cubicBezTo>
                    <a:pt x="28354" y="46667"/>
                    <a:pt x="28187" y="46734"/>
                    <a:pt x="28087" y="46834"/>
                  </a:cubicBezTo>
                  <a:cubicBezTo>
                    <a:pt x="27887" y="47068"/>
                    <a:pt x="27954" y="47401"/>
                    <a:pt x="27987" y="47701"/>
                  </a:cubicBezTo>
                  <a:cubicBezTo>
                    <a:pt x="28054" y="48002"/>
                    <a:pt x="28087" y="48335"/>
                    <a:pt x="28087" y="48669"/>
                  </a:cubicBezTo>
                  <a:cubicBezTo>
                    <a:pt x="28187" y="48702"/>
                    <a:pt x="28287" y="48735"/>
                    <a:pt x="28287" y="48769"/>
                  </a:cubicBezTo>
                  <a:lnTo>
                    <a:pt x="28321" y="48769"/>
                  </a:lnTo>
                  <a:cubicBezTo>
                    <a:pt x="28354" y="48802"/>
                    <a:pt x="28621" y="49002"/>
                    <a:pt x="28654" y="49036"/>
                  </a:cubicBezTo>
                  <a:lnTo>
                    <a:pt x="28687" y="49036"/>
                  </a:lnTo>
                  <a:cubicBezTo>
                    <a:pt x="28754" y="49136"/>
                    <a:pt x="28854" y="49269"/>
                    <a:pt x="28921" y="49369"/>
                  </a:cubicBezTo>
                  <a:cubicBezTo>
                    <a:pt x="28954" y="49436"/>
                    <a:pt x="28988" y="49503"/>
                    <a:pt x="28988" y="49569"/>
                  </a:cubicBezTo>
                  <a:cubicBezTo>
                    <a:pt x="29121" y="49803"/>
                    <a:pt x="29088" y="49703"/>
                    <a:pt x="29121" y="49970"/>
                  </a:cubicBezTo>
                  <a:cubicBezTo>
                    <a:pt x="29121" y="50136"/>
                    <a:pt x="29154" y="50170"/>
                    <a:pt x="29154" y="50170"/>
                  </a:cubicBezTo>
                  <a:cubicBezTo>
                    <a:pt x="29154" y="50170"/>
                    <a:pt x="29154" y="50170"/>
                    <a:pt x="29154" y="50203"/>
                  </a:cubicBezTo>
                  <a:cubicBezTo>
                    <a:pt x="29154" y="50236"/>
                    <a:pt x="29088" y="50603"/>
                    <a:pt x="29088" y="50637"/>
                  </a:cubicBezTo>
                  <a:cubicBezTo>
                    <a:pt x="29054" y="50703"/>
                    <a:pt x="29021" y="50804"/>
                    <a:pt x="28988" y="50837"/>
                  </a:cubicBezTo>
                  <a:cubicBezTo>
                    <a:pt x="28954" y="50904"/>
                    <a:pt x="28954" y="51004"/>
                    <a:pt x="28888" y="51070"/>
                  </a:cubicBezTo>
                  <a:cubicBezTo>
                    <a:pt x="28821" y="51170"/>
                    <a:pt x="28721" y="51304"/>
                    <a:pt x="28654" y="51404"/>
                  </a:cubicBezTo>
                  <a:cubicBezTo>
                    <a:pt x="28554" y="51504"/>
                    <a:pt x="28454" y="51571"/>
                    <a:pt x="28354" y="51637"/>
                  </a:cubicBezTo>
                  <a:cubicBezTo>
                    <a:pt x="28321" y="51637"/>
                    <a:pt x="28321" y="51671"/>
                    <a:pt x="28321" y="51671"/>
                  </a:cubicBezTo>
                  <a:cubicBezTo>
                    <a:pt x="27987" y="52004"/>
                    <a:pt x="27553" y="52171"/>
                    <a:pt x="27086" y="52171"/>
                  </a:cubicBezTo>
                  <a:lnTo>
                    <a:pt x="27053" y="52171"/>
                  </a:lnTo>
                  <a:cubicBezTo>
                    <a:pt x="26786" y="52171"/>
                    <a:pt x="26686" y="52104"/>
                    <a:pt x="26486" y="52038"/>
                  </a:cubicBezTo>
                  <a:cubicBezTo>
                    <a:pt x="26352" y="51971"/>
                    <a:pt x="26319" y="51971"/>
                    <a:pt x="26252" y="51938"/>
                  </a:cubicBezTo>
                  <a:cubicBezTo>
                    <a:pt x="26186" y="51904"/>
                    <a:pt x="26019" y="51771"/>
                    <a:pt x="25919" y="51671"/>
                  </a:cubicBezTo>
                  <a:cubicBezTo>
                    <a:pt x="25919" y="51671"/>
                    <a:pt x="25919" y="51637"/>
                    <a:pt x="25919" y="51637"/>
                  </a:cubicBezTo>
                  <a:cubicBezTo>
                    <a:pt x="25885" y="51604"/>
                    <a:pt x="25685" y="51371"/>
                    <a:pt x="25652" y="51337"/>
                  </a:cubicBezTo>
                  <a:cubicBezTo>
                    <a:pt x="25652" y="51337"/>
                    <a:pt x="25652" y="51304"/>
                    <a:pt x="25652" y="51304"/>
                  </a:cubicBezTo>
                  <a:cubicBezTo>
                    <a:pt x="25619" y="51237"/>
                    <a:pt x="25519" y="51004"/>
                    <a:pt x="25485" y="50937"/>
                  </a:cubicBezTo>
                  <a:cubicBezTo>
                    <a:pt x="25485" y="50937"/>
                    <a:pt x="25485" y="50904"/>
                    <a:pt x="25485" y="50904"/>
                  </a:cubicBezTo>
                  <a:cubicBezTo>
                    <a:pt x="25452" y="50804"/>
                    <a:pt x="25418" y="50570"/>
                    <a:pt x="25418" y="50470"/>
                  </a:cubicBezTo>
                  <a:cubicBezTo>
                    <a:pt x="25418" y="50437"/>
                    <a:pt x="25418" y="50437"/>
                    <a:pt x="25418" y="50437"/>
                  </a:cubicBezTo>
                  <a:cubicBezTo>
                    <a:pt x="25418" y="50103"/>
                    <a:pt x="25485" y="49870"/>
                    <a:pt x="25652" y="49603"/>
                  </a:cubicBezTo>
                  <a:cubicBezTo>
                    <a:pt x="25685" y="49536"/>
                    <a:pt x="25719" y="49503"/>
                    <a:pt x="25752" y="49436"/>
                  </a:cubicBezTo>
                  <a:cubicBezTo>
                    <a:pt x="25318" y="48569"/>
                    <a:pt x="25118" y="47568"/>
                    <a:pt x="24518" y="46767"/>
                  </a:cubicBezTo>
                  <a:cubicBezTo>
                    <a:pt x="24118" y="46200"/>
                    <a:pt x="23550" y="45800"/>
                    <a:pt x="23017" y="45333"/>
                  </a:cubicBezTo>
                  <a:cubicBezTo>
                    <a:pt x="21916" y="44332"/>
                    <a:pt x="21082" y="43031"/>
                    <a:pt x="20515" y="41630"/>
                  </a:cubicBezTo>
                  <a:cubicBezTo>
                    <a:pt x="19614" y="41530"/>
                    <a:pt x="18714" y="41397"/>
                    <a:pt x="17813" y="41197"/>
                  </a:cubicBezTo>
                  <a:cubicBezTo>
                    <a:pt x="17379" y="41130"/>
                    <a:pt x="16946" y="40997"/>
                    <a:pt x="16512" y="40896"/>
                  </a:cubicBezTo>
                  <a:cubicBezTo>
                    <a:pt x="16445" y="40930"/>
                    <a:pt x="16412" y="40963"/>
                    <a:pt x="16379" y="40963"/>
                  </a:cubicBezTo>
                  <a:cubicBezTo>
                    <a:pt x="16145" y="41864"/>
                    <a:pt x="15778" y="42998"/>
                    <a:pt x="16379" y="43498"/>
                  </a:cubicBezTo>
                  <a:cubicBezTo>
                    <a:pt x="17113" y="44099"/>
                    <a:pt x="17780" y="44733"/>
                    <a:pt x="18413" y="45400"/>
                  </a:cubicBezTo>
                  <a:cubicBezTo>
                    <a:pt x="18480" y="45366"/>
                    <a:pt x="18547" y="45333"/>
                    <a:pt x="18614" y="45300"/>
                  </a:cubicBezTo>
                  <a:lnTo>
                    <a:pt x="18680" y="45300"/>
                  </a:lnTo>
                  <a:cubicBezTo>
                    <a:pt x="18814" y="45266"/>
                    <a:pt x="19014" y="45233"/>
                    <a:pt x="19114" y="45233"/>
                  </a:cubicBezTo>
                  <a:lnTo>
                    <a:pt x="19181" y="45233"/>
                  </a:lnTo>
                  <a:cubicBezTo>
                    <a:pt x="19214" y="45233"/>
                    <a:pt x="19548" y="45266"/>
                    <a:pt x="19581" y="45266"/>
                  </a:cubicBezTo>
                  <a:cubicBezTo>
                    <a:pt x="19581" y="45300"/>
                    <a:pt x="19614" y="45300"/>
                    <a:pt x="19614" y="45300"/>
                  </a:cubicBezTo>
                  <a:cubicBezTo>
                    <a:pt x="19614" y="45300"/>
                    <a:pt x="19948" y="45433"/>
                    <a:pt x="19981" y="45433"/>
                  </a:cubicBezTo>
                  <a:cubicBezTo>
                    <a:pt x="20048" y="45466"/>
                    <a:pt x="20081" y="45533"/>
                    <a:pt x="20148" y="45566"/>
                  </a:cubicBezTo>
                  <a:cubicBezTo>
                    <a:pt x="20148" y="45600"/>
                    <a:pt x="20248" y="45667"/>
                    <a:pt x="20315" y="45700"/>
                  </a:cubicBezTo>
                  <a:cubicBezTo>
                    <a:pt x="20348" y="45733"/>
                    <a:pt x="20515" y="45967"/>
                    <a:pt x="20548" y="46033"/>
                  </a:cubicBezTo>
                  <a:cubicBezTo>
                    <a:pt x="20615" y="46134"/>
                    <a:pt x="20682" y="46300"/>
                    <a:pt x="20715" y="46400"/>
                  </a:cubicBezTo>
                  <a:cubicBezTo>
                    <a:pt x="20815" y="46701"/>
                    <a:pt x="20782" y="47034"/>
                    <a:pt x="20715" y="47334"/>
                  </a:cubicBezTo>
                  <a:cubicBezTo>
                    <a:pt x="20682" y="47468"/>
                    <a:pt x="20615" y="47635"/>
                    <a:pt x="20548" y="47768"/>
                  </a:cubicBezTo>
                  <a:cubicBezTo>
                    <a:pt x="20482" y="47868"/>
                    <a:pt x="20348" y="48002"/>
                    <a:pt x="20281" y="48102"/>
                  </a:cubicBezTo>
                  <a:cubicBezTo>
                    <a:pt x="20215" y="48168"/>
                    <a:pt x="20048" y="48302"/>
                    <a:pt x="19948" y="48368"/>
                  </a:cubicBezTo>
                  <a:cubicBezTo>
                    <a:pt x="19714" y="48502"/>
                    <a:pt x="19448" y="48569"/>
                    <a:pt x="19181" y="48569"/>
                  </a:cubicBezTo>
                  <a:cubicBezTo>
                    <a:pt x="18880" y="48569"/>
                    <a:pt x="18614" y="48502"/>
                    <a:pt x="18380" y="48368"/>
                  </a:cubicBezTo>
                  <a:cubicBezTo>
                    <a:pt x="18147" y="48202"/>
                    <a:pt x="17946" y="48035"/>
                    <a:pt x="17813" y="47801"/>
                  </a:cubicBezTo>
                  <a:cubicBezTo>
                    <a:pt x="17680" y="47668"/>
                    <a:pt x="17580" y="47501"/>
                    <a:pt x="17513" y="47334"/>
                  </a:cubicBezTo>
                  <a:cubicBezTo>
                    <a:pt x="17479" y="47268"/>
                    <a:pt x="17446" y="47168"/>
                    <a:pt x="17446" y="47101"/>
                  </a:cubicBezTo>
                  <a:cubicBezTo>
                    <a:pt x="16646" y="46934"/>
                    <a:pt x="15912" y="46667"/>
                    <a:pt x="15211" y="46267"/>
                  </a:cubicBezTo>
                  <a:cubicBezTo>
                    <a:pt x="14477" y="45867"/>
                    <a:pt x="13743" y="45266"/>
                    <a:pt x="13543" y="44432"/>
                  </a:cubicBezTo>
                  <a:cubicBezTo>
                    <a:pt x="13343" y="45366"/>
                    <a:pt x="13110" y="46300"/>
                    <a:pt x="12910" y="47234"/>
                  </a:cubicBezTo>
                  <a:cubicBezTo>
                    <a:pt x="12843" y="47535"/>
                    <a:pt x="12776" y="47835"/>
                    <a:pt x="12643" y="48135"/>
                  </a:cubicBezTo>
                  <a:cubicBezTo>
                    <a:pt x="12676" y="48235"/>
                    <a:pt x="12743" y="48368"/>
                    <a:pt x="12743" y="48435"/>
                  </a:cubicBezTo>
                  <a:cubicBezTo>
                    <a:pt x="12776" y="48435"/>
                    <a:pt x="12776" y="48435"/>
                    <a:pt x="12776" y="48469"/>
                  </a:cubicBezTo>
                  <a:cubicBezTo>
                    <a:pt x="12776" y="48569"/>
                    <a:pt x="12843" y="48835"/>
                    <a:pt x="12843" y="48902"/>
                  </a:cubicBezTo>
                  <a:cubicBezTo>
                    <a:pt x="12843" y="49002"/>
                    <a:pt x="12809" y="49069"/>
                    <a:pt x="12809" y="49169"/>
                  </a:cubicBezTo>
                  <a:cubicBezTo>
                    <a:pt x="12809" y="49169"/>
                    <a:pt x="12776" y="49336"/>
                    <a:pt x="12776" y="49403"/>
                  </a:cubicBezTo>
                  <a:cubicBezTo>
                    <a:pt x="12743" y="49469"/>
                    <a:pt x="12643" y="49703"/>
                    <a:pt x="12609" y="49769"/>
                  </a:cubicBezTo>
                  <a:lnTo>
                    <a:pt x="12376" y="50103"/>
                  </a:lnTo>
                  <a:cubicBezTo>
                    <a:pt x="12276" y="50170"/>
                    <a:pt x="12142" y="50270"/>
                    <a:pt x="12042" y="50337"/>
                  </a:cubicBezTo>
                  <a:cubicBezTo>
                    <a:pt x="12009" y="50370"/>
                    <a:pt x="11709" y="50470"/>
                    <a:pt x="11675" y="50503"/>
                  </a:cubicBezTo>
                  <a:cubicBezTo>
                    <a:pt x="11542" y="50537"/>
                    <a:pt x="11408" y="50570"/>
                    <a:pt x="11242" y="50570"/>
                  </a:cubicBezTo>
                  <a:cubicBezTo>
                    <a:pt x="11108" y="50570"/>
                    <a:pt x="10941" y="50537"/>
                    <a:pt x="10841" y="50503"/>
                  </a:cubicBezTo>
                  <a:lnTo>
                    <a:pt x="10808" y="50503"/>
                  </a:lnTo>
                  <a:cubicBezTo>
                    <a:pt x="10741" y="50470"/>
                    <a:pt x="10708" y="50470"/>
                    <a:pt x="10675" y="50470"/>
                  </a:cubicBezTo>
                  <a:cubicBezTo>
                    <a:pt x="10541" y="50437"/>
                    <a:pt x="10374" y="50337"/>
                    <a:pt x="10241" y="50303"/>
                  </a:cubicBezTo>
                  <a:cubicBezTo>
                    <a:pt x="10241" y="50270"/>
                    <a:pt x="10208" y="50270"/>
                    <a:pt x="10174" y="50236"/>
                  </a:cubicBezTo>
                  <a:cubicBezTo>
                    <a:pt x="10041" y="50170"/>
                    <a:pt x="9907" y="50070"/>
                    <a:pt x="9807" y="49970"/>
                  </a:cubicBezTo>
                  <a:cubicBezTo>
                    <a:pt x="9741" y="49870"/>
                    <a:pt x="9641" y="49736"/>
                    <a:pt x="9574" y="49636"/>
                  </a:cubicBezTo>
                  <a:cubicBezTo>
                    <a:pt x="9474" y="49503"/>
                    <a:pt x="9440" y="49369"/>
                    <a:pt x="9407" y="49236"/>
                  </a:cubicBezTo>
                  <a:cubicBezTo>
                    <a:pt x="9407" y="49236"/>
                    <a:pt x="9374" y="49236"/>
                    <a:pt x="9374" y="49202"/>
                  </a:cubicBezTo>
                  <a:cubicBezTo>
                    <a:pt x="9374" y="49202"/>
                    <a:pt x="9340" y="48802"/>
                    <a:pt x="9340" y="48802"/>
                  </a:cubicBezTo>
                  <a:cubicBezTo>
                    <a:pt x="9340" y="48735"/>
                    <a:pt x="9374" y="48435"/>
                    <a:pt x="9374" y="48368"/>
                  </a:cubicBezTo>
                  <a:cubicBezTo>
                    <a:pt x="9407" y="48235"/>
                    <a:pt x="9474" y="48102"/>
                    <a:pt x="9540" y="47968"/>
                  </a:cubicBezTo>
                  <a:cubicBezTo>
                    <a:pt x="9707" y="47735"/>
                    <a:pt x="9874" y="47535"/>
                    <a:pt x="10141" y="47368"/>
                  </a:cubicBezTo>
                  <a:lnTo>
                    <a:pt x="10174" y="47368"/>
                  </a:lnTo>
                  <a:cubicBezTo>
                    <a:pt x="10208" y="47334"/>
                    <a:pt x="10241" y="47334"/>
                    <a:pt x="10274" y="47301"/>
                  </a:cubicBezTo>
                  <a:cubicBezTo>
                    <a:pt x="10274" y="47234"/>
                    <a:pt x="10274" y="47168"/>
                    <a:pt x="10274" y="47068"/>
                  </a:cubicBezTo>
                  <a:cubicBezTo>
                    <a:pt x="10274" y="46234"/>
                    <a:pt x="10341" y="45400"/>
                    <a:pt x="10474" y="44532"/>
                  </a:cubicBezTo>
                  <a:lnTo>
                    <a:pt x="10474" y="44532"/>
                  </a:lnTo>
                  <a:cubicBezTo>
                    <a:pt x="9240" y="45533"/>
                    <a:pt x="7839" y="46267"/>
                    <a:pt x="6372" y="46734"/>
                  </a:cubicBezTo>
                  <a:cubicBezTo>
                    <a:pt x="6372" y="46901"/>
                    <a:pt x="6338" y="47034"/>
                    <a:pt x="6305" y="47201"/>
                  </a:cubicBezTo>
                  <a:cubicBezTo>
                    <a:pt x="6105" y="47901"/>
                    <a:pt x="5404" y="48368"/>
                    <a:pt x="4670" y="48368"/>
                  </a:cubicBezTo>
                  <a:cubicBezTo>
                    <a:pt x="4537" y="48368"/>
                    <a:pt x="4403" y="48335"/>
                    <a:pt x="4237" y="48302"/>
                  </a:cubicBezTo>
                  <a:cubicBezTo>
                    <a:pt x="3670" y="48135"/>
                    <a:pt x="3269" y="47701"/>
                    <a:pt x="3103" y="47134"/>
                  </a:cubicBezTo>
                  <a:cubicBezTo>
                    <a:pt x="2969" y="46701"/>
                    <a:pt x="3036" y="46234"/>
                    <a:pt x="3269" y="45833"/>
                  </a:cubicBezTo>
                  <a:cubicBezTo>
                    <a:pt x="3570" y="45333"/>
                    <a:pt x="4103" y="45066"/>
                    <a:pt x="4670" y="45033"/>
                  </a:cubicBezTo>
                  <a:lnTo>
                    <a:pt x="4737" y="45033"/>
                  </a:lnTo>
                  <a:cubicBezTo>
                    <a:pt x="4971" y="45033"/>
                    <a:pt x="5204" y="45099"/>
                    <a:pt x="5438" y="45200"/>
                  </a:cubicBezTo>
                  <a:cubicBezTo>
                    <a:pt x="6205" y="44299"/>
                    <a:pt x="7139" y="43565"/>
                    <a:pt x="8173" y="42998"/>
                  </a:cubicBezTo>
                  <a:cubicBezTo>
                    <a:pt x="4870" y="41830"/>
                    <a:pt x="2202" y="39028"/>
                    <a:pt x="1201" y="35659"/>
                  </a:cubicBezTo>
                  <a:cubicBezTo>
                    <a:pt x="968" y="34825"/>
                    <a:pt x="801" y="33992"/>
                    <a:pt x="701" y="33124"/>
                  </a:cubicBezTo>
                  <a:cubicBezTo>
                    <a:pt x="467" y="31423"/>
                    <a:pt x="434" y="29622"/>
                    <a:pt x="868" y="27954"/>
                  </a:cubicBezTo>
                  <a:cubicBezTo>
                    <a:pt x="1335" y="26286"/>
                    <a:pt x="2335" y="24685"/>
                    <a:pt x="3836" y="23818"/>
                  </a:cubicBezTo>
                  <a:cubicBezTo>
                    <a:pt x="3936" y="23751"/>
                    <a:pt x="4070" y="23684"/>
                    <a:pt x="4170" y="23617"/>
                  </a:cubicBezTo>
                  <a:cubicBezTo>
                    <a:pt x="4704" y="21282"/>
                    <a:pt x="5704" y="19047"/>
                    <a:pt x="7105" y="17113"/>
                  </a:cubicBezTo>
                  <a:cubicBezTo>
                    <a:pt x="7906" y="16012"/>
                    <a:pt x="8840" y="15011"/>
                    <a:pt x="9907" y="14177"/>
                  </a:cubicBezTo>
                  <a:cubicBezTo>
                    <a:pt x="10941" y="13410"/>
                    <a:pt x="12076" y="12810"/>
                    <a:pt x="13210" y="12276"/>
                  </a:cubicBezTo>
                  <a:cubicBezTo>
                    <a:pt x="17346" y="10275"/>
                    <a:pt x="21816" y="8340"/>
                    <a:pt x="26252" y="7172"/>
                  </a:cubicBezTo>
                  <a:cubicBezTo>
                    <a:pt x="26753" y="3903"/>
                    <a:pt x="29488" y="1101"/>
                    <a:pt x="32757" y="534"/>
                  </a:cubicBezTo>
                  <a:cubicBezTo>
                    <a:pt x="33157" y="468"/>
                    <a:pt x="33591" y="434"/>
                    <a:pt x="34025" y="434"/>
                  </a:cubicBezTo>
                  <a:close/>
                  <a:moveTo>
                    <a:pt x="34025" y="1"/>
                  </a:moveTo>
                  <a:cubicBezTo>
                    <a:pt x="33558" y="1"/>
                    <a:pt x="33124" y="34"/>
                    <a:pt x="32657" y="134"/>
                  </a:cubicBezTo>
                  <a:cubicBezTo>
                    <a:pt x="29321" y="701"/>
                    <a:pt x="26519" y="3503"/>
                    <a:pt x="25885" y="6839"/>
                  </a:cubicBezTo>
                  <a:cubicBezTo>
                    <a:pt x="22116" y="7873"/>
                    <a:pt x="18013" y="9474"/>
                    <a:pt x="13010" y="11876"/>
                  </a:cubicBezTo>
                  <a:cubicBezTo>
                    <a:pt x="11976" y="12409"/>
                    <a:pt x="10741" y="13010"/>
                    <a:pt x="9674" y="13844"/>
                  </a:cubicBezTo>
                  <a:cubicBezTo>
                    <a:pt x="8606" y="14644"/>
                    <a:pt x="7639" y="15645"/>
                    <a:pt x="6772" y="16879"/>
                  </a:cubicBezTo>
                  <a:cubicBezTo>
                    <a:pt x="5371" y="18781"/>
                    <a:pt x="4370" y="21016"/>
                    <a:pt x="3803" y="23351"/>
                  </a:cubicBezTo>
                  <a:cubicBezTo>
                    <a:pt x="3736" y="23384"/>
                    <a:pt x="3670" y="23417"/>
                    <a:pt x="3636" y="23451"/>
                  </a:cubicBezTo>
                  <a:cubicBezTo>
                    <a:pt x="2135" y="24318"/>
                    <a:pt x="1001" y="25919"/>
                    <a:pt x="467" y="27854"/>
                  </a:cubicBezTo>
                  <a:cubicBezTo>
                    <a:pt x="67" y="29355"/>
                    <a:pt x="0" y="31056"/>
                    <a:pt x="267" y="33191"/>
                  </a:cubicBezTo>
                  <a:cubicBezTo>
                    <a:pt x="401" y="34192"/>
                    <a:pt x="567" y="35026"/>
                    <a:pt x="801" y="35793"/>
                  </a:cubicBezTo>
                  <a:cubicBezTo>
                    <a:pt x="1768" y="38995"/>
                    <a:pt x="4170" y="41697"/>
                    <a:pt x="7239" y="43098"/>
                  </a:cubicBezTo>
                  <a:cubicBezTo>
                    <a:pt x="6538" y="43532"/>
                    <a:pt x="5871" y="44065"/>
                    <a:pt x="5304" y="44699"/>
                  </a:cubicBezTo>
                  <a:cubicBezTo>
                    <a:pt x="5137" y="44632"/>
                    <a:pt x="4937" y="44632"/>
                    <a:pt x="4737" y="44632"/>
                  </a:cubicBezTo>
                  <a:lnTo>
                    <a:pt x="4670" y="44632"/>
                  </a:lnTo>
                  <a:cubicBezTo>
                    <a:pt x="3903" y="44632"/>
                    <a:pt x="3269" y="45033"/>
                    <a:pt x="2902" y="45633"/>
                  </a:cubicBezTo>
                  <a:cubicBezTo>
                    <a:pt x="2602" y="46134"/>
                    <a:pt x="2535" y="46734"/>
                    <a:pt x="2702" y="47268"/>
                  </a:cubicBezTo>
                  <a:cubicBezTo>
                    <a:pt x="2936" y="48002"/>
                    <a:pt x="3436" y="48502"/>
                    <a:pt x="4137" y="48702"/>
                  </a:cubicBezTo>
                  <a:cubicBezTo>
                    <a:pt x="4303" y="48735"/>
                    <a:pt x="4504" y="48769"/>
                    <a:pt x="4670" y="48769"/>
                  </a:cubicBezTo>
                  <a:cubicBezTo>
                    <a:pt x="5638" y="48769"/>
                    <a:pt x="6472" y="48135"/>
                    <a:pt x="6705" y="47301"/>
                  </a:cubicBezTo>
                  <a:cubicBezTo>
                    <a:pt x="6738" y="47234"/>
                    <a:pt x="6738" y="47134"/>
                    <a:pt x="6772" y="47068"/>
                  </a:cubicBezTo>
                  <a:cubicBezTo>
                    <a:pt x="7906" y="46667"/>
                    <a:pt x="8973" y="46134"/>
                    <a:pt x="9941" y="45466"/>
                  </a:cubicBezTo>
                  <a:lnTo>
                    <a:pt x="9941" y="45466"/>
                  </a:lnTo>
                  <a:cubicBezTo>
                    <a:pt x="9874" y="46000"/>
                    <a:pt x="9874" y="46534"/>
                    <a:pt x="9841" y="47068"/>
                  </a:cubicBezTo>
                  <a:cubicBezTo>
                    <a:pt x="9607" y="47234"/>
                    <a:pt x="9374" y="47468"/>
                    <a:pt x="9207" y="47735"/>
                  </a:cubicBezTo>
                  <a:cubicBezTo>
                    <a:pt x="9107" y="47901"/>
                    <a:pt x="9007" y="48068"/>
                    <a:pt x="8973" y="48268"/>
                  </a:cubicBezTo>
                  <a:cubicBezTo>
                    <a:pt x="8973" y="48335"/>
                    <a:pt x="8907" y="48669"/>
                    <a:pt x="8907" y="48769"/>
                  </a:cubicBezTo>
                  <a:lnTo>
                    <a:pt x="8907" y="48802"/>
                  </a:lnTo>
                  <a:lnTo>
                    <a:pt x="8907" y="48835"/>
                  </a:lnTo>
                  <a:cubicBezTo>
                    <a:pt x="8907" y="48835"/>
                    <a:pt x="8973" y="49269"/>
                    <a:pt x="8973" y="49336"/>
                  </a:cubicBezTo>
                  <a:lnTo>
                    <a:pt x="9374" y="49236"/>
                  </a:lnTo>
                  <a:lnTo>
                    <a:pt x="8973" y="49369"/>
                  </a:lnTo>
                  <a:cubicBezTo>
                    <a:pt x="9040" y="49536"/>
                    <a:pt x="9107" y="49703"/>
                    <a:pt x="9207" y="49870"/>
                  </a:cubicBezTo>
                  <a:cubicBezTo>
                    <a:pt x="9274" y="50003"/>
                    <a:pt x="9407" y="50136"/>
                    <a:pt x="9507" y="50236"/>
                  </a:cubicBezTo>
                  <a:cubicBezTo>
                    <a:pt x="9641" y="50403"/>
                    <a:pt x="9807" y="50503"/>
                    <a:pt x="9941" y="50603"/>
                  </a:cubicBezTo>
                  <a:cubicBezTo>
                    <a:pt x="9974" y="50637"/>
                    <a:pt x="10007" y="50637"/>
                    <a:pt x="10074" y="50670"/>
                  </a:cubicBezTo>
                  <a:cubicBezTo>
                    <a:pt x="10241" y="50770"/>
                    <a:pt x="10408" y="50837"/>
                    <a:pt x="10608" y="50870"/>
                  </a:cubicBezTo>
                  <a:cubicBezTo>
                    <a:pt x="10608" y="50870"/>
                    <a:pt x="10641" y="50904"/>
                    <a:pt x="10675" y="50904"/>
                  </a:cubicBezTo>
                  <a:lnTo>
                    <a:pt x="10708" y="50904"/>
                  </a:lnTo>
                  <a:cubicBezTo>
                    <a:pt x="10841" y="50937"/>
                    <a:pt x="11042" y="50970"/>
                    <a:pt x="11242" y="50970"/>
                  </a:cubicBezTo>
                  <a:cubicBezTo>
                    <a:pt x="11375" y="50970"/>
                    <a:pt x="11609" y="50970"/>
                    <a:pt x="11775" y="50904"/>
                  </a:cubicBezTo>
                  <a:cubicBezTo>
                    <a:pt x="11875" y="50870"/>
                    <a:pt x="12176" y="50737"/>
                    <a:pt x="12242" y="50703"/>
                  </a:cubicBezTo>
                  <a:cubicBezTo>
                    <a:pt x="12409" y="50603"/>
                    <a:pt x="12543" y="50503"/>
                    <a:pt x="12643" y="50403"/>
                  </a:cubicBezTo>
                  <a:lnTo>
                    <a:pt x="12676" y="50370"/>
                  </a:lnTo>
                  <a:lnTo>
                    <a:pt x="12676" y="50337"/>
                  </a:lnTo>
                  <a:lnTo>
                    <a:pt x="12943" y="50036"/>
                  </a:lnTo>
                  <a:lnTo>
                    <a:pt x="12943" y="50003"/>
                  </a:lnTo>
                  <a:lnTo>
                    <a:pt x="12976" y="50003"/>
                  </a:lnTo>
                  <a:cubicBezTo>
                    <a:pt x="13010" y="49870"/>
                    <a:pt x="13143" y="49603"/>
                    <a:pt x="13176" y="49503"/>
                  </a:cubicBezTo>
                  <a:cubicBezTo>
                    <a:pt x="13210" y="49369"/>
                    <a:pt x="13210" y="49269"/>
                    <a:pt x="13210" y="49202"/>
                  </a:cubicBezTo>
                  <a:lnTo>
                    <a:pt x="13210" y="49169"/>
                  </a:lnTo>
                  <a:cubicBezTo>
                    <a:pt x="13243" y="49069"/>
                    <a:pt x="13243" y="49002"/>
                    <a:pt x="13243" y="48902"/>
                  </a:cubicBezTo>
                  <a:cubicBezTo>
                    <a:pt x="13243" y="48769"/>
                    <a:pt x="13210" y="48469"/>
                    <a:pt x="13176" y="48368"/>
                  </a:cubicBezTo>
                  <a:cubicBezTo>
                    <a:pt x="13176" y="48368"/>
                    <a:pt x="13176" y="48368"/>
                    <a:pt x="13176" y="48335"/>
                  </a:cubicBezTo>
                  <a:lnTo>
                    <a:pt x="13143" y="48302"/>
                  </a:lnTo>
                  <a:cubicBezTo>
                    <a:pt x="13143" y="48268"/>
                    <a:pt x="13110" y="48202"/>
                    <a:pt x="13076" y="48135"/>
                  </a:cubicBezTo>
                  <a:cubicBezTo>
                    <a:pt x="13176" y="47868"/>
                    <a:pt x="13243" y="47601"/>
                    <a:pt x="13310" y="47334"/>
                  </a:cubicBezTo>
                  <a:lnTo>
                    <a:pt x="13710" y="45600"/>
                  </a:lnTo>
                  <a:cubicBezTo>
                    <a:pt x="14010" y="45967"/>
                    <a:pt x="14444" y="46334"/>
                    <a:pt x="15011" y="46634"/>
                  </a:cubicBezTo>
                  <a:cubicBezTo>
                    <a:pt x="15678" y="47001"/>
                    <a:pt x="16379" y="47268"/>
                    <a:pt x="17113" y="47468"/>
                  </a:cubicBezTo>
                  <a:cubicBezTo>
                    <a:pt x="17113" y="47468"/>
                    <a:pt x="17146" y="47501"/>
                    <a:pt x="17146" y="47501"/>
                  </a:cubicBezTo>
                  <a:cubicBezTo>
                    <a:pt x="17213" y="47701"/>
                    <a:pt x="17346" y="47901"/>
                    <a:pt x="17513" y="48068"/>
                  </a:cubicBezTo>
                  <a:cubicBezTo>
                    <a:pt x="17680" y="48335"/>
                    <a:pt x="17880" y="48535"/>
                    <a:pt x="18180" y="48702"/>
                  </a:cubicBezTo>
                  <a:cubicBezTo>
                    <a:pt x="18480" y="48902"/>
                    <a:pt x="18814" y="48969"/>
                    <a:pt x="19147" y="48969"/>
                  </a:cubicBezTo>
                  <a:cubicBezTo>
                    <a:pt x="19514" y="48969"/>
                    <a:pt x="19848" y="48902"/>
                    <a:pt x="20148" y="48702"/>
                  </a:cubicBezTo>
                  <a:cubicBezTo>
                    <a:pt x="20281" y="48635"/>
                    <a:pt x="20448" y="48502"/>
                    <a:pt x="20582" y="48402"/>
                  </a:cubicBezTo>
                  <a:cubicBezTo>
                    <a:pt x="20682" y="48302"/>
                    <a:pt x="20815" y="48102"/>
                    <a:pt x="20882" y="48002"/>
                  </a:cubicBezTo>
                  <a:cubicBezTo>
                    <a:pt x="20982" y="47835"/>
                    <a:pt x="21082" y="47635"/>
                    <a:pt x="21115" y="47401"/>
                  </a:cubicBezTo>
                  <a:cubicBezTo>
                    <a:pt x="21182" y="47134"/>
                    <a:pt x="21249" y="46701"/>
                    <a:pt x="21115" y="46300"/>
                  </a:cubicBezTo>
                  <a:cubicBezTo>
                    <a:pt x="21082" y="46167"/>
                    <a:pt x="21015" y="45967"/>
                    <a:pt x="20915" y="45800"/>
                  </a:cubicBezTo>
                  <a:cubicBezTo>
                    <a:pt x="20882" y="45733"/>
                    <a:pt x="20648" y="45466"/>
                    <a:pt x="20615" y="45400"/>
                  </a:cubicBezTo>
                  <a:cubicBezTo>
                    <a:pt x="20548" y="45366"/>
                    <a:pt x="20482" y="45300"/>
                    <a:pt x="20415" y="45233"/>
                  </a:cubicBezTo>
                  <a:cubicBezTo>
                    <a:pt x="20382" y="45233"/>
                    <a:pt x="20348" y="45200"/>
                    <a:pt x="20348" y="45200"/>
                  </a:cubicBezTo>
                  <a:cubicBezTo>
                    <a:pt x="20315" y="45166"/>
                    <a:pt x="20248" y="45133"/>
                    <a:pt x="20181" y="45099"/>
                  </a:cubicBezTo>
                  <a:cubicBezTo>
                    <a:pt x="20148" y="45066"/>
                    <a:pt x="19781" y="44899"/>
                    <a:pt x="19714" y="44899"/>
                  </a:cubicBezTo>
                  <a:lnTo>
                    <a:pt x="19681" y="44866"/>
                  </a:lnTo>
                  <a:cubicBezTo>
                    <a:pt x="19614" y="44866"/>
                    <a:pt x="19247" y="44799"/>
                    <a:pt x="19181" y="44799"/>
                  </a:cubicBezTo>
                  <a:lnTo>
                    <a:pt x="19114" y="44799"/>
                  </a:lnTo>
                  <a:cubicBezTo>
                    <a:pt x="18947" y="44833"/>
                    <a:pt x="18747" y="44833"/>
                    <a:pt x="18614" y="44866"/>
                  </a:cubicBezTo>
                  <a:cubicBezTo>
                    <a:pt x="18580" y="44899"/>
                    <a:pt x="18547" y="44899"/>
                    <a:pt x="18514" y="44899"/>
                  </a:cubicBezTo>
                  <a:cubicBezTo>
                    <a:pt x="17913" y="44299"/>
                    <a:pt x="17279" y="43698"/>
                    <a:pt x="16646" y="43198"/>
                  </a:cubicBezTo>
                  <a:cubicBezTo>
                    <a:pt x="16312" y="42898"/>
                    <a:pt x="16512" y="42064"/>
                    <a:pt x="16679" y="41363"/>
                  </a:cubicBezTo>
                  <a:cubicBezTo>
                    <a:pt x="17079" y="41464"/>
                    <a:pt x="17413" y="41530"/>
                    <a:pt x="17746" y="41597"/>
                  </a:cubicBezTo>
                  <a:cubicBezTo>
                    <a:pt x="18547" y="41764"/>
                    <a:pt x="19381" y="41897"/>
                    <a:pt x="20215" y="41997"/>
                  </a:cubicBezTo>
                  <a:cubicBezTo>
                    <a:pt x="20849" y="43465"/>
                    <a:pt x="21682" y="44666"/>
                    <a:pt x="22750" y="45633"/>
                  </a:cubicBezTo>
                  <a:cubicBezTo>
                    <a:pt x="22883" y="45767"/>
                    <a:pt x="23050" y="45900"/>
                    <a:pt x="23184" y="46033"/>
                  </a:cubicBezTo>
                  <a:cubicBezTo>
                    <a:pt x="23550" y="46334"/>
                    <a:pt x="23917" y="46667"/>
                    <a:pt x="24184" y="47034"/>
                  </a:cubicBezTo>
                  <a:cubicBezTo>
                    <a:pt x="24518" y="47468"/>
                    <a:pt x="24718" y="48035"/>
                    <a:pt x="24951" y="48635"/>
                  </a:cubicBezTo>
                  <a:cubicBezTo>
                    <a:pt x="25052" y="48869"/>
                    <a:pt x="25152" y="49169"/>
                    <a:pt x="25252" y="49403"/>
                  </a:cubicBezTo>
                  <a:cubicBezTo>
                    <a:pt x="25085" y="49769"/>
                    <a:pt x="25018" y="50036"/>
                    <a:pt x="25018" y="50403"/>
                  </a:cubicBezTo>
                  <a:cubicBezTo>
                    <a:pt x="24985" y="50437"/>
                    <a:pt x="24985" y="50437"/>
                    <a:pt x="24985" y="50470"/>
                  </a:cubicBezTo>
                  <a:cubicBezTo>
                    <a:pt x="25018" y="50603"/>
                    <a:pt x="25018" y="50837"/>
                    <a:pt x="25085" y="51004"/>
                  </a:cubicBezTo>
                  <a:cubicBezTo>
                    <a:pt x="25085" y="51037"/>
                    <a:pt x="25085" y="51037"/>
                    <a:pt x="25085" y="51070"/>
                  </a:cubicBezTo>
                  <a:cubicBezTo>
                    <a:pt x="25118" y="51137"/>
                    <a:pt x="25218" y="51437"/>
                    <a:pt x="25285" y="51504"/>
                  </a:cubicBezTo>
                  <a:lnTo>
                    <a:pt x="25285" y="51537"/>
                  </a:lnTo>
                  <a:lnTo>
                    <a:pt x="25318" y="51537"/>
                  </a:lnTo>
                  <a:cubicBezTo>
                    <a:pt x="25352" y="51604"/>
                    <a:pt x="25552" y="51871"/>
                    <a:pt x="25585" y="51938"/>
                  </a:cubicBezTo>
                  <a:cubicBezTo>
                    <a:pt x="25585" y="51938"/>
                    <a:pt x="25619" y="51938"/>
                    <a:pt x="25619" y="51971"/>
                  </a:cubicBezTo>
                  <a:cubicBezTo>
                    <a:pt x="25752" y="52071"/>
                    <a:pt x="25952" y="52238"/>
                    <a:pt x="26019" y="52271"/>
                  </a:cubicBezTo>
                  <a:cubicBezTo>
                    <a:pt x="26119" y="52338"/>
                    <a:pt x="26186" y="52371"/>
                    <a:pt x="26252" y="52371"/>
                  </a:cubicBezTo>
                  <a:lnTo>
                    <a:pt x="26319" y="52405"/>
                  </a:lnTo>
                  <a:lnTo>
                    <a:pt x="26352" y="52438"/>
                  </a:lnTo>
                  <a:cubicBezTo>
                    <a:pt x="26553" y="52505"/>
                    <a:pt x="26719" y="52571"/>
                    <a:pt x="27053" y="52571"/>
                  </a:cubicBezTo>
                  <a:lnTo>
                    <a:pt x="27086" y="52571"/>
                  </a:lnTo>
                  <a:cubicBezTo>
                    <a:pt x="27687" y="52571"/>
                    <a:pt x="28187" y="52371"/>
                    <a:pt x="28621" y="51971"/>
                  </a:cubicBezTo>
                  <a:cubicBezTo>
                    <a:pt x="28754" y="51871"/>
                    <a:pt x="28854" y="51771"/>
                    <a:pt x="28954" y="51671"/>
                  </a:cubicBezTo>
                  <a:cubicBezTo>
                    <a:pt x="29054" y="51571"/>
                    <a:pt x="29188" y="51404"/>
                    <a:pt x="29255" y="51271"/>
                  </a:cubicBezTo>
                  <a:cubicBezTo>
                    <a:pt x="29288" y="51204"/>
                    <a:pt x="29321" y="51104"/>
                    <a:pt x="29355" y="51070"/>
                  </a:cubicBezTo>
                  <a:lnTo>
                    <a:pt x="29388" y="51004"/>
                  </a:lnTo>
                  <a:lnTo>
                    <a:pt x="29388" y="50970"/>
                  </a:lnTo>
                  <a:cubicBezTo>
                    <a:pt x="29421" y="50904"/>
                    <a:pt x="29455" y="50837"/>
                    <a:pt x="29488" y="50737"/>
                  </a:cubicBezTo>
                  <a:cubicBezTo>
                    <a:pt x="29488" y="50703"/>
                    <a:pt x="29488" y="50670"/>
                    <a:pt x="29521" y="50570"/>
                  </a:cubicBezTo>
                  <a:lnTo>
                    <a:pt x="29655" y="50570"/>
                  </a:lnTo>
                  <a:lnTo>
                    <a:pt x="29555" y="50070"/>
                  </a:lnTo>
                  <a:cubicBezTo>
                    <a:pt x="29555" y="50070"/>
                    <a:pt x="29555" y="50036"/>
                    <a:pt x="29521" y="49903"/>
                  </a:cubicBezTo>
                  <a:cubicBezTo>
                    <a:pt x="29521" y="49870"/>
                    <a:pt x="29521" y="49836"/>
                    <a:pt x="29521" y="49803"/>
                  </a:cubicBezTo>
                  <a:cubicBezTo>
                    <a:pt x="29488" y="49669"/>
                    <a:pt x="29488" y="49636"/>
                    <a:pt x="29421" y="49503"/>
                  </a:cubicBezTo>
                  <a:lnTo>
                    <a:pt x="29388" y="49403"/>
                  </a:lnTo>
                  <a:lnTo>
                    <a:pt x="29321" y="49269"/>
                  </a:lnTo>
                  <a:lnTo>
                    <a:pt x="29321" y="49202"/>
                  </a:lnTo>
                  <a:lnTo>
                    <a:pt x="29288" y="49169"/>
                  </a:lnTo>
                  <a:lnTo>
                    <a:pt x="29255" y="49102"/>
                  </a:lnTo>
                  <a:lnTo>
                    <a:pt x="28988" y="48769"/>
                  </a:lnTo>
                  <a:lnTo>
                    <a:pt x="28954" y="48735"/>
                  </a:lnTo>
                  <a:cubicBezTo>
                    <a:pt x="28888" y="48669"/>
                    <a:pt x="28621" y="48469"/>
                    <a:pt x="28554" y="48402"/>
                  </a:cubicBezTo>
                  <a:lnTo>
                    <a:pt x="28521" y="48402"/>
                  </a:lnTo>
                  <a:cubicBezTo>
                    <a:pt x="28487" y="48402"/>
                    <a:pt x="28487" y="48402"/>
                    <a:pt x="28487" y="48368"/>
                  </a:cubicBezTo>
                  <a:cubicBezTo>
                    <a:pt x="28454" y="48135"/>
                    <a:pt x="28454" y="47868"/>
                    <a:pt x="28387" y="47635"/>
                  </a:cubicBezTo>
                  <a:cubicBezTo>
                    <a:pt x="28387" y="47468"/>
                    <a:pt x="28321" y="47201"/>
                    <a:pt x="28387" y="47134"/>
                  </a:cubicBezTo>
                  <a:cubicBezTo>
                    <a:pt x="28421" y="47101"/>
                    <a:pt x="28454" y="47068"/>
                    <a:pt x="28587" y="47034"/>
                  </a:cubicBezTo>
                  <a:cubicBezTo>
                    <a:pt x="28687" y="47001"/>
                    <a:pt x="28821" y="47001"/>
                    <a:pt x="28921" y="47001"/>
                  </a:cubicBezTo>
                  <a:cubicBezTo>
                    <a:pt x="29421" y="47001"/>
                    <a:pt x="29955" y="47234"/>
                    <a:pt x="30522" y="47434"/>
                  </a:cubicBezTo>
                  <a:lnTo>
                    <a:pt x="30589" y="47468"/>
                  </a:lnTo>
                  <a:cubicBezTo>
                    <a:pt x="30589" y="47501"/>
                    <a:pt x="30622" y="47535"/>
                    <a:pt x="30622" y="47568"/>
                  </a:cubicBezTo>
                  <a:cubicBezTo>
                    <a:pt x="30722" y="47868"/>
                    <a:pt x="30856" y="48135"/>
                    <a:pt x="31056" y="48368"/>
                  </a:cubicBezTo>
                  <a:lnTo>
                    <a:pt x="30989" y="48435"/>
                  </a:lnTo>
                  <a:lnTo>
                    <a:pt x="31523" y="48702"/>
                  </a:lnTo>
                  <a:cubicBezTo>
                    <a:pt x="31556" y="48735"/>
                    <a:pt x="31590" y="48735"/>
                    <a:pt x="31590" y="48735"/>
                  </a:cubicBezTo>
                  <a:cubicBezTo>
                    <a:pt x="31656" y="48769"/>
                    <a:pt x="31723" y="48802"/>
                    <a:pt x="31790" y="48835"/>
                  </a:cubicBezTo>
                  <a:cubicBezTo>
                    <a:pt x="31823" y="48835"/>
                    <a:pt x="31856" y="48835"/>
                    <a:pt x="31923" y="48869"/>
                  </a:cubicBezTo>
                  <a:cubicBezTo>
                    <a:pt x="32123" y="48969"/>
                    <a:pt x="32357" y="49036"/>
                    <a:pt x="32624" y="49036"/>
                  </a:cubicBezTo>
                  <a:lnTo>
                    <a:pt x="32690" y="49036"/>
                  </a:lnTo>
                  <a:cubicBezTo>
                    <a:pt x="33224" y="49002"/>
                    <a:pt x="33658" y="48835"/>
                    <a:pt x="34025" y="48469"/>
                  </a:cubicBezTo>
                  <a:cubicBezTo>
                    <a:pt x="34258" y="48268"/>
                    <a:pt x="34425" y="47968"/>
                    <a:pt x="34525" y="47601"/>
                  </a:cubicBezTo>
                  <a:cubicBezTo>
                    <a:pt x="34658" y="47301"/>
                    <a:pt x="34658" y="46901"/>
                    <a:pt x="34558" y="46500"/>
                  </a:cubicBezTo>
                  <a:cubicBezTo>
                    <a:pt x="34425" y="46134"/>
                    <a:pt x="34258" y="45867"/>
                    <a:pt x="33991" y="45566"/>
                  </a:cubicBezTo>
                  <a:cubicBezTo>
                    <a:pt x="33824" y="45366"/>
                    <a:pt x="33591" y="45233"/>
                    <a:pt x="33357" y="45133"/>
                  </a:cubicBezTo>
                  <a:cubicBezTo>
                    <a:pt x="33124" y="45033"/>
                    <a:pt x="32890" y="44966"/>
                    <a:pt x="32657" y="44966"/>
                  </a:cubicBezTo>
                  <a:lnTo>
                    <a:pt x="32590" y="44966"/>
                  </a:lnTo>
                  <a:cubicBezTo>
                    <a:pt x="32323" y="44999"/>
                    <a:pt x="32057" y="45066"/>
                    <a:pt x="31823" y="45166"/>
                  </a:cubicBezTo>
                  <a:cubicBezTo>
                    <a:pt x="31723" y="45133"/>
                    <a:pt x="31623" y="45099"/>
                    <a:pt x="31523" y="45066"/>
                  </a:cubicBezTo>
                  <a:cubicBezTo>
                    <a:pt x="31123" y="44933"/>
                    <a:pt x="30756" y="44833"/>
                    <a:pt x="30555" y="44566"/>
                  </a:cubicBezTo>
                  <a:cubicBezTo>
                    <a:pt x="30489" y="44499"/>
                    <a:pt x="30489" y="44466"/>
                    <a:pt x="30489" y="44466"/>
                  </a:cubicBezTo>
                  <a:cubicBezTo>
                    <a:pt x="30489" y="44432"/>
                    <a:pt x="30555" y="44299"/>
                    <a:pt x="30722" y="44232"/>
                  </a:cubicBezTo>
                  <a:cubicBezTo>
                    <a:pt x="31056" y="44032"/>
                    <a:pt x="31489" y="43999"/>
                    <a:pt x="32023" y="43999"/>
                  </a:cubicBezTo>
                  <a:lnTo>
                    <a:pt x="33091" y="43999"/>
                  </a:lnTo>
                  <a:cubicBezTo>
                    <a:pt x="33124" y="44032"/>
                    <a:pt x="33157" y="44032"/>
                    <a:pt x="33191" y="44065"/>
                  </a:cubicBezTo>
                  <a:cubicBezTo>
                    <a:pt x="33391" y="44232"/>
                    <a:pt x="33624" y="44332"/>
                    <a:pt x="33858" y="44399"/>
                  </a:cubicBezTo>
                  <a:lnTo>
                    <a:pt x="33891" y="44399"/>
                  </a:lnTo>
                  <a:lnTo>
                    <a:pt x="34291" y="44466"/>
                  </a:lnTo>
                  <a:lnTo>
                    <a:pt x="34392" y="44466"/>
                  </a:lnTo>
                  <a:lnTo>
                    <a:pt x="34792" y="44399"/>
                  </a:lnTo>
                  <a:lnTo>
                    <a:pt x="34825" y="44399"/>
                  </a:lnTo>
                  <a:cubicBezTo>
                    <a:pt x="35092" y="44332"/>
                    <a:pt x="35326" y="44232"/>
                    <a:pt x="35492" y="44065"/>
                  </a:cubicBezTo>
                  <a:cubicBezTo>
                    <a:pt x="35692" y="43932"/>
                    <a:pt x="35859" y="43732"/>
                    <a:pt x="35993" y="43532"/>
                  </a:cubicBezTo>
                  <a:cubicBezTo>
                    <a:pt x="36460" y="42764"/>
                    <a:pt x="36326" y="41730"/>
                    <a:pt x="35659" y="41097"/>
                  </a:cubicBezTo>
                  <a:cubicBezTo>
                    <a:pt x="35292" y="40730"/>
                    <a:pt x="34792" y="40496"/>
                    <a:pt x="34291" y="40496"/>
                  </a:cubicBezTo>
                  <a:lnTo>
                    <a:pt x="34225" y="40496"/>
                  </a:lnTo>
                  <a:cubicBezTo>
                    <a:pt x="33891" y="40530"/>
                    <a:pt x="33558" y="40596"/>
                    <a:pt x="33224" y="40796"/>
                  </a:cubicBezTo>
                  <a:lnTo>
                    <a:pt x="33191" y="40796"/>
                  </a:lnTo>
                  <a:lnTo>
                    <a:pt x="33157" y="40830"/>
                  </a:lnTo>
                  <a:lnTo>
                    <a:pt x="33057" y="40930"/>
                  </a:lnTo>
                  <a:lnTo>
                    <a:pt x="32890" y="41063"/>
                  </a:lnTo>
                  <a:lnTo>
                    <a:pt x="32857" y="41063"/>
                  </a:lnTo>
                  <a:cubicBezTo>
                    <a:pt x="32757" y="41163"/>
                    <a:pt x="32657" y="41263"/>
                    <a:pt x="32590" y="41397"/>
                  </a:cubicBezTo>
                  <a:lnTo>
                    <a:pt x="30589" y="41664"/>
                  </a:lnTo>
                  <a:cubicBezTo>
                    <a:pt x="30389" y="41697"/>
                    <a:pt x="30189" y="41730"/>
                    <a:pt x="29988" y="41730"/>
                  </a:cubicBezTo>
                  <a:cubicBezTo>
                    <a:pt x="29855" y="41730"/>
                    <a:pt x="29755" y="41730"/>
                    <a:pt x="29655" y="41697"/>
                  </a:cubicBezTo>
                  <a:cubicBezTo>
                    <a:pt x="30689" y="41263"/>
                    <a:pt x="31623" y="40530"/>
                    <a:pt x="32423" y="39796"/>
                  </a:cubicBezTo>
                  <a:cubicBezTo>
                    <a:pt x="34558" y="37961"/>
                    <a:pt x="36593" y="36060"/>
                    <a:pt x="38494" y="34125"/>
                  </a:cubicBezTo>
                  <a:cubicBezTo>
                    <a:pt x="38961" y="34792"/>
                    <a:pt x="39462" y="35426"/>
                    <a:pt x="39962" y="36060"/>
                  </a:cubicBezTo>
                  <a:cubicBezTo>
                    <a:pt x="40196" y="36327"/>
                    <a:pt x="40396" y="36593"/>
                    <a:pt x="40629" y="36894"/>
                  </a:cubicBezTo>
                  <a:cubicBezTo>
                    <a:pt x="40896" y="37227"/>
                    <a:pt x="41196" y="37661"/>
                    <a:pt x="41096" y="37994"/>
                  </a:cubicBezTo>
                  <a:cubicBezTo>
                    <a:pt x="41030" y="38328"/>
                    <a:pt x="40696" y="38528"/>
                    <a:pt x="40396" y="38628"/>
                  </a:cubicBezTo>
                  <a:cubicBezTo>
                    <a:pt x="40129" y="38728"/>
                    <a:pt x="39862" y="38762"/>
                    <a:pt x="39562" y="38795"/>
                  </a:cubicBezTo>
                  <a:cubicBezTo>
                    <a:pt x="39495" y="38795"/>
                    <a:pt x="39395" y="38828"/>
                    <a:pt x="39328" y="38828"/>
                  </a:cubicBezTo>
                  <a:cubicBezTo>
                    <a:pt x="38995" y="38628"/>
                    <a:pt x="38628" y="38561"/>
                    <a:pt x="38261" y="38561"/>
                  </a:cubicBezTo>
                  <a:cubicBezTo>
                    <a:pt x="37694" y="38561"/>
                    <a:pt x="37093" y="38795"/>
                    <a:pt x="36693" y="39195"/>
                  </a:cubicBezTo>
                  <a:cubicBezTo>
                    <a:pt x="36493" y="39395"/>
                    <a:pt x="36326" y="39629"/>
                    <a:pt x="36226" y="39896"/>
                  </a:cubicBezTo>
                  <a:cubicBezTo>
                    <a:pt x="36093" y="40163"/>
                    <a:pt x="36026" y="40463"/>
                    <a:pt x="36059" y="40763"/>
                  </a:cubicBezTo>
                  <a:cubicBezTo>
                    <a:pt x="36059" y="41430"/>
                    <a:pt x="36293" y="41964"/>
                    <a:pt x="36693" y="42331"/>
                  </a:cubicBezTo>
                  <a:cubicBezTo>
                    <a:pt x="37160" y="42764"/>
                    <a:pt x="37694" y="42965"/>
                    <a:pt x="38261" y="42965"/>
                  </a:cubicBezTo>
                  <a:cubicBezTo>
                    <a:pt x="38828" y="42965"/>
                    <a:pt x="39428" y="42731"/>
                    <a:pt x="39829" y="42331"/>
                  </a:cubicBezTo>
                  <a:cubicBezTo>
                    <a:pt x="39862" y="42297"/>
                    <a:pt x="39895" y="42264"/>
                    <a:pt x="39929" y="42197"/>
                  </a:cubicBezTo>
                  <a:lnTo>
                    <a:pt x="41363" y="41964"/>
                  </a:lnTo>
                  <a:cubicBezTo>
                    <a:pt x="41430" y="41964"/>
                    <a:pt x="41530" y="41931"/>
                    <a:pt x="41630" y="41931"/>
                  </a:cubicBezTo>
                  <a:cubicBezTo>
                    <a:pt x="41663" y="41931"/>
                    <a:pt x="41730" y="41964"/>
                    <a:pt x="41730" y="41964"/>
                  </a:cubicBezTo>
                  <a:cubicBezTo>
                    <a:pt x="41763" y="41964"/>
                    <a:pt x="41864" y="42064"/>
                    <a:pt x="41763" y="42564"/>
                  </a:cubicBezTo>
                  <a:lnTo>
                    <a:pt x="41763" y="42698"/>
                  </a:lnTo>
                  <a:lnTo>
                    <a:pt x="41430" y="44499"/>
                  </a:lnTo>
                  <a:cubicBezTo>
                    <a:pt x="41363" y="44566"/>
                    <a:pt x="41296" y="44632"/>
                    <a:pt x="41230" y="44699"/>
                  </a:cubicBezTo>
                  <a:cubicBezTo>
                    <a:pt x="41030" y="44866"/>
                    <a:pt x="40863" y="45133"/>
                    <a:pt x="40763" y="45400"/>
                  </a:cubicBezTo>
                  <a:cubicBezTo>
                    <a:pt x="40629" y="45667"/>
                    <a:pt x="40563" y="45967"/>
                    <a:pt x="40563" y="46267"/>
                  </a:cubicBezTo>
                  <a:cubicBezTo>
                    <a:pt x="40596" y="46901"/>
                    <a:pt x="40829" y="47468"/>
                    <a:pt x="41230" y="47835"/>
                  </a:cubicBezTo>
                  <a:cubicBezTo>
                    <a:pt x="41697" y="48235"/>
                    <a:pt x="42230" y="48469"/>
                    <a:pt x="42798" y="48469"/>
                  </a:cubicBezTo>
                  <a:cubicBezTo>
                    <a:pt x="43365" y="48469"/>
                    <a:pt x="43932" y="48235"/>
                    <a:pt x="44365" y="47835"/>
                  </a:cubicBezTo>
                  <a:cubicBezTo>
                    <a:pt x="44565" y="47635"/>
                    <a:pt x="44732" y="47368"/>
                    <a:pt x="44832" y="47101"/>
                  </a:cubicBezTo>
                  <a:cubicBezTo>
                    <a:pt x="44966" y="46834"/>
                    <a:pt x="44999" y="46534"/>
                    <a:pt x="44999" y="46234"/>
                  </a:cubicBezTo>
                  <a:cubicBezTo>
                    <a:pt x="44999" y="45867"/>
                    <a:pt x="44899" y="45533"/>
                    <a:pt x="44766" y="45233"/>
                  </a:cubicBezTo>
                  <a:cubicBezTo>
                    <a:pt x="44866" y="44866"/>
                    <a:pt x="44966" y="44466"/>
                    <a:pt x="45032" y="44099"/>
                  </a:cubicBezTo>
                  <a:cubicBezTo>
                    <a:pt x="45166" y="43432"/>
                    <a:pt x="45299" y="42798"/>
                    <a:pt x="45600" y="42264"/>
                  </a:cubicBezTo>
                  <a:cubicBezTo>
                    <a:pt x="45666" y="42131"/>
                    <a:pt x="45700" y="42131"/>
                    <a:pt x="45700" y="42097"/>
                  </a:cubicBezTo>
                  <a:cubicBezTo>
                    <a:pt x="45733" y="42097"/>
                    <a:pt x="45800" y="42131"/>
                    <a:pt x="45933" y="42197"/>
                  </a:cubicBezTo>
                  <a:cubicBezTo>
                    <a:pt x="46233" y="42331"/>
                    <a:pt x="46500" y="42498"/>
                    <a:pt x="46767" y="42664"/>
                  </a:cubicBezTo>
                  <a:cubicBezTo>
                    <a:pt x="47034" y="42831"/>
                    <a:pt x="47267" y="42998"/>
                    <a:pt x="47568" y="43131"/>
                  </a:cubicBezTo>
                  <a:cubicBezTo>
                    <a:pt x="47734" y="43231"/>
                    <a:pt x="47901" y="43298"/>
                    <a:pt x="48068" y="43332"/>
                  </a:cubicBezTo>
                  <a:cubicBezTo>
                    <a:pt x="48135" y="43498"/>
                    <a:pt x="48235" y="43598"/>
                    <a:pt x="48368" y="43698"/>
                  </a:cubicBezTo>
                  <a:cubicBezTo>
                    <a:pt x="48768" y="44099"/>
                    <a:pt x="49269" y="44299"/>
                    <a:pt x="49803" y="44299"/>
                  </a:cubicBezTo>
                  <a:lnTo>
                    <a:pt x="49836" y="44299"/>
                  </a:lnTo>
                  <a:cubicBezTo>
                    <a:pt x="50103" y="44299"/>
                    <a:pt x="50336" y="44232"/>
                    <a:pt x="50570" y="44132"/>
                  </a:cubicBezTo>
                  <a:cubicBezTo>
                    <a:pt x="50837" y="44032"/>
                    <a:pt x="51070" y="43899"/>
                    <a:pt x="51237" y="43698"/>
                  </a:cubicBezTo>
                  <a:cubicBezTo>
                    <a:pt x="51437" y="43498"/>
                    <a:pt x="51570" y="43298"/>
                    <a:pt x="51671" y="43031"/>
                  </a:cubicBezTo>
                  <a:cubicBezTo>
                    <a:pt x="51804" y="42798"/>
                    <a:pt x="51837" y="42531"/>
                    <a:pt x="51837" y="42231"/>
                  </a:cubicBezTo>
                  <a:cubicBezTo>
                    <a:pt x="51804" y="41630"/>
                    <a:pt x="51604" y="41130"/>
                    <a:pt x="51237" y="40796"/>
                  </a:cubicBezTo>
                  <a:cubicBezTo>
                    <a:pt x="50803" y="40396"/>
                    <a:pt x="50303" y="40196"/>
                    <a:pt x="49803" y="40196"/>
                  </a:cubicBezTo>
                  <a:lnTo>
                    <a:pt x="49736" y="40196"/>
                  </a:lnTo>
                  <a:cubicBezTo>
                    <a:pt x="49636" y="40196"/>
                    <a:pt x="49502" y="40196"/>
                    <a:pt x="49369" y="40229"/>
                  </a:cubicBezTo>
                  <a:lnTo>
                    <a:pt x="48702" y="39862"/>
                  </a:lnTo>
                  <a:lnTo>
                    <a:pt x="47434" y="39129"/>
                  </a:lnTo>
                  <a:cubicBezTo>
                    <a:pt x="47101" y="38962"/>
                    <a:pt x="46800" y="38762"/>
                    <a:pt x="46600" y="38495"/>
                  </a:cubicBezTo>
                  <a:cubicBezTo>
                    <a:pt x="46233" y="37994"/>
                    <a:pt x="46367" y="37194"/>
                    <a:pt x="46467" y="36493"/>
                  </a:cubicBezTo>
                  <a:cubicBezTo>
                    <a:pt x="46667" y="35159"/>
                    <a:pt x="46800" y="33825"/>
                    <a:pt x="46867" y="32457"/>
                  </a:cubicBezTo>
                  <a:cubicBezTo>
                    <a:pt x="46967" y="30122"/>
                    <a:pt x="46634" y="28287"/>
                    <a:pt x="45900" y="26920"/>
                  </a:cubicBezTo>
                  <a:cubicBezTo>
                    <a:pt x="46567" y="26286"/>
                    <a:pt x="47234" y="25619"/>
                    <a:pt x="47901" y="24952"/>
                  </a:cubicBezTo>
                  <a:cubicBezTo>
                    <a:pt x="49369" y="23517"/>
                    <a:pt x="50903" y="22016"/>
                    <a:pt x="52004" y="20182"/>
                  </a:cubicBezTo>
                  <a:cubicBezTo>
                    <a:pt x="52838" y="18781"/>
                    <a:pt x="53305" y="17313"/>
                    <a:pt x="53338" y="15879"/>
                  </a:cubicBezTo>
                  <a:cubicBezTo>
                    <a:pt x="53505" y="15578"/>
                    <a:pt x="53505" y="15245"/>
                    <a:pt x="53338" y="14978"/>
                  </a:cubicBezTo>
                  <a:cubicBezTo>
                    <a:pt x="53305" y="14611"/>
                    <a:pt x="53238" y="14277"/>
                    <a:pt x="53172" y="13944"/>
                  </a:cubicBezTo>
                  <a:cubicBezTo>
                    <a:pt x="52871" y="12843"/>
                    <a:pt x="52271" y="11742"/>
                    <a:pt x="51337" y="10575"/>
                  </a:cubicBezTo>
                  <a:cubicBezTo>
                    <a:pt x="50636" y="9707"/>
                    <a:pt x="49869" y="8907"/>
                    <a:pt x="49002" y="8206"/>
                  </a:cubicBezTo>
                  <a:cubicBezTo>
                    <a:pt x="49602" y="7272"/>
                    <a:pt x="49702" y="6038"/>
                    <a:pt x="49569" y="5104"/>
                  </a:cubicBezTo>
                  <a:cubicBezTo>
                    <a:pt x="49536" y="4937"/>
                    <a:pt x="49502" y="4737"/>
                    <a:pt x="49469" y="4537"/>
                  </a:cubicBezTo>
                  <a:cubicBezTo>
                    <a:pt x="49235" y="3636"/>
                    <a:pt x="48768" y="2869"/>
                    <a:pt x="48101" y="2302"/>
                  </a:cubicBezTo>
                  <a:cubicBezTo>
                    <a:pt x="47234" y="1502"/>
                    <a:pt x="46067" y="1101"/>
                    <a:pt x="44832" y="1101"/>
                  </a:cubicBezTo>
                  <a:cubicBezTo>
                    <a:pt x="44299" y="1101"/>
                    <a:pt x="43732" y="1168"/>
                    <a:pt x="43198" y="1335"/>
                  </a:cubicBezTo>
                  <a:cubicBezTo>
                    <a:pt x="42297" y="1602"/>
                    <a:pt x="41230" y="2202"/>
                    <a:pt x="40529" y="3003"/>
                  </a:cubicBezTo>
                  <a:cubicBezTo>
                    <a:pt x="38928" y="1135"/>
                    <a:pt x="36493" y="1"/>
                    <a:pt x="34025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89;p59">
              <a:extLst>
                <a:ext uri="{FF2B5EF4-FFF2-40B4-BE49-F238E27FC236}">
                  <a16:creationId xmlns:a16="http://schemas.microsoft.com/office/drawing/2014/main" id="{3249D5E7-2879-D3A2-C1CA-719045B4BBA5}"/>
                </a:ext>
              </a:extLst>
            </p:cNvPr>
            <p:cNvSpPr/>
            <p:nvPr/>
          </p:nvSpPr>
          <p:spPr>
            <a:xfrm>
              <a:off x="4043900" y="2156275"/>
              <a:ext cx="234350" cy="188400"/>
            </a:xfrm>
            <a:custGeom>
              <a:avLst/>
              <a:gdLst/>
              <a:ahLst/>
              <a:cxnLst/>
              <a:rect l="l" t="t" r="r" b="b"/>
              <a:pathLst>
                <a:path w="9374" h="7536" extrusionOk="0">
                  <a:moveTo>
                    <a:pt x="4885" y="0"/>
                  </a:moveTo>
                  <a:cubicBezTo>
                    <a:pt x="4384" y="0"/>
                    <a:pt x="3872" y="75"/>
                    <a:pt x="3369" y="229"/>
                  </a:cubicBezTo>
                  <a:cubicBezTo>
                    <a:pt x="2335" y="529"/>
                    <a:pt x="968" y="1330"/>
                    <a:pt x="501" y="2331"/>
                  </a:cubicBezTo>
                  <a:cubicBezTo>
                    <a:pt x="0" y="3365"/>
                    <a:pt x="567" y="4632"/>
                    <a:pt x="1268" y="5399"/>
                  </a:cubicBezTo>
                  <a:cubicBezTo>
                    <a:pt x="2135" y="6400"/>
                    <a:pt x="3336" y="7067"/>
                    <a:pt x="4603" y="7368"/>
                  </a:cubicBezTo>
                  <a:cubicBezTo>
                    <a:pt x="5091" y="7476"/>
                    <a:pt x="5598" y="7535"/>
                    <a:pt x="6104" y="7535"/>
                  </a:cubicBezTo>
                  <a:cubicBezTo>
                    <a:pt x="6532" y="7535"/>
                    <a:pt x="6959" y="7493"/>
                    <a:pt x="7372" y="7401"/>
                  </a:cubicBezTo>
                  <a:cubicBezTo>
                    <a:pt x="7606" y="7368"/>
                    <a:pt x="7806" y="7267"/>
                    <a:pt x="7973" y="7167"/>
                  </a:cubicBezTo>
                  <a:cubicBezTo>
                    <a:pt x="9073" y="6534"/>
                    <a:pt x="9374" y="4932"/>
                    <a:pt x="9207" y="3665"/>
                  </a:cubicBezTo>
                  <a:cubicBezTo>
                    <a:pt x="9173" y="3498"/>
                    <a:pt x="9140" y="3298"/>
                    <a:pt x="9107" y="3131"/>
                  </a:cubicBezTo>
                  <a:cubicBezTo>
                    <a:pt x="8873" y="2297"/>
                    <a:pt x="8440" y="1597"/>
                    <a:pt x="7872" y="1096"/>
                  </a:cubicBezTo>
                  <a:cubicBezTo>
                    <a:pt x="7087" y="380"/>
                    <a:pt x="6014" y="0"/>
                    <a:pt x="488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90;p59">
              <a:extLst>
                <a:ext uri="{FF2B5EF4-FFF2-40B4-BE49-F238E27FC236}">
                  <a16:creationId xmlns:a16="http://schemas.microsoft.com/office/drawing/2014/main" id="{5218D8AA-C67A-1160-F783-33D043474406}"/>
                </a:ext>
              </a:extLst>
            </p:cNvPr>
            <p:cNvSpPr/>
            <p:nvPr/>
          </p:nvSpPr>
          <p:spPr>
            <a:xfrm>
              <a:off x="4126450" y="2183675"/>
              <a:ext cx="151800" cy="161000"/>
            </a:xfrm>
            <a:custGeom>
              <a:avLst/>
              <a:gdLst/>
              <a:ahLst/>
              <a:cxnLst/>
              <a:rect l="l" t="t" r="r" b="b"/>
              <a:pathLst>
                <a:path w="6072" h="6440" extrusionOk="0">
                  <a:moveTo>
                    <a:pt x="4570" y="0"/>
                  </a:moveTo>
                  <a:cubicBezTo>
                    <a:pt x="3636" y="34"/>
                    <a:pt x="2602" y="467"/>
                    <a:pt x="1969" y="868"/>
                  </a:cubicBezTo>
                  <a:cubicBezTo>
                    <a:pt x="1235" y="1401"/>
                    <a:pt x="601" y="2135"/>
                    <a:pt x="334" y="3036"/>
                  </a:cubicBezTo>
                  <a:cubicBezTo>
                    <a:pt x="1" y="4170"/>
                    <a:pt x="401" y="5471"/>
                    <a:pt x="1268" y="6238"/>
                  </a:cubicBezTo>
                  <a:cubicBezTo>
                    <a:pt x="1268" y="6272"/>
                    <a:pt x="1301" y="6272"/>
                    <a:pt x="1301" y="6272"/>
                  </a:cubicBezTo>
                  <a:cubicBezTo>
                    <a:pt x="1789" y="6380"/>
                    <a:pt x="2296" y="6439"/>
                    <a:pt x="2802" y="6439"/>
                  </a:cubicBezTo>
                  <a:cubicBezTo>
                    <a:pt x="3230" y="6439"/>
                    <a:pt x="3657" y="6397"/>
                    <a:pt x="4070" y="6305"/>
                  </a:cubicBezTo>
                  <a:cubicBezTo>
                    <a:pt x="4304" y="6272"/>
                    <a:pt x="4504" y="6171"/>
                    <a:pt x="4671" y="6071"/>
                  </a:cubicBezTo>
                  <a:cubicBezTo>
                    <a:pt x="5771" y="5438"/>
                    <a:pt x="6072" y="3836"/>
                    <a:pt x="5905" y="2569"/>
                  </a:cubicBezTo>
                  <a:cubicBezTo>
                    <a:pt x="5871" y="2402"/>
                    <a:pt x="5838" y="2202"/>
                    <a:pt x="5805" y="2035"/>
                  </a:cubicBezTo>
                  <a:cubicBezTo>
                    <a:pt x="5571" y="1201"/>
                    <a:pt x="5138" y="501"/>
                    <a:pt x="4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91;p59">
              <a:extLst>
                <a:ext uri="{FF2B5EF4-FFF2-40B4-BE49-F238E27FC236}">
                  <a16:creationId xmlns:a16="http://schemas.microsoft.com/office/drawing/2014/main" id="{B926A5DD-934C-E047-A5D4-DAFA1F73E5E1}"/>
                </a:ext>
              </a:extLst>
            </p:cNvPr>
            <p:cNvSpPr/>
            <p:nvPr/>
          </p:nvSpPr>
          <p:spPr>
            <a:xfrm>
              <a:off x="4208175" y="2232775"/>
              <a:ext cx="70075" cy="102700"/>
            </a:xfrm>
            <a:custGeom>
              <a:avLst/>
              <a:gdLst/>
              <a:ahLst/>
              <a:cxnLst/>
              <a:rect l="l" t="t" r="r" b="b"/>
              <a:pathLst>
                <a:path w="2803" h="4108" extrusionOk="0">
                  <a:moveTo>
                    <a:pt x="2026" y="1"/>
                  </a:moveTo>
                  <a:cubicBezTo>
                    <a:pt x="1476" y="1"/>
                    <a:pt x="932" y="239"/>
                    <a:pt x="601" y="672"/>
                  </a:cubicBezTo>
                  <a:cubicBezTo>
                    <a:pt x="234" y="1205"/>
                    <a:pt x="1" y="1872"/>
                    <a:pt x="67" y="2540"/>
                  </a:cubicBezTo>
                  <a:cubicBezTo>
                    <a:pt x="167" y="3173"/>
                    <a:pt x="568" y="3807"/>
                    <a:pt x="1168" y="4041"/>
                  </a:cubicBezTo>
                  <a:cubicBezTo>
                    <a:pt x="1268" y="4074"/>
                    <a:pt x="1335" y="4107"/>
                    <a:pt x="1402" y="4107"/>
                  </a:cubicBezTo>
                  <a:cubicBezTo>
                    <a:pt x="2502" y="3474"/>
                    <a:pt x="2803" y="1872"/>
                    <a:pt x="2636" y="605"/>
                  </a:cubicBezTo>
                  <a:cubicBezTo>
                    <a:pt x="2602" y="438"/>
                    <a:pt x="2569" y="238"/>
                    <a:pt x="2536" y="71"/>
                  </a:cubicBezTo>
                  <a:cubicBezTo>
                    <a:pt x="2369" y="24"/>
                    <a:pt x="2198" y="1"/>
                    <a:pt x="2026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92;p59">
              <a:extLst>
                <a:ext uri="{FF2B5EF4-FFF2-40B4-BE49-F238E27FC236}">
                  <a16:creationId xmlns:a16="http://schemas.microsoft.com/office/drawing/2014/main" id="{B8B4F764-3409-4E2F-EECA-01BF7B589068}"/>
                </a:ext>
              </a:extLst>
            </p:cNvPr>
            <p:cNvSpPr/>
            <p:nvPr/>
          </p:nvSpPr>
          <p:spPr>
            <a:xfrm>
              <a:off x="3137400" y="2129225"/>
              <a:ext cx="1230925" cy="1034825"/>
            </a:xfrm>
            <a:custGeom>
              <a:avLst/>
              <a:gdLst/>
              <a:ahLst/>
              <a:cxnLst/>
              <a:rect l="l" t="t" r="r" b="b"/>
              <a:pathLst>
                <a:path w="49237" h="41393" extrusionOk="0">
                  <a:moveTo>
                    <a:pt x="30334" y="0"/>
                  </a:moveTo>
                  <a:cubicBezTo>
                    <a:pt x="29906" y="0"/>
                    <a:pt x="29478" y="36"/>
                    <a:pt x="29055" y="110"/>
                  </a:cubicBezTo>
                  <a:cubicBezTo>
                    <a:pt x="25786" y="677"/>
                    <a:pt x="23051" y="3479"/>
                    <a:pt x="22550" y="6748"/>
                  </a:cubicBezTo>
                  <a:cubicBezTo>
                    <a:pt x="18114" y="7916"/>
                    <a:pt x="13644" y="9851"/>
                    <a:pt x="9508" y="11852"/>
                  </a:cubicBezTo>
                  <a:cubicBezTo>
                    <a:pt x="8340" y="12386"/>
                    <a:pt x="7206" y="12986"/>
                    <a:pt x="6205" y="13753"/>
                  </a:cubicBezTo>
                  <a:cubicBezTo>
                    <a:pt x="5138" y="14587"/>
                    <a:pt x="4204" y="15588"/>
                    <a:pt x="3403" y="16689"/>
                  </a:cubicBezTo>
                  <a:cubicBezTo>
                    <a:pt x="1502" y="19324"/>
                    <a:pt x="335" y="22493"/>
                    <a:pt x="101" y="25729"/>
                  </a:cubicBezTo>
                  <a:cubicBezTo>
                    <a:pt x="1" y="27096"/>
                    <a:pt x="34" y="28497"/>
                    <a:pt x="368" y="29832"/>
                  </a:cubicBezTo>
                  <a:cubicBezTo>
                    <a:pt x="1035" y="32500"/>
                    <a:pt x="2770" y="34802"/>
                    <a:pt x="4904" y="36570"/>
                  </a:cubicBezTo>
                  <a:cubicBezTo>
                    <a:pt x="6339" y="37737"/>
                    <a:pt x="7940" y="38671"/>
                    <a:pt x="9641" y="39405"/>
                  </a:cubicBezTo>
                  <a:cubicBezTo>
                    <a:pt x="11076" y="40005"/>
                    <a:pt x="12577" y="40472"/>
                    <a:pt x="14111" y="40773"/>
                  </a:cubicBezTo>
                  <a:cubicBezTo>
                    <a:pt x="16152" y="41201"/>
                    <a:pt x="18230" y="41393"/>
                    <a:pt x="20307" y="41393"/>
                  </a:cubicBezTo>
                  <a:cubicBezTo>
                    <a:pt x="21625" y="41393"/>
                    <a:pt x="22943" y="41315"/>
                    <a:pt x="24252" y="41173"/>
                  </a:cubicBezTo>
                  <a:cubicBezTo>
                    <a:pt x="24276" y="41173"/>
                    <a:pt x="24300" y="41174"/>
                    <a:pt x="24325" y="41174"/>
                  </a:cubicBezTo>
                  <a:cubicBezTo>
                    <a:pt x="25895" y="41174"/>
                    <a:pt x="27272" y="40123"/>
                    <a:pt x="28455" y="39071"/>
                  </a:cubicBezTo>
                  <a:cubicBezTo>
                    <a:pt x="32357" y="35669"/>
                    <a:pt x="36060" y="32033"/>
                    <a:pt x="39462" y="28130"/>
                  </a:cubicBezTo>
                  <a:cubicBezTo>
                    <a:pt x="40096" y="27964"/>
                    <a:pt x="40597" y="27497"/>
                    <a:pt x="41064" y="27029"/>
                  </a:cubicBezTo>
                  <a:cubicBezTo>
                    <a:pt x="41998" y="26095"/>
                    <a:pt x="42965" y="25161"/>
                    <a:pt x="43932" y="24227"/>
                  </a:cubicBezTo>
                  <a:cubicBezTo>
                    <a:pt x="45400" y="22793"/>
                    <a:pt x="46901" y="21325"/>
                    <a:pt x="47935" y="19557"/>
                  </a:cubicBezTo>
                  <a:cubicBezTo>
                    <a:pt x="48702" y="18257"/>
                    <a:pt x="49236" y="16722"/>
                    <a:pt x="49236" y="15221"/>
                  </a:cubicBezTo>
                  <a:cubicBezTo>
                    <a:pt x="49236" y="14687"/>
                    <a:pt x="49203" y="14154"/>
                    <a:pt x="49069" y="13620"/>
                  </a:cubicBezTo>
                  <a:cubicBezTo>
                    <a:pt x="48736" y="12419"/>
                    <a:pt x="48069" y="11352"/>
                    <a:pt x="47301" y="10418"/>
                  </a:cubicBezTo>
                  <a:cubicBezTo>
                    <a:pt x="45066" y="7616"/>
                    <a:pt x="41864" y="5614"/>
                    <a:pt x="38395" y="4780"/>
                  </a:cubicBezTo>
                  <a:cubicBezTo>
                    <a:pt x="38128" y="4714"/>
                    <a:pt x="37828" y="4647"/>
                    <a:pt x="37628" y="4447"/>
                  </a:cubicBezTo>
                  <a:cubicBezTo>
                    <a:pt x="37528" y="4347"/>
                    <a:pt x="37461" y="4213"/>
                    <a:pt x="37394" y="4113"/>
                  </a:cubicBezTo>
                  <a:cubicBezTo>
                    <a:pt x="36031" y="1590"/>
                    <a:pt x="33181" y="0"/>
                    <a:pt x="30334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93;p59">
              <a:extLst>
                <a:ext uri="{FF2B5EF4-FFF2-40B4-BE49-F238E27FC236}">
                  <a16:creationId xmlns:a16="http://schemas.microsoft.com/office/drawing/2014/main" id="{C1C8ECBE-96B6-22DF-7E38-AA86ABD72BAF}"/>
                </a:ext>
              </a:extLst>
            </p:cNvPr>
            <p:cNvSpPr/>
            <p:nvPr/>
          </p:nvSpPr>
          <p:spPr>
            <a:xfrm>
              <a:off x="3957175" y="2741125"/>
              <a:ext cx="352775" cy="549950"/>
            </a:xfrm>
            <a:custGeom>
              <a:avLst/>
              <a:gdLst/>
              <a:ahLst/>
              <a:cxnLst/>
              <a:rect l="l" t="t" r="r" b="b"/>
              <a:pathLst>
                <a:path w="14111" h="21998" extrusionOk="0">
                  <a:moveTo>
                    <a:pt x="5738" y="1"/>
                  </a:moveTo>
                  <a:cubicBezTo>
                    <a:pt x="4730" y="1"/>
                    <a:pt x="3695" y="446"/>
                    <a:pt x="2802" y="1219"/>
                  </a:cubicBezTo>
                  <a:cubicBezTo>
                    <a:pt x="2135" y="1786"/>
                    <a:pt x="1534" y="2487"/>
                    <a:pt x="1201" y="3287"/>
                  </a:cubicBezTo>
                  <a:cubicBezTo>
                    <a:pt x="634" y="4755"/>
                    <a:pt x="967" y="6456"/>
                    <a:pt x="1701" y="7891"/>
                  </a:cubicBezTo>
                  <a:cubicBezTo>
                    <a:pt x="2402" y="9292"/>
                    <a:pt x="3503" y="10493"/>
                    <a:pt x="4470" y="11727"/>
                  </a:cubicBezTo>
                  <a:cubicBezTo>
                    <a:pt x="4803" y="12160"/>
                    <a:pt x="5137" y="12661"/>
                    <a:pt x="5004" y="13194"/>
                  </a:cubicBezTo>
                  <a:cubicBezTo>
                    <a:pt x="4904" y="13661"/>
                    <a:pt x="4470" y="13995"/>
                    <a:pt x="4036" y="14128"/>
                  </a:cubicBezTo>
                  <a:cubicBezTo>
                    <a:pt x="3569" y="14262"/>
                    <a:pt x="3102" y="14295"/>
                    <a:pt x="2635" y="14395"/>
                  </a:cubicBezTo>
                  <a:cubicBezTo>
                    <a:pt x="2068" y="14495"/>
                    <a:pt x="1568" y="14696"/>
                    <a:pt x="1067" y="14996"/>
                  </a:cubicBezTo>
                  <a:cubicBezTo>
                    <a:pt x="534" y="15363"/>
                    <a:pt x="0" y="16063"/>
                    <a:pt x="300" y="16630"/>
                  </a:cubicBezTo>
                  <a:cubicBezTo>
                    <a:pt x="505" y="17039"/>
                    <a:pt x="973" y="17154"/>
                    <a:pt x="1461" y="17154"/>
                  </a:cubicBezTo>
                  <a:cubicBezTo>
                    <a:pt x="1689" y="17154"/>
                    <a:pt x="1922" y="17129"/>
                    <a:pt x="2135" y="17097"/>
                  </a:cubicBezTo>
                  <a:cubicBezTo>
                    <a:pt x="3002" y="16964"/>
                    <a:pt x="3903" y="16797"/>
                    <a:pt x="4803" y="16664"/>
                  </a:cubicBezTo>
                  <a:cubicBezTo>
                    <a:pt x="4908" y="16649"/>
                    <a:pt x="5012" y="16634"/>
                    <a:pt x="5114" y="16634"/>
                  </a:cubicBezTo>
                  <a:cubicBezTo>
                    <a:pt x="5239" y="16634"/>
                    <a:pt x="5360" y="16657"/>
                    <a:pt x="5471" y="16730"/>
                  </a:cubicBezTo>
                  <a:cubicBezTo>
                    <a:pt x="5804" y="16930"/>
                    <a:pt x="5771" y="17364"/>
                    <a:pt x="5704" y="17731"/>
                  </a:cubicBezTo>
                  <a:cubicBezTo>
                    <a:pt x="5571" y="18465"/>
                    <a:pt x="5437" y="19165"/>
                    <a:pt x="5304" y="19866"/>
                  </a:cubicBezTo>
                  <a:cubicBezTo>
                    <a:pt x="5237" y="20266"/>
                    <a:pt x="5170" y="20666"/>
                    <a:pt x="5237" y="21033"/>
                  </a:cubicBezTo>
                  <a:cubicBezTo>
                    <a:pt x="5304" y="21434"/>
                    <a:pt x="5537" y="21801"/>
                    <a:pt x="5904" y="21934"/>
                  </a:cubicBezTo>
                  <a:cubicBezTo>
                    <a:pt x="6006" y="21978"/>
                    <a:pt x="6112" y="21997"/>
                    <a:pt x="6219" y="21997"/>
                  </a:cubicBezTo>
                  <a:cubicBezTo>
                    <a:pt x="6607" y="21997"/>
                    <a:pt x="7011" y="21740"/>
                    <a:pt x="7272" y="21400"/>
                  </a:cubicBezTo>
                  <a:cubicBezTo>
                    <a:pt x="8239" y="20233"/>
                    <a:pt x="8006" y="18465"/>
                    <a:pt x="8740" y="17164"/>
                  </a:cubicBezTo>
                  <a:cubicBezTo>
                    <a:pt x="8840" y="17031"/>
                    <a:pt x="8906" y="16897"/>
                    <a:pt x="9073" y="16830"/>
                  </a:cubicBezTo>
                  <a:cubicBezTo>
                    <a:pt x="9122" y="16811"/>
                    <a:pt x="9174" y="16803"/>
                    <a:pt x="9227" y="16803"/>
                  </a:cubicBezTo>
                  <a:cubicBezTo>
                    <a:pt x="9357" y="16803"/>
                    <a:pt x="9499" y="16850"/>
                    <a:pt x="9640" y="16897"/>
                  </a:cubicBezTo>
                  <a:cubicBezTo>
                    <a:pt x="10207" y="17164"/>
                    <a:pt x="10708" y="17564"/>
                    <a:pt x="11241" y="17864"/>
                  </a:cubicBezTo>
                  <a:cubicBezTo>
                    <a:pt x="11623" y="18066"/>
                    <a:pt x="12050" y="18208"/>
                    <a:pt x="12471" y="18208"/>
                  </a:cubicBezTo>
                  <a:cubicBezTo>
                    <a:pt x="12676" y="18208"/>
                    <a:pt x="12879" y="18174"/>
                    <a:pt x="13076" y="18098"/>
                  </a:cubicBezTo>
                  <a:cubicBezTo>
                    <a:pt x="13676" y="17898"/>
                    <a:pt x="14110" y="17164"/>
                    <a:pt x="13810" y="16597"/>
                  </a:cubicBezTo>
                  <a:cubicBezTo>
                    <a:pt x="13676" y="16263"/>
                    <a:pt x="13343" y="16097"/>
                    <a:pt x="13009" y="15896"/>
                  </a:cubicBezTo>
                  <a:cubicBezTo>
                    <a:pt x="12275" y="15463"/>
                    <a:pt x="11508" y="15029"/>
                    <a:pt x="10741" y="14595"/>
                  </a:cubicBezTo>
                  <a:cubicBezTo>
                    <a:pt x="10374" y="14395"/>
                    <a:pt x="10007" y="14162"/>
                    <a:pt x="9774" y="13828"/>
                  </a:cubicBezTo>
                  <a:cubicBezTo>
                    <a:pt x="9307" y="13194"/>
                    <a:pt x="9440" y="12327"/>
                    <a:pt x="9574" y="11527"/>
                  </a:cubicBezTo>
                  <a:cubicBezTo>
                    <a:pt x="9774" y="10226"/>
                    <a:pt x="9907" y="8891"/>
                    <a:pt x="9940" y="7557"/>
                  </a:cubicBezTo>
                  <a:cubicBezTo>
                    <a:pt x="10041" y="5489"/>
                    <a:pt x="9807" y="2954"/>
                    <a:pt x="8373" y="1286"/>
                  </a:cubicBezTo>
                  <a:cubicBezTo>
                    <a:pt x="7612" y="396"/>
                    <a:pt x="6687" y="1"/>
                    <a:pt x="5738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94;p59">
              <a:extLst>
                <a:ext uri="{FF2B5EF4-FFF2-40B4-BE49-F238E27FC236}">
                  <a16:creationId xmlns:a16="http://schemas.microsoft.com/office/drawing/2014/main" id="{3B11F8F4-8FD5-B6B4-643F-4F59221D8488}"/>
                </a:ext>
              </a:extLst>
            </p:cNvPr>
            <p:cNvSpPr/>
            <p:nvPr/>
          </p:nvSpPr>
          <p:spPr>
            <a:xfrm>
              <a:off x="3751175" y="2178525"/>
              <a:ext cx="271900" cy="238825"/>
            </a:xfrm>
            <a:custGeom>
              <a:avLst/>
              <a:gdLst/>
              <a:ahLst/>
              <a:cxnLst/>
              <a:rect l="l" t="t" r="r" b="b"/>
              <a:pathLst>
                <a:path w="10876" h="9553" extrusionOk="0">
                  <a:moveTo>
                    <a:pt x="5807" y="0"/>
                  </a:moveTo>
                  <a:cubicBezTo>
                    <a:pt x="5538" y="0"/>
                    <a:pt x="5270" y="24"/>
                    <a:pt x="5004" y="73"/>
                  </a:cubicBezTo>
                  <a:cubicBezTo>
                    <a:pt x="2036" y="640"/>
                    <a:pt x="1" y="4376"/>
                    <a:pt x="1469" y="7145"/>
                  </a:cubicBezTo>
                  <a:cubicBezTo>
                    <a:pt x="2036" y="8245"/>
                    <a:pt x="3136" y="9046"/>
                    <a:pt x="4371" y="9380"/>
                  </a:cubicBezTo>
                  <a:cubicBezTo>
                    <a:pt x="4789" y="9496"/>
                    <a:pt x="5220" y="9552"/>
                    <a:pt x="5650" y="9552"/>
                  </a:cubicBezTo>
                  <a:cubicBezTo>
                    <a:pt x="7315" y="9552"/>
                    <a:pt x="8974" y="8716"/>
                    <a:pt x="9875" y="7311"/>
                  </a:cubicBezTo>
                  <a:cubicBezTo>
                    <a:pt x="10875" y="5744"/>
                    <a:pt x="10842" y="3609"/>
                    <a:pt x="9808" y="2108"/>
                  </a:cubicBezTo>
                  <a:cubicBezTo>
                    <a:pt x="8926" y="799"/>
                    <a:pt x="7365" y="0"/>
                    <a:pt x="58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95;p59">
              <a:extLst>
                <a:ext uri="{FF2B5EF4-FFF2-40B4-BE49-F238E27FC236}">
                  <a16:creationId xmlns:a16="http://schemas.microsoft.com/office/drawing/2014/main" id="{52D5D480-05A3-776C-D225-143494520C90}"/>
                </a:ext>
              </a:extLst>
            </p:cNvPr>
            <p:cNvSpPr/>
            <p:nvPr/>
          </p:nvSpPr>
          <p:spPr>
            <a:xfrm>
              <a:off x="3820400" y="2233375"/>
              <a:ext cx="145125" cy="127350"/>
            </a:xfrm>
            <a:custGeom>
              <a:avLst/>
              <a:gdLst/>
              <a:ahLst/>
              <a:cxnLst/>
              <a:rect l="l" t="t" r="r" b="b"/>
              <a:pathLst>
                <a:path w="5805" h="5094" extrusionOk="0">
                  <a:moveTo>
                    <a:pt x="2994" y="1"/>
                  </a:moveTo>
                  <a:cubicBezTo>
                    <a:pt x="2221" y="1"/>
                    <a:pt x="1441" y="309"/>
                    <a:pt x="901" y="914"/>
                  </a:cubicBezTo>
                  <a:cubicBezTo>
                    <a:pt x="0" y="1882"/>
                    <a:pt x="634" y="3983"/>
                    <a:pt x="1635" y="4684"/>
                  </a:cubicBezTo>
                  <a:cubicBezTo>
                    <a:pt x="2035" y="4960"/>
                    <a:pt x="2521" y="5093"/>
                    <a:pt x="3012" y="5093"/>
                  </a:cubicBezTo>
                  <a:cubicBezTo>
                    <a:pt x="3708" y="5093"/>
                    <a:pt x="4415" y="4825"/>
                    <a:pt x="4904" y="4317"/>
                  </a:cubicBezTo>
                  <a:cubicBezTo>
                    <a:pt x="5738" y="3450"/>
                    <a:pt x="5805" y="1982"/>
                    <a:pt x="5104" y="1015"/>
                  </a:cubicBezTo>
                  <a:cubicBezTo>
                    <a:pt x="4594" y="334"/>
                    <a:pt x="3798" y="1"/>
                    <a:pt x="299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96;p59">
              <a:extLst>
                <a:ext uri="{FF2B5EF4-FFF2-40B4-BE49-F238E27FC236}">
                  <a16:creationId xmlns:a16="http://schemas.microsoft.com/office/drawing/2014/main" id="{1109311E-4280-E330-1680-1E810A0EE108}"/>
                </a:ext>
              </a:extLst>
            </p:cNvPr>
            <p:cNvSpPr/>
            <p:nvPr/>
          </p:nvSpPr>
          <p:spPr>
            <a:xfrm>
              <a:off x="3375925" y="2494950"/>
              <a:ext cx="992400" cy="669100"/>
            </a:xfrm>
            <a:custGeom>
              <a:avLst/>
              <a:gdLst/>
              <a:ahLst/>
              <a:cxnLst/>
              <a:rect l="l" t="t" r="r" b="b"/>
              <a:pathLst>
                <a:path w="39696" h="26764" extrusionOk="0">
                  <a:moveTo>
                    <a:pt x="37756" y="1"/>
                  </a:moveTo>
                  <a:cubicBezTo>
                    <a:pt x="37263" y="1"/>
                    <a:pt x="36764" y="92"/>
                    <a:pt x="36293" y="258"/>
                  </a:cubicBezTo>
                  <a:cubicBezTo>
                    <a:pt x="34992" y="692"/>
                    <a:pt x="33924" y="1593"/>
                    <a:pt x="32824" y="2393"/>
                  </a:cubicBezTo>
                  <a:cubicBezTo>
                    <a:pt x="30689" y="3961"/>
                    <a:pt x="28254" y="5162"/>
                    <a:pt x="25685" y="5796"/>
                  </a:cubicBezTo>
                  <a:cubicBezTo>
                    <a:pt x="24084" y="6163"/>
                    <a:pt x="22416" y="6329"/>
                    <a:pt x="20782" y="6663"/>
                  </a:cubicBezTo>
                  <a:cubicBezTo>
                    <a:pt x="17713" y="7364"/>
                    <a:pt x="14844" y="8831"/>
                    <a:pt x="12042" y="10299"/>
                  </a:cubicBezTo>
                  <a:cubicBezTo>
                    <a:pt x="9340" y="11700"/>
                    <a:pt x="6605" y="13134"/>
                    <a:pt x="4337" y="15169"/>
                  </a:cubicBezTo>
                  <a:cubicBezTo>
                    <a:pt x="2068" y="17204"/>
                    <a:pt x="267" y="19939"/>
                    <a:pt x="33" y="23008"/>
                  </a:cubicBezTo>
                  <a:cubicBezTo>
                    <a:pt x="0" y="23575"/>
                    <a:pt x="0" y="24176"/>
                    <a:pt x="100" y="24776"/>
                  </a:cubicBezTo>
                  <a:cubicBezTo>
                    <a:pt x="1535" y="25376"/>
                    <a:pt x="3036" y="25843"/>
                    <a:pt x="4570" y="26144"/>
                  </a:cubicBezTo>
                  <a:cubicBezTo>
                    <a:pt x="6611" y="26572"/>
                    <a:pt x="8689" y="26764"/>
                    <a:pt x="10766" y="26764"/>
                  </a:cubicBezTo>
                  <a:cubicBezTo>
                    <a:pt x="12084" y="26764"/>
                    <a:pt x="13402" y="26686"/>
                    <a:pt x="14711" y="26544"/>
                  </a:cubicBezTo>
                  <a:cubicBezTo>
                    <a:pt x="14735" y="26544"/>
                    <a:pt x="14759" y="26545"/>
                    <a:pt x="14784" y="26545"/>
                  </a:cubicBezTo>
                  <a:cubicBezTo>
                    <a:pt x="16354" y="26545"/>
                    <a:pt x="17731" y="25494"/>
                    <a:pt x="18914" y="24442"/>
                  </a:cubicBezTo>
                  <a:cubicBezTo>
                    <a:pt x="22816" y="21040"/>
                    <a:pt x="26519" y="17404"/>
                    <a:pt x="29921" y="13501"/>
                  </a:cubicBezTo>
                  <a:cubicBezTo>
                    <a:pt x="30555" y="13335"/>
                    <a:pt x="31056" y="12868"/>
                    <a:pt x="31523" y="12400"/>
                  </a:cubicBezTo>
                  <a:cubicBezTo>
                    <a:pt x="32457" y="11466"/>
                    <a:pt x="33424" y="10532"/>
                    <a:pt x="34391" y="9598"/>
                  </a:cubicBezTo>
                  <a:cubicBezTo>
                    <a:pt x="35859" y="8164"/>
                    <a:pt x="37360" y="6696"/>
                    <a:pt x="38394" y="4928"/>
                  </a:cubicBezTo>
                  <a:cubicBezTo>
                    <a:pt x="39161" y="3628"/>
                    <a:pt x="39695" y="2093"/>
                    <a:pt x="39695" y="592"/>
                  </a:cubicBezTo>
                  <a:cubicBezTo>
                    <a:pt x="39129" y="182"/>
                    <a:pt x="38449" y="1"/>
                    <a:pt x="37756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97;p59">
              <a:extLst>
                <a:ext uri="{FF2B5EF4-FFF2-40B4-BE49-F238E27FC236}">
                  <a16:creationId xmlns:a16="http://schemas.microsoft.com/office/drawing/2014/main" id="{B3B66D8B-8955-DFD6-96DE-69FB46622388}"/>
                </a:ext>
              </a:extLst>
            </p:cNvPr>
            <p:cNvSpPr/>
            <p:nvPr/>
          </p:nvSpPr>
          <p:spPr>
            <a:xfrm>
              <a:off x="3055675" y="2695175"/>
              <a:ext cx="473700" cy="651250"/>
            </a:xfrm>
            <a:custGeom>
              <a:avLst/>
              <a:gdLst/>
              <a:ahLst/>
              <a:cxnLst/>
              <a:rect l="l" t="t" r="r" b="b"/>
              <a:pathLst>
                <a:path w="18948" h="26050" extrusionOk="0">
                  <a:moveTo>
                    <a:pt x="6350" y="0"/>
                  </a:moveTo>
                  <a:cubicBezTo>
                    <a:pt x="5317" y="0"/>
                    <a:pt x="4294" y="242"/>
                    <a:pt x="3403" y="756"/>
                  </a:cubicBezTo>
                  <a:cubicBezTo>
                    <a:pt x="1902" y="1623"/>
                    <a:pt x="902" y="3224"/>
                    <a:pt x="435" y="4892"/>
                  </a:cubicBezTo>
                  <a:cubicBezTo>
                    <a:pt x="1" y="6560"/>
                    <a:pt x="34" y="8361"/>
                    <a:pt x="268" y="10062"/>
                  </a:cubicBezTo>
                  <a:cubicBezTo>
                    <a:pt x="368" y="10930"/>
                    <a:pt x="535" y="11763"/>
                    <a:pt x="768" y="12597"/>
                  </a:cubicBezTo>
                  <a:cubicBezTo>
                    <a:pt x="1769" y="15966"/>
                    <a:pt x="4437" y="18768"/>
                    <a:pt x="7740" y="19936"/>
                  </a:cubicBezTo>
                  <a:cubicBezTo>
                    <a:pt x="6472" y="20603"/>
                    <a:pt x="5405" y="21537"/>
                    <a:pt x="4538" y="22671"/>
                  </a:cubicBezTo>
                  <a:cubicBezTo>
                    <a:pt x="4371" y="22938"/>
                    <a:pt x="4171" y="23238"/>
                    <a:pt x="4271" y="23539"/>
                  </a:cubicBezTo>
                  <a:cubicBezTo>
                    <a:pt x="4373" y="23803"/>
                    <a:pt x="4649" y="23894"/>
                    <a:pt x="4947" y="23894"/>
                  </a:cubicBezTo>
                  <a:cubicBezTo>
                    <a:pt x="5137" y="23894"/>
                    <a:pt x="5336" y="23857"/>
                    <a:pt x="5505" y="23805"/>
                  </a:cubicBezTo>
                  <a:cubicBezTo>
                    <a:pt x="7173" y="23338"/>
                    <a:pt x="8707" y="22538"/>
                    <a:pt x="10008" y="21470"/>
                  </a:cubicBezTo>
                  <a:lnTo>
                    <a:pt x="10008" y="21470"/>
                  </a:lnTo>
                  <a:cubicBezTo>
                    <a:pt x="9908" y="22338"/>
                    <a:pt x="9841" y="23172"/>
                    <a:pt x="9841" y="24006"/>
                  </a:cubicBezTo>
                  <a:cubicBezTo>
                    <a:pt x="9841" y="24439"/>
                    <a:pt x="9841" y="24839"/>
                    <a:pt x="9975" y="25240"/>
                  </a:cubicBezTo>
                  <a:cubicBezTo>
                    <a:pt x="10142" y="25640"/>
                    <a:pt x="10475" y="25974"/>
                    <a:pt x="10875" y="26040"/>
                  </a:cubicBezTo>
                  <a:cubicBezTo>
                    <a:pt x="10916" y="26047"/>
                    <a:pt x="10957" y="26050"/>
                    <a:pt x="10998" y="26050"/>
                  </a:cubicBezTo>
                  <a:cubicBezTo>
                    <a:pt x="11390" y="26050"/>
                    <a:pt x="11768" y="25772"/>
                    <a:pt x="12010" y="25440"/>
                  </a:cubicBezTo>
                  <a:cubicBezTo>
                    <a:pt x="12276" y="25073"/>
                    <a:pt x="12376" y="24639"/>
                    <a:pt x="12477" y="24172"/>
                  </a:cubicBezTo>
                  <a:cubicBezTo>
                    <a:pt x="12677" y="23238"/>
                    <a:pt x="12877" y="22304"/>
                    <a:pt x="13110" y="21404"/>
                  </a:cubicBezTo>
                  <a:cubicBezTo>
                    <a:pt x="13310" y="22204"/>
                    <a:pt x="14044" y="22805"/>
                    <a:pt x="14778" y="23205"/>
                  </a:cubicBezTo>
                  <a:cubicBezTo>
                    <a:pt x="15712" y="23739"/>
                    <a:pt x="16780" y="24072"/>
                    <a:pt x="17847" y="24172"/>
                  </a:cubicBezTo>
                  <a:cubicBezTo>
                    <a:pt x="17934" y="24181"/>
                    <a:pt x="18024" y="24187"/>
                    <a:pt x="18112" y="24187"/>
                  </a:cubicBezTo>
                  <a:cubicBezTo>
                    <a:pt x="18361" y="24187"/>
                    <a:pt x="18600" y="24136"/>
                    <a:pt x="18748" y="23939"/>
                  </a:cubicBezTo>
                  <a:cubicBezTo>
                    <a:pt x="18948" y="23605"/>
                    <a:pt x="18714" y="23172"/>
                    <a:pt x="18447" y="22871"/>
                  </a:cubicBezTo>
                  <a:cubicBezTo>
                    <a:pt x="17680" y="22004"/>
                    <a:pt x="16846" y="21170"/>
                    <a:pt x="15946" y="20436"/>
                  </a:cubicBezTo>
                  <a:cubicBezTo>
                    <a:pt x="15178" y="19803"/>
                    <a:pt x="15979" y="18168"/>
                    <a:pt x="16046" y="17234"/>
                  </a:cubicBezTo>
                  <a:cubicBezTo>
                    <a:pt x="16146" y="16033"/>
                    <a:pt x="16112" y="14799"/>
                    <a:pt x="16112" y="13565"/>
                  </a:cubicBezTo>
                  <a:cubicBezTo>
                    <a:pt x="16046" y="12030"/>
                    <a:pt x="15879" y="10496"/>
                    <a:pt x="15479" y="8995"/>
                  </a:cubicBezTo>
                  <a:cubicBezTo>
                    <a:pt x="15078" y="7460"/>
                    <a:pt x="14445" y="5959"/>
                    <a:pt x="13611" y="4625"/>
                  </a:cubicBezTo>
                  <a:cubicBezTo>
                    <a:pt x="12510" y="2957"/>
                    <a:pt x="11042" y="1423"/>
                    <a:pt x="9208" y="622"/>
                  </a:cubicBezTo>
                  <a:cubicBezTo>
                    <a:pt x="8315" y="217"/>
                    <a:pt x="7328" y="0"/>
                    <a:pt x="6350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8;p59">
              <a:extLst>
                <a:ext uri="{FF2B5EF4-FFF2-40B4-BE49-F238E27FC236}">
                  <a16:creationId xmlns:a16="http://schemas.microsoft.com/office/drawing/2014/main" id="{4C6AAF3D-AD9E-996D-64A2-125EDA1AA456}"/>
                </a:ext>
              </a:extLst>
            </p:cNvPr>
            <p:cNvSpPr/>
            <p:nvPr/>
          </p:nvSpPr>
          <p:spPr>
            <a:xfrm>
              <a:off x="3531025" y="2834025"/>
              <a:ext cx="381125" cy="557200"/>
            </a:xfrm>
            <a:custGeom>
              <a:avLst/>
              <a:gdLst/>
              <a:ahLst/>
              <a:cxnLst/>
              <a:rect l="l" t="t" r="r" b="b"/>
              <a:pathLst>
                <a:path w="15245" h="22288" extrusionOk="0">
                  <a:moveTo>
                    <a:pt x="6710" y="1"/>
                  </a:moveTo>
                  <a:cubicBezTo>
                    <a:pt x="5655" y="1"/>
                    <a:pt x="4499" y="352"/>
                    <a:pt x="3503" y="806"/>
                  </a:cubicBezTo>
                  <a:cubicBezTo>
                    <a:pt x="2436" y="1273"/>
                    <a:pt x="1402" y="1940"/>
                    <a:pt x="834" y="2940"/>
                  </a:cubicBezTo>
                  <a:cubicBezTo>
                    <a:pt x="267" y="3841"/>
                    <a:pt x="134" y="4942"/>
                    <a:pt x="101" y="6009"/>
                  </a:cubicBezTo>
                  <a:cubicBezTo>
                    <a:pt x="1" y="7944"/>
                    <a:pt x="101" y="9912"/>
                    <a:pt x="634" y="11780"/>
                  </a:cubicBezTo>
                  <a:cubicBezTo>
                    <a:pt x="1168" y="13648"/>
                    <a:pt x="2135" y="15416"/>
                    <a:pt x="3570" y="16717"/>
                  </a:cubicBezTo>
                  <a:cubicBezTo>
                    <a:pt x="4103" y="17184"/>
                    <a:pt x="4671" y="17618"/>
                    <a:pt x="5071" y="18151"/>
                  </a:cubicBezTo>
                  <a:cubicBezTo>
                    <a:pt x="5971" y="19352"/>
                    <a:pt x="6005" y="21120"/>
                    <a:pt x="7172" y="22021"/>
                  </a:cubicBezTo>
                  <a:cubicBezTo>
                    <a:pt x="7372" y="22188"/>
                    <a:pt x="7606" y="22288"/>
                    <a:pt x="7839" y="22288"/>
                  </a:cubicBezTo>
                  <a:cubicBezTo>
                    <a:pt x="8340" y="22254"/>
                    <a:pt x="8573" y="21620"/>
                    <a:pt x="8607" y="21087"/>
                  </a:cubicBezTo>
                  <a:cubicBezTo>
                    <a:pt x="8673" y="20420"/>
                    <a:pt x="8640" y="19752"/>
                    <a:pt x="8540" y="19085"/>
                  </a:cubicBezTo>
                  <a:cubicBezTo>
                    <a:pt x="8507" y="18785"/>
                    <a:pt x="8440" y="18452"/>
                    <a:pt x="8640" y="18218"/>
                  </a:cubicBezTo>
                  <a:cubicBezTo>
                    <a:pt x="8740" y="18118"/>
                    <a:pt x="8907" y="18051"/>
                    <a:pt x="9040" y="18018"/>
                  </a:cubicBezTo>
                  <a:cubicBezTo>
                    <a:pt x="9189" y="17984"/>
                    <a:pt x="9337" y="17969"/>
                    <a:pt x="9484" y="17969"/>
                  </a:cubicBezTo>
                  <a:cubicBezTo>
                    <a:pt x="10362" y="17969"/>
                    <a:pt x="11219" y="18500"/>
                    <a:pt x="12076" y="18785"/>
                  </a:cubicBezTo>
                  <a:cubicBezTo>
                    <a:pt x="12260" y="18842"/>
                    <a:pt x="12457" y="18881"/>
                    <a:pt x="12645" y="18881"/>
                  </a:cubicBezTo>
                  <a:cubicBezTo>
                    <a:pt x="12899" y="18881"/>
                    <a:pt x="13138" y="18810"/>
                    <a:pt x="13310" y="18618"/>
                  </a:cubicBezTo>
                  <a:cubicBezTo>
                    <a:pt x="13610" y="18285"/>
                    <a:pt x="13477" y="17718"/>
                    <a:pt x="13143" y="17417"/>
                  </a:cubicBezTo>
                  <a:cubicBezTo>
                    <a:pt x="12810" y="17117"/>
                    <a:pt x="12376" y="16984"/>
                    <a:pt x="11942" y="16850"/>
                  </a:cubicBezTo>
                  <a:cubicBezTo>
                    <a:pt x="11509" y="16717"/>
                    <a:pt x="11075" y="16550"/>
                    <a:pt x="10775" y="16217"/>
                  </a:cubicBezTo>
                  <a:cubicBezTo>
                    <a:pt x="10708" y="16117"/>
                    <a:pt x="10641" y="16016"/>
                    <a:pt x="10608" y="15916"/>
                  </a:cubicBezTo>
                  <a:cubicBezTo>
                    <a:pt x="10575" y="15616"/>
                    <a:pt x="10808" y="15383"/>
                    <a:pt x="11075" y="15249"/>
                  </a:cubicBezTo>
                  <a:cubicBezTo>
                    <a:pt x="11545" y="14986"/>
                    <a:pt x="12079" y="14956"/>
                    <a:pt x="12623" y="14956"/>
                  </a:cubicBezTo>
                  <a:cubicBezTo>
                    <a:pt x="12783" y="14956"/>
                    <a:pt x="12945" y="14959"/>
                    <a:pt x="13105" y="14959"/>
                  </a:cubicBezTo>
                  <a:cubicBezTo>
                    <a:pt x="13366" y="14959"/>
                    <a:pt x="13625" y="14952"/>
                    <a:pt x="13877" y="14916"/>
                  </a:cubicBezTo>
                  <a:cubicBezTo>
                    <a:pt x="14244" y="14882"/>
                    <a:pt x="14611" y="14749"/>
                    <a:pt x="14878" y="14515"/>
                  </a:cubicBezTo>
                  <a:cubicBezTo>
                    <a:pt x="15145" y="14249"/>
                    <a:pt x="15245" y="13815"/>
                    <a:pt x="15078" y="13481"/>
                  </a:cubicBezTo>
                  <a:cubicBezTo>
                    <a:pt x="14895" y="13161"/>
                    <a:pt x="14523" y="13076"/>
                    <a:pt x="14135" y="13076"/>
                  </a:cubicBezTo>
                  <a:cubicBezTo>
                    <a:pt x="13958" y="13076"/>
                    <a:pt x="13777" y="13093"/>
                    <a:pt x="13610" y="13114"/>
                  </a:cubicBezTo>
                  <a:lnTo>
                    <a:pt x="11209" y="13481"/>
                  </a:lnTo>
                  <a:cubicBezTo>
                    <a:pt x="10989" y="13506"/>
                    <a:pt x="10761" y="13530"/>
                    <a:pt x="10540" y="13530"/>
                  </a:cubicBezTo>
                  <a:cubicBezTo>
                    <a:pt x="10156" y="13530"/>
                    <a:pt x="9795" y="13456"/>
                    <a:pt x="9541" y="13181"/>
                  </a:cubicBezTo>
                  <a:cubicBezTo>
                    <a:pt x="9274" y="12914"/>
                    <a:pt x="9207" y="12514"/>
                    <a:pt x="9174" y="12147"/>
                  </a:cubicBezTo>
                  <a:cubicBezTo>
                    <a:pt x="9040" y="10946"/>
                    <a:pt x="9274" y="9712"/>
                    <a:pt x="9474" y="8511"/>
                  </a:cubicBezTo>
                  <a:cubicBezTo>
                    <a:pt x="9641" y="7377"/>
                    <a:pt x="9774" y="6209"/>
                    <a:pt x="9874" y="5075"/>
                  </a:cubicBezTo>
                  <a:cubicBezTo>
                    <a:pt x="9941" y="4141"/>
                    <a:pt x="9974" y="3174"/>
                    <a:pt x="9707" y="2240"/>
                  </a:cubicBezTo>
                  <a:cubicBezTo>
                    <a:pt x="9240" y="574"/>
                    <a:pt x="8058" y="1"/>
                    <a:pt x="6710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99;p59">
              <a:extLst>
                <a:ext uri="{FF2B5EF4-FFF2-40B4-BE49-F238E27FC236}">
                  <a16:creationId xmlns:a16="http://schemas.microsoft.com/office/drawing/2014/main" id="{AA5A1A74-5FFF-4C70-D5CE-9E26BE553B2B}"/>
                </a:ext>
              </a:extLst>
            </p:cNvPr>
            <p:cNvSpPr/>
            <p:nvPr/>
          </p:nvSpPr>
          <p:spPr>
            <a:xfrm>
              <a:off x="3119075" y="3244400"/>
              <a:ext cx="85075" cy="83225"/>
            </a:xfrm>
            <a:custGeom>
              <a:avLst/>
              <a:gdLst/>
              <a:ahLst/>
              <a:cxnLst/>
              <a:rect l="l" t="t" r="r" b="b"/>
              <a:pathLst>
                <a:path w="3403" h="3329" extrusionOk="0">
                  <a:moveTo>
                    <a:pt x="1775" y="0"/>
                  </a:moveTo>
                  <a:cubicBezTo>
                    <a:pt x="1751" y="0"/>
                    <a:pt x="1726" y="1"/>
                    <a:pt x="1701" y="2"/>
                  </a:cubicBezTo>
                  <a:cubicBezTo>
                    <a:pt x="1134" y="35"/>
                    <a:pt x="601" y="302"/>
                    <a:pt x="300" y="802"/>
                  </a:cubicBezTo>
                  <a:cubicBezTo>
                    <a:pt x="67" y="1203"/>
                    <a:pt x="0" y="1670"/>
                    <a:pt x="134" y="2103"/>
                  </a:cubicBezTo>
                  <a:cubicBezTo>
                    <a:pt x="300" y="2670"/>
                    <a:pt x="701" y="3104"/>
                    <a:pt x="1268" y="3271"/>
                  </a:cubicBezTo>
                  <a:cubicBezTo>
                    <a:pt x="1407" y="3310"/>
                    <a:pt x="1550" y="3328"/>
                    <a:pt x="1694" y="3328"/>
                  </a:cubicBezTo>
                  <a:cubicBezTo>
                    <a:pt x="2414" y="3328"/>
                    <a:pt x="3141" y="2865"/>
                    <a:pt x="3336" y="2170"/>
                  </a:cubicBezTo>
                  <a:cubicBezTo>
                    <a:pt x="3403" y="1870"/>
                    <a:pt x="3403" y="1603"/>
                    <a:pt x="3336" y="1336"/>
                  </a:cubicBezTo>
                  <a:cubicBezTo>
                    <a:pt x="3302" y="1269"/>
                    <a:pt x="3302" y="1203"/>
                    <a:pt x="3269" y="1136"/>
                  </a:cubicBezTo>
                  <a:cubicBezTo>
                    <a:pt x="3076" y="459"/>
                    <a:pt x="2477" y="0"/>
                    <a:pt x="1775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00;p59">
              <a:extLst>
                <a:ext uri="{FF2B5EF4-FFF2-40B4-BE49-F238E27FC236}">
                  <a16:creationId xmlns:a16="http://schemas.microsoft.com/office/drawing/2014/main" id="{B17093AD-D2E2-5F1F-EAD9-EEAED63DA2F0}"/>
                </a:ext>
              </a:extLst>
            </p:cNvPr>
            <p:cNvSpPr/>
            <p:nvPr/>
          </p:nvSpPr>
          <p:spPr>
            <a:xfrm>
              <a:off x="3278350" y="3296650"/>
              <a:ext cx="87575" cy="85825"/>
            </a:xfrm>
            <a:custGeom>
              <a:avLst/>
              <a:gdLst/>
              <a:ahLst/>
              <a:cxnLst/>
              <a:rect l="l" t="t" r="r" b="b"/>
              <a:pathLst>
                <a:path w="3503" h="3433" extrusionOk="0">
                  <a:moveTo>
                    <a:pt x="1802" y="0"/>
                  </a:moveTo>
                  <a:cubicBezTo>
                    <a:pt x="1758" y="0"/>
                    <a:pt x="1713" y="4"/>
                    <a:pt x="1668" y="13"/>
                  </a:cubicBezTo>
                  <a:cubicBezTo>
                    <a:pt x="1601" y="13"/>
                    <a:pt x="1301" y="47"/>
                    <a:pt x="1268" y="47"/>
                  </a:cubicBezTo>
                  <a:cubicBezTo>
                    <a:pt x="1235" y="80"/>
                    <a:pt x="1235" y="80"/>
                    <a:pt x="1201" y="80"/>
                  </a:cubicBezTo>
                  <a:cubicBezTo>
                    <a:pt x="1168" y="80"/>
                    <a:pt x="901" y="213"/>
                    <a:pt x="834" y="247"/>
                  </a:cubicBezTo>
                  <a:lnTo>
                    <a:pt x="801" y="247"/>
                  </a:lnTo>
                  <a:cubicBezTo>
                    <a:pt x="534" y="414"/>
                    <a:pt x="367" y="614"/>
                    <a:pt x="200" y="847"/>
                  </a:cubicBezTo>
                  <a:cubicBezTo>
                    <a:pt x="134" y="981"/>
                    <a:pt x="67" y="1114"/>
                    <a:pt x="34" y="1247"/>
                  </a:cubicBezTo>
                  <a:cubicBezTo>
                    <a:pt x="34" y="1314"/>
                    <a:pt x="0" y="1614"/>
                    <a:pt x="0" y="1681"/>
                  </a:cubicBezTo>
                  <a:cubicBezTo>
                    <a:pt x="0" y="1714"/>
                    <a:pt x="34" y="2081"/>
                    <a:pt x="34" y="2081"/>
                  </a:cubicBezTo>
                  <a:cubicBezTo>
                    <a:pt x="34" y="2115"/>
                    <a:pt x="34" y="2115"/>
                    <a:pt x="67" y="2115"/>
                  </a:cubicBezTo>
                  <a:cubicBezTo>
                    <a:pt x="67" y="2248"/>
                    <a:pt x="134" y="2382"/>
                    <a:pt x="200" y="2515"/>
                  </a:cubicBezTo>
                  <a:cubicBezTo>
                    <a:pt x="301" y="2615"/>
                    <a:pt x="401" y="2749"/>
                    <a:pt x="467" y="2849"/>
                  </a:cubicBezTo>
                  <a:cubicBezTo>
                    <a:pt x="567" y="2949"/>
                    <a:pt x="701" y="3049"/>
                    <a:pt x="834" y="3115"/>
                  </a:cubicBezTo>
                  <a:cubicBezTo>
                    <a:pt x="868" y="3149"/>
                    <a:pt x="868" y="3149"/>
                    <a:pt x="901" y="3182"/>
                  </a:cubicBezTo>
                  <a:cubicBezTo>
                    <a:pt x="1034" y="3216"/>
                    <a:pt x="1201" y="3316"/>
                    <a:pt x="1335" y="3349"/>
                  </a:cubicBezTo>
                  <a:cubicBezTo>
                    <a:pt x="1368" y="3349"/>
                    <a:pt x="1401" y="3349"/>
                    <a:pt x="1435" y="3382"/>
                  </a:cubicBezTo>
                  <a:lnTo>
                    <a:pt x="1468" y="3382"/>
                  </a:lnTo>
                  <a:cubicBezTo>
                    <a:pt x="1585" y="3416"/>
                    <a:pt x="1743" y="3432"/>
                    <a:pt x="1902" y="3432"/>
                  </a:cubicBezTo>
                  <a:cubicBezTo>
                    <a:pt x="2060" y="3432"/>
                    <a:pt x="2219" y="3416"/>
                    <a:pt x="2335" y="3382"/>
                  </a:cubicBezTo>
                  <a:cubicBezTo>
                    <a:pt x="2369" y="3349"/>
                    <a:pt x="2636" y="3249"/>
                    <a:pt x="2702" y="3216"/>
                  </a:cubicBezTo>
                  <a:cubicBezTo>
                    <a:pt x="2802" y="3149"/>
                    <a:pt x="2936" y="3049"/>
                    <a:pt x="3002" y="2982"/>
                  </a:cubicBezTo>
                  <a:lnTo>
                    <a:pt x="3269" y="2648"/>
                  </a:lnTo>
                  <a:cubicBezTo>
                    <a:pt x="3303" y="2582"/>
                    <a:pt x="3403" y="2348"/>
                    <a:pt x="3436" y="2282"/>
                  </a:cubicBezTo>
                  <a:cubicBezTo>
                    <a:pt x="3436" y="2215"/>
                    <a:pt x="3469" y="2048"/>
                    <a:pt x="3469" y="2048"/>
                  </a:cubicBezTo>
                  <a:cubicBezTo>
                    <a:pt x="3469" y="1948"/>
                    <a:pt x="3469" y="1881"/>
                    <a:pt x="3503" y="1781"/>
                  </a:cubicBezTo>
                  <a:cubicBezTo>
                    <a:pt x="3503" y="1714"/>
                    <a:pt x="3436" y="1448"/>
                    <a:pt x="3436" y="1348"/>
                  </a:cubicBezTo>
                  <a:cubicBezTo>
                    <a:pt x="3436" y="1314"/>
                    <a:pt x="3403" y="1314"/>
                    <a:pt x="3403" y="1314"/>
                  </a:cubicBezTo>
                  <a:cubicBezTo>
                    <a:pt x="3369" y="1214"/>
                    <a:pt x="3303" y="981"/>
                    <a:pt x="3236" y="914"/>
                  </a:cubicBezTo>
                  <a:cubicBezTo>
                    <a:pt x="3203" y="847"/>
                    <a:pt x="3169" y="780"/>
                    <a:pt x="3103" y="714"/>
                  </a:cubicBezTo>
                  <a:cubicBezTo>
                    <a:pt x="3036" y="647"/>
                    <a:pt x="3002" y="580"/>
                    <a:pt x="2936" y="514"/>
                  </a:cubicBezTo>
                  <a:cubicBezTo>
                    <a:pt x="2736" y="313"/>
                    <a:pt x="2469" y="147"/>
                    <a:pt x="2169" y="80"/>
                  </a:cubicBezTo>
                  <a:cubicBezTo>
                    <a:pt x="2046" y="31"/>
                    <a:pt x="1924" y="0"/>
                    <a:pt x="180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01;p59">
              <a:extLst>
                <a:ext uri="{FF2B5EF4-FFF2-40B4-BE49-F238E27FC236}">
                  <a16:creationId xmlns:a16="http://schemas.microsoft.com/office/drawing/2014/main" id="{EF930B89-19AA-3CF8-3ED1-957A7BA484C2}"/>
                </a:ext>
              </a:extLst>
            </p:cNvPr>
            <p:cNvSpPr/>
            <p:nvPr/>
          </p:nvSpPr>
          <p:spPr>
            <a:xfrm>
              <a:off x="3479325" y="3249425"/>
              <a:ext cx="85925" cy="83425"/>
            </a:xfrm>
            <a:custGeom>
              <a:avLst/>
              <a:gdLst/>
              <a:ahLst/>
              <a:cxnLst/>
              <a:rect l="l" t="t" r="r" b="b"/>
              <a:pathLst>
                <a:path w="3437" h="3337" extrusionOk="0">
                  <a:moveTo>
                    <a:pt x="1735" y="1"/>
                  </a:moveTo>
                  <a:cubicBezTo>
                    <a:pt x="1635" y="1"/>
                    <a:pt x="1435" y="34"/>
                    <a:pt x="1301" y="68"/>
                  </a:cubicBezTo>
                  <a:cubicBezTo>
                    <a:pt x="1268" y="68"/>
                    <a:pt x="1235" y="68"/>
                    <a:pt x="1235" y="101"/>
                  </a:cubicBezTo>
                  <a:cubicBezTo>
                    <a:pt x="1135" y="101"/>
                    <a:pt x="1068" y="134"/>
                    <a:pt x="1001" y="168"/>
                  </a:cubicBezTo>
                  <a:cubicBezTo>
                    <a:pt x="934" y="201"/>
                    <a:pt x="868" y="234"/>
                    <a:pt x="801" y="268"/>
                  </a:cubicBezTo>
                  <a:cubicBezTo>
                    <a:pt x="567" y="401"/>
                    <a:pt x="334" y="568"/>
                    <a:pt x="201" y="801"/>
                  </a:cubicBezTo>
                  <a:cubicBezTo>
                    <a:pt x="167" y="935"/>
                    <a:pt x="100" y="1035"/>
                    <a:pt x="67" y="1168"/>
                  </a:cubicBezTo>
                  <a:cubicBezTo>
                    <a:pt x="0" y="1335"/>
                    <a:pt x="0" y="1535"/>
                    <a:pt x="34" y="1735"/>
                  </a:cubicBezTo>
                  <a:cubicBezTo>
                    <a:pt x="34" y="1869"/>
                    <a:pt x="67" y="2002"/>
                    <a:pt x="134" y="2102"/>
                  </a:cubicBezTo>
                  <a:cubicBezTo>
                    <a:pt x="201" y="2269"/>
                    <a:pt x="301" y="2436"/>
                    <a:pt x="434" y="2569"/>
                  </a:cubicBezTo>
                  <a:cubicBezTo>
                    <a:pt x="567" y="2803"/>
                    <a:pt x="768" y="2970"/>
                    <a:pt x="1001" y="3136"/>
                  </a:cubicBezTo>
                  <a:cubicBezTo>
                    <a:pt x="1235" y="3270"/>
                    <a:pt x="1510" y="3337"/>
                    <a:pt x="1785" y="3337"/>
                  </a:cubicBezTo>
                  <a:cubicBezTo>
                    <a:pt x="2060" y="3337"/>
                    <a:pt x="2335" y="3270"/>
                    <a:pt x="2569" y="3136"/>
                  </a:cubicBezTo>
                  <a:cubicBezTo>
                    <a:pt x="2669" y="3070"/>
                    <a:pt x="2802" y="2936"/>
                    <a:pt x="2902" y="2870"/>
                  </a:cubicBezTo>
                  <a:cubicBezTo>
                    <a:pt x="2969" y="2770"/>
                    <a:pt x="3103" y="2636"/>
                    <a:pt x="3169" y="2536"/>
                  </a:cubicBezTo>
                  <a:cubicBezTo>
                    <a:pt x="3236" y="2403"/>
                    <a:pt x="3303" y="2236"/>
                    <a:pt x="3336" y="2102"/>
                  </a:cubicBezTo>
                  <a:cubicBezTo>
                    <a:pt x="3403" y="1802"/>
                    <a:pt x="3436" y="1469"/>
                    <a:pt x="3336" y="1168"/>
                  </a:cubicBezTo>
                  <a:cubicBezTo>
                    <a:pt x="3303" y="1068"/>
                    <a:pt x="3236" y="902"/>
                    <a:pt x="3169" y="801"/>
                  </a:cubicBezTo>
                  <a:cubicBezTo>
                    <a:pt x="3136" y="735"/>
                    <a:pt x="2969" y="501"/>
                    <a:pt x="2936" y="468"/>
                  </a:cubicBezTo>
                  <a:cubicBezTo>
                    <a:pt x="2869" y="435"/>
                    <a:pt x="2769" y="368"/>
                    <a:pt x="2769" y="334"/>
                  </a:cubicBezTo>
                  <a:cubicBezTo>
                    <a:pt x="2702" y="301"/>
                    <a:pt x="2669" y="234"/>
                    <a:pt x="2602" y="201"/>
                  </a:cubicBezTo>
                  <a:cubicBezTo>
                    <a:pt x="2569" y="201"/>
                    <a:pt x="2235" y="68"/>
                    <a:pt x="2235" y="68"/>
                  </a:cubicBezTo>
                  <a:lnTo>
                    <a:pt x="2202" y="68"/>
                  </a:lnTo>
                  <a:cubicBezTo>
                    <a:pt x="2169" y="34"/>
                    <a:pt x="1835" y="1"/>
                    <a:pt x="180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4302;p59">
              <a:extLst>
                <a:ext uri="{FF2B5EF4-FFF2-40B4-BE49-F238E27FC236}">
                  <a16:creationId xmlns:a16="http://schemas.microsoft.com/office/drawing/2014/main" id="{0CEA1975-71AF-3BE0-E520-DE553587600F}"/>
                </a:ext>
              </a:extLst>
            </p:cNvPr>
            <p:cNvSpPr/>
            <p:nvPr/>
          </p:nvSpPr>
          <p:spPr>
            <a:xfrm>
              <a:off x="3773700" y="3372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4303;p59">
              <a:extLst>
                <a:ext uri="{FF2B5EF4-FFF2-40B4-BE49-F238E27FC236}">
                  <a16:creationId xmlns:a16="http://schemas.microsoft.com/office/drawing/2014/main" id="{22271E5C-66F9-2374-1EC5-CE402CA74E69}"/>
                </a:ext>
              </a:extLst>
            </p:cNvPr>
            <p:cNvSpPr/>
            <p:nvPr/>
          </p:nvSpPr>
          <p:spPr>
            <a:xfrm>
              <a:off x="3680300" y="3332000"/>
              <a:ext cx="93425" cy="90925"/>
            </a:xfrm>
            <a:custGeom>
              <a:avLst/>
              <a:gdLst/>
              <a:ahLst/>
              <a:cxnLst/>
              <a:rect l="l" t="t" r="r" b="b"/>
              <a:pathLst>
                <a:path w="3737" h="3637" extrusionOk="0">
                  <a:moveTo>
                    <a:pt x="2002" y="0"/>
                  </a:moveTo>
                  <a:cubicBezTo>
                    <a:pt x="1868" y="0"/>
                    <a:pt x="1668" y="34"/>
                    <a:pt x="1535" y="67"/>
                  </a:cubicBezTo>
                  <a:lnTo>
                    <a:pt x="1502" y="67"/>
                  </a:lnTo>
                  <a:cubicBezTo>
                    <a:pt x="1335" y="100"/>
                    <a:pt x="1201" y="167"/>
                    <a:pt x="1035" y="267"/>
                  </a:cubicBezTo>
                  <a:cubicBezTo>
                    <a:pt x="1001" y="267"/>
                    <a:pt x="1001" y="300"/>
                    <a:pt x="968" y="300"/>
                  </a:cubicBezTo>
                  <a:cubicBezTo>
                    <a:pt x="668" y="501"/>
                    <a:pt x="568" y="601"/>
                    <a:pt x="401" y="834"/>
                  </a:cubicBezTo>
                  <a:cubicBezTo>
                    <a:pt x="334" y="901"/>
                    <a:pt x="267" y="968"/>
                    <a:pt x="234" y="1068"/>
                  </a:cubicBezTo>
                  <a:cubicBezTo>
                    <a:pt x="67" y="1335"/>
                    <a:pt x="0" y="1568"/>
                    <a:pt x="0" y="1902"/>
                  </a:cubicBezTo>
                  <a:cubicBezTo>
                    <a:pt x="0" y="1902"/>
                    <a:pt x="0" y="1902"/>
                    <a:pt x="0" y="1935"/>
                  </a:cubicBezTo>
                  <a:cubicBezTo>
                    <a:pt x="0" y="2035"/>
                    <a:pt x="34" y="2269"/>
                    <a:pt x="67" y="2369"/>
                  </a:cubicBezTo>
                  <a:cubicBezTo>
                    <a:pt x="67" y="2369"/>
                    <a:pt x="67" y="2402"/>
                    <a:pt x="67" y="2402"/>
                  </a:cubicBezTo>
                  <a:cubicBezTo>
                    <a:pt x="101" y="2469"/>
                    <a:pt x="201" y="2702"/>
                    <a:pt x="234" y="2769"/>
                  </a:cubicBezTo>
                  <a:cubicBezTo>
                    <a:pt x="234" y="2769"/>
                    <a:pt x="234" y="2802"/>
                    <a:pt x="234" y="2802"/>
                  </a:cubicBezTo>
                  <a:cubicBezTo>
                    <a:pt x="267" y="2836"/>
                    <a:pt x="467" y="3069"/>
                    <a:pt x="501" y="3102"/>
                  </a:cubicBezTo>
                  <a:cubicBezTo>
                    <a:pt x="501" y="3102"/>
                    <a:pt x="501" y="3136"/>
                    <a:pt x="501" y="3136"/>
                  </a:cubicBezTo>
                  <a:cubicBezTo>
                    <a:pt x="601" y="3236"/>
                    <a:pt x="768" y="3369"/>
                    <a:pt x="834" y="3403"/>
                  </a:cubicBezTo>
                  <a:cubicBezTo>
                    <a:pt x="901" y="3436"/>
                    <a:pt x="934" y="3436"/>
                    <a:pt x="1068" y="3503"/>
                  </a:cubicBezTo>
                  <a:cubicBezTo>
                    <a:pt x="1301" y="3603"/>
                    <a:pt x="1368" y="3636"/>
                    <a:pt x="1668" y="3636"/>
                  </a:cubicBezTo>
                  <a:cubicBezTo>
                    <a:pt x="2135" y="3636"/>
                    <a:pt x="2569" y="3469"/>
                    <a:pt x="2903" y="3136"/>
                  </a:cubicBezTo>
                  <a:cubicBezTo>
                    <a:pt x="2903" y="3136"/>
                    <a:pt x="2903" y="3102"/>
                    <a:pt x="2936" y="3102"/>
                  </a:cubicBezTo>
                  <a:cubicBezTo>
                    <a:pt x="3036" y="3036"/>
                    <a:pt x="3136" y="2969"/>
                    <a:pt x="3203" y="2869"/>
                  </a:cubicBezTo>
                  <a:cubicBezTo>
                    <a:pt x="3303" y="2769"/>
                    <a:pt x="3403" y="2635"/>
                    <a:pt x="3470" y="2535"/>
                  </a:cubicBezTo>
                  <a:cubicBezTo>
                    <a:pt x="3536" y="2469"/>
                    <a:pt x="3536" y="2369"/>
                    <a:pt x="3570" y="2302"/>
                  </a:cubicBezTo>
                  <a:cubicBezTo>
                    <a:pt x="3603" y="2269"/>
                    <a:pt x="3636" y="2168"/>
                    <a:pt x="3670" y="2102"/>
                  </a:cubicBezTo>
                  <a:cubicBezTo>
                    <a:pt x="3670" y="2068"/>
                    <a:pt x="3736" y="1701"/>
                    <a:pt x="3736" y="1668"/>
                  </a:cubicBezTo>
                  <a:cubicBezTo>
                    <a:pt x="3736" y="1635"/>
                    <a:pt x="3736" y="1635"/>
                    <a:pt x="3736" y="1635"/>
                  </a:cubicBezTo>
                  <a:cubicBezTo>
                    <a:pt x="3736" y="1635"/>
                    <a:pt x="3703" y="1601"/>
                    <a:pt x="3703" y="1435"/>
                  </a:cubicBezTo>
                  <a:cubicBezTo>
                    <a:pt x="3670" y="1168"/>
                    <a:pt x="3703" y="1268"/>
                    <a:pt x="3570" y="1034"/>
                  </a:cubicBezTo>
                  <a:cubicBezTo>
                    <a:pt x="3570" y="968"/>
                    <a:pt x="3536" y="901"/>
                    <a:pt x="3503" y="834"/>
                  </a:cubicBezTo>
                  <a:cubicBezTo>
                    <a:pt x="3403" y="734"/>
                    <a:pt x="3336" y="601"/>
                    <a:pt x="3236" y="501"/>
                  </a:cubicBezTo>
                  <a:cubicBezTo>
                    <a:pt x="3203" y="467"/>
                    <a:pt x="2936" y="267"/>
                    <a:pt x="2903" y="234"/>
                  </a:cubicBezTo>
                  <a:lnTo>
                    <a:pt x="2869" y="234"/>
                  </a:lnTo>
                  <a:cubicBezTo>
                    <a:pt x="2869" y="200"/>
                    <a:pt x="2502" y="67"/>
                    <a:pt x="2502" y="67"/>
                  </a:cubicBezTo>
                  <a:lnTo>
                    <a:pt x="2469" y="67"/>
                  </a:lnTo>
                  <a:cubicBezTo>
                    <a:pt x="2335" y="0"/>
                    <a:pt x="2169" y="0"/>
                    <a:pt x="200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4304;p59">
              <a:extLst>
                <a:ext uri="{FF2B5EF4-FFF2-40B4-BE49-F238E27FC236}">
                  <a16:creationId xmlns:a16="http://schemas.microsoft.com/office/drawing/2014/main" id="{6761922A-D9D6-3352-813D-A43FD19F0C13}"/>
                </a:ext>
              </a:extLst>
            </p:cNvPr>
            <p:cNvSpPr/>
            <p:nvPr/>
          </p:nvSpPr>
          <p:spPr>
            <a:xfrm>
              <a:off x="3818725" y="3253600"/>
              <a:ext cx="81750" cy="80300"/>
            </a:xfrm>
            <a:custGeom>
              <a:avLst/>
              <a:gdLst/>
              <a:ahLst/>
              <a:cxnLst/>
              <a:rect l="l" t="t" r="r" b="b"/>
              <a:pathLst>
                <a:path w="3270" h="3212" extrusionOk="0">
                  <a:moveTo>
                    <a:pt x="1669" y="1"/>
                  </a:moveTo>
                  <a:cubicBezTo>
                    <a:pt x="1268" y="34"/>
                    <a:pt x="868" y="134"/>
                    <a:pt x="568" y="434"/>
                  </a:cubicBezTo>
                  <a:cubicBezTo>
                    <a:pt x="568" y="468"/>
                    <a:pt x="534" y="468"/>
                    <a:pt x="534" y="501"/>
                  </a:cubicBezTo>
                  <a:cubicBezTo>
                    <a:pt x="501" y="501"/>
                    <a:pt x="501" y="534"/>
                    <a:pt x="468" y="534"/>
                  </a:cubicBezTo>
                  <a:lnTo>
                    <a:pt x="234" y="835"/>
                  </a:lnTo>
                  <a:cubicBezTo>
                    <a:pt x="134" y="968"/>
                    <a:pt x="101" y="1068"/>
                    <a:pt x="67" y="1235"/>
                  </a:cubicBezTo>
                  <a:cubicBezTo>
                    <a:pt x="34" y="1335"/>
                    <a:pt x="34" y="1468"/>
                    <a:pt x="1" y="1602"/>
                  </a:cubicBezTo>
                  <a:lnTo>
                    <a:pt x="1" y="1635"/>
                  </a:lnTo>
                  <a:cubicBezTo>
                    <a:pt x="1" y="1635"/>
                    <a:pt x="1" y="1669"/>
                    <a:pt x="1" y="1669"/>
                  </a:cubicBezTo>
                  <a:cubicBezTo>
                    <a:pt x="1" y="1802"/>
                    <a:pt x="34" y="1935"/>
                    <a:pt x="67" y="2069"/>
                  </a:cubicBezTo>
                  <a:cubicBezTo>
                    <a:pt x="134" y="2302"/>
                    <a:pt x="268" y="2502"/>
                    <a:pt x="434" y="2703"/>
                  </a:cubicBezTo>
                  <a:cubicBezTo>
                    <a:pt x="534" y="2803"/>
                    <a:pt x="635" y="2869"/>
                    <a:pt x="735" y="2936"/>
                  </a:cubicBezTo>
                  <a:lnTo>
                    <a:pt x="768" y="2936"/>
                  </a:lnTo>
                  <a:cubicBezTo>
                    <a:pt x="768" y="2936"/>
                    <a:pt x="801" y="2969"/>
                    <a:pt x="801" y="2969"/>
                  </a:cubicBezTo>
                  <a:cubicBezTo>
                    <a:pt x="868" y="3003"/>
                    <a:pt x="935" y="3003"/>
                    <a:pt x="1001" y="3036"/>
                  </a:cubicBezTo>
                  <a:cubicBezTo>
                    <a:pt x="1035" y="3036"/>
                    <a:pt x="1068" y="3070"/>
                    <a:pt x="1102" y="3070"/>
                  </a:cubicBezTo>
                  <a:cubicBezTo>
                    <a:pt x="1102" y="3070"/>
                    <a:pt x="1135" y="3070"/>
                    <a:pt x="1135" y="3103"/>
                  </a:cubicBezTo>
                  <a:cubicBezTo>
                    <a:pt x="1271" y="3157"/>
                    <a:pt x="1429" y="3212"/>
                    <a:pt x="1592" y="3212"/>
                  </a:cubicBezTo>
                  <a:cubicBezTo>
                    <a:pt x="1629" y="3212"/>
                    <a:pt x="1665" y="3209"/>
                    <a:pt x="1702" y="3203"/>
                  </a:cubicBezTo>
                  <a:cubicBezTo>
                    <a:pt x="2102" y="3203"/>
                    <a:pt x="2469" y="3070"/>
                    <a:pt x="2769" y="2769"/>
                  </a:cubicBezTo>
                  <a:cubicBezTo>
                    <a:pt x="2970" y="2603"/>
                    <a:pt x="3103" y="2336"/>
                    <a:pt x="3203" y="2102"/>
                  </a:cubicBezTo>
                  <a:cubicBezTo>
                    <a:pt x="3270" y="1835"/>
                    <a:pt x="3270" y="1502"/>
                    <a:pt x="3203" y="1235"/>
                  </a:cubicBezTo>
                  <a:cubicBezTo>
                    <a:pt x="3103" y="901"/>
                    <a:pt x="2936" y="701"/>
                    <a:pt x="2736" y="434"/>
                  </a:cubicBezTo>
                  <a:cubicBezTo>
                    <a:pt x="2603" y="301"/>
                    <a:pt x="2436" y="201"/>
                    <a:pt x="2236" y="134"/>
                  </a:cubicBezTo>
                  <a:cubicBezTo>
                    <a:pt x="2069" y="34"/>
                    <a:pt x="1869" y="1"/>
                    <a:pt x="1669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4305;p59">
              <a:extLst>
                <a:ext uri="{FF2B5EF4-FFF2-40B4-BE49-F238E27FC236}">
                  <a16:creationId xmlns:a16="http://schemas.microsoft.com/office/drawing/2014/main" id="{80279052-F16C-1B0F-EB9A-8440CC6109A0}"/>
                </a:ext>
              </a:extLst>
            </p:cNvPr>
            <p:cNvSpPr/>
            <p:nvPr/>
          </p:nvSpPr>
          <p:spPr>
            <a:xfrm>
              <a:off x="3862100" y="3141775"/>
              <a:ext cx="82575" cy="78500"/>
            </a:xfrm>
            <a:custGeom>
              <a:avLst/>
              <a:gdLst/>
              <a:ahLst/>
              <a:cxnLst/>
              <a:rect l="l" t="t" r="r" b="b"/>
              <a:pathLst>
                <a:path w="3303" h="3140" extrusionOk="0">
                  <a:moveTo>
                    <a:pt x="1656" y="0"/>
                  </a:moveTo>
                  <a:cubicBezTo>
                    <a:pt x="1627" y="0"/>
                    <a:pt x="1597" y="1"/>
                    <a:pt x="1568" y="4"/>
                  </a:cubicBezTo>
                  <a:cubicBezTo>
                    <a:pt x="1235" y="4"/>
                    <a:pt x="1001" y="71"/>
                    <a:pt x="734" y="237"/>
                  </a:cubicBezTo>
                  <a:cubicBezTo>
                    <a:pt x="634" y="304"/>
                    <a:pt x="534" y="371"/>
                    <a:pt x="434" y="471"/>
                  </a:cubicBezTo>
                  <a:cubicBezTo>
                    <a:pt x="301" y="571"/>
                    <a:pt x="200" y="738"/>
                    <a:pt x="134" y="904"/>
                  </a:cubicBezTo>
                  <a:cubicBezTo>
                    <a:pt x="67" y="1038"/>
                    <a:pt x="34" y="1138"/>
                    <a:pt x="34" y="1271"/>
                  </a:cubicBezTo>
                  <a:cubicBezTo>
                    <a:pt x="0" y="1472"/>
                    <a:pt x="0" y="1638"/>
                    <a:pt x="67" y="1838"/>
                  </a:cubicBezTo>
                  <a:cubicBezTo>
                    <a:pt x="134" y="2039"/>
                    <a:pt x="267" y="2239"/>
                    <a:pt x="401" y="2406"/>
                  </a:cubicBezTo>
                  <a:cubicBezTo>
                    <a:pt x="434" y="2472"/>
                    <a:pt x="467" y="2506"/>
                    <a:pt x="501" y="2539"/>
                  </a:cubicBezTo>
                  <a:cubicBezTo>
                    <a:pt x="567" y="2672"/>
                    <a:pt x="667" y="2739"/>
                    <a:pt x="768" y="2806"/>
                  </a:cubicBezTo>
                  <a:cubicBezTo>
                    <a:pt x="901" y="2939"/>
                    <a:pt x="1068" y="3039"/>
                    <a:pt x="1268" y="3073"/>
                  </a:cubicBezTo>
                  <a:cubicBezTo>
                    <a:pt x="1401" y="3106"/>
                    <a:pt x="1535" y="3106"/>
                    <a:pt x="1668" y="3139"/>
                  </a:cubicBezTo>
                  <a:cubicBezTo>
                    <a:pt x="1802" y="3106"/>
                    <a:pt x="1935" y="3106"/>
                    <a:pt x="2068" y="3073"/>
                  </a:cubicBezTo>
                  <a:cubicBezTo>
                    <a:pt x="2235" y="3039"/>
                    <a:pt x="2402" y="2939"/>
                    <a:pt x="2569" y="2806"/>
                  </a:cubicBezTo>
                  <a:cubicBezTo>
                    <a:pt x="2702" y="2706"/>
                    <a:pt x="2836" y="2572"/>
                    <a:pt x="2936" y="2406"/>
                  </a:cubicBezTo>
                  <a:cubicBezTo>
                    <a:pt x="3303" y="1772"/>
                    <a:pt x="3169" y="971"/>
                    <a:pt x="2669" y="471"/>
                  </a:cubicBezTo>
                  <a:cubicBezTo>
                    <a:pt x="2422" y="192"/>
                    <a:pt x="2031" y="0"/>
                    <a:pt x="1656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4306;p59">
              <a:extLst>
                <a:ext uri="{FF2B5EF4-FFF2-40B4-BE49-F238E27FC236}">
                  <a16:creationId xmlns:a16="http://schemas.microsoft.com/office/drawing/2014/main" id="{B921D2A5-7341-74F6-A05C-008EBF9EAAA6}"/>
                </a:ext>
              </a:extLst>
            </p:cNvPr>
            <p:cNvSpPr/>
            <p:nvPr/>
          </p:nvSpPr>
          <p:spPr>
            <a:xfrm>
              <a:off x="3956325" y="3092650"/>
              <a:ext cx="90100" cy="90100"/>
            </a:xfrm>
            <a:custGeom>
              <a:avLst/>
              <a:gdLst/>
              <a:ahLst/>
              <a:cxnLst/>
              <a:rect l="l" t="t" r="r" b="b"/>
              <a:pathLst>
                <a:path w="3604" h="3604" extrusionOk="0">
                  <a:moveTo>
                    <a:pt x="1802" y="1"/>
                  </a:moveTo>
                  <a:cubicBezTo>
                    <a:pt x="1335" y="1"/>
                    <a:pt x="868" y="201"/>
                    <a:pt x="534" y="534"/>
                  </a:cubicBezTo>
                  <a:cubicBezTo>
                    <a:pt x="368" y="701"/>
                    <a:pt x="234" y="901"/>
                    <a:pt x="167" y="1102"/>
                  </a:cubicBezTo>
                  <a:cubicBezTo>
                    <a:pt x="34" y="1335"/>
                    <a:pt x="1" y="1569"/>
                    <a:pt x="1" y="1802"/>
                  </a:cubicBezTo>
                  <a:cubicBezTo>
                    <a:pt x="34" y="2269"/>
                    <a:pt x="167" y="2736"/>
                    <a:pt x="534" y="3070"/>
                  </a:cubicBezTo>
                  <a:cubicBezTo>
                    <a:pt x="868" y="3403"/>
                    <a:pt x="1302" y="3603"/>
                    <a:pt x="1802" y="3603"/>
                  </a:cubicBezTo>
                  <a:cubicBezTo>
                    <a:pt x="2269" y="3603"/>
                    <a:pt x="2736" y="3403"/>
                    <a:pt x="3070" y="3070"/>
                  </a:cubicBezTo>
                  <a:cubicBezTo>
                    <a:pt x="3236" y="2903"/>
                    <a:pt x="3370" y="2736"/>
                    <a:pt x="3436" y="2503"/>
                  </a:cubicBezTo>
                  <a:cubicBezTo>
                    <a:pt x="3570" y="2269"/>
                    <a:pt x="3603" y="2069"/>
                    <a:pt x="3603" y="1802"/>
                  </a:cubicBezTo>
                  <a:cubicBezTo>
                    <a:pt x="3570" y="1335"/>
                    <a:pt x="3436" y="868"/>
                    <a:pt x="3070" y="534"/>
                  </a:cubicBezTo>
                  <a:cubicBezTo>
                    <a:pt x="2736" y="201"/>
                    <a:pt x="2302" y="1"/>
                    <a:pt x="180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4307;p59">
              <a:extLst>
                <a:ext uri="{FF2B5EF4-FFF2-40B4-BE49-F238E27FC236}">
                  <a16:creationId xmlns:a16="http://schemas.microsoft.com/office/drawing/2014/main" id="{1A14A1F6-DA7B-54DC-61AF-0DD624B31814}"/>
                </a:ext>
              </a:extLst>
            </p:cNvPr>
            <p:cNvSpPr/>
            <p:nvPr/>
          </p:nvSpPr>
          <p:spPr>
            <a:xfrm>
              <a:off x="4069750" y="3230250"/>
              <a:ext cx="90075" cy="90100"/>
            </a:xfrm>
            <a:custGeom>
              <a:avLst/>
              <a:gdLst/>
              <a:ahLst/>
              <a:cxnLst/>
              <a:rect l="l" t="t" r="r" b="b"/>
              <a:pathLst>
                <a:path w="3603" h="3604" extrusionOk="0">
                  <a:moveTo>
                    <a:pt x="1802" y="1"/>
                  </a:moveTo>
                  <a:cubicBezTo>
                    <a:pt x="1335" y="1"/>
                    <a:pt x="834" y="201"/>
                    <a:pt x="534" y="534"/>
                  </a:cubicBezTo>
                  <a:cubicBezTo>
                    <a:pt x="334" y="668"/>
                    <a:pt x="234" y="868"/>
                    <a:pt x="134" y="1101"/>
                  </a:cubicBezTo>
                  <a:cubicBezTo>
                    <a:pt x="34" y="1302"/>
                    <a:pt x="0" y="1535"/>
                    <a:pt x="0" y="1802"/>
                  </a:cubicBezTo>
                  <a:cubicBezTo>
                    <a:pt x="0" y="2269"/>
                    <a:pt x="167" y="2736"/>
                    <a:pt x="534" y="3070"/>
                  </a:cubicBezTo>
                  <a:cubicBezTo>
                    <a:pt x="868" y="3370"/>
                    <a:pt x="1301" y="3603"/>
                    <a:pt x="1802" y="3603"/>
                  </a:cubicBezTo>
                  <a:cubicBezTo>
                    <a:pt x="2269" y="3603"/>
                    <a:pt x="2736" y="3403"/>
                    <a:pt x="3069" y="3070"/>
                  </a:cubicBezTo>
                  <a:cubicBezTo>
                    <a:pt x="3236" y="2903"/>
                    <a:pt x="3369" y="2703"/>
                    <a:pt x="3436" y="2469"/>
                  </a:cubicBezTo>
                  <a:cubicBezTo>
                    <a:pt x="3536" y="2269"/>
                    <a:pt x="3603" y="2035"/>
                    <a:pt x="3603" y="1802"/>
                  </a:cubicBezTo>
                  <a:cubicBezTo>
                    <a:pt x="3569" y="1335"/>
                    <a:pt x="3403" y="835"/>
                    <a:pt x="3069" y="534"/>
                  </a:cubicBezTo>
                  <a:cubicBezTo>
                    <a:pt x="2702" y="201"/>
                    <a:pt x="2269" y="1"/>
                    <a:pt x="180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4308;p59">
              <a:extLst>
                <a:ext uri="{FF2B5EF4-FFF2-40B4-BE49-F238E27FC236}">
                  <a16:creationId xmlns:a16="http://schemas.microsoft.com/office/drawing/2014/main" id="{FAFE6AAC-0AEC-3E4F-028F-EFB15CDF4F78}"/>
                </a:ext>
              </a:extLst>
            </p:cNvPr>
            <p:cNvSpPr/>
            <p:nvPr/>
          </p:nvSpPr>
          <p:spPr>
            <a:xfrm>
              <a:off x="4248200" y="3134125"/>
              <a:ext cx="82600" cy="81975"/>
            </a:xfrm>
            <a:custGeom>
              <a:avLst/>
              <a:gdLst/>
              <a:ahLst/>
              <a:cxnLst/>
              <a:rect l="l" t="t" r="r" b="b"/>
              <a:pathLst>
                <a:path w="3304" h="3279" extrusionOk="0">
                  <a:moveTo>
                    <a:pt x="1547" y="1"/>
                  </a:moveTo>
                  <a:cubicBezTo>
                    <a:pt x="1364" y="1"/>
                    <a:pt x="1199" y="61"/>
                    <a:pt x="1035" y="143"/>
                  </a:cubicBezTo>
                  <a:cubicBezTo>
                    <a:pt x="835" y="210"/>
                    <a:pt x="634" y="310"/>
                    <a:pt x="501" y="477"/>
                  </a:cubicBezTo>
                  <a:cubicBezTo>
                    <a:pt x="334" y="610"/>
                    <a:pt x="234" y="810"/>
                    <a:pt x="167" y="1010"/>
                  </a:cubicBezTo>
                  <a:cubicBezTo>
                    <a:pt x="67" y="1177"/>
                    <a:pt x="1" y="1411"/>
                    <a:pt x="34" y="1644"/>
                  </a:cubicBezTo>
                  <a:cubicBezTo>
                    <a:pt x="34" y="2044"/>
                    <a:pt x="167" y="2478"/>
                    <a:pt x="501" y="2778"/>
                  </a:cubicBezTo>
                  <a:cubicBezTo>
                    <a:pt x="835" y="3078"/>
                    <a:pt x="1202" y="3279"/>
                    <a:pt x="1669" y="3279"/>
                  </a:cubicBezTo>
                  <a:cubicBezTo>
                    <a:pt x="1869" y="3279"/>
                    <a:pt x="2102" y="3212"/>
                    <a:pt x="2302" y="3112"/>
                  </a:cubicBezTo>
                  <a:cubicBezTo>
                    <a:pt x="2502" y="3045"/>
                    <a:pt x="2669" y="2945"/>
                    <a:pt x="2803" y="2778"/>
                  </a:cubicBezTo>
                  <a:cubicBezTo>
                    <a:pt x="2969" y="2645"/>
                    <a:pt x="3070" y="2445"/>
                    <a:pt x="3136" y="2245"/>
                  </a:cubicBezTo>
                  <a:cubicBezTo>
                    <a:pt x="3270" y="2078"/>
                    <a:pt x="3303" y="1844"/>
                    <a:pt x="3303" y="1644"/>
                  </a:cubicBezTo>
                  <a:cubicBezTo>
                    <a:pt x="3270" y="1210"/>
                    <a:pt x="3136" y="777"/>
                    <a:pt x="2803" y="477"/>
                  </a:cubicBezTo>
                  <a:cubicBezTo>
                    <a:pt x="2502" y="176"/>
                    <a:pt x="2102" y="10"/>
                    <a:pt x="1669" y="10"/>
                  </a:cubicBezTo>
                  <a:cubicBezTo>
                    <a:pt x="1627" y="4"/>
                    <a:pt x="1587" y="1"/>
                    <a:pt x="154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4309;p59">
              <a:extLst>
                <a:ext uri="{FF2B5EF4-FFF2-40B4-BE49-F238E27FC236}">
                  <a16:creationId xmlns:a16="http://schemas.microsoft.com/office/drawing/2014/main" id="{F8400F6D-1365-8807-FB26-17CBDB299F4F}"/>
                </a:ext>
              </a:extLst>
            </p:cNvPr>
            <p:cNvSpPr/>
            <p:nvPr/>
          </p:nvSpPr>
          <p:spPr>
            <a:xfrm>
              <a:off x="3296700" y="2592300"/>
              <a:ext cx="1675" cy="850"/>
            </a:xfrm>
            <a:custGeom>
              <a:avLst/>
              <a:gdLst/>
              <a:ahLst/>
              <a:cxnLst/>
              <a:rect l="l" t="t" r="r" b="b"/>
              <a:pathLst>
                <a:path w="67" h="34" extrusionOk="0">
                  <a:moveTo>
                    <a:pt x="34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67" y="34"/>
                    <a:pt x="67" y="0"/>
                    <a:pt x="34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4310;p59">
              <a:extLst>
                <a:ext uri="{FF2B5EF4-FFF2-40B4-BE49-F238E27FC236}">
                  <a16:creationId xmlns:a16="http://schemas.microsoft.com/office/drawing/2014/main" id="{88E8208A-F86F-D741-CE0A-CDC2102D6608}"/>
                </a:ext>
              </a:extLst>
            </p:cNvPr>
            <p:cNvSpPr/>
            <p:nvPr/>
          </p:nvSpPr>
          <p:spPr>
            <a:xfrm>
              <a:off x="3244150" y="2575025"/>
              <a:ext cx="71750" cy="73375"/>
            </a:xfrm>
            <a:custGeom>
              <a:avLst/>
              <a:gdLst/>
              <a:ahLst/>
              <a:cxnLst/>
              <a:rect l="l" t="t" r="r" b="b"/>
              <a:pathLst>
                <a:path w="2870" h="2935" extrusionOk="0">
                  <a:moveTo>
                    <a:pt x="1549" y="0"/>
                  </a:moveTo>
                  <a:cubicBezTo>
                    <a:pt x="859" y="0"/>
                    <a:pt x="211" y="541"/>
                    <a:pt x="134" y="1258"/>
                  </a:cubicBezTo>
                  <a:cubicBezTo>
                    <a:pt x="1" y="1525"/>
                    <a:pt x="1" y="1826"/>
                    <a:pt x="67" y="2092"/>
                  </a:cubicBezTo>
                  <a:cubicBezTo>
                    <a:pt x="201" y="2493"/>
                    <a:pt x="534" y="2760"/>
                    <a:pt x="935" y="2893"/>
                  </a:cubicBezTo>
                  <a:cubicBezTo>
                    <a:pt x="1042" y="2922"/>
                    <a:pt x="1150" y="2935"/>
                    <a:pt x="1258" y="2935"/>
                  </a:cubicBezTo>
                  <a:cubicBezTo>
                    <a:pt x="1656" y="2935"/>
                    <a:pt x="2047" y="2755"/>
                    <a:pt x="2336" y="2493"/>
                  </a:cubicBezTo>
                  <a:cubicBezTo>
                    <a:pt x="2636" y="2226"/>
                    <a:pt x="2869" y="1792"/>
                    <a:pt x="2869" y="1392"/>
                  </a:cubicBezTo>
                  <a:cubicBezTo>
                    <a:pt x="2869" y="892"/>
                    <a:pt x="2603" y="391"/>
                    <a:pt x="2169" y="158"/>
                  </a:cubicBezTo>
                  <a:cubicBezTo>
                    <a:pt x="1968" y="50"/>
                    <a:pt x="1756" y="0"/>
                    <a:pt x="1549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4311;p59">
              <a:extLst>
                <a:ext uri="{FF2B5EF4-FFF2-40B4-BE49-F238E27FC236}">
                  <a16:creationId xmlns:a16="http://schemas.microsoft.com/office/drawing/2014/main" id="{7C780B16-6DA4-7BBD-6072-E6977DE1F3FD}"/>
                </a:ext>
              </a:extLst>
            </p:cNvPr>
            <p:cNvSpPr/>
            <p:nvPr/>
          </p:nvSpPr>
          <p:spPr>
            <a:xfrm>
              <a:off x="3355075" y="2496150"/>
              <a:ext cx="66725" cy="67100"/>
            </a:xfrm>
            <a:custGeom>
              <a:avLst/>
              <a:gdLst/>
              <a:ahLst/>
              <a:cxnLst/>
              <a:rect l="l" t="t" r="r" b="b"/>
              <a:pathLst>
                <a:path w="2669" h="2684" extrusionOk="0">
                  <a:moveTo>
                    <a:pt x="1458" y="0"/>
                  </a:moveTo>
                  <a:cubicBezTo>
                    <a:pt x="1348" y="0"/>
                    <a:pt x="1238" y="15"/>
                    <a:pt x="1134" y="44"/>
                  </a:cubicBezTo>
                  <a:cubicBezTo>
                    <a:pt x="834" y="110"/>
                    <a:pt x="534" y="277"/>
                    <a:pt x="334" y="544"/>
                  </a:cubicBezTo>
                  <a:cubicBezTo>
                    <a:pt x="167" y="744"/>
                    <a:pt x="0" y="978"/>
                    <a:pt x="34" y="1278"/>
                  </a:cubicBezTo>
                  <a:cubicBezTo>
                    <a:pt x="34" y="1378"/>
                    <a:pt x="67" y="1478"/>
                    <a:pt x="67" y="1578"/>
                  </a:cubicBezTo>
                  <a:cubicBezTo>
                    <a:pt x="134" y="1745"/>
                    <a:pt x="200" y="1912"/>
                    <a:pt x="334" y="2045"/>
                  </a:cubicBezTo>
                  <a:lnTo>
                    <a:pt x="367" y="2045"/>
                  </a:lnTo>
                  <a:cubicBezTo>
                    <a:pt x="501" y="2345"/>
                    <a:pt x="767" y="2579"/>
                    <a:pt x="1068" y="2646"/>
                  </a:cubicBezTo>
                  <a:cubicBezTo>
                    <a:pt x="1176" y="2671"/>
                    <a:pt x="1284" y="2683"/>
                    <a:pt x="1391" y="2683"/>
                  </a:cubicBezTo>
                  <a:cubicBezTo>
                    <a:pt x="1710" y="2683"/>
                    <a:pt x="2010" y="2570"/>
                    <a:pt x="2235" y="2345"/>
                  </a:cubicBezTo>
                  <a:cubicBezTo>
                    <a:pt x="2402" y="2179"/>
                    <a:pt x="2535" y="1945"/>
                    <a:pt x="2602" y="1712"/>
                  </a:cubicBezTo>
                  <a:cubicBezTo>
                    <a:pt x="2669" y="1478"/>
                    <a:pt x="2669" y="1211"/>
                    <a:pt x="2602" y="978"/>
                  </a:cubicBezTo>
                  <a:cubicBezTo>
                    <a:pt x="2502" y="711"/>
                    <a:pt x="2369" y="511"/>
                    <a:pt x="2202" y="311"/>
                  </a:cubicBezTo>
                  <a:cubicBezTo>
                    <a:pt x="2011" y="96"/>
                    <a:pt x="1734" y="0"/>
                    <a:pt x="145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4312;p59">
              <a:extLst>
                <a:ext uri="{FF2B5EF4-FFF2-40B4-BE49-F238E27FC236}">
                  <a16:creationId xmlns:a16="http://schemas.microsoft.com/office/drawing/2014/main" id="{70BBB88B-CFEB-E329-DF7A-77ABE0F4B5A4}"/>
                </a:ext>
              </a:extLst>
            </p:cNvPr>
            <p:cNvSpPr/>
            <p:nvPr/>
          </p:nvSpPr>
          <p:spPr>
            <a:xfrm>
              <a:off x="3364250" y="2583625"/>
              <a:ext cx="83400" cy="70100"/>
            </a:xfrm>
            <a:custGeom>
              <a:avLst/>
              <a:gdLst/>
              <a:ahLst/>
              <a:cxnLst/>
              <a:rect l="l" t="t" r="r" b="b"/>
              <a:pathLst>
                <a:path w="3336" h="2804" extrusionOk="0">
                  <a:moveTo>
                    <a:pt x="1647" y="0"/>
                  </a:moveTo>
                  <a:cubicBezTo>
                    <a:pt x="1380" y="0"/>
                    <a:pt x="1112" y="66"/>
                    <a:pt x="867" y="181"/>
                  </a:cubicBezTo>
                  <a:cubicBezTo>
                    <a:pt x="300" y="481"/>
                    <a:pt x="0" y="1148"/>
                    <a:pt x="167" y="1748"/>
                  </a:cubicBezTo>
                  <a:cubicBezTo>
                    <a:pt x="267" y="2115"/>
                    <a:pt x="534" y="2449"/>
                    <a:pt x="834" y="2616"/>
                  </a:cubicBezTo>
                  <a:cubicBezTo>
                    <a:pt x="1028" y="2745"/>
                    <a:pt x="1244" y="2804"/>
                    <a:pt x="1458" y="2804"/>
                  </a:cubicBezTo>
                  <a:cubicBezTo>
                    <a:pt x="1687" y="2804"/>
                    <a:pt x="1912" y="2736"/>
                    <a:pt x="2102" y="2616"/>
                  </a:cubicBezTo>
                  <a:cubicBezTo>
                    <a:pt x="3002" y="2315"/>
                    <a:pt x="3336" y="1048"/>
                    <a:pt x="2635" y="381"/>
                  </a:cubicBezTo>
                  <a:cubicBezTo>
                    <a:pt x="2350" y="115"/>
                    <a:pt x="2001" y="0"/>
                    <a:pt x="1647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4313;p59">
              <a:extLst>
                <a:ext uri="{FF2B5EF4-FFF2-40B4-BE49-F238E27FC236}">
                  <a16:creationId xmlns:a16="http://schemas.microsoft.com/office/drawing/2014/main" id="{8BCE2B0F-12D4-2A44-9F78-DD0C138749C0}"/>
                </a:ext>
              </a:extLst>
            </p:cNvPr>
            <p:cNvSpPr/>
            <p:nvPr/>
          </p:nvSpPr>
          <p:spPr>
            <a:xfrm>
              <a:off x="3485150" y="2488275"/>
              <a:ext cx="63425" cy="67575"/>
            </a:xfrm>
            <a:custGeom>
              <a:avLst/>
              <a:gdLst/>
              <a:ahLst/>
              <a:cxnLst/>
              <a:rect l="l" t="t" r="r" b="b"/>
              <a:pathLst>
                <a:path w="2537" h="2703" extrusionOk="0">
                  <a:moveTo>
                    <a:pt x="1252" y="0"/>
                  </a:moveTo>
                  <a:cubicBezTo>
                    <a:pt x="1177" y="0"/>
                    <a:pt x="1102" y="8"/>
                    <a:pt x="1035" y="25"/>
                  </a:cubicBezTo>
                  <a:cubicBezTo>
                    <a:pt x="835" y="58"/>
                    <a:pt x="635" y="159"/>
                    <a:pt x="501" y="292"/>
                  </a:cubicBezTo>
                  <a:cubicBezTo>
                    <a:pt x="268" y="459"/>
                    <a:pt x="134" y="692"/>
                    <a:pt x="68" y="959"/>
                  </a:cubicBezTo>
                  <a:cubicBezTo>
                    <a:pt x="34" y="1093"/>
                    <a:pt x="1" y="1226"/>
                    <a:pt x="34" y="1359"/>
                  </a:cubicBezTo>
                  <a:cubicBezTo>
                    <a:pt x="1" y="1493"/>
                    <a:pt x="1" y="1626"/>
                    <a:pt x="1" y="1760"/>
                  </a:cubicBezTo>
                  <a:cubicBezTo>
                    <a:pt x="1" y="1826"/>
                    <a:pt x="34" y="1926"/>
                    <a:pt x="101" y="2027"/>
                  </a:cubicBezTo>
                  <a:cubicBezTo>
                    <a:pt x="134" y="2160"/>
                    <a:pt x="201" y="2260"/>
                    <a:pt x="301" y="2360"/>
                  </a:cubicBezTo>
                  <a:cubicBezTo>
                    <a:pt x="334" y="2393"/>
                    <a:pt x="401" y="2427"/>
                    <a:pt x="435" y="2460"/>
                  </a:cubicBezTo>
                  <a:cubicBezTo>
                    <a:pt x="535" y="2560"/>
                    <a:pt x="668" y="2627"/>
                    <a:pt x="801" y="2660"/>
                  </a:cubicBezTo>
                  <a:cubicBezTo>
                    <a:pt x="902" y="2694"/>
                    <a:pt x="1035" y="2694"/>
                    <a:pt x="1135" y="2694"/>
                  </a:cubicBezTo>
                  <a:cubicBezTo>
                    <a:pt x="1166" y="2700"/>
                    <a:pt x="1197" y="2703"/>
                    <a:pt x="1230" y="2703"/>
                  </a:cubicBezTo>
                  <a:cubicBezTo>
                    <a:pt x="1373" y="2703"/>
                    <a:pt x="1526" y="2648"/>
                    <a:pt x="1635" y="2594"/>
                  </a:cubicBezTo>
                  <a:cubicBezTo>
                    <a:pt x="1936" y="2494"/>
                    <a:pt x="2169" y="2293"/>
                    <a:pt x="2303" y="2060"/>
                  </a:cubicBezTo>
                  <a:cubicBezTo>
                    <a:pt x="2436" y="1826"/>
                    <a:pt x="2536" y="1593"/>
                    <a:pt x="2536" y="1326"/>
                  </a:cubicBezTo>
                  <a:cubicBezTo>
                    <a:pt x="2503" y="1059"/>
                    <a:pt x="2436" y="759"/>
                    <a:pt x="2303" y="559"/>
                  </a:cubicBezTo>
                  <a:cubicBezTo>
                    <a:pt x="2236" y="459"/>
                    <a:pt x="2169" y="392"/>
                    <a:pt x="2102" y="325"/>
                  </a:cubicBezTo>
                  <a:cubicBezTo>
                    <a:pt x="2002" y="225"/>
                    <a:pt x="1902" y="125"/>
                    <a:pt x="1769" y="92"/>
                  </a:cubicBezTo>
                  <a:cubicBezTo>
                    <a:pt x="1669" y="58"/>
                    <a:pt x="1569" y="25"/>
                    <a:pt x="1469" y="25"/>
                  </a:cubicBezTo>
                  <a:cubicBezTo>
                    <a:pt x="1402" y="8"/>
                    <a:pt x="1327" y="0"/>
                    <a:pt x="1252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4314;p59">
              <a:extLst>
                <a:ext uri="{FF2B5EF4-FFF2-40B4-BE49-F238E27FC236}">
                  <a16:creationId xmlns:a16="http://schemas.microsoft.com/office/drawing/2014/main" id="{3ED3FEE9-F658-2D48-37AA-42F788A24FF5}"/>
                </a:ext>
              </a:extLst>
            </p:cNvPr>
            <p:cNvSpPr/>
            <p:nvPr/>
          </p:nvSpPr>
          <p:spPr>
            <a:xfrm>
              <a:off x="3496000" y="2388200"/>
              <a:ext cx="63400" cy="66875"/>
            </a:xfrm>
            <a:custGeom>
              <a:avLst/>
              <a:gdLst/>
              <a:ahLst/>
              <a:cxnLst/>
              <a:rect l="l" t="t" r="r" b="b"/>
              <a:pathLst>
                <a:path w="2536" h="2675" extrusionOk="0">
                  <a:moveTo>
                    <a:pt x="1139" y="0"/>
                  </a:moveTo>
                  <a:cubicBezTo>
                    <a:pt x="1068" y="0"/>
                    <a:pt x="1001" y="9"/>
                    <a:pt x="935" y="25"/>
                  </a:cubicBezTo>
                  <a:cubicBezTo>
                    <a:pt x="834" y="59"/>
                    <a:pt x="734" y="92"/>
                    <a:pt x="668" y="125"/>
                  </a:cubicBezTo>
                  <a:cubicBezTo>
                    <a:pt x="501" y="225"/>
                    <a:pt x="367" y="359"/>
                    <a:pt x="267" y="526"/>
                  </a:cubicBezTo>
                  <a:cubicBezTo>
                    <a:pt x="67" y="826"/>
                    <a:pt x="1" y="1226"/>
                    <a:pt x="101" y="1593"/>
                  </a:cubicBezTo>
                  <a:cubicBezTo>
                    <a:pt x="101" y="1760"/>
                    <a:pt x="167" y="1893"/>
                    <a:pt x="234" y="2060"/>
                  </a:cubicBezTo>
                  <a:cubicBezTo>
                    <a:pt x="301" y="2160"/>
                    <a:pt x="367" y="2227"/>
                    <a:pt x="434" y="2327"/>
                  </a:cubicBezTo>
                  <a:cubicBezTo>
                    <a:pt x="501" y="2394"/>
                    <a:pt x="634" y="2460"/>
                    <a:pt x="701" y="2527"/>
                  </a:cubicBezTo>
                  <a:cubicBezTo>
                    <a:pt x="834" y="2594"/>
                    <a:pt x="968" y="2627"/>
                    <a:pt x="1135" y="2660"/>
                  </a:cubicBezTo>
                  <a:cubicBezTo>
                    <a:pt x="1174" y="2670"/>
                    <a:pt x="1216" y="2674"/>
                    <a:pt x="1259" y="2674"/>
                  </a:cubicBezTo>
                  <a:cubicBezTo>
                    <a:pt x="1363" y="2674"/>
                    <a:pt x="1474" y="2651"/>
                    <a:pt x="1568" y="2627"/>
                  </a:cubicBezTo>
                  <a:lnTo>
                    <a:pt x="1835" y="2527"/>
                  </a:lnTo>
                  <a:cubicBezTo>
                    <a:pt x="2002" y="2427"/>
                    <a:pt x="2135" y="2294"/>
                    <a:pt x="2235" y="2093"/>
                  </a:cubicBezTo>
                  <a:cubicBezTo>
                    <a:pt x="2469" y="1793"/>
                    <a:pt x="2536" y="1360"/>
                    <a:pt x="2436" y="993"/>
                  </a:cubicBezTo>
                  <a:cubicBezTo>
                    <a:pt x="2402" y="792"/>
                    <a:pt x="2269" y="592"/>
                    <a:pt x="2102" y="426"/>
                  </a:cubicBezTo>
                  <a:cubicBezTo>
                    <a:pt x="2002" y="325"/>
                    <a:pt x="1869" y="225"/>
                    <a:pt x="1768" y="125"/>
                  </a:cubicBezTo>
                  <a:cubicBezTo>
                    <a:pt x="1635" y="59"/>
                    <a:pt x="1502" y="25"/>
                    <a:pt x="1368" y="25"/>
                  </a:cubicBezTo>
                  <a:cubicBezTo>
                    <a:pt x="1285" y="9"/>
                    <a:pt x="1210" y="0"/>
                    <a:pt x="1139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4315;p59">
              <a:extLst>
                <a:ext uri="{FF2B5EF4-FFF2-40B4-BE49-F238E27FC236}">
                  <a16:creationId xmlns:a16="http://schemas.microsoft.com/office/drawing/2014/main" id="{92779855-78B2-2CF3-1A00-AF05674B4098}"/>
                </a:ext>
              </a:extLst>
            </p:cNvPr>
            <p:cNvSpPr/>
            <p:nvPr/>
          </p:nvSpPr>
          <p:spPr>
            <a:xfrm>
              <a:off x="3621100" y="2415500"/>
              <a:ext cx="70075" cy="69875"/>
            </a:xfrm>
            <a:custGeom>
              <a:avLst/>
              <a:gdLst/>
              <a:ahLst/>
              <a:cxnLst/>
              <a:rect l="l" t="t" r="r" b="b"/>
              <a:pathLst>
                <a:path w="2803" h="2795" extrusionOk="0">
                  <a:moveTo>
                    <a:pt x="1234" y="1"/>
                  </a:moveTo>
                  <a:cubicBezTo>
                    <a:pt x="1101" y="1"/>
                    <a:pt x="934" y="34"/>
                    <a:pt x="801" y="101"/>
                  </a:cubicBezTo>
                  <a:cubicBezTo>
                    <a:pt x="567" y="201"/>
                    <a:pt x="367" y="334"/>
                    <a:pt x="234" y="568"/>
                  </a:cubicBezTo>
                  <a:cubicBezTo>
                    <a:pt x="167" y="701"/>
                    <a:pt x="100" y="868"/>
                    <a:pt x="67" y="1001"/>
                  </a:cubicBezTo>
                  <a:cubicBezTo>
                    <a:pt x="0" y="1202"/>
                    <a:pt x="0" y="1368"/>
                    <a:pt x="33" y="1568"/>
                  </a:cubicBezTo>
                  <a:cubicBezTo>
                    <a:pt x="67" y="1902"/>
                    <a:pt x="234" y="2236"/>
                    <a:pt x="534" y="2469"/>
                  </a:cubicBezTo>
                  <a:cubicBezTo>
                    <a:pt x="601" y="2536"/>
                    <a:pt x="667" y="2569"/>
                    <a:pt x="767" y="2636"/>
                  </a:cubicBezTo>
                  <a:cubicBezTo>
                    <a:pt x="901" y="2736"/>
                    <a:pt x="1034" y="2769"/>
                    <a:pt x="1168" y="2769"/>
                  </a:cubicBezTo>
                  <a:cubicBezTo>
                    <a:pt x="1218" y="2786"/>
                    <a:pt x="1268" y="2794"/>
                    <a:pt x="1318" y="2794"/>
                  </a:cubicBezTo>
                  <a:cubicBezTo>
                    <a:pt x="1368" y="2794"/>
                    <a:pt x="1418" y="2786"/>
                    <a:pt x="1468" y="2769"/>
                  </a:cubicBezTo>
                  <a:cubicBezTo>
                    <a:pt x="1635" y="2769"/>
                    <a:pt x="1768" y="2736"/>
                    <a:pt x="1901" y="2636"/>
                  </a:cubicBezTo>
                  <a:cubicBezTo>
                    <a:pt x="2268" y="2436"/>
                    <a:pt x="2535" y="2136"/>
                    <a:pt x="2635" y="1735"/>
                  </a:cubicBezTo>
                  <a:cubicBezTo>
                    <a:pt x="2802" y="1268"/>
                    <a:pt x="2635" y="701"/>
                    <a:pt x="2235" y="434"/>
                  </a:cubicBezTo>
                  <a:cubicBezTo>
                    <a:pt x="2135" y="334"/>
                    <a:pt x="2068" y="268"/>
                    <a:pt x="1968" y="201"/>
                  </a:cubicBezTo>
                  <a:cubicBezTo>
                    <a:pt x="1835" y="134"/>
                    <a:pt x="1701" y="67"/>
                    <a:pt x="1568" y="34"/>
                  </a:cubicBezTo>
                  <a:cubicBezTo>
                    <a:pt x="1468" y="34"/>
                    <a:pt x="1368" y="1"/>
                    <a:pt x="1234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4316;p59">
              <a:extLst>
                <a:ext uri="{FF2B5EF4-FFF2-40B4-BE49-F238E27FC236}">
                  <a16:creationId xmlns:a16="http://schemas.microsoft.com/office/drawing/2014/main" id="{AD5E19FC-941F-E4E6-4B2E-7D26C788A1CD}"/>
                </a:ext>
              </a:extLst>
            </p:cNvPr>
            <p:cNvSpPr/>
            <p:nvPr/>
          </p:nvSpPr>
          <p:spPr>
            <a:xfrm>
              <a:off x="3643600" y="2336375"/>
              <a:ext cx="62525" cy="63350"/>
            </a:xfrm>
            <a:custGeom>
              <a:avLst/>
              <a:gdLst/>
              <a:ahLst/>
              <a:cxnLst/>
              <a:rect l="l" t="t" r="r" b="b"/>
              <a:pathLst>
                <a:path w="2501" h="2534" extrusionOk="0">
                  <a:moveTo>
                    <a:pt x="1242" y="1"/>
                  </a:moveTo>
                  <a:cubicBezTo>
                    <a:pt x="1026" y="1"/>
                    <a:pt x="808" y="60"/>
                    <a:pt x="635" y="164"/>
                  </a:cubicBezTo>
                  <a:cubicBezTo>
                    <a:pt x="234" y="397"/>
                    <a:pt x="1" y="897"/>
                    <a:pt x="134" y="1331"/>
                  </a:cubicBezTo>
                  <a:cubicBezTo>
                    <a:pt x="168" y="1398"/>
                    <a:pt x="201" y="1464"/>
                    <a:pt x="201" y="1531"/>
                  </a:cubicBezTo>
                  <a:cubicBezTo>
                    <a:pt x="234" y="1731"/>
                    <a:pt x="268" y="1898"/>
                    <a:pt x="368" y="2032"/>
                  </a:cubicBezTo>
                  <a:cubicBezTo>
                    <a:pt x="568" y="2365"/>
                    <a:pt x="901" y="2532"/>
                    <a:pt x="1268" y="2532"/>
                  </a:cubicBezTo>
                  <a:cubicBezTo>
                    <a:pt x="1285" y="2533"/>
                    <a:pt x="1302" y="2533"/>
                    <a:pt x="1319" y="2533"/>
                  </a:cubicBezTo>
                  <a:cubicBezTo>
                    <a:pt x="1964" y="2533"/>
                    <a:pt x="2501" y="1915"/>
                    <a:pt x="2436" y="1264"/>
                  </a:cubicBezTo>
                  <a:cubicBezTo>
                    <a:pt x="2402" y="797"/>
                    <a:pt x="2202" y="430"/>
                    <a:pt x="1802" y="164"/>
                  </a:cubicBezTo>
                  <a:cubicBezTo>
                    <a:pt x="1642" y="51"/>
                    <a:pt x="1443" y="1"/>
                    <a:pt x="124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4317;p59">
              <a:extLst>
                <a:ext uri="{FF2B5EF4-FFF2-40B4-BE49-F238E27FC236}">
                  <a16:creationId xmlns:a16="http://schemas.microsoft.com/office/drawing/2014/main" id="{51C08A50-DAB6-DD9D-CD23-4F8EEFD2AA75}"/>
                </a:ext>
              </a:extLst>
            </p:cNvPr>
            <p:cNvSpPr/>
            <p:nvPr/>
          </p:nvSpPr>
          <p:spPr>
            <a:xfrm>
              <a:off x="3099050" y="2898350"/>
              <a:ext cx="58400" cy="58825"/>
            </a:xfrm>
            <a:custGeom>
              <a:avLst/>
              <a:gdLst/>
              <a:ahLst/>
              <a:cxnLst/>
              <a:rect l="l" t="t" r="r" b="b"/>
              <a:pathLst>
                <a:path w="2336" h="2353" extrusionOk="0">
                  <a:moveTo>
                    <a:pt x="1135" y="1"/>
                  </a:moveTo>
                  <a:cubicBezTo>
                    <a:pt x="968" y="1"/>
                    <a:pt x="834" y="34"/>
                    <a:pt x="734" y="101"/>
                  </a:cubicBezTo>
                  <a:cubicBezTo>
                    <a:pt x="601" y="134"/>
                    <a:pt x="468" y="201"/>
                    <a:pt x="367" y="301"/>
                  </a:cubicBezTo>
                  <a:cubicBezTo>
                    <a:pt x="267" y="401"/>
                    <a:pt x="201" y="534"/>
                    <a:pt x="134" y="668"/>
                  </a:cubicBezTo>
                  <a:cubicBezTo>
                    <a:pt x="67" y="834"/>
                    <a:pt x="34" y="901"/>
                    <a:pt x="34" y="1035"/>
                  </a:cubicBezTo>
                  <a:cubicBezTo>
                    <a:pt x="1" y="1201"/>
                    <a:pt x="1" y="1335"/>
                    <a:pt x="34" y="1502"/>
                  </a:cubicBezTo>
                  <a:cubicBezTo>
                    <a:pt x="67" y="1535"/>
                    <a:pt x="67" y="1568"/>
                    <a:pt x="67" y="1602"/>
                  </a:cubicBezTo>
                  <a:cubicBezTo>
                    <a:pt x="134" y="1835"/>
                    <a:pt x="334" y="2102"/>
                    <a:pt x="534" y="2202"/>
                  </a:cubicBezTo>
                  <a:lnTo>
                    <a:pt x="801" y="2302"/>
                  </a:lnTo>
                  <a:cubicBezTo>
                    <a:pt x="884" y="2336"/>
                    <a:pt x="968" y="2352"/>
                    <a:pt x="1055" y="2352"/>
                  </a:cubicBezTo>
                  <a:cubicBezTo>
                    <a:pt x="1143" y="2352"/>
                    <a:pt x="1235" y="2336"/>
                    <a:pt x="1335" y="2302"/>
                  </a:cubicBezTo>
                  <a:cubicBezTo>
                    <a:pt x="1368" y="2302"/>
                    <a:pt x="1435" y="2302"/>
                    <a:pt x="1502" y="2269"/>
                  </a:cubicBezTo>
                  <a:cubicBezTo>
                    <a:pt x="1535" y="2235"/>
                    <a:pt x="1568" y="2235"/>
                    <a:pt x="1602" y="2202"/>
                  </a:cubicBezTo>
                  <a:cubicBezTo>
                    <a:pt x="1735" y="2169"/>
                    <a:pt x="1869" y="2102"/>
                    <a:pt x="1969" y="2002"/>
                  </a:cubicBezTo>
                  <a:cubicBezTo>
                    <a:pt x="1969" y="1969"/>
                    <a:pt x="1969" y="1969"/>
                    <a:pt x="1969" y="1969"/>
                  </a:cubicBezTo>
                  <a:cubicBezTo>
                    <a:pt x="2069" y="1835"/>
                    <a:pt x="2135" y="1735"/>
                    <a:pt x="2202" y="1602"/>
                  </a:cubicBezTo>
                  <a:cubicBezTo>
                    <a:pt x="2302" y="1368"/>
                    <a:pt x="2336" y="1135"/>
                    <a:pt x="2269" y="868"/>
                  </a:cubicBezTo>
                  <a:cubicBezTo>
                    <a:pt x="2202" y="568"/>
                    <a:pt x="1935" y="267"/>
                    <a:pt x="1668" y="134"/>
                  </a:cubicBezTo>
                  <a:cubicBezTo>
                    <a:pt x="1502" y="34"/>
                    <a:pt x="1301" y="1"/>
                    <a:pt x="113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4318;p59">
              <a:extLst>
                <a:ext uri="{FF2B5EF4-FFF2-40B4-BE49-F238E27FC236}">
                  <a16:creationId xmlns:a16="http://schemas.microsoft.com/office/drawing/2014/main" id="{24496265-8B6D-FCD2-5706-45C875515886}"/>
                </a:ext>
              </a:extLst>
            </p:cNvPr>
            <p:cNvSpPr/>
            <p:nvPr/>
          </p:nvSpPr>
          <p:spPr>
            <a:xfrm>
              <a:off x="3096550" y="2794950"/>
              <a:ext cx="60900" cy="61350"/>
            </a:xfrm>
            <a:custGeom>
              <a:avLst/>
              <a:gdLst/>
              <a:ahLst/>
              <a:cxnLst/>
              <a:rect l="l" t="t" r="r" b="b"/>
              <a:pathLst>
                <a:path w="2436" h="2454" extrusionOk="0">
                  <a:moveTo>
                    <a:pt x="1235" y="0"/>
                  </a:moveTo>
                  <a:cubicBezTo>
                    <a:pt x="1068" y="0"/>
                    <a:pt x="934" y="34"/>
                    <a:pt x="801" y="100"/>
                  </a:cubicBezTo>
                  <a:cubicBezTo>
                    <a:pt x="601" y="200"/>
                    <a:pt x="367" y="334"/>
                    <a:pt x="267" y="567"/>
                  </a:cubicBezTo>
                  <a:cubicBezTo>
                    <a:pt x="101" y="901"/>
                    <a:pt x="0" y="1234"/>
                    <a:pt x="101" y="1601"/>
                  </a:cubicBezTo>
                  <a:cubicBezTo>
                    <a:pt x="234" y="2035"/>
                    <a:pt x="601" y="2302"/>
                    <a:pt x="1001" y="2435"/>
                  </a:cubicBezTo>
                  <a:cubicBezTo>
                    <a:pt x="1079" y="2446"/>
                    <a:pt x="1164" y="2454"/>
                    <a:pt x="1252" y="2454"/>
                  </a:cubicBezTo>
                  <a:cubicBezTo>
                    <a:pt x="1427" y="2454"/>
                    <a:pt x="1613" y="2424"/>
                    <a:pt x="1768" y="2335"/>
                  </a:cubicBezTo>
                  <a:cubicBezTo>
                    <a:pt x="1868" y="2235"/>
                    <a:pt x="2002" y="2135"/>
                    <a:pt x="2102" y="2002"/>
                  </a:cubicBezTo>
                  <a:cubicBezTo>
                    <a:pt x="2302" y="1768"/>
                    <a:pt x="2436" y="1501"/>
                    <a:pt x="2436" y="1201"/>
                  </a:cubicBezTo>
                  <a:cubicBezTo>
                    <a:pt x="2402" y="634"/>
                    <a:pt x="2069" y="200"/>
                    <a:pt x="1535" y="34"/>
                  </a:cubicBezTo>
                  <a:cubicBezTo>
                    <a:pt x="1435" y="34"/>
                    <a:pt x="1335" y="0"/>
                    <a:pt x="12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4319;p59">
              <a:extLst>
                <a:ext uri="{FF2B5EF4-FFF2-40B4-BE49-F238E27FC236}">
                  <a16:creationId xmlns:a16="http://schemas.microsoft.com/office/drawing/2014/main" id="{5DF474CC-527F-ED13-F1E9-5151D0ACA3BA}"/>
                </a:ext>
              </a:extLst>
            </p:cNvPr>
            <p:cNvSpPr/>
            <p:nvPr/>
          </p:nvSpPr>
          <p:spPr>
            <a:xfrm>
              <a:off x="3193275" y="2817325"/>
              <a:ext cx="69250" cy="67700"/>
            </a:xfrm>
            <a:custGeom>
              <a:avLst/>
              <a:gdLst/>
              <a:ahLst/>
              <a:cxnLst/>
              <a:rect l="l" t="t" r="r" b="b"/>
              <a:pathLst>
                <a:path w="2770" h="2708" extrusionOk="0">
                  <a:moveTo>
                    <a:pt x="1262" y="1"/>
                  </a:moveTo>
                  <a:cubicBezTo>
                    <a:pt x="1166" y="1"/>
                    <a:pt x="1067" y="11"/>
                    <a:pt x="968" y="39"/>
                  </a:cubicBezTo>
                  <a:cubicBezTo>
                    <a:pt x="668" y="139"/>
                    <a:pt x="401" y="339"/>
                    <a:pt x="234" y="606"/>
                  </a:cubicBezTo>
                  <a:cubicBezTo>
                    <a:pt x="168" y="706"/>
                    <a:pt x="101" y="840"/>
                    <a:pt x="68" y="940"/>
                  </a:cubicBezTo>
                  <a:cubicBezTo>
                    <a:pt x="34" y="1040"/>
                    <a:pt x="34" y="1107"/>
                    <a:pt x="34" y="1173"/>
                  </a:cubicBezTo>
                  <a:cubicBezTo>
                    <a:pt x="34" y="1273"/>
                    <a:pt x="1" y="1340"/>
                    <a:pt x="1" y="1407"/>
                  </a:cubicBezTo>
                  <a:cubicBezTo>
                    <a:pt x="34" y="1607"/>
                    <a:pt x="68" y="1774"/>
                    <a:pt x="168" y="1974"/>
                  </a:cubicBezTo>
                  <a:cubicBezTo>
                    <a:pt x="234" y="2074"/>
                    <a:pt x="301" y="2141"/>
                    <a:pt x="368" y="2207"/>
                  </a:cubicBezTo>
                  <a:cubicBezTo>
                    <a:pt x="468" y="2341"/>
                    <a:pt x="601" y="2441"/>
                    <a:pt x="701" y="2541"/>
                  </a:cubicBezTo>
                  <a:cubicBezTo>
                    <a:pt x="801" y="2574"/>
                    <a:pt x="935" y="2608"/>
                    <a:pt x="1035" y="2674"/>
                  </a:cubicBezTo>
                  <a:lnTo>
                    <a:pt x="1068" y="2674"/>
                  </a:lnTo>
                  <a:cubicBezTo>
                    <a:pt x="1135" y="2674"/>
                    <a:pt x="1302" y="2708"/>
                    <a:pt x="1369" y="2708"/>
                  </a:cubicBezTo>
                  <a:cubicBezTo>
                    <a:pt x="1502" y="2708"/>
                    <a:pt x="1669" y="2674"/>
                    <a:pt x="1735" y="2674"/>
                  </a:cubicBezTo>
                  <a:cubicBezTo>
                    <a:pt x="1869" y="2641"/>
                    <a:pt x="1969" y="2608"/>
                    <a:pt x="2102" y="2541"/>
                  </a:cubicBezTo>
                  <a:cubicBezTo>
                    <a:pt x="2269" y="2408"/>
                    <a:pt x="2436" y="2274"/>
                    <a:pt x="2536" y="2074"/>
                  </a:cubicBezTo>
                  <a:cubicBezTo>
                    <a:pt x="2770" y="1674"/>
                    <a:pt x="2770" y="1107"/>
                    <a:pt x="2503" y="706"/>
                  </a:cubicBezTo>
                  <a:cubicBezTo>
                    <a:pt x="2336" y="473"/>
                    <a:pt x="2202" y="339"/>
                    <a:pt x="1969" y="173"/>
                  </a:cubicBezTo>
                  <a:cubicBezTo>
                    <a:pt x="1869" y="106"/>
                    <a:pt x="1735" y="73"/>
                    <a:pt x="1635" y="39"/>
                  </a:cubicBezTo>
                  <a:cubicBezTo>
                    <a:pt x="1520" y="20"/>
                    <a:pt x="1393" y="1"/>
                    <a:pt x="126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4320;p59">
              <a:extLst>
                <a:ext uri="{FF2B5EF4-FFF2-40B4-BE49-F238E27FC236}">
                  <a16:creationId xmlns:a16="http://schemas.microsoft.com/office/drawing/2014/main" id="{D97E0AD2-B406-25EB-A8E4-E173612DC50A}"/>
                </a:ext>
              </a:extLst>
            </p:cNvPr>
            <p:cNvSpPr/>
            <p:nvPr/>
          </p:nvSpPr>
          <p:spPr>
            <a:xfrm>
              <a:off x="3211625" y="2928625"/>
              <a:ext cx="54225" cy="53150"/>
            </a:xfrm>
            <a:custGeom>
              <a:avLst/>
              <a:gdLst/>
              <a:ahLst/>
              <a:cxnLst/>
              <a:rect l="l" t="t" r="r" b="b"/>
              <a:pathLst>
                <a:path w="2169" h="2126" extrusionOk="0">
                  <a:moveTo>
                    <a:pt x="1112" y="0"/>
                  </a:moveTo>
                  <a:cubicBezTo>
                    <a:pt x="824" y="0"/>
                    <a:pt x="540" y="93"/>
                    <a:pt x="334" y="324"/>
                  </a:cubicBezTo>
                  <a:cubicBezTo>
                    <a:pt x="101" y="524"/>
                    <a:pt x="1" y="824"/>
                    <a:pt x="1" y="1125"/>
                  </a:cubicBezTo>
                  <a:cubicBezTo>
                    <a:pt x="1" y="1358"/>
                    <a:pt x="67" y="1558"/>
                    <a:pt x="201" y="1725"/>
                  </a:cubicBezTo>
                  <a:cubicBezTo>
                    <a:pt x="334" y="1892"/>
                    <a:pt x="501" y="2059"/>
                    <a:pt x="735" y="2092"/>
                  </a:cubicBezTo>
                  <a:cubicBezTo>
                    <a:pt x="835" y="2125"/>
                    <a:pt x="968" y="2125"/>
                    <a:pt x="1102" y="2125"/>
                  </a:cubicBezTo>
                  <a:cubicBezTo>
                    <a:pt x="1202" y="2125"/>
                    <a:pt x="1302" y="2125"/>
                    <a:pt x="1402" y="2092"/>
                  </a:cubicBezTo>
                  <a:cubicBezTo>
                    <a:pt x="1535" y="2059"/>
                    <a:pt x="1635" y="1992"/>
                    <a:pt x="1735" y="1892"/>
                  </a:cubicBezTo>
                  <a:cubicBezTo>
                    <a:pt x="2036" y="1692"/>
                    <a:pt x="2136" y="1425"/>
                    <a:pt x="2169" y="1058"/>
                  </a:cubicBezTo>
                  <a:cubicBezTo>
                    <a:pt x="2169" y="991"/>
                    <a:pt x="2136" y="858"/>
                    <a:pt x="2136" y="758"/>
                  </a:cubicBezTo>
                  <a:cubicBezTo>
                    <a:pt x="2069" y="591"/>
                    <a:pt x="1969" y="424"/>
                    <a:pt x="1869" y="291"/>
                  </a:cubicBezTo>
                  <a:cubicBezTo>
                    <a:pt x="1735" y="157"/>
                    <a:pt x="1569" y="90"/>
                    <a:pt x="1368" y="24"/>
                  </a:cubicBezTo>
                  <a:cubicBezTo>
                    <a:pt x="1284" y="8"/>
                    <a:pt x="1198" y="0"/>
                    <a:pt x="1112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4321;p59">
              <a:extLst>
                <a:ext uri="{FF2B5EF4-FFF2-40B4-BE49-F238E27FC236}">
                  <a16:creationId xmlns:a16="http://schemas.microsoft.com/office/drawing/2014/main" id="{0528B164-7E0A-5615-1768-26FF0C025409}"/>
                </a:ext>
              </a:extLst>
            </p:cNvPr>
            <p:cNvSpPr/>
            <p:nvPr/>
          </p:nvSpPr>
          <p:spPr>
            <a:xfrm>
              <a:off x="3561875" y="2927175"/>
              <a:ext cx="62575" cy="66900"/>
            </a:xfrm>
            <a:custGeom>
              <a:avLst/>
              <a:gdLst/>
              <a:ahLst/>
              <a:cxnLst/>
              <a:rect l="l" t="t" r="r" b="b"/>
              <a:pathLst>
                <a:path w="2503" h="2676" extrusionOk="0">
                  <a:moveTo>
                    <a:pt x="1166" y="0"/>
                  </a:moveTo>
                  <a:cubicBezTo>
                    <a:pt x="882" y="0"/>
                    <a:pt x="596" y="101"/>
                    <a:pt x="401" y="315"/>
                  </a:cubicBezTo>
                  <a:cubicBezTo>
                    <a:pt x="134" y="582"/>
                    <a:pt x="1" y="982"/>
                    <a:pt x="134" y="1383"/>
                  </a:cubicBezTo>
                  <a:cubicBezTo>
                    <a:pt x="134" y="1416"/>
                    <a:pt x="168" y="1449"/>
                    <a:pt x="168" y="1483"/>
                  </a:cubicBezTo>
                  <a:cubicBezTo>
                    <a:pt x="168" y="1516"/>
                    <a:pt x="168" y="1516"/>
                    <a:pt x="168" y="1549"/>
                  </a:cubicBezTo>
                  <a:lnTo>
                    <a:pt x="201" y="1850"/>
                  </a:lnTo>
                  <a:cubicBezTo>
                    <a:pt x="234" y="1983"/>
                    <a:pt x="301" y="2117"/>
                    <a:pt x="401" y="2250"/>
                  </a:cubicBezTo>
                  <a:cubicBezTo>
                    <a:pt x="568" y="2417"/>
                    <a:pt x="768" y="2584"/>
                    <a:pt x="1001" y="2650"/>
                  </a:cubicBezTo>
                  <a:cubicBezTo>
                    <a:pt x="1102" y="2667"/>
                    <a:pt x="1202" y="2675"/>
                    <a:pt x="1302" y="2675"/>
                  </a:cubicBezTo>
                  <a:cubicBezTo>
                    <a:pt x="1402" y="2675"/>
                    <a:pt x="1502" y="2667"/>
                    <a:pt x="1602" y="2650"/>
                  </a:cubicBezTo>
                  <a:cubicBezTo>
                    <a:pt x="1869" y="2584"/>
                    <a:pt x="2136" y="2350"/>
                    <a:pt x="2269" y="2117"/>
                  </a:cubicBezTo>
                  <a:cubicBezTo>
                    <a:pt x="2503" y="1783"/>
                    <a:pt x="2469" y="1449"/>
                    <a:pt x="2402" y="1082"/>
                  </a:cubicBezTo>
                  <a:cubicBezTo>
                    <a:pt x="2402" y="949"/>
                    <a:pt x="2336" y="782"/>
                    <a:pt x="2236" y="649"/>
                  </a:cubicBezTo>
                  <a:cubicBezTo>
                    <a:pt x="2069" y="449"/>
                    <a:pt x="1969" y="282"/>
                    <a:pt x="1735" y="148"/>
                  </a:cubicBezTo>
                  <a:cubicBezTo>
                    <a:pt x="1569" y="51"/>
                    <a:pt x="1368" y="0"/>
                    <a:pt x="116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4322;p59">
              <a:extLst>
                <a:ext uri="{FF2B5EF4-FFF2-40B4-BE49-F238E27FC236}">
                  <a16:creationId xmlns:a16="http://schemas.microsoft.com/office/drawing/2014/main" id="{78AC9D31-AF30-01AF-A958-7A768E4A3108}"/>
                </a:ext>
              </a:extLst>
            </p:cNvPr>
            <p:cNvSpPr/>
            <p:nvPr/>
          </p:nvSpPr>
          <p:spPr>
            <a:xfrm>
              <a:off x="3654450" y="2923375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extrusionOk="0">
                  <a:moveTo>
                    <a:pt x="1135" y="0"/>
                  </a:moveTo>
                  <a:cubicBezTo>
                    <a:pt x="934" y="0"/>
                    <a:pt x="734" y="34"/>
                    <a:pt x="567" y="134"/>
                  </a:cubicBezTo>
                  <a:cubicBezTo>
                    <a:pt x="534" y="167"/>
                    <a:pt x="367" y="300"/>
                    <a:pt x="334" y="334"/>
                  </a:cubicBezTo>
                  <a:cubicBezTo>
                    <a:pt x="334" y="334"/>
                    <a:pt x="334" y="334"/>
                    <a:pt x="334" y="367"/>
                  </a:cubicBezTo>
                  <a:cubicBezTo>
                    <a:pt x="201" y="501"/>
                    <a:pt x="67" y="667"/>
                    <a:pt x="34" y="868"/>
                  </a:cubicBezTo>
                  <a:cubicBezTo>
                    <a:pt x="0" y="934"/>
                    <a:pt x="0" y="1068"/>
                    <a:pt x="0" y="1168"/>
                  </a:cubicBezTo>
                  <a:cubicBezTo>
                    <a:pt x="0" y="1268"/>
                    <a:pt x="34" y="1335"/>
                    <a:pt x="34" y="1435"/>
                  </a:cubicBezTo>
                  <a:cubicBezTo>
                    <a:pt x="67" y="1568"/>
                    <a:pt x="134" y="1701"/>
                    <a:pt x="234" y="1802"/>
                  </a:cubicBezTo>
                  <a:cubicBezTo>
                    <a:pt x="367" y="1968"/>
                    <a:pt x="567" y="2135"/>
                    <a:pt x="768" y="2168"/>
                  </a:cubicBezTo>
                  <a:cubicBezTo>
                    <a:pt x="868" y="2202"/>
                    <a:pt x="1001" y="2235"/>
                    <a:pt x="1068" y="2235"/>
                  </a:cubicBezTo>
                  <a:cubicBezTo>
                    <a:pt x="1235" y="2235"/>
                    <a:pt x="1368" y="2168"/>
                    <a:pt x="1501" y="2135"/>
                  </a:cubicBezTo>
                  <a:cubicBezTo>
                    <a:pt x="1535" y="2135"/>
                    <a:pt x="1535" y="2102"/>
                    <a:pt x="1535" y="2102"/>
                  </a:cubicBezTo>
                  <a:lnTo>
                    <a:pt x="1602" y="2102"/>
                  </a:lnTo>
                  <a:cubicBezTo>
                    <a:pt x="1602" y="2068"/>
                    <a:pt x="1635" y="2068"/>
                    <a:pt x="1668" y="2035"/>
                  </a:cubicBezTo>
                  <a:cubicBezTo>
                    <a:pt x="1702" y="2035"/>
                    <a:pt x="1735" y="2002"/>
                    <a:pt x="1768" y="1968"/>
                  </a:cubicBezTo>
                  <a:cubicBezTo>
                    <a:pt x="1802" y="1968"/>
                    <a:pt x="1802" y="1935"/>
                    <a:pt x="1835" y="1935"/>
                  </a:cubicBezTo>
                  <a:cubicBezTo>
                    <a:pt x="1835" y="1902"/>
                    <a:pt x="1868" y="1902"/>
                    <a:pt x="1868" y="1902"/>
                  </a:cubicBezTo>
                  <a:cubicBezTo>
                    <a:pt x="1868" y="1868"/>
                    <a:pt x="1868" y="1868"/>
                    <a:pt x="1902" y="1868"/>
                  </a:cubicBezTo>
                  <a:cubicBezTo>
                    <a:pt x="2035" y="1735"/>
                    <a:pt x="2135" y="1568"/>
                    <a:pt x="2169" y="1401"/>
                  </a:cubicBezTo>
                  <a:cubicBezTo>
                    <a:pt x="2202" y="1368"/>
                    <a:pt x="2235" y="1134"/>
                    <a:pt x="2235" y="1101"/>
                  </a:cubicBezTo>
                  <a:cubicBezTo>
                    <a:pt x="2235" y="901"/>
                    <a:pt x="2169" y="701"/>
                    <a:pt x="2069" y="534"/>
                  </a:cubicBezTo>
                  <a:cubicBezTo>
                    <a:pt x="1968" y="367"/>
                    <a:pt x="1835" y="234"/>
                    <a:pt x="1668" y="134"/>
                  </a:cubicBezTo>
                  <a:cubicBezTo>
                    <a:pt x="1501" y="34"/>
                    <a:pt x="1335" y="0"/>
                    <a:pt x="11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4323;p59">
              <a:extLst>
                <a:ext uri="{FF2B5EF4-FFF2-40B4-BE49-F238E27FC236}">
                  <a16:creationId xmlns:a16="http://schemas.microsoft.com/office/drawing/2014/main" id="{33189B0B-A53E-225B-53DF-FD65BDC6438A}"/>
                </a:ext>
              </a:extLst>
            </p:cNvPr>
            <p:cNvSpPr/>
            <p:nvPr/>
          </p:nvSpPr>
          <p:spPr>
            <a:xfrm>
              <a:off x="3619425" y="3020300"/>
              <a:ext cx="55050" cy="53525"/>
            </a:xfrm>
            <a:custGeom>
              <a:avLst/>
              <a:gdLst/>
              <a:ahLst/>
              <a:cxnLst/>
              <a:rect l="l" t="t" r="r" b="b"/>
              <a:pathLst>
                <a:path w="2202" h="2141" extrusionOk="0">
                  <a:moveTo>
                    <a:pt x="1022" y="1"/>
                  </a:moveTo>
                  <a:cubicBezTo>
                    <a:pt x="934" y="1"/>
                    <a:pt x="851" y="9"/>
                    <a:pt x="768" y="26"/>
                  </a:cubicBezTo>
                  <a:cubicBezTo>
                    <a:pt x="534" y="93"/>
                    <a:pt x="367" y="226"/>
                    <a:pt x="234" y="393"/>
                  </a:cubicBezTo>
                  <a:cubicBezTo>
                    <a:pt x="134" y="560"/>
                    <a:pt x="67" y="693"/>
                    <a:pt x="34" y="893"/>
                  </a:cubicBezTo>
                  <a:cubicBezTo>
                    <a:pt x="0" y="1093"/>
                    <a:pt x="34" y="1360"/>
                    <a:pt x="134" y="1527"/>
                  </a:cubicBezTo>
                  <a:cubicBezTo>
                    <a:pt x="234" y="1627"/>
                    <a:pt x="301" y="1727"/>
                    <a:pt x="367" y="1827"/>
                  </a:cubicBezTo>
                  <a:cubicBezTo>
                    <a:pt x="501" y="1927"/>
                    <a:pt x="668" y="2027"/>
                    <a:pt x="834" y="2094"/>
                  </a:cubicBezTo>
                  <a:cubicBezTo>
                    <a:pt x="939" y="2124"/>
                    <a:pt x="1044" y="2141"/>
                    <a:pt x="1149" y="2141"/>
                  </a:cubicBezTo>
                  <a:cubicBezTo>
                    <a:pt x="1278" y="2141"/>
                    <a:pt x="1406" y="2116"/>
                    <a:pt x="1535" y="2061"/>
                  </a:cubicBezTo>
                  <a:cubicBezTo>
                    <a:pt x="1835" y="1927"/>
                    <a:pt x="2035" y="1694"/>
                    <a:pt x="2102" y="1394"/>
                  </a:cubicBezTo>
                  <a:cubicBezTo>
                    <a:pt x="2169" y="1194"/>
                    <a:pt x="2202" y="993"/>
                    <a:pt x="2135" y="793"/>
                  </a:cubicBezTo>
                  <a:cubicBezTo>
                    <a:pt x="2069" y="526"/>
                    <a:pt x="1902" y="326"/>
                    <a:pt x="1668" y="193"/>
                  </a:cubicBezTo>
                  <a:cubicBezTo>
                    <a:pt x="1568" y="126"/>
                    <a:pt x="1435" y="59"/>
                    <a:pt x="1301" y="26"/>
                  </a:cubicBezTo>
                  <a:cubicBezTo>
                    <a:pt x="1201" y="9"/>
                    <a:pt x="1110" y="1"/>
                    <a:pt x="102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4324;p59">
              <a:extLst>
                <a:ext uri="{FF2B5EF4-FFF2-40B4-BE49-F238E27FC236}">
                  <a16:creationId xmlns:a16="http://schemas.microsoft.com/office/drawing/2014/main" id="{C05F85F7-A4E4-1662-838C-895411E2260A}"/>
                </a:ext>
              </a:extLst>
            </p:cNvPr>
            <p:cNvSpPr/>
            <p:nvPr/>
          </p:nvSpPr>
          <p:spPr>
            <a:xfrm>
              <a:off x="4135625" y="2852175"/>
              <a:ext cx="60075" cy="62375"/>
            </a:xfrm>
            <a:custGeom>
              <a:avLst/>
              <a:gdLst/>
              <a:ahLst/>
              <a:cxnLst/>
              <a:rect l="l" t="t" r="r" b="b"/>
              <a:pathLst>
                <a:path w="2403" h="2495" extrusionOk="0">
                  <a:moveTo>
                    <a:pt x="1185" y="1"/>
                  </a:moveTo>
                  <a:cubicBezTo>
                    <a:pt x="1125" y="1"/>
                    <a:pt x="1064" y="5"/>
                    <a:pt x="1001" y="13"/>
                  </a:cubicBezTo>
                  <a:cubicBezTo>
                    <a:pt x="834" y="46"/>
                    <a:pt x="701" y="46"/>
                    <a:pt x="534" y="180"/>
                  </a:cubicBezTo>
                  <a:cubicBezTo>
                    <a:pt x="234" y="380"/>
                    <a:pt x="0" y="713"/>
                    <a:pt x="0" y="1080"/>
                  </a:cubicBezTo>
                  <a:cubicBezTo>
                    <a:pt x="0" y="1180"/>
                    <a:pt x="0" y="1314"/>
                    <a:pt x="34" y="1414"/>
                  </a:cubicBezTo>
                  <a:cubicBezTo>
                    <a:pt x="67" y="1614"/>
                    <a:pt x="201" y="1781"/>
                    <a:pt x="367" y="1914"/>
                  </a:cubicBezTo>
                  <a:cubicBezTo>
                    <a:pt x="401" y="1948"/>
                    <a:pt x="401" y="1981"/>
                    <a:pt x="434" y="2014"/>
                  </a:cubicBezTo>
                  <a:cubicBezTo>
                    <a:pt x="467" y="2081"/>
                    <a:pt x="534" y="2148"/>
                    <a:pt x="568" y="2214"/>
                  </a:cubicBezTo>
                  <a:cubicBezTo>
                    <a:pt x="734" y="2381"/>
                    <a:pt x="934" y="2448"/>
                    <a:pt x="1168" y="2481"/>
                  </a:cubicBezTo>
                  <a:cubicBezTo>
                    <a:pt x="1222" y="2490"/>
                    <a:pt x="1273" y="2494"/>
                    <a:pt x="1322" y="2494"/>
                  </a:cubicBezTo>
                  <a:cubicBezTo>
                    <a:pt x="1458" y="2494"/>
                    <a:pt x="1580" y="2463"/>
                    <a:pt x="1702" y="2415"/>
                  </a:cubicBezTo>
                  <a:cubicBezTo>
                    <a:pt x="1868" y="2348"/>
                    <a:pt x="2102" y="2181"/>
                    <a:pt x="2169" y="2014"/>
                  </a:cubicBezTo>
                  <a:cubicBezTo>
                    <a:pt x="2235" y="1881"/>
                    <a:pt x="2302" y="1747"/>
                    <a:pt x="2335" y="1614"/>
                  </a:cubicBezTo>
                  <a:cubicBezTo>
                    <a:pt x="2369" y="1414"/>
                    <a:pt x="2402" y="1180"/>
                    <a:pt x="2335" y="947"/>
                  </a:cubicBezTo>
                  <a:cubicBezTo>
                    <a:pt x="2235" y="647"/>
                    <a:pt x="2035" y="346"/>
                    <a:pt x="1735" y="146"/>
                  </a:cubicBezTo>
                  <a:cubicBezTo>
                    <a:pt x="1557" y="44"/>
                    <a:pt x="1378" y="1"/>
                    <a:pt x="118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4325;p59">
              <a:extLst>
                <a:ext uri="{FF2B5EF4-FFF2-40B4-BE49-F238E27FC236}">
                  <a16:creationId xmlns:a16="http://schemas.microsoft.com/office/drawing/2014/main" id="{8BA28521-DA83-7531-2DE1-C75368E06FF3}"/>
                </a:ext>
              </a:extLst>
            </p:cNvPr>
            <p:cNvSpPr/>
            <p:nvPr/>
          </p:nvSpPr>
          <p:spPr>
            <a:xfrm>
              <a:off x="4134800" y="2947525"/>
              <a:ext cx="52550" cy="53225"/>
            </a:xfrm>
            <a:custGeom>
              <a:avLst/>
              <a:gdLst/>
              <a:ahLst/>
              <a:cxnLst/>
              <a:rect l="l" t="t" r="r" b="b"/>
              <a:pathLst>
                <a:path w="2102" h="2129" extrusionOk="0">
                  <a:moveTo>
                    <a:pt x="1033" y="0"/>
                  </a:moveTo>
                  <a:cubicBezTo>
                    <a:pt x="951" y="0"/>
                    <a:pt x="872" y="11"/>
                    <a:pt x="801" y="35"/>
                  </a:cubicBezTo>
                  <a:cubicBezTo>
                    <a:pt x="634" y="102"/>
                    <a:pt x="434" y="202"/>
                    <a:pt x="300" y="335"/>
                  </a:cubicBezTo>
                  <a:cubicBezTo>
                    <a:pt x="167" y="435"/>
                    <a:pt x="67" y="635"/>
                    <a:pt x="33" y="802"/>
                  </a:cubicBezTo>
                  <a:cubicBezTo>
                    <a:pt x="0" y="869"/>
                    <a:pt x="0" y="969"/>
                    <a:pt x="0" y="1069"/>
                  </a:cubicBezTo>
                  <a:cubicBezTo>
                    <a:pt x="0" y="1236"/>
                    <a:pt x="33" y="1403"/>
                    <a:pt x="134" y="1536"/>
                  </a:cubicBezTo>
                  <a:cubicBezTo>
                    <a:pt x="167" y="1603"/>
                    <a:pt x="200" y="1669"/>
                    <a:pt x="267" y="1736"/>
                  </a:cubicBezTo>
                  <a:cubicBezTo>
                    <a:pt x="400" y="1903"/>
                    <a:pt x="567" y="2036"/>
                    <a:pt x="801" y="2103"/>
                  </a:cubicBezTo>
                  <a:cubicBezTo>
                    <a:pt x="884" y="2120"/>
                    <a:pt x="976" y="2128"/>
                    <a:pt x="1068" y="2128"/>
                  </a:cubicBezTo>
                  <a:cubicBezTo>
                    <a:pt x="1159" y="2128"/>
                    <a:pt x="1251" y="2120"/>
                    <a:pt x="1334" y="2103"/>
                  </a:cubicBezTo>
                  <a:cubicBezTo>
                    <a:pt x="1568" y="2036"/>
                    <a:pt x="1868" y="1836"/>
                    <a:pt x="1968" y="1603"/>
                  </a:cubicBezTo>
                  <a:cubicBezTo>
                    <a:pt x="2068" y="1436"/>
                    <a:pt x="2102" y="1269"/>
                    <a:pt x="2102" y="1069"/>
                  </a:cubicBezTo>
                  <a:cubicBezTo>
                    <a:pt x="2102" y="902"/>
                    <a:pt x="2068" y="635"/>
                    <a:pt x="1968" y="502"/>
                  </a:cubicBezTo>
                  <a:cubicBezTo>
                    <a:pt x="1901" y="435"/>
                    <a:pt x="1835" y="369"/>
                    <a:pt x="1801" y="302"/>
                  </a:cubicBezTo>
                  <a:cubicBezTo>
                    <a:pt x="1701" y="202"/>
                    <a:pt x="1601" y="135"/>
                    <a:pt x="1468" y="102"/>
                  </a:cubicBezTo>
                  <a:cubicBezTo>
                    <a:pt x="1339" y="37"/>
                    <a:pt x="1182" y="0"/>
                    <a:pt x="103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4326;p59">
              <a:extLst>
                <a:ext uri="{FF2B5EF4-FFF2-40B4-BE49-F238E27FC236}">
                  <a16:creationId xmlns:a16="http://schemas.microsoft.com/office/drawing/2014/main" id="{3B270B28-DFDE-4D3C-C5FF-D41C3C76B948}"/>
                </a:ext>
              </a:extLst>
            </p:cNvPr>
            <p:cNvSpPr/>
            <p:nvPr/>
          </p:nvSpPr>
          <p:spPr>
            <a:xfrm>
              <a:off x="4093100" y="2898150"/>
              <a:ext cx="52550" cy="49850"/>
            </a:xfrm>
            <a:custGeom>
              <a:avLst/>
              <a:gdLst/>
              <a:ahLst/>
              <a:cxnLst/>
              <a:rect l="l" t="t" r="r" b="b"/>
              <a:pathLst>
                <a:path w="2102" h="1994" extrusionOk="0">
                  <a:moveTo>
                    <a:pt x="1074" y="0"/>
                  </a:moveTo>
                  <a:cubicBezTo>
                    <a:pt x="912" y="0"/>
                    <a:pt x="744" y="40"/>
                    <a:pt x="601" y="142"/>
                  </a:cubicBezTo>
                  <a:cubicBezTo>
                    <a:pt x="234" y="375"/>
                    <a:pt x="0" y="809"/>
                    <a:pt x="134" y="1276"/>
                  </a:cubicBezTo>
                  <a:cubicBezTo>
                    <a:pt x="200" y="1510"/>
                    <a:pt x="367" y="1743"/>
                    <a:pt x="567" y="1877"/>
                  </a:cubicBezTo>
                  <a:cubicBezTo>
                    <a:pt x="667" y="1877"/>
                    <a:pt x="734" y="1910"/>
                    <a:pt x="801" y="1943"/>
                  </a:cubicBezTo>
                  <a:cubicBezTo>
                    <a:pt x="884" y="1977"/>
                    <a:pt x="968" y="1993"/>
                    <a:pt x="1055" y="1993"/>
                  </a:cubicBezTo>
                  <a:cubicBezTo>
                    <a:pt x="1143" y="1993"/>
                    <a:pt x="1234" y="1977"/>
                    <a:pt x="1335" y="1943"/>
                  </a:cubicBezTo>
                  <a:cubicBezTo>
                    <a:pt x="1501" y="1910"/>
                    <a:pt x="1701" y="1810"/>
                    <a:pt x="1802" y="1676"/>
                  </a:cubicBezTo>
                  <a:cubicBezTo>
                    <a:pt x="1968" y="1476"/>
                    <a:pt x="2102" y="1243"/>
                    <a:pt x="2102" y="976"/>
                  </a:cubicBezTo>
                  <a:cubicBezTo>
                    <a:pt x="2068" y="742"/>
                    <a:pt x="2002" y="542"/>
                    <a:pt x="1868" y="375"/>
                  </a:cubicBezTo>
                  <a:cubicBezTo>
                    <a:pt x="1768" y="209"/>
                    <a:pt x="1568" y="75"/>
                    <a:pt x="1368" y="42"/>
                  </a:cubicBezTo>
                  <a:cubicBezTo>
                    <a:pt x="1277" y="16"/>
                    <a:pt x="1177" y="0"/>
                    <a:pt x="1074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4327;p59">
              <a:extLst>
                <a:ext uri="{FF2B5EF4-FFF2-40B4-BE49-F238E27FC236}">
                  <a16:creationId xmlns:a16="http://schemas.microsoft.com/office/drawing/2014/main" id="{AE6C2E6F-B3A1-9EF6-A988-73DCDF7D9E79}"/>
                </a:ext>
              </a:extLst>
            </p:cNvPr>
            <p:cNvSpPr/>
            <p:nvPr/>
          </p:nvSpPr>
          <p:spPr>
            <a:xfrm>
              <a:off x="4118100" y="2331475"/>
              <a:ext cx="40900" cy="37675"/>
            </a:xfrm>
            <a:custGeom>
              <a:avLst/>
              <a:gdLst/>
              <a:ahLst/>
              <a:cxnLst/>
              <a:rect l="l" t="t" r="r" b="b"/>
              <a:pathLst>
                <a:path w="1636" h="1507" extrusionOk="0">
                  <a:moveTo>
                    <a:pt x="701" y="1"/>
                  </a:moveTo>
                  <a:cubicBezTo>
                    <a:pt x="635" y="1"/>
                    <a:pt x="568" y="9"/>
                    <a:pt x="501" y="26"/>
                  </a:cubicBezTo>
                  <a:cubicBezTo>
                    <a:pt x="301" y="59"/>
                    <a:pt x="168" y="226"/>
                    <a:pt x="101" y="393"/>
                  </a:cubicBezTo>
                  <a:cubicBezTo>
                    <a:pt x="1" y="560"/>
                    <a:pt x="1" y="760"/>
                    <a:pt x="101" y="960"/>
                  </a:cubicBezTo>
                  <a:cubicBezTo>
                    <a:pt x="168" y="1060"/>
                    <a:pt x="268" y="1127"/>
                    <a:pt x="368" y="1227"/>
                  </a:cubicBezTo>
                  <a:cubicBezTo>
                    <a:pt x="435" y="1327"/>
                    <a:pt x="501" y="1394"/>
                    <a:pt x="635" y="1460"/>
                  </a:cubicBezTo>
                  <a:cubicBezTo>
                    <a:pt x="717" y="1491"/>
                    <a:pt x="800" y="1506"/>
                    <a:pt x="881" y="1506"/>
                  </a:cubicBezTo>
                  <a:cubicBezTo>
                    <a:pt x="1060" y="1506"/>
                    <a:pt x="1230" y="1432"/>
                    <a:pt x="1369" y="1294"/>
                  </a:cubicBezTo>
                  <a:cubicBezTo>
                    <a:pt x="1535" y="1160"/>
                    <a:pt x="1635" y="860"/>
                    <a:pt x="1535" y="660"/>
                  </a:cubicBezTo>
                  <a:cubicBezTo>
                    <a:pt x="1469" y="426"/>
                    <a:pt x="1335" y="259"/>
                    <a:pt x="1135" y="126"/>
                  </a:cubicBezTo>
                  <a:cubicBezTo>
                    <a:pt x="1068" y="93"/>
                    <a:pt x="1002" y="59"/>
                    <a:pt x="902" y="26"/>
                  </a:cubicBezTo>
                  <a:cubicBezTo>
                    <a:pt x="835" y="9"/>
                    <a:pt x="768" y="1"/>
                    <a:pt x="70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4328;p59">
              <a:extLst>
                <a:ext uri="{FF2B5EF4-FFF2-40B4-BE49-F238E27FC236}">
                  <a16:creationId xmlns:a16="http://schemas.microsoft.com/office/drawing/2014/main" id="{ED649020-238F-CBE3-A902-0803314E9B5B}"/>
                </a:ext>
              </a:extLst>
            </p:cNvPr>
            <p:cNvSpPr/>
            <p:nvPr/>
          </p:nvSpPr>
          <p:spPr>
            <a:xfrm>
              <a:off x="4202350" y="2314125"/>
              <a:ext cx="36700" cy="32325"/>
            </a:xfrm>
            <a:custGeom>
              <a:avLst/>
              <a:gdLst/>
              <a:ahLst/>
              <a:cxnLst/>
              <a:rect l="l" t="t" r="r" b="b"/>
              <a:pathLst>
                <a:path w="1468" h="1293" extrusionOk="0">
                  <a:moveTo>
                    <a:pt x="699" y="1"/>
                  </a:moveTo>
                  <a:cubicBezTo>
                    <a:pt x="634" y="1"/>
                    <a:pt x="567" y="8"/>
                    <a:pt x="500" y="19"/>
                  </a:cubicBezTo>
                  <a:cubicBezTo>
                    <a:pt x="300" y="53"/>
                    <a:pt x="167" y="220"/>
                    <a:pt x="100" y="386"/>
                  </a:cubicBezTo>
                  <a:cubicBezTo>
                    <a:pt x="0" y="553"/>
                    <a:pt x="33" y="753"/>
                    <a:pt x="133" y="920"/>
                  </a:cubicBezTo>
                  <a:cubicBezTo>
                    <a:pt x="253" y="1160"/>
                    <a:pt x="508" y="1292"/>
                    <a:pt x="752" y="1292"/>
                  </a:cubicBezTo>
                  <a:cubicBezTo>
                    <a:pt x="780" y="1292"/>
                    <a:pt x="807" y="1290"/>
                    <a:pt x="834" y="1287"/>
                  </a:cubicBezTo>
                  <a:cubicBezTo>
                    <a:pt x="1067" y="1287"/>
                    <a:pt x="1268" y="1154"/>
                    <a:pt x="1368" y="920"/>
                  </a:cubicBezTo>
                  <a:cubicBezTo>
                    <a:pt x="1468" y="687"/>
                    <a:pt x="1401" y="453"/>
                    <a:pt x="1268" y="286"/>
                  </a:cubicBezTo>
                  <a:cubicBezTo>
                    <a:pt x="1201" y="220"/>
                    <a:pt x="1134" y="153"/>
                    <a:pt x="1067" y="120"/>
                  </a:cubicBezTo>
                  <a:cubicBezTo>
                    <a:pt x="956" y="31"/>
                    <a:pt x="830" y="1"/>
                    <a:pt x="69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4329;p59">
              <a:extLst>
                <a:ext uri="{FF2B5EF4-FFF2-40B4-BE49-F238E27FC236}">
                  <a16:creationId xmlns:a16="http://schemas.microsoft.com/office/drawing/2014/main" id="{89151E11-84B1-7DEC-BB94-2D00DA430FFB}"/>
                </a:ext>
              </a:extLst>
            </p:cNvPr>
            <p:cNvSpPr/>
            <p:nvPr/>
          </p:nvSpPr>
          <p:spPr>
            <a:xfrm>
              <a:off x="3168450" y="2689925"/>
              <a:ext cx="315075" cy="453800"/>
            </a:xfrm>
            <a:custGeom>
              <a:avLst/>
              <a:gdLst/>
              <a:ahLst/>
              <a:cxnLst/>
              <a:rect l="l" t="t" r="r" b="b"/>
              <a:pathLst>
                <a:path w="12603" h="18152" extrusionOk="0">
                  <a:moveTo>
                    <a:pt x="2054" y="0"/>
                  </a:moveTo>
                  <a:cubicBezTo>
                    <a:pt x="1371" y="0"/>
                    <a:pt x="709" y="152"/>
                    <a:pt x="127" y="532"/>
                  </a:cubicBezTo>
                  <a:cubicBezTo>
                    <a:pt x="0" y="627"/>
                    <a:pt x="24" y="901"/>
                    <a:pt x="197" y="901"/>
                  </a:cubicBezTo>
                  <a:cubicBezTo>
                    <a:pt x="206" y="901"/>
                    <a:pt x="216" y="901"/>
                    <a:pt x="227" y="899"/>
                  </a:cubicBezTo>
                  <a:cubicBezTo>
                    <a:pt x="694" y="841"/>
                    <a:pt x="1142" y="810"/>
                    <a:pt x="1576" y="810"/>
                  </a:cubicBezTo>
                  <a:cubicBezTo>
                    <a:pt x="2907" y="810"/>
                    <a:pt x="4114" y="1103"/>
                    <a:pt x="5397" y="1833"/>
                  </a:cubicBezTo>
                  <a:cubicBezTo>
                    <a:pt x="7032" y="2800"/>
                    <a:pt x="8466" y="4168"/>
                    <a:pt x="9500" y="5769"/>
                  </a:cubicBezTo>
                  <a:cubicBezTo>
                    <a:pt x="10667" y="7604"/>
                    <a:pt x="11134" y="9839"/>
                    <a:pt x="11268" y="12007"/>
                  </a:cubicBezTo>
                  <a:cubicBezTo>
                    <a:pt x="11401" y="13741"/>
                    <a:pt x="11735" y="15910"/>
                    <a:pt x="10901" y="17511"/>
                  </a:cubicBezTo>
                  <a:cubicBezTo>
                    <a:pt x="10717" y="17855"/>
                    <a:pt x="11007" y="18152"/>
                    <a:pt x="11293" y="18152"/>
                  </a:cubicBezTo>
                  <a:cubicBezTo>
                    <a:pt x="11423" y="18152"/>
                    <a:pt x="11551" y="18090"/>
                    <a:pt x="11635" y="17944"/>
                  </a:cubicBezTo>
                  <a:cubicBezTo>
                    <a:pt x="12602" y="16210"/>
                    <a:pt x="12269" y="13775"/>
                    <a:pt x="12135" y="11873"/>
                  </a:cubicBezTo>
                  <a:cubicBezTo>
                    <a:pt x="11968" y="9538"/>
                    <a:pt x="11435" y="7137"/>
                    <a:pt x="10100" y="5169"/>
                  </a:cubicBezTo>
                  <a:cubicBezTo>
                    <a:pt x="8966" y="3467"/>
                    <a:pt x="7365" y="2000"/>
                    <a:pt x="5597" y="1032"/>
                  </a:cubicBezTo>
                  <a:cubicBezTo>
                    <a:pt x="4588" y="495"/>
                    <a:pt x="3288" y="0"/>
                    <a:pt x="205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4330;p59">
              <a:extLst>
                <a:ext uri="{FF2B5EF4-FFF2-40B4-BE49-F238E27FC236}">
                  <a16:creationId xmlns:a16="http://schemas.microsoft.com/office/drawing/2014/main" id="{09D8B354-825B-3E37-2F4D-864308851DC4}"/>
                </a:ext>
              </a:extLst>
            </p:cNvPr>
            <p:cNvSpPr/>
            <p:nvPr/>
          </p:nvSpPr>
          <p:spPr>
            <a:xfrm>
              <a:off x="3966325" y="2481800"/>
              <a:ext cx="410075" cy="175100"/>
            </a:xfrm>
            <a:custGeom>
              <a:avLst/>
              <a:gdLst/>
              <a:ahLst/>
              <a:cxnLst/>
              <a:rect l="l" t="t" r="r" b="b"/>
              <a:pathLst>
                <a:path w="16403" h="7004" extrusionOk="0">
                  <a:moveTo>
                    <a:pt x="14104" y="1"/>
                  </a:moveTo>
                  <a:cubicBezTo>
                    <a:pt x="12214" y="1"/>
                    <a:pt x="10370" y="1399"/>
                    <a:pt x="8941" y="2552"/>
                  </a:cubicBezTo>
                  <a:cubicBezTo>
                    <a:pt x="7807" y="3453"/>
                    <a:pt x="6706" y="4254"/>
                    <a:pt x="5472" y="4921"/>
                  </a:cubicBezTo>
                  <a:cubicBezTo>
                    <a:pt x="4638" y="5354"/>
                    <a:pt x="3804" y="5721"/>
                    <a:pt x="2936" y="5955"/>
                  </a:cubicBezTo>
                  <a:cubicBezTo>
                    <a:pt x="2069" y="6188"/>
                    <a:pt x="1235" y="6122"/>
                    <a:pt x="368" y="6188"/>
                  </a:cubicBezTo>
                  <a:cubicBezTo>
                    <a:pt x="101" y="6222"/>
                    <a:pt x="1" y="6555"/>
                    <a:pt x="234" y="6689"/>
                  </a:cubicBezTo>
                  <a:cubicBezTo>
                    <a:pt x="632" y="6916"/>
                    <a:pt x="1096" y="7004"/>
                    <a:pt x="1580" y="7004"/>
                  </a:cubicBezTo>
                  <a:cubicBezTo>
                    <a:pt x="2518" y="7004"/>
                    <a:pt x="3534" y="6674"/>
                    <a:pt x="4304" y="6388"/>
                  </a:cubicBezTo>
                  <a:cubicBezTo>
                    <a:pt x="5672" y="5855"/>
                    <a:pt x="6973" y="5121"/>
                    <a:pt x="8173" y="4254"/>
                  </a:cubicBezTo>
                  <a:cubicBezTo>
                    <a:pt x="9699" y="3103"/>
                    <a:pt x="11846" y="901"/>
                    <a:pt x="13962" y="901"/>
                  </a:cubicBezTo>
                  <a:cubicBezTo>
                    <a:pt x="14484" y="901"/>
                    <a:pt x="15004" y="1035"/>
                    <a:pt x="15512" y="1352"/>
                  </a:cubicBezTo>
                  <a:cubicBezTo>
                    <a:pt x="15589" y="1397"/>
                    <a:pt x="15664" y="1418"/>
                    <a:pt x="15736" y="1418"/>
                  </a:cubicBezTo>
                  <a:cubicBezTo>
                    <a:pt x="16133" y="1418"/>
                    <a:pt x="16403" y="800"/>
                    <a:pt x="15979" y="518"/>
                  </a:cubicBezTo>
                  <a:cubicBezTo>
                    <a:pt x="15358" y="153"/>
                    <a:pt x="14728" y="1"/>
                    <a:pt x="1410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4331;p59">
              <a:extLst>
                <a:ext uri="{FF2B5EF4-FFF2-40B4-BE49-F238E27FC236}">
                  <a16:creationId xmlns:a16="http://schemas.microsoft.com/office/drawing/2014/main" id="{94FDC0C8-46D1-68FB-53CF-C9BB624044A3}"/>
                </a:ext>
              </a:extLst>
            </p:cNvPr>
            <p:cNvSpPr/>
            <p:nvPr/>
          </p:nvSpPr>
          <p:spPr>
            <a:xfrm>
              <a:off x="3938875" y="2602500"/>
              <a:ext cx="52500" cy="92800"/>
            </a:xfrm>
            <a:custGeom>
              <a:avLst/>
              <a:gdLst/>
              <a:ahLst/>
              <a:cxnLst/>
              <a:rect l="l" t="t" r="r" b="b"/>
              <a:pathLst>
                <a:path w="2100" h="3712" extrusionOk="0">
                  <a:moveTo>
                    <a:pt x="960" y="0"/>
                  </a:moveTo>
                  <a:cubicBezTo>
                    <a:pt x="834" y="0"/>
                    <a:pt x="713" y="69"/>
                    <a:pt x="665" y="226"/>
                  </a:cubicBezTo>
                  <a:cubicBezTo>
                    <a:pt x="432" y="993"/>
                    <a:pt x="1132" y="2328"/>
                    <a:pt x="398" y="2828"/>
                  </a:cubicBezTo>
                  <a:cubicBezTo>
                    <a:pt x="0" y="3073"/>
                    <a:pt x="193" y="3711"/>
                    <a:pt x="640" y="3711"/>
                  </a:cubicBezTo>
                  <a:cubicBezTo>
                    <a:pt x="680" y="3711"/>
                    <a:pt x="722" y="3706"/>
                    <a:pt x="765" y="3695"/>
                  </a:cubicBezTo>
                  <a:cubicBezTo>
                    <a:pt x="2100" y="3295"/>
                    <a:pt x="1699" y="1194"/>
                    <a:pt x="1299" y="226"/>
                  </a:cubicBezTo>
                  <a:cubicBezTo>
                    <a:pt x="1246" y="85"/>
                    <a:pt x="1101" y="0"/>
                    <a:pt x="96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4" name="Google Shape;4127;p57">
            <a:extLst>
              <a:ext uri="{FF2B5EF4-FFF2-40B4-BE49-F238E27FC236}">
                <a16:creationId xmlns:a16="http://schemas.microsoft.com/office/drawing/2014/main" id="{8346D4F9-7B50-B673-E3CB-DD81D1F0D2A3}"/>
              </a:ext>
            </a:extLst>
          </p:cNvPr>
          <p:cNvGrpSpPr/>
          <p:nvPr/>
        </p:nvGrpSpPr>
        <p:grpSpPr>
          <a:xfrm rot="-899875">
            <a:off x="603532" y="3460015"/>
            <a:ext cx="1208839" cy="1159293"/>
            <a:chOff x="2240950" y="3260275"/>
            <a:chExt cx="1830475" cy="1755450"/>
          </a:xfrm>
        </p:grpSpPr>
        <p:sp>
          <p:nvSpPr>
            <p:cNvPr id="2965" name="Google Shape;4128;p57">
              <a:extLst>
                <a:ext uri="{FF2B5EF4-FFF2-40B4-BE49-F238E27FC236}">
                  <a16:creationId xmlns:a16="http://schemas.microsoft.com/office/drawing/2014/main" id="{11A7792C-E0C7-7F9C-2ACF-F7B2C0CB03D7}"/>
                </a:ext>
              </a:extLst>
            </p:cNvPr>
            <p:cNvSpPr/>
            <p:nvPr/>
          </p:nvSpPr>
          <p:spPr>
            <a:xfrm>
              <a:off x="2246775" y="3265275"/>
              <a:ext cx="1819650" cy="1745450"/>
            </a:xfrm>
            <a:custGeom>
              <a:avLst/>
              <a:gdLst/>
              <a:ahLst/>
              <a:cxnLst/>
              <a:rect l="l" t="t" r="r" b="b"/>
              <a:pathLst>
                <a:path w="72786" h="69818" extrusionOk="0">
                  <a:moveTo>
                    <a:pt x="48302" y="1"/>
                  </a:moveTo>
                  <a:cubicBezTo>
                    <a:pt x="46801" y="1"/>
                    <a:pt x="45366" y="368"/>
                    <a:pt x="44032" y="1101"/>
                  </a:cubicBezTo>
                  <a:cubicBezTo>
                    <a:pt x="43031" y="1635"/>
                    <a:pt x="42064" y="2369"/>
                    <a:pt x="41063" y="3336"/>
                  </a:cubicBezTo>
                  <a:cubicBezTo>
                    <a:pt x="40863" y="3503"/>
                    <a:pt x="40663" y="3703"/>
                    <a:pt x="40429" y="3870"/>
                  </a:cubicBezTo>
                  <a:lnTo>
                    <a:pt x="40263" y="4037"/>
                  </a:lnTo>
                  <a:cubicBezTo>
                    <a:pt x="40229" y="4037"/>
                    <a:pt x="40196" y="4037"/>
                    <a:pt x="40196" y="4004"/>
                  </a:cubicBezTo>
                  <a:cubicBezTo>
                    <a:pt x="40062" y="3903"/>
                    <a:pt x="39896" y="3803"/>
                    <a:pt x="39729" y="3770"/>
                  </a:cubicBezTo>
                  <a:cubicBezTo>
                    <a:pt x="39495" y="3737"/>
                    <a:pt x="39295" y="3670"/>
                    <a:pt x="39062" y="3637"/>
                  </a:cubicBezTo>
                  <a:cubicBezTo>
                    <a:pt x="38428" y="3470"/>
                    <a:pt x="37761" y="3336"/>
                    <a:pt x="37094" y="3270"/>
                  </a:cubicBezTo>
                  <a:cubicBezTo>
                    <a:pt x="36493" y="3236"/>
                    <a:pt x="35859" y="3203"/>
                    <a:pt x="35192" y="3203"/>
                  </a:cubicBezTo>
                  <a:cubicBezTo>
                    <a:pt x="33925" y="3203"/>
                    <a:pt x="32857" y="3370"/>
                    <a:pt x="31890" y="3737"/>
                  </a:cubicBezTo>
                  <a:lnTo>
                    <a:pt x="31823" y="3737"/>
                  </a:lnTo>
                  <a:cubicBezTo>
                    <a:pt x="31790" y="3737"/>
                    <a:pt x="31757" y="3737"/>
                    <a:pt x="31690" y="3670"/>
                  </a:cubicBezTo>
                  <a:cubicBezTo>
                    <a:pt x="31590" y="3570"/>
                    <a:pt x="31456" y="3470"/>
                    <a:pt x="31390" y="3370"/>
                  </a:cubicBezTo>
                  <a:cubicBezTo>
                    <a:pt x="30589" y="2436"/>
                    <a:pt x="29555" y="1735"/>
                    <a:pt x="28221" y="1235"/>
                  </a:cubicBezTo>
                  <a:cubicBezTo>
                    <a:pt x="27487" y="935"/>
                    <a:pt x="26786" y="801"/>
                    <a:pt x="26086" y="801"/>
                  </a:cubicBezTo>
                  <a:cubicBezTo>
                    <a:pt x="25752" y="801"/>
                    <a:pt x="25419" y="835"/>
                    <a:pt x="25085" y="901"/>
                  </a:cubicBezTo>
                  <a:cubicBezTo>
                    <a:pt x="23884" y="1135"/>
                    <a:pt x="22750" y="1602"/>
                    <a:pt x="21649" y="2302"/>
                  </a:cubicBezTo>
                  <a:cubicBezTo>
                    <a:pt x="19715" y="3603"/>
                    <a:pt x="18447" y="5371"/>
                    <a:pt x="17947" y="7606"/>
                  </a:cubicBezTo>
                  <a:cubicBezTo>
                    <a:pt x="17613" y="9074"/>
                    <a:pt x="17580" y="10441"/>
                    <a:pt x="17880" y="11742"/>
                  </a:cubicBezTo>
                  <a:cubicBezTo>
                    <a:pt x="18047" y="12543"/>
                    <a:pt x="18347" y="13243"/>
                    <a:pt x="18747" y="14044"/>
                  </a:cubicBezTo>
                  <a:cubicBezTo>
                    <a:pt x="18781" y="14077"/>
                    <a:pt x="18781" y="14111"/>
                    <a:pt x="18781" y="14111"/>
                  </a:cubicBezTo>
                  <a:lnTo>
                    <a:pt x="18514" y="14111"/>
                  </a:lnTo>
                  <a:cubicBezTo>
                    <a:pt x="17680" y="14111"/>
                    <a:pt x="16813" y="14378"/>
                    <a:pt x="15879" y="14911"/>
                  </a:cubicBezTo>
                  <a:cubicBezTo>
                    <a:pt x="15812" y="14945"/>
                    <a:pt x="15745" y="14978"/>
                    <a:pt x="15678" y="15011"/>
                  </a:cubicBezTo>
                  <a:cubicBezTo>
                    <a:pt x="15512" y="15112"/>
                    <a:pt x="15378" y="15178"/>
                    <a:pt x="15245" y="15245"/>
                  </a:cubicBezTo>
                  <a:cubicBezTo>
                    <a:pt x="14945" y="15378"/>
                    <a:pt x="14744" y="15612"/>
                    <a:pt x="14578" y="15779"/>
                  </a:cubicBezTo>
                  <a:cubicBezTo>
                    <a:pt x="13710" y="16746"/>
                    <a:pt x="13277" y="18047"/>
                    <a:pt x="13443" y="19315"/>
                  </a:cubicBezTo>
                  <a:cubicBezTo>
                    <a:pt x="13410" y="19782"/>
                    <a:pt x="13510" y="20182"/>
                    <a:pt x="13677" y="20615"/>
                  </a:cubicBezTo>
                  <a:cubicBezTo>
                    <a:pt x="14411" y="22350"/>
                    <a:pt x="15745" y="23484"/>
                    <a:pt x="17613" y="24051"/>
                  </a:cubicBezTo>
                  <a:cubicBezTo>
                    <a:pt x="17813" y="24118"/>
                    <a:pt x="18047" y="24218"/>
                    <a:pt x="18280" y="24285"/>
                  </a:cubicBezTo>
                  <a:cubicBezTo>
                    <a:pt x="18214" y="24452"/>
                    <a:pt x="18147" y="24652"/>
                    <a:pt x="18080" y="24818"/>
                  </a:cubicBezTo>
                  <a:cubicBezTo>
                    <a:pt x="17613" y="26053"/>
                    <a:pt x="16979" y="27254"/>
                    <a:pt x="16379" y="28388"/>
                  </a:cubicBezTo>
                  <a:cubicBezTo>
                    <a:pt x="16079" y="28988"/>
                    <a:pt x="15778" y="29555"/>
                    <a:pt x="15512" y="30122"/>
                  </a:cubicBezTo>
                  <a:lnTo>
                    <a:pt x="15412" y="29922"/>
                  </a:lnTo>
                  <a:cubicBezTo>
                    <a:pt x="15245" y="29555"/>
                    <a:pt x="15111" y="29222"/>
                    <a:pt x="14945" y="28855"/>
                  </a:cubicBezTo>
                  <a:cubicBezTo>
                    <a:pt x="14511" y="27821"/>
                    <a:pt x="13877" y="27053"/>
                    <a:pt x="13077" y="26520"/>
                  </a:cubicBezTo>
                  <a:cubicBezTo>
                    <a:pt x="12943" y="26453"/>
                    <a:pt x="12843" y="26353"/>
                    <a:pt x="12710" y="26286"/>
                  </a:cubicBezTo>
                  <a:cubicBezTo>
                    <a:pt x="12443" y="26086"/>
                    <a:pt x="12176" y="25853"/>
                    <a:pt x="11842" y="25752"/>
                  </a:cubicBezTo>
                  <a:cubicBezTo>
                    <a:pt x="10942" y="25486"/>
                    <a:pt x="10108" y="25352"/>
                    <a:pt x="9240" y="25352"/>
                  </a:cubicBezTo>
                  <a:cubicBezTo>
                    <a:pt x="8707" y="25352"/>
                    <a:pt x="8173" y="25419"/>
                    <a:pt x="7639" y="25519"/>
                  </a:cubicBezTo>
                  <a:cubicBezTo>
                    <a:pt x="7206" y="25619"/>
                    <a:pt x="6805" y="25786"/>
                    <a:pt x="6438" y="25986"/>
                  </a:cubicBezTo>
                  <a:lnTo>
                    <a:pt x="6205" y="26086"/>
                  </a:lnTo>
                  <a:cubicBezTo>
                    <a:pt x="5071" y="26586"/>
                    <a:pt x="4070" y="27354"/>
                    <a:pt x="3270" y="28354"/>
                  </a:cubicBezTo>
                  <a:cubicBezTo>
                    <a:pt x="2636" y="29122"/>
                    <a:pt x="2135" y="30089"/>
                    <a:pt x="1668" y="31356"/>
                  </a:cubicBezTo>
                  <a:cubicBezTo>
                    <a:pt x="868" y="33658"/>
                    <a:pt x="701" y="36127"/>
                    <a:pt x="1168" y="38695"/>
                  </a:cubicBezTo>
                  <a:cubicBezTo>
                    <a:pt x="1668" y="41564"/>
                    <a:pt x="2936" y="43932"/>
                    <a:pt x="5004" y="45833"/>
                  </a:cubicBezTo>
                  <a:cubicBezTo>
                    <a:pt x="6272" y="47001"/>
                    <a:pt x="7439" y="48035"/>
                    <a:pt x="8773" y="48802"/>
                  </a:cubicBezTo>
                  <a:cubicBezTo>
                    <a:pt x="8673" y="48902"/>
                    <a:pt x="8540" y="49002"/>
                    <a:pt x="8407" y="49069"/>
                  </a:cubicBezTo>
                  <a:cubicBezTo>
                    <a:pt x="6839" y="50003"/>
                    <a:pt x="5605" y="50837"/>
                    <a:pt x="4504" y="51671"/>
                  </a:cubicBezTo>
                  <a:cubicBezTo>
                    <a:pt x="4103" y="51971"/>
                    <a:pt x="3837" y="52105"/>
                    <a:pt x="3536" y="52105"/>
                  </a:cubicBezTo>
                  <a:cubicBezTo>
                    <a:pt x="3436" y="52105"/>
                    <a:pt x="3336" y="52105"/>
                    <a:pt x="3236" y="52071"/>
                  </a:cubicBezTo>
                  <a:cubicBezTo>
                    <a:pt x="3169" y="52071"/>
                    <a:pt x="3136" y="52038"/>
                    <a:pt x="3069" y="52038"/>
                  </a:cubicBezTo>
                  <a:cubicBezTo>
                    <a:pt x="3003" y="52038"/>
                    <a:pt x="2936" y="52038"/>
                    <a:pt x="2869" y="52071"/>
                  </a:cubicBezTo>
                  <a:lnTo>
                    <a:pt x="2602" y="52071"/>
                  </a:lnTo>
                  <a:cubicBezTo>
                    <a:pt x="2035" y="52071"/>
                    <a:pt x="1535" y="52305"/>
                    <a:pt x="1068" y="52805"/>
                  </a:cubicBezTo>
                  <a:cubicBezTo>
                    <a:pt x="768" y="53139"/>
                    <a:pt x="534" y="53539"/>
                    <a:pt x="367" y="54006"/>
                  </a:cubicBezTo>
                  <a:cubicBezTo>
                    <a:pt x="1" y="55073"/>
                    <a:pt x="334" y="56174"/>
                    <a:pt x="1268" y="56841"/>
                  </a:cubicBezTo>
                  <a:lnTo>
                    <a:pt x="1368" y="56908"/>
                  </a:lnTo>
                  <a:cubicBezTo>
                    <a:pt x="1435" y="56975"/>
                    <a:pt x="1535" y="57008"/>
                    <a:pt x="1635" y="57075"/>
                  </a:cubicBezTo>
                  <a:cubicBezTo>
                    <a:pt x="2069" y="57342"/>
                    <a:pt x="2536" y="57475"/>
                    <a:pt x="3003" y="57475"/>
                  </a:cubicBezTo>
                  <a:cubicBezTo>
                    <a:pt x="3169" y="57475"/>
                    <a:pt x="3370" y="57442"/>
                    <a:pt x="3536" y="57408"/>
                  </a:cubicBezTo>
                  <a:lnTo>
                    <a:pt x="3503" y="57208"/>
                  </a:lnTo>
                  <a:lnTo>
                    <a:pt x="3603" y="57408"/>
                  </a:lnTo>
                  <a:cubicBezTo>
                    <a:pt x="3636" y="57375"/>
                    <a:pt x="3670" y="57375"/>
                    <a:pt x="3737" y="57375"/>
                  </a:cubicBezTo>
                  <a:cubicBezTo>
                    <a:pt x="4103" y="57275"/>
                    <a:pt x="4437" y="57075"/>
                    <a:pt x="4737" y="56841"/>
                  </a:cubicBezTo>
                  <a:cubicBezTo>
                    <a:pt x="4771" y="56808"/>
                    <a:pt x="4804" y="56775"/>
                    <a:pt x="4837" y="56775"/>
                  </a:cubicBezTo>
                  <a:lnTo>
                    <a:pt x="4871" y="56741"/>
                  </a:lnTo>
                  <a:cubicBezTo>
                    <a:pt x="4904" y="56675"/>
                    <a:pt x="4971" y="56608"/>
                    <a:pt x="5037" y="56575"/>
                  </a:cubicBezTo>
                  <a:cubicBezTo>
                    <a:pt x="5104" y="56474"/>
                    <a:pt x="5204" y="56374"/>
                    <a:pt x="5271" y="56274"/>
                  </a:cubicBezTo>
                  <a:lnTo>
                    <a:pt x="5338" y="56141"/>
                  </a:lnTo>
                  <a:cubicBezTo>
                    <a:pt x="5404" y="56074"/>
                    <a:pt x="5438" y="56007"/>
                    <a:pt x="5471" y="55941"/>
                  </a:cubicBezTo>
                  <a:cubicBezTo>
                    <a:pt x="5504" y="55874"/>
                    <a:pt x="5538" y="55841"/>
                    <a:pt x="5571" y="55807"/>
                  </a:cubicBezTo>
                  <a:lnTo>
                    <a:pt x="5605" y="55741"/>
                  </a:lnTo>
                  <a:cubicBezTo>
                    <a:pt x="5605" y="55674"/>
                    <a:pt x="5638" y="55641"/>
                    <a:pt x="5671" y="55607"/>
                  </a:cubicBezTo>
                  <a:cubicBezTo>
                    <a:pt x="5805" y="55340"/>
                    <a:pt x="5938" y="55174"/>
                    <a:pt x="6205" y="55073"/>
                  </a:cubicBezTo>
                  <a:cubicBezTo>
                    <a:pt x="6939" y="54740"/>
                    <a:pt x="7606" y="54373"/>
                    <a:pt x="8240" y="54006"/>
                  </a:cubicBezTo>
                  <a:lnTo>
                    <a:pt x="8540" y="53839"/>
                  </a:lnTo>
                  <a:cubicBezTo>
                    <a:pt x="8640" y="53773"/>
                    <a:pt x="8707" y="53739"/>
                    <a:pt x="8807" y="53672"/>
                  </a:cubicBezTo>
                  <a:cubicBezTo>
                    <a:pt x="8974" y="53572"/>
                    <a:pt x="9140" y="53506"/>
                    <a:pt x="9341" y="53406"/>
                  </a:cubicBezTo>
                  <a:lnTo>
                    <a:pt x="9374" y="53406"/>
                  </a:lnTo>
                  <a:lnTo>
                    <a:pt x="9174" y="53672"/>
                  </a:lnTo>
                  <a:cubicBezTo>
                    <a:pt x="8940" y="54039"/>
                    <a:pt x="8707" y="54406"/>
                    <a:pt x="8473" y="54740"/>
                  </a:cubicBezTo>
                  <a:cubicBezTo>
                    <a:pt x="8373" y="54940"/>
                    <a:pt x="8273" y="55007"/>
                    <a:pt x="8106" y="55040"/>
                  </a:cubicBezTo>
                  <a:cubicBezTo>
                    <a:pt x="7306" y="55207"/>
                    <a:pt x="6672" y="55741"/>
                    <a:pt x="6172" y="56641"/>
                  </a:cubicBezTo>
                  <a:cubicBezTo>
                    <a:pt x="5438" y="57909"/>
                    <a:pt x="5538" y="58876"/>
                    <a:pt x="6505" y="59944"/>
                  </a:cubicBezTo>
                  <a:cubicBezTo>
                    <a:pt x="7172" y="60677"/>
                    <a:pt x="8173" y="61078"/>
                    <a:pt x="9240" y="61078"/>
                  </a:cubicBezTo>
                  <a:lnTo>
                    <a:pt x="9441" y="61078"/>
                  </a:lnTo>
                  <a:cubicBezTo>
                    <a:pt x="9774" y="61078"/>
                    <a:pt x="10041" y="60978"/>
                    <a:pt x="10308" y="60844"/>
                  </a:cubicBezTo>
                  <a:cubicBezTo>
                    <a:pt x="10775" y="60644"/>
                    <a:pt x="11175" y="60344"/>
                    <a:pt x="11542" y="59877"/>
                  </a:cubicBezTo>
                  <a:lnTo>
                    <a:pt x="11575" y="59844"/>
                  </a:lnTo>
                  <a:cubicBezTo>
                    <a:pt x="11642" y="59777"/>
                    <a:pt x="11676" y="59677"/>
                    <a:pt x="11742" y="59610"/>
                  </a:cubicBezTo>
                  <a:cubicBezTo>
                    <a:pt x="11809" y="59510"/>
                    <a:pt x="11842" y="59443"/>
                    <a:pt x="11909" y="59343"/>
                  </a:cubicBezTo>
                  <a:cubicBezTo>
                    <a:pt x="11942" y="59276"/>
                    <a:pt x="11976" y="59210"/>
                    <a:pt x="11976" y="59143"/>
                  </a:cubicBezTo>
                  <a:lnTo>
                    <a:pt x="12042" y="59043"/>
                  </a:lnTo>
                  <a:cubicBezTo>
                    <a:pt x="12042" y="59010"/>
                    <a:pt x="12076" y="58943"/>
                    <a:pt x="12076" y="58910"/>
                  </a:cubicBezTo>
                  <a:cubicBezTo>
                    <a:pt x="12309" y="58342"/>
                    <a:pt x="12376" y="57775"/>
                    <a:pt x="12343" y="57242"/>
                  </a:cubicBezTo>
                  <a:cubicBezTo>
                    <a:pt x="12309" y="57075"/>
                    <a:pt x="12309" y="56908"/>
                    <a:pt x="12343" y="56775"/>
                  </a:cubicBezTo>
                  <a:cubicBezTo>
                    <a:pt x="12409" y="56575"/>
                    <a:pt x="12509" y="56408"/>
                    <a:pt x="12610" y="56241"/>
                  </a:cubicBezTo>
                  <a:cubicBezTo>
                    <a:pt x="12676" y="56141"/>
                    <a:pt x="12743" y="56074"/>
                    <a:pt x="12810" y="55974"/>
                  </a:cubicBezTo>
                  <a:lnTo>
                    <a:pt x="12876" y="55874"/>
                  </a:lnTo>
                  <a:cubicBezTo>
                    <a:pt x="13043" y="55641"/>
                    <a:pt x="13210" y="55374"/>
                    <a:pt x="13377" y="55107"/>
                  </a:cubicBezTo>
                  <a:cubicBezTo>
                    <a:pt x="13744" y="54506"/>
                    <a:pt x="14111" y="53873"/>
                    <a:pt x="14411" y="53272"/>
                  </a:cubicBezTo>
                  <a:lnTo>
                    <a:pt x="14411" y="53205"/>
                  </a:lnTo>
                  <a:cubicBezTo>
                    <a:pt x="14444" y="53172"/>
                    <a:pt x="14478" y="53139"/>
                    <a:pt x="14511" y="53072"/>
                  </a:cubicBezTo>
                  <a:cubicBezTo>
                    <a:pt x="14544" y="53406"/>
                    <a:pt x="14611" y="53706"/>
                    <a:pt x="14644" y="54039"/>
                  </a:cubicBezTo>
                  <a:cubicBezTo>
                    <a:pt x="14744" y="54606"/>
                    <a:pt x="14844" y="55240"/>
                    <a:pt x="14978" y="55841"/>
                  </a:cubicBezTo>
                  <a:cubicBezTo>
                    <a:pt x="15078" y="56374"/>
                    <a:pt x="14978" y="56708"/>
                    <a:pt x="14578" y="57008"/>
                  </a:cubicBezTo>
                  <a:cubicBezTo>
                    <a:pt x="14478" y="57108"/>
                    <a:pt x="14377" y="57208"/>
                    <a:pt x="14311" y="57308"/>
                  </a:cubicBezTo>
                  <a:cubicBezTo>
                    <a:pt x="14277" y="57375"/>
                    <a:pt x="14244" y="57408"/>
                    <a:pt x="14244" y="57442"/>
                  </a:cubicBezTo>
                  <a:cubicBezTo>
                    <a:pt x="13677" y="58176"/>
                    <a:pt x="13443" y="59010"/>
                    <a:pt x="13544" y="59944"/>
                  </a:cubicBezTo>
                  <a:cubicBezTo>
                    <a:pt x="13677" y="60911"/>
                    <a:pt x="14211" y="61645"/>
                    <a:pt x="15145" y="61978"/>
                  </a:cubicBezTo>
                  <a:cubicBezTo>
                    <a:pt x="15378" y="62078"/>
                    <a:pt x="15645" y="62112"/>
                    <a:pt x="16012" y="62112"/>
                  </a:cubicBezTo>
                  <a:lnTo>
                    <a:pt x="16145" y="62112"/>
                  </a:lnTo>
                  <a:cubicBezTo>
                    <a:pt x="16279" y="62112"/>
                    <a:pt x="16412" y="62112"/>
                    <a:pt x="16546" y="62078"/>
                  </a:cubicBezTo>
                  <a:cubicBezTo>
                    <a:pt x="17213" y="62045"/>
                    <a:pt x="17780" y="61778"/>
                    <a:pt x="18247" y="61278"/>
                  </a:cubicBezTo>
                  <a:cubicBezTo>
                    <a:pt x="18280" y="61245"/>
                    <a:pt x="18280" y="61245"/>
                    <a:pt x="18347" y="61178"/>
                  </a:cubicBezTo>
                  <a:cubicBezTo>
                    <a:pt x="18380" y="61111"/>
                    <a:pt x="18447" y="61044"/>
                    <a:pt x="18514" y="60978"/>
                  </a:cubicBezTo>
                  <a:cubicBezTo>
                    <a:pt x="18514" y="60944"/>
                    <a:pt x="18614" y="60844"/>
                    <a:pt x="18614" y="60844"/>
                  </a:cubicBezTo>
                  <a:cubicBezTo>
                    <a:pt x="19148" y="60010"/>
                    <a:pt x="19414" y="59076"/>
                    <a:pt x="19414" y="57875"/>
                  </a:cubicBezTo>
                  <a:cubicBezTo>
                    <a:pt x="19448" y="57509"/>
                    <a:pt x="19381" y="57242"/>
                    <a:pt x="19214" y="57042"/>
                  </a:cubicBezTo>
                  <a:cubicBezTo>
                    <a:pt x="19081" y="56808"/>
                    <a:pt x="19081" y="56575"/>
                    <a:pt x="19114" y="56274"/>
                  </a:cubicBezTo>
                  <a:cubicBezTo>
                    <a:pt x="19181" y="55174"/>
                    <a:pt x="19248" y="54206"/>
                    <a:pt x="19281" y="53205"/>
                  </a:cubicBezTo>
                  <a:lnTo>
                    <a:pt x="19281" y="53072"/>
                  </a:lnTo>
                  <a:cubicBezTo>
                    <a:pt x="19314" y="52738"/>
                    <a:pt x="19314" y="52372"/>
                    <a:pt x="19348" y="52038"/>
                  </a:cubicBezTo>
                  <a:cubicBezTo>
                    <a:pt x="19414" y="51971"/>
                    <a:pt x="19414" y="51871"/>
                    <a:pt x="19414" y="51804"/>
                  </a:cubicBezTo>
                  <a:cubicBezTo>
                    <a:pt x="19414" y="51738"/>
                    <a:pt x="19448" y="51704"/>
                    <a:pt x="19448" y="51704"/>
                  </a:cubicBezTo>
                  <a:cubicBezTo>
                    <a:pt x="19615" y="51971"/>
                    <a:pt x="19748" y="52205"/>
                    <a:pt x="19915" y="52438"/>
                  </a:cubicBezTo>
                  <a:cubicBezTo>
                    <a:pt x="19981" y="52538"/>
                    <a:pt x="20015" y="52638"/>
                    <a:pt x="20048" y="52705"/>
                  </a:cubicBezTo>
                  <a:lnTo>
                    <a:pt x="20082" y="52772"/>
                  </a:lnTo>
                  <a:cubicBezTo>
                    <a:pt x="20182" y="53205"/>
                    <a:pt x="20248" y="53606"/>
                    <a:pt x="20315" y="54039"/>
                  </a:cubicBezTo>
                  <a:cubicBezTo>
                    <a:pt x="20348" y="54173"/>
                    <a:pt x="20348" y="54340"/>
                    <a:pt x="20382" y="54473"/>
                  </a:cubicBezTo>
                  <a:cubicBezTo>
                    <a:pt x="20515" y="55340"/>
                    <a:pt x="20549" y="56208"/>
                    <a:pt x="20582" y="57042"/>
                  </a:cubicBezTo>
                  <a:cubicBezTo>
                    <a:pt x="20615" y="57809"/>
                    <a:pt x="20649" y="58609"/>
                    <a:pt x="20749" y="59377"/>
                  </a:cubicBezTo>
                  <a:cubicBezTo>
                    <a:pt x="20782" y="59543"/>
                    <a:pt x="20715" y="59677"/>
                    <a:pt x="20549" y="59844"/>
                  </a:cubicBezTo>
                  <a:cubicBezTo>
                    <a:pt x="19981" y="60344"/>
                    <a:pt x="19681" y="60878"/>
                    <a:pt x="19581" y="61511"/>
                  </a:cubicBezTo>
                  <a:cubicBezTo>
                    <a:pt x="19414" y="62545"/>
                    <a:pt x="19748" y="63446"/>
                    <a:pt x="20615" y="64313"/>
                  </a:cubicBezTo>
                  <a:cubicBezTo>
                    <a:pt x="20749" y="64447"/>
                    <a:pt x="20882" y="64547"/>
                    <a:pt x="21082" y="64647"/>
                  </a:cubicBezTo>
                  <a:cubicBezTo>
                    <a:pt x="21449" y="64914"/>
                    <a:pt x="21783" y="65047"/>
                    <a:pt x="22150" y="65047"/>
                  </a:cubicBezTo>
                  <a:lnTo>
                    <a:pt x="22417" y="65047"/>
                  </a:lnTo>
                  <a:cubicBezTo>
                    <a:pt x="22984" y="65047"/>
                    <a:pt x="23484" y="64880"/>
                    <a:pt x="23918" y="64547"/>
                  </a:cubicBezTo>
                  <a:cubicBezTo>
                    <a:pt x="23984" y="64514"/>
                    <a:pt x="24018" y="64480"/>
                    <a:pt x="24084" y="64413"/>
                  </a:cubicBezTo>
                  <a:cubicBezTo>
                    <a:pt x="24251" y="64280"/>
                    <a:pt x="24418" y="64113"/>
                    <a:pt x="24551" y="63913"/>
                  </a:cubicBezTo>
                  <a:cubicBezTo>
                    <a:pt x="24585" y="63880"/>
                    <a:pt x="24618" y="63846"/>
                    <a:pt x="24618" y="63813"/>
                  </a:cubicBezTo>
                  <a:lnTo>
                    <a:pt x="24651" y="63780"/>
                  </a:lnTo>
                  <a:cubicBezTo>
                    <a:pt x="25352" y="62746"/>
                    <a:pt x="25385" y="61445"/>
                    <a:pt x="24685" y="60411"/>
                  </a:cubicBezTo>
                  <a:cubicBezTo>
                    <a:pt x="24485" y="60144"/>
                    <a:pt x="24418" y="59944"/>
                    <a:pt x="24418" y="59677"/>
                  </a:cubicBezTo>
                  <a:lnTo>
                    <a:pt x="24385" y="59143"/>
                  </a:lnTo>
                  <a:cubicBezTo>
                    <a:pt x="24385" y="58876"/>
                    <a:pt x="24385" y="58609"/>
                    <a:pt x="24351" y="58342"/>
                  </a:cubicBezTo>
                  <a:lnTo>
                    <a:pt x="24251" y="56007"/>
                  </a:lnTo>
                  <a:cubicBezTo>
                    <a:pt x="24251" y="55941"/>
                    <a:pt x="24218" y="55874"/>
                    <a:pt x="24218" y="55807"/>
                  </a:cubicBezTo>
                  <a:cubicBezTo>
                    <a:pt x="24218" y="55741"/>
                    <a:pt x="24184" y="55674"/>
                    <a:pt x="24184" y="55641"/>
                  </a:cubicBezTo>
                  <a:lnTo>
                    <a:pt x="24184" y="55574"/>
                  </a:lnTo>
                  <a:cubicBezTo>
                    <a:pt x="24184" y="55474"/>
                    <a:pt x="24218" y="55474"/>
                    <a:pt x="24218" y="55474"/>
                  </a:cubicBezTo>
                  <a:cubicBezTo>
                    <a:pt x="24251" y="55440"/>
                    <a:pt x="24285" y="55440"/>
                    <a:pt x="24285" y="55440"/>
                  </a:cubicBezTo>
                  <a:cubicBezTo>
                    <a:pt x="24351" y="55440"/>
                    <a:pt x="24418" y="55574"/>
                    <a:pt x="24451" y="55674"/>
                  </a:cubicBezTo>
                  <a:cubicBezTo>
                    <a:pt x="24518" y="55774"/>
                    <a:pt x="24551" y="55841"/>
                    <a:pt x="24618" y="55907"/>
                  </a:cubicBezTo>
                  <a:cubicBezTo>
                    <a:pt x="24985" y="56408"/>
                    <a:pt x="25319" y="56908"/>
                    <a:pt x="25719" y="57442"/>
                  </a:cubicBezTo>
                  <a:cubicBezTo>
                    <a:pt x="25886" y="57709"/>
                    <a:pt x="25952" y="57976"/>
                    <a:pt x="25852" y="58209"/>
                  </a:cubicBezTo>
                  <a:cubicBezTo>
                    <a:pt x="25719" y="58609"/>
                    <a:pt x="25752" y="59043"/>
                    <a:pt x="25752" y="59410"/>
                  </a:cubicBezTo>
                  <a:cubicBezTo>
                    <a:pt x="25752" y="59510"/>
                    <a:pt x="25752" y="59610"/>
                    <a:pt x="25752" y="59677"/>
                  </a:cubicBezTo>
                  <a:cubicBezTo>
                    <a:pt x="25752" y="60110"/>
                    <a:pt x="25886" y="60544"/>
                    <a:pt x="26086" y="60978"/>
                  </a:cubicBezTo>
                  <a:cubicBezTo>
                    <a:pt x="26286" y="61378"/>
                    <a:pt x="26586" y="61678"/>
                    <a:pt x="26953" y="61878"/>
                  </a:cubicBezTo>
                  <a:cubicBezTo>
                    <a:pt x="27220" y="62045"/>
                    <a:pt x="27554" y="62145"/>
                    <a:pt x="27854" y="62145"/>
                  </a:cubicBezTo>
                  <a:cubicBezTo>
                    <a:pt x="28021" y="62145"/>
                    <a:pt x="28187" y="62112"/>
                    <a:pt x="28354" y="62078"/>
                  </a:cubicBezTo>
                  <a:cubicBezTo>
                    <a:pt x="28888" y="61912"/>
                    <a:pt x="29321" y="61645"/>
                    <a:pt x="29622" y="61245"/>
                  </a:cubicBezTo>
                  <a:cubicBezTo>
                    <a:pt x="29622" y="61245"/>
                    <a:pt x="29722" y="61144"/>
                    <a:pt x="29722" y="61144"/>
                  </a:cubicBezTo>
                  <a:cubicBezTo>
                    <a:pt x="30022" y="60778"/>
                    <a:pt x="30222" y="60344"/>
                    <a:pt x="30422" y="59944"/>
                  </a:cubicBezTo>
                  <a:lnTo>
                    <a:pt x="30522" y="59810"/>
                  </a:lnTo>
                  <a:cubicBezTo>
                    <a:pt x="30756" y="59343"/>
                    <a:pt x="30889" y="58776"/>
                    <a:pt x="30856" y="58176"/>
                  </a:cubicBezTo>
                  <a:cubicBezTo>
                    <a:pt x="30856" y="58109"/>
                    <a:pt x="30856" y="58042"/>
                    <a:pt x="30823" y="57942"/>
                  </a:cubicBezTo>
                  <a:lnTo>
                    <a:pt x="30823" y="57875"/>
                  </a:lnTo>
                  <a:cubicBezTo>
                    <a:pt x="30823" y="57842"/>
                    <a:pt x="30823" y="57809"/>
                    <a:pt x="30823" y="57742"/>
                  </a:cubicBezTo>
                  <a:cubicBezTo>
                    <a:pt x="30823" y="57742"/>
                    <a:pt x="30823" y="57709"/>
                    <a:pt x="30789" y="57675"/>
                  </a:cubicBezTo>
                  <a:cubicBezTo>
                    <a:pt x="30656" y="56975"/>
                    <a:pt x="30356" y="56408"/>
                    <a:pt x="29922" y="55941"/>
                  </a:cubicBezTo>
                  <a:lnTo>
                    <a:pt x="29889" y="55907"/>
                  </a:lnTo>
                  <a:cubicBezTo>
                    <a:pt x="29722" y="55741"/>
                    <a:pt x="29522" y="55507"/>
                    <a:pt x="29255" y="55507"/>
                  </a:cubicBezTo>
                  <a:lnTo>
                    <a:pt x="29188" y="55507"/>
                  </a:lnTo>
                  <a:cubicBezTo>
                    <a:pt x="28854" y="55507"/>
                    <a:pt x="28688" y="55340"/>
                    <a:pt x="28521" y="54940"/>
                  </a:cubicBezTo>
                  <a:cubicBezTo>
                    <a:pt x="28488" y="54873"/>
                    <a:pt x="28421" y="54807"/>
                    <a:pt x="28387" y="54740"/>
                  </a:cubicBezTo>
                  <a:cubicBezTo>
                    <a:pt x="28354" y="54707"/>
                    <a:pt x="28321" y="54673"/>
                    <a:pt x="28321" y="54640"/>
                  </a:cubicBezTo>
                  <a:cubicBezTo>
                    <a:pt x="28087" y="54273"/>
                    <a:pt x="27887" y="53906"/>
                    <a:pt x="27687" y="53539"/>
                  </a:cubicBezTo>
                  <a:lnTo>
                    <a:pt x="27687" y="53539"/>
                  </a:lnTo>
                  <a:cubicBezTo>
                    <a:pt x="27920" y="53572"/>
                    <a:pt x="28187" y="53606"/>
                    <a:pt x="28454" y="53639"/>
                  </a:cubicBezTo>
                  <a:cubicBezTo>
                    <a:pt x="28688" y="53672"/>
                    <a:pt x="28921" y="53672"/>
                    <a:pt x="29155" y="53706"/>
                  </a:cubicBezTo>
                  <a:cubicBezTo>
                    <a:pt x="29688" y="53773"/>
                    <a:pt x="30289" y="53839"/>
                    <a:pt x="30956" y="53906"/>
                  </a:cubicBezTo>
                  <a:cubicBezTo>
                    <a:pt x="31290" y="54673"/>
                    <a:pt x="31823" y="55340"/>
                    <a:pt x="32490" y="55874"/>
                  </a:cubicBezTo>
                  <a:cubicBezTo>
                    <a:pt x="32857" y="56174"/>
                    <a:pt x="33291" y="56308"/>
                    <a:pt x="33691" y="56308"/>
                  </a:cubicBezTo>
                  <a:cubicBezTo>
                    <a:pt x="34058" y="56308"/>
                    <a:pt x="34425" y="56208"/>
                    <a:pt x="34759" y="55974"/>
                  </a:cubicBezTo>
                  <a:cubicBezTo>
                    <a:pt x="34825" y="55941"/>
                    <a:pt x="34859" y="55874"/>
                    <a:pt x="34925" y="55841"/>
                  </a:cubicBezTo>
                  <a:lnTo>
                    <a:pt x="34992" y="55807"/>
                  </a:lnTo>
                  <a:cubicBezTo>
                    <a:pt x="34992" y="55774"/>
                    <a:pt x="35092" y="55707"/>
                    <a:pt x="35092" y="55707"/>
                  </a:cubicBezTo>
                  <a:cubicBezTo>
                    <a:pt x="35126" y="55674"/>
                    <a:pt x="35159" y="55674"/>
                    <a:pt x="35159" y="55641"/>
                  </a:cubicBezTo>
                  <a:cubicBezTo>
                    <a:pt x="35292" y="55507"/>
                    <a:pt x="35426" y="55407"/>
                    <a:pt x="35526" y="55274"/>
                  </a:cubicBezTo>
                  <a:cubicBezTo>
                    <a:pt x="35759" y="54973"/>
                    <a:pt x="35926" y="54673"/>
                    <a:pt x="36060" y="54340"/>
                  </a:cubicBezTo>
                  <a:cubicBezTo>
                    <a:pt x="36093" y="54206"/>
                    <a:pt x="36126" y="54106"/>
                    <a:pt x="36160" y="54006"/>
                  </a:cubicBezTo>
                  <a:cubicBezTo>
                    <a:pt x="36260" y="54006"/>
                    <a:pt x="36360" y="53973"/>
                    <a:pt x="36460" y="53973"/>
                  </a:cubicBezTo>
                  <a:lnTo>
                    <a:pt x="36627" y="53973"/>
                  </a:lnTo>
                  <a:cubicBezTo>
                    <a:pt x="37294" y="53906"/>
                    <a:pt x="37961" y="53873"/>
                    <a:pt x="38628" y="53773"/>
                  </a:cubicBezTo>
                  <a:cubicBezTo>
                    <a:pt x="38895" y="53739"/>
                    <a:pt x="39162" y="53672"/>
                    <a:pt x="39429" y="53639"/>
                  </a:cubicBezTo>
                  <a:lnTo>
                    <a:pt x="39429" y="53639"/>
                  </a:lnTo>
                  <a:cubicBezTo>
                    <a:pt x="39395" y="53672"/>
                    <a:pt x="39362" y="53706"/>
                    <a:pt x="39329" y="53739"/>
                  </a:cubicBezTo>
                  <a:cubicBezTo>
                    <a:pt x="38261" y="54773"/>
                    <a:pt x="37227" y="55874"/>
                    <a:pt x="36193" y="56941"/>
                  </a:cubicBezTo>
                  <a:lnTo>
                    <a:pt x="36060" y="57075"/>
                  </a:lnTo>
                  <a:cubicBezTo>
                    <a:pt x="35859" y="57308"/>
                    <a:pt x="35693" y="57375"/>
                    <a:pt x="35426" y="57375"/>
                  </a:cubicBezTo>
                  <a:cubicBezTo>
                    <a:pt x="34925" y="57375"/>
                    <a:pt x="34358" y="57408"/>
                    <a:pt x="33825" y="57509"/>
                  </a:cubicBezTo>
                  <a:cubicBezTo>
                    <a:pt x="33358" y="57609"/>
                    <a:pt x="32957" y="57775"/>
                    <a:pt x="32624" y="58109"/>
                  </a:cubicBezTo>
                  <a:cubicBezTo>
                    <a:pt x="32090" y="58609"/>
                    <a:pt x="31656" y="59210"/>
                    <a:pt x="31390" y="59877"/>
                  </a:cubicBezTo>
                  <a:cubicBezTo>
                    <a:pt x="31256" y="60210"/>
                    <a:pt x="31189" y="60544"/>
                    <a:pt x="31223" y="60844"/>
                  </a:cubicBezTo>
                  <a:cubicBezTo>
                    <a:pt x="31223" y="61078"/>
                    <a:pt x="31223" y="61311"/>
                    <a:pt x="31290" y="61545"/>
                  </a:cubicBezTo>
                  <a:cubicBezTo>
                    <a:pt x="31456" y="62145"/>
                    <a:pt x="31690" y="62712"/>
                    <a:pt x="32057" y="63246"/>
                  </a:cubicBezTo>
                  <a:cubicBezTo>
                    <a:pt x="32324" y="63646"/>
                    <a:pt x="32691" y="63846"/>
                    <a:pt x="33191" y="63913"/>
                  </a:cubicBezTo>
                  <a:lnTo>
                    <a:pt x="33625" y="63913"/>
                  </a:lnTo>
                  <a:cubicBezTo>
                    <a:pt x="33891" y="63880"/>
                    <a:pt x="34192" y="63813"/>
                    <a:pt x="34492" y="63713"/>
                  </a:cubicBezTo>
                  <a:cubicBezTo>
                    <a:pt x="35359" y="63413"/>
                    <a:pt x="36026" y="62812"/>
                    <a:pt x="36427" y="61945"/>
                  </a:cubicBezTo>
                  <a:cubicBezTo>
                    <a:pt x="36627" y="61511"/>
                    <a:pt x="36760" y="61078"/>
                    <a:pt x="36860" y="60644"/>
                  </a:cubicBezTo>
                  <a:cubicBezTo>
                    <a:pt x="36994" y="60244"/>
                    <a:pt x="37194" y="59910"/>
                    <a:pt x="37594" y="59643"/>
                  </a:cubicBezTo>
                  <a:lnTo>
                    <a:pt x="37861" y="59410"/>
                  </a:lnTo>
                  <a:cubicBezTo>
                    <a:pt x="38695" y="58776"/>
                    <a:pt x="39595" y="58109"/>
                    <a:pt x="40329" y="57308"/>
                  </a:cubicBezTo>
                  <a:cubicBezTo>
                    <a:pt x="40396" y="57242"/>
                    <a:pt x="40496" y="57175"/>
                    <a:pt x="40596" y="57108"/>
                  </a:cubicBezTo>
                  <a:lnTo>
                    <a:pt x="40596" y="57175"/>
                  </a:lnTo>
                  <a:cubicBezTo>
                    <a:pt x="40529" y="57375"/>
                    <a:pt x="40496" y="57542"/>
                    <a:pt x="40429" y="57709"/>
                  </a:cubicBezTo>
                  <a:cubicBezTo>
                    <a:pt x="40229" y="58342"/>
                    <a:pt x="40029" y="58943"/>
                    <a:pt x="39829" y="59543"/>
                  </a:cubicBezTo>
                  <a:cubicBezTo>
                    <a:pt x="39529" y="60544"/>
                    <a:pt x="39195" y="61511"/>
                    <a:pt x="38895" y="62479"/>
                  </a:cubicBezTo>
                  <a:lnTo>
                    <a:pt x="38862" y="62512"/>
                  </a:lnTo>
                  <a:cubicBezTo>
                    <a:pt x="38728" y="62912"/>
                    <a:pt x="38628" y="63279"/>
                    <a:pt x="38328" y="63513"/>
                  </a:cubicBezTo>
                  <a:cubicBezTo>
                    <a:pt x="38194" y="63613"/>
                    <a:pt x="38128" y="63780"/>
                    <a:pt x="38061" y="63880"/>
                  </a:cubicBezTo>
                  <a:lnTo>
                    <a:pt x="37994" y="63980"/>
                  </a:lnTo>
                  <a:cubicBezTo>
                    <a:pt x="37694" y="64514"/>
                    <a:pt x="37494" y="65081"/>
                    <a:pt x="37427" y="65648"/>
                  </a:cubicBezTo>
                  <a:cubicBezTo>
                    <a:pt x="37361" y="66248"/>
                    <a:pt x="37361" y="66882"/>
                    <a:pt x="37527" y="67616"/>
                  </a:cubicBezTo>
                  <a:cubicBezTo>
                    <a:pt x="37627" y="68183"/>
                    <a:pt x="37861" y="68650"/>
                    <a:pt x="38194" y="69050"/>
                  </a:cubicBezTo>
                  <a:cubicBezTo>
                    <a:pt x="38561" y="69584"/>
                    <a:pt x="39062" y="69817"/>
                    <a:pt x="39662" y="69817"/>
                  </a:cubicBezTo>
                  <a:lnTo>
                    <a:pt x="40062" y="69817"/>
                  </a:lnTo>
                  <a:cubicBezTo>
                    <a:pt x="40763" y="69717"/>
                    <a:pt x="41263" y="69284"/>
                    <a:pt x="41664" y="68917"/>
                  </a:cubicBezTo>
                  <a:cubicBezTo>
                    <a:pt x="42698" y="68016"/>
                    <a:pt x="43198" y="67015"/>
                    <a:pt x="43131" y="65848"/>
                  </a:cubicBezTo>
                  <a:cubicBezTo>
                    <a:pt x="43098" y="65381"/>
                    <a:pt x="43031" y="64747"/>
                    <a:pt x="42764" y="64147"/>
                  </a:cubicBezTo>
                  <a:cubicBezTo>
                    <a:pt x="42498" y="63580"/>
                    <a:pt x="42498" y="63012"/>
                    <a:pt x="42698" y="62379"/>
                  </a:cubicBezTo>
                  <a:cubicBezTo>
                    <a:pt x="43265" y="60778"/>
                    <a:pt x="43698" y="59410"/>
                    <a:pt x="44065" y="58142"/>
                  </a:cubicBezTo>
                  <a:lnTo>
                    <a:pt x="44766" y="61712"/>
                  </a:lnTo>
                  <a:cubicBezTo>
                    <a:pt x="44766" y="61712"/>
                    <a:pt x="44766" y="61745"/>
                    <a:pt x="44766" y="61745"/>
                  </a:cubicBezTo>
                  <a:cubicBezTo>
                    <a:pt x="44766" y="61912"/>
                    <a:pt x="44766" y="62045"/>
                    <a:pt x="44732" y="62179"/>
                  </a:cubicBezTo>
                  <a:cubicBezTo>
                    <a:pt x="44699" y="62279"/>
                    <a:pt x="44699" y="62379"/>
                    <a:pt x="44666" y="62479"/>
                  </a:cubicBezTo>
                  <a:cubicBezTo>
                    <a:pt x="44599" y="62879"/>
                    <a:pt x="44599" y="63279"/>
                    <a:pt x="44632" y="63613"/>
                  </a:cubicBezTo>
                  <a:cubicBezTo>
                    <a:pt x="44666" y="64147"/>
                    <a:pt x="44866" y="64614"/>
                    <a:pt x="45266" y="65014"/>
                  </a:cubicBezTo>
                  <a:cubicBezTo>
                    <a:pt x="45633" y="65414"/>
                    <a:pt x="46133" y="65848"/>
                    <a:pt x="46834" y="65848"/>
                  </a:cubicBezTo>
                  <a:lnTo>
                    <a:pt x="46934" y="65848"/>
                  </a:lnTo>
                  <a:cubicBezTo>
                    <a:pt x="47234" y="65814"/>
                    <a:pt x="47468" y="65714"/>
                    <a:pt x="47668" y="65648"/>
                  </a:cubicBezTo>
                  <a:cubicBezTo>
                    <a:pt x="47768" y="65614"/>
                    <a:pt x="47901" y="65548"/>
                    <a:pt x="48001" y="65514"/>
                  </a:cubicBezTo>
                  <a:cubicBezTo>
                    <a:pt x="49202" y="64981"/>
                    <a:pt x="49803" y="64047"/>
                    <a:pt x="49803" y="62779"/>
                  </a:cubicBezTo>
                  <a:cubicBezTo>
                    <a:pt x="49803" y="62312"/>
                    <a:pt x="49769" y="61945"/>
                    <a:pt x="49736" y="61578"/>
                  </a:cubicBezTo>
                  <a:cubicBezTo>
                    <a:pt x="49669" y="60744"/>
                    <a:pt x="49302" y="60077"/>
                    <a:pt x="48735" y="59543"/>
                  </a:cubicBezTo>
                  <a:lnTo>
                    <a:pt x="48635" y="59477"/>
                  </a:lnTo>
                  <a:cubicBezTo>
                    <a:pt x="48468" y="59343"/>
                    <a:pt x="48335" y="59210"/>
                    <a:pt x="48168" y="59110"/>
                  </a:cubicBezTo>
                  <a:cubicBezTo>
                    <a:pt x="48001" y="59010"/>
                    <a:pt x="47901" y="58843"/>
                    <a:pt x="47835" y="58576"/>
                  </a:cubicBezTo>
                  <a:cubicBezTo>
                    <a:pt x="47801" y="58443"/>
                    <a:pt x="47768" y="58276"/>
                    <a:pt x="47701" y="58109"/>
                  </a:cubicBezTo>
                  <a:cubicBezTo>
                    <a:pt x="47635" y="57709"/>
                    <a:pt x="47534" y="57275"/>
                    <a:pt x="47401" y="56875"/>
                  </a:cubicBezTo>
                  <a:cubicBezTo>
                    <a:pt x="47134" y="56041"/>
                    <a:pt x="47034" y="55174"/>
                    <a:pt x="47067" y="53973"/>
                  </a:cubicBezTo>
                  <a:cubicBezTo>
                    <a:pt x="47101" y="53672"/>
                    <a:pt x="47134" y="53372"/>
                    <a:pt x="47268" y="53105"/>
                  </a:cubicBezTo>
                  <a:cubicBezTo>
                    <a:pt x="47334" y="53039"/>
                    <a:pt x="47368" y="52972"/>
                    <a:pt x="47368" y="52905"/>
                  </a:cubicBezTo>
                  <a:cubicBezTo>
                    <a:pt x="47434" y="52839"/>
                    <a:pt x="47501" y="52772"/>
                    <a:pt x="47534" y="52738"/>
                  </a:cubicBezTo>
                  <a:lnTo>
                    <a:pt x="47701" y="52605"/>
                  </a:lnTo>
                  <a:cubicBezTo>
                    <a:pt x="47935" y="52372"/>
                    <a:pt x="48202" y="52138"/>
                    <a:pt x="48468" y="51905"/>
                  </a:cubicBezTo>
                  <a:cubicBezTo>
                    <a:pt x="48969" y="51504"/>
                    <a:pt x="49469" y="51071"/>
                    <a:pt x="49936" y="50670"/>
                  </a:cubicBezTo>
                  <a:lnTo>
                    <a:pt x="50203" y="50470"/>
                  </a:lnTo>
                  <a:cubicBezTo>
                    <a:pt x="50637" y="50237"/>
                    <a:pt x="51004" y="50070"/>
                    <a:pt x="51337" y="49870"/>
                  </a:cubicBezTo>
                  <a:cubicBezTo>
                    <a:pt x="51504" y="49803"/>
                    <a:pt x="51671" y="49703"/>
                    <a:pt x="51838" y="49603"/>
                  </a:cubicBezTo>
                  <a:cubicBezTo>
                    <a:pt x="52204" y="49403"/>
                    <a:pt x="52605" y="49169"/>
                    <a:pt x="52972" y="49002"/>
                  </a:cubicBezTo>
                  <a:lnTo>
                    <a:pt x="52972" y="49002"/>
                  </a:lnTo>
                  <a:cubicBezTo>
                    <a:pt x="52972" y="49036"/>
                    <a:pt x="52905" y="49169"/>
                    <a:pt x="52905" y="49169"/>
                  </a:cubicBezTo>
                  <a:cubicBezTo>
                    <a:pt x="52338" y="49970"/>
                    <a:pt x="51938" y="50904"/>
                    <a:pt x="51737" y="51838"/>
                  </a:cubicBezTo>
                  <a:cubicBezTo>
                    <a:pt x="51704" y="52071"/>
                    <a:pt x="51671" y="52271"/>
                    <a:pt x="51571" y="52472"/>
                  </a:cubicBezTo>
                  <a:cubicBezTo>
                    <a:pt x="51471" y="52805"/>
                    <a:pt x="51304" y="52939"/>
                    <a:pt x="51004" y="53005"/>
                  </a:cubicBezTo>
                  <a:cubicBezTo>
                    <a:pt x="50303" y="53172"/>
                    <a:pt x="49736" y="53539"/>
                    <a:pt x="49369" y="54106"/>
                  </a:cubicBezTo>
                  <a:cubicBezTo>
                    <a:pt x="48669" y="55140"/>
                    <a:pt x="48502" y="56308"/>
                    <a:pt x="48835" y="57575"/>
                  </a:cubicBezTo>
                  <a:cubicBezTo>
                    <a:pt x="48935" y="57976"/>
                    <a:pt x="49169" y="58342"/>
                    <a:pt x="49503" y="58576"/>
                  </a:cubicBezTo>
                  <a:cubicBezTo>
                    <a:pt x="50136" y="59043"/>
                    <a:pt x="50837" y="59276"/>
                    <a:pt x="51537" y="59276"/>
                  </a:cubicBezTo>
                  <a:cubicBezTo>
                    <a:pt x="51737" y="59276"/>
                    <a:pt x="51971" y="59276"/>
                    <a:pt x="52171" y="59210"/>
                  </a:cubicBezTo>
                  <a:cubicBezTo>
                    <a:pt x="54039" y="58843"/>
                    <a:pt x="55207" y="57542"/>
                    <a:pt x="55473" y="55574"/>
                  </a:cubicBezTo>
                  <a:cubicBezTo>
                    <a:pt x="55540" y="55274"/>
                    <a:pt x="55540" y="54873"/>
                    <a:pt x="55373" y="54540"/>
                  </a:cubicBezTo>
                  <a:cubicBezTo>
                    <a:pt x="55307" y="54406"/>
                    <a:pt x="55307" y="54306"/>
                    <a:pt x="55440" y="54073"/>
                  </a:cubicBezTo>
                  <a:cubicBezTo>
                    <a:pt x="56041" y="53139"/>
                    <a:pt x="56641" y="52205"/>
                    <a:pt x="57241" y="51237"/>
                  </a:cubicBezTo>
                  <a:lnTo>
                    <a:pt x="57875" y="50237"/>
                  </a:lnTo>
                  <a:cubicBezTo>
                    <a:pt x="57975" y="50370"/>
                    <a:pt x="58042" y="50537"/>
                    <a:pt x="58109" y="50670"/>
                  </a:cubicBezTo>
                  <a:cubicBezTo>
                    <a:pt x="58142" y="50737"/>
                    <a:pt x="58175" y="50804"/>
                    <a:pt x="58209" y="50837"/>
                  </a:cubicBezTo>
                  <a:cubicBezTo>
                    <a:pt x="58509" y="51471"/>
                    <a:pt x="58843" y="52138"/>
                    <a:pt x="59143" y="52772"/>
                  </a:cubicBezTo>
                  <a:lnTo>
                    <a:pt x="59343" y="53172"/>
                  </a:lnTo>
                  <a:cubicBezTo>
                    <a:pt x="59376" y="53272"/>
                    <a:pt x="59443" y="53372"/>
                    <a:pt x="59476" y="53472"/>
                  </a:cubicBezTo>
                  <a:cubicBezTo>
                    <a:pt x="59543" y="53606"/>
                    <a:pt x="59576" y="53739"/>
                    <a:pt x="59643" y="53873"/>
                  </a:cubicBezTo>
                  <a:cubicBezTo>
                    <a:pt x="59710" y="53973"/>
                    <a:pt x="59710" y="54039"/>
                    <a:pt x="59543" y="54206"/>
                  </a:cubicBezTo>
                  <a:cubicBezTo>
                    <a:pt x="59276" y="54440"/>
                    <a:pt x="59043" y="54773"/>
                    <a:pt x="58876" y="55140"/>
                  </a:cubicBezTo>
                  <a:lnTo>
                    <a:pt x="58843" y="55207"/>
                  </a:lnTo>
                  <a:cubicBezTo>
                    <a:pt x="58476" y="56041"/>
                    <a:pt x="58442" y="57008"/>
                    <a:pt x="58809" y="57809"/>
                  </a:cubicBezTo>
                  <a:cubicBezTo>
                    <a:pt x="58943" y="58109"/>
                    <a:pt x="59109" y="58376"/>
                    <a:pt x="59376" y="58643"/>
                  </a:cubicBezTo>
                  <a:cubicBezTo>
                    <a:pt x="59943" y="59176"/>
                    <a:pt x="60677" y="59510"/>
                    <a:pt x="61444" y="59510"/>
                  </a:cubicBezTo>
                  <a:cubicBezTo>
                    <a:pt x="62112" y="59510"/>
                    <a:pt x="62745" y="59276"/>
                    <a:pt x="63279" y="58843"/>
                  </a:cubicBezTo>
                  <a:cubicBezTo>
                    <a:pt x="63379" y="58776"/>
                    <a:pt x="63446" y="58743"/>
                    <a:pt x="63513" y="58676"/>
                  </a:cubicBezTo>
                  <a:lnTo>
                    <a:pt x="63613" y="58609"/>
                  </a:lnTo>
                  <a:cubicBezTo>
                    <a:pt x="64513" y="58009"/>
                    <a:pt x="65180" y="57108"/>
                    <a:pt x="65614" y="55941"/>
                  </a:cubicBezTo>
                  <a:cubicBezTo>
                    <a:pt x="66048" y="54840"/>
                    <a:pt x="65814" y="53873"/>
                    <a:pt x="65014" y="53172"/>
                  </a:cubicBezTo>
                  <a:cubicBezTo>
                    <a:pt x="64680" y="52872"/>
                    <a:pt x="64280" y="52772"/>
                    <a:pt x="63913" y="52738"/>
                  </a:cubicBezTo>
                  <a:cubicBezTo>
                    <a:pt x="63646" y="52705"/>
                    <a:pt x="63513" y="52605"/>
                    <a:pt x="63412" y="52338"/>
                  </a:cubicBezTo>
                  <a:cubicBezTo>
                    <a:pt x="63146" y="51638"/>
                    <a:pt x="62845" y="50971"/>
                    <a:pt x="62579" y="50270"/>
                  </a:cubicBezTo>
                  <a:lnTo>
                    <a:pt x="62312" y="49670"/>
                  </a:lnTo>
                  <a:lnTo>
                    <a:pt x="62312" y="49670"/>
                  </a:lnTo>
                  <a:cubicBezTo>
                    <a:pt x="63312" y="49936"/>
                    <a:pt x="64380" y="50337"/>
                    <a:pt x="65681" y="50870"/>
                  </a:cubicBezTo>
                  <a:cubicBezTo>
                    <a:pt x="66181" y="51071"/>
                    <a:pt x="66181" y="51071"/>
                    <a:pt x="66081" y="51404"/>
                  </a:cubicBezTo>
                  <a:cubicBezTo>
                    <a:pt x="66081" y="51471"/>
                    <a:pt x="66048" y="51538"/>
                    <a:pt x="66048" y="51604"/>
                  </a:cubicBezTo>
                  <a:cubicBezTo>
                    <a:pt x="66014" y="51638"/>
                    <a:pt x="66014" y="51704"/>
                    <a:pt x="66014" y="51738"/>
                  </a:cubicBezTo>
                  <a:lnTo>
                    <a:pt x="66014" y="51771"/>
                  </a:lnTo>
                  <a:cubicBezTo>
                    <a:pt x="65981" y="51838"/>
                    <a:pt x="65981" y="51871"/>
                    <a:pt x="65981" y="51905"/>
                  </a:cubicBezTo>
                  <a:lnTo>
                    <a:pt x="65948" y="52005"/>
                  </a:lnTo>
                  <a:cubicBezTo>
                    <a:pt x="65948" y="52105"/>
                    <a:pt x="65948" y="52205"/>
                    <a:pt x="65914" y="52271"/>
                  </a:cubicBezTo>
                  <a:lnTo>
                    <a:pt x="65914" y="52405"/>
                  </a:lnTo>
                  <a:cubicBezTo>
                    <a:pt x="65914" y="52472"/>
                    <a:pt x="65914" y="52505"/>
                    <a:pt x="65914" y="52538"/>
                  </a:cubicBezTo>
                  <a:cubicBezTo>
                    <a:pt x="65948" y="54106"/>
                    <a:pt x="67148" y="55207"/>
                    <a:pt x="68216" y="55607"/>
                  </a:cubicBezTo>
                  <a:cubicBezTo>
                    <a:pt x="68483" y="55674"/>
                    <a:pt x="68750" y="55741"/>
                    <a:pt x="69016" y="55741"/>
                  </a:cubicBezTo>
                  <a:cubicBezTo>
                    <a:pt x="69383" y="55741"/>
                    <a:pt x="69750" y="55641"/>
                    <a:pt x="70084" y="55407"/>
                  </a:cubicBezTo>
                  <a:cubicBezTo>
                    <a:pt x="70818" y="54973"/>
                    <a:pt x="71452" y="54306"/>
                    <a:pt x="71952" y="53506"/>
                  </a:cubicBezTo>
                  <a:cubicBezTo>
                    <a:pt x="72786" y="52138"/>
                    <a:pt x="72686" y="50604"/>
                    <a:pt x="71685" y="49369"/>
                  </a:cubicBezTo>
                  <a:cubicBezTo>
                    <a:pt x="71218" y="48769"/>
                    <a:pt x="70584" y="48469"/>
                    <a:pt x="69950" y="48469"/>
                  </a:cubicBezTo>
                  <a:cubicBezTo>
                    <a:pt x="69684" y="48469"/>
                    <a:pt x="69450" y="48502"/>
                    <a:pt x="69183" y="48635"/>
                  </a:cubicBezTo>
                  <a:cubicBezTo>
                    <a:pt x="69050" y="48702"/>
                    <a:pt x="68883" y="48736"/>
                    <a:pt x="68750" y="48736"/>
                  </a:cubicBezTo>
                  <a:cubicBezTo>
                    <a:pt x="68583" y="48736"/>
                    <a:pt x="68383" y="48669"/>
                    <a:pt x="68149" y="48602"/>
                  </a:cubicBezTo>
                  <a:cubicBezTo>
                    <a:pt x="67615" y="48369"/>
                    <a:pt x="67082" y="48168"/>
                    <a:pt x="66548" y="47935"/>
                  </a:cubicBezTo>
                  <a:cubicBezTo>
                    <a:pt x="65614" y="47535"/>
                    <a:pt x="64613" y="47134"/>
                    <a:pt x="63646" y="46834"/>
                  </a:cubicBezTo>
                  <a:cubicBezTo>
                    <a:pt x="63479" y="46767"/>
                    <a:pt x="63479" y="46767"/>
                    <a:pt x="63446" y="46767"/>
                  </a:cubicBezTo>
                  <a:cubicBezTo>
                    <a:pt x="63446" y="46767"/>
                    <a:pt x="63446" y="46734"/>
                    <a:pt x="63513" y="46601"/>
                  </a:cubicBezTo>
                  <a:cubicBezTo>
                    <a:pt x="63513" y="46601"/>
                    <a:pt x="63513" y="46567"/>
                    <a:pt x="63513" y="46534"/>
                  </a:cubicBezTo>
                  <a:cubicBezTo>
                    <a:pt x="64246" y="45467"/>
                    <a:pt x="64847" y="44666"/>
                    <a:pt x="65447" y="43965"/>
                  </a:cubicBezTo>
                  <a:cubicBezTo>
                    <a:pt x="65881" y="43398"/>
                    <a:pt x="66248" y="42931"/>
                    <a:pt x="66548" y="42464"/>
                  </a:cubicBezTo>
                  <a:lnTo>
                    <a:pt x="66648" y="42331"/>
                  </a:lnTo>
                  <a:cubicBezTo>
                    <a:pt x="67048" y="41731"/>
                    <a:pt x="67415" y="41163"/>
                    <a:pt x="67782" y="40596"/>
                  </a:cubicBezTo>
                  <a:cubicBezTo>
                    <a:pt x="68583" y="39295"/>
                    <a:pt x="69117" y="38261"/>
                    <a:pt x="69417" y="37194"/>
                  </a:cubicBezTo>
                  <a:cubicBezTo>
                    <a:pt x="69483" y="36960"/>
                    <a:pt x="69550" y="36760"/>
                    <a:pt x="69617" y="36560"/>
                  </a:cubicBezTo>
                  <a:cubicBezTo>
                    <a:pt x="69717" y="36293"/>
                    <a:pt x="69784" y="36026"/>
                    <a:pt x="69850" y="35760"/>
                  </a:cubicBezTo>
                  <a:cubicBezTo>
                    <a:pt x="70384" y="33992"/>
                    <a:pt x="70384" y="32190"/>
                    <a:pt x="69917" y="30456"/>
                  </a:cubicBezTo>
                  <a:cubicBezTo>
                    <a:pt x="69550" y="29155"/>
                    <a:pt x="68816" y="28054"/>
                    <a:pt x="68216" y="27254"/>
                  </a:cubicBezTo>
                  <a:cubicBezTo>
                    <a:pt x="67916" y="26820"/>
                    <a:pt x="67515" y="26486"/>
                    <a:pt x="67015" y="26219"/>
                  </a:cubicBezTo>
                  <a:cubicBezTo>
                    <a:pt x="66348" y="25853"/>
                    <a:pt x="65614" y="25552"/>
                    <a:pt x="64780" y="25252"/>
                  </a:cubicBezTo>
                  <a:cubicBezTo>
                    <a:pt x="64080" y="25019"/>
                    <a:pt x="63379" y="24885"/>
                    <a:pt x="62712" y="24885"/>
                  </a:cubicBezTo>
                  <a:cubicBezTo>
                    <a:pt x="62112" y="24885"/>
                    <a:pt x="61544" y="24985"/>
                    <a:pt x="60977" y="25152"/>
                  </a:cubicBezTo>
                  <a:cubicBezTo>
                    <a:pt x="59543" y="25586"/>
                    <a:pt x="58275" y="26286"/>
                    <a:pt x="57108" y="26987"/>
                  </a:cubicBezTo>
                  <a:cubicBezTo>
                    <a:pt x="56708" y="27220"/>
                    <a:pt x="56307" y="27487"/>
                    <a:pt x="55907" y="27754"/>
                  </a:cubicBezTo>
                  <a:cubicBezTo>
                    <a:pt x="55774" y="27821"/>
                    <a:pt x="55674" y="27921"/>
                    <a:pt x="55540" y="27987"/>
                  </a:cubicBezTo>
                  <a:cubicBezTo>
                    <a:pt x="55207" y="27520"/>
                    <a:pt x="54973" y="27020"/>
                    <a:pt x="54773" y="26420"/>
                  </a:cubicBezTo>
                  <a:cubicBezTo>
                    <a:pt x="54640" y="25919"/>
                    <a:pt x="54439" y="25486"/>
                    <a:pt x="54239" y="25085"/>
                  </a:cubicBezTo>
                  <a:cubicBezTo>
                    <a:pt x="54139" y="24818"/>
                    <a:pt x="54039" y="24518"/>
                    <a:pt x="53939" y="24251"/>
                  </a:cubicBezTo>
                  <a:cubicBezTo>
                    <a:pt x="53906" y="24218"/>
                    <a:pt x="53906" y="24185"/>
                    <a:pt x="53906" y="24151"/>
                  </a:cubicBezTo>
                  <a:cubicBezTo>
                    <a:pt x="54339" y="23884"/>
                    <a:pt x="54740" y="23551"/>
                    <a:pt x="55107" y="23251"/>
                  </a:cubicBezTo>
                  <a:cubicBezTo>
                    <a:pt x="55874" y="22550"/>
                    <a:pt x="56641" y="21783"/>
                    <a:pt x="57408" y="20916"/>
                  </a:cubicBezTo>
                  <a:cubicBezTo>
                    <a:pt x="58476" y="19748"/>
                    <a:pt x="58909" y="18381"/>
                    <a:pt x="58776" y="16846"/>
                  </a:cubicBezTo>
                  <a:cubicBezTo>
                    <a:pt x="58776" y="16679"/>
                    <a:pt x="58709" y="16513"/>
                    <a:pt x="58676" y="16379"/>
                  </a:cubicBezTo>
                  <a:cubicBezTo>
                    <a:pt x="58676" y="16379"/>
                    <a:pt x="58642" y="16379"/>
                    <a:pt x="58642" y="16346"/>
                  </a:cubicBezTo>
                  <a:cubicBezTo>
                    <a:pt x="58576" y="16012"/>
                    <a:pt x="58476" y="15679"/>
                    <a:pt x="58342" y="15412"/>
                  </a:cubicBezTo>
                  <a:cubicBezTo>
                    <a:pt x="58075" y="14778"/>
                    <a:pt x="57608" y="14344"/>
                    <a:pt x="56975" y="14044"/>
                  </a:cubicBezTo>
                  <a:cubicBezTo>
                    <a:pt x="56174" y="13677"/>
                    <a:pt x="55473" y="13410"/>
                    <a:pt x="54673" y="13410"/>
                  </a:cubicBezTo>
                  <a:lnTo>
                    <a:pt x="54640" y="13410"/>
                  </a:lnTo>
                  <a:cubicBezTo>
                    <a:pt x="54673" y="13310"/>
                    <a:pt x="54740" y="13210"/>
                    <a:pt x="54773" y="13110"/>
                  </a:cubicBezTo>
                  <a:cubicBezTo>
                    <a:pt x="54806" y="13043"/>
                    <a:pt x="54873" y="12943"/>
                    <a:pt x="54906" y="12877"/>
                  </a:cubicBezTo>
                  <a:cubicBezTo>
                    <a:pt x="55807" y="11009"/>
                    <a:pt x="56107" y="9241"/>
                    <a:pt x="55840" y="7506"/>
                  </a:cubicBezTo>
                  <a:cubicBezTo>
                    <a:pt x="55574" y="5838"/>
                    <a:pt x="54873" y="4404"/>
                    <a:pt x="54273" y="3336"/>
                  </a:cubicBezTo>
                  <a:cubicBezTo>
                    <a:pt x="54173" y="3103"/>
                    <a:pt x="54039" y="2869"/>
                    <a:pt x="53839" y="2669"/>
                  </a:cubicBezTo>
                  <a:cubicBezTo>
                    <a:pt x="52338" y="968"/>
                    <a:pt x="50637" y="101"/>
                    <a:pt x="48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4129;p57">
              <a:extLst>
                <a:ext uri="{FF2B5EF4-FFF2-40B4-BE49-F238E27FC236}">
                  <a16:creationId xmlns:a16="http://schemas.microsoft.com/office/drawing/2014/main" id="{AA4B8CDC-224E-705C-2A58-5C2E12380C2D}"/>
                </a:ext>
              </a:extLst>
            </p:cNvPr>
            <p:cNvSpPr/>
            <p:nvPr/>
          </p:nvSpPr>
          <p:spPr>
            <a:xfrm>
              <a:off x="2240950" y="3260275"/>
              <a:ext cx="1830475" cy="1755450"/>
            </a:xfrm>
            <a:custGeom>
              <a:avLst/>
              <a:gdLst/>
              <a:ahLst/>
              <a:cxnLst/>
              <a:rect l="l" t="t" r="r" b="b"/>
              <a:pathLst>
                <a:path w="73219" h="70218" extrusionOk="0">
                  <a:moveTo>
                    <a:pt x="24251" y="55040"/>
                  </a:moveTo>
                  <a:cubicBezTo>
                    <a:pt x="24251" y="55073"/>
                    <a:pt x="24251" y="55073"/>
                    <a:pt x="24217" y="55107"/>
                  </a:cubicBezTo>
                  <a:cubicBezTo>
                    <a:pt x="24251" y="55107"/>
                    <a:pt x="24251" y="55140"/>
                    <a:pt x="24284" y="55140"/>
                  </a:cubicBezTo>
                  <a:cubicBezTo>
                    <a:pt x="24284" y="55140"/>
                    <a:pt x="24317" y="55107"/>
                    <a:pt x="24317" y="55107"/>
                  </a:cubicBezTo>
                  <a:cubicBezTo>
                    <a:pt x="24317" y="55073"/>
                    <a:pt x="24284" y="55073"/>
                    <a:pt x="24251" y="55040"/>
                  </a:cubicBezTo>
                  <a:close/>
                  <a:moveTo>
                    <a:pt x="48902" y="401"/>
                  </a:moveTo>
                  <a:cubicBezTo>
                    <a:pt x="51003" y="501"/>
                    <a:pt x="52571" y="1502"/>
                    <a:pt x="53905" y="3003"/>
                  </a:cubicBezTo>
                  <a:cubicBezTo>
                    <a:pt x="54072" y="3169"/>
                    <a:pt x="54205" y="3403"/>
                    <a:pt x="54339" y="3636"/>
                  </a:cubicBezTo>
                  <a:cubicBezTo>
                    <a:pt x="55039" y="4904"/>
                    <a:pt x="55640" y="6238"/>
                    <a:pt x="55873" y="7739"/>
                  </a:cubicBezTo>
                  <a:cubicBezTo>
                    <a:pt x="56140" y="9574"/>
                    <a:pt x="55740" y="11309"/>
                    <a:pt x="54939" y="12976"/>
                  </a:cubicBezTo>
                  <a:cubicBezTo>
                    <a:pt x="54839" y="13177"/>
                    <a:pt x="54739" y="13377"/>
                    <a:pt x="54639" y="13577"/>
                  </a:cubicBezTo>
                  <a:cubicBezTo>
                    <a:pt x="54606" y="13677"/>
                    <a:pt x="54672" y="13810"/>
                    <a:pt x="54806" y="13810"/>
                  </a:cubicBezTo>
                  <a:lnTo>
                    <a:pt x="54906" y="13810"/>
                  </a:lnTo>
                  <a:cubicBezTo>
                    <a:pt x="55706" y="13810"/>
                    <a:pt x="56407" y="14111"/>
                    <a:pt x="57107" y="14444"/>
                  </a:cubicBezTo>
                  <a:cubicBezTo>
                    <a:pt x="57675" y="14711"/>
                    <a:pt x="58108" y="15078"/>
                    <a:pt x="58375" y="15678"/>
                  </a:cubicBezTo>
                  <a:cubicBezTo>
                    <a:pt x="58508" y="16012"/>
                    <a:pt x="58609" y="16312"/>
                    <a:pt x="58675" y="16612"/>
                  </a:cubicBezTo>
                  <a:cubicBezTo>
                    <a:pt x="58675" y="16646"/>
                    <a:pt x="58709" y="16646"/>
                    <a:pt x="58709" y="16679"/>
                  </a:cubicBezTo>
                  <a:cubicBezTo>
                    <a:pt x="58775" y="16813"/>
                    <a:pt x="58809" y="16946"/>
                    <a:pt x="58809" y="17079"/>
                  </a:cubicBezTo>
                  <a:cubicBezTo>
                    <a:pt x="58942" y="18581"/>
                    <a:pt x="58475" y="19881"/>
                    <a:pt x="57508" y="20982"/>
                  </a:cubicBezTo>
                  <a:cubicBezTo>
                    <a:pt x="56774" y="21783"/>
                    <a:pt x="56007" y="22583"/>
                    <a:pt x="55206" y="23284"/>
                  </a:cubicBezTo>
                  <a:cubicBezTo>
                    <a:pt x="54772" y="23651"/>
                    <a:pt x="54339" y="24018"/>
                    <a:pt x="53872" y="24285"/>
                  </a:cubicBezTo>
                  <a:cubicBezTo>
                    <a:pt x="53905" y="24351"/>
                    <a:pt x="53939" y="24451"/>
                    <a:pt x="53972" y="24518"/>
                  </a:cubicBezTo>
                  <a:cubicBezTo>
                    <a:pt x="54072" y="24818"/>
                    <a:pt x="54172" y="25085"/>
                    <a:pt x="54272" y="25352"/>
                  </a:cubicBezTo>
                  <a:cubicBezTo>
                    <a:pt x="54506" y="25786"/>
                    <a:pt x="54672" y="26219"/>
                    <a:pt x="54806" y="26686"/>
                  </a:cubicBezTo>
                  <a:cubicBezTo>
                    <a:pt x="55006" y="27287"/>
                    <a:pt x="55273" y="27820"/>
                    <a:pt x="55640" y="28321"/>
                  </a:cubicBezTo>
                  <a:cubicBezTo>
                    <a:pt x="55673" y="28354"/>
                    <a:pt x="55706" y="28421"/>
                    <a:pt x="55740" y="28454"/>
                  </a:cubicBezTo>
                  <a:cubicBezTo>
                    <a:pt x="56307" y="28087"/>
                    <a:pt x="56874" y="27687"/>
                    <a:pt x="57441" y="27353"/>
                  </a:cubicBezTo>
                  <a:cubicBezTo>
                    <a:pt x="58675" y="26620"/>
                    <a:pt x="59909" y="25986"/>
                    <a:pt x="61277" y="25552"/>
                  </a:cubicBezTo>
                  <a:cubicBezTo>
                    <a:pt x="61844" y="25385"/>
                    <a:pt x="62378" y="25285"/>
                    <a:pt x="62945" y="25285"/>
                  </a:cubicBezTo>
                  <a:cubicBezTo>
                    <a:pt x="63612" y="25285"/>
                    <a:pt x="64279" y="25419"/>
                    <a:pt x="64946" y="25652"/>
                  </a:cubicBezTo>
                  <a:cubicBezTo>
                    <a:pt x="65714" y="25919"/>
                    <a:pt x="66447" y="26219"/>
                    <a:pt x="67148" y="26586"/>
                  </a:cubicBezTo>
                  <a:cubicBezTo>
                    <a:pt x="67615" y="26853"/>
                    <a:pt x="67982" y="27153"/>
                    <a:pt x="68282" y="27554"/>
                  </a:cubicBezTo>
                  <a:cubicBezTo>
                    <a:pt x="68983" y="28521"/>
                    <a:pt x="69616" y="29555"/>
                    <a:pt x="69950" y="30723"/>
                  </a:cubicBezTo>
                  <a:cubicBezTo>
                    <a:pt x="70417" y="32457"/>
                    <a:pt x="70417" y="34158"/>
                    <a:pt x="69883" y="35893"/>
                  </a:cubicBezTo>
                  <a:cubicBezTo>
                    <a:pt x="69750" y="36360"/>
                    <a:pt x="69616" y="36827"/>
                    <a:pt x="69450" y="37327"/>
                  </a:cubicBezTo>
                  <a:cubicBezTo>
                    <a:pt x="69083" y="38528"/>
                    <a:pt x="68516" y="39629"/>
                    <a:pt x="67848" y="40663"/>
                  </a:cubicBezTo>
                  <a:cubicBezTo>
                    <a:pt x="67448" y="41297"/>
                    <a:pt x="67015" y="41931"/>
                    <a:pt x="66614" y="42564"/>
                  </a:cubicBezTo>
                  <a:cubicBezTo>
                    <a:pt x="66281" y="43065"/>
                    <a:pt x="65914" y="43565"/>
                    <a:pt x="65513" y="44032"/>
                  </a:cubicBezTo>
                  <a:cubicBezTo>
                    <a:pt x="64813" y="44866"/>
                    <a:pt x="64179" y="45767"/>
                    <a:pt x="63579" y="46634"/>
                  </a:cubicBezTo>
                  <a:cubicBezTo>
                    <a:pt x="63579" y="46667"/>
                    <a:pt x="63545" y="46701"/>
                    <a:pt x="63545" y="46734"/>
                  </a:cubicBezTo>
                  <a:cubicBezTo>
                    <a:pt x="63412" y="47034"/>
                    <a:pt x="63545" y="47134"/>
                    <a:pt x="63812" y="47234"/>
                  </a:cubicBezTo>
                  <a:cubicBezTo>
                    <a:pt x="65347" y="47701"/>
                    <a:pt x="66814" y="48402"/>
                    <a:pt x="68315" y="49002"/>
                  </a:cubicBezTo>
                  <a:cubicBezTo>
                    <a:pt x="68549" y="49069"/>
                    <a:pt x="68749" y="49136"/>
                    <a:pt x="68983" y="49136"/>
                  </a:cubicBezTo>
                  <a:cubicBezTo>
                    <a:pt x="69149" y="49136"/>
                    <a:pt x="69316" y="49102"/>
                    <a:pt x="69516" y="49002"/>
                  </a:cubicBezTo>
                  <a:cubicBezTo>
                    <a:pt x="69750" y="48902"/>
                    <a:pt x="69950" y="48869"/>
                    <a:pt x="70183" y="48869"/>
                  </a:cubicBezTo>
                  <a:cubicBezTo>
                    <a:pt x="70784" y="48869"/>
                    <a:pt x="71318" y="49169"/>
                    <a:pt x="71751" y="49703"/>
                  </a:cubicBezTo>
                  <a:cubicBezTo>
                    <a:pt x="72685" y="50870"/>
                    <a:pt x="72785" y="52271"/>
                    <a:pt x="71985" y="53606"/>
                  </a:cubicBezTo>
                  <a:cubicBezTo>
                    <a:pt x="71551" y="54339"/>
                    <a:pt x="70951" y="54973"/>
                    <a:pt x="70217" y="55440"/>
                  </a:cubicBezTo>
                  <a:cubicBezTo>
                    <a:pt x="69883" y="55640"/>
                    <a:pt x="69583" y="55740"/>
                    <a:pt x="69249" y="55740"/>
                  </a:cubicBezTo>
                  <a:cubicBezTo>
                    <a:pt x="69016" y="55740"/>
                    <a:pt x="68782" y="55674"/>
                    <a:pt x="68516" y="55607"/>
                  </a:cubicBezTo>
                  <a:cubicBezTo>
                    <a:pt x="67448" y="55240"/>
                    <a:pt x="66414" y="54139"/>
                    <a:pt x="66381" y="52705"/>
                  </a:cubicBezTo>
                  <a:cubicBezTo>
                    <a:pt x="66381" y="52672"/>
                    <a:pt x="66381" y="52638"/>
                    <a:pt x="66381" y="52605"/>
                  </a:cubicBezTo>
                  <a:cubicBezTo>
                    <a:pt x="66381" y="52572"/>
                    <a:pt x="66381" y="52538"/>
                    <a:pt x="66381" y="52471"/>
                  </a:cubicBezTo>
                  <a:cubicBezTo>
                    <a:pt x="66381" y="52405"/>
                    <a:pt x="66381" y="52338"/>
                    <a:pt x="66381" y="52238"/>
                  </a:cubicBezTo>
                  <a:cubicBezTo>
                    <a:pt x="66414" y="52205"/>
                    <a:pt x="66414" y="52171"/>
                    <a:pt x="66414" y="52171"/>
                  </a:cubicBezTo>
                  <a:cubicBezTo>
                    <a:pt x="66414" y="52105"/>
                    <a:pt x="66414" y="52071"/>
                    <a:pt x="66447" y="52038"/>
                  </a:cubicBezTo>
                  <a:cubicBezTo>
                    <a:pt x="66447" y="51971"/>
                    <a:pt x="66447" y="51904"/>
                    <a:pt x="66481" y="51871"/>
                  </a:cubicBezTo>
                  <a:cubicBezTo>
                    <a:pt x="66648" y="51237"/>
                    <a:pt x="66781" y="51204"/>
                    <a:pt x="65980" y="50870"/>
                  </a:cubicBezTo>
                  <a:cubicBezTo>
                    <a:pt x="64813" y="50403"/>
                    <a:pt x="63645" y="49970"/>
                    <a:pt x="62445" y="49603"/>
                  </a:cubicBezTo>
                  <a:cubicBezTo>
                    <a:pt x="62411" y="49569"/>
                    <a:pt x="62345" y="49536"/>
                    <a:pt x="62311" y="49536"/>
                  </a:cubicBezTo>
                  <a:cubicBezTo>
                    <a:pt x="62311" y="49536"/>
                    <a:pt x="62278" y="49536"/>
                    <a:pt x="62244" y="49569"/>
                  </a:cubicBezTo>
                  <a:cubicBezTo>
                    <a:pt x="62178" y="49636"/>
                    <a:pt x="62211" y="49703"/>
                    <a:pt x="62278" y="49769"/>
                  </a:cubicBezTo>
                  <a:cubicBezTo>
                    <a:pt x="62678" y="50704"/>
                    <a:pt x="63078" y="51671"/>
                    <a:pt x="63445" y="52605"/>
                  </a:cubicBezTo>
                  <a:cubicBezTo>
                    <a:pt x="63579" y="52938"/>
                    <a:pt x="63779" y="53105"/>
                    <a:pt x="64112" y="53139"/>
                  </a:cubicBezTo>
                  <a:cubicBezTo>
                    <a:pt x="64479" y="53205"/>
                    <a:pt x="64813" y="53272"/>
                    <a:pt x="65113" y="53539"/>
                  </a:cubicBezTo>
                  <a:cubicBezTo>
                    <a:pt x="65847" y="54173"/>
                    <a:pt x="66047" y="55073"/>
                    <a:pt x="65647" y="56074"/>
                  </a:cubicBezTo>
                  <a:cubicBezTo>
                    <a:pt x="65280" y="57075"/>
                    <a:pt x="64646" y="58009"/>
                    <a:pt x="63746" y="58643"/>
                  </a:cubicBezTo>
                  <a:cubicBezTo>
                    <a:pt x="63612" y="58709"/>
                    <a:pt x="63512" y="58809"/>
                    <a:pt x="63412" y="58876"/>
                  </a:cubicBezTo>
                  <a:cubicBezTo>
                    <a:pt x="62878" y="59276"/>
                    <a:pt x="62278" y="59476"/>
                    <a:pt x="61677" y="59476"/>
                  </a:cubicBezTo>
                  <a:cubicBezTo>
                    <a:pt x="60977" y="59476"/>
                    <a:pt x="60276" y="59210"/>
                    <a:pt x="59743" y="58676"/>
                  </a:cubicBezTo>
                  <a:cubicBezTo>
                    <a:pt x="59543" y="58476"/>
                    <a:pt x="59342" y="58209"/>
                    <a:pt x="59242" y="57942"/>
                  </a:cubicBezTo>
                  <a:cubicBezTo>
                    <a:pt x="58875" y="57141"/>
                    <a:pt x="58942" y="56241"/>
                    <a:pt x="59276" y="55474"/>
                  </a:cubicBezTo>
                  <a:cubicBezTo>
                    <a:pt x="59276" y="55474"/>
                    <a:pt x="59309" y="55440"/>
                    <a:pt x="59309" y="55440"/>
                  </a:cubicBezTo>
                  <a:cubicBezTo>
                    <a:pt x="59442" y="55107"/>
                    <a:pt x="59676" y="54806"/>
                    <a:pt x="59943" y="54540"/>
                  </a:cubicBezTo>
                  <a:cubicBezTo>
                    <a:pt x="60110" y="54373"/>
                    <a:pt x="60210" y="54206"/>
                    <a:pt x="60076" y="53973"/>
                  </a:cubicBezTo>
                  <a:cubicBezTo>
                    <a:pt x="59976" y="53739"/>
                    <a:pt x="59876" y="53506"/>
                    <a:pt x="59776" y="53272"/>
                  </a:cubicBezTo>
                  <a:cubicBezTo>
                    <a:pt x="59376" y="52505"/>
                    <a:pt x="59009" y="51738"/>
                    <a:pt x="58609" y="50970"/>
                  </a:cubicBezTo>
                  <a:cubicBezTo>
                    <a:pt x="58475" y="50704"/>
                    <a:pt x="58375" y="50403"/>
                    <a:pt x="58075" y="50103"/>
                  </a:cubicBezTo>
                  <a:cubicBezTo>
                    <a:pt x="58008" y="50203"/>
                    <a:pt x="57941" y="50303"/>
                    <a:pt x="57875" y="50403"/>
                  </a:cubicBezTo>
                  <a:cubicBezTo>
                    <a:pt x="57107" y="51638"/>
                    <a:pt x="56307" y="52905"/>
                    <a:pt x="55506" y="54139"/>
                  </a:cubicBezTo>
                  <a:cubicBezTo>
                    <a:pt x="55373" y="54373"/>
                    <a:pt x="55273" y="54573"/>
                    <a:pt x="55440" y="54840"/>
                  </a:cubicBezTo>
                  <a:cubicBezTo>
                    <a:pt x="55573" y="55140"/>
                    <a:pt x="55573" y="55440"/>
                    <a:pt x="55506" y="55740"/>
                  </a:cubicBezTo>
                  <a:cubicBezTo>
                    <a:pt x="55239" y="57608"/>
                    <a:pt x="54172" y="58843"/>
                    <a:pt x="52371" y="59210"/>
                  </a:cubicBezTo>
                  <a:cubicBezTo>
                    <a:pt x="52171" y="59243"/>
                    <a:pt x="51970" y="59276"/>
                    <a:pt x="51770" y="59276"/>
                  </a:cubicBezTo>
                  <a:cubicBezTo>
                    <a:pt x="51103" y="59276"/>
                    <a:pt x="50436" y="59043"/>
                    <a:pt x="49836" y="58609"/>
                  </a:cubicBezTo>
                  <a:cubicBezTo>
                    <a:pt x="49569" y="58376"/>
                    <a:pt x="49369" y="58075"/>
                    <a:pt x="49269" y="57709"/>
                  </a:cubicBezTo>
                  <a:cubicBezTo>
                    <a:pt x="48935" y="56541"/>
                    <a:pt x="49102" y="55440"/>
                    <a:pt x="49769" y="54406"/>
                  </a:cubicBezTo>
                  <a:cubicBezTo>
                    <a:pt x="50136" y="53872"/>
                    <a:pt x="50670" y="53539"/>
                    <a:pt x="51270" y="53405"/>
                  </a:cubicBezTo>
                  <a:cubicBezTo>
                    <a:pt x="51704" y="53339"/>
                    <a:pt x="51904" y="53105"/>
                    <a:pt x="52004" y="52738"/>
                  </a:cubicBezTo>
                  <a:cubicBezTo>
                    <a:pt x="52104" y="52538"/>
                    <a:pt x="52137" y="52305"/>
                    <a:pt x="52204" y="52105"/>
                  </a:cubicBezTo>
                  <a:cubicBezTo>
                    <a:pt x="52371" y="51137"/>
                    <a:pt x="52738" y="50270"/>
                    <a:pt x="53305" y="49469"/>
                  </a:cubicBezTo>
                  <a:cubicBezTo>
                    <a:pt x="53338" y="49403"/>
                    <a:pt x="53405" y="49302"/>
                    <a:pt x="53438" y="49202"/>
                  </a:cubicBezTo>
                  <a:cubicBezTo>
                    <a:pt x="53472" y="49136"/>
                    <a:pt x="53505" y="49036"/>
                    <a:pt x="53538" y="48969"/>
                  </a:cubicBezTo>
                  <a:cubicBezTo>
                    <a:pt x="53538" y="48936"/>
                    <a:pt x="53538" y="48902"/>
                    <a:pt x="53505" y="48902"/>
                  </a:cubicBezTo>
                  <a:cubicBezTo>
                    <a:pt x="53505" y="48869"/>
                    <a:pt x="53472" y="48869"/>
                    <a:pt x="53438" y="48869"/>
                  </a:cubicBezTo>
                  <a:cubicBezTo>
                    <a:pt x="52771" y="49169"/>
                    <a:pt x="52137" y="49536"/>
                    <a:pt x="51470" y="49903"/>
                  </a:cubicBezTo>
                  <a:cubicBezTo>
                    <a:pt x="51103" y="50103"/>
                    <a:pt x="50703" y="50303"/>
                    <a:pt x="50303" y="50470"/>
                  </a:cubicBezTo>
                  <a:cubicBezTo>
                    <a:pt x="49736" y="50970"/>
                    <a:pt x="49168" y="51471"/>
                    <a:pt x="48568" y="51938"/>
                  </a:cubicBezTo>
                  <a:cubicBezTo>
                    <a:pt x="48268" y="52205"/>
                    <a:pt x="47934" y="52505"/>
                    <a:pt x="47634" y="52772"/>
                  </a:cubicBezTo>
                  <a:cubicBezTo>
                    <a:pt x="47567" y="52838"/>
                    <a:pt x="47501" y="52938"/>
                    <a:pt x="47434" y="53005"/>
                  </a:cubicBezTo>
                  <a:cubicBezTo>
                    <a:pt x="47401" y="53072"/>
                    <a:pt x="47367" y="53139"/>
                    <a:pt x="47334" y="53205"/>
                  </a:cubicBezTo>
                  <a:cubicBezTo>
                    <a:pt x="47167" y="53506"/>
                    <a:pt x="47134" y="53839"/>
                    <a:pt x="47100" y="54173"/>
                  </a:cubicBezTo>
                  <a:cubicBezTo>
                    <a:pt x="47067" y="55173"/>
                    <a:pt x="47100" y="56174"/>
                    <a:pt x="47434" y="57141"/>
                  </a:cubicBezTo>
                  <a:cubicBezTo>
                    <a:pt x="47601" y="57675"/>
                    <a:pt x="47734" y="58276"/>
                    <a:pt x="47868" y="58843"/>
                  </a:cubicBezTo>
                  <a:cubicBezTo>
                    <a:pt x="47934" y="59110"/>
                    <a:pt x="48034" y="59343"/>
                    <a:pt x="48301" y="59510"/>
                  </a:cubicBezTo>
                  <a:cubicBezTo>
                    <a:pt x="48501" y="59610"/>
                    <a:pt x="48668" y="59777"/>
                    <a:pt x="48835" y="59910"/>
                  </a:cubicBezTo>
                  <a:cubicBezTo>
                    <a:pt x="49402" y="60410"/>
                    <a:pt x="49702" y="61044"/>
                    <a:pt x="49769" y="61811"/>
                  </a:cubicBezTo>
                  <a:cubicBezTo>
                    <a:pt x="49802" y="62178"/>
                    <a:pt x="49836" y="62579"/>
                    <a:pt x="49836" y="62979"/>
                  </a:cubicBezTo>
                  <a:cubicBezTo>
                    <a:pt x="49836" y="64180"/>
                    <a:pt x="49235" y="65014"/>
                    <a:pt x="48168" y="65514"/>
                  </a:cubicBezTo>
                  <a:cubicBezTo>
                    <a:pt x="48034" y="65581"/>
                    <a:pt x="47934" y="65614"/>
                    <a:pt x="47834" y="65648"/>
                  </a:cubicBezTo>
                  <a:cubicBezTo>
                    <a:pt x="47601" y="65748"/>
                    <a:pt x="47401" y="65814"/>
                    <a:pt x="47134" y="65848"/>
                  </a:cubicBezTo>
                  <a:lnTo>
                    <a:pt x="47067" y="65848"/>
                  </a:lnTo>
                  <a:cubicBezTo>
                    <a:pt x="46467" y="65848"/>
                    <a:pt x="46033" y="65481"/>
                    <a:pt x="45633" y="65080"/>
                  </a:cubicBezTo>
                  <a:cubicBezTo>
                    <a:pt x="45299" y="64714"/>
                    <a:pt x="45099" y="64313"/>
                    <a:pt x="45066" y="63813"/>
                  </a:cubicBezTo>
                  <a:cubicBezTo>
                    <a:pt x="45066" y="63446"/>
                    <a:pt x="45032" y="63079"/>
                    <a:pt x="45099" y="62712"/>
                  </a:cubicBezTo>
                  <a:cubicBezTo>
                    <a:pt x="45132" y="62612"/>
                    <a:pt x="45132" y="62512"/>
                    <a:pt x="45166" y="62412"/>
                  </a:cubicBezTo>
                  <a:cubicBezTo>
                    <a:pt x="45199" y="62245"/>
                    <a:pt x="45199" y="62112"/>
                    <a:pt x="45199" y="61945"/>
                  </a:cubicBezTo>
                  <a:cubicBezTo>
                    <a:pt x="45199" y="61912"/>
                    <a:pt x="45199" y="61878"/>
                    <a:pt x="45199" y="61811"/>
                  </a:cubicBezTo>
                  <a:cubicBezTo>
                    <a:pt x="44932" y="60410"/>
                    <a:pt x="44632" y="59009"/>
                    <a:pt x="44365" y="57575"/>
                  </a:cubicBezTo>
                  <a:cubicBezTo>
                    <a:pt x="44332" y="57575"/>
                    <a:pt x="44332" y="57608"/>
                    <a:pt x="44332" y="57608"/>
                  </a:cubicBezTo>
                  <a:cubicBezTo>
                    <a:pt x="44232" y="57642"/>
                    <a:pt x="44232" y="57775"/>
                    <a:pt x="44232" y="57842"/>
                  </a:cubicBezTo>
                  <a:cubicBezTo>
                    <a:pt x="43798" y="59410"/>
                    <a:pt x="43298" y="60978"/>
                    <a:pt x="42731" y="62512"/>
                  </a:cubicBezTo>
                  <a:cubicBezTo>
                    <a:pt x="42497" y="63179"/>
                    <a:pt x="42530" y="63813"/>
                    <a:pt x="42797" y="64447"/>
                  </a:cubicBezTo>
                  <a:cubicBezTo>
                    <a:pt x="43031" y="64947"/>
                    <a:pt x="43131" y="65514"/>
                    <a:pt x="43164" y="66081"/>
                  </a:cubicBezTo>
                  <a:cubicBezTo>
                    <a:pt x="43231" y="67282"/>
                    <a:pt x="42630" y="68216"/>
                    <a:pt x="41763" y="68950"/>
                  </a:cubicBezTo>
                  <a:cubicBezTo>
                    <a:pt x="41363" y="69350"/>
                    <a:pt x="40863" y="69717"/>
                    <a:pt x="40262" y="69784"/>
                  </a:cubicBezTo>
                  <a:cubicBezTo>
                    <a:pt x="40195" y="69817"/>
                    <a:pt x="40095" y="69817"/>
                    <a:pt x="40029" y="69817"/>
                  </a:cubicBezTo>
                  <a:lnTo>
                    <a:pt x="39895" y="69817"/>
                  </a:lnTo>
                  <a:cubicBezTo>
                    <a:pt x="39395" y="69817"/>
                    <a:pt x="38928" y="69584"/>
                    <a:pt x="38561" y="69150"/>
                  </a:cubicBezTo>
                  <a:cubicBezTo>
                    <a:pt x="38261" y="68750"/>
                    <a:pt x="38061" y="68283"/>
                    <a:pt x="37960" y="67782"/>
                  </a:cubicBezTo>
                  <a:cubicBezTo>
                    <a:pt x="37827" y="67149"/>
                    <a:pt x="37794" y="66515"/>
                    <a:pt x="37894" y="65881"/>
                  </a:cubicBezTo>
                  <a:cubicBezTo>
                    <a:pt x="37960" y="65347"/>
                    <a:pt x="38094" y="64814"/>
                    <a:pt x="38427" y="64280"/>
                  </a:cubicBezTo>
                  <a:cubicBezTo>
                    <a:pt x="38494" y="64146"/>
                    <a:pt x="38561" y="63980"/>
                    <a:pt x="38694" y="63880"/>
                  </a:cubicBezTo>
                  <a:cubicBezTo>
                    <a:pt x="39061" y="63579"/>
                    <a:pt x="39195" y="63146"/>
                    <a:pt x="39328" y="62745"/>
                  </a:cubicBezTo>
                  <a:cubicBezTo>
                    <a:pt x="39828" y="61144"/>
                    <a:pt x="40362" y="59577"/>
                    <a:pt x="40863" y="57975"/>
                  </a:cubicBezTo>
                  <a:cubicBezTo>
                    <a:pt x="40963" y="57709"/>
                    <a:pt x="41029" y="57442"/>
                    <a:pt x="41096" y="57175"/>
                  </a:cubicBezTo>
                  <a:cubicBezTo>
                    <a:pt x="41129" y="57108"/>
                    <a:pt x="41163" y="57008"/>
                    <a:pt x="41063" y="56941"/>
                  </a:cubicBezTo>
                  <a:cubicBezTo>
                    <a:pt x="41063" y="56941"/>
                    <a:pt x="41063" y="56908"/>
                    <a:pt x="41063" y="56908"/>
                  </a:cubicBezTo>
                  <a:cubicBezTo>
                    <a:pt x="41029" y="56908"/>
                    <a:pt x="40963" y="57008"/>
                    <a:pt x="40896" y="57008"/>
                  </a:cubicBezTo>
                  <a:cubicBezTo>
                    <a:pt x="40729" y="57141"/>
                    <a:pt x="40562" y="57242"/>
                    <a:pt x="40429" y="57375"/>
                  </a:cubicBezTo>
                  <a:cubicBezTo>
                    <a:pt x="39595" y="58242"/>
                    <a:pt x="38628" y="58943"/>
                    <a:pt x="37694" y="59677"/>
                  </a:cubicBezTo>
                  <a:cubicBezTo>
                    <a:pt x="37293" y="59977"/>
                    <a:pt x="37026" y="60310"/>
                    <a:pt x="36893" y="60811"/>
                  </a:cubicBezTo>
                  <a:cubicBezTo>
                    <a:pt x="36793" y="61244"/>
                    <a:pt x="36626" y="61645"/>
                    <a:pt x="36459" y="62045"/>
                  </a:cubicBezTo>
                  <a:cubicBezTo>
                    <a:pt x="36059" y="62912"/>
                    <a:pt x="35459" y="63446"/>
                    <a:pt x="34658" y="63713"/>
                  </a:cubicBezTo>
                  <a:cubicBezTo>
                    <a:pt x="34391" y="63813"/>
                    <a:pt x="34091" y="63880"/>
                    <a:pt x="33824" y="63913"/>
                  </a:cubicBezTo>
                  <a:lnTo>
                    <a:pt x="33424" y="63913"/>
                  </a:lnTo>
                  <a:cubicBezTo>
                    <a:pt x="33024" y="63880"/>
                    <a:pt x="32690" y="63713"/>
                    <a:pt x="32457" y="63346"/>
                  </a:cubicBezTo>
                  <a:cubicBezTo>
                    <a:pt x="32123" y="62846"/>
                    <a:pt x="31889" y="62278"/>
                    <a:pt x="31723" y="61678"/>
                  </a:cubicBezTo>
                  <a:cubicBezTo>
                    <a:pt x="31656" y="61478"/>
                    <a:pt x="31656" y="61278"/>
                    <a:pt x="31656" y="61078"/>
                  </a:cubicBezTo>
                  <a:cubicBezTo>
                    <a:pt x="31656" y="60777"/>
                    <a:pt x="31723" y="60444"/>
                    <a:pt x="31823" y="60177"/>
                  </a:cubicBezTo>
                  <a:cubicBezTo>
                    <a:pt x="32090" y="59510"/>
                    <a:pt x="32490" y="58943"/>
                    <a:pt x="32990" y="58442"/>
                  </a:cubicBezTo>
                  <a:cubicBezTo>
                    <a:pt x="33290" y="58176"/>
                    <a:pt x="33657" y="57975"/>
                    <a:pt x="34091" y="57909"/>
                  </a:cubicBezTo>
                  <a:cubicBezTo>
                    <a:pt x="34625" y="57809"/>
                    <a:pt x="35158" y="57809"/>
                    <a:pt x="35659" y="57775"/>
                  </a:cubicBezTo>
                  <a:cubicBezTo>
                    <a:pt x="35992" y="57775"/>
                    <a:pt x="36226" y="57675"/>
                    <a:pt x="36459" y="57408"/>
                  </a:cubicBezTo>
                  <a:cubicBezTo>
                    <a:pt x="37527" y="56308"/>
                    <a:pt x="38594" y="55173"/>
                    <a:pt x="39695" y="54073"/>
                  </a:cubicBezTo>
                  <a:cubicBezTo>
                    <a:pt x="39895" y="53906"/>
                    <a:pt x="40095" y="53706"/>
                    <a:pt x="40295" y="53506"/>
                  </a:cubicBezTo>
                  <a:lnTo>
                    <a:pt x="40295" y="53506"/>
                  </a:lnTo>
                  <a:cubicBezTo>
                    <a:pt x="39795" y="53606"/>
                    <a:pt x="39328" y="53672"/>
                    <a:pt x="38828" y="53772"/>
                  </a:cubicBezTo>
                  <a:cubicBezTo>
                    <a:pt x="38127" y="53872"/>
                    <a:pt x="37393" y="53906"/>
                    <a:pt x="36693" y="53973"/>
                  </a:cubicBezTo>
                  <a:cubicBezTo>
                    <a:pt x="36526" y="53973"/>
                    <a:pt x="36359" y="53973"/>
                    <a:pt x="36226" y="54006"/>
                  </a:cubicBezTo>
                  <a:cubicBezTo>
                    <a:pt x="36193" y="54139"/>
                    <a:pt x="36126" y="54306"/>
                    <a:pt x="36092" y="54473"/>
                  </a:cubicBezTo>
                  <a:cubicBezTo>
                    <a:pt x="35992" y="54806"/>
                    <a:pt x="35792" y="55073"/>
                    <a:pt x="35592" y="55340"/>
                  </a:cubicBezTo>
                  <a:cubicBezTo>
                    <a:pt x="35492" y="55474"/>
                    <a:pt x="35392" y="55574"/>
                    <a:pt x="35259" y="55674"/>
                  </a:cubicBezTo>
                  <a:cubicBezTo>
                    <a:pt x="35225" y="55707"/>
                    <a:pt x="35192" y="55740"/>
                    <a:pt x="35158" y="55774"/>
                  </a:cubicBezTo>
                  <a:cubicBezTo>
                    <a:pt x="35125" y="55774"/>
                    <a:pt x="35125" y="55807"/>
                    <a:pt x="35092" y="55841"/>
                  </a:cubicBezTo>
                  <a:cubicBezTo>
                    <a:pt x="35025" y="55874"/>
                    <a:pt x="34958" y="55941"/>
                    <a:pt x="34858" y="56007"/>
                  </a:cubicBezTo>
                  <a:cubicBezTo>
                    <a:pt x="34591" y="56207"/>
                    <a:pt x="34258" y="56308"/>
                    <a:pt x="33924" y="56308"/>
                  </a:cubicBezTo>
                  <a:cubicBezTo>
                    <a:pt x="33557" y="56308"/>
                    <a:pt x="33190" y="56174"/>
                    <a:pt x="32857" y="55907"/>
                  </a:cubicBezTo>
                  <a:cubicBezTo>
                    <a:pt x="32190" y="55374"/>
                    <a:pt x="31689" y="54706"/>
                    <a:pt x="31356" y="53939"/>
                  </a:cubicBezTo>
                  <a:cubicBezTo>
                    <a:pt x="30689" y="53872"/>
                    <a:pt x="30055" y="53806"/>
                    <a:pt x="29388" y="53706"/>
                  </a:cubicBezTo>
                  <a:cubicBezTo>
                    <a:pt x="28887" y="53639"/>
                    <a:pt x="28354" y="53606"/>
                    <a:pt x="27853" y="53539"/>
                  </a:cubicBezTo>
                  <a:cubicBezTo>
                    <a:pt x="27720" y="53506"/>
                    <a:pt x="27620" y="53506"/>
                    <a:pt x="27520" y="53472"/>
                  </a:cubicBezTo>
                  <a:lnTo>
                    <a:pt x="27520" y="53472"/>
                  </a:lnTo>
                  <a:cubicBezTo>
                    <a:pt x="27787" y="53973"/>
                    <a:pt x="28087" y="54440"/>
                    <a:pt x="28354" y="54940"/>
                  </a:cubicBezTo>
                  <a:cubicBezTo>
                    <a:pt x="28420" y="55040"/>
                    <a:pt x="28520" y="55140"/>
                    <a:pt x="28554" y="55207"/>
                  </a:cubicBezTo>
                  <a:cubicBezTo>
                    <a:pt x="28754" y="55607"/>
                    <a:pt x="28954" y="55941"/>
                    <a:pt x="29421" y="55941"/>
                  </a:cubicBezTo>
                  <a:lnTo>
                    <a:pt x="29488" y="55941"/>
                  </a:lnTo>
                  <a:cubicBezTo>
                    <a:pt x="29688" y="55941"/>
                    <a:pt x="29855" y="56107"/>
                    <a:pt x="30021" y="56274"/>
                  </a:cubicBezTo>
                  <a:cubicBezTo>
                    <a:pt x="30455" y="56708"/>
                    <a:pt x="30722" y="57308"/>
                    <a:pt x="30822" y="57909"/>
                  </a:cubicBezTo>
                  <a:cubicBezTo>
                    <a:pt x="30822" y="57942"/>
                    <a:pt x="30855" y="57975"/>
                    <a:pt x="30855" y="57975"/>
                  </a:cubicBezTo>
                  <a:cubicBezTo>
                    <a:pt x="30855" y="58042"/>
                    <a:pt x="30855" y="58109"/>
                    <a:pt x="30855" y="58176"/>
                  </a:cubicBezTo>
                  <a:cubicBezTo>
                    <a:pt x="30855" y="58242"/>
                    <a:pt x="30889" y="58309"/>
                    <a:pt x="30889" y="58376"/>
                  </a:cubicBezTo>
                  <a:cubicBezTo>
                    <a:pt x="30889" y="58909"/>
                    <a:pt x="30789" y="59443"/>
                    <a:pt x="30555" y="59910"/>
                  </a:cubicBezTo>
                  <a:cubicBezTo>
                    <a:pt x="30322" y="60344"/>
                    <a:pt x="30122" y="60811"/>
                    <a:pt x="29788" y="61211"/>
                  </a:cubicBezTo>
                  <a:cubicBezTo>
                    <a:pt x="29755" y="61244"/>
                    <a:pt x="29755" y="61278"/>
                    <a:pt x="29721" y="61311"/>
                  </a:cubicBezTo>
                  <a:cubicBezTo>
                    <a:pt x="29388" y="61678"/>
                    <a:pt x="28987" y="61945"/>
                    <a:pt x="28520" y="62078"/>
                  </a:cubicBezTo>
                  <a:cubicBezTo>
                    <a:pt x="28387" y="62112"/>
                    <a:pt x="28220" y="62145"/>
                    <a:pt x="28087" y="62145"/>
                  </a:cubicBezTo>
                  <a:cubicBezTo>
                    <a:pt x="27820" y="62145"/>
                    <a:pt x="27553" y="62045"/>
                    <a:pt x="27286" y="61878"/>
                  </a:cubicBezTo>
                  <a:cubicBezTo>
                    <a:pt x="26953" y="61711"/>
                    <a:pt x="26686" y="61445"/>
                    <a:pt x="26519" y="61111"/>
                  </a:cubicBezTo>
                  <a:cubicBezTo>
                    <a:pt x="26319" y="60711"/>
                    <a:pt x="26219" y="60310"/>
                    <a:pt x="26219" y="59877"/>
                  </a:cubicBezTo>
                  <a:cubicBezTo>
                    <a:pt x="26185" y="59410"/>
                    <a:pt x="26152" y="58943"/>
                    <a:pt x="26285" y="58476"/>
                  </a:cubicBezTo>
                  <a:cubicBezTo>
                    <a:pt x="26419" y="58142"/>
                    <a:pt x="26319" y="57809"/>
                    <a:pt x="26119" y="57542"/>
                  </a:cubicBezTo>
                  <a:cubicBezTo>
                    <a:pt x="25752" y="57008"/>
                    <a:pt x="25385" y="56474"/>
                    <a:pt x="25018" y="55974"/>
                  </a:cubicBezTo>
                  <a:cubicBezTo>
                    <a:pt x="24851" y="55807"/>
                    <a:pt x="24784" y="55440"/>
                    <a:pt x="24518" y="55440"/>
                  </a:cubicBezTo>
                  <a:cubicBezTo>
                    <a:pt x="24484" y="55440"/>
                    <a:pt x="24417" y="55440"/>
                    <a:pt x="24384" y="55474"/>
                  </a:cubicBezTo>
                  <a:cubicBezTo>
                    <a:pt x="24251" y="55540"/>
                    <a:pt x="24217" y="55640"/>
                    <a:pt x="24217" y="55774"/>
                  </a:cubicBezTo>
                  <a:cubicBezTo>
                    <a:pt x="24217" y="55807"/>
                    <a:pt x="24217" y="55807"/>
                    <a:pt x="24217" y="55841"/>
                  </a:cubicBezTo>
                  <a:cubicBezTo>
                    <a:pt x="24251" y="55974"/>
                    <a:pt x="24251" y="56107"/>
                    <a:pt x="24284" y="56241"/>
                  </a:cubicBezTo>
                  <a:cubicBezTo>
                    <a:pt x="24317" y="57008"/>
                    <a:pt x="24351" y="57775"/>
                    <a:pt x="24384" y="58542"/>
                  </a:cubicBezTo>
                  <a:cubicBezTo>
                    <a:pt x="24417" y="58809"/>
                    <a:pt x="24417" y="59076"/>
                    <a:pt x="24417" y="59343"/>
                  </a:cubicBezTo>
                  <a:cubicBezTo>
                    <a:pt x="24417" y="59543"/>
                    <a:pt x="24451" y="59710"/>
                    <a:pt x="24451" y="59877"/>
                  </a:cubicBezTo>
                  <a:cubicBezTo>
                    <a:pt x="24451" y="60210"/>
                    <a:pt x="24551" y="60444"/>
                    <a:pt x="24718" y="60711"/>
                  </a:cubicBezTo>
                  <a:cubicBezTo>
                    <a:pt x="25418" y="61745"/>
                    <a:pt x="25351" y="62946"/>
                    <a:pt x="24718" y="63880"/>
                  </a:cubicBezTo>
                  <a:cubicBezTo>
                    <a:pt x="24684" y="63913"/>
                    <a:pt x="24651" y="63946"/>
                    <a:pt x="24618" y="63980"/>
                  </a:cubicBezTo>
                  <a:cubicBezTo>
                    <a:pt x="24484" y="64180"/>
                    <a:pt x="24351" y="64347"/>
                    <a:pt x="24184" y="64447"/>
                  </a:cubicBezTo>
                  <a:cubicBezTo>
                    <a:pt x="24117" y="64480"/>
                    <a:pt x="24084" y="64547"/>
                    <a:pt x="24051" y="64580"/>
                  </a:cubicBezTo>
                  <a:cubicBezTo>
                    <a:pt x="23617" y="64880"/>
                    <a:pt x="23150" y="65047"/>
                    <a:pt x="22650" y="65047"/>
                  </a:cubicBezTo>
                  <a:lnTo>
                    <a:pt x="22383" y="65047"/>
                  </a:lnTo>
                  <a:cubicBezTo>
                    <a:pt x="22049" y="65047"/>
                    <a:pt x="21716" y="64880"/>
                    <a:pt x="21415" y="64680"/>
                  </a:cubicBezTo>
                  <a:cubicBezTo>
                    <a:pt x="21282" y="64580"/>
                    <a:pt x="21115" y="64480"/>
                    <a:pt x="20982" y="64347"/>
                  </a:cubicBezTo>
                  <a:cubicBezTo>
                    <a:pt x="20281" y="63646"/>
                    <a:pt x="19848" y="62812"/>
                    <a:pt x="20014" y="61745"/>
                  </a:cubicBezTo>
                  <a:cubicBezTo>
                    <a:pt x="20114" y="61078"/>
                    <a:pt x="20448" y="60611"/>
                    <a:pt x="20915" y="60177"/>
                  </a:cubicBezTo>
                  <a:cubicBezTo>
                    <a:pt x="21115" y="60010"/>
                    <a:pt x="21249" y="59843"/>
                    <a:pt x="21182" y="59543"/>
                  </a:cubicBezTo>
                  <a:cubicBezTo>
                    <a:pt x="20982" y="57909"/>
                    <a:pt x="21082" y="56274"/>
                    <a:pt x="20815" y="54640"/>
                  </a:cubicBezTo>
                  <a:cubicBezTo>
                    <a:pt x="20748" y="54073"/>
                    <a:pt x="20681" y="53506"/>
                    <a:pt x="20515" y="52938"/>
                  </a:cubicBezTo>
                  <a:cubicBezTo>
                    <a:pt x="20515" y="52905"/>
                    <a:pt x="20515" y="52872"/>
                    <a:pt x="20481" y="52838"/>
                  </a:cubicBezTo>
                  <a:cubicBezTo>
                    <a:pt x="20448" y="52738"/>
                    <a:pt x="20381" y="52638"/>
                    <a:pt x="20315" y="52505"/>
                  </a:cubicBezTo>
                  <a:cubicBezTo>
                    <a:pt x="20114" y="52238"/>
                    <a:pt x="19948" y="51971"/>
                    <a:pt x="19781" y="51671"/>
                  </a:cubicBezTo>
                  <a:lnTo>
                    <a:pt x="19647" y="51671"/>
                  </a:lnTo>
                  <a:cubicBezTo>
                    <a:pt x="19381" y="51771"/>
                    <a:pt x="19481" y="52004"/>
                    <a:pt x="19414" y="52171"/>
                  </a:cubicBezTo>
                  <a:lnTo>
                    <a:pt x="19381" y="52171"/>
                  </a:lnTo>
                  <a:cubicBezTo>
                    <a:pt x="19347" y="52572"/>
                    <a:pt x="19347" y="53005"/>
                    <a:pt x="19314" y="53405"/>
                  </a:cubicBezTo>
                  <a:cubicBezTo>
                    <a:pt x="19280" y="54406"/>
                    <a:pt x="19214" y="55440"/>
                    <a:pt x="19147" y="56474"/>
                  </a:cubicBezTo>
                  <a:cubicBezTo>
                    <a:pt x="19114" y="56775"/>
                    <a:pt x="19080" y="57075"/>
                    <a:pt x="19280" y="57342"/>
                  </a:cubicBezTo>
                  <a:cubicBezTo>
                    <a:pt x="19414" y="57575"/>
                    <a:pt x="19447" y="57809"/>
                    <a:pt x="19447" y="58075"/>
                  </a:cubicBezTo>
                  <a:cubicBezTo>
                    <a:pt x="19447" y="59076"/>
                    <a:pt x="19247" y="60044"/>
                    <a:pt x="18680" y="60911"/>
                  </a:cubicBezTo>
                  <a:cubicBezTo>
                    <a:pt x="18647" y="60944"/>
                    <a:pt x="18647" y="60944"/>
                    <a:pt x="18647" y="60978"/>
                  </a:cubicBezTo>
                  <a:cubicBezTo>
                    <a:pt x="18613" y="61011"/>
                    <a:pt x="18580" y="61044"/>
                    <a:pt x="18547" y="61078"/>
                  </a:cubicBezTo>
                  <a:cubicBezTo>
                    <a:pt x="18513" y="61144"/>
                    <a:pt x="18447" y="61178"/>
                    <a:pt x="18413" y="61244"/>
                  </a:cubicBezTo>
                  <a:cubicBezTo>
                    <a:pt x="18380" y="61278"/>
                    <a:pt x="18346" y="61311"/>
                    <a:pt x="18346" y="61344"/>
                  </a:cubicBezTo>
                  <a:cubicBezTo>
                    <a:pt x="17913" y="61778"/>
                    <a:pt x="17412" y="62045"/>
                    <a:pt x="16745" y="62078"/>
                  </a:cubicBezTo>
                  <a:cubicBezTo>
                    <a:pt x="16612" y="62078"/>
                    <a:pt x="16478" y="62112"/>
                    <a:pt x="16378" y="62112"/>
                  </a:cubicBezTo>
                  <a:lnTo>
                    <a:pt x="16245" y="62112"/>
                  </a:lnTo>
                  <a:cubicBezTo>
                    <a:pt x="15978" y="62112"/>
                    <a:pt x="15711" y="62078"/>
                    <a:pt x="15444" y="61978"/>
                  </a:cubicBezTo>
                  <a:cubicBezTo>
                    <a:pt x="14577" y="61645"/>
                    <a:pt x="14110" y="61011"/>
                    <a:pt x="14010" y="60110"/>
                  </a:cubicBezTo>
                  <a:cubicBezTo>
                    <a:pt x="13877" y="59243"/>
                    <a:pt x="14110" y="58442"/>
                    <a:pt x="14644" y="57742"/>
                  </a:cubicBezTo>
                  <a:cubicBezTo>
                    <a:pt x="14744" y="57608"/>
                    <a:pt x="14811" y="57475"/>
                    <a:pt x="14944" y="57375"/>
                  </a:cubicBezTo>
                  <a:cubicBezTo>
                    <a:pt x="15444" y="57008"/>
                    <a:pt x="15511" y="56541"/>
                    <a:pt x="15411" y="55974"/>
                  </a:cubicBezTo>
                  <a:cubicBezTo>
                    <a:pt x="15211" y="55073"/>
                    <a:pt x="15077" y="54139"/>
                    <a:pt x="14911" y="53205"/>
                  </a:cubicBezTo>
                  <a:cubicBezTo>
                    <a:pt x="14911" y="53139"/>
                    <a:pt x="14877" y="53005"/>
                    <a:pt x="14811" y="53005"/>
                  </a:cubicBezTo>
                  <a:cubicBezTo>
                    <a:pt x="14777" y="53005"/>
                    <a:pt x="14777" y="52972"/>
                    <a:pt x="14744" y="52972"/>
                  </a:cubicBezTo>
                  <a:cubicBezTo>
                    <a:pt x="14677" y="52972"/>
                    <a:pt x="14610" y="53072"/>
                    <a:pt x="14577" y="53172"/>
                  </a:cubicBezTo>
                  <a:cubicBezTo>
                    <a:pt x="14510" y="53239"/>
                    <a:pt x="14477" y="53305"/>
                    <a:pt x="14444" y="53372"/>
                  </a:cubicBezTo>
                  <a:cubicBezTo>
                    <a:pt x="14143" y="54006"/>
                    <a:pt x="13810" y="54606"/>
                    <a:pt x="13443" y="55207"/>
                  </a:cubicBezTo>
                  <a:cubicBezTo>
                    <a:pt x="13276" y="55440"/>
                    <a:pt x="13109" y="55707"/>
                    <a:pt x="12909" y="55974"/>
                  </a:cubicBezTo>
                  <a:cubicBezTo>
                    <a:pt x="12843" y="56074"/>
                    <a:pt x="12776" y="56207"/>
                    <a:pt x="12676" y="56308"/>
                  </a:cubicBezTo>
                  <a:cubicBezTo>
                    <a:pt x="12542" y="56508"/>
                    <a:pt x="12442" y="56708"/>
                    <a:pt x="12376" y="56908"/>
                  </a:cubicBezTo>
                  <a:cubicBezTo>
                    <a:pt x="12342" y="57075"/>
                    <a:pt x="12342" y="57242"/>
                    <a:pt x="12342" y="57442"/>
                  </a:cubicBezTo>
                  <a:cubicBezTo>
                    <a:pt x="12409" y="57942"/>
                    <a:pt x="12342" y="58509"/>
                    <a:pt x="12142" y="59043"/>
                  </a:cubicBezTo>
                  <a:cubicBezTo>
                    <a:pt x="12109" y="59110"/>
                    <a:pt x="12075" y="59176"/>
                    <a:pt x="12042" y="59210"/>
                  </a:cubicBezTo>
                  <a:cubicBezTo>
                    <a:pt x="12009" y="59310"/>
                    <a:pt x="11975" y="59376"/>
                    <a:pt x="11942" y="59443"/>
                  </a:cubicBezTo>
                  <a:cubicBezTo>
                    <a:pt x="11909" y="59543"/>
                    <a:pt x="11842" y="59610"/>
                    <a:pt x="11808" y="59677"/>
                  </a:cubicBezTo>
                  <a:cubicBezTo>
                    <a:pt x="11742" y="59777"/>
                    <a:pt x="11708" y="59843"/>
                    <a:pt x="11675" y="59910"/>
                  </a:cubicBezTo>
                  <a:cubicBezTo>
                    <a:pt x="11642" y="59943"/>
                    <a:pt x="11608" y="59943"/>
                    <a:pt x="11575" y="59977"/>
                  </a:cubicBezTo>
                  <a:cubicBezTo>
                    <a:pt x="11308" y="60344"/>
                    <a:pt x="10941" y="60677"/>
                    <a:pt x="10474" y="60877"/>
                  </a:cubicBezTo>
                  <a:cubicBezTo>
                    <a:pt x="10207" y="60978"/>
                    <a:pt x="9940" y="61078"/>
                    <a:pt x="9674" y="61078"/>
                  </a:cubicBezTo>
                  <a:lnTo>
                    <a:pt x="9473" y="61078"/>
                  </a:lnTo>
                  <a:cubicBezTo>
                    <a:pt x="8473" y="61078"/>
                    <a:pt x="7539" y="60711"/>
                    <a:pt x="6905" y="59977"/>
                  </a:cubicBezTo>
                  <a:cubicBezTo>
                    <a:pt x="5971" y="58976"/>
                    <a:pt x="5904" y="58142"/>
                    <a:pt x="6571" y="56941"/>
                  </a:cubicBezTo>
                  <a:cubicBezTo>
                    <a:pt x="6972" y="56241"/>
                    <a:pt x="7539" y="55640"/>
                    <a:pt x="8373" y="55440"/>
                  </a:cubicBezTo>
                  <a:cubicBezTo>
                    <a:pt x="8606" y="55407"/>
                    <a:pt x="8773" y="55240"/>
                    <a:pt x="8906" y="55040"/>
                  </a:cubicBezTo>
                  <a:cubicBezTo>
                    <a:pt x="9240" y="54540"/>
                    <a:pt x="9574" y="54039"/>
                    <a:pt x="9907" y="53539"/>
                  </a:cubicBezTo>
                  <a:cubicBezTo>
                    <a:pt x="9940" y="53439"/>
                    <a:pt x="9974" y="53372"/>
                    <a:pt x="10041" y="53305"/>
                  </a:cubicBezTo>
                  <a:cubicBezTo>
                    <a:pt x="10074" y="53272"/>
                    <a:pt x="10141" y="53205"/>
                    <a:pt x="10107" y="53172"/>
                  </a:cubicBezTo>
                  <a:cubicBezTo>
                    <a:pt x="10074" y="53139"/>
                    <a:pt x="10007" y="53139"/>
                    <a:pt x="9974" y="53139"/>
                  </a:cubicBezTo>
                  <a:lnTo>
                    <a:pt x="9907" y="53139"/>
                  </a:lnTo>
                  <a:cubicBezTo>
                    <a:pt x="9907" y="53172"/>
                    <a:pt x="9874" y="53172"/>
                    <a:pt x="9874" y="53172"/>
                  </a:cubicBezTo>
                  <a:cubicBezTo>
                    <a:pt x="9840" y="53205"/>
                    <a:pt x="9774" y="53272"/>
                    <a:pt x="9740" y="53305"/>
                  </a:cubicBezTo>
                  <a:cubicBezTo>
                    <a:pt x="9473" y="53439"/>
                    <a:pt x="9173" y="53539"/>
                    <a:pt x="8906" y="53706"/>
                  </a:cubicBezTo>
                  <a:cubicBezTo>
                    <a:pt x="8806" y="53772"/>
                    <a:pt x="8673" y="53839"/>
                    <a:pt x="8573" y="53906"/>
                  </a:cubicBezTo>
                  <a:cubicBezTo>
                    <a:pt x="8506" y="53973"/>
                    <a:pt x="8439" y="54006"/>
                    <a:pt x="8373" y="54039"/>
                  </a:cubicBezTo>
                  <a:cubicBezTo>
                    <a:pt x="7706" y="54406"/>
                    <a:pt x="7038" y="54773"/>
                    <a:pt x="6338" y="55073"/>
                  </a:cubicBezTo>
                  <a:cubicBezTo>
                    <a:pt x="6038" y="55207"/>
                    <a:pt x="5871" y="55407"/>
                    <a:pt x="5704" y="55707"/>
                  </a:cubicBezTo>
                  <a:cubicBezTo>
                    <a:pt x="5671" y="55774"/>
                    <a:pt x="5637" y="55841"/>
                    <a:pt x="5604" y="55907"/>
                  </a:cubicBezTo>
                  <a:cubicBezTo>
                    <a:pt x="5571" y="55941"/>
                    <a:pt x="5571" y="55974"/>
                    <a:pt x="5537" y="56041"/>
                  </a:cubicBezTo>
                  <a:cubicBezTo>
                    <a:pt x="5504" y="56107"/>
                    <a:pt x="5471" y="56174"/>
                    <a:pt x="5404" y="56241"/>
                  </a:cubicBezTo>
                  <a:cubicBezTo>
                    <a:pt x="5404" y="56274"/>
                    <a:pt x="5371" y="56308"/>
                    <a:pt x="5337" y="56341"/>
                  </a:cubicBezTo>
                  <a:cubicBezTo>
                    <a:pt x="5270" y="56441"/>
                    <a:pt x="5204" y="56541"/>
                    <a:pt x="5104" y="56608"/>
                  </a:cubicBezTo>
                  <a:cubicBezTo>
                    <a:pt x="5070" y="56674"/>
                    <a:pt x="5004" y="56741"/>
                    <a:pt x="4970" y="56775"/>
                  </a:cubicBezTo>
                  <a:cubicBezTo>
                    <a:pt x="4904" y="56808"/>
                    <a:pt x="4870" y="56841"/>
                    <a:pt x="4837" y="56875"/>
                  </a:cubicBezTo>
                  <a:cubicBezTo>
                    <a:pt x="4570" y="57108"/>
                    <a:pt x="4236" y="57275"/>
                    <a:pt x="3903" y="57375"/>
                  </a:cubicBezTo>
                  <a:cubicBezTo>
                    <a:pt x="3869" y="57375"/>
                    <a:pt x="3803" y="57375"/>
                    <a:pt x="3769" y="57408"/>
                  </a:cubicBezTo>
                  <a:lnTo>
                    <a:pt x="3736" y="57408"/>
                  </a:lnTo>
                  <a:cubicBezTo>
                    <a:pt x="3569" y="57442"/>
                    <a:pt x="3402" y="57442"/>
                    <a:pt x="3236" y="57442"/>
                  </a:cubicBezTo>
                  <a:cubicBezTo>
                    <a:pt x="2802" y="57442"/>
                    <a:pt x="2368" y="57342"/>
                    <a:pt x="1968" y="57108"/>
                  </a:cubicBezTo>
                  <a:cubicBezTo>
                    <a:pt x="1835" y="57041"/>
                    <a:pt x="1735" y="56941"/>
                    <a:pt x="1635" y="56875"/>
                  </a:cubicBezTo>
                  <a:cubicBezTo>
                    <a:pt x="767" y="56274"/>
                    <a:pt x="467" y="55273"/>
                    <a:pt x="801" y="54273"/>
                  </a:cubicBezTo>
                  <a:cubicBezTo>
                    <a:pt x="967" y="53872"/>
                    <a:pt x="1168" y="53472"/>
                    <a:pt x="1468" y="53139"/>
                  </a:cubicBezTo>
                  <a:cubicBezTo>
                    <a:pt x="1835" y="52738"/>
                    <a:pt x="2268" y="52471"/>
                    <a:pt x="2835" y="52471"/>
                  </a:cubicBezTo>
                  <a:lnTo>
                    <a:pt x="3436" y="52471"/>
                  </a:lnTo>
                  <a:cubicBezTo>
                    <a:pt x="3536" y="52505"/>
                    <a:pt x="3636" y="52505"/>
                    <a:pt x="3769" y="52505"/>
                  </a:cubicBezTo>
                  <a:cubicBezTo>
                    <a:pt x="4170" y="52505"/>
                    <a:pt x="4503" y="52305"/>
                    <a:pt x="4870" y="52038"/>
                  </a:cubicBezTo>
                  <a:cubicBezTo>
                    <a:pt x="6104" y="51104"/>
                    <a:pt x="7405" y="50270"/>
                    <a:pt x="8740" y="49469"/>
                  </a:cubicBezTo>
                  <a:cubicBezTo>
                    <a:pt x="8940" y="49336"/>
                    <a:pt x="9140" y="49202"/>
                    <a:pt x="9307" y="49036"/>
                  </a:cubicBezTo>
                  <a:cubicBezTo>
                    <a:pt x="9273" y="48969"/>
                    <a:pt x="9240" y="48902"/>
                    <a:pt x="9173" y="48869"/>
                  </a:cubicBezTo>
                  <a:cubicBezTo>
                    <a:pt x="7772" y="48068"/>
                    <a:pt x="6571" y="47001"/>
                    <a:pt x="5404" y="45900"/>
                  </a:cubicBezTo>
                  <a:cubicBezTo>
                    <a:pt x="3336" y="43965"/>
                    <a:pt x="2102" y="41597"/>
                    <a:pt x="1601" y="38862"/>
                  </a:cubicBezTo>
                  <a:cubicBezTo>
                    <a:pt x="1168" y="36393"/>
                    <a:pt x="1301" y="33992"/>
                    <a:pt x="2102" y="31623"/>
                  </a:cubicBezTo>
                  <a:cubicBezTo>
                    <a:pt x="2468" y="30556"/>
                    <a:pt x="2935" y="29555"/>
                    <a:pt x="3669" y="28688"/>
                  </a:cubicBezTo>
                  <a:cubicBezTo>
                    <a:pt x="4437" y="27720"/>
                    <a:pt x="5404" y="26987"/>
                    <a:pt x="6538" y="26486"/>
                  </a:cubicBezTo>
                  <a:cubicBezTo>
                    <a:pt x="6972" y="26253"/>
                    <a:pt x="7405" y="26053"/>
                    <a:pt x="7906" y="25919"/>
                  </a:cubicBezTo>
                  <a:cubicBezTo>
                    <a:pt x="8439" y="25819"/>
                    <a:pt x="8973" y="25752"/>
                    <a:pt x="9507" y="25752"/>
                  </a:cubicBezTo>
                  <a:cubicBezTo>
                    <a:pt x="10341" y="25752"/>
                    <a:pt x="11175" y="25886"/>
                    <a:pt x="12009" y="26153"/>
                  </a:cubicBezTo>
                  <a:cubicBezTo>
                    <a:pt x="12476" y="26319"/>
                    <a:pt x="12809" y="26653"/>
                    <a:pt x="13209" y="26920"/>
                  </a:cubicBezTo>
                  <a:cubicBezTo>
                    <a:pt x="14077" y="27454"/>
                    <a:pt x="14610" y="28221"/>
                    <a:pt x="15011" y="29155"/>
                  </a:cubicBezTo>
                  <a:cubicBezTo>
                    <a:pt x="15211" y="29655"/>
                    <a:pt x="15444" y="30155"/>
                    <a:pt x="15678" y="30689"/>
                  </a:cubicBezTo>
                  <a:cubicBezTo>
                    <a:pt x="15778" y="30589"/>
                    <a:pt x="15878" y="30556"/>
                    <a:pt x="15911" y="30489"/>
                  </a:cubicBezTo>
                  <a:cubicBezTo>
                    <a:pt x="16779" y="28688"/>
                    <a:pt x="17779" y="26953"/>
                    <a:pt x="18513" y="25085"/>
                  </a:cubicBezTo>
                  <a:cubicBezTo>
                    <a:pt x="18613" y="24852"/>
                    <a:pt x="18713" y="24618"/>
                    <a:pt x="18813" y="24385"/>
                  </a:cubicBezTo>
                  <a:cubicBezTo>
                    <a:pt x="18513" y="24251"/>
                    <a:pt x="18213" y="24151"/>
                    <a:pt x="17913" y="24051"/>
                  </a:cubicBezTo>
                  <a:cubicBezTo>
                    <a:pt x="16145" y="23517"/>
                    <a:pt x="14844" y="22450"/>
                    <a:pt x="14110" y="20715"/>
                  </a:cubicBezTo>
                  <a:cubicBezTo>
                    <a:pt x="13910" y="20315"/>
                    <a:pt x="13877" y="19915"/>
                    <a:pt x="13877" y="19515"/>
                  </a:cubicBezTo>
                  <a:cubicBezTo>
                    <a:pt x="13743" y="18314"/>
                    <a:pt x="14077" y="17079"/>
                    <a:pt x="14977" y="16112"/>
                  </a:cubicBezTo>
                  <a:cubicBezTo>
                    <a:pt x="15144" y="15912"/>
                    <a:pt x="15311" y="15745"/>
                    <a:pt x="15544" y="15645"/>
                  </a:cubicBezTo>
                  <a:cubicBezTo>
                    <a:pt x="15778" y="15545"/>
                    <a:pt x="15978" y="15412"/>
                    <a:pt x="16212" y="15278"/>
                  </a:cubicBezTo>
                  <a:cubicBezTo>
                    <a:pt x="17012" y="14811"/>
                    <a:pt x="17846" y="14511"/>
                    <a:pt x="18780" y="14511"/>
                  </a:cubicBezTo>
                  <a:lnTo>
                    <a:pt x="19014" y="14511"/>
                  </a:lnTo>
                  <a:cubicBezTo>
                    <a:pt x="19247" y="14511"/>
                    <a:pt x="19314" y="14411"/>
                    <a:pt x="19180" y="14144"/>
                  </a:cubicBezTo>
                  <a:cubicBezTo>
                    <a:pt x="18813" y="13443"/>
                    <a:pt x="18480" y="12710"/>
                    <a:pt x="18313" y="11909"/>
                  </a:cubicBezTo>
                  <a:cubicBezTo>
                    <a:pt x="18013" y="10541"/>
                    <a:pt x="18080" y="9207"/>
                    <a:pt x="18380" y="7873"/>
                  </a:cubicBezTo>
                  <a:cubicBezTo>
                    <a:pt x="18880" y="5671"/>
                    <a:pt x="20114" y="3937"/>
                    <a:pt x="22016" y="2702"/>
                  </a:cubicBezTo>
                  <a:cubicBezTo>
                    <a:pt x="23050" y="2002"/>
                    <a:pt x="24151" y="1535"/>
                    <a:pt x="25351" y="1301"/>
                  </a:cubicBezTo>
                  <a:cubicBezTo>
                    <a:pt x="25685" y="1235"/>
                    <a:pt x="25985" y="1201"/>
                    <a:pt x="26319" y="1201"/>
                  </a:cubicBezTo>
                  <a:cubicBezTo>
                    <a:pt x="27019" y="1201"/>
                    <a:pt x="27720" y="1368"/>
                    <a:pt x="28387" y="1635"/>
                  </a:cubicBezTo>
                  <a:cubicBezTo>
                    <a:pt x="29554" y="2069"/>
                    <a:pt x="30622" y="2736"/>
                    <a:pt x="31456" y="3703"/>
                  </a:cubicBezTo>
                  <a:cubicBezTo>
                    <a:pt x="31556" y="3837"/>
                    <a:pt x="31689" y="3937"/>
                    <a:pt x="31823" y="4037"/>
                  </a:cubicBezTo>
                  <a:cubicBezTo>
                    <a:pt x="31889" y="4103"/>
                    <a:pt x="31990" y="4137"/>
                    <a:pt x="32056" y="4137"/>
                  </a:cubicBezTo>
                  <a:cubicBezTo>
                    <a:pt x="32123" y="4137"/>
                    <a:pt x="32156" y="4137"/>
                    <a:pt x="32190" y="4103"/>
                  </a:cubicBezTo>
                  <a:cubicBezTo>
                    <a:pt x="33257" y="3703"/>
                    <a:pt x="34358" y="3603"/>
                    <a:pt x="35459" y="3603"/>
                  </a:cubicBezTo>
                  <a:cubicBezTo>
                    <a:pt x="36059" y="3603"/>
                    <a:pt x="36693" y="3636"/>
                    <a:pt x="37293" y="3670"/>
                  </a:cubicBezTo>
                  <a:cubicBezTo>
                    <a:pt x="38194" y="3737"/>
                    <a:pt x="39061" y="4003"/>
                    <a:pt x="39929" y="4170"/>
                  </a:cubicBezTo>
                  <a:cubicBezTo>
                    <a:pt x="40129" y="4237"/>
                    <a:pt x="40295" y="4370"/>
                    <a:pt x="40496" y="4504"/>
                  </a:cubicBezTo>
                  <a:cubicBezTo>
                    <a:pt x="40829" y="4237"/>
                    <a:pt x="41129" y="3970"/>
                    <a:pt x="41430" y="3670"/>
                  </a:cubicBezTo>
                  <a:cubicBezTo>
                    <a:pt x="42330" y="2836"/>
                    <a:pt x="43298" y="2069"/>
                    <a:pt x="44365" y="1502"/>
                  </a:cubicBezTo>
                  <a:cubicBezTo>
                    <a:pt x="45666" y="768"/>
                    <a:pt x="47034" y="401"/>
                    <a:pt x="48535" y="401"/>
                  </a:cubicBezTo>
                  <a:close/>
                  <a:moveTo>
                    <a:pt x="48535" y="1"/>
                  </a:moveTo>
                  <a:cubicBezTo>
                    <a:pt x="47000" y="1"/>
                    <a:pt x="45533" y="367"/>
                    <a:pt x="44165" y="1135"/>
                  </a:cubicBezTo>
                  <a:cubicBezTo>
                    <a:pt x="43164" y="1668"/>
                    <a:pt x="42163" y="2402"/>
                    <a:pt x="41163" y="3370"/>
                  </a:cubicBezTo>
                  <a:cubicBezTo>
                    <a:pt x="40963" y="3570"/>
                    <a:pt x="40762" y="3737"/>
                    <a:pt x="40529" y="3937"/>
                  </a:cubicBezTo>
                  <a:lnTo>
                    <a:pt x="40462" y="3970"/>
                  </a:lnTo>
                  <a:cubicBezTo>
                    <a:pt x="40329" y="3903"/>
                    <a:pt x="40195" y="3803"/>
                    <a:pt x="39995" y="3770"/>
                  </a:cubicBezTo>
                  <a:cubicBezTo>
                    <a:pt x="39795" y="3737"/>
                    <a:pt x="39562" y="3670"/>
                    <a:pt x="39361" y="3636"/>
                  </a:cubicBezTo>
                  <a:cubicBezTo>
                    <a:pt x="38694" y="3470"/>
                    <a:pt x="38027" y="3303"/>
                    <a:pt x="37327" y="3270"/>
                  </a:cubicBezTo>
                  <a:cubicBezTo>
                    <a:pt x="36726" y="3236"/>
                    <a:pt x="36092" y="3169"/>
                    <a:pt x="35459" y="3169"/>
                  </a:cubicBezTo>
                  <a:cubicBezTo>
                    <a:pt x="34124" y="3169"/>
                    <a:pt x="33057" y="3370"/>
                    <a:pt x="32056" y="3737"/>
                  </a:cubicBezTo>
                  <a:lnTo>
                    <a:pt x="32056" y="3703"/>
                  </a:lnTo>
                  <a:cubicBezTo>
                    <a:pt x="31956" y="3603"/>
                    <a:pt x="31856" y="3536"/>
                    <a:pt x="31756" y="3436"/>
                  </a:cubicBezTo>
                  <a:cubicBezTo>
                    <a:pt x="30955" y="2502"/>
                    <a:pt x="29888" y="1768"/>
                    <a:pt x="28520" y="1235"/>
                  </a:cubicBezTo>
                  <a:cubicBezTo>
                    <a:pt x="27787" y="935"/>
                    <a:pt x="27019" y="801"/>
                    <a:pt x="26319" y="801"/>
                  </a:cubicBezTo>
                  <a:cubicBezTo>
                    <a:pt x="25952" y="801"/>
                    <a:pt x="25618" y="834"/>
                    <a:pt x="25285" y="901"/>
                  </a:cubicBezTo>
                  <a:cubicBezTo>
                    <a:pt x="24051" y="1135"/>
                    <a:pt x="22883" y="1602"/>
                    <a:pt x="21782" y="2336"/>
                  </a:cubicBezTo>
                  <a:cubicBezTo>
                    <a:pt x="19781" y="3670"/>
                    <a:pt x="18513" y="5471"/>
                    <a:pt x="17980" y="7773"/>
                  </a:cubicBezTo>
                  <a:cubicBezTo>
                    <a:pt x="17613" y="9240"/>
                    <a:pt x="17613" y="10675"/>
                    <a:pt x="17879" y="12009"/>
                  </a:cubicBezTo>
                  <a:cubicBezTo>
                    <a:pt x="18046" y="12710"/>
                    <a:pt x="18313" y="13377"/>
                    <a:pt x="18680" y="14111"/>
                  </a:cubicBezTo>
                  <a:cubicBezTo>
                    <a:pt x="17813" y="14111"/>
                    <a:pt x="16945" y="14377"/>
                    <a:pt x="16011" y="14911"/>
                  </a:cubicBezTo>
                  <a:cubicBezTo>
                    <a:pt x="15945" y="14945"/>
                    <a:pt x="15878" y="15011"/>
                    <a:pt x="15811" y="15045"/>
                  </a:cubicBezTo>
                  <a:cubicBezTo>
                    <a:pt x="15645" y="15111"/>
                    <a:pt x="15511" y="15211"/>
                    <a:pt x="15378" y="15278"/>
                  </a:cubicBezTo>
                  <a:cubicBezTo>
                    <a:pt x="15077" y="15412"/>
                    <a:pt x="14844" y="15645"/>
                    <a:pt x="14677" y="15812"/>
                  </a:cubicBezTo>
                  <a:cubicBezTo>
                    <a:pt x="13743" y="16846"/>
                    <a:pt x="13310" y="18180"/>
                    <a:pt x="13443" y="19548"/>
                  </a:cubicBezTo>
                  <a:cubicBezTo>
                    <a:pt x="13443" y="20015"/>
                    <a:pt x="13543" y="20449"/>
                    <a:pt x="13710" y="20882"/>
                  </a:cubicBezTo>
                  <a:cubicBezTo>
                    <a:pt x="14477" y="22683"/>
                    <a:pt x="15845" y="23884"/>
                    <a:pt x="17779" y="24451"/>
                  </a:cubicBezTo>
                  <a:cubicBezTo>
                    <a:pt x="17946" y="24518"/>
                    <a:pt x="18080" y="24551"/>
                    <a:pt x="18246" y="24618"/>
                  </a:cubicBezTo>
                  <a:cubicBezTo>
                    <a:pt x="18213" y="24718"/>
                    <a:pt x="18180" y="24818"/>
                    <a:pt x="18146" y="24918"/>
                  </a:cubicBezTo>
                  <a:lnTo>
                    <a:pt x="18113" y="24952"/>
                  </a:lnTo>
                  <a:cubicBezTo>
                    <a:pt x="17646" y="26153"/>
                    <a:pt x="17046" y="27353"/>
                    <a:pt x="16445" y="28488"/>
                  </a:cubicBezTo>
                  <a:cubicBezTo>
                    <a:pt x="16212" y="28955"/>
                    <a:pt x="15978" y="29388"/>
                    <a:pt x="15745" y="29855"/>
                  </a:cubicBezTo>
                  <a:cubicBezTo>
                    <a:pt x="15611" y="29555"/>
                    <a:pt x="15511" y="29255"/>
                    <a:pt x="15378" y="28988"/>
                  </a:cubicBezTo>
                  <a:cubicBezTo>
                    <a:pt x="14911" y="27887"/>
                    <a:pt x="14277" y="27087"/>
                    <a:pt x="13410" y="26553"/>
                  </a:cubicBezTo>
                  <a:cubicBezTo>
                    <a:pt x="13310" y="26486"/>
                    <a:pt x="13176" y="26386"/>
                    <a:pt x="13076" y="26319"/>
                  </a:cubicBezTo>
                  <a:cubicBezTo>
                    <a:pt x="12809" y="26119"/>
                    <a:pt x="12509" y="25886"/>
                    <a:pt x="12142" y="25752"/>
                  </a:cubicBezTo>
                  <a:cubicBezTo>
                    <a:pt x="11208" y="25485"/>
                    <a:pt x="10341" y="25352"/>
                    <a:pt x="9473" y="25352"/>
                  </a:cubicBezTo>
                  <a:cubicBezTo>
                    <a:pt x="8940" y="25352"/>
                    <a:pt x="8373" y="25385"/>
                    <a:pt x="7806" y="25519"/>
                  </a:cubicBezTo>
                  <a:cubicBezTo>
                    <a:pt x="7372" y="25619"/>
                    <a:pt x="6972" y="25819"/>
                    <a:pt x="6605" y="25986"/>
                  </a:cubicBezTo>
                  <a:cubicBezTo>
                    <a:pt x="6505" y="26019"/>
                    <a:pt x="6438" y="26053"/>
                    <a:pt x="6338" y="26086"/>
                  </a:cubicBezTo>
                  <a:cubicBezTo>
                    <a:pt x="5170" y="26620"/>
                    <a:pt x="4170" y="27387"/>
                    <a:pt x="3336" y="28421"/>
                  </a:cubicBezTo>
                  <a:cubicBezTo>
                    <a:pt x="2669" y="29221"/>
                    <a:pt x="2168" y="30189"/>
                    <a:pt x="1735" y="31490"/>
                  </a:cubicBezTo>
                  <a:cubicBezTo>
                    <a:pt x="901" y="33825"/>
                    <a:pt x="734" y="36360"/>
                    <a:pt x="1201" y="38928"/>
                  </a:cubicBezTo>
                  <a:cubicBezTo>
                    <a:pt x="1735" y="41864"/>
                    <a:pt x="3002" y="44232"/>
                    <a:pt x="5104" y="46200"/>
                  </a:cubicBezTo>
                  <a:cubicBezTo>
                    <a:pt x="6305" y="47301"/>
                    <a:pt x="7372" y="48268"/>
                    <a:pt x="8640" y="49036"/>
                  </a:cubicBezTo>
                  <a:cubicBezTo>
                    <a:pt x="8606" y="49069"/>
                    <a:pt x="8573" y="49069"/>
                    <a:pt x="8539" y="49102"/>
                  </a:cubicBezTo>
                  <a:cubicBezTo>
                    <a:pt x="6972" y="50036"/>
                    <a:pt x="5737" y="50870"/>
                    <a:pt x="4603" y="51704"/>
                  </a:cubicBezTo>
                  <a:cubicBezTo>
                    <a:pt x="4270" y="51971"/>
                    <a:pt x="4003" y="52105"/>
                    <a:pt x="3736" y="52105"/>
                  </a:cubicBezTo>
                  <a:cubicBezTo>
                    <a:pt x="3669" y="52105"/>
                    <a:pt x="3603" y="52071"/>
                    <a:pt x="3503" y="52071"/>
                  </a:cubicBezTo>
                  <a:cubicBezTo>
                    <a:pt x="3436" y="52038"/>
                    <a:pt x="3369" y="52038"/>
                    <a:pt x="3302" y="52038"/>
                  </a:cubicBezTo>
                  <a:lnTo>
                    <a:pt x="3102" y="52038"/>
                  </a:lnTo>
                  <a:cubicBezTo>
                    <a:pt x="3036" y="52071"/>
                    <a:pt x="3002" y="52071"/>
                    <a:pt x="2969" y="52071"/>
                  </a:cubicBezTo>
                  <a:lnTo>
                    <a:pt x="2835" y="52071"/>
                  </a:lnTo>
                  <a:cubicBezTo>
                    <a:pt x="2202" y="52071"/>
                    <a:pt x="1668" y="52305"/>
                    <a:pt x="1168" y="52872"/>
                  </a:cubicBezTo>
                  <a:cubicBezTo>
                    <a:pt x="834" y="53205"/>
                    <a:pt x="600" y="53639"/>
                    <a:pt x="400" y="54139"/>
                  </a:cubicBezTo>
                  <a:cubicBezTo>
                    <a:pt x="0" y="55307"/>
                    <a:pt x="367" y="56508"/>
                    <a:pt x="1368" y="57208"/>
                  </a:cubicBezTo>
                  <a:lnTo>
                    <a:pt x="1468" y="57275"/>
                  </a:lnTo>
                  <a:cubicBezTo>
                    <a:pt x="1534" y="57342"/>
                    <a:pt x="1635" y="57408"/>
                    <a:pt x="1735" y="57442"/>
                  </a:cubicBezTo>
                  <a:cubicBezTo>
                    <a:pt x="2235" y="57742"/>
                    <a:pt x="2735" y="57875"/>
                    <a:pt x="3236" y="57875"/>
                  </a:cubicBezTo>
                  <a:cubicBezTo>
                    <a:pt x="3436" y="57875"/>
                    <a:pt x="3603" y="57842"/>
                    <a:pt x="3803" y="57809"/>
                  </a:cubicBezTo>
                  <a:lnTo>
                    <a:pt x="3869" y="57809"/>
                  </a:lnTo>
                  <a:cubicBezTo>
                    <a:pt x="3903" y="57775"/>
                    <a:pt x="3970" y="57775"/>
                    <a:pt x="4003" y="57775"/>
                  </a:cubicBezTo>
                  <a:cubicBezTo>
                    <a:pt x="4403" y="57675"/>
                    <a:pt x="4803" y="57475"/>
                    <a:pt x="5104" y="57208"/>
                  </a:cubicBezTo>
                  <a:cubicBezTo>
                    <a:pt x="5137" y="57175"/>
                    <a:pt x="5170" y="57141"/>
                    <a:pt x="5204" y="57108"/>
                  </a:cubicBezTo>
                  <a:lnTo>
                    <a:pt x="5237" y="57075"/>
                  </a:lnTo>
                  <a:cubicBezTo>
                    <a:pt x="5304" y="57041"/>
                    <a:pt x="5371" y="56975"/>
                    <a:pt x="5404" y="56908"/>
                  </a:cubicBezTo>
                  <a:cubicBezTo>
                    <a:pt x="5504" y="56808"/>
                    <a:pt x="5604" y="56708"/>
                    <a:pt x="5671" y="56574"/>
                  </a:cubicBezTo>
                  <a:cubicBezTo>
                    <a:pt x="5704" y="56541"/>
                    <a:pt x="5737" y="56508"/>
                    <a:pt x="5737" y="56474"/>
                  </a:cubicBezTo>
                  <a:cubicBezTo>
                    <a:pt x="5804" y="56374"/>
                    <a:pt x="5838" y="56308"/>
                    <a:pt x="5904" y="56241"/>
                  </a:cubicBezTo>
                  <a:cubicBezTo>
                    <a:pt x="5938" y="56174"/>
                    <a:pt x="5971" y="56141"/>
                    <a:pt x="5971" y="56074"/>
                  </a:cubicBezTo>
                  <a:lnTo>
                    <a:pt x="6004" y="56041"/>
                  </a:lnTo>
                  <a:cubicBezTo>
                    <a:pt x="6038" y="55974"/>
                    <a:pt x="6071" y="55941"/>
                    <a:pt x="6104" y="55874"/>
                  </a:cubicBezTo>
                  <a:cubicBezTo>
                    <a:pt x="6204" y="55674"/>
                    <a:pt x="6305" y="55540"/>
                    <a:pt x="6538" y="55440"/>
                  </a:cubicBezTo>
                  <a:cubicBezTo>
                    <a:pt x="7272" y="55107"/>
                    <a:pt x="7939" y="54773"/>
                    <a:pt x="8573" y="54406"/>
                  </a:cubicBezTo>
                  <a:cubicBezTo>
                    <a:pt x="8640" y="54373"/>
                    <a:pt x="8673" y="54339"/>
                    <a:pt x="8706" y="54306"/>
                  </a:cubicBezTo>
                  <a:lnTo>
                    <a:pt x="8773" y="54273"/>
                  </a:lnTo>
                  <a:lnTo>
                    <a:pt x="8873" y="54206"/>
                  </a:lnTo>
                  <a:cubicBezTo>
                    <a:pt x="8906" y="54206"/>
                    <a:pt x="8940" y="54173"/>
                    <a:pt x="8973" y="54173"/>
                  </a:cubicBezTo>
                  <a:cubicBezTo>
                    <a:pt x="8840" y="54373"/>
                    <a:pt x="8673" y="54606"/>
                    <a:pt x="8539" y="54840"/>
                  </a:cubicBezTo>
                  <a:cubicBezTo>
                    <a:pt x="8439" y="54973"/>
                    <a:pt x="8373" y="55007"/>
                    <a:pt x="8306" y="55040"/>
                  </a:cubicBezTo>
                  <a:cubicBezTo>
                    <a:pt x="7439" y="55240"/>
                    <a:pt x="6772" y="55774"/>
                    <a:pt x="6204" y="56741"/>
                  </a:cubicBezTo>
                  <a:cubicBezTo>
                    <a:pt x="5437" y="58109"/>
                    <a:pt x="5537" y="59143"/>
                    <a:pt x="6571" y="60277"/>
                  </a:cubicBezTo>
                  <a:cubicBezTo>
                    <a:pt x="7305" y="61078"/>
                    <a:pt x="8339" y="61511"/>
                    <a:pt x="9473" y="61511"/>
                  </a:cubicBezTo>
                  <a:cubicBezTo>
                    <a:pt x="9540" y="61511"/>
                    <a:pt x="9607" y="61511"/>
                    <a:pt x="9707" y="61478"/>
                  </a:cubicBezTo>
                  <a:cubicBezTo>
                    <a:pt x="10041" y="61478"/>
                    <a:pt x="10341" y="61378"/>
                    <a:pt x="10641" y="61244"/>
                  </a:cubicBezTo>
                  <a:cubicBezTo>
                    <a:pt x="11108" y="61044"/>
                    <a:pt x="11542" y="60711"/>
                    <a:pt x="11909" y="60244"/>
                  </a:cubicBezTo>
                  <a:lnTo>
                    <a:pt x="11942" y="60244"/>
                  </a:lnTo>
                  <a:cubicBezTo>
                    <a:pt x="11942" y="60210"/>
                    <a:pt x="11975" y="60177"/>
                    <a:pt x="11975" y="60144"/>
                  </a:cubicBezTo>
                  <a:cubicBezTo>
                    <a:pt x="12042" y="60077"/>
                    <a:pt x="12109" y="60010"/>
                    <a:pt x="12142" y="59910"/>
                  </a:cubicBezTo>
                  <a:cubicBezTo>
                    <a:pt x="12209" y="59843"/>
                    <a:pt x="12275" y="59743"/>
                    <a:pt x="12309" y="59643"/>
                  </a:cubicBezTo>
                  <a:cubicBezTo>
                    <a:pt x="12342" y="59577"/>
                    <a:pt x="12376" y="59510"/>
                    <a:pt x="12409" y="59443"/>
                  </a:cubicBezTo>
                  <a:lnTo>
                    <a:pt x="12442" y="59376"/>
                  </a:lnTo>
                  <a:lnTo>
                    <a:pt x="12442" y="59343"/>
                  </a:lnTo>
                  <a:cubicBezTo>
                    <a:pt x="12476" y="59276"/>
                    <a:pt x="12509" y="59243"/>
                    <a:pt x="12509" y="59176"/>
                  </a:cubicBezTo>
                  <a:cubicBezTo>
                    <a:pt x="12742" y="58609"/>
                    <a:pt x="12809" y="57975"/>
                    <a:pt x="12776" y="57408"/>
                  </a:cubicBezTo>
                  <a:cubicBezTo>
                    <a:pt x="12742" y="57275"/>
                    <a:pt x="12776" y="57141"/>
                    <a:pt x="12809" y="57008"/>
                  </a:cubicBezTo>
                  <a:cubicBezTo>
                    <a:pt x="12843" y="56875"/>
                    <a:pt x="12909" y="56708"/>
                    <a:pt x="13009" y="56574"/>
                  </a:cubicBezTo>
                  <a:cubicBezTo>
                    <a:pt x="13076" y="56474"/>
                    <a:pt x="13143" y="56374"/>
                    <a:pt x="13209" y="56308"/>
                  </a:cubicBezTo>
                  <a:lnTo>
                    <a:pt x="13276" y="56207"/>
                  </a:lnTo>
                  <a:cubicBezTo>
                    <a:pt x="13443" y="55941"/>
                    <a:pt x="13610" y="55674"/>
                    <a:pt x="13777" y="55407"/>
                  </a:cubicBezTo>
                  <a:cubicBezTo>
                    <a:pt x="14077" y="54907"/>
                    <a:pt x="14377" y="54440"/>
                    <a:pt x="14610" y="53939"/>
                  </a:cubicBezTo>
                  <a:cubicBezTo>
                    <a:pt x="14644" y="54039"/>
                    <a:pt x="14677" y="54139"/>
                    <a:pt x="14677" y="54239"/>
                  </a:cubicBezTo>
                  <a:cubicBezTo>
                    <a:pt x="14777" y="54840"/>
                    <a:pt x="14877" y="55474"/>
                    <a:pt x="15011" y="56074"/>
                  </a:cubicBezTo>
                  <a:cubicBezTo>
                    <a:pt x="15077" y="56541"/>
                    <a:pt x="15011" y="56808"/>
                    <a:pt x="14711" y="57041"/>
                  </a:cubicBezTo>
                  <a:cubicBezTo>
                    <a:pt x="14544" y="57141"/>
                    <a:pt x="14444" y="57275"/>
                    <a:pt x="14377" y="57408"/>
                  </a:cubicBezTo>
                  <a:cubicBezTo>
                    <a:pt x="14344" y="57442"/>
                    <a:pt x="14310" y="57475"/>
                    <a:pt x="14310" y="57508"/>
                  </a:cubicBezTo>
                  <a:cubicBezTo>
                    <a:pt x="13710" y="58276"/>
                    <a:pt x="13443" y="59176"/>
                    <a:pt x="13576" y="60144"/>
                  </a:cubicBezTo>
                  <a:cubicBezTo>
                    <a:pt x="13710" y="61244"/>
                    <a:pt x="14310" y="61978"/>
                    <a:pt x="15278" y="62379"/>
                  </a:cubicBezTo>
                  <a:cubicBezTo>
                    <a:pt x="15578" y="62479"/>
                    <a:pt x="15845" y="62512"/>
                    <a:pt x="16245" y="62512"/>
                  </a:cubicBezTo>
                  <a:lnTo>
                    <a:pt x="16779" y="62512"/>
                  </a:lnTo>
                  <a:cubicBezTo>
                    <a:pt x="17513" y="62445"/>
                    <a:pt x="18146" y="62145"/>
                    <a:pt x="18647" y="61611"/>
                  </a:cubicBezTo>
                  <a:cubicBezTo>
                    <a:pt x="18647" y="61611"/>
                    <a:pt x="18680" y="61578"/>
                    <a:pt x="18713" y="61545"/>
                  </a:cubicBezTo>
                  <a:lnTo>
                    <a:pt x="18713" y="61511"/>
                  </a:lnTo>
                  <a:cubicBezTo>
                    <a:pt x="18780" y="61445"/>
                    <a:pt x="18847" y="61378"/>
                    <a:pt x="18880" y="61311"/>
                  </a:cubicBezTo>
                  <a:lnTo>
                    <a:pt x="18914" y="61278"/>
                  </a:lnTo>
                  <a:cubicBezTo>
                    <a:pt x="18914" y="61278"/>
                    <a:pt x="18947" y="61244"/>
                    <a:pt x="18980" y="61211"/>
                  </a:cubicBezTo>
                  <a:cubicBezTo>
                    <a:pt x="18980" y="61178"/>
                    <a:pt x="19014" y="61178"/>
                    <a:pt x="19014" y="61144"/>
                  </a:cubicBezTo>
                  <a:cubicBezTo>
                    <a:pt x="19581" y="60310"/>
                    <a:pt x="19848" y="59343"/>
                    <a:pt x="19881" y="58075"/>
                  </a:cubicBezTo>
                  <a:cubicBezTo>
                    <a:pt x="19881" y="57675"/>
                    <a:pt x="19781" y="57375"/>
                    <a:pt x="19614" y="57108"/>
                  </a:cubicBezTo>
                  <a:cubicBezTo>
                    <a:pt x="19514" y="56975"/>
                    <a:pt x="19514" y="56775"/>
                    <a:pt x="19547" y="56508"/>
                  </a:cubicBezTo>
                  <a:cubicBezTo>
                    <a:pt x="19614" y="55407"/>
                    <a:pt x="19681" y="54406"/>
                    <a:pt x="19714" y="53405"/>
                  </a:cubicBezTo>
                  <a:lnTo>
                    <a:pt x="19747" y="53272"/>
                  </a:lnTo>
                  <a:cubicBezTo>
                    <a:pt x="19747" y="53005"/>
                    <a:pt x="19747" y="52738"/>
                    <a:pt x="19781" y="52471"/>
                  </a:cubicBezTo>
                  <a:cubicBezTo>
                    <a:pt x="19848" y="52572"/>
                    <a:pt x="19914" y="52672"/>
                    <a:pt x="19948" y="52738"/>
                  </a:cubicBezTo>
                  <a:cubicBezTo>
                    <a:pt x="20014" y="52805"/>
                    <a:pt x="20048" y="52905"/>
                    <a:pt x="20114" y="53005"/>
                  </a:cubicBezTo>
                  <a:lnTo>
                    <a:pt x="20114" y="53039"/>
                  </a:lnTo>
                  <a:cubicBezTo>
                    <a:pt x="20214" y="53439"/>
                    <a:pt x="20281" y="53839"/>
                    <a:pt x="20348" y="54239"/>
                  </a:cubicBezTo>
                  <a:cubicBezTo>
                    <a:pt x="20381" y="54406"/>
                    <a:pt x="20381" y="54573"/>
                    <a:pt x="20415" y="54706"/>
                  </a:cubicBezTo>
                  <a:cubicBezTo>
                    <a:pt x="20548" y="55540"/>
                    <a:pt x="20581" y="56408"/>
                    <a:pt x="20615" y="57275"/>
                  </a:cubicBezTo>
                  <a:cubicBezTo>
                    <a:pt x="20648" y="58042"/>
                    <a:pt x="20681" y="58809"/>
                    <a:pt x="20782" y="59610"/>
                  </a:cubicBezTo>
                  <a:cubicBezTo>
                    <a:pt x="20782" y="59677"/>
                    <a:pt x="20782" y="59743"/>
                    <a:pt x="20615" y="59877"/>
                  </a:cubicBezTo>
                  <a:cubicBezTo>
                    <a:pt x="20048" y="60410"/>
                    <a:pt x="19714" y="60978"/>
                    <a:pt x="19614" y="61678"/>
                  </a:cubicBezTo>
                  <a:cubicBezTo>
                    <a:pt x="19414" y="62779"/>
                    <a:pt x="19781" y="63780"/>
                    <a:pt x="20715" y="64647"/>
                  </a:cubicBezTo>
                  <a:cubicBezTo>
                    <a:pt x="20848" y="64780"/>
                    <a:pt x="20982" y="64914"/>
                    <a:pt x="21182" y="65047"/>
                  </a:cubicBezTo>
                  <a:cubicBezTo>
                    <a:pt x="21615" y="65314"/>
                    <a:pt x="21982" y="65447"/>
                    <a:pt x="22383" y="65447"/>
                  </a:cubicBezTo>
                  <a:lnTo>
                    <a:pt x="22483" y="65447"/>
                  </a:lnTo>
                  <a:cubicBezTo>
                    <a:pt x="22549" y="65447"/>
                    <a:pt x="22583" y="65481"/>
                    <a:pt x="22650" y="65481"/>
                  </a:cubicBezTo>
                  <a:cubicBezTo>
                    <a:pt x="23250" y="65481"/>
                    <a:pt x="23817" y="65281"/>
                    <a:pt x="24284" y="64914"/>
                  </a:cubicBezTo>
                  <a:cubicBezTo>
                    <a:pt x="24351" y="64880"/>
                    <a:pt x="24384" y="64814"/>
                    <a:pt x="24417" y="64780"/>
                  </a:cubicBezTo>
                  <a:lnTo>
                    <a:pt x="24451" y="64780"/>
                  </a:lnTo>
                  <a:cubicBezTo>
                    <a:pt x="24651" y="64613"/>
                    <a:pt x="24818" y="64447"/>
                    <a:pt x="24951" y="64247"/>
                  </a:cubicBezTo>
                  <a:cubicBezTo>
                    <a:pt x="24985" y="64180"/>
                    <a:pt x="25018" y="64146"/>
                    <a:pt x="25051" y="64113"/>
                  </a:cubicBezTo>
                  <a:lnTo>
                    <a:pt x="25051" y="64080"/>
                  </a:lnTo>
                  <a:cubicBezTo>
                    <a:pt x="25818" y="62979"/>
                    <a:pt x="25818" y="61611"/>
                    <a:pt x="25085" y="60477"/>
                  </a:cubicBezTo>
                  <a:cubicBezTo>
                    <a:pt x="24918" y="60277"/>
                    <a:pt x="24884" y="60110"/>
                    <a:pt x="24851" y="59877"/>
                  </a:cubicBezTo>
                  <a:cubicBezTo>
                    <a:pt x="24851" y="59777"/>
                    <a:pt x="24851" y="59643"/>
                    <a:pt x="24851" y="59543"/>
                  </a:cubicBezTo>
                  <a:lnTo>
                    <a:pt x="24851" y="59343"/>
                  </a:lnTo>
                  <a:cubicBezTo>
                    <a:pt x="24818" y="59043"/>
                    <a:pt x="24818" y="58743"/>
                    <a:pt x="24784" y="58509"/>
                  </a:cubicBezTo>
                  <a:lnTo>
                    <a:pt x="24751" y="57508"/>
                  </a:lnTo>
                  <a:cubicBezTo>
                    <a:pt x="24718" y="57108"/>
                    <a:pt x="24718" y="56674"/>
                    <a:pt x="24684" y="56274"/>
                  </a:cubicBezTo>
                  <a:lnTo>
                    <a:pt x="24684" y="56274"/>
                  </a:lnTo>
                  <a:cubicBezTo>
                    <a:pt x="25051" y="56741"/>
                    <a:pt x="25385" y="57242"/>
                    <a:pt x="25785" y="57775"/>
                  </a:cubicBezTo>
                  <a:cubicBezTo>
                    <a:pt x="25919" y="57975"/>
                    <a:pt x="25952" y="58176"/>
                    <a:pt x="25885" y="58342"/>
                  </a:cubicBezTo>
                  <a:cubicBezTo>
                    <a:pt x="25752" y="58809"/>
                    <a:pt x="25752" y="59210"/>
                    <a:pt x="25785" y="59610"/>
                  </a:cubicBezTo>
                  <a:cubicBezTo>
                    <a:pt x="25785" y="59710"/>
                    <a:pt x="25785" y="59810"/>
                    <a:pt x="25785" y="59910"/>
                  </a:cubicBezTo>
                  <a:cubicBezTo>
                    <a:pt x="25785" y="60344"/>
                    <a:pt x="25919" y="60811"/>
                    <a:pt x="26119" y="61278"/>
                  </a:cubicBezTo>
                  <a:cubicBezTo>
                    <a:pt x="26352" y="61711"/>
                    <a:pt x="26652" y="62045"/>
                    <a:pt x="27086" y="62245"/>
                  </a:cubicBezTo>
                  <a:cubicBezTo>
                    <a:pt x="27386" y="62445"/>
                    <a:pt x="27753" y="62545"/>
                    <a:pt x="28087" y="62545"/>
                  </a:cubicBezTo>
                  <a:cubicBezTo>
                    <a:pt x="28287" y="62545"/>
                    <a:pt x="28454" y="62512"/>
                    <a:pt x="28654" y="62479"/>
                  </a:cubicBezTo>
                  <a:cubicBezTo>
                    <a:pt x="29221" y="62312"/>
                    <a:pt x="29688" y="62012"/>
                    <a:pt x="30021" y="61545"/>
                  </a:cubicBezTo>
                  <a:lnTo>
                    <a:pt x="30055" y="61545"/>
                  </a:lnTo>
                  <a:cubicBezTo>
                    <a:pt x="30088" y="61511"/>
                    <a:pt x="30088" y="61478"/>
                    <a:pt x="30122" y="61478"/>
                  </a:cubicBezTo>
                  <a:cubicBezTo>
                    <a:pt x="30422" y="61078"/>
                    <a:pt x="30655" y="60644"/>
                    <a:pt x="30855" y="60244"/>
                  </a:cubicBezTo>
                  <a:lnTo>
                    <a:pt x="30922" y="60110"/>
                  </a:lnTo>
                  <a:cubicBezTo>
                    <a:pt x="31189" y="59610"/>
                    <a:pt x="31322" y="59009"/>
                    <a:pt x="31289" y="58376"/>
                  </a:cubicBezTo>
                  <a:cubicBezTo>
                    <a:pt x="31289" y="58309"/>
                    <a:pt x="31289" y="58209"/>
                    <a:pt x="31289" y="58142"/>
                  </a:cubicBezTo>
                  <a:lnTo>
                    <a:pt x="31256" y="58075"/>
                  </a:lnTo>
                  <a:cubicBezTo>
                    <a:pt x="31256" y="58009"/>
                    <a:pt x="31256" y="57975"/>
                    <a:pt x="31256" y="57909"/>
                  </a:cubicBezTo>
                  <a:cubicBezTo>
                    <a:pt x="31256" y="57875"/>
                    <a:pt x="31256" y="57875"/>
                    <a:pt x="31222" y="57842"/>
                  </a:cubicBezTo>
                  <a:cubicBezTo>
                    <a:pt x="31089" y="57108"/>
                    <a:pt x="30789" y="56474"/>
                    <a:pt x="30322" y="55974"/>
                  </a:cubicBezTo>
                  <a:lnTo>
                    <a:pt x="30288" y="55974"/>
                  </a:lnTo>
                  <a:cubicBezTo>
                    <a:pt x="30122" y="55774"/>
                    <a:pt x="29855" y="55507"/>
                    <a:pt x="29488" y="55507"/>
                  </a:cubicBezTo>
                  <a:lnTo>
                    <a:pt x="29421" y="55507"/>
                  </a:lnTo>
                  <a:cubicBezTo>
                    <a:pt x="29221" y="55507"/>
                    <a:pt x="29121" y="55407"/>
                    <a:pt x="28921" y="55040"/>
                  </a:cubicBezTo>
                  <a:cubicBezTo>
                    <a:pt x="28887" y="54940"/>
                    <a:pt x="28821" y="54873"/>
                    <a:pt x="28787" y="54806"/>
                  </a:cubicBezTo>
                  <a:cubicBezTo>
                    <a:pt x="28754" y="54773"/>
                    <a:pt x="28754" y="54773"/>
                    <a:pt x="28721" y="54740"/>
                  </a:cubicBezTo>
                  <a:cubicBezTo>
                    <a:pt x="28587" y="54506"/>
                    <a:pt x="28454" y="54239"/>
                    <a:pt x="28287" y="54006"/>
                  </a:cubicBezTo>
                  <a:cubicBezTo>
                    <a:pt x="28420" y="54006"/>
                    <a:pt x="28554" y="54039"/>
                    <a:pt x="28654" y="54039"/>
                  </a:cubicBezTo>
                  <a:cubicBezTo>
                    <a:pt x="28887" y="54073"/>
                    <a:pt x="29121" y="54106"/>
                    <a:pt x="29354" y="54106"/>
                  </a:cubicBezTo>
                  <a:cubicBezTo>
                    <a:pt x="29855" y="54173"/>
                    <a:pt x="30422" y="54239"/>
                    <a:pt x="31056" y="54306"/>
                  </a:cubicBezTo>
                  <a:cubicBezTo>
                    <a:pt x="31422" y="55073"/>
                    <a:pt x="31923" y="55707"/>
                    <a:pt x="32590" y="56241"/>
                  </a:cubicBezTo>
                  <a:cubicBezTo>
                    <a:pt x="32990" y="56574"/>
                    <a:pt x="33457" y="56741"/>
                    <a:pt x="33924" y="56741"/>
                  </a:cubicBezTo>
                  <a:cubicBezTo>
                    <a:pt x="34358" y="56741"/>
                    <a:pt x="34758" y="56608"/>
                    <a:pt x="35092" y="56341"/>
                  </a:cubicBezTo>
                  <a:cubicBezTo>
                    <a:pt x="35158" y="56308"/>
                    <a:pt x="35225" y="56241"/>
                    <a:pt x="35292" y="56207"/>
                  </a:cubicBezTo>
                  <a:lnTo>
                    <a:pt x="35359" y="56141"/>
                  </a:lnTo>
                  <a:cubicBezTo>
                    <a:pt x="35359" y="56141"/>
                    <a:pt x="35392" y="56141"/>
                    <a:pt x="35392" y="56107"/>
                  </a:cubicBezTo>
                  <a:lnTo>
                    <a:pt x="35425" y="56074"/>
                  </a:lnTo>
                  <a:lnTo>
                    <a:pt x="35459" y="56074"/>
                  </a:lnTo>
                  <a:cubicBezTo>
                    <a:pt x="35492" y="56041"/>
                    <a:pt x="35525" y="56007"/>
                    <a:pt x="35525" y="56007"/>
                  </a:cubicBezTo>
                  <a:cubicBezTo>
                    <a:pt x="35692" y="55874"/>
                    <a:pt x="35826" y="55740"/>
                    <a:pt x="35926" y="55574"/>
                  </a:cubicBezTo>
                  <a:cubicBezTo>
                    <a:pt x="36159" y="55273"/>
                    <a:pt x="36359" y="54940"/>
                    <a:pt x="36493" y="54606"/>
                  </a:cubicBezTo>
                  <a:cubicBezTo>
                    <a:pt x="36493" y="54540"/>
                    <a:pt x="36526" y="54473"/>
                    <a:pt x="36559" y="54406"/>
                  </a:cubicBezTo>
                  <a:cubicBezTo>
                    <a:pt x="36593" y="54406"/>
                    <a:pt x="36660" y="54406"/>
                    <a:pt x="36693" y="54373"/>
                  </a:cubicBezTo>
                  <a:lnTo>
                    <a:pt x="36893" y="54373"/>
                  </a:lnTo>
                  <a:cubicBezTo>
                    <a:pt x="37527" y="54339"/>
                    <a:pt x="38227" y="54273"/>
                    <a:pt x="38894" y="54173"/>
                  </a:cubicBezTo>
                  <a:cubicBezTo>
                    <a:pt x="38928" y="54173"/>
                    <a:pt x="38995" y="54173"/>
                    <a:pt x="39061" y="54139"/>
                  </a:cubicBezTo>
                  <a:lnTo>
                    <a:pt x="39061" y="54139"/>
                  </a:lnTo>
                  <a:cubicBezTo>
                    <a:pt x="38094" y="55107"/>
                    <a:pt x="37160" y="56074"/>
                    <a:pt x="36259" y="57008"/>
                  </a:cubicBezTo>
                  <a:lnTo>
                    <a:pt x="36159" y="57141"/>
                  </a:lnTo>
                  <a:cubicBezTo>
                    <a:pt x="35992" y="57308"/>
                    <a:pt x="35859" y="57375"/>
                    <a:pt x="35659" y="57375"/>
                  </a:cubicBezTo>
                  <a:cubicBezTo>
                    <a:pt x="35125" y="57375"/>
                    <a:pt x="34591" y="57375"/>
                    <a:pt x="34024" y="57508"/>
                  </a:cubicBezTo>
                  <a:cubicBezTo>
                    <a:pt x="33491" y="57608"/>
                    <a:pt x="33057" y="57809"/>
                    <a:pt x="32723" y="58142"/>
                  </a:cubicBezTo>
                  <a:cubicBezTo>
                    <a:pt x="32156" y="58676"/>
                    <a:pt x="31723" y="59310"/>
                    <a:pt x="31456" y="60010"/>
                  </a:cubicBezTo>
                  <a:cubicBezTo>
                    <a:pt x="31289" y="60377"/>
                    <a:pt x="31222" y="60711"/>
                    <a:pt x="31256" y="61078"/>
                  </a:cubicBezTo>
                  <a:cubicBezTo>
                    <a:pt x="31222" y="61311"/>
                    <a:pt x="31256" y="61545"/>
                    <a:pt x="31322" y="61778"/>
                  </a:cubicBezTo>
                  <a:cubicBezTo>
                    <a:pt x="31489" y="62412"/>
                    <a:pt x="31756" y="63012"/>
                    <a:pt x="32123" y="63579"/>
                  </a:cubicBezTo>
                  <a:cubicBezTo>
                    <a:pt x="32390" y="64013"/>
                    <a:pt x="32823" y="64247"/>
                    <a:pt x="33357" y="64313"/>
                  </a:cubicBezTo>
                  <a:lnTo>
                    <a:pt x="33424" y="64313"/>
                  </a:lnTo>
                  <a:cubicBezTo>
                    <a:pt x="33457" y="64313"/>
                    <a:pt x="33524" y="64347"/>
                    <a:pt x="33591" y="64347"/>
                  </a:cubicBezTo>
                  <a:cubicBezTo>
                    <a:pt x="33657" y="64347"/>
                    <a:pt x="33691" y="64347"/>
                    <a:pt x="33724" y="64313"/>
                  </a:cubicBezTo>
                  <a:lnTo>
                    <a:pt x="33891" y="64313"/>
                  </a:lnTo>
                  <a:cubicBezTo>
                    <a:pt x="34191" y="64280"/>
                    <a:pt x="34491" y="64213"/>
                    <a:pt x="34792" y="64113"/>
                  </a:cubicBezTo>
                  <a:cubicBezTo>
                    <a:pt x="35726" y="63780"/>
                    <a:pt x="36426" y="63146"/>
                    <a:pt x="36826" y="62212"/>
                  </a:cubicBezTo>
                  <a:cubicBezTo>
                    <a:pt x="37026" y="61778"/>
                    <a:pt x="37193" y="61344"/>
                    <a:pt x="37293" y="60911"/>
                  </a:cubicBezTo>
                  <a:cubicBezTo>
                    <a:pt x="37393" y="60544"/>
                    <a:pt x="37594" y="60277"/>
                    <a:pt x="37927" y="60010"/>
                  </a:cubicBezTo>
                  <a:lnTo>
                    <a:pt x="38227" y="59777"/>
                  </a:lnTo>
                  <a:cubicBezTo>
                    <a:pt x="38961" y="59210"/>
                    <a:pt x="39728" y="58609"/>
                    <a:pt x="40429" y="57942"/>
                  </a:cubicBezTo>
                  <a:lnTo>
                    <a:pt x="40429" y="57942"/>
                  </a:lnTo>
                  <a:cubicBezTo>
                    <a:pt x="40262" y="58542"/>
                    <a:pt x="40062" y="59110"/>
                    <a:pt x="39862" y="59710"/>
                  </a:cubicBezTo>
                  <a:cubicBezTo>
                    <a:pt x="39528" y="60677"/>
                    <a:pt x="39228" y="61645"/>
                    <a:pt x="38928" y="62612"/>
                  </a:cubicBezTo>
                  <a:lnTo>
                    <a:pt x="38894" y="62645"/>
                  </a:lnTo>
                  <a:cubicBezTo>
                    <a:pt x="38794" y="63046"/>
                    <a:pt x="38694" y="63346"/>
                    <a:pt x="38427" y="63546"/>
                  </a:cubicBezTo>
                  <a:cubicBezTo>
                    <a:pt x="38261" y="63679"/>
                    <a:pt x="38161" y="63846"/>
                    <a:pt x="38094" y="63980"/>
                  </a:cubicBezTo>
                  <a:cubicBezTo>
                    <a:pt x="38094" y="64013"/>
                    <a:pt x="38061" y="64046"/>
                    <a:pt x="38061" y="64080"/>
                  </a:cubicBezTo>
                  <a:cubicBezTo>
                    <a:pt x="37727" y="64613"/>
                    <a:pt x="37527" y="65214"/>
                    <a:pt x="37460" y="65848"/>
                  </a:cubicBezTo>
                  <a:cubicBezTo>
                    <a:pt x="37360" y="66448"/>
                    <a:pt x="37393" y="67115"/>
                    <a:pt x="37560" y="67882"/>
                  </a:cubicBezTo>
                  <a:cubicBezTo>
                    <a:pt x="37660" y="68450"/>
                    <a:pt x="37894" y="68950"/>
                    <a:pt x="38261" y="69384"/>
                  </a:cubicBezTo>
                  <a:cubicBezTo>
                    <a:pt x="38661" y="69951"/>
                    <a:pt x="39228" y="70217"/>
                    <a:pt x="39895" y="70217"/>
                  </a:cubicBezTo>
                  <a:lnTo>
                    <a:pt x="40329" y="70217"/>
                  </a:lnTo>
                  <a:cubicBezTo>
                    <a:pt x="41029" y="70117"/>
                    <a:pt x="41563" y="69684"/>
                    <a:pt x="42063" y="69283"/>
                  </a:cubicBezTo>
                  <a:cubicBezTo>
                    <a:pt x="43131" y="68316"/>
                    <a:pt x="43631" y="67249"/>
                    <a:pt x="43564" y="66048"/>
                  </a:cubicBezTo>
                  <a:cubicBezTo>
                    <a:pt x="43531" y="65547"/>
                    <a:pt x="43464" y="64914"/>
                    <a:pt x="43198" y="64280"/>
                  </a:cubicBezTo>
                  <a:cubicBezTo>
                    <a:pt x="42931" y="63746"/>
                    <a:pt x="42931" y="63246"/>
                    <a:pt x="43131" y="62645"/>
                  </a:cubicBezTo>
                  <a:cubicBezTo>
                    <a:pt x="43598" y="61378"/>
                    <a:pt x="43965" y="60277"/>
                    <a:pt x="44265" y="59210"/>
                  </a:cubicBezTo>
                  <a:cubicBezTo>
                    <a:pt x="44432" y="60110"/>
                    <a:pt x="44599" y="61011"/>
                    <a:pt x="44799" y="61912"/>
                  </a:cubicBezTo>
                  <a:cubicBezTo>
                    <a:pt x="44799" y="61912"/>
                    <a:pt x="44799" y="61945"/>
                    <a:pt x="44799" y="61945"/>
                  </a:cubicBezTo>
                  <a:cubicBezTo>
                    <a:pt x="44799" y="62078"/>
                    <a:pt x="44765" y="62212"/>
                    <a:pt x="44765" y="62312"/>
                  </a:cubicBezTo>
                  <a:cubicBezTo>
                    <a:pt x="44732" y="62445"/>
                    <a:pt x="44699" y="62545"/>
                    <a:pt x="44699" y="62645"/>
                  </a:cubicBezTo>
                  <a:cubicBezTo>
                    <a:pt x="44632" y="63046"/>
                    <a:pt x="44632" y="63446"/>
                    <a:pt x="44665" y="63813"/>
                  </a:cubicBezTo>
                  <a:cubicBezTo>
                    <a:pt x="44665" y="64413"/>
                    <a:pt x="44899" y="64914"/>
                    <a:pt x="45332" y="65347"/>
                  </a:cubicBezTo>
                  <a:cubicBezTo>
                    <a:pt x="45799" y="65814"/>
                    <a:pt x="46300" y="66248"/>
                    <a:pt x="47067" y="66248"/>
                  </a:cubicBezTo>
                  <a:lnTo>
                    <a:pt x="47167" y="66248"/>
                  </a:lnTo>
                  <a:cubicBezTo>
                    <a:pt x="47501" y="66215"/>
                    <a:pt x="47767" y="66115"/>
                    <a:pt x="47968" y="66048"/>
                  </a:cubicBezTo>
                  <a:cubicBezTo>
                    <a:pt x="48101" y="65981"/>
                    <a:pt x="48201" y="65948"/>
                    <a:pt x="48335" y="65914"/>
                  </a:cubicBezTo>
                  <a:cubicBezTo>
                    <a:pt x="49569" y="65314"/>
                    <a:pt x="50236" y="64313"/>
                    <a:pt x="50236" y="62979"/>
                  </a:cubicBezTo>
                  <a:cubicBezTo>
                    <a:pt x="50236" y="62512"/>
                    <a:pt x="50236" y="62112"/>
                    <a:pt x="50169" y="61745"/>
                  </a:cubicBezTo>
                  <a:cubicBezTo>
                    <a:pt x="50102" y="60877"/>
                    <a:pt x="49736" y="60144"/>
                    <a:pt x="49102" y="59610"/>
                  </a:cubicBezTo>
                  <a:lnTo>
                    <a:pt x="49002" y="59510"/>
                  </a:lnTo>
                  <a:cubicBezTo>
                    <a:pt x="48835" y="59376"/>
                    <a:pt x="48701" y="59243"/>
                    <a:pt x="48501" y="59143"/>
                  </a:cubicBezTo>
                  <a:cubicBezTo>
                    <a:pt x="48368" y="59043"/>
                    <a:pt x="48301" y="58943"/>
                    <a:pt x="48268" y="58743"/>
                  </a:cubicBezTo>
                  <a:cubicBezTo>
                    <a:pt x="48234" y="58576"/>
                    <a:pt x="48201" y="58409"/>
                    <a:pt x="48168" y="58276"/>
                  </a:cubicBezTo>
                  <a:cubicBezTo>
                    <a:pt x="48068" y="57842"/>
                    <a:pt x="47968" y="57408"/>
                    <a:pt x="47834" y="57008"/>
                  </a:cubicBezTo>
                  <a:cubicBezTo>
                    <a:pt x="47567" y="56207"/>
                    <a:pt x="47467" y="55340"/>
                    <a:pt x="47534" y="54206"/>
                  </a:cubicBezTo>
                  <a:cubicBezTo>
                    <a:pt x="47534" y="53906"/>
                    <a:pt x="47567" y="53639"/>
                    <a:pt x="47701" y="53439"/>
                  </a:cubicBezTo>
                  <a:cubicBezTo>
                    <a:pt x="47734" y="53372"/>
                    <a:pt x="47767" y="53305"/>
                    <a:pt x="47801" y="53205"/>
                  </a:cubicBezTo>
                  <a:cubicBezTo>
                    <a:pt x="47834" y="53172"/>
                    <a:pt x="47868" y="53105"/>
                    <a:pt x="47934" y="53072"/>
                  </a:cubicBezTo>
                  <a:lnTo>
                    <a:pt x="48068" y="52938"/>
                  </a:lnTo>
                  <a:cubicBezTo>
                    <a:pt x="48301" y="52705"/>
                    <a:pt x="48568" y="52471"/>
                    <a:pt x="48835" y="52271"/>
                  </a:cubicBezTo>
                  <a:cubicBezTo>
                    <a:pt x="49335" y="51838"/>
                    <a:pt x="49836" y="51437"/>
                    <a:pt x="50303" y="51004"/>
                  </a:cubicBezTo>
                  <a:lnTo>
                    <a:pt x="50536" y="50837"/>
                  </a:lnTo>
                  <a:cubicBezTo>
                    <a:pt x="50970" y="50637"/>
                    <a:pt x="51337" y="50437"/>
                    <a:pt x="51670" y="50270"/>
                  </a:cubicBezTo>
                  <a:cubicBezTo>
                    <a:pt x="51837" y="50170"/>
                    <a:pt x="52004" y="50070"/>
                    <a:pt x="52204" y="49970"/>
                  </a:cubicBezTo>
                  <a:cubicBezTo>
                    <a:pt x="52337" y="49903"/>
                    <a:pt x="52504" y="49803"/>
                    <a:pt x="52638" y="49703"/>
                  </a:cubicBezTo>
                  <a:lnTo>
                    <a:pt x="52638" y="49703"/>
                  </a:lnTo>
                  <a:cubicBezTo>
                    <a:pt x="52237" y="50437"/>
                    <a:pt x="51937" y="51204"/>
                    <a:pt x="51770" y="52004"/>
                  </a:cubicBezTo>
                  <a:cubicBezTo>
                    <a:pt x="51737" y="52205"/>
                    <a:pt x="51670" y="52405"/>
                    <a:pt x="51637" y="52605"/>
                  </a:cubicBezTo>
                  <a:cubicBezTo>
                    <a:pt x="51537" y="52838"/>
                    <a:pt x="51437" y="52938"/>
                    <a:pt x="51170" y="53005"/>
                  </a:cubicBezTo>
                  <a:cubicBezTo>
                    <a:pt x="50436" y="53172"/>
                    <a:pt x="49836" y="53572"/>
                    <a:pt x="49435" y="54206"/>
                  </a:cubicBezTo>
                  <a:cubicBezTo>
                    <a:pt x="48701" y="55273"/>
                    <a:pt x="48501" y="56508"/>
                    <a:pt x="48868" y="57809"/>
                  </a:cubicBezTo>
                  <a:cubicBezTo>
                    <a:pt x="48968" y="58276"/>
                    <a:pt x="49235" y="58676"/>
                    <a:pt x="49602" y="58943"/>
                  </a:cubicBezTo>
                  <a:cubicBezTo>
                    <a:pt x="50269" y="59443"/>
                    <a:pt x="51003" y="59710"/>
                    <a:pt x="51770" y="59710"/>
                  </a:cubicBezTo>
                  <a:cubicBezTo>
                    <a:pt x="52004" y="59710"/>
                    <a:pt x="52237" y="59677"/>
                    <a:pt x="52471" y="59610"/>
                  </a:cubicBezTo>
                  <a:cubicBezTo>
                    <a:pt x="54406" y="59210"/>
                    <a:pt x="55640" y="57875"/>
                    <a:pt x="55907" y="55807"/>
                  </a:cubicBezTo>
                  <a:cubicBezTo>
                    <a:pt x="55973" y="55440"/>
                    <a:pt x="56007" y="55040"/>
                    <a:pt x="55773" y="54640"/>
                  </a:cubicBezTo>
                  <a:cubicBezTo>
                    <a:pt x="55740" y="54573"/>
                    <a:pt x="55740" y="54573"/>
                    <a:pt x="55873" y="54373"/>
                  </a:cubicBezTo>
                  <a:cubicBezTo>
                    <a:pt x="56474" y="53439"/>
                    <a:pt x="57074" y="52471"/>
                    <a:pt x="57641" y="51571"/>
                  </a:cubicBezTo>
                  <a:lnTo>
                    <a:pt x="58108" y="50837"/>
                  </a:lnTo>
                  <a:cubicBezTo>
                    <a:pt x="58108" y="50870"/>
                    <a:pt x="58142" y="50937"/>
                    <a:pt x="58175" y="50970"/>
                  </a:cubicBezTo>
                  <a:cubicBezTo>
                    <a:pt x="58175" y="51037"/>
                    <a:pt x="58208" y="51070"/>
                    <a:pt x="58242" y="51137"/>
                  </a:cubicBezTo>
                  <a:cubicBezTo>
                    <a:pt x="58575" y="51771"/>
                    <a:pt x="58875" y="52438"/>
                    <a:pt x="59176" y="53072"/>
                  </a:cubicBezTo>
                  <a:lnTo>
                    <a:pt x="59376" y="53472"/>
                  </a:lnTo>
                  <a:cubicBezTo>
                    <a:pt x="59442" y="53572"/>
                    <a:pt x="59476" y="53672"/>
                    <a:pt x="59509" y="53772"/>
                  </a:cubicBezTo>
                  <a:cubicBezTo>
                    <a:pt x="59576" y="53906"/>
                    <a:pt x="59643" y="54039"/>
                    <a:pt x="59709" y="54139"/>
                  </a:cubicBezTo>
                  <a:cubicBezTo>
                    <a:pt x="59709" y="54173"/>
                    <a:pt x="59709" y="54173"/>
                    <a:pt x="59709" y="54173"/>
                  </a:cubicBezTo>
                  <a:cubicBezTo>
                    <a:pt x="59709" y="54206"/>
                    <a:pt x="59676" y="54206"/>
                    <a:pt x="59643" y="54239"/>
                  </a:cubicBezTo>
                  <a:cubicBezTo>
                    <a:pt x="59342" y="54506"/>
                    <a:pt x="59109" y="54873"/>
                    <a:pt x="58909" y="55240"/>
                  </a:cubicBezTo>
                  <a:lnTo>
                    <a:pt x="58909" y="55307"/>
                  </a:lnTo>
                  <a:cubicBezTo>
                    <a:pt x="58475" y="56207"/>
                    <a:pt x="58475" y="57242"/>
                    <a:pt x="58842" y="58109"/>
                  </a:cubicBezTo>
                  <a:cubicBezTo>
                    <a:pt x="58975" y="58409"/>
                    <a:pt x="59176" y="58709"/>
                    <a:pt x="59442" y="58976"/>
                  </a:cubicBezTo>
                  <a:cubicBezTo>
                    <a:pt x="60043" y="59577"/>
                    <a:pt x="60843" y="59910"/>
                    <a:pt x="61677" y="59910"/>
                  </a:cubicBezTo>
                  <a:cubicBezTo>
                    <a:pt x="62411" y="59910"/>
                    <a:pt x="63078" y="59677"/>
                    <a:pt x="63645" y="59210"/>
                  </a:cubicBezTo>
                  <a:cubicBezTo>
                    <a:pt x="63712" y="59143"/>
                    <a:pt x="63812" y="59110"/>
                    <a:pt x="63879" y="59043"/>
                  </a:cubicBezTo>
                  <a:lnTo>
                    <a:pt x="63979" y="58976"/>
                  </a:lnTo>
                  <a:cubicBezTo>
                    <a:pt x="64880" y="58342"/>
                    <a:pt x="65580" y="57408"/>
                    <a:pt x="66047" y="56207"/>
                  </a:cubicBezTo>
                  <a:cubicBezTo>
                    <a:pt x="66481" y="55040"/>
                    <a:pt x="66247" y="53973"/>
                    <a:pt x="65380" y="53205"/>
                  </a:cubicBezTo>
                  <a:cubicBezTo>
                    <a:pt x="65013" y="52872"/>
                    <a:pt x="64546" y="52772"/>
                    <a:pt x="64179" y="52738"/>
                  </a:cubicBezTo>
                  <a:cubicBezTo>
                    <a:pt x="64012" y="52705"/>
                    <a:pt x="63912" y="52672"/>
                    <a:pt x="63846" y="52471"/>
                  </a:cubicBezTo>
                  <a:cubicBezTo>
                    <a:pt x="63545" y="51771"/>
                    <a:pt x="63279" y="51070"/>
                    <a:pt x="62978" y="50403"/>
                  </a:cubicBezTo>
                  <a:lnTo>
                    <a:pt x="62912" y="50170"/>
                  </a:lnTo>
                  <a:lnTo>
                    <a:pt x="62912" y="50170"/>
                  </a:lnTo>
                  <a:cubicBezTo>
                    <a:pt x="63779" y="50470"/>
                    <a:pt x="64713" y="50804"/>
                    <a:pt x="65814" y="51271"/>
                  </a:cubicBezTo>
                  <a:cubicBezTo>
                    <a:pt x="66014" y="51337"/>
                    <a:pt x="66114" y="51371"/>
                    <a:pt x="66147" y="51404"/>
                  </a:cubicBezTo>
                  <a:cubicBezTo>
                    <a:pt x="66147" y="51437"/>
                    <a:pt x="66147" y="51504"/>
                    <a:pt x="66114" y="51537"/>
                  </a:cubicBezTo>
                  <a:cubicBezTo>
                    <a:pt x="66114" y="51604"/>
                    <a:pt x="66081" y="51671"/>
                    <a:pt x="66081" y="51738"/>
                  </a:cubicBezTo>
                  <a:cubicBezTo>
                    <a:pt x="66047" y="51804"/>
                    <a:pt x="66047" y="51838"/>
                    <a:pt x="66047" y="51904"/>
                  </a:cubicBezTo>
                  <a:lnTo>
                    <a:pt x="66014" y="51938"/>
                  </a:lnTo>
                  <a:cubicBezTo>
                    <a:pt x="66014" y="51971"/>
                    <a:pt x="66014" y="52038"/>
                    <a:pt x="66014" y="52071"/>
                  </a:cubicBezTo>
                  <a:cubicBezTo>
                    <a:pt x="65980" y="52105"/>
                    <a:pt x="65980" y="52171"/>
                    <a:pt x="65980" y="52205"/>
                  </a:cubicBezTo>
                  <a:cubicBezTo>
                    <a:pt x="65980" y="52271"/>
                    <a:pt x="65947" y="52371"/>
                    <a:pt x="65947" y="52471"/>
                  </a:cubicBezTo>
                  <a:cubicBezTo>
                    <a:pt x="65947" y="52505"/>
                    <a:pt x="65947" y="52538"/>
                    <a:pt x="65947" y="52605"/>
                  </a:cubicBezTo>
                  <a:cubicBezTo>
                    <a:pt x="65947" y="52638"/>
                    <a:pt x="65947" y="52705"/>
                    <a:pt x="65947" y="52738"/>
                  </a:cubicBezTo>
                  <a:cubicBezTo>
                    <a:pt x="65980" y="54406"/>
                    <a:pt x="67248" y="55607"/>
                    <a:pt x="68382" y="56007"/>
                  </a:cubicBezTo>
                  <a:cubicBezTo>
                    <a:pt x="68682" y="56107"/>
                    <a:pt x="68949" y="56141"/>
                    <a:pt x="69249" y="56141"/>
                  </a:cubicBezTo>
                  <a:cubicBezTo>
                    <a:pt x="69650" y="56141"/>
                    <a:pt x="70050" y="56041"/>
                    <a:pt x="70417" y="55807"/>
                  </a:cubicBezTo>
                  <a:cubicBezTo>
                    <a:pt x="71218" y="55307"/>
                    <a:pt x="71851" y="54640"/>
                    <a:pt x="72352" y="53806"/>
                  </a:cubicBezTo>
                  <a:cubicBezTo>
                    <a:pt x="73219" y="52371"/>
                    <a:pt x="73119" y="50770"/>
                    <a:pt x="72051" y="49436"/>
                  </a:cubicBezTo>
                  <a:cubicBezTo>
                    <a:pt x="71551" y="48802"/>
                    <a:pt x="70884" y="48469"/>
                    <a:pt x="70183" y="48469"/>
                  </a:cubicBezTo>
                  <a:cubicBezTo>
                    <a:pt x="69917" y="48469"/>
                    <a:pt x="69616" y="48502"/>
                    <a:pt x="69350" y="48635"/>
                  </a:cubicBezTo>
                  <a:cubicBezTo>
                    <a:pt x="69216" y="48669"/>
                    <a:pt x="69083" y="48702"/>
                    <a:pt x="68983" y="48702"/>
                  </a:cubicBezTo>
                  <a:cubicBezTo>
                    <a:pt x="68816" y="48702"/>
                    <a:pt x="68682" y="48669"/>
                    <a:pt x="68482" y="48602"/>
                  </a:cubicBezTo>
                  <a:cubicBezTo>
                    <a:pt x="67949" y="48402"/>
                    <a:pt x="67381" y="48168"/>
                    <a:pt x="66881" y="47935"/>
                  </a:cubicBezTo>
                  <a:cubicBezTo>
                    <a:pt x="65914" y="47568"/>
                    <a:pt x="64946" y="47168"/>
                    <a:pt x="63946" y="46834"/>
                  </a:cubicBezTo>
                  <a:cubicBezTo>
                    <a:pt x="64680" y="45800"/>
                    <a:pt x="65247" y="44999"/>
                    <a:pt x="65847" y="44299"/>
                  </a:cubicBezTo>
                  <a:cubicBezTo>
                    <a:pt x="66281" y="43732"/>
                    <a:pt x="66648" y="43265"/>
                    <a:pt x="66948" y="42798"/>
                  </a:cubicBezTo>
                  <a:lnTo>
                    <a:pt x="67048" y="42664"/>
                  </a:lnTo>
                  <a:cubicBezTo>
                    <a:pt x="67415" y="42097"/>
                    <a:pt x="67815" y="41497"/>
                    <a:pt x="68182" y="40896"/>
                  </a:cubicBezTo>
                  <a:cubicBezTo>
                    <a:pt x="69016" y="39596"/>
                    <a:pt x="69516" y="38528"/>
                    <a:pt x="69850" y="37427"/>
                  </a:cubicBezTo>
                  <a:cubicBezTo>
                    <a:pt x="69917" y="37227"/>
                    <a:pt x="69983" y="37027"/>
                    <a:pt x="70050" y="36794"/>
                  </a:cubicBezTo>
                  <a:cubicBezTo>
                    <a:pt x="70150" y="36527"/>
                    <a:pt x="70217" y="36260"/>
                    <a:pt x="70284" y="35993"/>
                  </a:cubicBezTo>
                  <a:cubicBezTo>
                    <a:pt x="70817" y="34192"/>
                    <a:pt x="70851" y="32390"/>
                    <a:pt x="70350" y="30589"/>
                  </a:cubicBezTo>
                  <a:cubicBezTo>
                    <a:pt x="69983" y="29255"/>
                    <a:pt x="69216" y="28154"/>
                    <a:pt x="68616" y="27320"/>
                  </a:cubicBezTo>
                  <a:cubicBezTo>
                    <a:pt x="68282" y="26886"/>
                    <a:pt x="67882" y="26520"/>
                    <a:pt x="67348" y="26219"/>
                  </a:cubicBezTo>
                  <a:cubicBezTo>
                    <a:pt x="66681" y="25852"/>
                    <a:pt x="65914" y="25552"/>
                    <a:pt x="65080" y="25252"/>
                  </a:cubicBezTo>
                  <a:cubicBezTo>
                    <a:pt x="64346" y="25018"/>
                    <a:pt x="63645" y="24885"/>
                    <a:pt x="62945" y="24885"/>
                  </a:cubicBezTo>
                  <a:cubicBezTo>
                    <a:pt x="62345" y="24885"/>
                    <a:pt x="61744" y="24985"/>
                    <a:pt x="61144" y="25152"/>
                  </a:cubicBezTo>
                  <a:cubicBezTo>
                    <a:pt x="59676" y="25586"/>
                    <a:pt x="58408" y="26286"/>
                    <a:pt x="57241" y="26987"/>
                  </a:cubicBezTo>
                  <a:cubicBezTo>
                    <a:pt x="56807" y="27253"/>
                    <a:pt x="56407" y="27520"/>
                    <a:pt x="56007" y="27787"/>
                  </a:cubicBezTo>
                  <a:cubicBezTo>
                    <a:pt x="55940" y="27820"/>
                    <a:pt x="55907" y="27854"/>
                    <a:pt x="55840" y="27887"/>
                  </a:cubicBezTo>
                  <a:cubicBezTo>
                    <a:pt x="55573" y="27520"/>
                    <a:pt x="55373" y="27087"/>
                    <a:pt x="55206" y="26586"/>
                  </a:cubicBezTo>
                  <a:cubicBezTo>
                    <a:pt x="55039" y="26053"/>
                    <a:pt x="54873" y="25619"/>
                    <a:pt x="54672" y="25185"/>
                  </a:cubicBezTo>
                  <a:cubicBezTo>
                    <a:pt x="54572" y="24952"/>
                    <a:pt x="54472" y="24685"/>
                    <a:pt x="54372" y="24451"/>
                  </a:cubicBezTo>
                  <a:cubicBezTo>
                    <a:pt x="54806" y="24185"/>
                    <a:pt x="55139" y="23884"/>
                    <a:pt x="55473" y="23584"/>
                  </a:cubicBezTo>
                  <a:cubicBezTo>
                    <a:pt x="56240" y="22917"/>
                    <a:pt x="57041" y="22116"/>
                    <a:pt x="57808" y="21249"/>
                  </a:cubicBezTo>
                  <a:cubicBezTo>
                    <a:pt x="58875" y="20048"/>
                    <a:pt x="59376" y="18614"/>
                    <a:pt x="59209" y="17046"/>
                  </a:cubicBezTo>
                  <a:cubicBezTo>
                    <a:pt x="59209" y="16813"/>
                    <a:pt x="59142" y="16646"/>
                    <a:pt x="59076" y="16512"/>
                  </a:cubicBezTo>
                  <a:cubicBezTo>
                    <a:pt x="59076" y="16479"/>
                    <a:pt x="59076" y="16479"/>
                    <a:pt x="59076" y="16479"/>
                  </a:cubicBezTo>
                  <a:cubicBezTo>
                    <a:pt x="58975" y="16112"/>
                    <a:pt x="58875" y="15812"/>
                    <a:pt x="58742" y="15512"/>
                  </a:cubicBezTo>
                  <a:cubicBezTo>
                    <a:pt x="58475" y="14844"/>
                    <a:pt x="57975" y="14377"/>
                    <a:pt x="57274" y="14044"/>
                  </a:cubicBezTo>
                  <a:cubicBezTo>
                    <a:pt x="56574" y="13744"/>
                    <a:pt x="55940" y="13477"/>
                    <a:pt x="55206" y="13410"/>
                  </a:cubicBezTo>
                  <a:cubicBezTo>
                    <a:pt x="55239" y="13310"/>
                    <a:pt x="55273" y="13243"/>
                    <a:pt x="55306" y="13143"/>
                  </a:cubicBezTo>
                  <a:cubicBezTo>
                    <a:pt x="56240" y="11242"/>
                    <a:pt x="56540" y="9441"/>
                    <a:pt x="56274" y="7673"/>
                  </a:cubicBezTo>
                  <a:cubicBezTo>
                    <a:pt x="56007" y="5971"/>
                    <a:pt x="55306" y="4504"/>
                    <a:pt x="54706" y="3436"/>
                  </a:cubicBezTo>
                  <a:cubicBezTo>
                    <a:pt x="54572" y="3203"/>
                    <a:pt x="54439" y="2936"/>
                    <a:pt x="54239" y="2736"/>
                  </a:cubicBezTo>
                  <a:cubicBezTo>
                    <a:pt x="52671" y="968"/>
                    <a:pt x="50936" y="67"/>
                    <a:pt x="48935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4130;p57">
              <a:extLst>
                <a:ext uri="{FF2B5EF4-FFF2-40B4-BE49-F238E27FC236}">
                  <a16:creationId xmlns:a16="http://schemas.microsoft.com/office/drawing/2014/main" id="{E36AA519-FAC6-6E74-730E-20A77580B26F}"/>
                </a:ext>
              </a:extLst>
            </p:cNvPr>
            <p:cNvSpPr/>
            <p:nvPr/>
          </p:nvSpPr>
          <p:spPr>
            <a:xfrm>
              <a:off x="2252625" y="3674125"/>
              <a:ext cx="1803800" cy="1138950"/>
            </a:xfrm>
            <a:custGeom>
              <a:avLst/>
              <a:gdLst/>
              <a:ahLst/>
              <a:cxnLst/>
              <a:rect l="l" t="t" r="r" b="b"/>
              <a:pathLst>
                <a:path w="72152" h="45558" extrusionOk="0">
                  <a:moveTo>
                    <a:pt x="53838" y="11834"/>
                  </a:moveTo>
                  <a:cubicBezTo>
                    <a:pt x="54072" y="12034"/>
                    <a:pt x="54239" y="12267"/>
                    <a:pt x="54339" y="12534"/>
                  </a:cubicBezTo>
                  <a:cubicBezTo>
                    <a:pt x="54406" y="12667"/>
                    <a:pt x="54372" y="12768"/>
                    <a:pt x="54305" y="12834"/>
                  </a:cubicBezTo>
                  <a:cubicBezTo>
                    <a:pt x="54239" y="12901"/>
                    <a:pt x="54172" y="12934"/>
                    <a:pt x="54105" y="12934"/>
                  </a:cubicBezTo>
                  <a:cubicBezTo>
                    <a:pt x="54072" y="12934"/>
                    <a:pt x="54005" y="12868"/>
                    <a:pt x="53972" y="12834"/>
                  </a:cubicBezTo>
                  <a:cubicBezTo>
                    <a:pt x="53939" y="12501"/>
                    <a:pt x="53905" y="12167"/>
                    <a:pt x="53838" y="11834"/>
                  </a:cubicBezTo>
                  <a:close/>
                  <a:moveTo>
                    <a:pt x="33810" y="0"/>
                  </a:moveTo>
                  <a:cubicBezTo>
                    <a:pt x="32554" y="0"/>
                    <a:pt x="31294" y="44"/>
                    <a:pt x="30021" y="125"/>
                  </a:cubicBezTo>
                  <a:cubicBezTo>
                    <a:pt x="28320" y="259"/>
                    <a:pt x="26619" y="459"/>
                    <a:pt x="24951" y="1026"/>
                  </a:cubicBezTo>
                  <a:cubicBezTo>
                    <a:pt x="24584" y="1193"/>
                    <a:pt x="24184" y="1293"/>
                    <a:pt x="23784" y="1426"/>
                  </a:cubicBezTo>
                  <a:cubicBezTo>
                    <a:pt x="22416" y="1926"/>
                    <a:pt x="21282" y="2760"/>
                    <a:pt x="20548" y="4028"/>
                  </a:cubicBezTo>
                  <a:cubicBezTo>
                    <a:pt x="20014" y="4962"/>
                    <a:pt x="19514" y="5929"/>
                    <a:pt x="18880" y="6830"/>
                  </a:cubicBezTo>
                  <a:cubicBezTo>
                    <a:pt x="18513" y="7330"/>
                    <a:pt x="18280" y="7964"/>
                    <a:pt x="18046" y="8531"/>
                  </a:cubicBezTo>
                  <a:cubicBezTo>
                    <a:pt x="17312" y="10399"/>
                    <a:pt x="16312" y="12134"/>
                    <a:pt x="15444" y="13935"/>
                  </a:cubicBezTo>
                  <a:cubicBezTo>
                    <a:pt x="15411" y="14002"/>
                    <a:pt x="15311" y="14035"/>
                    <a:pt x="15211" y="14135"/>
                  </a:cubicBezTo>
                  <a:cubicBezTo>
                    <a:pt x="14977" y="13601"/>
                    <a:pt x="14744" y="13101"/>
                    <a:pt x="14544" y="12601"/>
                  </a:cubicBezTo>
                  <a:cubicBezTo>
                    <a:pt x="14143" y="11667"/>
                    <a:pt x="13576" y="10900"/>
                    <a:pt x="12742" y="10366"/>
                  </a:cubicBezTo>
                  <a:cubicBezTo>
                    <a:pt x="12342" y="10099"/>
                    <a:pt x="12009" y="9732"/>
                    <a:pt x="11542" y="9599"/>
                  </a:cubicBezTo>
                  <a:cubicBezTo>
                    <a:pt x="10705" y="9348"/>
                    <a:pt x="9855" y="9201"/>
                    <a:pt x="8992" y="9201"/>
                  </a:cubicBezTo>
                  <a:cubicBezTo>
                    <a:pt x="8479" y="9201"/>
                    <a:pt x="7961" y="9253"/>
                    <a:pt x="7439" y="9365"/>
                  </a:cubicBezTo>
                  <a:cubicBezTo>
                    <a:pt x="6938" y="9499"/>
                    <a:pt x="6505" y="9699"/>
                    <a:pt x="6071" y="9932"/>
                  </a:cubicBezTo>
                  <a:cubicBezTo>
                    <a:pt x="4937" y="10433"/>
                    <a:pt x="3970" y="11166"/>
                    <a:pt x="3202" y="12134"/>
                  </a:cubicBezTo>
                  <a:cubicBezTo>
                    <a:pt x="2468" y="13001"/>
                    <a:pt x="2001" y="14002"/>
                    <a:pt x="1635" y="15069"/>
                  </a:cubicBezTo>
                  <a:cubicBezTo>
                    <a:pt x="834" y="17438"/>
                    <a:pt x="701" y="19839"/>
                    <a:pt x="1134" y="22308"/>
                  </a:cubicBezTo>
                  <a:cubicBezTo>
                    <a:pt x="1635" y="25043"/>
                    <a:pt x="2869" y="27411"/>
                    <a:pt x="4937" y="29346"/>
                  </a:cubicBezTo>
                  <a:cubicBezTo>
                    <a:pt x="6104" y="30447"/>
                    <a:pt x="7305" y="31514"/>
                    <a:pt x="8706" y="32315"/>
                  </a:cubicBezTo>
                  <a:cubicBezTo>
                    <a:pt x="8773" y="32348"/>
                    <a:pt x="8806" y="32415"/>
                    <a:pt x="8873" y="32482"/>
                  </a:cubicBezTo>
                  <a:cubicBezTo>
                    <a:pt x="8740" y="32782"/>
                    <a:pt x="8473" y="32882"/>
                    <a:pt x="8239" y="33049"/>
                  </a:cubicBezTo>
                  <a:cubicBezTo>
                    <a:pt x="6838" y="33983"/>
                    <a:pt x="5437" y="34850"/>
                    <a:pt x="4103" y="35851"/>
                  </a:cubicBezTo>
                  <a:cubicBezTo>
                    <a:pt x="3869" y="36018"/>
                    <a:pt x="3636" y="36118"/>
                    <a:pt x="3336" y="36118"/>
                  </a:cubicBezTo>
                  <a:cubicBezTo>
                    <a:pt x="3202" y="36101"/>
                    <a:pt x="3069" y="36101"/>
                    <a:pt x="2931" y="36101"/>
                  </a:cubicBezTo>
                  <a:cubicBezTo>
                    <a:pt x="2794" y="36101"/>
                    <a:pt x="2652" y="36101"/>
                    <a:pt x="2502" y="36084"/>
                  </a:cubicBezTo>
                  <a:cubicBezTo>
                    <a:pt x="2471" y="36083"/>
                    <a:pt x="2440" y="36082"/>
                    <a:pt x="2410" y="36082"/>
                  </a:cubicBezTo>
                  <a:cubicBezTo>
                    <a:pt x="1655" y="36082"/>
                    <a:pt x="1087" y="36477"/>
                    <a:pt x="734" y="37118"/>
                  </a:cubicBezTo>
                  <a:cubicBezTo>
                    <a:pt x="167" y="38052"/>
                    <a:pt x="0" y="38953"/>
                    <a:pt x="734" y="39887"/>
                  </a:cubicBezTo>
                  <a:cubicBezTo>
                    <a:pt x="1242" y="40517"/>
                    <a:pt x="2034" y="40890"/>
                    <a:pt x="2827" y="40890"/>
                  </a:cubicBezTo>
                  <a:cubicBezTo>
                    <a:pt x="3545" y="40890"/>
                    <a:pt x="4263" y="40584"/>
                    <a:pt x="4770" y="39887"/>
                  </a:cubicBezTo>
                  <a:cubicBezTo>
                    <a:pt x="4937" y="39687"/>
                    <a:pt x="5104" y="39453"/>
                    <a:pt x="5204" y="39186"/>
                  </a:cubicBezTo>
                  <a:cubicBezTo>
                    <a:pt x="5337" y="38786"/>
                    <a:pt x="5637" y="38619"/>
                    <a:pt x="5971" y="38453"/>
                  </a:cubicBezTo>
                  <a:cubicBezTo>
                    <a:pt x="6872" y="38019"/>
                    <a:pt x="7772" y="37619"/>
                    <a:pt x="8606" y="37052"/>
                  </a:cubicBezTo>
                  <a:cubicBezTo>
                    <a:pt x="8873" y="36851"/>
                    <a:pt x="9173" y="36718"/>
                    <a:pt x="9473" y="36585"/>
                  </a:cubicBezTo>
                  <a:cubicBezTo>
                    <a:pt x="9491" y="36576"/>
                    <a:pt x="9512" y="36571"/>
                    <a:pt x="9533" y="36571"/>
                  </a:cubicBezTo>
                  <a:cubicBezTo>
                    <a:pt x="9591" y="36571"/>
                    <a:pt x="9658" y="36602"/>
                    <a:pt x="9707" y="36651"/>
                  </a:cubicBezTo>
                  <a:cubicBezTo>
                    <a:pt x="9707" y="36651"/>
                    <a:pt x="9707" y="36751"/>
                    <a:pt x="9674" y="36785"/>
                  </a:cubicBezTo>
                  <a:cubicBezTo>
                    <a:pt x="9240" y="37452"/>
                    <a:pt x="8773" y="38119"/>
                    <a:pt x="8339" y="38786"/>
                  </a:cubicBezTo>
                  <a:cubicBezTo>
                    <a:pt x="8206" y="38953"/>
                    <a:pt x="8039" y="39020"/>
                    <a:pt x="7839" y="39086"/>
                  </a:cubicBezTo>
                  <a:cubicBezTo>
                    <a:pt x="6738" y="39453"/>
                    <a:pt x="6104" y="40287"/>
                    <a:pt x="5771" y="41388"/>
                  </a:cubicBezTo>
                  <a:cubicBezTo>
                    <a:pt x="5671" y="41788"/>
                    <a:pt x="5737" y="42189"/>
                    <a:pt x="5871" y="42522"/>
                  </a:cubicBezTo>
                  <a:cubicBezTo>
                    <a:pt x="6071" y="42956"/>
                    <a:pt x="6305" y="43389"/>
                    <a:pt x="6738" y="43623"/>
                  </a:cubicBezTo>
                  <a:cubicBezTo>
                    <a:pt x="7105" y="43856"/>
                    <a:pt x="7472" y="44123"/>
                    <a:pt x="7906" y="44290"/>
                  </a:cubicBezTo>
                  <a:cubicBezTo>
                    <a:pt x="8261" y="44421"/>
                    <a:pt x="8627" y="44510"/>
                    <a:pt x="9003" y="44510"/>
                  </a:cubicBezTo>
                  <a:cubicBezTo>
                    <a:pt x="9298" y="44510"/>
                    <a:pt x="9599" y="44455"/>
                    <a:pt x="9907" y="44323"/>
                  </a:cubicBezTo>
                  <a:cubicBezTo>
                    <a:pt x="11341" y="43690"/>
                    <a:pt x="11909" y="42389"/>
                    <a:pt x="11842" y="41121"/>
                  </a:cubicBezTo>
                  <a:cubicBezTo>
                    <a:pt x="11808" y="40587"/>
                    <a:pt x="11909" y="40154"/>
                    <a:pt x="12242" y="39754"/>
                  </a:cubicBezTo>
                  <a:cubicBezTo>
                    <a:pt x="12843" y="38886"/>
                    <a:pt x="13376" y="37986"/>
                    <a:pt x="13843" y="37018"/>
                  </a:cubicBezTo>
                  <a:cubicBezTo>
                    <a:pt x="13943" y="36818"/>
                    <a:pt x="14043" y="36618"/>
                    <a:pt x="14177" y="36451"/>
                  </a:cubicBezTo>
                  <a:cubicBezTo>
                    <a:pt x="14210" y="36384"/>
                    <a:pt x="14277" y="36318"/>
                    <a:pt x="14344" y="36318"/>
                  </a:cubicBezTo>
                  <a:cubicBezTo>
                    <a:pt x="14358" y="36314"/>
                    <a:pt x="14371" y="36312"/>
                    <a:pt x="14382" y="36312"/>
                  </a:cubicBezTo>
                  <a:cubicBezTo>
                    <a:pt x="14477" y="36312"/>
                    <a:pt x="14477" y="36425"/>
                    <a:pt x="14477" y="36485"/>
                  </a:cubicBezTo>
                  <a:cubicBezTo>
                    <a:pt x="14610" y="37085"/>
                    <a:pt x="14711" y="37685"/>
                    <a:pt x="14811" y="38286"/>
                  </a:cubicBezTo>
                  <a:cubicBezTo>
                    <a:pt x="14877" y="38853"/>
                    <a:pt x="14944" y="39453"/>
                    <a:pt x="15044" y="40020"/>
                  </a:cubicBezTo>
                  <a:cubicBezTo>
                    <a:pt x="15077" y="40287"/>
                    <a:pt x="15011" y="40487"/>
                    <a:pt x="14811" y="40688"/>
                  </a:cubicBezTo>
                  <a:cubicBezTo>
                    <a:pt x="14711" y="40754"/>
                    <a:pt x="14577" y="40854"/>
                    <a:pt x="14510" y="40954"/>
                  </a:cubicBezTo>
                  <a:cubicBezTo>
                    <a:pt x="13977" y="41521"/>
                    <a:pt x="13676" y="42122"/>
                    <a:pt x="13576" y="42889"/>
                  </a:cubicBezTo>
                  <a:cubicBezTo>
                    <a:pt x="13376" y="44223"/>
                    <a:pt x="14344" y="45558"/>
                    <a:pt x="15845" y="45558"/>
                  </a:cubicBezTo>
                  <a:cubicBezTo>
                    <a:pt x="16945" y="45558"/>
                    <a:pt x="17813" y="45124"/>
                    <a:pt x="18346" y="44090"/>
                  </a:cubicBezTo>
                  <a:cubicBezTo>
                    <a:pt x="18747" y="43323"/>
                    <a:pt x="18947" y="42522"/>
                    <a:pt x="18947" y="41688"/>
                  </a:cubicBezTo>
                  <a:cubicBezTo>
                    <a:pt x="18947" y="41421"/>
                    <a:pt x="18947" y="41121"/>
                    <a:pt x="18780" y="40888"/>
                  </a:cubicBezTo>
                  <a:cubicBezTo>
                    <a:pt x="18580" y="40654"/>
                    <a:pt x="18580" y="40387"/>
                    <a:pt x="18613" y="40087"/>
                  </a:cubicBezTo>
                  <a:cubicBezTo>
                    <a:pt x="18680" y="39186"/>
                    <a:pt x="18713" y="38286"/>
                    <a:pt x="18780" y="37352"/>
                  </a:cubicBezTo>
                  <a:cubicBezTo>
                    <a:pt x="18813" y="36651"/>
                    <a:pt x="18813" y="35951"/>
                    <a:pt x="18947" y="35284"/>
                  </a:cubicBezTo>
                  <a:cubicBezTo>
                    <a:pt x="18994" y="35071"/>
                    <a:pt x="19075" y="34959"/>
                    <a:pt x="19213" y="34959"/>
                  </a:cubicBezTo>
                  <a:cubicBezTo>
                    <a:pt x="19270" y="34959"/>
                    <a:pt x="19336" y="34978"/>
                    <a:pt x="19414" y="35017"/>
                  </a:cubicBezTo>
                  <a:cubicBezTo>
                    <a:pt x="20114" y="35350"/>
                    <a:pt x="20815" y="35551"/>
                    <a:pt x="21549" y="35717"/>
                  </a:cubicBezTo>
                  <a:cubicBezTo>
                    <a:pt x="24184" y="36384"/>
                    <a:pt x="26853" y="36885"/>
                    <a:pt x="29588" y="37185"/>
                  </a:cubicBezTo>
                  <a:cubicBezTo>
                    <a:pt x="30989" y="37344"/>
                    <a:pt x="32390" y="37427"/>
                    <a:pt x="33790" y="37427"/>
                  </a:cubicBezTo>
                  <a:cubicBezTo>
                    <a:pt x="35325" y="37427"/>
                    <a:pt x="36860" y="37328"/>
                    <a:pt x="38394" y="37118"/>
                  </a:cubicBezTo>
                  <a:cubicBezTo>
                    <a:pt x="41063" y="36751"/>
                    <a:pt x="43698" y="36251"/>
                    <a:pt x="46233" y="35250"/>
                  </a:cubicBezTo>
                  <a:cubicBezTo>
                    <a:pt x="47601" y="34717"/>
                    <a:pt x="49002" y="34316"/>
                    <a:pt x="50336" y="33649"/>
                  </a:cubicBezTo>
                  <a:cubicBezTo>
                    <a:pt x="51070" y="33249"/>
                    <a:pt x="51804" y="32849"/>
                    <a:pt x="52538" y="32448"/>
                  </a:cubicBezTo>
                  <a:cubicBezTo>
                    <a:pt x="52638" y="32382"/>
                    <a:pt x="52771" y="32315"/>
                    <a:pt x="52904" y="32281"/>
                  </a:cubicBezTo>
                  <a:cubicBezTo>
                    <a:pt x="52938" y="32281"/>
                    <a:pt x="53005" y="32315"/>
                    <a:pt x="53038" y="32348"/>
                  </a:cubicBezTo>
                  <a:cubicBezTo>
                    <a:pt x="53071" y="32348"/>
                    <a:pt x="53071" y="32382"/>
                    <a:pt x="53071" y="32415"/>
                  </a:cubicBezTo>
                  <a:cubicBezTo>
                    <a:pt x="53038" y="32482"/>
                    <a:pt x="53005" y="32582"/>
                    <a:pt x="52971" y="32648"/>
                  </a:cubicBezTo>
                  <a:cubicBezTo>
                    <a:pt x="52471" y="33616"/>
                    <a:pt x="52004" y="34650"/>
                    <a:pt x="51770" y="35751"/>
                  </a:cubicBezTo>
                  <a:cubicBezTo>
                    <a:pt x="51737" y="35884"/>
                    <a:pt x="51704" y="36051"/>
                    <a:pt x="51637" y="36218"/>
                  </a:cubicBezTo>
                  <a:cubicBezTo>
                    <a:pt x="51503" y="36585"/>
                    <a:pt x="51303" y="36851"/>
                    <a:pt x="50836" y="36952"/>
                  </a:cubicBezTo>
                  <a:cubicBezTo>
                    <a:pt x="50269" y="37052"/>
                    <a:pt x="49736" y="37385"/>
                    <a:pt x="49402" y="37886"/>
                  </a:cubicBezTo>
                  <a:cubicBezTo>
                    <a:pt x="48968" y="38486"/>
                    <a:pt x="48735" y="39153"/>
                    <a:pt x="48735" y="39920"/>
                  </a:cubicBezTo>
                  <a:cubicBezTo>
                    <a:pt x="48735" y="40621"/>
                    <a:pt x="48835" y="41288"/>
                    <a:pt x="49369" y="41822"/>
                  </a:cubicBezTo>
                  <a:cubicBezTo>
                    <a:pt x="49769" y="42222"/>
                    <a:pt x="50236" y="42389"/>
                    <a:pt x="50770" y="42522"/>
                  </a:cubicBezTo>
                  <a:cubicBezTo>
                    <a:pt x="50965" y="42568"/>
                    <a:pt x="51168" y="42590"/>
                    <a:pt x="51374" y="42590"/>
                  </a:cubicBezTo>
                  <a:cubicBezTo>
                    <a:pt x="52507" y="42590"/>
                    <a:pt x="53736" y="41934"/>
                    <a:pt x="54272" y="41088"/>
                  </a:cubicBezTo>
                  <a:cubicBezTo>
                    <a:pt x="54506" y="40688"/>
                    <a:pt x="54706" y="40254"/>
                    <a:pt x="54839" y="39820"/>
                  </a:cubicBezTo>
                  <a:cubicBezTo>
                    <a:pt x="55006" y="39287"/>
                    <a:pt x="55139" y="38719"/>
                    <a:pt x="54873" y="38186"/>
                  </a:cubicBezTo>
                  <a:cubicBezTo>
                    <a:pt x="54739" y="37952"/>
                    <a:pt x="54873" y="37752"/>
                    <a:pt x="55006" y="37585"/>
                  </a:cubicBezTo>
                  <a:cubicBezTo>
                    <a:pt x="55807" y="36318"/>
                    <a:pt x="56607" y="35050"/>
                    <a:pt x="57408" y="33783"/>
                  </a:cubicBezTo>
                  <a:cubicBezTo>
                    <a:pt x="57468" y="33691"/>
                    <a:pt x="57502" y="33545"/>
                    <a:pt x="57659" y="33545"/>
                  </a:cubicBezTo>
                  <a:cubicBezTo>
                    <a:pt x="57674" y="33545"/>
                    <a:pt x="57690" y="33546"/>
                    <a:pt x="57708" y="33549"/>
                  </a:cubicBezTo>
                  <a:cubicBezTo>
                    <a:pt x="57775" y="33616"/>
                    <a:pt x="57841" y="33649"/>
                    <a:pt x="57875" y="33716"/>
                  </a:cubicBezTo>
                  <a:cubicBezTo>
                    <a:pt x="58442" y="34883"/>
                    <a:pt x="59009" y="36051"/>
                    <a:pt x="59576" y="37252"/>
                  </a:cubicBezTo>
                  <a:cubicBezTo>
                    <a:pt x="59609" y="37318"/>
                    <a:pt x="59643" y="37385"/>
                    <a:pt x="59676" y="37485"/>
                  </a:cubicBezTo>
                  <a:cubicBezTo>
                    <a:pt x="59776" y="37685"/>
                    <a:pt x="59743" y="37852"/>
                    <a:pt x="59576" y="37986"/>
                  </a:cubicBezTo>
                  <a:cubicBezTo>
                    <a:pt x="58642" y="38686"/>
                    <a:pt x="58475" y="39687"/>
                    <a:pt x="58642" y="40754"/>
                  </a:cubicBezTo>
                  <a:cubicBezTo>
                    <a:pt x="58850" y="41972"/>
                    <a:pt x="59905" y="42794"/>
                    <a:pt x="61099" y="42794"/>
                  </a:cubicBezTo>
                  <a:cubicBezTo>
                    <a:pt x="61246" y="42794"/>
                    <a:pt x="61394" y="42781"/>
                    <a:pt x="61544" y="42756"/>
                  </a:cubicBezTo>
                  <a:cubicBezTo>
                    <a:pt x="62078" y="42656"/>
                    <a:pt x="62578" y="42422"/>
                    <a:pt x="63045" y="42089"/>
                  </a:cubicBezTo>
                  <a:cubicBezTo>
                    <a:pt x="64046" y="41421"/>
                    <a:pt x="64646" y="40421"/>
                    <a:pt x="65113" y="39353"/>
                  </a:cubicBezTo>
                  <a:cubicBezTo>
                    <a:pt x="65213" y="39086"/>
                    <a:pt x="65247" y="38753"/>
                    <a:pt x="65280" y="38453"/>
                  </a:cubicBezTo>
                  <a:cubicBezTo>
                    <a:pt x="65313" y="37619"/>
                    <a:pt x="64579" y="36718"/>
                    <a:pt x="63812" y="36685"/>
                  </a:cubicBezTo>
                  <a:cubicBezTo>
                    <a:pt x="63712" y="36651"/>
                    <a:pt x="63612" y="36651"/>
                    <a:pt x="63512" y="36618"/>
                  </a:cubicBezTo>
                  <a:cubicBezTo>
                    <a:pt x="63245" y="36618"/>
                    <a:pt x="63112" y="36485"/>
                    <a:pt x="63012" y="36251"/>
                  </a:cubicBezTo>
                  <a:cubicBezTo>
                    <a:pt x="62578" y="35217"/>
                    <a:pt x="62144" y="34216"/>
                    <a:pt x="61744" y="33182"/>
                  </a:cubicBezTo>
                  <a:cubicBezTo>
                    <a:pt x="61677" y="33082"/>
                    <a:pt x="61611" y="32982"/>
                    <a:pt x="61744" y="32915"/>
                  </a:cubicBezTo>
                  <a:cubicBezTo>
                    <a:pt x="61750" y="32909"/>
                    <a:pt x="61759" y="32906"/>
                    <a:pt x="61770" y="32906"/>
                  </a:cubicBezTo>
                  <a:cubicBezTo>
                    <a:pt x="61814" y="32906"/>
                    <a:pt x="61890" y="32955"/>
                    <a:pt x="61944" y="32982"/>
                  </a:cubicBezTo>
                  <a:cubicBezTo>
                    <a:pt x="63145" y="33316"/>
                    <a:pt x="64313" y="33749"/>
                    <a:pt x="65447" y="34250"/>
                  </a:cubicBezTo>
                  <a:cubicBezTo>
                    <a:pt x="65647" y="34316"/>
                    <a:pt x="65814" y="34416"/>
                    <a:pt x="65980" y="34516"/>
                  </a:cubicBezTo>
                  <a:cubicBezTo>
                    <a:pt x="66147" y="34617"/>
                    <a:pt x="66214" y="34717"/>
                    <a:pt x="66147" y="34917"/>
                  </a:cubicBezTo>
                  <a:cubicBezTo>
                    <a:pt x="66114" y="35017"/>
                    <a:pt x="66081" y="35117"/>
                    <a:pt x="66047" y="35250"/>
                  </a:cubicBezTo>
                  <a:cubicBezTo>
                    <a:pt x="65513" y="36785"/>
                    <a:pt x="66614" y="38553"/>
                    <a:pt x="68115" y="38986"/>
                  </a:cubicBezTo>
                  <a:cubicBezTo>
                    <a:pt x="68303" y="39033"/>
                    <a:pt x="68494" y="39059"/>
                    <a:pt x="68685" y="39059"/>
                  </a:cubicBezTo>
                  <a:cubicBezTo>
                    <a:pt x="69039" y="39059"/>
                    <a:pt x="69392" y="38969"/>
                    <a:pt x="69716" y="38753"/>
                  </a:cubicBezTo>
                  <a:cubicBezTo>
                    <a:pt x="70617" y="38152"/>
                    <a:pt x="71351" y="37352"/>
                    <a:pt x="71718" y="36284"/>
                  </a:cubicBezTo>
                  <a:cubicBezTo>
                    <a:pt x="72152" y="35117"/>
                    <a:pt x="71818" y="33716"/>
                    <a:pt x="70851" y="32882"/>
                  </a:cubicBezTo>
                  <a:cubicBezTo>
                    <a:pt x="70490" y="32566"/>
                    <a:pt x="70098" y="32388"/>
                    <a:pt x="69687" y="32388"/>
                  </a:cubicBezTo>
                  <a:cubicBezTo>
                    <a:pt x="69490" y="32388"/>
                    <a:pt x="69288" y="32429"/>
                    <a:pt x="69083" y="32515"/>
                  </a:cubicBezTo>
                  <a:cubicBezTo>
                    <a:pt x="68886" y="32594"/>
                    <a:pt x="68704" y="32626"/>
                    <a:pt x="68528" y="32626"/>
                  </a:cubicBezTo>
                  <a:cubicBezTo>
                    <a:pt x="68257" y="32626"/>
                    <a:pt x="67998" y="32549"/>
                    <a:pt x="67715" y="32448"/>
                  </a:cubicBezTo>
                  <a:cubicBezTo>
                    <a:pt x="66214" y="31915"/>
                    <a:pt x="64780" y="31147"/>
                    <a:pt x="63245" y="30714"/>
                  </a:cubicBezTo>
                  <a:cubicBezTo>
                    <a:pt x="63112" y="30680"/>
                    <a:pt x="62978" y="30647"/>
                    <a:pt x="62845" y="30447"/>
                  </a:cubicBezTo>
                  <a:cubicBezTo>
                    <a:pt x="63545" y="29446"/>
                    <a:pt x="64246" y="28412"/>
                    <a:pt x="65046" y="27478"/>
                  </a:cubicBezTo>
                  <a:cubicBezTo>
                    <a:pt x="65447" y="27011"/>
                    <a:pt x="65814" y="26511"/>
                    <a:pt x="66147" y="26010"/>
                  </a:cubicBezTo>
                  <a:cubicBezTo>
                    <a:pt x="66548" y="25377"/>
                    <a:pt x="66981" y="24743"/>
                    <a:pt x="67381" y="24109"/>
                  </a:cubicBezTo>
                  <a:cubicBezTo>
                    <a:pt x="68049" y="23075"/>
                    <a:pt x="68616" y="21974"/>
                    <a:pt x="68983" y="20773"/>
                  </a:cubicBezTo>
                  <a:cubicBezTo>
                    <a:pt x="69149" y="20273"/>
                    <a:pt x="69283" y="19806"/>
                    <a:pt x="69450" y="19339"/>
                  </a:cubicBezTo>
                  <a:cubicBezTo>
                    <a:pt x="69950" y="17604"/>
                    <a:pt x="69950" y="15870"/>
                    <a:pt x="69483" y="14169"/>
                  </a:cubicBezTo>
                  <a:cubicBezTo>
                    <a:pt x="69149" y="13001"/>
                    <a:pt x="68516" y="11967"/>
                    <a:pt x="67815" y="11000"/>
                  </a:cubicBezTo>
                  <a:cubicBezTo>
                    <a:pt x="67515" y="10599"/>
                    <a:pt x="67148" y="10299"/>
                    <a:pt x="66681" y="10032"/>
                  </a:cubicBezTo>
                  <a:cubicBezTo>
                    <a:pt x="65980" y="9665"/>
                    <a:pt x="65247" y="9365"/>
                    <a:pt x="64479" y="9098"/>
                  </a:cubicBezTo>
                  <a:cubicBezTo>
                    <a:pt x="63829" y="8863"/>
                    <a:pt x="63169" y="8746"/>
                    <a:pt x="62504" y="8746"/>
                  </a:cubicBezTo>
                  <a:cubicBezTo>
                    <a:pt x="61941" y="8746"/>
                    <a:pt x="61376" y="8830"/>
                    <a:pt x="60810" y="8998"/>
                  </a:cubicBezTo>
                  <a:cubicBezTo>
                    <a:pt x="59442" y="9432"/>
                    <a:pt x="58208" y="10066"/>
                    <a:pt x="56974" y="10799"/>
                  </a:cubicBezTo>
                  <a:cubicBezTo>
                    <a:pt x="56374" y="11133"/>
                    <a:pt x="55840" y="11533"/>
                    <a:pt x="55239" y="11934"/>
                  </a:cubicBezTo>
                  <a:cubicBezTo>
                    <a:pt x="55106" y="11767"/>
                    <a:pt x="55006" y="11600"/>
                    <a:pt x="54906" y="11433"/>
                  </a:cubicBezTo>
                  <a:cubicBezTo>
                    <a:pt x="54305" y="10332"/>
                    <a:pt x="53972" y="9132"/>
                    <a:pt x="53505" y="7964"/>
                  </a:cubicBezTo>
                  <a:cubicBezTo>
                    <a:pt x="53005" y="6730"/>
                    <a:pt x="52337" y="5662"/>
                    <a:pt x="51370" y="4762"/>
                  </a:cubicBezTo>
                  <a:cubicBezTo>
                    <a:pt x="50870" y="4295"/>
                    <a:pt x="50403" y="3828"/>
                    <a:pt x="49869" y="3428"/>
                  </a:cubicBezTo>
                  <a:cubicBezTo>
                    <a:pt x="49135" y="2860"/>
                    <a:pt x="48368" y="2393"/>
                    <a:pt x="47501" y="2027"/>
                  </a:cubicBezTo>
                  <a:cubicBezTo>
                    <a:pt x="46100" y="1459"/>
                    <a:pt x="44632" y="1059"/>
                    <a:pt x="43131" y="792"/>
                  </a:cubicBezTo>
                  <a:cubicBezTo>
                    <a:pt x="42097" y="592"/>
                    <a:pt x="41063" y="359"/>
                    <a:pt x="39995" y="259"/>
                  </a:cubicBezTo>
                  <a:cubicBezTo>
                    <a:pt x="38761" y="159"/>
                    <a:pt x="37527" y="125"/>
                    <a:pt x="36259" y="58"/>
                  </a:cubicBezTo>
                  <a:cubicBezTo>
                    <a:pt x="35443" y="19"/>
                    <a:pt x="34628" y="0"/>
                    <a:pt x="33810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4131;p57">
              <a:extLst>
                <a:ext uri="{FF2B5EF4-FFF2-40B4-BE49-F238E27FC236}">
                  <a16:creationId xmlns:a16="http://schemas.microsoft.com/office/drawing/2014/main" id="{32AB618E-FC47-8013-24FA-84C2CEA1F960}"/>
                </a:ext>
              </a:extLst>
            </p:cNvPr>
            <p:cNvSpPr/>
            <p:nvPr/>
          </p:nvSpPr>
          <p:spPr>
            <a:xfrm>
              <a:off x="2704600" y="4051600"/>
              <a:ext cx="930700" cy="562575"/>
            </a:xfrm>
            <a:custGeom>
              <a:avLst/>
              <a:gdLst/>
              <a:ahLst/>
              <a:cxnLst/>
              <a:rect l="l" t="t" r="r" b="b"/>
              <a:pathLst>
                <a:path w="37228" h="22503" extrusionOk="0">
                  <a:moveTo>
                    <a:pt x="18348" y="0"/>
                  </a:moveTo>
                  <a:cubicBezTo>
                    <a:pt x="18325" y="0"/>
                    <a:pt x="18303" y="1"/>
                    <a:pt x="18280" y="4"/>
                  </a:cubicBezTo>
                  <a:cubicBezTo>
                    <a:pt x="18080" y="37"/>
                    <a:pt x="17880" y="4"/>
                    <a:pt x="17713" y="70"/>
                  </a:cubicBezTo>
                  <a:cubicBezTo>
                    <a:pt x="17380" y="170"/>
                    <a:pt x="17046" y="137"/>
                    <a:pt x="16713" y="170"/>
                  </a:cubicBezTo>
                  <a:cubicBezTo>
                    <a:pt x="16479" y="170"/>
                    <a:pt x="16237" y="162"/>
                    <a:pt x="16000" y="162"/>
                  </a:cubicBezTo>
                  <a:cubicBezTo>
                    <a:pt x="15762" y="162"/>
                    <a:pt x="15528" y="170"/>
                    <a:pt x="15312" y="204"/>
                  </a:cubicBezTo>
                  <a:cubicBezTo>
                    <a:pt x="14917" y="256"/>
                    <a:pt x="14565" y="454"/>
                    <a:pt x="14172" y="454"/>
                  </a:cubicBezTo>
                  <a:cubicBezTo>
                    <a:pt x="14066" y="454"/>
                    <a:pt x="13957" y="439"/>
                    <a:pt x="13844" y="404"/>
                  </a:cubicBezTo>
                  <a:cubicBezTo>
                    <a:pt x="13835" y="399"/>
                    <a:pt x="13824" y="397"/>
                    <a:pt x="13812" y="397"/>
                  </a:cubicBezTo>
                  <a:cubicBezTo>
                    <a:pt x="13740" y="397"/>
                    <a:pt x="13630" y="475"/>
                    <a:pt x="13544" y="504"/>
                  </a:cubicBezTo>
                  <a:cubicBezTo>
                    <a:pt x="13310" y="571"/>
                    <a:pt x="13110" y="604"/>
                    <a:pt x="12910" y="671"/>
                  </a:cubicBezTo>
                  <a:cubicBezTo>
                    <a:pt x="11809" y="971"/>
                    <a:pt x="10742" y="1371"/>
                    <a:pt x="9708" y="1805"/>
                  </a:cubicBezTo>
                  <a:cubicBezTo>
                    <a:pt x="8807" y="2205"/>
                    <a:pt x="7906" y="2605"/>
                    <a:pt x="7106" y="3172"/>
                  </a:cubicBezTo>
                  <a:cubicBezTo>
                    <a:pt x="6572" y="3539"/>
                    <a:pt x="5938" y="3773"/>
                    <a:pt x="5438" y="4240"/>
                  </a:cubicBezTo>
                  <a:cubicBezTo>
                    <a:pt x="4304" y="5341"/>
                    <a:pt x="3170" y="6441"/>
                    <a:pt x="2169" y="7676"/>
                  </a:cubicBezTo>
                  <a:cubicBezTo>
                    <a:pt x="968" y="9043"/>
                    <a:pt x="434" y="10678"/>
                    <a:pt x="101" y="12412"/>
                  </a:cubicBezTo>
                  <a:cubicBezTo>
                    <a:pt x="101" y="12512"/>
                    <a:pt x="101" y="12613"/>
                    <a:pt x="101" y="12746"/>
                  </a:cubicBezTo>
                  <a:cubicBezTo>
                    <a:pt x="101" y="12946"/>
                    <a:pt x="101" y="13146"/>
                    <a:pt x="301" y="13246"/>
                  </a:cubicBezTo>
                  <a:cubicBezTo>
                    <a:pt x="668" y="13446"/>
                    <a:pt x="634" y="13747"/>
                    <a:pt x="534" y="14047"/>
                  </a:cubicBezTo>
                  <a:cubicBezTo>
                    <a:pt x="167" y="15448"/>
                    <a:pt x="234" y="16916"/>
                    <a:pt x="101" y="18317"/>
                  </a:cubicBezTo>
                  <a:cubicBezTo>
                    <a:pt x="1" y="19017"/>
                    <a:pt x="234" y="19718"/>
                    <a:pt x="267" y="20385"/>
                  </a:cubicBezTo>
                  <a:cubicBezTo>
                    <a:pt x="267" y="20485"/>
                    <a:pt x="334" y="20552"/>
                    <a:pt x="368" y="20618"/>
                  </a:cubicBezTo>
                  <a:cubicBezTo>
                    <a:pt x="403" y="20706"/>
                    <a:pt x="484" y="20748"/>
                    <a:pt x="568" y="20748"/>
                  </a:cubicBezTo>
                  <a:cubicBezTo>
                    <a:pt x="644" y="20748"/>
                    <a:pt x="721" y="20715"/>
                    <a:pt x="768" y="20652"/>
                  </a:cubicBezTo>
                  <a:cubicBezTo>
                    <a:pt x="801" y="20618"/>
                    <a:pt x="835" y="20552"/>
                    <a:pt x="868" y="20518"/>
                  </a:cubicBezTo>
                  <a:cubicBezTo>
                    <a:pt x="935" y="20351"/>
                    <a:pt x="835" y="20118"/>
                    <a:pt x="1101" y="20018"/>
                  </a:cubicBezTo>
                  <a:cubicBezTo>
                    <a:pt x="1140" y="20005"/>
                    <a:pt x="1177" y="20000"/>
                    <a:pt x="1213" y="20000"/>
                  </a:cubicBezTo>
                  <a:cubicBezTo>
                    <a:pt x="1365" y="20000"/>
                    <a:pt x="1500" y="20097"/>
                    <a:pt x="1635" y="20151"/>
                  </a:cubicBezTo>
                  <a:cubicBezTo>
                    <a:pt x="2035" y="20251"/>
                    <a:pt x="2436" y="20418"/>
                    <a:pt x="2836" y="20518"/>
                  </a:cubicBezTo>
                  <a:cubicBezTo>
                    <a:pt x="3003" y="20585"/>
                    <a:pt x="3170" y="20652"/>
                    <a:pt x="3303" y="20652"/>
                  </a:cubicBezTo>
                  <a:cubicBezTo>
                    <a:pt x="3770" y="20652"/>
                    <a:pt x="4170" y="20685"/>
                    <a:pt x="4571" y="20919"/>
                  </a:cubicBezTo>
                  <a:cubicBezTo>
                    <a:pt x="4871" y="21119"/>
                    <a:pt x="5271" y="21119"/>
                    <a:pt x="5638" y="21152"/>
                  </a:cubicBezTo>
                  <a:cubicBezTo>
                    <a:pt x="5700" y="21162"/>
                    <a:pt x="5765" y="21169"/>
                    <a:pt x="5831" y="21169"/>
                  </a:cubicBezTo>
                  <a:cubicBezTo>
                    <a:pt x="5979" y="21169"/>
                    <a:pt x="6133" y="21134"/>
                    <a:pt x="6272" y="21019"/>
                  </a:cubicBezTo>
                  <a:cubicBezTo>
                    <a:pt x="6372" y="20919"/>
                    <a:pt x="6480" y="20877"/>
                    <a:pt x="6593" y="20877"/>
                  </a:cubicBezTo>
                  <a:cubicBezTo>
                    <a:pt x="6705" y="20877"/>
                    <a:pt x="6822" y="20919"/>
                    <a:pt x="6939" y="20985"/>
                  </a:cubicBezTo>
                  <a:cubicBezTo>
                    <a:pt x="7082" y="21081"/>
                    <a:pt x="7226" y="21159"/>
                    <a:pt x="7381" y="21159"/>
                  </a:cubicBezTo>
                  <a:cubicBezTo>
                    <a:pt x="7443" y="21159"/>
                    <a:pt x="7506" y="21147"/>
                    <a:pt x="7573" y="21119"/>
                  </a:cubicBezTo>
                  <a:cubicBezTo>
                    <a:pt x="7647" y="21081"/>
                    <a:pt x="7714" y="21065"/>
                    <a:pt x="7774" y="21065"/>
                  </a:cubicBezTo>
                  <a:cubicBezTo>
                    <a:pt x="7930" y="21065"/>
                    <a:pt x="8044" y="21175"/>
                    <a:pt x="8140" y="21319"/>
                  </a:cubicBezTo>
                  <a:cubicBezTo>
                    <a:pt x="8440" y="21652"/>
                    <a:pt x="8807" y="21819"/>
                    <a:pt x="9274" y="21886"/>
                  </a:cubicBezTo>
                  <a:cubicBezTo>
                    <a:pt x="9808" y="21953"/>
                    <a:pt x="10341" y="21986"/>
                    <a:pt x="10842" y="22053"/>
                  </a:cubicBezTo>
                  <a:cubicBezTo>
                    <a:pt x="11676" y="22153"/>
                    <a:pt x="12510" y="22253"/>
                    <a:pt x="13343" y="22320"/>
                  </a:cubicBezTo>
                  <a:cubicBezTo>
                    <a:pt x="13810" y="22353"/>
                    <a:pt x="14311" y="22353"/>
                    <a:pt x="14811" y="22453"/>
                  </a:cubicBezTo>
                  <a:cubicBezTo>
                    <a:pt x="15028" y="22486"/>
                    <a:pt x="15253" y="22503"/>
                    <a:pt x="15478" y="22503"/>
                  </a:cubicBezTo>
                  <a:cubicBezTo>
                    <a:pt x="15703" y="22503"/>
                    <a:pt x="15929" y="22486"/>
                    <a:pt x="16145" y="22453"/>
                  </a:cubicBezTo>
                  <a:cubicBezTo>
                    <a:pt x="16813" y="22320"/>
                    <a:pt x="17480" y="22353"/>
                    <a:pt x="18147" y="22320"/>
                  </a:cubicBezTo>
                  <a:cubicBezTo>
                    <a:pt x="18847" y="22253"/>
                    <a:pt x="19581" y="22219"/>
                    <a:pt x="20282" y="22119"/>
                  </a:cubicBezTo>
                  <a:cubicBezTo>
                    <a:pt x="21416" y="21919"/>
                    <a:pt x="22583" y="21686"/>
                    <a:pt x="23718" y="21486"/>
                  </a:cubicBezTo>
                  <a:cubicBezTo>
                    <a:pt x="24885" y="21285"/>
                    <a:pt x="26053" y="20985"/>
                    <a:pt x="27153" y="20585"/>
                  </a:cubicBezTo>
                  <a:cubicBezTo>
                    <a:pt x="28087" y="20285"/>
                    <a:pt x="28988" y="19918"/>
                    <a:pt x="29889" y="19584"/>
                  </a:cubicBezTo>
                  <a:cubicBezTo>
                    <a:pt x="30923" y="19184"/>
                    <a:pt x="31957" y="18784"/>
                    <a:pt x="32924" y="18250"/>
                  </a:cubicBezTo>
                  <a:cubicBezTo>
                    <a:pt x="33691" y="17816"/>
                    <a:pt x="34392" y="17383"/>
                    <a:pt x="35226" y="17049"/>
                  </a:cubicBezTo>
                  <a:cubicBezTo>
                    <a:pt x="35726" y="16849"/>
                    <a:pt x="36160" y="16515"/>
                    <a:pt x="36560" y="16082"/>
                  </a:cubicBezTo>
                  <a:cubicBezTo>
                    <a:pt x="37160" y="15448"/>
                    <a:pt x="37227" y="14714"/>
                    <a:pt x="36894" y="13947"/>
                  </a:cubicBezTo>
                  <a:cubicBezTo>
                    <a:pt x="36827" y="13813"/>
                    <a:pt x="36693" y="13713"/>
                    <a:pt x="36660" y="13580"/>
                  </a:cubicBezTo>
                  <a:cubicBezTo>
                    <a:pt x="36527" y="13146"/>
                    <a:pt x="36160" y="12813"/>
                    <a:pt x="36226" y="12279"/>
                  </a:cubicBezTo>
                  <a:cubicBezTo>
                    <a:pt x="36260" y="12045"/>
                    <a:pt x="36126" y="11845"/>
                    <a:pt x="35960" y="11712"/>
                  </a:cubicBezTo>
                  <a:cubicBezTo>
                    <a:pt x="35059" y="11011"/>
                    <a:pt x="34325" y="10111"/>
                    <a:pt x="33491" y="9310"/>
                  </a:cubicBezTo>
                  <a:cubicBezTo>
                    <a:pt x="33358" y="9210"/>
                    <a:pt x="33224" y="9043"/>
                    <a:pt x="33124" y="8877"/>
                  </a:cubicBezTo>
                  <a:cubicBezTo>
                    <a:pt x="32124" y="7442"/>
                    <a:pt x="30856" y="6208"/>
                    <a:pt x="29722" y="4907"/>
                  </a:cubicBezTo>
                  <a:cubicBezTo>
                    <a:pt x="29288" y="4407"/>
                    <a:pt x="28788" y="3973"/>
                    <a:pt x="28321" y="3506"/>
                  </a:cubicBezTo>
                  <a:cubicBezTo>
                    <a:pt x="27554" y="2672"/>
                    <a:pt x="26620" y="2105"/>
                    <a:pt x="25586" y="1638"/>
                  </a:cubicBezTo>
                  <a:cubicBezTo>
                    <a:pt x="24518" y="1171"/>
                    <a:pt x="23451" y="671"/>
                    <a:pt x="22250" y="437"/>
                  </a:cubicBezTo>
                  <a:cubicBezTo>
                    <a:pt x="21883" y="170"/>
                    <a:pt x="21416" y="170"/>
                    <a:pt x="20982" y="170"/>
                  </a:cubicBezTo>
                  <a:cubicBezTo>
                    <a:pt x="20715" y="170"/>
                    <a:pt x="20482" y="170"/>
                    <a:pt x="20215" y="137"/>
                  </a:cubicBezTo>
                  <a:cubicBezTo>
                    <a:pt x="20010" y="114"/>
                    <a:pt x="19805" y="60"/>
                    <a:pt x="19579" y="60"/>
                  </a:cubicBezTo>
                  <a:cubicBezTo>
                    <a:pt x="19474" y="60"/>
                    <a:pt x="19364" y="72"/>
                    <a:pt x="19248" y="104"/>
                  </a:cubicBezTo>
                  <a:cubicBezTo>
                    <a:pt x="19194" y="121"/>
                    <a:pt x="19139" y="129"/>
                    <a:pt x="19084" y="129"/>
                  </a:cubicBezTo>
                  <a:cubicBezTo>
                    <a:pt x="18849" y="129"/>
                    <a:pt x="18599" y="0"/>
                    <a:pt x="1834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4132;p57">
              <a:extLst>
                <a:ext uri="{FF2B5EF4-FFF2-40B4-BE49-F238E27FC236}">
                  <a16:creationId xmlns:a16="http://schemas.microsoft.com/office/drawing/2014/main" id="{AE243D9A-9DC5-3FBB-D872-80E573708990}"/>
                </a:ext>
              </a:extLst>
            </p:cNvPr>
            <p:cNvSpPr/>
            <p:nvPr/>
          </p:nvSpPr>
          <p:spPr>
            <a:xfrm>
              <a:off x="2252625" y="4393875"/>
              <a:ext cx="478700" cy="419050"/>
            </a:xfrm>
            <a:custGeom>
              <a:avLst/>
              <a:gdLst/>
              <a:ahLst/>
              <a:cxnLst/>
              <a:rect l="l" t="t" r="r" b="b"/>
              <a:pathLst>
                <a:path w="19148" h="16762" extrusionOk="0">
                  <a:moveTo>
                    <a:pt x="14127" y="0"/>
                  </a:moveTo>
                  <a:cubicBezTo>
                    <a:pt x="13362" y="0"/>
                    <a:pt x="12634" y="242"/>
                    <a:pt x="12009" y="790"/>
                  </a:cubicBezTo>
                  <a:cubicBezTo>
                    <a:pt x="11208" y="1523"/>
                    <a:pt x="10441" y="2224"/>
                    <a:pt x="9640" y="2924"/>
                  </a:cubicBezTo>
                  <a:cubicBezTo>
                    <a:pt x="9407" y="3125"/>
                    <a:pt x="9207" y="3325"/>
                    <a:pt x="9006" y="3558"/>
                  </a:cubicBezTo>
                  <a:cubicBezTo>
                    <a:pt x="8773" y="3792"/>
                    <a:pt x="8539" y="3958"/>
                    <a:pt x="8273" y="4125"/>
                  </a:cubicBezTo>
                  <a:cubicBezTo>
                    <a:pt x="6938" y="4926"/>
                    <a:pt x="5637" y="5760"/>
                    <a:pt x="4403" y="6694"/>
                  </a:cubicBezTo>
                  <a:cubicBezTo>
                    <a:pt x="4035" y="6983"/>
                    <a:pt x="3708" y="7169"/>
                    <a:pt x="3308" y="7169"/>
                  </a:cubicBezTo>
                  <a:cubicBezTo>
                    <a:pt x="3201" y="7169"/>
                    <a:pt x="3089" y="7156"/>
                    <a:pt x="2969" y="7127"/>
                  </a:cubicBezTo>
                  <a:cubicBezTo>
                    <a:pt x="2913" y="7116"/>
                    <a:pt x="2858" y="7113"/>
                    <a:pt x="2802" y="7113"/>
                  </a:cubicBezTo>
                  <a:cubicBezTo>
                    <a:pt x="2691" y="7113"/>
                    <a:pt x="2580" y="7127"/>
                    <a:pt x="2468" y="7127"/>
                  </a:cubicBezTo>
                  <a:cubicBezTo>
                    <a:pt x="2438" y="7126"/>
                    <a:pt x="2408" y="7125"/>
                    <a:pt x="2378" y="7125"/>
                  </a:cubicBezTo>
                  <a:cubicBezTo>
                    <a:pt x="1821" y="7125"/>
                    <a:pt x="1381" y="7415"/>
                    <a:pt x="1001" y="7795"/>
                  </a:cubicBezTo>
                  <a:cubicBezTo>
                    <a:pt x="701" y="8128"/>
                    <a:pt x="467" y="8528"/>
                    <a:pt x="334" y="8962"/>
                  </a:cubicBezTo>
                  <a:cubicBezTo>
                    <a:pt x="0" y="9929"/>
                    <a:pt x="300" y="10930"/>
                    <a:pt x="1134" y="11531"/>
                  </a:cubicBezTo>
                  <a:cubicBezTo>
                    <a:pt x="1268" y="11597"/>
                    <a:pt x="1368" y="11697"/>
                    <a:pt x="1501" y="11764"/>
                  </a:cubicBezTo>
                  <a:cubicBezTo>
                    <a:pt x="1926" y="12002"/>
                    <a:pt x="2350" y="12119"/>
                    <a:pt x="2775" y="12119"/>
                  </a:cubicBezTo>
                  <a:cubicBezTo>
                    <a:pt x="3184" y="12119"/>
                    <a:pt x="3594" y="12010"/>
                    <a:pt x="4003" y="11797"/>
                  </a:cubicBezTo>
                  <a:cubicBezTo>
                    <a:pt x="4603" y="11464"/>
                    <a:pt x="4970" y="10930"/>
                    <a:pt x="5237" y="10363"/>
                  </a:cubicBezTo>
                  <a:cubicBezTo>
                    <a:pt x="5404" y="10063"/>
                    <a:pt x="5571" y="9863"/>
                    <a:pt x="5871" y="9729"/>
                  </a:cubicBezTo>
                  <a:cubicBezTo>
                    <a:pt x="6772" y="9329"/>
                    <a:pt x="7639" y="8862"/>
                    <a:pt x="8439" y="8362"/>
                  </a:cubicBezTo>
                  <a:cubicBezTo>
                    <a:pt x="8706" y="8195"/>
                    <a:pt x="9006" y="8095"/>
                    <a:pt x="9273" y="7961"/>
                  </a:cubicBezTo>
                  <a:cubicBezTo>
                    <a:pt x="9307" y="7928"/>
                    <a:pt x="9373" y="7861"/>
                    <a:pt x="9407" y="7828"/>
                  </a:cubicBezTo>
                  <a:cubicBezTo>
                    <a:pt x="9453" y="7805"/>
                    <a:pt x="9499" y="7766"/>
                    <a:pt x="9545" y="7766"/>
                  </a:cubicBezTo>
                  <a:cubicBezTo>
                    <a:pt x="9566" y="7766"/>
                    <a:pt x="9586" y="7774"/>
                    <a:pt x="9607" y="7795"/>
                  </a:cubicBezTo>
                  <a:cubicBezTo>
                    <a:pt x="9707" y="7861"/>
                    <a:pt x="9640" y="7928"/>
                    <a:pt x="9574" y="7961"/>
                  </a:cubicBezTo>
                  <a:cubicBezTo>
                    <a:pt x="9507" y="8028"/>
                    <a:pt x="9473" y="8095"/>
                    <a:pt x="9440" y="8195"/>
                  </a:cubicBezTo>
                  <a:cubicBezTo>
                    <a:pt x="9107" y="8695"/>
                    <a:pt x="8773" y="9196"/>
                    <a:pt x="8439" y="9729"/>
                  </a:cubicBezTo>
                  <a:cubicBezTo>
                    <a:pt x="8306" y="9896"/>
                    <a:pt x="8139" y="10063"/>
                    <a:pt x="7906" y="10096"/>
                  </a:cubicBezTo>
                  <a:cubicBezTo>
                    <a:pt x="7072" y="10296"/>
                    <a:pt x="6505" y="10897"/>
                    <a:pt x="6104" y="11597"/>
                  </a:cubicBezTo>
                  <a:cubicBezTo>
                    <a:pt x="5437" y="12798"/>
                    <a:pt x="5504" y="13632"/>
                    <a:pt x="6438" y="14666"/>
                  </a:cubicBezTo>
                  <a:cubicBezTo>
                    <a:pt x="7088" y="15347"/>
                    <a:pt x="7968" y="15741"/>
                    <a:pt x="8970" y="15741"/>
                  </a:cubicBezTo>
                  <a:cubicBezTo>
                    <a:pt x="9048" y="15741"/>
                    <a:pt x="9127" y="15738"/>
                    <a:pt x="9207" y="15734"/>
                  </a:cubicBezTo>
                  <a:cubicBezTo>
                    <a:pt x="9473" y="15734"/>
                    <a:pt x="9740" y="15634"/>
                    <a:pt x="10007" y="15533"/>
                  </a:cubicBezTo>
                  <a:cubicBezTo>
                    <a:pt x="11408" y="14933"/>
                    <a:pt x="12009" y="13365"/>
                    <a:pt x="11875" y="12098"/>
                  </a:cubicBezTo>
                  <a:cubicBezTo>
                    <a:pt x="11842" y="11664"/>
                    <a:pt x="11942" y="11364"/>
                    <a:pt x="12175" y="11030"/>
                  </a:cubicBezTo>
                  <a:cubicBezTo>
                    <a:pt x="12876" y="10096"/>
                    <a:pt x="13443" y="9096"/>
                    <a:pt x="13977" y="8028"/>
                  </a:cubicBezTo>
                  <a:cubicBezTo>
                    <a:pt x="14010" y="7961"/>
                    <a:pt x="14043" y="7895"/>
                    <a:pt x="14077" y="7828"/>
                  </a:cubicBezTo>
                  <a:cubicBezTo>
                    <a:pt x="14131" y="7747"/>
                    <a:pt x="14185" y="7643"/>
                    <a:pt x="14275" y="7643"/>
                  </a:cubicBezTo>
                  <a:cubicBezTo>
                    <a:pt x="14296" y="7643"/>
                    <a:pt x="14319" y="7649"/>
                    <a:pt x="14344" y="7661"/>
                  </a:cubicBezTo>
                  <a:cubicBezTo>
                    <a:pt x="14377" y="7661"/>
                    <a:pt x="14444" y="7795"/>
                    <a:pt x="14444" y="7861"/>
                  </a:cubicBezTo>
                  <a:cubicBezTo>
                    <a:pt x="14610" y="8795"/>
                    <a:pt x="14744" y="9729"/>
                    <a:pt x="14944" y="10630"/>
                  </a:cubicBezTo>
                  <a:cubicBezTo>
                    <a:pt x="15044" y="11197"/>
                    <a:pt x="14977" y="11664"/>
                    <a:pt x="14477" y="12031"/>
                  </a:cubicBezTo>
                  <a:cubicBezTo>
                    <a:pt x="14344" y="12131"/>
                    <a:pt x="14277" y="12264"/>
                    <a:pt x="14177" y="12398"/>
                  </a:cubicBezTo>
                  <a:cubicBezTo>
                    <a:pt x="13610" y="13098"/>
                    <a:pt x="13410" y="13899"/>
                    <a:pt x="13510" y="14766"/>
                  </a:cubicBezTo>
                  <a:cubicBezTo>
                    <a:pt x="13643" y="15667"/>
                    <a:pt x="14110" y="16301"/>
                    <a:pt x="14977" y="16634"/>
                  </a:cubicBezTo>
                  <a:cubicBezTo>
                    <a:pt x="15214" y="16733"/>
                    <a:pt x="15474" y="16762"/>
                    <a:pt x="15737" y="16762"/>
                  </a:cubicBezTo>
                  <a:cubicBezTo>
                    <a:pt x="15919" y="16762"/>
                    <a:pt x="16101" y="16748"/>
                    <a:pt x="16278" y="16734"/>
                  </a:cubicBezTo>
                  <a:cubicBezTo>
                    <a:pt x="17112" y="16668"/>
                    <a:pt x="17746" y="16267"/>
                    <a:pt x="18213" y="15567"/>
                  </a:cubicBezTo>
                  <a:cubicBezTo>
                    <a:pt x="18780" y="14700"/>
                    <a:pt x="18980" y="13732"/>
                    <a:pt x="18980" y="12731"/>
                  </a:cubicBezTo>
                  <a:cubicBezTo>
                    <a:pt x="18980" y="12465"/>
                    <a:pt x="18947" y="12231"/>
                    <a:pt x="18813" y="11998"/>
                  </a:cubicBezTo>
                  <a:cubicBezTo>
                    <a:pt x="18613" y="11731"/>
                    <a:pt x="18647" y="11431"/>
                    <a:pt x="18680" y="11130"/>
                  </a:cubicBezTo>
                  <a:cubicBezTo>
                    <a:pt x="18747" y="10096"/>
                    <a:pt x="18813" y="9062"/>
                    <a:pt x="18847" y="8061"/>
                  </a:cubicBezTo>
                  <a:cubicBezTo>
                    <a:pt x="18880" y="7361"/>
                    <a:pt x="18880" y="6660"/>
                    <a:pt x="19114" y="5993"/>
                  </a:cubicBezTo>
                  <a:cubicBezTo>
                    <a:pt x="19147" y="5893"/>
                    <a:pt x="19114" y="5726"/>
                    <a:pt x="19114" y="5593"/>
                  </a:cubicBezTo>
                  <a:cubicBezTo>
                    <a:pt x="18947" y="4259"/>
                    <a:pt x="18513" y="3058"/>
                    <a:pt x="17746" y="1990"/>
                  </a:cubicBezTo>
                  <a:cubicBezTo>
                    <a:pt x="17012" y="956"/>
                    <a:pt x="16045" y="222"/>
                    <a:pt x="14777" y="56"/>
                  </a:cubicBezTo>
                  <a:cubicBezTo>
                    <a:pt x="14558" y="19"/>
                    <a:pt x="14341" y="0"/>
                    <a:pt x="14127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4133;p57">
              <a:extLst>
                <a:ext uri="{FF2B5EF4-FFF2-40B4-BE49-F238E27FC236}">
                  <a16:creationId xmlns:a16="http://schemas.microsoft.com/office/drawing/2014/main" id="{35FA5FC2-010A-4F8D-DCA5-320165F4AEE6}"/>
                </a:ext>
              </a:extLst>
            </p:cNvPr>
            <p:cNvSpPr/>
            <p:nvPr/>
          </p:nvSpPr>
          <p:spPr>
            <a:xfrm>
              <a:off x="3464300" y="4357925"/>
              <a:ext cx="596300" cy="389375"/>
            </a:xfrm>
            <a:custGeom>
              <a:avLst/>
              <a:gdLst/>
              <a:ahLst/>
              <a:cxnLst/>
              <a:rect l="l" t="t" r="r" b="b"/>
              <a:pathLst>
                <a:path w="23852" h="15575" extrusionOk="0">
                  <a:moveTo>
                    <a:pt x="10809" y="1"/>
                  </a:moveTo>
                  <a:cubicBezTo>
                    <a:pt x="10684" y="1"/>
                    <a:pt x="10559" y="26"/>
                    <a:pt x="10442" y="93"/>
                  </a:cubicBezTo>
                  <a:cubicBezTo>
                    <a:pt x="9908" y="360"/>
                    <a:pt x="9308" y="560"/>
                    <a:pt x="8841" y="993"/>
                  </a:cubicBezTo>
                  <a:cubicBezTo>
                    <a:pt x="8507" y="1294"/>
                    <a:pt x="8140" y="1627"/>
                    <a:pt x="7807" y="1961"/>
                  </a:cubicBezTo>
                  <a:cubicBezTo>
                    <a:pt x="7306" y="2428"/>
                    <a:pt x="6873" y="2995"/>
                    <a:pt x="6339" y="3428"/>
                  </a:cubicBezTo>
                  <a:cubicBezTo>
                    <a:pt x="5772" y="3895"/>
                    <a:pt x="5338" y="4396"/>
                    <a:pt x="4871" y="4929"/>
                  </a:cubicBezTo>
                  <a:cubicBezTo>
                    <a:pt x="4037" y="5863"/>
                    <a:pt x="3503" y="6964"/>
                    <a:pt x="3270" y="8199"/>
                  </a:cubicBezTo>
                  <a:cubicBezTo>
                    <a:pt x="3203" y="8399"/>
                    <a:pt x="3170" y="8632"/>
                    <a:pt x="3070" y="8832"/>
                  </a:cubicBezTo>
                  <a:cubicBezTo>
                    <a:pt x="2970" y="9199"/>
                    <a:pt x="2770" y="9433"/>
                    <a:pt x="2336" y="9499"/>
                  </a:cubicBezTo>
                  <a:cubicBezTo>
                    <a:pt x="1736" y="9633"/>
                    <a:pt x="1202" y="9966"/>
                    <a:pt x="835" y="10500"/>
                  </a:cubicBezTo>
                  <a:cubicBezTo>
                    <a:pt x="168" y="11534"/>
                    <a:pt x="1" y="12635"/>
                    <a:pt x="335" y="13803"/>
                  </a:cubicBezTo>
                  <a:cubicBezTo>
                    <a:pt x="435" y="14169"/>
                    <a:pt x="635" y="14470"/>
                    <a:pt x="902" y="14703"/>
                  </a:cubicBezTo>
                  <a:cubicBezTo>
                    <a:pt x="1496" y="15117"/>
                    <a:pt x="2151" y="15370"/>
                    <a:pt x="2834" y="15370"/>
                  </a:cubicBezTo>
                  <a:cubicBezTo>
                    <a:pt x="3033" y="15370"/>
                    <a:pt x="3234" y="15349"/>
                    <a:pt x="3437" y="15304"/>
                  </a:cubicBezTo>
                  <a:cubicBezTo>
                    <a:pt x="5238" y="14937"/>
                    <a:pt x="6305" y="13702"/>
                    <a:pt x="6572" y="11834"/>
                  </a:cubicBezTo>
                  <a:cubicBezTo>
                    <a:pt x="6639" y="11534"/>
                    <a:pt x="6639" y="11234"/>
                    <a:pt x="6506" y="10934"/>
                  </a:cubicBezTo>
                  <a:cubicBezTo>
                    <a:pt x="6339" y="10667"/>
                    <a:pt x="6439" y="10467"/>
                    <a:pt x="6572" y="10233"/>
                  </a:cubicBezTo>
                  <a:cubicBezTo>
                    <a:pt x="7373" y="8999"/>
                    <a:pt x="8173" y="7732"/>
                    <a:pt x="8941" y="6497"/>
                  </a:cubicBezTo>
                  <a:cubicBezTo>
                    <a:pt x="9007" y="6397"/>
                    <a:pt x="9074" y="6297"/>
                    <a:pt x="9141" y="6197"/>
                  </a:cubicBezTo>
                  <a:cubicBezTo>
                    <a:pt x="9441" y="6464"/>
                    <a:pt x="9541" y="6764"/>
                    <a:pt x="9675" y="7031"/>
                  </a:cubicBezTo>
                  <a:cubicBezTo>
                    <a:pt x="10075" y="7832"/>
                    <a:pt x="10442" y="8599"/>
                    <a:pt x="10842" y="9366"/>
                  </a:cubicBezTo>
                  <a:cubicBezTo>
                    <a:pt x="10942" y="9600"/>
                    <a:pt x="11042" y="9833"/>
                    <a:pt x="11142" y="10067"/>
                  </a:cubicBezTo>
                  <a:cubicBezTo>
                    <a:pt x="11276" y="10300"/>
                    <a:pt x="11176" y="10467"/>
                    <a:pt x="11009" y="10634"/>
                  </a:cubicBezTo>
                  <a:cubicBezTo>
                    <a:pt x="10075" y="11501"/>
                    <a:pt x="9808" y="12902"/>
                    <a:pt x="10308" y="14036"/>
                  </a:cubicBezTo>
                  <a:cubicBezTo>
                    <a:pt x="10408" y="14303"/>
                    <a:pt x="10609" y="14536"/>
                    <a:pt x="10809" y="14770"/>
                  </a:cubicBezTo>
                  <a:cubicBezTo>
                    <a:pt x="11345" y="15306"/>
                    <a:pt x="12034" y="15574"/>
                    <a:pt x="12733" y="15574"/>
                  </a:cubicBezTo>
                  <a:cubicBezTo>
                    <a:pt x="13339" y="15574"/>
                    <a:pt x="13951" y="15373"/>
                    <a:pt x="14478" y="14970"/>
                  </a:cubicBezTo>
                  <a:cubicBezTo>
                    <a:pt x="14578" y="14903"/>
                    <a:pt x="14678" y="14803"/>
                    <a:pt x="14812" y="14737"/>
                  </a:cubicBezTo>
                  <a:cubicBezTo>
                    <a:pt x="15712" y="14069"/>
                    <a:pt x="16346" y="13169"/>
                    <a:pt x="16713" y="12135"/>
                  </a:cubicBezTo>
                  <a:cubicBezTo>
                    <a:pt x="17113" y="11167"/>
                    <a:pt x="16913" y="10267"/>
                    <a:pt x="16179" y="9633"/>
                  </a:cubicBezTo>
                  <a:cubicBezTo>
                    <a:pt x="15879" y="9366"/>
                    <a:pt x="15545" y="9299"/>
                    <a:pt x="15178" y="9233"/>
                  </a:cubicBezTo>
                  <a:cubicBezTo>
                    <a:pt x="14845" y="9199"/>
                    <a:pt x="14645" y="9032"/>
                    <a:pt x="14511" y="8699"/>
                  </a:cubicBezTo>
                  <a:cubicBezTo>
                    <a:pt x="14144" y="7765"/>
                    <a:pt x="13744" y="6798"/>
                    <a:pt x="13344" y="5863"/>
                  </a:cubicBezTo>
                  <a:cubicBezTo>
                    <a:pt x="13277" y="5797"/>
                    <a:pt x="13244" y="5697"/>
                    <a:pt x="13310" y="5663"/>
                  </a:cubicBezTo>
                  <a:cubicBezTo>
                    <a:pt x="13336" y="5638"/>
                    <a:pt x="13361" y="5627"/>
                    <a:pt x="13387" y="5627"/>
                  </a:cubicBezTo>
                  <a:cubicBezTo>
                    <a:pt x="13428" y="5627"/>
                    <a:pt x="13469" y="5655"/>
                    <a:pt x="13511" y="5697"/>
                  </a:cubicBezTo>
                  <a:cubicBezTo>
                    <a:pt x="14711" y="6064"/>
                    <a:pt x="15879" y="6497"/>
                    <a:pt x="17046" y="6964"/>
                  </a:cubicBezTo>
                  <a:cubicBezTo>
                    <a:pt x="17847" y="7298"/>
                    <a:pt x="17714" y="7331"/>
                    <a:pt x="17547" y="7965"/>
                  </a:cubicBezTo>
                  <a:cubicBezTo>
                    <a:pt x="17046" y="9800"/>
                    <a:pt x="18314" y="11234"/>
                    <a:pt x="19582" y="11701"/>
                  </a:cubicBezTo>
                  <a:cubicBezTo>
                    <a:pt x="19825" y="11782"/>
                    <a:pt x="20063" y="11825"/>
                    <a:pt x="20295" y="11825"/>
                  </a:cubicBezTo>
                  <a:cubicBezTo>
                    <a:pt x="20636" y="11825"/>
                    <a:pt x="20965" y="11733"/>
                    <a:pt x="21283" y="11534"/>
                  </a:cubicBezTo>
                  <a:cubicBezTo>
                    <a:pt x="22017" y="11067"/>
                    <a:pt x="22617" y="10433"/>
                    <a:pt x="23051" y="9700"/>
                  </a:cubicBezTo>
                  <a:cubicBezTo>
                    <a:pt x="23851" y="8365"/>
                    <a:pt x="23751" y="6964"/>
                    <a:pt x="22817" y="5797"/>
                  </a:cubicBezTo>
                  <a:cubicBezTo>
                    <a:pt x="22382" y="5265"/>
                    <a:pt x="21824" y="4961"/>
                    <a:pt x="21245" y="4961"/>
                  </a:cubicBezTo>
                  <a:cubicBezTo>
                    <a:pt x="21025" y="4961"/>
                    <a:pt x="20803" y="5005"/>
                    <a:pt x="20582" y="5096"/>
                  </a:cubicBezTo>
                  <a:cubicBezTo>
                    <a:pt x="20387" y="5187"/>
                    <a:pt x="20204" y="5223"/>
                    <a:pt x="20027" y="5223"/>
                  </a:cubicBezTo>
                  <a:cubicBezTo>
                    <a:pt x="19811" y="5223"/>
                    <a:pt x="19601" y="5169"/>
                    <a:pt x="19381" y="5096"/>
                  </a:cubicBezTo>
                  <a:cubicBezTo>
                    <a:pt x="17880" y="4496"/>
                    <a:pt x="16413" y="3795"/>
                    <a:pt x="14878" y="3328"/>
                  </a:cubicBezTo>
                  <a:cubicBezTo>
                    <a:pt x="14611" y="3228"/>
                    <a:pt x="14478" y="3128"/>
                    <a:pt x="14611" y="2828"/>
                  </a:cubicBezTo>
                  <a:cubicBezTo>
                    <a:pt x="14645" y="2695"/>
                    <a:pt x="14711" y="2561"/>
                    <a:pt x="14611" y="2428"/>
                  </a:cubicBezTo>
                  <a:cubicBezTo>
                    <a:pt x="14411" y="2161"/>
                    <a:pt x="14211" y="1894"/>
                    <a:pt x="13978" y="1660"/>
                  </a:cubicBezTo>
                  <a:cubicBezTo>
                    <a:pt x="13411" y="1093"/>
                    <a:pt x="11976" y="293"/>
                    <a:pt x="11176" y="59"/>
                  </a:cubicBezTo>
                  <a:cubicBezTo>
                    <a:pt x="11059" y="26"/>
                    <a:pt x="10934" y="1"/>
                    <a:pt x="10809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4134;p57">
              <a:extLst>
                <a:ext uri="{FF2B5EF4-FFF2-40B4-BE49-F238E27FC236}">
                  <a16:creationId xmlns:a16="http://schemas.microsoft.com/office/drawing/2014/main" id="{AD5E8624-837D-4E5F-6880-E7C8BEB11D74}"/>
                </a:ext>
              </a:extLst>
            </p:cNvPr>
            <p:cNvSpPr/>
            <p:nvPr/>
          </p:nvSpPr>
          <p:spPr>
            <a:xfrm>
              <a:off x="3031500" y="3838400"/>
              <a:ext cx="728875" cy="1167175"/>
            </a:xfrm>
            <a:custGeom>
              <a:avLst/>
              <a:gdLst/>
              <a:ahLst/>
              <a:cxnLst/>
              <a:rect l="l" t="t" r="r" b="b"/>
              <a:pathLst>
                <a:path w="29155" h="46687" extrusionOk="0">
                  <a:moveTo>
                    <a:pt x="20024" y="0"/>
                  </a:moveTo>
                  <a:cubicBezTo>
                    <a:pt x="19615" y="0"/>
                    <a:pt x="19224" y="201"/>
                    <a:pt x="18781" y="559"/>
                  </a:cubicBezTo>
                  <a:cubicBezTo>
                    <a:pt x="17947" y="1193"/>
                    <a:pt x="17180" y="1927"/>
                    <a:pt x="16479" y="2727"/>
                  </a:cubicBezTo>
                  <a:cubicBezTo>
                    <a:pt x="15745" y="3495"/>
                    <a:pt x="15445" y="4395"/>
                    <a:pt x="15578" y="5463"/>
                  </a:cubicBezTo>
                  <a:cubicBezTo>
                    <a:pt x="15779" y="6597"/>
                    <a:pt x="16145" y="7598"/>
                    <a:pt x="16846" y="8498"/>
                  </a:cubicBezTo>
                  <a:cubicBezTo>
                    <a:pt x="17413" y="9232"/>
                    <a:pt x="18013" y="9933"/>
                    <a:pt x="18547" y="10666"/>
                  </a:cubicBezTo>
                  <a:cubicBezTo>
                    <a:pt x="18781" y="10967"/>
                    <a:pt x="19014" y="11300"/>
                    <a:pt x="19214" y="11634"/>
                  </a:cubicBezTo>
                  <a:cubicBezTo>
                    <a:pt x="19781" y="12568"/>
                    <a:pt x="20315" y="13468"/>
                    <a:pt x="20949" y="14369"/>
                  </a:cubicBezTo>
                  <a:cubicBezTo>
                    <a:pt x="21449" y="15070"/>
                    <a:pt x="21883" y="15803"/>
                    <a:pt x="22317" y="16537"/>
                  </a:cubicBezTo>
                  <a:cubicBezTo>
                    <a:pt x="22517" y="16871"/>
                    <a:pt x="22517" y="16938"/>
                    <a:pt x="22250" y="17204"/>
                  </a:cubicBezTo>
                  <a:cubicBezTo>
                    <a:pt x="21883" y="17605"/>
                    <a:pt x="21449" y="17972"/>
                    <a:pt x="21082" y="18372"/>
                  </a:cubicBezTo>
                  <a:cubicBezTo>
                    <a:pt x="19915" y="19539"/>
                    <a:pt x="18781" y="20707"/>
                    <a:pt x="17613" y="21874"/>
                  </a:cubicBezTo>
                  <a:cubicBezTo>
                    <a:pt x="16646" y="22808"/>
                    <a:pt x="15678" y="23776"/>
                    <a:pt x="14678" y="24710"/>
                  </a:cubicBezTo>
                  <a:cubicBezTo>
                    <a:pt x="13210" y="26144"/>
                    <a:pt x="11742" y="27579"/>
                    <a:pt x="10275" y="28980"/>
                  </a:cubicBezTo>
                  <a:cubicBezTo>
                    <a:pt x="9741" y="29513"/>
                    <a:pt x="9174" y="30014"/>
                    <a:pt x="8640" y="30547"/>
                  </a:cubicBezTo>
                  <a:cubicBezTo>
                    <a:pt x="7306" y="31882"/>
                    <a:pt x="6005" y="33249"/>
                    <a:pt x="4671" y="34584"/>
                  </a:cubicBezTo>
                  <a:cubicBezTo>
                    <a:pt x="4504" y="34784"/>
                    <a:pt x="4337" y="34850"/>
                    <a:pt x="4104" y="34850"/>
                  </a:cubicBezTo>
                  <a:cubicBezTo>
                    <a:pt x="3536" y="34884"/>
                    <a:pt x="2936" y="34917"/>
                    <a:pt x="2369" y="35051"/>
                  </a:cubicBezTo>
                  <a:cubicBezTo>
                    <a:pt x="2169" y="35084"/>
                    <a:pt x="1935" y="35117"/>
                    <a:pt x="1735" y="35251"/>
                  </a:cubicBezTo>
                  <a:cubicBezTo>
                    <a:pt x="901" y="35818"/>
                    <a:pt x="368" y="36585"/>
                    <a:pt x="101" y="37552"/>
                  </a:cubicBezTo>
                  <a:cubicBezTo>
                    <a:pt x="1" y="37886"/>
                    <a:pt x="1" y="38219"/>
                    <a:pt x="101" y="38553"/>
                  </a:cubicBezTo>
                  <a:cubicBezTo>
                    <a:pt x="267" y="39153"/>
                    <a:pt x="501" y="39687"/>
                    <a:pt x="835" y="40221"/>
                  </a:cubicBezTo>
                  <a:cubicBezTo>
                    <a:pt x="1101" y="40621"/>
                    <a:pt x="1502" y="40788"/>
                    <a:pt x="1969" y="40788"/>
                  </a:cubicBezTo>
                  <a:cubicBezTo>
                    <a:pt x="1989" y="40789"/>
                    <a:pt x="2010" y="40789"/>
                    <a:pt x="2031" y="40789"/>
                  </a:cubicBezTo>
                  <a:cubicBezTo>
                    <a:pt x="3246" y="40789"/>
                    <a:pt x="4508" y="39838"/>
                    <a:pt x="4771" y="38920"/>
                  </a:cubicBezTo>
                  <a:cubicBezTo>
                    <a:pt x="4837" y="38686"/>
                    <a:pt x="4971" y="38453"/>
                    <a:pt x="5038" y="38219"/>
                  </a:cubicBezTo>
                  <a:cubicBezTo>
                    <a:pt x="5171" y="37319"/>
                    <a:pt x="5705" y="36718"/>
                    <a:pt x="6405" y="36218"/>
                  </a:cubicBezTo>
                  <a:cubicBezTo>
                    <a:pt x="6472" y="36151"/>
                    <a:pt x="6539" y="36118"/>
                    <a:pt x="6605" y="36085"/>
                  </a:cubicBezTo>
                  <a:cubicBezTo>
                    <a:pt x="7272" y="35618"/>
                    <a:pt x="7873" y="35084"/>
                    <a:pt x="8440" y="34517"/>
                  </a:cubicBezTo>
                  <a:cubicBezTo>
                    <a:pt x="8740" y="34217"/>
                    <a:pt x="9040" y="33916"/>
                    <a:pt x="9407" y="33750"/>
                  </a:cubicBezTo>
                  <a:cubicBezTo>
                    <a:pt x="9433" y="33698"/>
                    <a:pt x="9459" y="33628"/>
                    <a:pt x="9514" y="33628"/>
                  </a:cubicBezTo>
                  <a:cubicBezTo>
                    <a:pt x="9531" y="33628"/>
                    <a:pt x="9551" y="33634"/>
                    <a:pt x="9574" y="33650"/>
                  </a:cubicBezTo>
                  <a:cubicBezTo>
                    <a:pt x="9641" y="33716"/>
                    <a:pt x="9574" y="33783"/>
                    <a:pt x="9541" y="33850"/>
                  </a:cubicBezTo>
                  <a:cubicBezTo>
                    <a:pt x="9541" y="34250"/>
                    <a:pt x="9374" y="34617"/>
                    <a:pt x="9274" y="34984"/>
                  </a:cubicBezTo>
                  <a:cubicBezTo>
                    <a:pt x="8774" y="36552"/>
                    <a:pt x="8206" y="38086"/>
                    <a:pt x="7706" y="39620"/>
                  </a:cubicBezTo>
                  <a:cubicBezTo>
                    <a:pt x="7539" y="40154"/>
                    <a:pt x="7406" y="40688"/>
                    <a:pt x="6939" y="41088"/>
                  </a:cubicBezTo>
                  <a:cubicBezTo>
                    <a:pt x="6872" y="41155"/>
                    <a:pt x="6839" y="41255"/>
                    <a:pt x="6772" y="41355"/>
                  </a:cubicBezTo>
                  <a:cubicBezTo>
                    <a:pt x="6138" y="42389"/>
                    <a:pt x="6105" y="43523"/>
                    <a:pt x="6338" y="44657"/>
                  </a:cubicBezTo>
                  <a:cubicBezTo>
                    <a:pt x="6439" y="45158"/>
                    <a:pt x="6639" y="45625"/>
                    <a:pt x="6939" y="46025"/>
                  </a:cubicBezTo>
                  <a:cubicBezTo>
                    <a:pt x="7319" y="46481"/>
                    <a:pt x="7756" y="46687"/>
                    <a:pt x="8280" y="46687"/>
                  </a:cubicBezTo>
                  <a:cubicBezTo>
                    <a:pt x="8446" y="46687"/>
                    <a:pt x="8622" y="46666"/>
                    <a:pt x="8807" y="46625"/>
                  </a:cubicBezTo>
                  <a:cubicBezTo>
                    <a:pt x="9307" y="46492"/>
                    <a:pt x="9741" y="46225"/>
                    <a:pt x="10074" y="45892"/>
                  </a:cubicBezTo>
                  <a:cubicBezTo>
                    <a:pt x="11008" y="44991"/>
                    <a:pt x="11609" y="43924"/>
                    <a:pt x="11342" y="42523"/>
                  </a:cubicBezTo>
                  <a:cubicBezTo>
                    <a:pt x="11275" y="42056"/>
                    <a:pt x="11142" y="41622"/>
                    <a:pt x="10975" y="41188"/>
                  </a:cubicBezTo>
                  <a:cubicBezTo>
                    <a:pt x="10775" y="40688"/>
                    <a:pt x="10708" y="40221"/>
                    <a:pt x="10908" y="39721"/>
                  </a:cubicBezTo>
                  <a:cubicBezTo>
                    <a:pt x="11142" y="39187"/>
                    <a:pt x="11309" y="38620"/>
                    <a:pt x="11475" y="38086"/>
                  </a:cubicBezTo>
                  <a:cubicBezTo>
                    <a:pt x="11809" y="36952"/>
                    <a:pt x="12143" y="35851"/>
                    <a:pt x="12510" y="34750"/>
                  </a:cubicBezTo>
                  <a:cubicBezTo>
                    <a:pt x="12543" y="34617"/>
                    <a:pt x="12543" y="34450"/>
                    <a:pt x="12743" y="34450"/>
                  </a:cubicBezTo>
                  <a:cubicBezTo>
                    <a:pt x="13010" y="35884"/>
                    <a:pt x="13310" y="37285"/>
                    <a:pt x="13577" y="38686"/>
                  </a:cubicBezTo>
                  <a:cubicBezTo>
                    <a:pt x="13610" y="38920"/>
                    <a:pt x="13610" y="39153"/>
                    <a:pt x="13544" y="39354"/>
                  </a:cubicBezTo>
                  <a:cubicBezTo>
                    <a:pt x="13410" y="39787"/>
                    <a:pt x="13444" y="40221"/>
                    <a:pt x="13444" y="40688"/>
                  </a:cubicBezTo>
                  <a:cubicBezTo>
                    <a:pt x="13477" y="41188"/>
                    <a:pt x="13677" y="41589"/>
                    <a:pt x="14011" y="41955"/>
                  </a:cubicBezTo>
                  <a:cubicBezTo>
                    <a:pt x="14395" y="42340"/>
                    <a:pt x="14841" y="42725"/>
                    <a:pt x="15438" y="42725"/>
                  </a:cubicBezTo>
                  <a:cubicBezTo>
                    <a:pt x="15462" y="42725"/>
                    <a:pt x="15487" y="42724"/>
                    <a:pt x="15512" y="42723"/>
                  </a:cubicBezTo>
                  <a:cubicBezTo>
                    <a:pt x="15945" y="42689"/>
                    <a:pt x="16312" y="42489"/>
                    <a:pt x="16679" y="42289"/>
                  </a:cubicBezTo>
                  <a:cubicBezTo>
                    <a:pt x="17580" y="41855"/>
                    <a:pt x="17980" y="41088"/>
                    <a:pt x="18080" y="40154"/>
                  </a:cubicBezTo>
                  <a:cubicBezTo>
                    <a:pt x="18147" y="39520"/>
                    <a:pt x="18047" y="38887"/>
                    <a:pt x="17913" y="38253"/>
                  </a:cubicBezTo>
                  <a:cubicBezTo>
                    <a:pt x="17847" y="37919"/>
                    <a:pt x="17680" y="37586"/>
                    <a:pt x="17413" y="37319"/>
                  </a:cubicBezTo>
                  <a:cubicBezTo>
                    <a:pt x="17146" y="37052"/>
                    <a:pt x="16946" y="36752"/>
                    <a:pt x="16612" y="36585"/>
                  </a:cubicBezTo>
                  <a:cubicBezTo>
                    <a:pt x="16312" y="36452"/>
                    <a:pt x="16179" y="36185"/>
                    <a:pt x="16112" y="35851"/>
                  </a:cubicBezTo>
                  <a:cubicBezTo>
                    <a:pt x="15945" y="35151"/>
                    <a:pt x="15745" y="34417"/>
                    <a:pt x="15578" y="33683"/>
                  </a:cubicBezTo>
                  <a:cubicBezTo>
                    <a:pt x="15345" y="32849"/>
                    <a:pt x="15312" y="31982"/>
                    <a:pt x="15345" y="31114"/>
                  </a:cubicBezTo>
                  <a:cubicBezTo>
                    <a:pt x="15378" y="30547"/>
                    <a:pt x="15578" y="30047"/>
                    <a:pt x="16012" y="29647"/>
                  </a:cubicBezTo>
                  <a:cubicBezTo>
                    <a:pt x="16312" y="29380"/>
                    <a:pt x="16646" y="29080"/>
                    <a:pt x="16946" y="28813"/>
                  </a:cubicBezTo>
                  <a:cubicBezTo>
                    <a:pt x="17880" y="28046"/>
                    <a:pt x="18814" y="27245"/>
                    <a:pt x="19748" y="26444"/>
                  </a:cubicBezTo>
                  <a:cubicBezTo>
                    <a:pt x="21449" y="25077"/>
                    <a:pt x="22917" y="23442"/>
                    <a:pt x="24385" y="21808"/>
                  </a:cubicBezTo>
                  <a:cubicBezTo>
                    <a:pt x="25219" y="20807"/>
                    <a:pt x="26053" y="19773"/>
                    <a:pt x="26920" y="18839"/>
                  </a:cubicBezTo>
                  <a:cubicBezTo>
                    <a:pt x="27620" y="18072"/>
                    <a:pt x="28221" y="17238"/>
                    <a:pt x="28721" y="16370"/>
                  </a:cubicBezTo>
                  <a:cubicBezTo>
                    <a:pt x="29121" y="15703"/>
                    <a:pt x="29155" y="15036"/>
                    <a:pt x="28921" y="14336"/>
                  </a:cubicBezTo>
                  <a:cubicBezTo>
                    <a:pt x="28855" y="14102"/>
                    <a:pt x="28754" y="13869"/>
                    <a:pt x="28654" y="13669"/>
                  </a:cubicBezTo>
                  <a:cubicBezTo>
                    <a:pt x="27887" y="12234"/>
                    <a:pt x="27120" y="10833"/>
                    <a:pt x="26319" y="9432"/>
                  </a:cubicBezTo>
                  <a:cubicBezTo>
                    <a:pt x="25919" y="8698"/>
                    <a:pt x="25519" y="7964"/>
                    <a:pt x="25152" y="7197"/>
                  </a:cubicBezTo>
                  <a:cubicBezTo>
                    <a:pt x="24852" y="6497"/>
                    <a:pt x="24485" y="5830"/>
                    <a:pt x="24018" y="5196"/>
                  </a:cubicBezTo>
                  <a:cubicBezTo>
                    <a:pt x="23651" y="4695"/>
                    <a:pt x="23384" y="4162"/>
                    <a:pt x="23184" y="3561"/>
                  </a:cubicBezTo>
                  <a:cubicBezTo>
                    <a:pt x="22850" y="2427"/>
                    <a:pt x="22283" y="1360"/>
                    <a:pt x="21316" y="593"/>
                  </a:cubicBezTo>
                  <a:cubicBezTo>
                    <a:pt x="20826" y="185"/>
                    <a:pt x="20417" y="0"/>
                    <a:pt x="20024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4135;p57">
              <a:extLst>
                <a:ext uri="{FF2B5EF4-FFF2-40B4-BE49-F238E27FC236}">
                  <a16:creationId xmlns:a16="http://schemas.microsoft.com/office/drawing/2014/main" id="{C7DE6404-D6B6-9873-03DE-9F13F73A81CF}"/>
                </a:ext>
              </a:extLst>
            </p:cNvPr>
            <p:cNvSpPr/>
            <p:nvPr/>
          </p:nvSpPr>
          <p:spPr>
            <a:xfrm>
              <a:off x="3031500" y="4019375"/>
              <a:ext cx="606300" cy="986325"/>
            </a:xfrm>
            <a:custGeom>
              <a:avLst/>
              <a:gdLst/>
              <a:ahLst/>
              <a:cxnLst/>
              <a:rect l="l" t="t" r="r" b="b"/>
              <a:pathLst>
                <a:path w="24252" h="39453" extrusionOk="0">
                  <a:moveTo>
                    <a:pt x="17127" y="0"/>
                  </a:moveTo>
                  <a:cubicBezTo>
                    <a:pt x="16993" y="0"/>
                    <a:pt x="16903" y="113"/>
                    <a:pt x="16879" y="325"/>
                  </a:cubicBezTo>
                  <a:cubicBezTo>
                    <a:pt x="16846" y="659"/>
                    <a:pt x="16913" y="992"/>
                    <a:pt x="17113" y="1293"/>
                  </a:cubicBezTo>
                  <a:cubicBezTo>
                    <a:pt x="17346" y="1693"/>
                    <a:pt x="17613" y="2093"/>
                    <a:pt x="17880" y="2460"/>
                  </a:cubicBezTo>
                  <a:cubicBezTo>
                    <a:pt x="18547" y="3261"/>
                    <a:pt x="19181" y="4128"/>
                    <a:pt x="19681" y="5062"/>
                  </a:cubicBezTo>
                  <a:cubicBezTo>
                    <a:pt x="19948" y="5496"/>
                    <a:pt x="20215" y="5963"/>
                    <a:pt x="20549" y="6396"/>
                  </a:cubicBezTo>
                  <a:cubicBezTo>
                    <a:pt x="21149" y="7197"/>
                    <a:pt x="21649" y="8031"/>
                    <a:pt x="22183" y="8898"/>
                  </a:cubicBezTo>
                  <a:cubicBezTo>
                    <a:pt x="22283" y="9031"/>
                    <a:pt x="22350" y="9165"/>
                    <a:pt x="22417" y="9332"/>
                  </a:cubicBezTo>
                  <a:cubicBezTo>
                    <a:pt x="22483" y="9432"/>
                    <a:pt x="22483" y="9532"/>
                    <a:pt x="22417" y="9632"/>
                  </a:cubicBezTo>
                  <a:cubicBezTo>
                    <a:pt x="22317" y="9732"/>
                    <a:pt x="22216" y="9865"/>
                    <a:pt x="22150" y="9965"/>
                  </a:cubicBezTo>
                  <a:cubicBezTo>
                    <a:pt x="20515" y="11567"/>
                    <a:pt x="18914" y="13168"/>
                    <a:pt x="17280" y="14769"/>
                  </a:cubicBezTo>
                  <a:cubicBezTo>
                    <a:pt x="15779" y="16270"/>
                    <a:pt x="14277" y="17738"/>
                    <a:pt x="12743" y="19205"/>
                  </a:cubicBezTo>
                  <a:cubicBezTo>
                    <a:pt x="11209" y="20706"/>
                    <a:pt x="9641" y="22208"/>
                    <a:pt x="8073" y="23709"/>
                  </a:cubicBezTo>
                  <a:cubicBezTo>
                    <a:pt x="6972" y="24809"/>
                    <a:pt x="5905" y="25944"/>
                    <a:pt x="4837" y="27044"/>
                  </a:cubicBezTo>
                  <a:cubicBezTo>
                    <a:pt x="4604" y="27278"/>
                    <a:pt x="4370" y="27411"/>
                    <a:pt x="4037" y="27411"/>
                  </a:cubicBezTo>
                  <a:cubicBezTo>
                    <a:pt x="3503" y="27411"/>
                    <a:pt x="3003" y="27445"/>
                    <a:pt x="2469" y="27545"/>
                  </a:cubicBezTo>
                  <a:cubicBezTo>
                    <a:pt x="2035" y="27611"/>
                    <a:pt x="1668" y="27812"/>
                    <a:pt x="1368" y="28078"/>
                  </a:cubicBezTo>
                  <a:cubicBezTo>
                    <a:pt x="868" y="28579"/>
                    <a:pt x="468" y="29146"/>
                    <a:pt x="201" y="29780"/>
                  </a:cubicBezTo>
                  <a:cubicBezTo>
                    <a:pt x="67" y="30180"/>
                    <a:pt x="1" y="30547"/>
                    <a:pt x="67" y="30947"/>
                  </a:cubicBezTo>
                  <a:cubicBezTo>
                    <a:pt x="234" y="31681"/>
                    <a:pt x="501" y="32381"/>
                    <a:pt x="935" y="32982"/>
                  </a:cubicBezTo>
                  <a:cubicBezTo>
                    <a:pt x="1197" y="33361"/>
                    <a:pt x="1561" y="33562"/>
                    <a:pt x="1983" y="33562"/>
                  </a:cubicBezTo>
                  <a:cubicBezTo>
                    <a:pt x="2044" y="33562"/>
                    <a:pt x="2106" y="33557"/>
                    <a:pt x="2169" y="33549"/>
                  </a:cubicBezTo>
                  <a:cubicBezTo>
                    <a:pt x="3370" y="33382"/>
                    <a:pt x="4337" y="32848"/>
                    <a:pt x="4837" y="31681"/>
                  </a:cubicBezTo>
                  <a:cubicBezTo>
                    <a:pt x="5004" y="31281"/>
                    <a:pt x="5171" y="30880"/>
                    <a:pt x="5271" y="30447"/>
                  </a:cubicBezTo>
                  <a:cubicBezTo>
                    <a:pt x="5404" y="29946"/>
                    <a:pt x="5671" y="29613"/>
                    <a:pt x="6072" y="29313"/>
                  </a:cubicBezTo>
                  <a:cubicBezTo>
                    <a:pt x="7006" y="28579"/>
                    <a:pt x="7973" y="27878"/>
                    <a:pt x="8807" y="27011"/>
                  </a:cubicBezTo>
                  <a:cubicBezTo>
                    <a:pt x="8940" y="26844"/>
                    <a:pt x="9107" y="26777"/>
                    <a:pt x="9274" y="26644"/>
                  </a:cubicBezTo>
                  <a:cubicBezTo>
                    <a:pt x="9328" y="26617"/>
                    <a:pt x="9382" y="26568"/>
                    <a:pt x="9418" y="26568"/>
                  </a:cubicBezTo>
                  <a:cubicBezTo>
                    <a:pt x="9427" y="26568"/>
                    <a:pt x="9434" y="26571"/>
                    <a:pt x="9441" y="26577"/>
                  </a:cubicBezTo>
                  <a:cubicBezTo>
                    <a:pt x="9541" y="26644"/>
                    <a:pt x="9507" y="26744"/>
                    <a:pt x="9474" y="26811"/>
                  </a:cubicBezTo>
                  <a:cubicBezTo>
                    <a:pt x="9407" y="27078"/>
                    <a:pt x="9341" y="27345"/>
                    <a:pt x="9241" y="27611"/>
                  </a:cubicBezTo>
                  <a:cubicBezTo>
                    <a:pt x="8740" y="29213"/>
                    <a:pt x="8206" y="30780"/>
                    <a:pt x="7706" y="32381"/>
                  </a:cubicBezTo>
                  <a:cubicBezTo>
                    <a:pt x="7573" y="32782"/>
                    <a:pt x="7439" y="33215"/>
                    <a:pt x="7072" y="33516"/>
                  </a:cubicBezTo>
                  <a:cubicBezTo>
                    <a:pt x="6939" y="33616"/>
                    <a:pt x="6872" y="33782"/>
                    <a:pt x="6805" y="33916"/>
                  </a:cubicBezTo>
                  <a:cubicBezTo>
                    <a:pt x="6038" y="35250"/>
                    <a:pt x="6105" y="36584"/>
                    <a:pt x="6572" y="37952"/>
                  </a:cubicBezTo>
                  <a:cubicBezTo>
                    <a:pt x="6805" y="38553"/>
                    <a:pt x="7206" y="38986"/>
                    <a:pt x="7773" y="39286"/>
                  </a:cubicBezTo>
                  <a:cubicBezTo>
                    <a:pt x="7955" y="39400"/>
                    <a:pt x="8153" y="39452"/>
                    <a:pt x="8356" y="39452"/>
                  </a:cubicBezTo>
                  <a:cubicBezTo>
                    <a:pt x="8450" y="39452"/>
                    <a:pt x="8545" y="39441"/>
                    <a:pt x="8640" y="39420"/>
                  </a:cubicBezTo>
                  <a:cubicBezTo>
                    <a:pt x="9274" y="39353"/>
                    <a:pt x="9741" y="38986"/>
                    <a:pt x="10141" y="38586"/>
                  </a:cubicBezTo>
                  <a:cubicBezTo>
                    <a:pt x="11008" y="37852"/>
                    <a:pt x="11609" y="36918"/>
                    <a:pt x="11542" y="35717"/>
                  </a:cubicBezTo>
                  <a:cubicBezTo>
                    <a:pt x="11509" y="35150"/>
                    <a:pt x="11409" y="34583"/>
                    <a:pt x="11209" y="34083"/>
                  </a:cubicBezTo>
                  <a:cubicBezTo>
                    <a:pt x="10908" y="33449"/>
                    <a:pt x="10875" y="32815"/>
                    <a:pt x="11109" y="32148"/>
                  </a:cubicBezTo>
                  <a:cubicBezTo>
                    <a:pt x="11676" y="30614"/>
                    <a:pt x="12176" y="29046"/>
                    <a:pt x="12610" y="27478"/>
                  </a:cubicBezTo>
                  <a:cubicBezTo>
                    <a:pt x="12640" y="27385"/>
                    <a:pt x="12614" y="27207"/>
                    <a:pt x="12768" y="27207"/>
                  </a:cubicBezTo>
                  <a:cubicBezTo>
                    <a:pt x="12781" y="27207"/>
                    <a:pt x="12795" y="27209"/>
                    <a:pt x="12810" y="27211"/>
                  </a:cubicBezTo>
                  <a:cubicBezTo>
                    <a:pt x="13043" y="28479"/>
                    <a:pt x="13277" y="29746"/>
                    <a:pt x="13510" y="30980"/>
                  </a:cubicBezTo>
                  <a:cubicBezTo>
                    <a:pt x="13610" y="31347"/>
                    <a:pt x="13610" y="31681"/>
                    <a:pt x="13544" y="32048"/>
                  </a:cubicBezTo>
                  <a:cubicBezTo>
                    <a:pt x="13444" y="32582"/>
                    <a:pt x="13410" y="33082"/>
                    <a:pt x="13510" y="33616"/>
                  </a:cubicBezTo>
                  <a:cubicBezTo>
                    <a:pt x="13710" y="34516"/>
                    <a:pt x="14378" y="35017"/>
                    <a:pt x="15178" y="35384"/>
                  </a:cubicBezTo>
                  <a:cubicBezTo>
                    <a:pt x="15249" y="35412"/>
                    <a:pt x="15337" y="35422"/>
                    <a:pt x="15431" y="35422"/>
                  </a:cubicBezTo>
                  <a:cubicBezTo>
                    <a:pt x="15559" y="35422"/>
                    <a:pt x="15696" y="35403"/>
                    <a:pt x="15812" y="35384"/>
                  </a:cubicBezTo>
                  <a:cubicBezTo>
                    <a:pt x="16079" y="35350"/>
                    <a:pt x="16312" y="35250"/>
                    <a:pt x="16546" y="35150"/>
                  </a:cubicBezTo>
                  <a:cubicBezTo>
                    <a:pt x="17613" y="34650"/>
                    <a:pt x="18214" y="33816"/>
                    <a:pt x="18214" y="32615"/>
                  </a:cubicBezTo>
                  <a:cubicBezTo>
                    <a:pt x="18214" y="32215"/>
                    <a:pt x="18180" y="31814"/>
                    <a:pt x="18147" y="31447"/>
                  </a:cubicBezTo>
                  <a:cubicBezTo>
                    <a:pt x="18080" y="30680"/>
                    <a:pt x="17780" y="30046"/>
                    <a:pt x="17213" y="29546"/>
                  </a:cubicBezTo>
                  <a:cubicBezTo>
                    <a:pt x="17046" y="29413"/>
                    <a:pt x="16879" y="29246"/>
                    <a:pt x="16679" y="29146"/>
                  </a:cubicBezTo>
                  <a:cubicBezTo>
                    <a:pt x="16412" y="28979"/>
                    <a:pt x="16312" y="28746"/>
                    <a:pt x="16246" y="28479"/>
                  </a:cubicBezTo>
                  <a:cubicBezTo>
                    <a:pt x="16112" y="27912"/>
                    <a:pt x="15979" y="27311"/>
                    <a:pt x="15812" y="26777"/>
                  </a:cubicBezTo>
                  <a:cubicBezTo>
                    <a:pt x="15478" y="25810"/>
                    <a:pt x="15445" y="24809"/>
                    <a:pt x="15478" y="23809"/>
                  </a:cubicBezTo>
                  <a:cubicBezTo>
                    <a:pt x="15512" y="23475"/>
                    <a:pt x="15545" y="23142"/>
                    <a:pt x="15712" y="22841"/>
                  </a:cubicBezTo>
                  <a:cubicBezTo>
                    <a:pt x="15879" y="22574"/>
                    <a:pt x="15945" y="22274"/>
                    <a:pt x="15979" y="21974"/>
                  </a:cubicBezTo>
                  <a:cubicBezTo>
                    <a:pt x="16045" y="21540"/>
                    <a:pt x="16145" y="21107"/>
                    <a:pt x="16212" y="20673"/>
                  </a:cubicBezTo>
                  <a:cubicBezTo>
                    <a:pt x="16312" y="20206"/>
                    <a:pt x="16512" y="19772"/>
                    <a:pt x="16846" y="19439"/>
                  </a:cubicBezTo>
                  <a:cubicBezTo>
                    <a:pt x="17713" y="18471"/>
                    <a:pt x="18547" y="17504"/>
                    <a:pt x="19414" y="16570"/>
                  </a:cubicBezTo>
                  <a:cubicBezTo>
                    <a:pt x="20248" y="15669"/>
                    <a:pt x="20982" y="14702"/>
                    <a:pt x="21783" y="13801"/>
                  </a:cubicBezTo>
                  <a:cubicBezTo>
                    <a:pt x="22683" y="12767"/>
                    <a:pt x="23384" y="11667"/>
                    <a:pt x="23918" y="10432"/>
                  </a:cubicBezTo>
                  <a:cubicBezTo>
                    <a:pt x="24251" y="9732"/>
                    <a:pt x="24218" y="9098"/>
                    <a:pt x="23818" y="8464"/>
                  </a:cubicBezTo>
                  <a:cubicBezTo>
                    <a:pt x="23551" y="7997"/>
                    <a:pt x="23284" y="7564"/>
                    <a:pt x="23017" y="7097"/>
                  </a:cubicBezTo>
                  <a:cubicBezTo>
                    <a:pt x="22417" y="6163"/>
                    <a:pt x="21683" y="5329"/>
                    <a:pt x="21049" y="4428"/>
                  </a:cubicBezTo>
                  <a:cubicBezTo>
                    <a:pt x="20115" y="3094"/>
                    <a:pt x="19014" y="1860"/>
                    <a:pt x="17947" y="592"/>
                  </a:cubicBezTo>
                  <a:cubicBezTo>
                    <a:pt x="17780" y="392"/>
                    <a:pt x="17580" y="192"/>
                    <a:pt x="17313" y="58"/>
                  </a:cubicBezTo>
                  <a:cubicBezTo>
                    <a:pt x="17245" y="19"/>
                    <a:pt x="17182" y="0"/>
                    <a:pt x="17127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4136;p57">
              <a:extLst>
                <a:ext uri="{FF2B5EF4-FFF2-40B4-BE49-F238E27FC236}">
                  <a16:creationId xmlns:a16="http://schemas.microsoft.com/office/drawing/2014/main" id="{3648E021-44C6-C3B4-31A7-E841A1EE2C15}"/>
                </a:ext>
              </a:extLst>
            </p:cNvPr>
            <p:cNvSpPr/>
            <p:nvPr/>
          </p:nvSpPr>
          <p:spPr>
            <a:xfrm>
              <a:off x="2520300" y="3836200"/>
              <a:ext cx="635475" cy="1050175"/>
            </a:xfrm>
            <a:custGeom>
              <a:avLst/>
              <a:gdLst/>
              <a:ahLst/>
              <a:cxnLst/>
              <a:rect l="l" t="t" r="r" b="b"/>
              <a:pathLst>
                <a:path w="25419" h="42007" extrusionOk="0">
                  <a:moveTo>
                    <a:pt x="12245" y="0"/>
                  </a:moveTo>
                  <a:cubicBezTo>
                    <a:pt x="11640" y="0"/>
                    <a:pt x="11095" y="278"/>
                    <a:pt x="10608" y="714"/>
                  </a:cubicBezTo>
                  <a:cubicBezTo>
                    <a:pt x="10241" y="1014"/>
                    <a:pt x="9941" y="1381"/>
                    <a:pt x="9608" y="1715"/>
                  </a:cubicBezTo>
                  <a:cubicBezTo>
                    <a:pt x="8774" y="2482"/>
                    <a:pt x="8240" y="3449"/>
                    <a:pt x="7806" y="4483"/>
                  </a:cubicBezTo>
                  <a:cubicBezTo>
                    <a:pt x="7706" y="4783"/>
                    <a:pt x="7539" y="5050"/>
                    <a:pt x="7373" y="5284"/>
                  </a:cubicBezTo>
                  <a:cubicBezTo>
                    <a:pt x="6539" y="6718"/>
                    <a:pt x="5605" y="8052"/>
                    <a:pt x="4637" y="9353"/>
                  </a:cubicBezTo>
                  <a:cubicBezTo>
                    <a:pt x="3703" y="10621"/>
                    <a:pt x="2703" y="11855"/>
                    <a:pt x="1769" y="13123"/>
                  </a:cubicBezTo>
                  <a:cubicBezTo>
                    <a:pt x="1368" y="13623"/>
                    <a:pt x="1001" y="14123"/>
                    <a:pt x="534" y="14557"/>
                  </a:cubicBezTo>
                  <a:cubicBezTo>
                    <a:pt x="34" y="15024"/>
                    <a:pt x="1" y="15358"/>
                    <a:pt x="268" y="15991"/>
                  </a:cubicBezTo>
                  <a:cubicBezTo>
                    <a:pt x="668" y="16859"/>
                    <a:pt x="1235" y="17626"/>
                    <a:pt x="1835" y="18326"/>
                  </a:cubicBezTo>
                  <a:cubicBezTo>
                    <a:pt x="3070" y="19794"/>
                    <a:pt x="4137" y="21329"/>
                    <a:pt x="5104" y="22963"/>
                  </a:cubicBezTo>
                  <a:cubicBezTo>
                    <a:pt x="5671" y="23930"/>
                    <a:pt x="6272" y="24864"/>
                    <a:pt x="6906" y="25798"/>
                  </a:cubicBezTo>
                  <a:cubicBezTo>
                    <a:pt x="7439" y="26599"/>
                    <a:pt x="7973" y="27400"/>
                    <a:pt x="8407" y="28267"/>
                  </a:cubicBezTo>
                  <a:cubicBezTo>
                    <a:pt x="8640" y="28667"/>
                    <a:pt x="8874" y="29101"/>
                    <a:pt x="9141" y="29468"/>
                  </a:cubicBezTo>
                  <a:cubicBezTo>
                    <a:pt x="9374" y="29835"/>
                    <a:pt x="9541" y="30202"/>
                    <a:pt x="9608" y="30635"/>
                  </a:cubicBezTo>
                  <a:cubicBezTo>
                    <a:pt x="9741" y="31503"/>
                    <a:pt x="9874" y="32370"/>
                    <a:pt x="9908" y="33271"/>
                  </a:cubicBezTo>
                  <a:cubicBezTo>
                    <a:pt x="9974" y="34305"/>
                    <a:pt x="10041" y="35372"/>
                    <a:pt x="10108" y="36439"/>
                  </a:cubicBezTo>
                  <a:cubicBezTo>
                    <a:pt x="10141" y="36773"/>
                    <a:pt x="10075" y="37040"/>
                    <a:pt x="9808" y="37307"/>
                  </a:cubicBezTo>
                  <a:cubicBezTo>
                    <a:pt x="9407" y="37674"/>
                    <a:pt x="9107" y="38074"/>
                    <a:pt x="8974" y="38641"/>
                  </a:cubicBezTo>
                  <a:cubicBezTo>
                    <a:pt x="8707" y="39775"/>
                    <a:pt x="9107" y="40676"/>
                    <a:pt x="9941" y="41410"/>
                  </a:cubicBezTo>
                  <a:cubicBezTo>
                    <a:pt x="10280" y="41720"/>
                    <a:pt x="10714" y="42007"/>
                    <a:pt x="11183" y="42007"/>
                  </a:cubicBezTo>
                  <a:cubicBezTo>
                    <a:pt x="11268" y="42007"/>
                    <a:pt x="11355" y="41997"/>
                    <a:pt x="11442" y="41977"/>
                  </a:cubicBezTo>
                  <a:cubicBezTo>
                    <a:pt x="12209" y="41843"/>
                    <a:pt x="12943" y="41677"/>
                    <a:pt x="13444" y="40943"/>
                  </a:cubicBezTo>
                  <a:cubicBezTo>
                    <a:pt x="13677" y="40609"/>
                    <a:pt x="13811" y="40276"/>
                    <a:pt x="13911" y="39909"/>
                  </a:cubicBezTo>
                  <a:cubicBezTo>
                    <a:pt x="14177" y="39108"/>
                    <a:pt x="14011" y="38374"/>
                    <a:pt x="13510" y="37707"/>
                  </a:cubicBezTo>
                  <a:cubicBezTo>
                    <a:pt x="13310" y="37474"/>
                    <a:pt x="13210" y="37240"/>
                    <a:pt x="13243" y="36940"/>
                  </a:cubicBezTo>
                  <a:cubicBezTo>
                    <a:pt x="13277" y="36139"/>
                    <a:pt x="13210" y="35339"/>
                    <a:pt x="13143" y="34538"/>
                  </a:cubicBezTo>
                  <a:cubicBezTo>
                    <a:pt x="13110" y="33771"/>
                    <a:pt x="13043" y="33004"/>
                    <a:pt x="13010" y="32203"/>
                  </a:cubicBezTo>
                  <a:cubicBezTo>
                    <a:pt x="13010" y="32103"/>
                    <a:pt x="12943" y="31936"/>
                    <a:pt x="13210" y="31903"/>
                  </a:cubicBezTo>
                  <a:cubicBezTo>
                    <a:pt x="13277" y="32003"/>
                    <a:pt x="13344" y="32103"/>
                    <a:pt x="13444" y="32203"/>
                  </a:cubicBezTo>
                  <a:cubicBezTo>
                    <a:pt x="13777" y="32770"/>
                    <a:pt x="14144" y="33337"/>
                    <a:pt x="14578" y="33838"/>
                  </a:cubicBezTo>
                  <a:cubicBezTo>
                    <a:pt x="14711" y="34038"/>
                    <a:pt x="14845" y="34271"/>
                    <a:pt x="14978" y="34471"/>
                  </a:cubicBezTo>
                  <a:cubicBezTo>
                    <a:pt x="15245" y="34838"/>
                    <a:pt x="15345" y="35205"/>
                    <a:pt x="15212" y="35639"/>
                  </a:cubicBezTo>
                  <a:cubicBezTo>
                    <a:pt x="15045" y="36239"/>
                    <a:pt x="15111" y="36840"/>
                    <a:pt x="15212" y="37474"/>
                  </a:cubicBezTo>
                  <a:cubicBezTo>
                    <a:pt x="15278" y="37840"/>
                    <a:pt x="15445" y="38207"/>
                    <a:pt x="15712" y="38508"/>
                  </a:cubicBezTo>
                  <a:cubicBezTo>
                    <a:pt x="16045" y="38892"/>
                    <a:pt x="16456" y="39099"/>
                    <a:pt x="16917" y="39099"/>
                  </a:cubicBezTo>
                  <a:cubicBezTo>
                    <a:pt x="17056" y="39099"/>
                    <a:pt x="17199" y="39080"/>
                    <a:pt x="17346" y="39041"/>
                  </a:cubicBezTo>
                  <a:cubicBezTo>
                    <a:pt x="17880" y="38875"/>
                    <a:pt x="18347" y="38574"/>
                    <a:pt x="18681" y="38074"/>
                  </a:cubicBezTo>
                  <a:cubicBezTo>
                    <a:pt x="19014" y="37574"/>
                    <a:pt x="19314" y="37040"/>
                    <a:pt x="19515" y="36473"/>
                  </a:cubicBezTo>
                  <a:cubicBezTo>
                    <a:pt x="19882" y="35405"/>
                    <a:pt x="19715" y="34438"/>
                    <a:pt x="19014" y="33537"/>
                  </a:cubicBezTo>
                  <a:cubicBezTo>
                    <a:pt x="18814" y="33271"/>
                    <a:pt x="18547" y="32970"/>
                    <a:pt x="18147" y="32970"/>
                  </a:cubicBezTo>
                  <a:cubicBezTo>
                    <a:pt x="17847" y="32970"/>
                    <a:pt x="17713" y="32804"/>
                    <a:pt x="17580" y="32570"/>
                  </a:cubicBezTo>
                  <a:cubicBezTo>
                    <a:pt x="17013" y="31636"/>
                    <a:pt x="16479" y="30702"/>
                    <a:pt x="15945" y="29768"/>
                  </a:cubicBezTo>
                  <a:cubicBezTo>
                    <a:pt x="15912" y="29701"/>
                    <a:pt x="15845" y="29635"/>
                    <a:pt x="15845" y="29568"/>
                  </a:cubicBezTo>
                  <a:cubicBezTo>
                    <a:pt x="15875" y="29523"/>
                    <a:pt x="15919" y="29505"/>
                    <a:pt x="15967" y="29505"/>
                  </a:cubicBezTo>
                  <a:cubicBezTo>
                    <a:pt x="16026" y="29505"/>
                    <a:pt x="16091" y="29531"/>
                    <a:pt x="16146" y="29568"/>
                  </a:cubicBezTo>
                  <a:cubicBezTo>
                    <a:pt x="16846" y="29568"/>
                    <a:pt x="17547" y="29801"/>
                    <a:pt x="18280" y="29835"/>
                  </a:cubicBezTo>
                  <a:cubicBezTo>
                    <a:pt x="18681" y="29868"/>
                    <a:pt x="19114" y="29935"/>
                    <a:pt x="19515" y="29968"/>
                  </a:cubicBezTo>
                  <a:cubicBezTo>
                    <a:pt x="19815" y="30002"/>
                    <a:pt x="20015" y="30168"/>
                    <a:pt x="20082" y="30469"/>
                  </a:cubicBezTo>
                  <a:cubicBezTo>
                    <a:pt x="20115" y="30569"/>
                    <a:pt x="20182" y="30669"/>
                    <a:pt x="20215" y="30802"/>
                  </a:cubicBezTo>
                  <a:cubicBezTo>
                    <a:pt x="20482" y="31603"/>
                    <a:pt x="20982" y="32270"/>
                    <a:pt x="21649" y="32804"/>
                  </a:cubicBezTo>
                  <a:cubicBezTo>
                    <a:pt x="22046" y="33131"/>
                    <a:pt x="22389" y="33263"/>
                    <a:pt x="22720" y="33263"/>
                  </a:cubicBezTo>
                  <a:cubicBezTo>
                    <a:pt x="23030" y="33263"/>
                    <a:pt x="23329" y="33148"/>
                    <a:pt x="23651" y="32970"/>
                  </a:cubicBezTo>
                  <a:cubicBezTo>
                    <a:pt x="24018" y="32737"/>
                    <a:pt x="24385" y="32437"/>
                    <a:pt x="24585" y="32036"/>
                  </a:cubicBezTo>
                  <a:cubicBezTo>
                    <a:pt x="25352" y="30635"/>
                    <a:pt x="25419" y="29168"/>
                    <a:pt x="24718" y="27733"/>
                  </a:cubicBezTo>
                  <a:cubicBezTo>
                    <a:pt x="24351" y="26966"/>
                    <a:pt x="23618" y="26566"/>
                    <a:pt x="22784" y="26399"/>
                  </a:cubicBezTo>
                  <a:cubicBezTo>
                    <a:pt x="22725" y="26391"/>
                    <a:pt x="22667" y="26386"/>
                    <a:pt x="22608" y="26386"/>
                  </a:cubicBezTo>
                  <a:cubicBezTo>
                    <a:pt x="22431" y="26386"/>
                    <a:pt x="22250" y="26424"/>
                    <a:pt x="22050" y="26499"/>
                  </a:cubicBezTo>
                  <a:cubicBezTo>
                    <a:pt x="21649" y="26699"/>
                    <a:pt x="21216" y="26833"/>
                    <a:pt x="20916" y="27133"/>
                  </a:cubicBezTo>
                  <a:cubicBezTo>
                    <a:pt x="20750" y="27298"/>
                    <a:pt x="20568" y="27363"/>
                    <a:pt x="20381" y="27363"/>
                  </a:cubicBezTo>
                  <a:cubicBezTo>
                    <a:pt x="20304" y="27363"/>
                    <a:pt x="20226" y="27352"/>
                    <a:pt x="20148" y="27333"/>
                  </a:cubicBezTo>
                  <a:cubicBezTo>
                    <a:pt x="19615" y="27200"/>
                    <a:pt x="19048" y="27099"/>
                    <a:pt x="18547" y="26933"/>
                  </a:cubicBezTo>
                  <a:cubicBezTo>
                    <a:pt x="17380" y="26532"/>
                    <a:pt x="16212" y="26132"/>
                    <a:pt x="15011" y="25965"/>
                  </a:cubicBezTo>
                  <a:cubicBezTo>
                    <a:pt x="14811" y="25965"/>
                    <a:pt x="14678" y="25832"/>
                    <a:pt x="14511" y="25732"/>
                  </a:cubicBezTo>
                  <a:cubicBezTo>
                    <a:pt x="13944" y="25331"/>
                    <a:pt x="13610" y="24764"/>
                    <a:pt x="13110" y="24297"/>
                  </a:cubicBezTo>
                  <a:cubicBezTo>
                    <a:pt x="12710" y="23964"/>
                    <a:pt x="12343" y="23564"/>
                    <a:pt x="12009" y="23163"/>
                  </a:cubicBezTo>
                  <a:cubicBezTo>
                    <a:pt x="10708" y="21662"/>
                    <a:pt x="9441" y="20194"/>
                    <a:pt x="8173" y="18660"/>
                  </a:cubicBezTo>
                  <a:cubicBezTo>
                    <a:pt x="7539" y="17893"/>
                    <a:pt x="6906" y="17126"/>
                    <a:pt x="6305" y="16325"/>
                  </a:cubicBezTo>
                  <a:cubicBezTo>
                    <a:pt x="6038" y="15958"/>
                    <a:pt x="6005" y="15858"/>
                    <a:pt x="6305" y="15524"/>
                  </a:cubicBezTo>
                  <a:cubicBezTo>
                    <a:pt x="6705" y="14991"/>
                    <a:pt x="7139" y="14490"/>
                    <a:pt x="7606" y="14023"/>
                  </a:cubicBezTo>
                  <a:cubicBezTo>
                    <a:pt x="8140" y="13423"/>
                    <a:pt x="8707" y="12823"/>
                    <a:pt x="9307" y="12289"/>
                  </a:cubicBezTo>
                  <a:cubicBezTo>
                    <a:pt x="10275" y="11455"/>
                    <a:pt x="11242" y="10654"/>
                    <a:pt x="12243" y="9820"/>
                  </a:cubicBezTo>
                  <a:cubicBezTo>
                    <a:pt x="12410" y="9687"/>
                    <a:pt x="12576" y="9554"/>
                    <a:pt x="12710" y="9387"/>
                  </a:cubicBezTo>
                  <a:cubicBezTo>
                    <a:pt x="13310" y="8753"/>
                    <a:pt x="13911" y="8153"/>
                    <a:pt x="14511" y="7519"/>
                  </a:cubicBezTo>
                  <a:cubicBezTo>
                    <a:pt x="14878" y="7118"/>
                    <a:pt x="15212" y="6718"/>
                    <a:pt x="15478" y="6251"/>
                  </a:cubicBezTo>
                  <a:cubicBezTo>
                    <a:pt x="15812" y="5651"/>
                    <a:pt x="15912" y="5017"/>
                    <a:pt x="15845" y="4350"/>
                  </a:cubicBezTo>
                  <a:cubicBezTo>
                    <a:pt x="15679" y="3149"/>
                    <a:pt x="15178" y="2115"/>
                    <a:pt x="14444" y="1181"/>
                  </a:cubicBezTo>
                  <a:cubicBezTo>
                    <a:pt x="14011" y="647"/>
                    <a:pt x="13444" y="280"/>
                    <a:pt x="12810" y="80"/>
                  </a:cubicBezTo>
                  <a:cubicBezTo>
                    <a:pt x="12616" y="26"/>
                    <a:pt x="12428" y="0"/>
                    <a:pt x="1224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4137;p57">
              <a:extLst>
                <a:ext uri="{FF2B5EF4-FFF2-40B4-BE49-F238E27FC236}">
                  <a16:creationId xmlns:a16="http://schemas.microsoft.com/office/drawing/2014/main" id="{0736A422-DCD7-1FD8-6C78-3A9EE2C74528}"/>
                </a:ext>
              </a:extLst>
            </p:cNvPr>
            <p:cNvSpPr/>
            <p:nvPr/>
          </p:nvSpPr>
          <p:spPr>
            <a:xfrm>
              <a:off x="2638725" y="4030000"/>
              <a:ext cx="513725" cy="856425"/>
            </a:xfrm>
            <a:custGeom>
              <a:avLst/>
              <a:gdLst/>
              <a:ahLst/>
              <a:cxnLst/>
              <a:rect l="l" t="t" r="r" b="b"/>
              <a:pathLst>
                <a:path w="20549" h="34257" extrusionOk="0">
                  <a:moveTo>
                    <a:pt x="8340" y="24251"/>
                  </a:moveTo>
                  <a:cubicBezTo>
                    <a:pt x="8373" y="24284"/>
                    <a:pt x="8406" y="24284"/>
                    <a:pt x="8406" y="24318"/>
                  </a:cubicBezTo>
                  <a:cubicBezTo>
                    <a:pt x="8406" y="24318"/>
                    <a:pt x="8373" y="24351"/>
                    <a:pt x="8373" y="24351"/>
                  </a:cubicBezTo>
                  <a:cubicBezTo>
                    <a:pt x="8340" y="24351"/>
                    <a:pt x="8340" y="24318"/>
                    <a:pt x="8306" y="24318"/>
                  </a:cubicBezTo>
                  <a:cubicBezTo>
                    <a:pt x="8340" y="24284"/>
                    <a:pt x="8340" y="24284"/>
                    <a:pt x="8340" y="24251"/>
                  </a:cubicBezTo>
                  <a:close/>
                  <a:moveTo>
                    <a:pt x="8673" y="0"/>
                  </a:moveTo>
                  <a:lnTo>
                    <a:pt x="8673" y="0"/>
                  </a:lnTo>
                  <a:cubicBezTo>
                    <a:pt x="8173" y="67"/>
                    <a:pt x="7939" y="367"/>
                    <a:pt x="7639" y="534"/>
                  </a:cubicBezTo>
                  <a:cubicBezTo>
                    <a:pt x="6305" y="1368"/>
                    <a:pt x="5071" y="2269"/>
                    <a:pt x="3937" y="3336"/>
                  </a:cubicBezTo>
                  <a:cubicBezTo>
                    <a:pt x="3003" y="4203"/>
                    <a:pt x="2102" y="5137"/>
                    <a:pt x="1201" y="6038"/>
                  </a:cubicBezTo>
                  <a:cubicBezTo>
                    <a:pt x="901" y="6338"/>
                    <a:pt x="668" y="6705"/>
                    <a:pt x="401" y="7105"/>
                  </a:cubicBezTo>
                  <a:cubicBezTo>
                    <a:pt x="100" y="7606"/>
                    <a:pt x="0" y="8139"/>
                    <a:pt x="100" y="8673"/>
                  </a:cubicBezTo>
                  <a:cubicBezTo>
                    <a:pt x="301" y="9741"/>
                    <a:pt x="534" y="10775"/>
                    <a:pt x="1001" y="11709"/>
                  </a:cubicBezTo>
                  <a:cubicBezTo>
                    <a:pt x="1835" y="13343"/>
                    <a:pt x="2769" y="14944"/>
                    <a:pt x="3770" y="16445"/>
                  </a:cubicBezTo>
                  <a:cubicBezTo>
                    <a:pt x="4137" y="17012"/>
                    <a:pt x="4537" y="17546"/>
                    <a:pt x="4904" y="18080"/>
                  </a:cubicBezTo>
                  <a:cubicBezTo>
                    <a:pt x="5104" y="18347"/>
                    <a:pt x="5137" y="18580"/>
                    <a:pt x="5071" y="18880"/>
                  </a:cubicBezTo>
                  <a:cubicBezTo>
                    <a:pt x="5037" y="19047"/>
                    <a:pt x="5004" y="19214"/>
                    <a:pt x="4971" y="19347"/>
                  </a:cubicBezTo>
                  <a:cubicBezTo>
                    <a:pt x="4704" y="20081"/>
                    <a:pt x="4704" y="20849"/>
                    <a:pt x="4537" y="21582"/>
                  </a:cubicBezTo>
                  <a:cubicBezTo>
                    <a:pt x="4504" y="21749"/>
                    <a:pt x="4570" y="21949"/>
                    <a:pt x="4604" y="22149"/>
                  </a:cubicBezTo>
                  <a:cubicBezTo>
                    <a:pt x="4770" y="22717"/>
                    <a:pt x="4837" y="23284"/>
                    <a:pt x="4904" y="23851"/>
                  </a:cubicBezTo>
                  <a:cubicBezTo>
                    <a:pt x="5171" y="25485"/>
                    <a:pt x="5071" y="27120"/>
                    <a:pt x="5271" y="28754"/>
                  </a:cubicBezTo>
                  <a:cubicBezTo>
                    <a:pt x="5304" y="29054"/>
                    <a:pt x="5204" y="29221"/>
                    <a:pt x="5004" y="29388"/>
                  </a:cubicBezTo>
                  <a:cubicBezTo>
                    <a:pt x="4537" y="29822"/>
                    <a:pt x="4203" y="30289"/>
                    <a:pt x="4103" y="30956"/>
                  </a:cubicBezTo>
                  <a:cubicBezTo>
                    <a:pt x="3937" y="32023"/>
                    <a:pt x="4370" y="32857"/>
                    <a:pt x="5071" y="33558"/>
                  </a:cubicBezTo>
                  <a:cubicBezTo>
                    <a:pt x="5551" y="34020"/>
                    <a:pt x="6155" y="34257"/>
                    <a:pt x="6757" y="34257"/>
                  </a:cubicBezTo>
                  <a:cubicBezTo>
                    <a:pt x="7241" y="34257"/>
                    <a:pt x="7723" y="34103"/>
                    <a:pt x="8140" y="33791"/>
                  </a:cubicBezTo>
                  <a:cubicBezTo>
                    <a:pt x="9340" y="32857"/>
                    <a:pt x="9707" y="31223"/>
                    <a:pt x="8807" y="29922"/>
                  </a:cubicBezTo>
                  <a:cubicBezTo>
                    <a:pt x="8640" y="29655"/>
                    <a:pt x="8540" y="29421"/>
                    <a:pt x="8540" y="29088"/>
                  </a:cubicBezTo>
                  <a:cubicBezTo>
                    <a:pt x="8473" y="27887"/>
                    <a:pt x="8406" y="26653"/>
                    <a:pt x="8373" y="25452"/>
                  </a:cubicBezTo>
                  <a:cubicBezTo>
                    <a:pt x="8340" y="25185"/>
                    <a:pt x="8206" y="24785"/>
                    <a:pt x="8473" y="24685"/>
                  </a:cubicBezTo>
                  <a:cubicBezTo>
                    <a:pt x="8527" y="24660"/>
                    <a:pt x="8574" y="24649"/>
                    <a:pt x="8617" y="24649"/>
                  </a:cubicBezTo>
                  <a:cubicBezTo>
                    <a:pt x="8863" y="24649"/>
                    <a:pt x="8936" y="25014"/>
                    <a:pt x="9107" y="25185"/>
                  </a:cubicBezTo>
                  <a:cubicBezTo>
                    <a:pt x="9474" y="25685"/>
                    <a:pt x="9841" y="26219"/>
                    <a:pt x="10208" y="26753"/>
                  </a:cubicBezTo>
                  <a:cubicBezTo>
                    <a:pt x="10408" y="27020"/>
                    <a:pt x="10508" y="27353"/>
                    <a:pt x="10374" y="27687"/>
                  </a:cubicBezTo>
                  <a:cubicBezTo>
                    <a:pt x="10241" y="28154"/>
                    <a:pt x="10274" y="28621"/>
                    <a:pt x="10308" y="29088"/>
                  </a:cubicBezTo>
                  <a:cubicBezTo>
                    <a:pt x="10308" y="29521"/>
                    <a:pt x="10408" y="29922"/>
                    <a:pt x="10608" y="30289"/>
                  </a:cubicBezTo>
                  <a:cubicBezTo>
                    <a:pt x="10925" y="30947"/>
                    <a:pt x="11527" y="31303"/>
                    <a:pt x="12181" y="31303"/>
                  </a:cubicBezTo>
                  <a:cubicBezTo>
                    <a:pt x="12421" y="31303"/>
                    <a:pt x="12668" y="31255"/>
                    <a:pt x="12910" y="31156"/>
                  </a:cubicBezTo>
                  <a:cubicBezTo>
                    <a:pt x="13310" y="30989"/>
                    <a:pt x="13610" y="30756"/>
                    <a:pt x="13877" y="30422"/>
                  </a:cubicBezTo>
                  <a:cubicBezTo>
                    <a:pt x="14211" y="30022"/>
                    <a:pt x="14411" y="29555"/>
                    <a:pt x="14644" y="29121"/>
                  </a:cubicBezTo>
                  <a:cubicBezTo>
                    <a:pt x="15245" y="27954"/>
                    <a:pt x="15011" y="26419"/>
                    <a:pt x="14110" y="25485"/>
                  </a:cubicBezTo>
                  <a:cubicBezTo>
                    <a:pt x="13956" y="25331"/>
                    <a:pt x="13802" y="25148"/>
                    <a:pt x="13595" y="25148"/>
                  </a:cubicBezTo>
                  <a:cubicBezTo>
                    <a:pt x="13578" y="25148"/>
                    <a:pt x="13561" y="25149"/>
                    <a:pt x="13543" y="25152"/>
                  </a:cubicBezTo>
                  <a:cubicBezTo>
                    <a:pt x="13043" y="25152"/>
                    <a:pt x="12843" y="24818"/>
                    <a:pt x="12643" y="24418"/>
                  </a:cubicBezTo>
                  <a:cubicBezTo>
                    <a:pt x="12576" y="24318"/>
                    <a:pt x="12509" y="24251"/>
                    <a:pt x="12443" y="24151"/>
                  </a:cubicBezTo>
                  <a:cubicBezTo>
                    <a:pt x="12076" y="23484"/>
                    <a:pt x="11675" y="22817"/>
                    <a:pt x="11275" y="22149"/>
                  </a:cubicBezTo>
                  <a:cubicBezTo>
                    <a:pt x="11242" y="22083"/>
                    <a:pt x="11242" y="21983"/>
                    <a:pt x="11275" y="21916"/>
                  </a:cubicBezTo>
                  <a:cubicBezTo>
                    <a:pt x="11297" y="21827"/>
                    <a:pt x="11364" y="21797"/>
                    <a:pt x="11436" y="21797"/>
                  </a:cubicBezTo>
                  <a:cubicBezTo>
                    <a:pt x="11472" y="21797"/>
                    <a:pt x="11509" y="21805"/>
                    <a:pt x="11542" y="21816"/>
                  </a:cubicBezTo>
                  <a:cubicBezTo>
                    <a:pt x="11742" y="21816"/>
                    <a:pt x="11942" y="21816"/>
                    <a:pt x="12109" y="21883"/>
                  </a:cubicBezTo>
                  <a:cubicBezTo>
                    <a:pt x="12843" y="22049"/>
                    <a:pt x="13610" y="22116"/>
                    <a:pt x="14344" y="22183"/>
                  </a:cubicBezTo>
                  <a:cubicBezTo>
                    <a:pt x="15111" y="22250"/>
                    <a:pt x="15111" y="22250"/>
                    <a:pt x="15378" y="23017"/>
                  </a:cubicBezTo>
                  <a:cubicBezTo>
                    <a:pt x="15712" y="23851"/>
                    <a:pt x="16245" y="24551"/>
                    <a:pt x="16946" y="25118"/>
                  </a:cubicBezTo>
                  <a:cubicBezTo>
                    <a:pt x="17285" y="25386"/>
                    <a:pt x="17663" y="25520"/>
                    <a:pt x="18033" y="25520"/>
                  </a:cubicBezTo>
                  <a:cubicBezTo>
                    <a:pt x="18354" y="25520"/>
                    <a:pt x="18668" y="25420"/>
                    <a:pt x="18947" y="25218"/>
                  </a:cubicBezTo>
                  <a:cubicBezTo>
                    <a:pt x="19514" y="24818"/>
                    <a:pt x="19948" y="24318"/>
                    <a:pt x="20181" y="23684"/>
                  </a:cubicBezTo>
                  <a:cubicBezTo>
                    <a:pt x="20515" y="22683"/>
                    <a:pt x="20548" y="21649"/>
                    <a:pt x="20282" y="20648"/>
                  </a:cubicBezTo>
                  <a:cubicBezTo>
                    <a:pt x="20048" y="19648"/>
                    <a:pt x="19414" y="18980"/>
                    <a:pt x="18447" y="18647"/>
                  </a:cubicBezTo>
                  <a:cubicBezTo>
                    <a:pt x="18215" y="18554"/>
                    <a:pt x="17975" y="18504"/>
                    <a:pt x="17739" y="18504"/>
                  </a:cubicBezTo>
                  <a:cubicBezTo>
                    <a:pt x="17466" y="18504"/>
                    <a:pt x="17196" y="18571"/>
                    <a:pt x="16946" y="18714"/>
                  </a:cubicBezTo>
                  <a:cubicBezTo>
                    <a:pt x="16646" y="18880"/>
                    <a:pt x="16345" y="19047"/>
                    <a:pt x="16079" y="19247"/>
                  </a:cubicBezTo>
                  <a:cubicBezTo>
                    <a:pt x="15895" y="19404"/>
                    <a:pt x="15712" y="19459"/>
                    <a:pt x="15497" y="19459"/>
                  </a:cubicBezTo>
                  <a:cubicBezTo>
                    <a:pt x="15437" y="19459"/>
                    <a:pt x="15376" y="19455"/>
                    <a:pt x="15311" y="19448"/>
                  </a:cubicBezTo>
                  <a:cubicBezTo>
                    <a:pt x="14778" y="19347"/>
                    <a:pt x="14211" y="19247"/>
                    <a:pt x="13710" y="19047"/>
                  </a:cubicBezTo>
                  <a:cubicBezTo>
                    <a:pt x="12576" y="18580"/>
                    <a:pt x="11375" y="18280"/>
                    <a:pt x="10174" y="18080"/>
                  </a:cubicBezTo>
                  <a:cubicBezTo>
                    <a:pt x="10008" y="18046"/>
                    <a:pt x="9874" y="17980"/>
                    <a:pt x="9741" y="17846"/>
                  </a:cubicBezTo>
                  <a:cubicBezTo>
                    <a:pt x="8907" y="17012"/>
                    <a:pt x="8039" y="16212"/>
                    <a:pt x="7239" y="15311"/>
                  </a:cubicBezTo>
                  <a:cubicBezTo>
                    <a:pt x="6238" y="14144"/>
                    <a:pt x="5271" y="12909"/>
                    <a:pt x="4237" y="11742"/>
                  </a:cubicBezTo>
                  <a:cubicBezTo>
                    <a:pt x="3303" y="10708"/>
                    <a:pt x="2469" y="9607"/>
                    <a:pt x="1602" y="8540"/>
                  </a:cubicBezTo>
                  <a:cubicBezTo>
                    <a:pt x="1301" y="8173"/>
                    <a:pt x="1301" y="8073"/>
                    <a:pt x="1602" y="7739"/>
                  </a:cubicBezTo>
                  <a:cubicBezTo>
                    <a:pt x="2435" y="6638"/>
                    <a:pt x="3403" y="5638"/>
                    <a:pt x="4437" y="4704"/>
                  </a:cubicBezTo>
                  <a:cubicBezTo>
                    <a:pt x="5037" y="4170"/>
                    <a:pt x="5704" y="3636"/>
                    <a:pt x="6272" y="3036"/>
                  </a:cubicBezTo>
                  <a:cubicBezTo>
                    <a:pt x="6638" y="2669"/>
                    <a:pt x="7005" y="2302"/>
                    <a:pt x="7406" y="1935"/>
                  </a:cubicBezTo>
                  <a:cubicBezTo>
                    <a:pt x="7973" y="1435"/>
                    <a:pt x="8440" y="834"/>
                    <a:pt x="8673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4138;p57">
              <a:extLst>
                <a:ext uri="{FF2B5EF4-FFF2-40B4-BE49-F238E27FC236}">
                  <a16:creationId xmlns:a16="http://schemas.microsoft.com/office/drawing/2014/main" id="{121E5294-B262-A3EE-113A-0871117F811E}"/>
                </a:ext>
              </a:extLst>
            </p:cNvPr>
            <p:cNvSpPr/>
            <p:nvPr/>
          </p:nvSpPr>
          <p:spPr>
            <a:xfrm>
              <a:off x="2579525" y="3270100"/>
              <a:ext cx="1138325" cy="671800"/>
            </a:xfrm>
            <a:custGeom>
              <a:avLst/>
              <a:gdLst/>
              <a:ahLst/>
              <a:cxnLst/>
              <a:rect l="l" t="t" r="r" b="b"/>
              <a:pathLst>
                <a:path w="45533" h="26872" extrusionOk="0">
                  <a:moveTo>
                    <a:pt x="34984" y="0"/>
                  </a:moveTo>
                  <a:cubicBezTo>
                    <a:pt x="33494" y="0"/>
                    <a:pt x="32115" y="370"/>
                    <a:pt x="30822" y="1109"/>
                  </a:cubicBezTo>
                  <a:cubicBezTo>
                    <a:pt x="29755" y="1676"/>
                    <a:pt x="28787" y="2443"/>
                    <a:pt x="27887" y="3277"/>
                  </a:cubicBezTo>
                  <a:cubicBezTo>
                    <a:pt x="27586" y="3577"/>
                    <a:pt x="27286" y="3844"/>
                    <a:pt x="26953" y="4111"/>
                  </a:cubicBezTo>
                  <a:cubicBezTo>
                    <a:pt x="26752" y="3977"/>
                    <a:pt x="26586" y="3844"/>
                    <a:pt x="26386" y="3777"/>
                  </a:cubicBezTo>
                  <a:cubicBezTo>
                    <a:pt x="25518" y="3610"/>
                    <a:pt x="24651" y="3344"/>
                    <a:pt x="23750" y="3277"/>
                  </a:cubicBezTo>
                  <a:cubicBezTo>
                    <a:pt x="23158" y="3242"/>
                    <a:pt x="22562" y="3211"/>
                    <a:pt x="21965" y="3211"/>
                  </a:cubicBezTo>
                  <a:cubicBezTo>
                    <a:pt x="20849" y="3211"/>
                    <a:pt x="19734" y="3319"/>
                    <a:pt x="18647" y="3710"/>
                  </a:cubicBezTo>
                  <a:cubicBezTo>
                    <a:pt x="18599" y="3734"/>
                    <a:pt x="18552" y="3745"/>
                    <a:pt x="18506" y="3745"/>
                  </a:cubicBezTo>
                  <a:cubicBezTo>
                    <a:pt x="18423" y="3745"/>
                    <a:pt x="18344" y="3708"/>
                    <a:pt x="18280" y="3644"/>
                  </a:cubicBezTo>
                  <a:cubicBezTo>
                    <a:pt x="18146" y="3544"/>
                    <a:pt x="18013" y="3444"/>
                    <a:pt x="17913" y="3310"/>
                  </a:cubicBezTo>
                  <a:cubicBezTo>
                    <a:pt x="17079" y="2343"/>
                    <a:pt x="16011" y="1676"/>
                    <a:pt x="14844" y="1242"/>
                  </a:cubicBezTo>
                  <a:cubicBezTo>
                    <a:pt x="14176" y="966"/>
                    <a:pt x="13476" y="817"/>
                    <a:pt x="12767" y="817"/>
                  </a:cubicBezTo>
                  <a:cubicBezTo>
                    <a:pt x="12449" y="817"/>
                    <a:pt x="12129" y="847"/>
                    <a:pt x="11808" y="908"/>
                  </a:cubicBezTo>
                  <a:cubicBezTo>
                    <a:pt x="10608" y="1142"/>
                    <a:pt x="9507" y="1609"/>
                    <a:pt x="8473" y="2309"/>
                  </a:cubicBezTo>
                  <a:cubicBezTo>
                    <a:pt x="6571" y="3544"/>
                    <a:pt x="5337" y="5278"/>
                    <a:pt x="4837" y="7480"/>
                  </a:cubicBezTo>
                  <a:cubicBezTo>
                    <a:pt x="4503" y="8814"/>
                    <a:pt x="4470" y="10148"/>
                    <a:pt x="4770" y="11516"/>
                  </a:cubicBezTo>
                  <a:cubicBezTo>
                    <a:pt x="4937" y="12317"/>
                    <a:pt x="5270" y="13050"/>
                    <a:pt x="5637" y="13751"/>
                  </a:cubicBezTo>
                  <a:cubicBezTo>
                    <a:pt x="5757" y="13991"/>
                    <a:pt x="5716" y="14123"/>
                    <a:pt x="5512" y="14123"/>
                  </a:cubicBezTo>
                  <a:cubicBezTo>
                    <a:pt x="5489" y="14123"/>
                    <a:pt x="5464" y="14121"/>
                    <a:pt x="5437" y="14118"/>
                  </a:cubicBezTo>
                  <a:cubicBezTo>
                    <a:pt x="5387" y="14116"/>
                    <a:pt x="5336" y="14115"/>
                    <a:pt x="5286" y="14115"/>
                  </a:cubicBezTo>
                  <a:cubicBezTo>
                    <a:pt x="4346" y="14115"/>
                    <a:pt x="3492" y="14410"/>
                    <a:pt x="2669" y="14885"/>
                  </a:cubicBezTo>
                  <a:cubicBezTo>
                    <a:pt x="2435" y="15019"/>
                    <a:pt x="2235" y="15152"/>
                    <a:pt x="2001" y="15252"/>
                  </a:cubicBezTo>
                  <a:cubicBezTo>
                    <a:pt x="1768" y="15352"/>
                    <a:pt x="1601" y="15519"/>
                    <a:pt x="1434" y="15719"/>
                  </a:cubicBezTo>
                  <a:cubicBezTo>
                    <a:pt x="200" y="17053"/>
                    <a:pt x="0" y="18988"/>
                    <a:pt x="734" y="20523"/>
                  </a:cubicBezTo>
                  <a:cubicBezTo>
                    <a:pt x="1401" y="21890"/>
                    <a:pt x="2435" y="22891"/>
                    <a:pt x="3903" y="23391"/>
                  </a:cubicBezTo>
                  <a:cubicBezTo>
                    <a:pt x="5070" y="23825"/>
                    <a:pt x="6238" y="24292"/>
                    <a:pt x="7405" y="24692"/>
                  </a:cubicBezTo>
                  <a:cubicBezTo>
                    <a:pt x="8640" y="25126"/>
                    <a:pt x="9874" y="25526"/>
                    <a:pt x="11175" y="25726"/>
                  </a:cubicBezTo>
                  <a:cubicBezTo>
                    <a:pt x="12342" y="25926"/>
                    <a:pt x="13510" y="26193"/>
                    <a:pt x="14711" y="26360"/>
                  </a:cubicBezTo>
                  <a:cubicBezTo>
                    <a:pt x="15711" y="26493"/>
                    <a:pt x="16745" y="26694"/>
                    <a:pt x="17746" y="26694"/>
                  </a:cubicBezTo>
                  <a:cubicBezTo>
                    <a:pt x="19214" y="26760"/>
                    <a:pt x="20648" y="26827"/>
                    <a:pt x="22082" y="26860"/>
                  </a:cubicBezTo>
                  <a:cubicBezTo>
                    <a:pt x="22680" y="26866"/>
                    <a:pt x="23278" y="26871"/>
                    <a:pt x="23877" y="26871"/>
                  </a:cubicBezTo>
                  <a:cubicBezTo>
                    <a:pt x="26556" y="26871"/>
                    <a:pt x="29245" y="26772"/>
                    <a:pt x="31889" y="26227"/>
                  </a:cubicBezTo>
                  <a:cubicBezTo>
                    <a:pt x="33958" y="25826"/>
                    <a:pt x="35992" y="25293"/>
                    <a:pt x="37927" y="24459"/>
                  </a:cubicBezTo>
                  <a:cubicBezTo>
                    <a:pt x="38144" y="24377"/>
                    <a:pt x="38317" y="24274"/>
                    <a:pt x="38553" y="24274"/>
                  </a:cubicBezTo>
                  <a:cubicBezTo>
                    <a:pt x="38608" y="24274"/>
                    <a:pt x="38665" y="24279"/>
                    <a:pt x="38728" y="24292"/>
                  </a:cubicBezTo>
                  <a:cubicBezTo>
                    <a:pt x="38777" y="24304"/>
                    <a:pt x="38828" y="24310"/>
                    <a:pt x="38881" y="24310"/>
                  </a:cubicBezTo>
                  <a:cubicBezTo>
                    <a:pt x="39115" y="24310"/>
                    <a:pt x="39377" y="24201"/>
                    <a:pt x="39595" y="24092"/>
                  </a:cubicBezTo>
                  <a:cubicBezTo>
                    <a:pt x="40529" y="23558"/>
                    <a:pt x="41430" y="23024"/>
                    <a:pt x="42163" y="22257"/>
                  </a:cubicBezTo>
                  <a:cubicBezTo>
                    <a:pt x="42497" y="21890"/>
                    <a:pt x="42864" y="21557"/>
                    <a:pt x="43231" y="21190"/>
                  </a:cubicBezTo>
                  <a:cubicBezTo>
                    <a:pt x="43665" y="20789"/>
                    <a:pt x="44098" y="20322"/>
                    <a:pt x="44398" y="19822"/>
                  </a:cubicBezTo>
                  <a:cubicBezTo>
                    <a:pt x="45266" y="18388"/>
                    <a:pt x="45533" y="16887"/>
                    <a:pt x="44832" y="15285"/>
                  </a:cubicBezTo>
                  <a:cubicBezTo>
                    <a:pt x="44565" y="14685"/>
                    <a:pt x="44132" y="14318"/>
                    <a:pt x="43564" y="14051"/>
                  </a:cubicBezTo>
                  <a:cubicBezTo>
                    <a:pt x="42865" y="13733"/>
                    <a:pt x="42165" y="13415"/>
                    <a:pt x="41379" y="13415"/>
                  </a:cubicBezTo>
                  <a:cubicBezTo>
                    <a:pt x="41340" y="13415"/>
                    <a:pt x="41302" y="13416"/>
                    <a:pt x="41263" y="13417"/>
                  </a:cubicBezTo>
                  <a:cubicBezTo>
                    <a:pt x="41129" y="13417"/>
                    <a:pt x="41063" y="13317"/>
                    <a:pt x="41096" y="13184"/>
                  </a:cubicBezTo>
                  <a:cubicBezTo>
                    <a:pt x="41196" y="12984"/>
                    <a:pt x="41296" y="12784"/>
                    <a:pt x="41396" y="12583"/>
                  </a:cubicBezTo>
                  <a:cubicBezTo>
                    <a:pt x="42197" y="10916"/>
                    <a:pt x="42597" y="9181"/>
                    <a:pt x="42330" y="7346"/>
                  </a:cubicBezTo>
                  <a:cubicBezTo>
                    <a:pt x="42097" y="5845"/>
                    <a:pt x="41496" y="4511"/>
                    <a:pt x="40796" y="3243"/>
                  </a:cubicBezTo>
                  <a:cubicBezTo>
                    <a:pt x="40662" y="3010"/>
                    <a:pt x="40529" y="2776"/>
                    <a:pt x="40362" y="2610"/>
                  </a:cubicBezTo>
                  <a:cubicBezTo>
                    <a:pt x="39028" y="1109"/>
                    <a:pt x="37460" y="108"/>
                    <a:pt x="35359" y="8"/>
                  </a:cubicBezTo>
                  <a:cubicBezTo>
                    <a:pt x="35233" y="3"/>
                    <a:pt x="35108" y="0"/>
                    <a:pt x="34984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4139;p57">
              <a:extLst>
                <a:ext uri="{FF2B5EF4-FFF2-40B4-BE49-F238E27FC236}">
                  <a16:creationId xmlns:a16="http://schemas.microsoft.com/office/drawing/2014/main" id="{FC457229-A04E-293E-3F91-FBD1B9F7D530}"/>
                </a:ext>
              </a:extLst>
            </p:cNvPr>
            <p:cNvSpPr/>
            <p:nvPr/>
          </p:nvSpPr>
          <p:spPr>
            <a:xfrm>
              <a:off x="2585350" y="3646725"/>
              <a:ext cx="1129175" cy="296575"/>
            </a:xfrm>
            <a:custGeom>
              <a:avLst/>
              <a:gdLst/>
              <a:ahLst/>
              <a:cxnLst/>
              <a:rect l="l" t="t" r="r" b="b"/>
              <a:pathLst>
                <a:path w="45167" h="11863" extrusionOk="0">
                  <a:moveTo>
                    <a:pt x="43020" y="1"/>
                  </a:moveTo>
                  <a:cubicBezTo>
                    <a:pt x="42878" y="1"/>
                    <a:pt x="42736" y="18"/>
                    <a:pt x="42598" y="54"/>
                  </a:cubicBezTo>
                  <a:cubicBezTo>
                    <a:pt x="41930" y="187"/>
                    <a:pt x="41330" y="454"/>
                    <a:pt x="40830" y="954"/>
                  </a:cubicBezTo>
                  <a:cubicBezTo>
                    <a:pt x="40496" y="1321"/>
                    <a:pt x="40129" y="1655"/>
                    <a:pt x="39862" y="2088"/>
                  </a:cubicBezTo>
                  <a:cubicBezTo>
                    <a:pt x="39729" y="2389"/>
                    <a:pt x="39529" y="2689"/>
                    <a:pt x="39229" y="2856"/>
                  </a:cubicBezTo>
                  <a:cubicBezTo>
                    <a:pt x="38962" y="3089"/>
                    <a:pt x="38661" y="3289"/>
                    <a:pt x="38428" y="3556"/>
                  </a:cubicBezTo>
                  <a:cubicBezTo>
                    <a:pt x="38228" y="3790"/>
                    <a:pt x="37961" y="3856"/>
                    <a:pt x="37661" y="3856"/>
                  </a:cubicBezTo>
                  <a:lnTo>
                    <a:pt x="35259" y="3856"/>
                  </a:lnTo>
                  <a:cubicBezTo>
                    <a:pt x="34992" y="3856"/>
                    <a:pt x="34692" y="3856"/>
                    <a:pt x="34425" y="3823"/>
                  </a:cubicBezTo>
                  <a:cubicBezTo>
                    <a:pt x="33391" y="3623"/>
                    <a:pt x="32357" y="3389"/>
                    <a:pt x="31323" y="3289"/>
                  </a:cubicBezTo>
                  <a:cubicBezTo>
                    <a:pt x="30726" y="3240"/>
                    <a:pt x="30147" y="3097"/>
                    <a:pt x="29559" y="3097"/>
                  </a:cubicBezTo>
                  <a:cubicBezTo>
                    <a:pt x="29359" y="3097"/>
                    <a:pt x="29158" y="3113"/>
                    <a:pt x="28955" y="3156"/>
                  </a:cubicBezTo>
                  <a:cubicBezTo>
                    <a:pt x="28905" y="3173"/>
                    <a:pt x="28863" y="3173"/>
                    <a:pt x="28821" y="3173"/>
                  </a:cubicBezTo>
                  <a:cubicBezTo>
                    <a:pt x="28779" y="3173"/>
                    <a:pt x="28738" y="3173"/>
                    <a:pt x="28688" y="3189"/>
                  </a:cubicBezTo>
                  <a:cubicBezTo>
                    <a:pt x="27620" y="3256"/>
                    <a:pt x="26553" y="3423"/>
                    <a:pt x="25552" y="3856"/>
                  </a:cubicBezTo>
                  <a:cubicBezTo>
                    <a:pt x="24918" y="4123"/>
                    <a:pt x="24285" y="4290"/>
                    <a:pt x="23651" y="4457"/>
                  </a:cubicBezTo>
                  <a:cubicBezTo>
                    <a:pt x="23538" y="4485"/>
                    <a:pt x="23431" y="4495"/>
                    <a:pt x="23328" y="4495"/>
                  </a:cubicBezTo>
                  <a:cubicBezTo>
                    <a:pt x="23187" y="4495"/>
                    <a:pt x="23052" y="4476"/>
                    <a:pt x="22917" y="4457"/>
                  </a:cubicBezTo>
                  <a:cubicBezTo>
                    <a:pt x="22250" y="4357"/>
                    <a:pt x="21616" y="4190"/>
                    <a:pt x="20949" y="4190"/>
                  </a:cubicBezTo>
                  <a:cubicBezTo>
                    <a:pt x="20182" y="4190"/>
                    <a:pt x="19448" y="4023"/>
                    <a:pt x="18747" y="3756"/>
                  </a:cubicBezTo>
                  <a:cubicBezTo>
                    <a:pt x="18180" y="3523"/>
                    <a:pt x="17580" y="3389"/>
                    <a:pt x="17013" y="3223"/>
                  </a:cubicBezTo>
                  <a:cubicBezTo>
                    <a:pt x="16612" y="3123"/>
                    <a:pt x="16179" y="3056"/>
                    <a:pt x="15778" y="3022"/>
                  </a:cubicBezTo>
                  <a:cubicBezTo>
                    <a:pt x="15570" y="3015"/>
                    <a:pt x="15360" y="3011"/>
                    <a:pt x="15150" y="3011"/>
                  </a:cubicBezTo>
                  <a:cubicBezTo>
                    <a:pt x="14383" y="3011"/>
                    <a:pt x="13609" y="3066"/>
                    <a:pt x="12876" y="3223"/>
                  </a:cubicBezTo>
                  <a:cubicBezTo>
                    <a:pt x="11889" y="3448"/>
                    <a:pt x="10879" y="3531"/>
                    <a:pt x="9885" y="3531"/>
                  </a:cubicBezTo>
                  <a:cubicBezTo>
                    <a:pt x="9703" y="3531"/>
                    <a:pt x="9521" y="3528"/>
                    <a:pt x="9341" y="3523"/>
                  </a:cubicBezTo>
                  <a:cubicBezTo>
                    <a:pt x="9207" y="3523"/>
                    <a:pt x="9068" y="3528"/>
                    <a:pt x="8931" y="3528"/>
                  </a:cubicBezTo>
                  <a:cubicBezTo>
                    <a:pt x="8724" y="3528"/>
                    <a:pt x="8520" y="3516"/>
                    <a:pt x="8340" y="3456"/>
                  </a:cubicBezTo>
                  <a:cubicBezTo>
                    <a:pt x="7973" y="3389"/>
                    <a:pt x="7606" y="3356"/>
                    <a:pt x="7272" y="3356"/>
                  </a:cubicBezTo>
                  <a:cubicBezTo>
                    <a:pt x="6939" y="3356"/>
                    <a:pt x="6639" y="3256"/>
                    <a:pt x="6372" y="3256"/>
                  </a:cubicBezTo>
                  <a:cubicBezTo>
                    <a:pt x="5738" y="3256"/>
                    <a:pt x="5538" y="2789"/>
                    <a:pt x="5204" y="2422"/>
                  </a:cubicBezTo>
                  <a:cubicBezTo>
                    <a:pt x="5171" y="2389"/>
                    <a:pt x="5171" y="2322"/>
                    <a:pt x="5171" y="2255"/>
                  </a:cubicBezTo>
                  <a:cubicBezTo>
                    <a:pt x="5037" y="1822"/>
                    <a:pt x="4737" y="1488"/>
                    <a:pt x="4537" y="1088"/>
                  </a:cubicBezTo>
                  <a:cubicBezTo>
                    <a:pt x="4470" y="954"/>
                    <a:pt x="4370" y="888"/>
                    <a:pt x="4237" y="821"/>
                  </a:cubicBezTo>
                  <a:cubicBezTo>
                    <a:pt x="4025" y="774"/>
                    <a:pt x="3829" y="727"/>
                    <a:pt x="3615" y="727"/>
                  </a:cubicBezTo>
                  <a:cubicBezTo>
                    <a:pt x="3526" y="727"/>
                    <a:pt x="3434" y="735"/>
                    <a:pt x="3336" y="754"/>
                  </a:cubicBezTo>
                  <a:cubicBezTo>
                    <a:pt x="2669" y="921"/>
                    <a:pt x="2102" y="1221"/>
                    <a:pt x="1502" y="1555"/>
                  </a:cubicBezTo>
                  <a:cubicBezTo>
                    <a:pt x="868" y="1922"/>
                    <a:pt x="701" y="2656"/>
                    <a:pt x="234" y="3156"/>
                  </a:cubicBezTo>
                  <a:cubicBezTo>
                    <a:pt x="67" y="3856"/>
                    <a:pt x="1" y="4557"/>
                    <a:pt x="301" y="5257"/>
                  </a:cubicBezTo>
                  <a:cubicBezTo>
                    <a:pt x="1068" y="6992"/>
                    <a:pt x="2336" y="8059"/>
                    <a:pt x="4137" y="8593"/>
                  </a:cubicBezTo>
                  <a:cubicBezTo>
                    <a:pt x="4504" y="8727"/>
                    <a:pt x="4837" y="8860"/>
                    <a:pt x="5204" y="8993"/>
                  </a:cubicBezTo>
                  <a:cubicBezTo>
                    <a:pt x="6472" y="9527"/>
                    <a:pt x="7739" y="9961"/>
                    <a:pt x="9074" y="10328"/>
                  </a:cubicBezTo>
                  <a:cubicBezTo>
                    <a:pt x="11042" y="10861"/>
                    <a:pt x="13077" y="11195"/>
                    <a:pt x="15078" y="11495"/>
                  </a:cubicBezTo>
                  <a:cubicBezTo>
                    <a:pt x="15445" y="11562"/>
                    <a:pt x="15812" y="11629"/>
                    <a:pt x="16145" y="11662"/>
                  </a:cubicBezTo>
                  <a:cubicBezTo>
                    <a:pt x="17320" y="11691"/>
                    <a:pt x="18470" y="11842"/>
                    <a:pt x="19637" y="11842"/>
                  </a:cubicBezTo>
                  <a:cubicBezTo>
                    <a:pt x="19829" y="11842"/>
                    <a:pt x="20022" y="11838"/>
                    <a:pt x="20215" y="11829"/>
                  </a:cubicBezTo>
                  <a:cubicBezTo>
                    <a:pt x="20537" y="11818"/>
                    <a:pt x="20856" y="11814"/>
                    <a:pt x="21172" y="11814"/>
                  </a:cubicBezTo>
                  <a:cubicBezTo>
                    <a:pt x="21805" y="11814"/>
                    <a:pt x="22428" y="11829"/>
                    <a:pt x="23050" y="11829"/>
                  </a:cubicBezTo>
                  <a:lnTo>
                    <a:pt x="23050" y="11862"/>
                  </a:lnTo>
                  <a:cubicBezTo>
                    <a:pt x="24685" y="11862"/>
                    <a:pt x="26319" y="11829"/>
                    <a:pt x="27954" y="11829"/>
                  </a:cubicBezTo>
                  <a:cubicBezTo>
                    <a:pt x="28054" y="11829"/>
                    <a:pt x="28121" y="11829"/>
                    <a:pt x="28221" y="11795"/>
                  </a:cubicBezTo>
                  <a:cubicBezTo>
                    <a:pt x="29255" y="11662"/>
                    <a:pt x="30289" y="11495"/>
                    <a:pt x="31323" y="11328"/>
                  </a:cubicBezTo>
                  <a:cubicBezTo>
                    <a:pt x="32891" y="11062"/>
                    <a:pt x="34425" y="10628"/>
                    <a:pt x="35926" y="10161"/>
                  </a:cubicBezTo>
                  <a:cubicBezTo>
                    <a:pt x="36927" y="9861"/>
                    <a:pt x="37861" y="9360"/>
                    <a:pt x="38895" y="9227"/>
                  </a:cubicBezTo>
                  <a:cubicBezTo>
                    <a:pt x="39896" y="9093"/>
                    <a:pt x="40696" y="8460"/>
                    <a:pt x="41430" y="7826"/>
                  </a:cubicBezTo>
                  <a:cubicBezTo>
                    <a:pt x="42231" y="7125"/>
                    <a:pt x="42998" y="6325"/>
                    <a:pt x="43732" y="5524"/>
                  </a:cubicBezTo>
                  <a:cubicBezTo>
                    <a:pt x="44699" y="4423"/>
                    <a:pt x="45166" y="3123"/>
                    <a:pt x="45033" y="1621"/>
                  </a:cubicBezTo>
                  <a:cubicBezTo>
                    <a:pt x="45033" y="1488"/>
                    <a:pt x="44999" y="1355"/>
                    <a:pt x="44933" y="1221"/>
                  </a:cubicBezTo>
                  <a:cubicBezTo>
                    <a:pt x="44594" y="515"/>
                    <a:pt x="43801" y="1"/>
                    <a:pt x="4302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4140;p57">
              <a:extLst>
                <a:ext uri="{FF2B5EF4-FFF2-40B4-BE49-F238E27FC236}">
                  <a16:creationId xmlns:a16="http://schemas.microsoft.com/office/drawing/2014/main" id="{64D0C13E-E801-86F6-A158-8EA2AB7F7103}"/>
                </a:ext>
              </a:extLst>
            </p:cNvPr>
            <p:cNvSpPr/>
            <p:nvPr/>
          </p:nvSpPr>
          <p:spPr>
            <a:xfrm>
              <a:off x="2741300" y="3330575"/>
              <a:ext cx="291050" cy="347900"/>
            </a:xfrm>
            <a:custGeom>
              <a:avLst/>
              <a:gdLst/>
              <a:ahLst/>
              <a:cxnLst/>
              <a:rect l="l" t="t" r="r" b="b"/>
              <a:pathLst>
                <a:path w="11642" h="13916" extrusionOk="0">
                  <a:moveTo>
                    <a:pt x="6644" y="0"/>
                  </a:moveTo>
                  <a:cubicBezTo>
                    <a:pt x="6176" y="0"/>
                    <a:pt x="5709" y="83"/>
                    <a:pt x="5271" y="324"/>
                  </a:cubicBezTo>
                  <a:cubicBezTo>
                    <a:pt x="4504" y="724"/>
                    <a:pt x="3736" y="1125"/>
                    <a:pt x="3002" y="1558"/>
                  </a:cubicBezTo>
                  <a:cubicBezTo>
                    <a:pt x="2402" y="1925"/>
                    <a:pt x="1902" y="2392"/>
                    <a:pt x="1535" y="2993"/>
                  </a:cubicBezTo>
                  <a:cubicBezTo>
                    <a:pt x="1068" y="3760"/>
                    <a:pt x="768" y="4594"/>
                    <a:pt x="534" y="5461"/>
                  </a:cubicBezTo>
                  <a:cubicBezTo>
                    <a:pt x="167" y="6662"/>
                    <a:pt x="0" y="7896"/>
                    <a:pt x="334" y="9130"/>
                  </a:cubicBezTo>
                  <a:cubicBezTo>
                    <a:pt x="634" y="10331"/>
                    <a:pt x="1168" y="11399"/>
                    <a:pt x="2068" y="12299"/>
                  </a:cubicBezTo>
                  <a:cubicBezTo>
                    <a:pt x="2802" y="13033"/>
                    <a:pt x="3736" y="13467"/>
                    <a:pt x="4737" y="13767"/>
                  </a:cubicBezTo>
                  <a:cubicBezTo>
                    <a:pt x="5048" y="13856"/>
                    <a:pt x="5360" y="13915"/>
                    <a:pt x="5691" y="13915"/>
                  </a:cubicBezTo>
                  <a:cubicBezTo>
                    <a:pt x="5856" y="13915"/>
                    <a:pt x="6027" y="13901"/>
                    <a:pt x="6205" y="13867"/>
                  </a:cubicBezTo>
                  <a:cubicBezTo>
                    <a:pt x="7773" y="13500"/>
                    <a:pt x="9007" y="12700"/>
                    <a:pt x="9974" y="11432"/>
                  </a:cubicBezTo>
                  <a:cubicBezTo>
                    <a:pt x="10575" y="10631"/>
                    <a:pt x="11108" y="9764"/>
                    <a:pt x="11375" y="8730"/>
                  </a:cubicBezTo>
                  <a:cubicBezTo>
                    <a:pt x="11609" y="7729"/>
                    <a:pt x="11642" y="6695"/>
                    <a:pt x="11642" y="5661"/>
                  </a:cubicBezTo>
                  <a:cubicBezTo>
                    <a:pt x="11609" y="5094"/>
                    <a:pt x="11542" y="4527"/>
                    <a:pt x="11408" y="3927"/>
                  </a:cubicBezTo>
                  <a:cubicBezTo>
                    <a:pt x="11208" y="3026"/>
                    <a:pt x="10808" y="2225"/>
                    <a:pt x="10208" y="1525"/>
                  </a:cubicBezTo>
                  <a:cubicBezTo>
                    <a:pt x="9474" y="658"/>
                    <a:pt x="8473" y="224"/>
                    <a:pt x="7372" y="57"/>
                  </a:cubicBezTo>
                  <a:cubicBezTo>
                    <a:pt x="7132" y="23"/>
                    <a:pt x="6888" y="0"/>
                    <a:pt x="6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4141;p57">
              <a:extLst>
                <a:ext uri="{FF2B5EF4-FFF2-40B4-BE49-F238E27FC236}">
                  <a16:creationId xmlns:a16="http://schemas.microsoft.com/office/drawing/2014/main" id="{B47FC8BE-4551-BCF8-54B6-FD6ECEDE96FA}"/>
                </a:ext>
              </a:extLst>
            </p:cNvPr>
            <p:cNvSpPr/>
            <p:nvPr/>
          </p:nvSpPr>
          <p:spPr>
            <a:xfrm>
              <a:off x="3296700" y="3342750"/>
              <a:ext cx="291050" cy="315725"/>
            </a:xfrm>
            <a:custGeom>
              <a:avLst/>
              <a:gdLst/>
              <a:ahLst/>
              <a:cxnLst/>
              <a:rect l="l" t="t" r="r" b="b"/>
              <a:pathLst>
                <a:path w="11642" h="12629" extrusionOk="0">
                  <a:moveTo>
                    <a:pt x="5928" y="0"/>
                  </a:moveTo>
                  <a:cubicBezTo>
                    <a:pt x="5656" y="0"/>
                    <a:pt x="5315" y="15"/>
                    <a:pt x="5004" y="104"/>
                  </a:cubicBezTo>
                  <a:cubicBezTo>
                    <a:pt x="3803" y="471"/>
                    <a:pt x="2769" y="1205"/>
                    <a:pt x="1935" y="2139"/>
                  </a:cubicBezTo>
                  <a:cubicBezTo>
                    <a:pt x="934" y="3273"/>
                    <a:pt x="400" y="4674"/>
                    <a:pt x="134" y="6142"/>
                  </a:cubicBezTo>
                  <a:cubicBezTo>
                    <a:pt x="67" y="6509"/>
                    <a:pt x="100" y="6909"/>
                    <a:pt x="34" y="7276"/>
                  </a:cubicBezTo>
                  <a:cubicBezTo>
                    <a:pt x="0" y="7609"/>
                    <a:pt x="0" y="7876"/>
                    <a:pt x="34" y="8210"/>
                  </a:cubicBezTo>
                  <a:cubicBezTo>
                    <a:pt x="134" y="9110"/>
                    <a:pt x="534" y="9878"/>
                    <a:pt x="901" y="10712"/>
                  </a:cubicBezTo>
                  <a:cubicBezTo>
                    <a:pt x="1001" y="10945"/>
                    <a:pt x="1168" y="11112"/>
                    <a:pt x="1334" y="11312"/>
                  </a:cubicBezTo>
                  <a:cubicBezTo>
                    <a:pt x="2168" y="12213"/>
                    <a:pt x="3269" y="12546"/>
                    <a:pt x="4470" y="12613"/>
                  </a:cubicBezTo>
                  <a:cubicBezTo>
                    <a:pt x="4590" y="12623"/>
                    <a:pt x="4711" y="12628"/>
                    <a:pt x="4831" y="12628"/>
                  </a:cubicBezTo>
                  <a:cubicBezTo>
                    <a:pt x="5478" y="12628"/>
                    <a:pt x="6125" y="12492"/>
                    <a:pt x="6772" y="12379"/>
                  </a:cubicBezTo>
                  <a:cubicBezTo>
                    <a:pt x="7372" y="12246"/>
                    <a:pt x="7939" y="12013"/>
                    <a:pt x="8440" y="11712"/>
                  </a:cubicBezTo>
                  <a:cubicBezTo>
                    <a:pt x="9040" y="11379"/>
                    <a:pt x="9474" y="10878"/>
                    <a:pt x="9874" y="10311"/>
                  </a:cubicBezTo>
                  <a:cubicBezTo>
                    <a:pt x="10641" y="9244"/>
                    <a:pt x="11141" y="8043"/>
                    <a:pt x="11342" y="6742"/>
                  </a:cubicBezTo>
                  <a:cubicBezTo>
                    <a:pt x="11542" y="5708"/>
                    <a:pt x="11642" y="4674"/>
                    <a:pt x="11375" y="3606"/>
                  </a:cubicBezTo>
                  <a:cubicBezTo>
                    <a:pt x="11008" y="2039"/>
                    <a:pt x="10107" y="971"/>
                    <a:pt x="8640" y="304"/>
                  </a:cubicBezTo>
                  <a:cubicBezTo>
                    <a:pt x="7939" y="4"/>
                    <a:pt x="7205" y="4"/>
                    <a:pt x="6271" y="4"/>
                  </a:cubicBezTo>
                  <a:cubicBezTo>
                    <a:pt x="6182" y="4"/>
                    <a:pt x="6064" y="0"/>
                    <a:pt x="59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4142;p57">
              <a:extLst>
                <a:ext uri="{FF2B5EF4-FFF2-40B4-BE49-F238E27FC236}">
                  <a16:creationId xmlns:a16="http://schemas.microsoft.com/office/drawing/2014/main" id="{4B0B83F0-7C79-2C05-2982-E1A7B4CF5246}"/>
                </a:ext>
              </a:extLst>
            </p:cNvPr>
            <p:cNvSpPr/>
            <p:nvPr/>
          </p:nvSpPr>
          <p:spPr>
            <a:xfrm>
              <a:off x="2697925" y="3674750"/>
              <a:ext cx="924850" cy="100600"/>
            </a:xfrm>
            <a:custGeom>
              <a:avLst/>
              <a:gdLst/>
              <a:ahLst/>
              <a:cxnLst/>
              <a:rect l="l" t="t" r="r" b="b"/>
              <a:pathLst>
                <a:path w="36994" h="4024" extrusionOk="0">
                  <a:moveTo>
                    <a:pt x="36560" y="0"/>
                  </a:moveTo>
                  <a:cubicBezTo>
                    <a:pt x="36393" y="167"/>
                    <a:pt x="36260" y="267"/>
                    <a:pt x="36127" y="400"/>
                  </a:cubicBezTo>
                  <a:cubicBezTo>
                    <a:pt x="35826" y="701"/>
                    <a:pt x="35526" y="1001"/>
                    <a:pt x="35226" y="1301"/>
                  </a:cubicBezTo>
                  <a:cubicBezTo>
                    <a:pt x="34523" y="1912"/>
                    <a:pt x="33736" y="2243"/>
                    <a:pt x="32814" y="2243"/>
                  </a:cubicBezTo>
                  <a:cubicBezTo>
                    <a:pt x="32730" y="2243"/>
                    <a:pt x="32644" y="2241"/>
                    <a:pt x="32557" y="2235"/>
                  </a:cubicBezTo>
                  <a:cubicBezTo>
                    <a:pt x="31623" y="2135"/>
                    <a:pt x="30689" y="2102"/>
                    <a:pt x="29755" y="1935"/>
                  </a:cubicBezTo>
                  <a:cubicBezTo>
                    <a:pt x="28354" y="1731"/>
                    <a:pt x="26972" y="1644"/>
                    <a:pt x="25579" y="1644"/>
                  </a:cubicBezTo>
                  <a:cubicBezTo>
                    <a:pt x="25149" y="1644"/>
                    <a:pt x="24718" y="1652"/>
                    <a:pt x="24285" y="1668"/>
                  </a:cubicBezTo>
                  <a:cubicBezTo>
                    <a:pt x="23985" y="1668"/>
                    <a:pt x="23718" y="1735"/>
                    <a:pt x="23451" y="1768"/>
                  </a:cubicBezTo>
                  <a:cubicBezTo>
                    <a:pt x="22183" y="2035"/>
                    <a:pt x="21016" y="2535"/>
                    <a:pt x="19815" y="2969"/>
                  </a:cubicBezTo>
                  <a:cubicBezTo>
                    <a:pt x="19264" y="3162"/>
                    <a:pt x="18713" y="3286"/>
                    <a:pt x="18143" y="3286"/>
                  </a:cubicBezTo>
                  <a:cubicBezTo>
                    <a:pt x="18023" y="3286"/>
                    <a:pt x="17902" y="3281"/>
                    <a:pt x="17780" y="3269"/>
                  </a:cubicBezTo>
                  <a:cubicBezTo>
                    <a:pt x="16913" y="3169"/>
                    <a:pt x="16112" y="2936"/>
                    <a:pt x="15312" y="2569"/>
                  </a:cubicBezTo>
                  <a:cubicBezTo>
                    <a:pt x="14173" y="2049"/>
                    <a:pt x="12997" y="1823"/>
                    <a:pt x="11784" y="1823"/>
                  </a:cubicBezTo>
                  <a:cubicBezTo>
                    <a:pt x="11363" y="1823"/>
                    <a:pt x="10938" y="1850"/>
                    <a:pt x="10508" y="1901"/>
                  </a:cubicBezTo>
                  <a:cubicBezTo>
                    <a:pt x="10008" y="1935"/>
                    <a:pt x="9508" y="2002"/>
                    <a:pt x="9007" y="2035"/>
                  </a:cubicBezTo>
                  <a:cubicBezTo>
                    <a:pt x="8540" y="2035"/>
                    <a:pt x="8073" y="2035"/>
                    <a:pt x="7606" y="2068"/>
                  </a:cubicBezTo>
                  <a:cubicBezTo>
                    <a:pt x="7242" y="2099"/>
                    <a:pt x="6879" y="2112"/>
                    <a:pt x="6518" y="2112"/>
                  </a:cubicBezTo>
                  <a:cubicBezTo>
                    <a:pt x="5325" y="2112"/>
                    <a:pt x="4147" y="1970"/>
                    <a:pt x="2970" y="1868"/>
                  </a:cubicBezTo>
                  <a:cubicBezTo>
                    <a:pt x="2036" y="1768"/>
                    <a:pt x="1335" y="1368"/>
                    <a:pt x="835" y="567"/>
                  </a:cubicBezTo>
                  <a:cubicBezTo>
                    <a:pt x="735" y="400"/>
                    <a:pt x="534" y="267"/>
                    <a:pt x="368" y="100"/>
                  </a:cubicBezTo>
                  <a:cubicBezTo>
                    <a:pt x="351" y="83"/>
                    <a:pt x="309" y="75"/>
                    <a:pt x="268" y="75"/>
                  </a:cubicBezTo>
                  <a:cubicBezTo>
                    <a:pt x="226" y="75"/>
                    <a:pt x="184" y="83"/>
                    <a:pt x="168" y="100"/>
                  </a:cubicBezTo>
                  <a:cubicBezTo>
                    <a:pt x="67" y="167"/>
                    <a:pt x="1" y="300"/>
                    <a:pt x="1" y="367"/>
                  </a:cubicBezTo>
                  <a:cubicBezTo>
                    <a:pt x="34" y="734"/>
                    <a:pt x="201" y="1001"/>
                    <a:pt x="468" y="1234"/>
                  </a:cubicBezTo>
                  <a:cubicBezTo>
                    <a:pt x="1335" y="2068"/>
                    <a:pt x="2369" y="2569"/>
                    <a:pt x="3570" y="2635"/>
                  </a:cubicBezTo>
                  <a:cubicBezTo>
                    <a:pt x="4571" y="2669"/>
                    <a:pt x="5571" y="2735"/>
                    <a:pt x="6572" y="2769"/>
                  </a:cubicBezTo>
                  <a:cubicBezTo>
                    <a:pt x="6839" y="2785"/>
                    <a:pt x="7097" y="2794"/>
                    <a:pt x="7356" y="2794"/>
                  </a:cubicBezTo>
                  <a:cubicBezTo>
                    <a:pt x="7615" y="2794"/>
                    <a:pt x="7873" y="2785"/>
                    <a:pt x="8140" y="2769"/>
                  </a:cubicBezTo>
                  <a:cubicBezTo>
                    <a:pt x="9241" y="2735"/>
                    <a:pt x="10375" y="2635"/>
                    <a:pt x="11476" y="2569"/>
                  </a:cubicBezTo>
                  <a:cubicBezTo>
                    <a:pt x="11708" y="2561"/>
                    <a:pt x="11940" y="2554"/>
                    <a:pt x="12172" y="2554"/>
                  </a:cubicBezTo>
                  <a:cubicBezTo>
                    <a:pt x="12906" y="2554"/>
                    <a:pt x="13635" y="2615"/>
                    <a:pt x="14344" y="2869"/>
                  </a:cubicBezTo>
                  <a:cubicBezTo>
                    <a:pt x="15212" y="3202"/>
                    <a:pt x="16079" y="3503"/>
                    <a:pt x="16946" y="3769"/>
                  </a:cubicBezTo>
                  <a:cubicBezTo>
                    <a:pt x="17443" y="3941"/>
                    <a:pt x="17948" y="4024"/>
                    <a:pt x="18453" y="4024"/>
                  </a:cubicBezTo>
                  <a:cubicBezTo>
                    <a:pt x="18932" y="4024"/>
                    <a:pt x="19411" y="3949"/>
                    <a:pt x="19882" y="3803"/>
                  </a:cubicBezTo>
                  <a:cubicBezTo>
                    <a:pt x="20682" y="3569"/>
                    <a:pt x="21449" y="3269"/>
                    <a:pt x="22250" y="2969"/>
                  </a:cubicBezTo>
                  <a:cubicBezTo>
                    <a:pt x="23051" y="2669"/>
                    <a:pt x="23884" y="2469"/>
                    <a:pt x="24752" y="2435"/>
                  </a:cubicBezTo>
                  <a:cubicBezTo>
                    <a:pt x="24941" y="2429"/>
                    <a:pt x="25131" y="2426"/>
                    <a:pt x="25322" y="2426"/>
                  </a:cubicBezTo>
                  <a:cubicBezTo>
                    <a:pt x="26208" y="2426"/>
                    <a:pt x="27109" y="2486"/>
                    <a:pt x="27987" y="2569"/>
                  </a:cubicBezTo>
                  <a:cubicBezTo>
                    <a:pt x="29355" y="2669"/>
                    <a:pt x="30689" y="2869"/>
                    <a:pt x="32024" y="3036"/>
                  </a:cubicBezTo>
                  <a:cubicBezTo>
                    <a:pt x="32279" y="3063"/>
                    <a:pt x="32530" y="3078"/>
                    <a:pt x="32776" y="3078"/>
                  </a:cubicBezTo>
                  <a:cubicBezTo>
                    <a:pt x="34006" y="3078"/>
                    <a:pt x="35104" y="2708"/>
                    <a:pt x="35993" y="1735"/>
                  </a:cubicBezTo>
                  <a:cubicBezTo>
                    <a:pt x="36293" y="1434"/>
                    <a:pt x="36527" y="1134"/>
                    <a:pt x="36794" y="801"/>
                  </a:cubicBezTo>
                  <a:cubicBezTo>
                    <a:pt x="36994" y="500"/>
                    <a:pt x="36894" y="267"/>
                    <a:pt x="3656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4143;p57">
              <a:extLst>
                <a:ext uri="{FF2B5EF4-FFF2-40B4-BE49-F238E27FC236}">
                  <a16:creationId xmlns:a16="http://schemas.microsoft.com/office/drawing/2014/main" id="{32120C3A-5459-EDF7-DB6E-47D901915105}"/>
                </a:ext>
              </a:extLst>
            </p:cNvPr>
            <p:cNvSpPr/>
            <p:nvPr/>
          </p:nvSpPr>
          <p:spPr>
            <a:xfrm>
              <a:off x="3174950" y="3645750"/>
              <a:ext cx="38375" cy="31125"/>
            </a:xfrm>
            <a:custGeom>
              <a:avLst/>
              <a:gdLst/>
              <a:ahLst/>
              <a:cxnLst/>
              <a:rect l="l" t="t" r="r" b="b"/>
              <a:pathLst>
                <a:path w="1535" h="1245" extrusionOk="0">
                  <a:moveTo>
                    <a:pt x="1083" y="0"/>
                  </a:moveTo>
                  <a:cubicBezTo>
                    <a:pt x="1042" y="0"/>
                    <a:pt x="1002" y="8"/>
                    <a:pt x="967" y="26"/>
                  </a:cubicBezTo>
                  <a:cubicBezTo>
                    <a:pt x="667" y="226"/>
                    <a:pt x="400" y="460"/>
                    <a:pt x="100" y="693"/>
                  </a:cubicBezTo>
                  <a:cubicBezTo>
                    <a:pt x="0" y="793"/>
                    <a:pt x="33" y="993"/>
                    <a:pt x="167" y="1127"/>
                  </a:cubicBezTo>
                  <a:cubicBezTo>
                    <a:pt x="260" y="1202"/>
                    <a:pt x="365" y="1245"/>
                    <a:pt x="468" y="1245"/>
                  </a:cubicBezTo>
                  <a:cubicBezTo>
                    <a:pt x="548" y="1245"/>
                    <a:pt x="627" y="1219"/>
                    <a:pt x="701" y="1160"/>
                  </a:cubicBezTo>
                  <a:cubicBezTo>
                    <a:pt x="934" y="1027"/>
                    <a:pt x="1168" y="860"/>
                    <a:pt x="1368" y="660"/>
                  </a:cubicBezTo>
                  <a:cubicBezTo>
                    <a:pt x="1468" y="593"/>
                    <a:pt x="1501" y="493"/>
                    <a:pt x="1534" y="460"/>
                  </a:cubicBezTo>
                  <a:cubicBezTo>
                    <a:pt x="1507" y="184"/>
                    <a:pt x="1275" y="0"/>
                    <a:pt x="108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4144;p57">
              <a:extLst>
                <a:ext uri="{FF2B5EF4-FFF2-40B4-BE49-F238E27FC236}">
                  <a16:creationId xmlns:a16="http://schemas.microsoft.com/office/drawing/2014/main" id="{40FBAAE4-3C42-55CD-E47C-A5DB964E89FF}"/>
                </a:ext>
              </a:extLst>
            </p:cNvPr>
            <p:cNvSpPr/>
            <p:nvPr/>
          </p:nvSpPr>
          <p:spPr>
            <a:xfrm>
              <a:off x="3075700" y="3636800"/>
              <a:ext cx="36600" cy="33875"/>
            </a:xfrm>
            <a:custGeom>
              <a:avLst/>
              <a:gdLst/>
              <a:ahLst/>
              <a:cxnLst/>
              <a:rect l="l" t="t" r="r" b="b"/>
              <a:pathLst>
                <a:path w="1464" h="1355" extrusionOk="0">
                  <a:moveTo>
                    <a:pt x="317" y="0"/>
                  </a:moveTo>
                  <a:cubicBezTo>
                    <a:pt x="259" y="0"/>
                    <a:pt x="201" y="17"/>
                    <a:pt x="167" y="50"/>
                  </a:cubicBezTo>
                  <a:cubicBezTo>
                    <a:pt x="101" y="117"/>
                    <a:pt x="34" y="251"/>
                    <a:pt x="34" y="384"/>
                  </a:cubicBezTo>
                  <a:cubicBezTo>
                    <a:pt x="1" y="484"/>
                    <a:pt x="67" y="617"/>
                    <a:pt x="134" y="684"/>
                  </a:cubicBezTo>
                  <a:cubicBezTo>
                    <a:pt x="367" y="918"/>
                    <a:pt x="634" y="1118"/>
                    <a:pt x="868" y="1318"/>
                  </a:cubicBezTo>
                  <a:cubicBezTo>
                    <a:pt x="935" y="1351"/>
                    <a:pt x="1035" y="1351"/>
                    <a:pt x="1068" y="1351"/>
                  </a:cubicBezTo>
                  <a:cubicBezTo>
                    <a:pt x="1083" y="1353"/>
                    <a:pt x="1098" y="1354"/>
                    <a:pt x="1113" y="1354"/>
                  </a:cubicBezTo>
                  <a:cubicBezTo>
                    <a:pt x="1322" y="1354"/>
                    <a:pt x="1464" y="1138"/>
                    <a:pt x="1402" y="951"/>
                  </a:cubicBezTo>
                  <a:cubicBezTo>
                    <a:pt x="1201" y="551"/>
                    <a:pt x="834" y="284"/>
                    <a:pt x="468" y="50"/>
                  </a:cubicBezTo>
                  <a:cubicBezTo>
                    <a:pt x="434" y="17"/>
                    <a:pt x="376" y="0"/>
                    <a:pt x="31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4145;p57">
              <a:extLst>
                <a:ext uri="{FF2B5EF4-FFF2-40B4-BE49-F238E27FC236}">
                  <a16:creationId xmlns:a16="http://schemas.microsoft.com/office/drawing/2014/main" id="{C6FCF5D7-6F71-8034-0D53-7CC5F264C7BC}"/>
                </a:ext>
              </a:extLst>
            </p:cNvPr>
            <p:cNvSpPr/>
            <p:nvPr/>
          </p:nvSpPr>
          <p:spPr>
            <a:xfrm>
              <a:off x="2813025" y="3478550"/>
              <a:ext cx="145125" cy="127550"/>
            </a:xfrm>
            <a:custGeom>
              <a:avLst/>
              <a:gdLst/>
              <a:ahLst/>
              <a:cxnLst/>
              <a:rect l="l" t="t" r="r" b="b"/>
              <a:pathLst>
                <a:path w="5805" h="5102" extrusionOk="0">
                  <a:moveTo>
                    <a:pt x="2979" y="0"/>
                  </a:moveTo>
                  <a:cubicBezTo>
                    <a:pt x="2211" y="0"/>
                    <a:pt x="1437" y="309"/>
                    <a:pt x="901" y="910"/>
                  </a:cubicBezTo>
                  <a:cubicBezTo>
                    <a:pt x="0" y="1877"/>
                    <a:pt x="634" y="3979"/>
                    <a:pt x="1635" y="4679"/>
                  </a:cubicBezTo>
                  <a:cubicBezTo>
                    <a:pt x="2045" y="4962"/>
                    <a:pt x="2545" y="5101"/>
                    <a:pt x="3049" y="5101"/>
                  </a:cubicBezTo>
                  <a:cubicBezTo>
                    <a:pt x="3733" y="5101"/>
                    <a:pt x="4423" y="4845"/>
                    <a:pt x="4904" y="4346"/>
                  </a:cubicBezTo>
                  <a:cubicBezTo>
                    <a:pt x="5737" y="3478"/>
                    <a:pt x="5804" y="2011"/>
                    <a:pt x="5104" y="1043"/>
                  </a:cubicBezTo>
                  <a:cubicBezTo>
                    <a:pt x="4590" y="342"/>
                    <a:pt x="3788" y="0"/>
                    <a:pt x="297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4146;p57">
              <a:extLst>
                <a:ext uri="{FF2B5EF4-FFF2-40B4-BE49-F238E27FC236}">
                  <a16:creationId xmlns:a16="http://schemas.microsoft.com/office/drawing/2014/main" id="{5F42237D-F16D-3A9D-CD59-5D377A807E24}"/>
                </a:ext>
              </a:extLst>
            </p:cNvPr>
            <p:cNvSpPr/>
            <p:nvPr/>
          </p:nvSpPr>
          <p:spPr>
            <a:xfrm>
              <a:off x="3365075" y="3478550"/>
              <a:ext cx="145950" cy="127550"/>
            </a:xfrm>
            <a:custGeom>
              <a:avLst/>
              <a:gdLst/>
              <a:ahLst/>
              <a:cxnLst/>
              <a:rect l="l" t="t" r="r" b="b"/>
              <a:pathLst>
                <a:path w="5838" h="5102" extrusionOk="0">
                  <a:moveTo>
                    <a:pt x="2995" y="0"/>
                  </a:moveTo>
                  <a:cubicBezTo>
                    <a:pt x="2219" y="0"/>
                    <a:pt x="1437" y="309"/>
                    <a:pt x="901" y="910"/>
                  </a:cubicBezTo>
                  <a:cubicBezTo>
                    <a:pt x="0" y="1877"/>
                    <a:pt x="634" y="3979"/>
                    <a:pt x="1635" y="4679"/>
                  </a:cubicBezTo>
                  <a:cubicBezTo>
                    <a:pt x="2059" y="4962"/>
                    <a:pt x="2568" y="5101"/>
                    <a:pt x="3074" y="5101"/>
                  </a:cubicBezTo>
                  <a:cubicBezTo>
                    <a:pt x="3761" y="5101"/>
                    <a:pt x="4443" y="4845"/>
                    <a:pt x="4904" y="4346"/>
                  </a:cubicBezTo>
                  <a:cubicBezTo>
                    <a:pt x="5738" y="3478"/>
                    <a:pt x="5838" y="2011"/>
                    <a:pt x="5137" y="1043"/>
                  </a:cubicBezTo>
                  <a:cubicBezTo>
                    <a:pt x="4624" y="342"/>
                    <a:pt x="3813" y="0"/>
                    <a:pt x="299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4" name="Google Shape;3031;p50">
            <a:extLst>
              <a:ext uri="{FF2B5EF4-FFF2-40B4-BE49-F238E27FC236}">
                <a16:creationId xmlns:a16="http://schemas.microsoft.com/office/drawing/2014/main" id="{F43D0C4E-3782-5619-ACFA-E5F4EA1FC2E0}"/>
              </a:ext>
            </a:extLst>
          </p:cNvPr>
          <p:cNvGrpSpPr/>
          <p:nvPr/>
        </p:nvGrpSpPr>
        <p:grpSpPr>
          <a:xfrm>
            <a:off x="7534131" y="401016"/>
            <a:ext cx="1292466" cy="1187401"/>
            <a:chOff x="2742975" y="2066925"/>
            <a:chExt cx="1743750" cy="1602000"/>
          </a:xfrm>
        </p:grpSpPr>
        <p:sp>
          <p:nvSpPr>
            <p:cNvPr id="2985" name="Google Shape;3032;p50">
              <a:extLst>
                <a:ext uri="{FF2B5EF4-FFF2-40B4-BE49-F238E27FC236}">
                  <a16:creationId xmlns:a16="http://schemas.microsoft.com/office/drawing/2014/main" id="{DA98BC97-ED38-4509-827D-4FAE49EDC70A}"/>
                </a:ext>
              </a:extLst>
            </p:cNvPr>
            <p:cNvSpPr/>
            <p:nvPr/>
          </p:nvSpPr>
          <p:spPr>
            <a:xfrm>
              <a:off x="2747975" y="2071925"/>
              <a:ext cx="1733750" cy="1591175"/>
            </a:xfrm>
            <a:custGeom>
              <a:avLst/>
              <a:gdLst/>
              <a:ahLst/>
              <a:cxnLst/>
              <a:rect l="l" t="t" r="r" b="b"/>
              <a:pathLst>
                <a:path w="69350" h="63647" extrusionOk="0">
                  <a:moveTo>
                    <a:pt x="19247" y="11475"/>
                  </a:moveTo>
                  <a:lnTo>
                    <a:pt x="16679" y="12976"/>
                  </a:lnTo>
                  <a:cubicBezTo>
                    <a:pt x="16612" y="12943"/>
                    <a:pt x="16512" y="12876"/>
                    <a:pt x="16445" y="12843"/>
                  </a:cubicBezTo>
                  <a:cubicBezTo>
                    <a:pt x="16445" y="12810"/>
                    <a:pt x="16479" y="12810"/>
                    <a:pt x="16479" y="12776"/>
                  </a:cubicBezTo>
                  <a:cubicBezTo>
                    <a:pt x="16779" y="12409"/>
                    <a:pt x="17079" y="12009"/>
                    <a:pt x="17346" y="11575"/>
                  </a:cubicBezTo>
                  <a:lnTo>
                    <a:pt x="19080" y="11475"/>
                  </a:lnTo>
                  <a:close/>
                  <a:moveTo>
                    <a:pt x="14911" y="11842"/>
                  </a:moveTo>
                  <a:lnTo>
                    <a:pt x="14944" y="11876"/>
                  </a:lnTo>
                  <a:cubicBezTo>
                    <a:pt x="15078" y="12009"/>
                    <a:pt x="15178" y="12176"/>
                    <a:pt x="15311" y="12309"/>
                  </a:cubicBezTo>
                  <a:cubicBezTo>
                    <a:pt x="15378" y="12376"/>
                    <a:pt x="15411" y="12443"/>
                    <a:pt x="15478" y="12476"/>
                  </a:cubicBezTo>
                  <a:lnTo>
                    <a:pt x="15378" y="12476"/>
                  </a:lnTo>
                  <a:cubicBezTo>
                    <a:pt x="15078" y="12476"/>
                    <a:pt x="14978" y="12710"/>
                    <a:pt x="14811" y="13110"/>
                  </a:cubicBezTo>
                  <a:cubicBezTo>
                    <a:pt x="14777" y="13177"/>
                    <a:pt x="14744" y="13277"/>
                    <a:pt x="14677" y="13410"/>
                  </a:cubicBezTo>
                  <a:cubicBezTo>
                    <a:pt x="14644" y="13477"/>
                    <a:pt x="14611" y="13577"/>
                    <a:pt x="14611" y="13610"/>
                  </a:cubicBezTo>
                  <a:cubicBezTo>
                    <a:pt x="14544" y="13610"/>
                    <a:pt x="14477" y="13577"/>
                    <a:pt x="14377" y="13577"/>
                  </a:cubicBezTo>
                  <a:cubicBezTo>
                    <a:pt x="14277" y="13544"/>
                    <a:pt x="14177" y="13544"/>
                    <a:pt x="14077" y="13510"/>
                  </a:cubicBezTo>
                  <a:cubicBezTo>
                    <a:pt x="13977" y="13477"/>
                    <a:pt x="13843" y="13477"/>
                    <a:pt x="13710" y="13443"/>
                  </a:cubicBezTo>
                  <a:cubicBezTo>
                    <a:pt x="13810" y="13377"/>
                    <a:pt x="13877" y="13277"/>
                    <a:pt x="13943" y="13210"/>
                  </a:cubicBezTo>
                  <a:cubicBezTo>
                    <a:pt x="14044" y="13043"/>
                    <a:pt x="14177" y="12843"/>
                    <a:pt x="14310" y="12676"/>
                  </a:cubicBezTo>
                  <a:cubicBezTo>
                    <a:pt x="14477" y="12409"/>
                    <a:pt x="14677" y="12109"/>
                    <a:pt x="14911" y="11842"/>
                  </a:cubicBezTo>
                  <a:close/>
                  <a:moveTo>
                    <a:pt x="33658" y="1"/>
                  </a:moveTo>
                  <a:cubicBezTo>
                    <a:pt x="33524" y="1"/>
                    <a:pt x="33391" y="67"/>
                    <a:pt x="33257" y="167"/>
                  </a:cubicBezTo>
                  <a:cubicBezTo>
                    <a:pt x="32156" y="834"/>
                    <a:pt x="31022" y="1668"/>
                    <a:pt x="29821" y="2636"/>
                  </a:cubicBezTo>
                  <a:cubicBezTo>
                    <a:pt x="29821" y="2636"/>
                    <a:pt x="29655" y="2636"/>
                    <a:pt x="29621" y="2602"/>
                  </a:cubicBezTo>
                  <a:cubicBezTo>
                    <a:pt x="27253" y="2336"/>
                    <a:pt x="25352" y="2202"/>
                    <a:pt x="23584" y="2202"/>
                  </a:cubicBezTo>
                  <a:cubicBezTo>
                    <a:pt x="23150" y="2202"/>
                    <a:pt x="22683" y="2202"/>
                    <a:pt x="22216" y="2235"/>
                  </a:cubicBezTo>
                  <a:cubicBezTo>
                    <a:pt x="22083" y="2235"/>
                    <a:pt x="22016" y="2202"/>
                    <a:pt x="21949" y="2102"/>
                  </a:cubicBezTo>
                  <a:cubicBezTo>
                    <a:pt x="21782" y="1768"/>
                    <a:pt x="21549" y="1502"/>
                    <a:pt x="21182" y="1168"/>
                  </a:cubicBezTo>
                  <a:cubicBezTo>
                    <a:pt x="20815" y="834"/>
                    <a:pt x="20348" y="601"/>
                    <a:pt x="19914" y="468"/>
                  </a:cubicBezTo>
                  <a:cubicBezTo>
                    <a:pt x="19714" y="434"/>
                    <a:pt x="19547" y="401"/>
                    <a:pt x="19381" y="401"/>
                  </a:cubicBezTo>
                  <a:cubicBezTo>
                    <a:pt x="18513" y="401"/>
                    <a:pt x="17880" y="968"/>
                    <a:pt x="17713" y="1869"/>
                  </a:cubicBezTo>
                  <a:cubicBezTo>
                    <a:pt x="17679" y="2135"/>
                    <a:pt x="17613" y="2436"/>
                    <a:pt x="17613" y="2736"/>
                  </a:cubicBezTo>
                  <a:cubicBezTo>
                    <a:pt x="17613" y="2836"/>
                    <a:pt x="17613" y="2969"/>
                    <a:pt x="17613" y="3003"/>
                  </a:cubicBezTo>
                  <a:cubicBezTo>
                    <a:pt x="17579" y="3036"/>
                    <a:pt x="17446" y="3069"/>
                    <a:pt x="17313" y="3103"/>
                  </a:cubicBezTo>
                  <a:lnTo>
                    <a:pt x="16979" y="3169"/>
                  </a:lnTo>
                  <a:cubicBezTo>
                    <a:pt x="16645" y="3270"/>
                    <a:pt x="16278" y="3370"/>
                    <a:pt x="15912" y="3470"/>
                  </a:cubicBezTo>
                  <a:cubicBezTo>
                    <a:pt x="15811" y="3503"/>
                    <a:pt x="15711" y="3536"/>
                    <a:pt x="15645" y="3536"/>
                  </a:cubicBezTo>
                  <a:cubicBezTo>
                    <a:pt x="15511" y="3536"/>
                    <a:pt x="15378" y="3470"/>
                    <a:pt x="15244" y="3336"/>
                  </a:cubicBezTo>
                  <a:cubicBezTo>
                    <a:pt x="14711" y="2803"/>
                    <a:pt x="14044" y="2536"/>
                    <a:pt x="13243" y="2536"/>
                  </a:cubicBezTo>
                  <a:cubicBezTo>
                    <a:pt x="13076" y="2536"/>
                    <a:pt x="12876" y="2536"/>
                    <a:pt x="12709" y="2569"/>
                  </a:cubicBezTo>
                  <a:cubicBezTo>
                    <a:pt x="11975" y="2669"/>
                    <a:pt x="11475" y="3036"/>
                    <a:pt x="11242" y="3737"/>
                  </a:cubicBezTo>
                  <a:cubicBezTo>
                    <a:pt x="11108" y="4137"/>
                    <a:pt x="11008" y="4604"/>
                    <a:pt x="11008" y="5138"/>
                  </a:cubicBezTo>
                  <a:cubicBezTo>
                    <a:pt x="10975" y="5538"/>
                    <a:pt x="10975" y="5538"/>
                    <a:pt x="10641" y="5638"/>
                  </a:cubicBezTo>
                  <a:cubicBezTo>
                    <a:pt x="8873" y="6238"/>
                    <a:pt x="7172" y="6939"/>
                    <a:pt x="5304" y="7739"/>
                  </a:cubicBezTo>
                  <a:cubicBezTo>
                    <a:pt x="5070" y="7839"/>
                    <a:pt x="4904" y="7906"/>
                    <a:pt x="4704" y="7906"/>
                  </a:cubicBezTo>
                  <a:cubicBezTo>
                    <a:pt x="4537" y="7906"/>
                    <a:pt x="4403" y="7873"/>
                    <a:pt x="4203" y="7773"/>
                  </a:cubicBezTo>
                  <a:cubicBezTo>
                    <a:pt x="3936" y="7639"/>
                    <a:pt x="3703" y="7539"/>
                    <a:pt x="3469" y="7539"/>
                  </a:cubicBezTo>
                  <a:cubicBezTo>
                    <a:pt x="3202" y="7539"/>
                    <a:pt x="2969" y="7639"/>
                    <a:pt x="2802" y="7839"/>
                  </a:cubicBezTo>
                  <a:cubicBezTo>
                    <a:pt x="2602" y="8073"/>
                    <a:pt x="2502" y="8473"/>
                    <a:pt x="2569" y="8974"/>
                  </a:cubicBezTo>
                  <a:lnTo>
                    <a:pt x="2569" y="9040"/>
                  </a:lnTo>
                  <a:cubicBezTo>
                    <a:pt x="2569" y="9040"/>
                    <a:pt x="2569" y="9107"/>
                    <a:pt x="2569" y="9107"/>
                  </a:cubicBezTo>
                  <a:cubicBezTo>
                    <a:pt x="2502" y="9140"/>
                    <a:pt x="2435" y="9207"/>
                    <a:pt x="2369" y="9240"/>
                  </a:cubicBezTo>
                  <a:cubicBezTo>
                    <a:pt x="2202" y="9341"/>
                    <a:pt x="2035" y="9441"/>
                    <a:pt x="1868" y="9441"/>
                  </a:cubicBezTo>
                  <a:cubicBezTo>
                    <a:pt x="1801" y="9441"/>
                    <a:pt x="1701" y="9407"/>
                    <a:pt x="1601" y="9341"/>
                  </a:cubicBezTo>
                  <a:cubicBezTo>
                    <a:pt x="1535" y="9274"/>
                    <a:pt x="1435" y="9274"/>
                    <a:pt x="1334" y="9274"/>
                  </a:cubicBezTo>
                  <a:cubicBezTo>
                    <a:pt x="1234" y="9240"/>
                    <a:pt x="1168" y="9240"/>
                    <a:pt x="1068" y="9240"/>
                  </a:cubicBezTo>
                  <a:cubicBezTo>
                    <a:pt x="467" y="9240"/>
                    <a:pt x="67" y="9641"/>
                    <a:pt x="34" y="10275"/>
                  </a:cubicBezTo>
                  <a:cubicBezTo>
                    <a:pt x="0" y="10908"/>
                    <a:pt x="67" y="11509"/>
                    <a:pt x="200" y="12076"/>
                  </a:cubicBezTo>
                  <a:cubicBezTo>
                    <a:pt x="234" y="12276"/>
                    <a:pt x="300" y="12409"/>
                    <a:pt x="400" y="12543"/>
                  </a:cubicBezTo>
                  <a:cubicBezTo>
                    <a:pt x="400" y="12610"/>
                    <a:pt x="434" y="12676"/>
                    <a:pt x="434" y="12743"/>
                  </a:cubicBezTo>
                  <a:cubicBezTo>
                    <a:pt x="601" y="13377"/>
                    <a:pt x="767" y="13877"/>
                    <a:pt x="1001" y="14377"/>
                  </a:cubicBezTo>
                  <a:cubicBezTo>
                    <a:pt x="1034" y="14478"/>
                    <a:pt x="1168" y="14778"/>
                    <a:pt x="1435" y="14778"/>
                  </a:cubicBezTo>
                  <a:cubicBezTo>
                    <a:pt x="1635" y="14778"/>
                    <a:pt x="1768" y="14644"/>
                    <a:pt x="1868" y="14578"/>
                  </a:cubicBezTo>
                  <a:cubicBezTo>
                    <a:pt x="2135" y="14311"/>
                    <a:pt x="2402" y="14011"/>
                    <a:pt x="2602" y="13744"/>
                  </a:cubicBezTo>
                  <a:cubicBezTo>
                    <a:pt x="2735" y="13610"/>
                    <a:pt x="2836" y="13477"/>
                    <a:pt x="2936" y="13343"/>
                  </a:cubicBezTo>
                  <a:cubicBezTo>
                    <a:pt x="2969" y="13310"/>
                    <a:pt x="3002" y="13277"/>
                    <a:pt x="3036" y="13210"/>
                  </a:cubicBezTo>
                  <a:cubicBezTo>
                    <a:pt x="3069" y="13177"/>
                    <a:pt x="3102" y="13143"/>
                    <a:pt x="3136" y="13110"/>
                  </a:cubicBezTo>
                  <a:lnTo>
                    <a:pt x="3336" y="13343"/>
                  </a:lnTo>
                  <a:cubicBezTo>
                    <a:pt x="3603" y="13677"/>
                    <a:pt x="3870" y="14011"/>
                    <a:pt x="4136" y="14311"/>
                  </a:cubicBezTo>
                  <a:cubicBezTo>
                    <a:pt x="4237" y="14444"/>
                    <a:pt x="4403" y="14578"/>
                    <a:pt x="4570" y="14578"/>
                  </a:cubicBezTo>
                  <a:cubicBezTo>
                    <a:pt x="4770" y="14578"/>
                    <a:pt x="4904" y="14444"/>
                    <a:pt x="5004" y="14311"/>
                  </a:cubicBezTo>
                  <a:cubicBezTo>
                    <a:pt x="5104" y="14177"/>
                    <a:pt x="5204" y="14044"/>
                    <a:pt x="5304" y="13910"/>
                  </a:cubicBezTo>
                  <a:cubicBezTo>
                    <a:pt x="5337" y="13844"/>
                    <a:pt x="5404" y="13777"/>
                    <a:pt x="5437" y="13710"/>
                  </a:cubicBezTo>
                  <a:lnTo>
                    <a:pt x="6038" y="12910"/>
                  </a:lnTo>
                  <a:cubicBezTo>
                    <a:pt x="6038" y="12910"/>
                    <a:pt x="6105" y="12976"/>
                    <a:pt x="6105" y="13010"/>
                  </a:cubicBezTo>
                  <a:cubicBezTo>
                    <a:pt x="6205" y="13143"/>
                    <a:pt x="6271" y="13243"/>
                    <a:pt x="6371" y="13377"/>
                  </a:cubicBezTo>
                  <a:cubicBezTo>
                    <a:pt x="6538" y="13610"/>
                    <a:pt x="6705" y="13844"/>
                    <a:pt x="6905" y="14111"/>
                  </a:cubicBezTo>
                  <a:cubicBezTo>
                    <a:pt x="7039" y="14277"/>
                    <a:pt x="7172" y="14411"/>
                    <a:pt x="7372" y="14411"/>
                  </a:cubicBezTo>
                  <a:cubicBezTo>
                    <a:pt x="7572" y="14411"/>
                    <a:pt x="7706" y="14277"/>
                    <a:pt x="7839" y="14144"/>
                  </a:cubicBezTo>
                  <a:cubicBezTo>
                    <a:pt x="8073" y="13910"/>
                    <a:pt x="8306" y="13644"/>
                    <a:pt x="8506" y="13377"/>
                  </a:cubicBezTo>
                  <a:cubicBezTo>
                    <a:pt x="8640" y="13210"/>
                    <a:pt x="8740" y="13077"/>
                    <a:pt x="8873" y="12943"/>
                  </a:cubicBezTo>
                  <a:cubicBezTo>
                    <a:pt x="8907" y="12876"/>
                    <a:pt x="8940" y="12843"/>
                    <a:pt x="8973" y="12810"/>
                  </a:cubicBezTo>
                  <a:cubicBezTo>
                    <a:pt x="9040" y="12743"/>
                    <a:pt x="9073" y="12676"/>
                    <a:pt x="9107" y="12643"/>
                  </a:cubicBezTo>
                  <a:cubicBezTo>
                    <a:pt x="9140" y="12676"/>
                    <a:pt x="9140" y="12676"/>
                    <a:pt x="9173" y="12710"/>
                  </a:cubicBezTo>
                  <a:cubicBezTo>
                    <a:pt x="9207" y="12743"/>
                    <a:pt x="9207" y="12776"/>
                    <a:pt x="9240" y="12810"/>
                  </a:cubicBezTo>
                  <a:lnTo>
                    <a:pt x="9440" y="13077"/>
                  </a:lnTo>
                  <a:cubicBezTo>
                    <a:pt x="9607" y="13310"/>
                    <a:pt x="9774" y="13544"/>
                    <a:pt x="9941" y="13744"/>
                  </a:cubicBezTo>
                  <a:cubicBezTo>
                    <a:pt x="10074" y="13877"/>
                    <a:pt x="10207" y="14011"/>
                    <a:pt x="10374" y="14011"/>
                  </a:cubicBezTo>
                  <a:cubicBezTo>
                    <a:pt x="10541" y="14011"/>
                    <a:pt x="10674" y="13877"/>
                    <a:pt x="10808" y="13744"/>
                  </a:cubicBezTo>
                  <a:cubicBezTo>
                    <a:pt x="10908" y="13677"/>
                    <a:pt x="10975" y="13577"/>
                    <a:pt x="11075" y="13443"/>
                  </a:cubicBezTo>
                  <a:lnTo>
                    <a:pt x="11208" y="13243"/>
                  </a:lnTo>
                  <a:cubicBezTo>
                    <a:pt x="11475" y="12943"/>
                    <a:pt x="11709" y="12643"/>
                    <a:pt x="11942" y="12309"/>
                  </a:cubicBezTo>
                  <a:cubicBezTo>
                    <a:pt x="11942" y="12309"/>
                    <a:pt x="11942" y="12276"/>
                    <a:pt x="11942" y="12276"/>
                  </a:cubicBezTo>
                  <a:cubicBezTo>
                    <a:pt x="11975" y="12276"/>
                    <a:pt x="11975" y="12309"/>
                    <a:pt x="11975" y="12309"/>
                  </a:cubicBezTo>
                  <a:cubicBezTo>
                    <a:pt x="12276" y="12643"/>
                    <a:pt x="12576" y="12976"/>
                    <a:pt x="12909" y="13277"/>
                  </a:cubicBezTo>
                  <a:cubicBezTo>
                    <a:pt x="12943" y="13343"/>
                    <a:pt x="13009" y="13377"/>
                    <a:pt x="13043" y="13410"/>
                  </a:cubicBezTo>
                  <a:cubicBezTo>
                    <a:pt x="12776" y="13477"/>
                    <a:pt x="12709" y="13677"/>
                    <a:pt x="12643" y="13910"/>
                  </a:cubicBezTo>
                  <a:lnTo>
                    <a:pt x="12576" y="14077"/>
                  </a:lnTo>
                  <a:cubicBezTo>
                    <a:pt x="12509" y="14311"/>
                    <a:pt x="12442" y="14544"/>
                    <a:pt x="12376" y="14778"/>
                  </a:cubicBezTo>
                  <a:cubicBezTo>
                    <a:pt x="12376" y="14811"/>
                    <a:pt x="12376" y="14844"/>
                    <a:pt x="12376" y="14844"/>
                  </a:cubicBezTo>
                  <a:cubicBezTo>
                    <a:pt x="12376" y="14844"/>
                    <a:pt x="12342" y="14844"/>
                    <a:pt x="12276" y="14811"/>
                  </a:cubicBezTo>
                  <a:lnTo>
                    <a:pt x="12109" y="14744"/>
                  </a:lnTo>
                  <a:cubicBezTo>
                    <a:pt x="11909" y="14678"/>
                    <a:pt x="11709" y="14611"/>
                    <a:pt x="11508" y="14544"/>
                  </a:cubicBezTo>
                  <a:cubicBezTo>
                    <a:pt x="11375" y="14511"/>
                    <a:pt x="11275" y="14478"/>
                    <a:pt x="11208" y="14478"/>
                  </a:cubicBezTo>
                  <a:cubicBezTo>
                    <a:pt x="10875" y="14478"/>
                    <a:pt x="10775" y="14778"/>
                    <a:pt x="10708" y="14945"/>
                  </a:cubicBezTo>
                  <a:cubicBezTo>
                    <a:pt x="10641" y="15145"/>
                    <a:pt x="10574" y="15345"/>
                    <a:pt x="10474" y="15545"/>
                  </a:cubicBezTo>
                  <a:cubicBezTo>
                    <a:pt x="10408" y="15745"/>
                    <a:pt x="10341" y="15945"/>
                    <a:pt x="10274" y="16145"/>
                  </a:cubicBezTo>
                  <a:cubicBezTo>
                    <a:pt x="10241" y="16212"/>
                    <a:pt x="10207" y="16312"/>
                    <a:pt x="10174" y="16379"/>
                  </a:cubicBezTo>
                  <a:cubicBezTo>
                    <a:pt x="10141" y="16346"/>
                    <a:pt x="10041" y="16346"/>
                    <a:pt x="9974" y="16312"/>
                  </a:cubicBezTo>
                  <a:lnTo>
                    <a:pt x="9707" y="16245"/>
                  </a:lnTo>
                  <a:cubicBezTo>
                    <a:pt x="9507" y="16179"/>
                    <a:pt x="9273" y="16112"/>
                    <a:pt x="9073" y="16079"/>
                  </a:cubicBezTo>
                  <a:cubicBezTo>
                    <a:pt x="8907" y="16045"/>
                    <a:pt x="8806" y="16045"/>
                    <a:pt x="8740" y="16045"/>
                  </a:cubicBezTo>
                  <a:cubicBezTo>
                    <a:pt x="8373" y="16045"/>
                    <a:pt x="8273" y="16279"/>
                    <a:pt x="8173" y="16546"/>
                  </a:cubicBezTo>
                  <a:cubicBezTo>
                    <a:pt x="8073" y="16846"/>
                    <a:pt x="7973" y="17113"/>
                    <a:pt x="7906" y="17380"/>
                  </a:cubicBezTo>
                  <a:lnTo>
                    <a:pt x="7806" y="17680"/>
                  </a:lnTo>
                  <a:cubicBezTo>
                    <a:pt x="7772" y="17780"/>
                    <a:pt x="7739" y="17880"/>
                    <a:pt x="7706" y="17913"/>
                  </a:cubicBezTo>
                  <a:cubicBezTo>
                    <a:pt x="7672" y="17913"/>
                    <a:pt x="7572" y="17880"/>
                    <a:pt x="7472" y="17847"/>
                  </a:cubicBezTo>
                  <a:cubicBezTo>
                    <a:pt x="7372" y="17813"/>
                    <a:pt x="7239" y="17780"/>
                    <a:pt x="7139" y="17747"/>
                  </a:cubicBezTo>
                  <a:cubicBezTo>
                    <a:pt x="6972" y="17713"/>
                    <a:pt x="6805" y="17646"/>
                    <a:pt x="6638" y="17613"/>
                  </a:cubicBezTo>
                  <a:cubicBezTo>
                    <a:pt x="6505" y="17580"/>
                    <a:pt x="6405" y="17580"/>
                    <a:pt x="6305" y="17580"/>
                  </a:cubicBezTo>
                  <a:cubicBezTo>
                    <a:pt x="5938" y="17580"/>
                    <a:pt x="5838" y="17880"/>
                    <a:pt x="5804" y="18113"/>
                  </a:cubicBezTo>
                  <a:cubicBezTo>
                    <a:pt x="5704" y="18414"/>
                    <a:pt x="5638" y="18747"/>
                    <a:pt x="5537" y="19047"/>
                  </a:cubicBezTo>
                  <a:lnTo>
                    <a:pt x="5471" y="19314"/>
                  </a:lnTo>
                  <a:cubicBezTo>
                    <a:pt x="5471" y="19314"/>
                    <a:pt x="5237" y="19248"/>
                    <a:pt x="5137" y="19214"/>
                  </a:cubicBezTo>
                  <a:cubicBezTo>
                    <a:pt x="4870" y="19114"/>
                    <a:pt x="4603" y="19047"/>
                    <a:pt x="4337" y="18981"/>
                  </a:cubicBezTo>
                  <a:cubicBezTo>
                    <a:pt x="4237" y="18947"/>
                    <a:pt x="4170" y="18947"/>
                    <a:pt x="4103" y="18947"/>
                  </a:cubicBezTo>
                  <a:cubicBezTo>
                    <a:pt x="3936" y="18947"/>
                    <a:pt x="3803" y="19014"/>
                    <a:pt x="3770" y="19081"/>
                  </a:cubicBezTo>
                  <a:cubicBezTo>
                    <a:pt x="3669" y="19181"/>
                    <a:pt x="3603" y="19348"/>
                    <a:pt x="3636" y="19548"/>
                  </a:cubicBezTo>
                  <a:cubicBezTo>
                    <a:pt x="3669" y="20182"/>
                    <a:pt x="3736" y="20815"/>
                    <a:pt x="3870" y="21382"/>
                  </a:cubicBezTo>
                  <a:cubicBezTo>
                    <a:pt x="3936" y="21549"/>
                    <a:pt x="4003" y="21683"/>
                    <a:pt x="4103" y="21749"/>
                  </a:cubicBezTo>
                  <a:cubicBezTo>
                    <a:pt x="4136" y="21816"/>
                    <a:pt x="4136" y="21883"/>
                    <a:pt x="4170" y="21950"/>
                  </a:cubicBezTo>
                  <a:cubicBezTo>
                    <a:pt x="4337" y="22350"/>
                    <a:pt x="4670" y="22550"/>
                    <a:pt x="5104" y="22550"/>
                  </a:cubicBezTo>
                  <a:cubicBezTo>
                    <a:pt x="5137" y="22550"/>
                    <a:pt x="5204" y="22550"/>
                    <a:pt x="5271" y="22517"/>
                  </a:cubicBezTo>
                  <a:cubicBezTo>
                    <a:pt x="5537" y="22483"/>
                    <a:pt x="5771" y="22450"/>
                    <a:pt x="6038" y="22383"/>
                  </a:cubicBezTo>
                  <a:lnTo>
                    <a:pt x="6105" y="22383"/>
                  </a:lnTo>
                  <a:cubicBezTo>
                    <a:pt x="7205" y="22150"/>
                    <a:pt x="8306" y="21816"/>
                    <a:pt x="9340" y="21483"/>
                  </a:cubicBezTo>
                  <a:cubicBezTo>
                    <a:pt x="9674" y="21382"/>
                    <a:pt x="9974" y="21282"/>
                    <a:pt x="10274" y="21182"/>
                  </a:cubicBezTo>
                  <a:lnTo>
                    <a:pt x="10875" y="21016"/>
                  </a:lnTo>
                  <a:cubicBezTo>
                    <a:pt x="13443" y="20248"/>
                    <a:pt x="16112" y="19448"/>
                    <a:pt x="18680" y="18514"/>
                  </a:cubicBezTo>
                  <a:cubicBezTo>
                    <a:pt x="19080" y="18347"/>
                    <a:pt x="19481" y="18214"/>
                    <a:pt x="19881" y="18047"/>
                  </a:cubicBezTo>
                  <a:lnTo>
                    <a:pt x="20148" y="17947"/>
                  </a:lnTo>
                  <a:lnTo>
                    <a:pt x="20215" y="17947"/>
                  </a:lnTo>
                  <a:cubicBezTo>
                    <a:pt x="21415" y="17947"/>
                    <a:pt x="22616" y="18113"/>
                    <a:pt x="23784" y="18247"/>
                  </a:cubicBezTo>
                  <a:cubicBezTo>
                    <a:pt x="24084" y="18314"/>
                    <a:pt x="24418" y="18347"/>
                    <a:pt x="24718" y="18380"/>
                  </a:cubicBezTo>
                  <a:lnTo>
                    <a:pt x="24785" y="18380"/>
                  </a:lnTo>
                  <a:cubicBezTo>
                    <a:pt x="24818" y="18380"/>
                    <a:pt x="24885" y="18380"/>
                    <a:pt x="24951" y="18414"/>
                  </a:cubicBezTo>
                  <a:cubicBezTo>
                    <a:pt x="24651" y="18947"/>
                    <a:pt x="24451" y="19481"/>
                    <a:pt x="24251" y="19981"/>
                  </a:cubicBezTo>
                  <a:cubicBezTo>
                    <a:pt x="24217" y="20115"/>
                    <a:pt x="24184" y="20115"/>
                    <a:pt x="24117" y="20115"/>
                  </a:cubicBezTo>
                  <a:lnTo>
                    <a:pt x="24017" y="20115"/>
                  </a:lnTo>
                  <a:cubicBezTo>
                    <a:pt x="23784" y="20048"/>
                    <a:pt x="23550" y="20048"/>
                    <a:pt x="23350" y="20015"/>
                  </a:cubicBezTo>
                  <a:cubicBezTo>
                    <a:pt x="23217" y="19981"/>
                    <a:pt x="23117" y="19981"/>
                    <a:pt x="22983" y="19948"/>
                  </a:cubicBezTo>
                  <a:lnTo>
                    <a:pt x="22783" y="19948"/>
                  </a:lnTo>
                  <a:cubicBezTo>
                    <a:pt x="22616" y="19948"/>
                    <a:pt x="22483" y="19981"/>
                    <a:pt x="22316" y="20048"/>
                  </a:cubicBezTo>
                  <a:cubicBezTo>
                    <a:pt x="22049" y="20148"/>
                    <a:pt x="21949" y="20315"/>
                    <a:pt x="21916" y="20415"/>
                  </a:cubicBezTo>
                  <a:cubicBezTo>
                    <a:pt x="21882" y="20549"/>
                    <a:pt x="21882" y="20749"/>
                    <a:pt x="22083" y="20982"/>
                  </a:cubicBezTo>
                  <a:cubicBezTo>
                    <a:pt x="22149" y="21049"/>
                    <a:pt x="22249" y="21116"/>
                    <a:pt x="22316" y="21149"/>
                  </a:cubicBezTo>
                  <a:cubicBezTo>
                    <a:pt x="22349" y="21182"/>
                    <a:pt x="22349" y="21182"/>
                    <a:pt x="22349" y="21182"/>
                  </a:cubicBezTo>
                  <a:cubicBezTo>
                    <a:pt x="22116" y="21316"/>
                    <a:pt x="21983" y="21483"/>
                    <a:pt x="21983" y="21683"/>
                  </a:cubicBezTo>
                  <a:cubicBezTo>
                    <a:pt x="21983" y="21883"/>
                    <a:pt x="22083" y="22083"/>
                    <a:pt x="22349" y="22283"/>
                  </a:cubicBezTo>
                  <a:cubicBezTo>
                    <a:pt x="22383" y="22316"/>
                    <a:pt x="22416" y="22316"/>
                    <a:pt x="22450" y="22316"/>
                  </a:cubicBezTo>
                  <a:cubicBezTo>
                    <a:pt x="22283" y="22450"/>
                    <a:pt x="22083" y="22617"/>
                    <a:pt x="22149" y="22917"/>
                  </a:cubicBezTo>
                  <a:cubicBezTo>
                    <a:pt x="22216" y="23351"/>
                    <a:pt x="22616" y="23417"/>
                    <a:pt x="22883" y="23484"/>
                  </a:cubicBezTo>
                  <a:lnTo>
                    <a:pt x="23050" y="23484"/>
                  </a:lnTo>
                  <a:lnTo>
                    <a:pt x="23083" y="23517"/>
                  </a:lnTo>
                  <a:cubicBezTo>
                    <a:pt x="23584" y="23584"/>
                    <a:pt x="24051" y="23584"/>
                    <a:pt x="24484" y="23584"/>
                  </a:cubicBezTo>
                  <a:lnTo>
                    <a:pt x="25252" y="23584"/>
                  </a:lnTo>
                  <a:cubicBezTo>
                    <a:pt x="26019" y="23584"/>
                    <a:pt x="26619" y="23250"/>
                    <a:pt x="26986" y="22583"/>
                  </a:cubicBezTo>
                  <a:cubicBezTo>
                    <a:pt x="27019" y="22517"/>
                    <a:pt x="27053" y="22450"/>
                    <a:pt x="27120" y="22383"/>
                  </a:cubicBezTo>
                  <a:cubicBezTo>
                    <a:pt x="27153" y="22283"/>
                    <a:pt x="27220" y="22183"/>
                    <a:pt x="27286" y="22083"/>
                  </a:cubicBezTo>
                  <a:lnTo>
                    <a:pt x="27386" y="21883"/>
                  </a:lnTo>
                  <a:cubicBezTo>
                    <a:pt x="27820" y="21082"/>
                    <a:pt x="28254" y="20215"/>
                    <a:pt x="28621" y="19348"/>
                  </a:cubicBezTo>
                  <a:cubicBezTo>
                    <a:pt x="28687" y="19214"/>
                    <a:pt x="28687" y="19214"/>
                    <a:pt x="28721" y="19214"/>
                  </a:cubicBezTo>
                  <a:cubicBezTo>
                    <a:pt x="28754" y="19214"/>
                    <a:pt x="28787" y="19248"/>
                    <a:pt x="28821" y="19248"/>
                  </a:cubicBezTo>
                  <a:cubicBezTo>
                    <a:pt x="29788" y="19548"/>
                    <a:pt x="30755" y="19915"/>
                    <a:pt x="31689" y="20248"/>
                  </a:cubicBezTo>
                  <a:lnTo>
                    <a:pt x="32156" y="20448"/>
                  </a:lnTo>
                  <a:cubicBezTo>
                    <a:pt x="32323" y="20482"/>
                    <a:pt x="32357" y="20549"/>
                    <a:pt x="32357" y="20749"/>
                  </a:cubicBezTo>
                  <a:cubicBezTo>
                    <a:pt x="32323" y="21583"/>
                    <a:pt x="32156" y="22350"/>
                    <a:pt x="31990" y="23250"/>
                  </a:cubicBezTo>
                  <a:cubicBezTo>
                    <a:pt x="31956" y="23351"/>
                    <a:pt x="31956" y="23384"/>
                    <a:pt x="31790" y="23384"/>
                  </a:cubicBezTo>
                  <a:lnTo>
                    <a:pt x="30789" y="23384"/>
                  </a:lnTo>
                  <a:cubicBezTo>
                    <a:pt x="30455" y="23384"/>
                    <a:pt x="30155" y="23451"/>
                    <a:pt x="29855" y="23551"/>
                  </a:cubicBezTo>
                  <a:cubicBezTo>
                    <a:pt x="29488" y="23651"/>
                    <a:pt x="29388" y="23884"/>
                    <a:pt x="29388" y="24084"/>
                  </a:cubicBezTo>
                  <a:cubicBezTo>
                    <a:pt x="29388" y="24251"/>
                    <a:pt x="29421" y="24485"/>
                    <a:pt x="29721" y="24651"/>
                  </a:cubicBezTo>
                  <a:cubicBezTo>
                    <a:pt x="29821" y="24718"/>
                    <a:pt x="29888" y="24752"/>
                    <a:pt x="29988" y="24818"/>
                  </a:cubicBezTo>
                  <a:cubicBezTo>
                    <a:pt x="29755" y="24985"/>
                    <a:pt x="29621" y="25219"/>
                    <a:pt x="29655" y="25419"/>
                  </a:cubicBezTo>
                  <a:cubicBezTo>
                    <a:pt x="29655" y="25652"/>
                    <a:pt x="29855" y="25852"/>
                    <a:pt x="30155" y="25986"/>
                  </a:cubicBezTo>
                  <a:cubicBezTo>
                    <a:pt x="30255" y="26052"/>
                    <a:pt x="30355" y="26086"/>
                    <a:pt x="30422" y="26119"/>
                  </a:cubicBezTo>
                  <a:cubicBezTo>
                    <a:pt x="30422" y="26153"/>
                    <a:pt x="30389" y="26153"/>
                    <a:pt x="30355" y="26186"/>
                  </a:cubicBezTo>
                  <a:cubicBezTo>
                    <a:pt x="30188" y="26386"/>
                    <a:pt x="30122" y="26620"/>
                    <a:pt x="30188" y="26820"/>
                  </a:cubicBezTo>
                  <a:cubicBezTo>
                    <a:pt x="30255" y="27020"/>
                    <a:pt x="30422" y="27153"/>
                    <a:pt x="30722" y="27220"/>
                  </a:cubicBezTo>
                  <a:cubicBezTo>
                    <a:pt x="30789" y="27220"/>
                    <a:pt x="30889" y="27253"/>
                    <a:pt x="30989" y="27253"/>
                  </a:cubicBezTo>
                  <a:cubicBezTo>
                    <a:pt x="31122" y="27253"/>
                    <a:pt x="31256" y="27220"/>
                    <a:pt x="31423" y="27187"/>
                  </a:cubicBezTo>
                  <a:cubicBezTo>
                    <a:pt x="31556" y="27187"/>
                    <a:pt x="31723" y="27153"/>
                    <a:pt x="31890" y="27120"/>
                  </a:cubicBezTo>
                  <a:cubicBezTo>
                    <a:pt x="32223" y="27053"/>
                    <a:pt x="32557" y="26986"/>
                    <a:pt x="32890" y="26920"/>
                  </a:cubicBezTo>
                  <a:cubicBezTo>
                    <a:pt x="33724" y="26820"/>
                    <a:pt x="34291" y="26353"/>
                    <a:pt x="34625" y="25585"/>
                  </a:cubicBezTo>
                  <a:cubicBezTo>
                    <a:pt x="34792" y="25152"/>
                    <a:pt x="34992" y="24685"/>
                    <a:pt x="35192" y="24251"/>
                  </a:cubicBezTo>
                  <a:cubicBezTo>
                    <a:pt x="35459" y="23651"/>
                    <a:pt x="35759" y="23017"/>
                    <a:pt x="35959" y="22350"/>
                  </a:cubicBezTo>
                  <a:cubicBezTo>
                    <a:pt x="35993" y="22316"/>
                    <a:pt x="35993" y="22283"/>
                    <a:pt x="35993" y="22283"/>
                  </a:cubicBezTo>
                  <a:lnTo>
                    <a:pt x="36059" y="22283"/>
                  </a:lnTo>
                  <a:cubicBezTo>
                    <a:pt x="36126" y="22350"/>
                    <a:pt x="36193" y="22383"/>
                    <a:pt x="36293" y="22417"/>
                  </a:cubicBezTo>
                  <a:cubicBezTo>
                    <a:pt x="36326" y="22450"/>
                    <a:pt x="36393" y="22450"/>
                    <a:pt x="36426" y="22483"/>
                  </a:cubicBezTo>
                  <a:cubicBezTo>
                    <a:pt x="37327" y="22950"/>
                    <a:pt x="38194" y="23484"/>
                    <a:pt x="39028" y="23984"/>
                  </a:cubicBezTo>
                  <a:cubicBezTo>
                    <a:pt x="39295" y="24151"/>
                    <a:pt x="39562" y="24318"/>
                    <a:pt x="39829" y="24485"/>
                  </a:cubicBezTo>
                  <a:cubicBezTo>
                    <a:pt x="42264" y="25919"/>
                    <a:pt x="44232" y="27987"/>
                    <a:pt x="45666" y="30556"/>
                  </a:cubicBezTo>
                  <a:cubicBezTo>
                    <a:pt x="45800" y="30789"/>
                    <a:pt x="45933" y="31023"/>
                    <a:pt x="45933" y="31089"/>
                  </a:cubicBezTo>
                  <a:cubicBezTo>
                    <a:pt x="45900" y="31156"/>
                    <a:pt x="45666" y="31256"/>
                    <a:pt x="45466" y="31356"/>
                  </a:cubicBezTo>
                  <a:lnTo>
                    <a:pt x="45366" y="31390"/>
                  </a:lnTo>
                  <a:cubicBezTo>
                    <a:pt x="45099" y="31523"/>
                    <a:pt x="44899" y="31590"/>
                    <a:pt x="44732" y="31590"/>
                  </a:cubicBezTo>
                  <a:cubicBezTo>
                    <a:pt x="44565" y="31590"/>
                    <a:pt x="44365" y="31556"/>
                    <a:pt x="44132" y="31223"/>
                  </a:cubicBezTo>
                  <a:cubicBezTo>
                    <a:pt x="43965" y="30989"/>
                    <a:pt x="43698" y="30856"/>
                    <a:pt x="43431" y="30756"/>
                  </a:cubicBezTo>
                  <a:cubicBezTo>
                    <a:pt x="43331" y="30723"/>
                    <a:pt x="43231" y="30689"/>
                    <a:pt x="43098" y="30689"/>
                  </a:cubicBezTo>
                  <a:cubicBezTo>
                    <a:pt x="42964" y="30689"/>
                    <a:pt x="42831" y="30723"/>
                    <a:pt x="42731" y="30823"/>
                  </a:cubicBezTo>
                  <a:cubicBezTo>
                    <a:pt x="42497" y="31056"/>
                    <a:pt x="42564" y="31323"/>
                    <a:pt x="42631" y="31490"/>
                  </a:cubicBezTo>
                  <a:cubicBezTo>
                    <a:pt x="42631" y="31523"/>
                    <a:pt x="42664" y="31590"/>
                    <a:pt x="42664" y="31623"/>
                  </a:cubicBezTo>
                  <a:lnTo>
                    <a:pt x="42464" y="31623"/>
                  </a:lnTo>
                  <a:cubicBezTo>
                    <a:pt x="42064" y="31623"/>
                    <a:pt x="41897" y="31790"/>
                    <a:pt x="41830" y="31890"/>
                  </a:cubicBezTo>
                  <a:cubicBezTo>
                    <a:pt x="41763" y="32023"/>
                    <a:pt x="41697" y="32257"/>
                    <a:pt x="41897" y="32591"/>
                  </a:cubicBezTo>
                  <a:cubicBezTo>
                    <a:pt x="41963" y="32724"/>
                    <a:pt x="42030" y="32857"/>
                    <a:pt x="42130" y="32957"/>
                  </a:cubicBezTo>
                  <a:cubicBezTo>
                    <a:pt x="41930" y="33058"/>
                    <a:pt x="41797" y="33191"/>
                    <a:pt x="41730" y="33391"/>
                  </a:cubicBezTo>
                  <a:cubicBezTo>
                    <a:pt x="41663" y="33658"/>
                    <a:pt x="41897" y="33925"/>
                    <a:pt x="42064" y="34092"/>
                  </a:cubicBezTo>
                  <a:cubicBezTo>
                    <a:pt x="42097" y="34158"/>
                    <a:pt x="42164" y="34192"/>
                    <a:pt x="42230" y="34258"/>
                  </a:cubicBezTo>
                  <a:cubicBezTo>
                    <a:pt x="42897" y="34725"/>
                    <a:pt x="43531" y="35126"/>
                    <a:pt x="44232" y="35459"/>
                  </a:cubicBezTo>
                  <a:cubicBezTo>
                    <a:pt x="44632" y="35626"/>
                    <a:pt x="44999" y="35726"/>
                    <a:pt x="45399" y="35726"/>
                  </a:cubicBezTo>
                  <a:cubicBezTo>
                    <a:pt x="45699" y="35726"/>
                    <a:pt x="46000" y="35659"/>
                    <a:pt x="46333" y="35526"/>
                  </a:cubicBezTo>
                  <a:cubicBezTo>
                    <a:pt x="46567" y="35459"/>
                    <a:pt x="46800" y="35359"/>
                    <a:pt x="47034" y="35292"/>
                  </a:cubicBezTo>
                  <a:cubicBezTo>
                    <a:pt x="47434" y="35159"/>
                    <a:pt x="47834" y="34992"/>
                    <a:pt x="48235" y="34825"/>
                  </a:cubicBezTo>
                  <a:cubicBezTo>
                    <a:pt x="48301" y="34792"/>
                    <a:pt x="48368" y="34792"/>
                    <a:pt x="48401" y="34792"/>
                  </a:cubicBezTo>
                  <a:cubicBezTo>
                    <a:pt x="48435" y="34792"/>
                    <a:pt x="48468" y="34792"/>
                    <a:pt x="48535" y="34926"/>
                  </a:cubicBezTo>
                  <a:cubicBezTo>
                    <a:pt x="49002" y="35893"/>
                    <a:pt x="49502" y="36860"/>
                    <a:pt x="50003" y="37828"/>
                  </a:cubicBezTo>
                  <a:cubicBezTo>
                    <a:pt x="50036" y="37894"/>
                    <a:pt x="50036" y="37928"/>
                    <a:pt x="50069" y="37928"/>
                  </a:cubicBezTo>
                  <a:cubicBezTo>
                    <a:pt x="50036" y="37928"/>
                    <a:pt x="50036" y="37961"/>
                    <a:pt x="49936" y="37994"/>
                  </a:cubicBezTo>
                  <a:cubicBezTo>
                    <a:pt x="49302" y="38261"/>
                    <a:pt x="48735" y="38495"/>
                    <a:pt x="48201" y="38662"/>
                  </a:cubicBezTo>
                  <a:cubicBezTo>
                    <a:pt x="48168" y="38695"/>
                    <a:pt x="48135" y="38695"/>
                    <a:pt x="48068" y="38695"/>
                  </a:cubicBezTo>
                  <a:cubicBezTo>
                    <a:pt x="48001" y="38695"/>
                    <a:pt x="47934" y="38695"/>
                    <a:pt x="47834" y="38628"/>
                  </a:cubicBezTo>
                  <a:cubicBezTo>
                    <a:pt x="47501" y="38428"/>
                    <a:pt x="47100" y="38195"/>
                    <a:pt x="46600" y="37961"/>
                  </a:cubicBezTo>
                  <a:cubicBezTo>
                    <a:pt x="46367" y="37861"/>
                    <a:pt x="46133" y="37794"/>
                    <a:pt x="45933" y="37794"/>
                  </a:cubicBezTo>
                  <a:lnTo>
                    <a:pt x="45833" y="37794"/>
                  </a:lnTo>
                  <a:cubicBezTo>
                    <a:pt x="45566" y="37828"/>
                    <a:pt x="45433" y="37928"/>
                    <a:pt x="45399" y="38028"/>
                  </a:cubicBezTo>
                  <a:cubicBezTo>
                    <a:pt x="45333" y="38128"/>
                    <a:pt x="45266" y="38261"/>
                    <a:pt x="45333" y="38495"/>
                  </a:cubicBezTo>
                  <a:cubicBezTo>
                    <a:pt x="45433" y="38728"/>
                    <a:pt x="45566" y="38895"/>
                    <a:pt x="45699" y="39062"/>
                  </a:cubicBezTo>
                  <a:lnTo>
                    <a:pt x="45766" y="39129"/>
                  </a:lnTo>
                  <a:cubicBezTo>
                    <a:pt x="45766" y="39129"/>
                    <a:pt x="45766" y="39162"/>
                    <a:pt x="45800" y="39162"/>
                  </a:cubicBezTo>
                  <a:cubicBezTo>
                    <a:pt x="45566" y="39195"/>
                    <a:pt x="45232" y="39229"/>
                    <a:pt x="45099" y="39629"/>
                  </a:cubicBezTo>
                  <a:cubicBezTo>
                    <a:pt x="44966" y="39996"/>
                    <a:pt x="45166" y="40263"/>
                    <a:pt x="45333" y="40463"/>
                  </a:cubicBezTo>
                  <a:cubicBezTo>
                    <a:pt x="45366" y="40530"/>
                    <a:pt x="45433" y="40563"/>
                    <a:pt x="45466" y="40596"/>
                  </a:cubicBezTo>
                  <a:lnTo>
                    <a:pt x="45499" y="40596"/>
                  </a:lnTo>
                  <a:cubicBezTo>
                    <a:pt x="45299" y="40730"/>
                    <a:pt x="45199" y="40863"/>
                    <a:pt x="45166" y="40997"/>
                  </a:cubicBezTo>
                  <a:cubicBezTo>
                    <a:pt x="45132" y="41163"/>
                    <a:pt x="45199" y="41330"/>
                    <a:pt x="45333" y="41497"/>
                  </a:cubicBezTo>
                  <a:cubicBezTo>
                    <a:pt x="45466" y="41697"/>
                    <a:pt x="45633" y="41830"/>
                    <a:pt x="45833" y="41931"/>
                  </a:cubicBezTo>
                  <a:cubicBezTo>
                    <a:pt x="46033" y="42064"/>
                    <a:pt x="46233" y="42164"/>
                    <a:pt x="46467" y="42264"/>
                  </a:cubicBezTo>
                  <a:cubicBezTo>
                    <a:pt x="46567" y="42297"/>
                    <a:pt x="46700" y="42364"/>
                    <a:pt x="46834" y="42431"/>
                  </a:cubicBezTo>
                  <a:cubicBezTo>
                    <a:pt x="47234" y="42631"/>
                    <a:pt x="47668" y="42731"/>
                    <a:pt x="48101" y="42731"/>
                  </a:cubicBezTo>
                  <a:cubicBezTo>
                    <a:pt x="48501" y="42731"/>
                    <a:pt x="48968" y="42631"/>
                    <a:pt x="49402" y="42431"/>
                  </a:cubicBezTo>
                  <a:cubicBezTo>
                    <a:pt x="49736" y="42297"/>
                    <a:pt x="50036" y="42164"/>
                    <a:pt x="50336" y="41997"/>
                  </a:cubicBezTo>
                  <a:lnTo>
                    <a:pt x="50836" y="41764"/>
                  </a:lnTo>
                  <a:cubicBezTo>
                    <a:pt x="50970" y="41730"/>
                    <a:pt x="51137" y="41664"/>
                    <a:pt x="51137" y="41630"/>
                  </a:cubicBezTo>
                  <a:cubicBezTo>
                    <a:pt x="51170" y="41664"/>
                    <a:pt x="51237" y="41830"/>
                    <a:pt x="51270" y="41964"/>
                  </a:cubicBezTo>
                  <a:cubicBezTo>
                    <a:pt x="51604" y="42798"/>
                    <a:pt x="51837" y="43565"/>
                    <a:pt x="52037" y="44332"/>
                  </a:cubicBezTo>
                  <a:cubicBezTo>
                    <a:pt x="51804" y="44766"/>
                    <a:pt x="51670" y="45233"/>
                    <a:pt x="51537" y="45767"/>
                  </a:cubicBezTo>
                  <a:lnTo>
                    <a:pt x="51504" y="45833"/>
                  </a:lnTo>
                  <a:cubicBezTo>
                    <a:pt x="51504" y="45867"/>
                    <a:pt x="51504" y="45867"/>
                    <a:pt x="51504" y="45900"/>
                  </a:cubicBezTo>
                  <a:cubicBezTo>
                    <a:pt x="50836" y="48002"/>
                    <a:pt x="49869" y="49469"/>
                    <a:pt x="48501" y="50603"/>
                  </a:cubicBezTo>
                  <a:cubicBezTo>
                    <a:pt x="46567" y="52205"/>
                    <a:pt x="44232" y="53072"/>
                    <a:pt x="41563" y="53105"/>
                  </a:cubicBezTo>
                  <a:lnTo>
                    <a:pt x="41230" y="53105"/>
                  </a:lnTo>
                  <a:cubicBezTo>
                    <a:pt x="39362" y="53105"/>
                    <a:pt x="37494" y="52772"/>
                    <a:pt x="35892" y="52438"/>
                  </a:cubicBezTo>
                  <a:cubicBezTo>
                    <a:pt x="32957" y="51771"/>
                    <a:pt x="30389" y="50870"/>
                    <a:pt x="28120" y="49669"/>
                  </a:cubicBezTo>
                  <a:cubicBezTo>
                    <a:pt x="25185" y="48135"/>
                    <a:pt x="22983" y="45733"/>
                    <a:pt x="21616" y="42564"/>
                  </a:cubicBezTo>
                  <a:cubicBezTo>
                    <a:pt x="21182" y="41497"/>
                    <a:pt x="20848" y="40363"/>
                    <a:pt x="20582" y="39362"/>
                  </a:cubicBezTo>
                  <a:cubicBezTo>
                    <a:pt x="20548" y="39229"/>
                    <a:pt x="20515" y="39129"/>
                    <a:pt x="20481" y="38995"/>
                  </a:cubicBezTo>
                  <a:cubicBezTo>
                    <a:pt x="20381" y="38662"/>
                    <a:pt x="20315" y="38295"/>
                    <a:pt x="20148" y="37961"/>
                  </a:cubicBezTo>
                  <a:cubicBezTo>
                    <a:pt x="19948" y="37461"/>
                    <a:pt x="19681" y="37261"/>
                    <a:pt x="19181" y="37261"/>
                  </a:cubicBezTo>
                  <a:lnTo>
                    <a:pt x="19047" y="37261"/>
                  </a:lnTo>
                  <a:cubicBezTo>
                    <a:pt x="18780" y="37261"/>
                    <a:pt x="18513" y="37361"/>
                    <a:pt x="18313" y="37561"/>
                  </a:cubicBezTo>
                  <a:cubicBezTo>
                    <a:pt x="18280" y="37527"/>
                    <a:pt x="18247" y="37527"/>
                    <a:pt x="18213" y="37527"/>
                  </a:cubicBezTo>
                  <a:cubicBezTo>
                    <a:pt x="18146" y="37494"/>
                    <a:pt x="18080" y="37494"/>
                    <a:pt x="18046" y="37494"/>
                  </a:cubicBezTo>
                  <a:lnTo>
                    <a:pt x="16812" y="37494"/>
                  </a:lnTo>
                  <a:cubicBezTo>
                    <a:pt x="16479" y="37494"/>
                    <a:pt x="16178" y="37494"/>
                    <a:pt x="15845" y="37527"/>
                  </a:cubicBezTo>
                  <a:cubicBezTo>
                    <a:pt x="15411" y="37527"/>
                    <a:pt x="14978" y="37561"/>
                    <a:pt x="14544" y="37661"/>
                  </a:cubicBezTo>
                  <a:cubicBezTo>
                    <a:pt x="14377" y="37661"/>
                    <a:pt x="14177" y="37728"/>
                    <a:pt x="14077" y="37894"/>
                  </a:cubicBezTo>
                  <a:cubicBezTo>
                    <a:pt x="13977" y="38061"/>
                    <a:pt x="14010" y="38261"/>
                    <a:pt x="14077" y="38428"/>
                  </a:cubicBezTo>
                  <a:cubicBezTo>
                    <a:pt x="14077" y="38495"/>
                    <a:pt x="14110" y="38561"/>
                    <a:pt x="14144" y="38628"/>
                  </a:cubicBezTo>
                  <a:cubicBezTo>
                    <a:pt x="14244" y="38862"/>
                    <a:pt x="14344" y="39095"/>
                    <a:pt x="14444" y="39329"/>
                  </a:cubicBezTo>
                  <a:cubicBezTo>
                    <a:pt x="14711" y="39929"/>
                    <a:pt x="14978" y="40563"/>
                    <a:pt x="15278" y="41197"/>
                  </a:cubicBezTo>
                  <a:cubicBezTo>
                    <a:pt x="15311" y="41230"/>
                    <a:pt x="15344" y="41297"/>
                    <a:pt x="15378" y="41330"/>
                  </a:cubicBezTo>
                  <a:cubicBezTo>
                    <a:pt x="15378" y="41363"/>
                    <a:pt x="15411" y="41397"/>
                    <a:pt x="15411" y="41397"/>
                  </a:cubicBezTo>
                  <a:cubicBezTo>
                    <a:pt x="15378" y="41430"/>
                    <a:pt x="15344" y="41497"/>
                    <a:pt x="15211" y="41564"/>
                  </a:cubicBezTo>
                  <a:lnTo>
                    <a:pt x="15144" y="41597"/>
                  </a:lnTo>
                  <a:cubicBezTo>
                    <a:pt x="14644" y="41931"/>
                    <a:pt x="14144" y="42264"/>
                    <a:pt x="13643" y="42631"/>
                  </a:cubicBezTo>
                  <a:cubicBezTo>
                    <a:pt x="13410" y="42798"/>
                    <a:pt x="13210" y="42965"/>
                    <a:pt x="13176" y="43198"/>
                  </a:cubicBezTo>
                  <a:cubicBezTo>
                    <a:pt x="13143" y="43398"/>
                    <a:pt x="13310" y="43598"/>
                    <a:pt x="13543" y="43832"/>
                  </a:cubicBezTo>
                  <a:cubicBezTo>
                    <a:pt x="13677" y="43965"/>
                    <a:pt x="13810" y="44099"/>
                    <a:pt x="13977" y="44232"/>
                  </a:cubicBezTo>
                  <a:lnTo>
                    <a:pt x="14244" y="44466"/>
                  </a:lnTo>
                  <a:cubicBezTo>
                    <a:pt x="14644" y="44799"/>
                    <a:pt x="15078" y="45166"/>
                    <a:pt x="15511" y="45500"/>
                  </a:cubicBezTo>
                  <a:cubicBezTo>
                    <a:pt x="15645" y="45633"/>
                    <a:pt x="15645" y="45633"/>
                    <a:pt x="15578" y="45800"/>
                  </a:cubicBezTo>
                  <a:cubicBezTo>
                    <a:pt x="15244" y="46300"/>
                    <a:pt x="14944" y="46834"/>
                    <a:pt x="14544" y="47535"/>
                  </a:cubicBezTo>
                  <a:cubicBezTo>
                    <a:pt x="14410" y="47801"/>
                    <a:pt x="14277" y="48068"/>
                    <a:pt x="14377" y="48335"/>
                  </a:cubicBezTo>
                  <a:cubicBezTo>
                    <a:pt x="14444" y="48569"/>
                    <a:pt x="14711" y="48735"/>
                    <a:pt x="14978" y="48869"/>
                  </a:cubicBezTo>
                  <a:cubicBezTo>
                    <a:pt x="15978" y="49336"/>
                    <a:pt x="16779" y="49736"/>
                    <a:pt x="17646" y="50136"/>
                  </a:cubicBezTo>
                  <a:cubicBezTo>
                    <a:pt x="17780" y="50203"/>
                    <a:pt x="17813" y="50270"/>
                    <a:pt x="17780" y="50437"/>
                  </a:cubicBezTo>
                  <a:cubicBezTo>
                    <a:pt x="17713" y="50904"/>
                    <a:pt x="17646" y="51371"/>
                    <a:pt x="17579" y="51838"/>
                  </a:cubicBezTo>
                  <a:cubicBezTo>
                    <a:pt x="17546" y="52138"/>
                    <a:pt x="17513" y="52471"/>
                    <a:pt x="17446" y="52772"/>
                  </a:cubicBezTo>
                  <a:cubicBezTo>
                    <a:pt x="17346" y="53505"/>
                    <a:pt x="17446" y="53672"/>
                    <a:pt x="18146" y="53806"/>
                  </a:cubicBezTo>
                  <a:cubicBezTo>
                    <a:pt x="18213" y="53839"/>
                    <a:pt x="18280" y="53839"/>
                    <a:pt x="18347" y="53839"/>
                  </a:cubicBezTo>
                  <a:lnTo>
                    <a:pt x="19247" y="54006"/>
                  </a:lnTo>
                  <a:cubicBezTo>
                    <a:pt x="19981" y="54106"/>
                    <a:pt x="20682" y="54239"/>
                    <a:pt x="21415" y="54339"/>
                  </a:cubicBezTo>
                  <a:cubicBezTo>
                    <a:pt x="21616" y="54373"/>
                    <a:pt x="21649" y="54406"/>
                    <a:pt x="21649" y="54573"/>
                  </a:cubicBezTo>
                  <a:cubicBezTo>
                    <a:pt x="21682" y="54873"/>
                    <a:pt x="21716" y="55173"/>
                    <a:pt x="21749" y="55474"/>
                  </a:cubicBezTo>
                  <a:cubicBezTo>
                    <a:pt x="21749" y="55740"/>
                    <a:pt x="21782" y="56041"/>
                    <a:pt x="21816" y="56307"/>
                  </a:cubicBezTo>
                  <a:cubicBezTo>
                    <a:pt x="21849" y="56674"/>
                    <a:pt x="21916" y="56975"/>
                    <a:pt x="21983" y="57275"/>
                  </a:cubicBezTo>
                  <a:cubicBezTo>
                    <a:pt x="22083" y="57542"/>
                    <a:pt x="22283" y="57708"/>
                    <a:pt x="22583" y="57708"/>
                  </a:cubicBezTo>
                  <a:lnTo>
                    <a:pt x="22616" y="57708"/>
                  </a:lnTo>
                  <a:cubicBezTo>
                    <a:pt x="22616" y="57708"/>
                    <a:pt x="22816" y="57675"/>
                    <a:pt x="22883" y="57675"/>
                  </a:cubicBezTo>
                  <a:lnTo>
                    <a:pt x="23851" y="57575"/>
                  </a:lnTo>
                  <a:cubicBezTo>
                    <a:pt x="24551" y="57508"/>
                    <a:pt x="25252" y="57442"/>
                    <a:pt x="25952" y="57375"/>
                  </a:cubicBezTo>
                  <a:lnTo>
                    <a:pt x="26286" y="57375"/>
                  </a:lnTo>
                  <a:cubicBezTo>
                    <a:pt x="26319" y="57408"/>
                    <a:pt x="26352" y="57542"/>
                    <a:pt x="26386" y="57675"/>
                  </a:cubicBezTo>
                  <a:cubicBezTo>
                    <a:pt x="26386" y="57675"/>
                    <a:pt x="26686" y="58843"/>
                    <a:pt x="26753" y="59109"/>
                  </a:cubicBezTo>
                  <a:cubicBezTo>
                    <a:pt x="26853" y="59443"/>
                    <a:pt x="26953" y="59710"/>
                    <a:pt x="27086" y="59943"/>
                  </a:cubicBezTo>
                  <a:cubicBezTo>
                    <a:pt x="27253" y="60244"/>
                    <a:pt x="27386" y="60477"/>
                    <a:pt x="27753" y="60477"/>
                  </a:cubicBezTo>
                  <a:cubicBezTo>
                    <a:pt x="27853" y="60477"/>
                    <a:pt x="27920" y="60477"/>
                    <a:pt x="28020" y="60444"/>
                  </a:cubicBezTo>
                  <a:cubicBezTo>
                    <a:pt x="28087" y="60444"/>
                    <a:pt x="28154" y="60444"/>
                    <a:pt x="28187" y="60410"/>
                  </a:cubicBezTo>
                  <a:lnTo>
                    <a:pt x="28287" y="60410"/>
                  </a:lnTo>
                  <a:cubicBezTo>
                    <a:pt x="29221" y="60244"/>
                    <a:pt x="30155" y="60010"/>
                    <a:pt x="31022" y="59777"/>
                  </a:cubicBezTo>
                  <a:lnTo>
                    <a:pt x="31323" y="59710"/>
                  </a:lnTo>
                  <a:lnTo>
                    <a:pt x="31456" y="59710"/>
                  </a:lnTo>
                  <a:cubicBezTo>
                    <a:pt x="31489" y="59710"/>
                    <a:pt x="31523" y="59710"/>
                    <a:pt x="31589" y="59843"/>
                  </a:cubicBezTo>
                  <a:cubicBezTo>
                    <a:pt x="31689" y="60144"/>
                    <a:pt x="31823" y="60444"/>
                    <a:pt x="31956" y="60744"/>
                  </a:cubicBezTo>
                  <a:cubicBezTo>
                    <a:pt x="32056" y="60977"/>
                    <a:pt x="32156" y="61211"/>
                    <a:pt x="32257" y="61444"/>
                  </a:cubicBezTo>
                  <a:cubicBezTo>
                    <a:pt x="32423" y="61878"/>
                    <a:pt x="32590" y="62245"/>
                    <a:pt x="32990" y="62245"/>
                  </a:cubicBezTo>
                  <a:cubicBezTo>
                    <a:pt x="33124" y="62245"/>
                    <a:pt x="33324" y="62178"/>
                    <a:pt x="33624" y="62078"/>
                  </a:cubicBezTo>
                  <a:cubicBezTo>
                    <a:pt x="34291" y="61845"/>
                    <a:pt x="34925" y="61645"/>
                    <a:pt x="35559" y="61411"/>
                  </a:cubicBezTo>
                  <a:lnTo>
                    <a:pt x="36326" y="61144"/>
                  </a:lnTo>
                  <a:cubicBezTo>
                    <a:pt x="36426" y="61111"/>
                    <a:pt x="36526" y="61078"/>
                    <a:pt x="36560" y="61078"/>
                  </a:cubicBezTo>
                  <a:cubicBezTo>
                    <a:pt x="36560" y="61078"/>
                    <a:pt x="36660" y="61178"/>
                    <a:pt x="36693" y="61278"/>
                  </a:cubicBezTo>
                  <a:cubicBezTo>
                    <a:pt x="36860" y="61478"/>
                    <a:pt x="37060" y="61711"/>
                    <a:pt x="37227" y="61945"/>
                  </a:cubicBezTo>
                  <a:cubicBezTo>
                    <a:pt x="37494" y="62312"/>
                    <a:pt x="37794" y="62712"/>
                    <a:pt x="38061" y="63079"/>
                  </a:cubicBezTo>
                  <a:cubicBezTo>
                    <a:pt x="38361" y="63446"/>
                    <a:pt x="38561" y="63646"/>
                    <a:pt x="38861" y="63646"/>
                  </a:cubicBezTo>
                  <a:cubicBezTo>
                    <a:pt x="39061" y="63646"/>
                    <a:pt x="39295" y="63513"/>
                    <a:pt x="39628" y="63279"/>
                  </a:cubicBezTo>
                  <a:cubicBezTo>
                    <a:pt x="40329" y="62812"/>
                    <a:pt x="41029" y="62245"/>
                    <a:pt x="41697" y="61711"/>
                  </a:cubicBezTo>
                  <a:lnTo>
                    <a:pt x="41963" y="61511"/>
                  </a:lnTo>
                  <a:cubicBezTo>
                    <a:pt x="41997" y="61478"/>
                    <a:pt x="42064" y="61411"/>
                    <a:pt x="42097" y="61411"/>
                  </a:cubicBezTo>
                  <a:cubicBezTo>
                    <a:pt x="42130" y="61411"/>
                    <a:pt x="42164" y="61478"/>
                    <a:pt x="42230" y="61511"/>
                  </a:cubicBezTo>
                  <a:lnTo>
                    <a:pt x="42497" y="61811"/>
                  </a:lnTo>
                  <a:cubicBezTo>
                    <a:pt x="42864" y="62112"/>
                    <a:pt x="43198" y="62445"/>
                    <a:pt x="43531" y="62745"/>
                  </a:cubicBezTo>
                  <a:cubicBezTo>
                    <a:pt x="43831" y="63012"/>
                    <a:pt x="44032" y="63179"/>
                    <a:pt x="44265" y="63179"/>
                  </a:cubicBezTo>
                  <a:cubicBezTo>
                    <a:pt x="44499" y="63179"/>
                    <a:pt x="44699" y="63012"/>
                    <a:pt x="44966" y="62712"/>
                  </a:cubicBezTo>
                  <a:cubicBezTo>
                    <a:pt x="45599" y="62045"/>
                    <a:pt x="46200" y="61344"/>
                    <a:pt x="46834" y="60644"/>
                  </a:cubicBezTo>
                  <a:cubicBezTo>
                    <a:pt x="46900" y="60544"/>
                    <a:pt x="46934" y="60544"/>
                    <a:pt x="46934" y="60544"/>
                  </a:cubicBezTo>
                  <a:cubicBezTo>
                    <a:pt x="46934" y="60544"/>
                    <a:pt x="46967" y="60544"/>
                    <a:pt x="47067" y="60611"/>
                  </a:cubicBezTo>
                  <a:cubicBezTo>
                    <a:pt x="47601" y="60977"/>
                    <a:pt x="48168" y="61344"/>
                    <a:pt x="48902" y="61811"/>
                  </a:cubicBezTo>
                  <a:cubicBezTo>
                    <a:pt x="49235" y="62012"/>
                    <a:pt x="49435" y="62112"/>
                    <a:pt x="49636" y="62112"/>
                  </a:cubicBezTo>
                  <a:cubicBezTo>
                    <a:pt x="49936" y="62112"/>
                    <a:pt x="50103" y="61878"/>
                    <a:pt x="50336" y="61511"/>
                  </a:cubicBezTo>
                  <a:lnTo>
                    <a:pt x="51137" y="60277"/>
                  </a:lnTo>
                  <a:cubicBezTo>
                    <a:pt x="51437" y="59843"/>
                    <a:pt x="51704" y="59410"/>
                    <a:pt x="51971" y="59009"/>
                  </a:cubicBezTo>
                  <a:cubicBezTo>
                    <a:pt x="52004" y="58909"/>
                    <a:pt x="52037" y="58909"/>
                    <a:pt x="52037" y="58909"/>
                  </a:cubicBezTo>
                  <a:cubicBezTo>
                    <a:pt x="52037" y="58909"/>
                    <a:pt x="52071" y="58909"/>
                    <a:pt x="52171" y="58943"/>
                  </a:cubicBezTo>
                  <a:cubicBezTo>
                    <a:pt x="52538" y="59176"/>
                    <a:pt x="52938" y="59476"/>
                    <a:pt x="53305" y="59743"/>
                  </a:cubicBezTo>
                  <a:cubicBezTo>
                    <a:pt x="53472" y="59877"/>
                    <a:pt x="53672" y="60010"/>
                    <a:pt x="53839" y="60110"/>
                  </a:cubicBezTo>
                  <a:cubicBezTo>
                    <a:pt x="54139" y="60344"/>
                    <a:pt x="54339" y="60444"/>
                    <a:pt x="54506" y="60444"/>
                  </a:cubicBezTo>
                  <a:cubicBezTo>
                    <a:pt x="54839" y="60444"/>
                    <a:pt x="54939" y="60077"/>
                    <a:pt x="55073" y="59677"/>
                  </a:cubicBezTo>
                  <a:lnTo>
                    <a:pt x="55140" y="59343"/>
                  </a:lnTo>
                  <a:cubicBezTo>
                    <a:pt x="55340" y="58676"/>
                    <a:pt x="55506" y="57975"/>
                    <a:pt x="55673" y="57308"/>
                  </a:cubicBezTo>
                  <a:cubicBezTo>
                    <a:pt x="55707" y="57241"/>
                    <a:pt x="55707" y="57208"/>
                    <a:pt x="55707" y="57208"/>
                  </a:cubicBezTo>
                  <a:cubicBezTo>
                    <a:pt x="55740" y="57208"/>
                    <a:pt x="55773" y="57208"/>
                    <a:pt x="55840" y="57241"/>
                  </a:cubicBezTo>
                  <a:cubicBezTo>
                    <a:pt x="56707" y="57475"/>
                    <a:pt x="57575" y="57675"/>
                    <a:pt x="58242" y="57842"/>
                  </a:cubicBezTo>
                  <a:cubicBezTo>
                    <a:pt x="58475" y="57909"/>
                    <a:pt x="58642" y="57942"/>
                    <a:pt x="58742" y="57942"/>
                  </a:cubicBezTo>
                  <a:cubicBezTo>
                    <a:pt x="59309" y="57942"/>
                    <a:pt x="59376" y="57408"/>
                    <a:pt x="59409" y="57008"/>
                  </a:cubicBezTo>
                  <a:lnTo>
                    <a:pt x="59443" y="56408"/>
                  </a:lnTo>
                  <a:cubicBezTo>
                    <a:pt x="59509" y="55674"/>
                    <a:pt x="59609" y="54906"/>
                    <a:pt x="59709" y="54139"/>
                  </a:cubicBezTo>
                  <a:lnTo>
                    <a:pt x="59709" y="54006"/>
                  </a:lnTo>
                  <a:cubicBezTo>
                    <a:pt x="59709" y="53939"/>
                    <a:pt x="59743" y="53839"/>
                    <a:pt x="59743" y="53839"/>
                  </a:cubicBezTo>
                  <a:cubicBezTo>
                    <a:pt x="59743" y="53839"/>
                    <a:pt x="59810" y="53806"/>
                    <a:pt x="60076" y="53772"/>
                  </a:cubicBezTo>
                  <a:cubicBezTo>
                    <a:pt x="60343" y="53772"/>
                    <a:pt x="60643" y="53739"/>
                    <a:pt x="60944" y="53739"/>
                  </a:cubicBezTo>
                  <a:cubicBezTo>
                    <a:pt x="61411" y="53706"/>
                    <a:pt x="61878" y="53672"/>
                    <a:pt x="62311" y="53639"/>
                  </a:cubicBezTo>
                  <a:cubicBezTo>
                    <a:pt x="63045" y="53572"/>
                    <a:pt x="63212" y="53405"/>
                    <a:pt x="63212" y="52672"/>
                  </a:cubicBezTo>
                  <a:cubicBezTo>
                    <a:pt x="63212" y="52004"/>
                    <a:pt x="63179" y="51337"/>
                    <a:pt x="63145" y="50670"/>
                  </a:cubicBezTo>
                  <a:cubicBezTo>
                    <a:pt x="63145" y="50270"/>
                    <a:pt x="63112" y="49870"/>
                    <a:pt x="63112" y="49469"/>
                  </a:cubicBezTo>
                  <a:cubicBezTo>
                    <a:pt x="63112" y="49336"/>
                    <a:pt x="63079" y="49202"/>
                    <a:pt x="63112" y="49169"/>
                  </a:cubicBezTo>
                  <a:cubicBezTo>
                    <a:pt x="63112" y="49136"/>
                    <a:pt x="63279" y="49102"/>
                    <a:pt x="63379" y="49069"/>
                  </a:cubicBezTo>
                  <a:cubicBezTo>
                    <a:pt x="63679" y="49002"/>
                    <a:pt x="64013" y="48902"/>
                    <a:pt x="64313" y="48835"/>
                  </a:cubicBezTo>
                  <a:cubicBezTo>
                    <a:pt x="64813" y="48702"/>
                    <a:pt x="65313" y="48569"/>
                    <a:pt x="65814" y="48435"/>
                  </a:cubicBezTo>
                  <a:cubicBezTo>
                    <a:pt x="66081" y="48335"/>
                    <a:pt x="66281" y="48268"/>
                    <a:pt x="66381" y="48102"/>
                  </a:cubicBezTo>
                  <a:cubicBezTo>
                    <a:pt x="66481" y="47901"/>
                    <a:pt x="66414" y="47701"/>
                    <a:pt x="66314" y="47434"/>
                  </a:cubicBezTo>
                  <a:cubicBezTo>
                    <a:pt x="66081" y="46701"/>
                    <a:pt x="65814" y="46000"/>
                    <a:pt x="65547" y="45300"/>
                  </a:cubicBezTo>
                  <a:lnTo>
                    <a:pt x="65347" y="44766"/>
                  </a:lnTo>
                  <a:cubicBezTo>
                    <a:pt x="65313" y="44599"/>
                    <a:pt x="65247" y="44466"/>
                    <a:pt x="65247" y="44432"/>
                  </a:cubicBezTo>
                  <a:cubicBezTo>
                    <a:pt x="65280" y="44399"/>
                    <a:pt x="65414" y="44332"/>
                    <a:pt x="65547" y="44232"/>
                  </a:cubicBezTo>
                  <a:lnTo>
                    <a:pt x="65914" y="44032"/>
                  </a:lnTo>
                  <a:cubicBezTo>
                    <a:pt x="66548" y="43698"/>
                    <a:pt x="67181" y="43332"/>
                    <a:pt x="67849" y="42931"/>
                  </a:cubicBezTo>
                  <a:cubicBezTo>
                    <a:pt x="68416" y="42598"/>
                    <a:pt x="68482" y="42431"/>
                    <a:pt x="68149" y="41764"/>
                  </a:cubicBezTo>
                  <a:cubicBezTo>
                    <a:pt x="67982" y="41464"/>
                    <a:pt x="67849" y="41163"/>
                    <a:pt x="67648" y="40863"/>
                  </a:cubicBezTo>
                  <a:cubicBezTo>
                    <a:pt x="67348" y="40329"/>
                    <a:pt x="67048" y="39762"/>
                    <a:pt x="66681" y="39195"/>
                  </a:cubicBezTo>
                  <a:cubicBezTo>
                    <a:pt x="66648" y="39129"/>
                    <a:pt x="66648" y="39095"/>
                    <a:pt x="66648" y="39095"/>
                  </a:cubicBezTo>
                  <a:cubicBezTo>
                    <a:pt x="66648" y="39095"/>
                    <a:pt x="66648" y="39062"/>
                    <a:pt x="66714" y="39028"/>
                  </a:cubicBezTo>
                  <a:cubicBezTo>
                    <a:pt x="66815" y="38928"/>
                    <a:pt x="66948" y="38862"/>
                    <a:pt x="67048" y="38762"/>
                  </a:cubicBezTo>
                  <a:lnTo>
                    <a:pt x="67648" y="38295"/>
                  </a:lnTo>
                  <a:cubicBezTo>
                    <a:pt x="68049" y="37994"/>
                    <a:pt x="68482" y="37661"/>
                    <a:pt x="68883" y="37361"/>
                  </a:cubicBezTo>
                  <a:cubicBezTo>
                    <a:pt x="69316" y="37027"/>
                    <a:pt x="69350" y="36760"/>
                    <a:pt x="69016" y="36327"/>
                  </a:cubicBezTo>
                  <a:cubicBezTo>
                    <a:pt x="68916" y="36226"/>
                    <a:pt x="68816" y="36093"/>
                    <a:pt x="68716" y="35993"/>
                  </a:cubicBezTo>
                  <a:lnTo>
                    <a:pt x="68649" y="35893"/>
                  </a:lnTo>
                  <a:cubicBezTo>
                    <a:pt x="68082" y="35226"/>
                    <a:pt x="67448" y="34559"/>
                    <a:pt x="66581" y="33691"/>
                  </a:cubicBezTo>
                  <a:cubicBezTo>
                    <a:pt x="66481" y="33591"/>
                    <a:pt x="66481" y="33591"/>
                    <a:pt x="66581" y="33424"/>
                  </a:cubicBezTo>
                  <a:cubicBezTo>
                    <a:pt x="67248" y="32557"/>
                    <a:pt x="67882" y="31657"/>
                    <a:pt x="68516" y="30789"/>
                  </a:cubicBezTo>
                  <a:lnTo>
                    <a:pt x="68582" y="30656"/>
                  </a:lnTo>
                  <a:cubicBezTo>
                    <a:pt x="68916" y="30222"/>
                    <a:pt x="68883" y="29989"/>
                    <a:pt x="68482" y="29588"/>
                  </a:cubicBezTo>
                  <a:cubicBezTo>
                    <a:pt x="67982" y="29155"/>
                    <a:pt x="67482" y="28788"/>
                    <a:pt x="67015" y="28421"/>
                  </a:cubicBezTo>
                  <a:lnTo>
                    <a:pt x="66681" y="28154"/>
                  </a:lnTo>
                  <a:cubicBezTo>
                    <a:pt x="66147" y="27787"/>
                    <a:pt x="65614" y="27387"/>
                    <a:pt x="65113" y="27020"/>
                  </a:cubicBezTo>
                  <a:cubicBezTo>
                    <a:pt x="64947" y="26920"/>
                    <a:pt x="64947" y="26886"/>
                    <a:pt x="65013" y="26753"/>
                  </a:cubicBezTo>
                  <a:cubicBezTo>
                    <a:pt x="65080" y="26586"/>
                    <a:pt x="65147" y="26419"/>
                    <a:pt x="65213" y="26253"/>
                  </a:cubicBezTo>
                  <a:cubicBezTo>
                    <a:pt x="65280" y="26086"/>
                    <a:pt x="65347" y="25919"/>
                    <a:pt x="65414" y="25752"/>
                  </a:cubicBezTo>
                  <a:cubicBezTo>
                    <a:pt x="65580" y="25452"/>
                    <a:pt x="65714" y="25152"/>
                    <a:pt x="65847" y="24818"/>
                  </a:cubicBezTo>
                  <a:cubicBezTo>
                    <a:pt x="65981" y="24518"/>
                    <a:pt x="66147" y="24184"/>
                    <a:pt x="66281" y="23884"/>
                  </a:cubicBezTo>
                  <a:cubicBezTo>
                    <a:pt x="66481" y="23451"/>
                    <a:pt x="66381" y="23217"/>
                    <a:pt x="65981" y="22984"/>
                  </a:cubicBezTo>
                  <a:cubicBezTo>
                    <a:pt x="65914" y="22950"/>
                    <a:pt x="65847" y="22917"/>
                    <a:pt x="65780" y="22917"/>
                  </a:cubicBezTo>
                  <a:lnTo>
                    <a:pt x="64780" y="22450"/>
                  </a:lnTo>
                  <a:cubicBezTo>
                    <a:pt x="64046" y="22116"/>
                    <a:pt x="63312" y="21783"/>
                    <a:pt x="62612" y="21416"/>
                  </a:cubicBezTo>
                  <a:cubicBezTo>
                    <a:pt x="62511" y="21382"/>
                    <a:pt x="62411" y="21349"/>
                    <a:pt x="62345" y="21316"/>
                  </a:cubicBezTo>
                  <a:cubicBezTo>
                    <a:pt x="62278" y="21282"/>
                    <a:pt x="62211" y="21249"/>
                    <a:pt x="62178" y="21249"/>
                  </a:cubicBezTo>
                  <a:cubicBezTo>
                    <a:pt x="62178" y="21216"/>
                    <a:pt x="62245" y="21016"/>
                    <a:pt x="62311" y="20749"/>
                  </a:cubicBezTo>
                  <a:cubicBezTo>
                    <a:pt x="62378" y="20448"/>
                    <a:pt x="62478" y="20115"/>
                    <a:pt x="62578" y="19781"/>
                  </a:cubicBezTo>
                  <a:cubicBezTo>
                    <a:pt x="62645" y="19514"/>
                    <a:pt x="62745" y="19248"/>
                    <a:pt x="62812" y="18981"/>
                  </a:cubicBezTo>
                  <a:cubicBezTo>
                    <a:pt x="62912" y="18580"/>
                    <a:pt x="63012" y="18280"/>
                    <a:pt x="62878" y="18080"/>
                  </a:cubicBezTo>
                  <a:cubicBezTo>
                    <a:pt x="62745" y="17880"/>
                    <a:pt x="62478" y="17813"/>
                    <a:pt x="62044" y="17747"/>
                  </a:cubicBezTo>
                  <a:cubicBezTo>
                    <a:pt x="61577" y="17646"/>
                    <a:pt x="61077" y="17546"/>
                    <a:pt x="60577" y="17446"/>
                  </a:cubicBezTo>
                  <a:cubicBezTo>
                    <a:pt x="60143" y="17380"/>
                    <a:pt x="59676" y="17280"/>
                    <a:pt x="59209" y="17179"/>
                  </a:cubicBezTo>
                  <a:cubicBezTo>
                    <a:pt x="59142" y="17179"/>
                    <a:pt x="58976" y="17146"/>
                    <a:pt x="58909" y="17113"/>
                  </a:cubicBezTo>
                  <a:cubicBezTo>
                    <a:pt x="58909" y="17079"/>
                    <a:pt x="58909" y="17046"/>
                    <a:pt x="58942" y="17013"/>
                  </a:cubicBezTo>
                  <a:lnTo>
                    <a:pt x="58942" y="16846"/>
                  </a:lnTo>
                  <a:cubicBezTo>
                    <a:pt x="58976" y="15912"/>
                    <a:pt x="58976" y="14911"/>
                    <a:pt x="58909" y="13910"/>
                  </a:cubicBezTo>
                  <a:cubicBezTo>
                    <a:pt x="58876" y="13410"/>
                    <a:pt x="58742" y="13243"/>
                    <a:pt x="58242" y="13210"/>
                  </a:cubicBezTo>
                  <a:cubicBezTo>
                    <a:pt x="57775" y="13143"/>
                    <a:pt x="57408" y="13143"/>
                    <a:pt x="57074" y="13143"/>
                  </a:cubicBezTo>
                  <a:lnTo>
                    <a:pt x="55240" y="13143"/>
                  </a:lnTo>
                  <a:cubicBezTo>
                    <a:pt x="55006" y="13143"/>
                    <a:pt x="54773" y="13143"/>
                    <a:pt x="54572" y="13110"/>
                  </a:cubicBezTo>
                  <a:lnTo>
                    <a:pt x="54472" y="13110"/>
                  </a:lnTo>
                  <a:cubicBezTo>
                    <a:pt x="54472" y="13110"/>
                    <a:pt x="54472" y="13077"/>
                    <a:pt x="54472" y="13010"/>
                  </a:cubicBezTo>
                  <a:cubicBezTo>
                    <a:pt x="54439" y="12509"/>
                    <a:pt x="54406" y="12009"/>
                    <a:pt x="54372" y="11409"/>
                  </a:cubicBezTo>
                  <a:cubicBezTo>
                    <a:pt x="54339" y="11175"/>
                    <a:pt x="54306" y="10942"/>
                    <a:pt x="54306" y="10708"/>
                  </a:cubicBezTo>
                  <a:cubicBezTo>
                    <a:pt x="54272" y="10408"/>
                    <a:pt x="54239" y="10108"/>
                    <a:pt x="54206" y="9774"/>
                  </a:cubicBezTo>
                  <a:cubicBezTo>
                    <a:pt x="54172" y="9407"/>
                    <a:pt x="53972" y="9207"/>
                    <a:pt x="53572" y="9207"/>
                  </a:cubicBezTo>
                  <a:lnTo>
                    <a:pt x="52304" y="9174"/>
                  </a:lnTo>
                  <a:lnTo>
                    <a:pt x="49736" y="9174"/>
                  </a:lnTo>
                  <a:cubicBezTo>
                    <a:pt x="49636" y="9207"/>
                    <a:pt x="49536" y="9207"/>
                    <a:pt x="49469" y="9207"/>
                  </a:cubicBezTo>
                  <a:cubicBezTo>
                    <a:pt x="49335" y="9207"/>
                    <a:pt x="49235" y="9174"/>
                    <a:pt x="49169" y="9107"/>
                  </a:cubicBezTo>
                  <a:cubicBezTo>
                    <a:pt x="49069" y="9007"/>
                    <a:pt x="49002" y="8807"/>
                    <a:pt x="48968" y="8573"/>
                  </a:cubicBezTo>
                  <a:cubicBezTo>
                    <a:pt x="48968" y="8440"/>
                    <a:pt x="48935" y="8306"/>
                    <a:pt x="48902" y="8206"/>
                  </a:cubicBezTo>
                  <a:cubicBezTo>
                    <a:pt x="48635" y="7272"/>
                    <a:pt x="48401" y="6472"/>
                    <a:pt x="48101" y="5705"/>
                  </a:cubicBezTo>
                  <a:cubicBezTo>
                    <a:pt x="48001" y="5404"/>
                    <a:pt x="47901" y="5138"/>
                    <a:pt x="47501" y="5138"/>
                  </a:cubicBezTo>
                  <a:cubicBezTo>
                    <a:pt x="47401" y="5138"/>
                    <a:pt x="47301" y="5138"/>
                    <a:pt x="47167" y="5171"/>
                  </a:cubicBezTo>
                  <a:cubicBezTo>
                    <a:pt x="47134" y="5171"/>
                    <a:pt x="47100" y="5204"/>
                    <a:pt x="47067" y="5204"/>
                  </a:cubicBezTo>
                  <a:lnTo>
                    <a:pt x="46967" y="5204"/>
                  </a:lnTo>
                  <a:cubicBezTo>
                    <a:pt x="46166" y="5371"/>
                    <a:pt x="45399" y="5571"/>
                    <a:pt x="44632" y="5771"/>
                  </a:cubicBezTo>
                  <a:cubicBezTo>
                    <a:pt x="44198" y="5905"/>
                    <a:pt x="43765" y="6005"/>
                    <a:pt x="43331" y="6105"/>
                  </a:cubicBezTo>
                  <a:cubicBezTo>
                    <a:pt x="43198" y="6138"/>
                    <a:pt x="43098" y="6172"/>
                    <a:pt x="43064" y="6172"/>
                  </a:cubicBezTo>
                  <a:cubicBezTo>
                    <a:pt x="43031" y="6138"/>
                    <a:pt x="42998" y="6038"/>
                    <a:pt x="42931" y="5905"/>
                  </a:cubicBezTo>
                  <a:lnTo>
                    <a:pt x="42631" y="5238"/>
                  </a:lnTo>
                  <a:cubicBezTo>
                    <a:pt x="42297" y="4504"/>
                    <a:pt x="41997" y="3803"/>
                    <a:pt x="41663" y="3069"/>
                  </a:cubicBezTo>
                  <a:cubicBezTo>
                    <a:pt x="41396" y="2502"/>
                    <a:pt x="41263" y="2202"/>
                    <a:pt x="40863" y="2202"/>
                  </a:cubicBezTo>
                  <a:cubicBezTo>
                    <a:pt x="40663" y="2202"/>
                    <a:pt x="40462" y="2269"/>
                    <a:pt x="40095" y="2369"/>
                  </a:cubicBezTo>
                  <a:cubicBezTo>
                    <a:pt x="39428" y="2536"/>
                    <a:pt x="38761" y="2803"/>
                    <a:pt x="38127" y="3003"/>
                  </a:cubicBezTo>
                  <a:cubicBezTo>
                    <a:pt x="37727" y="3169"/>
                    <a:pt x="37293" y="3303"/>
                    <a:pt x="36860" y="3470"/>
                  </a:cubicBezTo>
                  <a:cubicBezTo>
                    <a:pt x="36760" y="3503"/>
                    <a:pt x="36626" y="3536"/>
                    <a:pt x="36560" y="3570"/>
                  </a:cubicBezTo>
                  <a:cubicBezTo>
                    <a:pt x="36460" y="3603"/>
                    <a:pt x="36359" y="3636"/>
                    <a:pt x="36326" y="3636"/>
                  </a:cubicBezTo>
                  <a:cubicBezTo>
                    <a:pt x="36293" y="3636"/>
                    <a:pt x="36226" y="3503"/>
                    <a:pt x="36159" y="3370"/>
                  </a:cubicBezTo>
                  <a:lnTo>
                    <a:pt x="35993" y="3136"/>
                  </a:lnTo>
                  <a:cubicBezTo>
                    <a:pt x="35792" y="2836"/>
                    <a:pt x="35626" y="2536"/>
                    <a:pt x="35425" y="2235"/>
                  </a:cubicBezTo>
                  <a:cubicBezTo>
                    <a:pt x="35025" y="1635"/>
                    <a:pt x="34658" y="1001"/>
                    <a:pt x="34225" y="434"/>
                  </a:cubicBezTo>
                  <a:cubicBezTo>
                    <a:pt x="34024" y="201"/>
                    <a:pt x="33891" y="1"/>
                    <a:pt x="33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3033;p50">
              <a:extLst>
                <a:ext uri="{FF2B5EF4-FFF2-40B4-BE49-F238E27FC236}">
                  <a16:creationId xmlns:a16="http://schemas.microsoft.com/office/drawing/2014/main" id="{80252561-D5B7-1422-F590-60D1BD961C37}"/>
                </a:ext>
              </a:extLst>
            </p:cNvPr>
            <p:cNvSpPr/>
            <p:nvPr/>
          </p:nvSpPr>
          <p:spPr>
            <a:xfrm>
              <a:off x="2742975" y="2066925"/>
              <a:ext cx="1743750" cy="1602000"/>
            </a:xfrm>
            <a:custGeom>
              <a:avLst/>
              <a:gdLst/>
              <a:ahLst/>
              <a:cxnLst/>
              <a:rect l="l" t="t" r="r" b="b"/>
              <a:pathLst>
                <a:path w="69750" h="64080" extrusionOk="0">
                  <a:moveTo>
                    <a:pt x="18580" y="11909"/>
                  </a:moveTo>
                  <a:lnTo>
                    <a:pt x="18580" y="11909"/>
                  </a:lnTo>
                  <a:cubicBezTo>
                    <a:pt x="18280" y="12109"/>
                    <a:pt x="17946" y="12309"/>
                    <a:pt x="17613" y="12476"/>
                  </a:cubicBezTo>
                  <a:lnTo>
                    <a:pt x="17079" y="12810"/>
                  </a:lnTo>
                  <a:cubicBezTo>
                    <a:pt x="17279" y="12543"/>
                    <a:pt x="17479" y="12276"/>
                    <a:pt x="17646" y="11976"/>
                  </a:cubicBezTo>
                  <a:lnTo>
                    <a:pt x="18246" y="11942"/>
                  </a:lnTo>
                  <a:lnTo>
                    <a:pt x="18580" y="11909"/>
                  </a:lnTo>
                  <a:close/>
                  <a:moveTo>
                    <a:pt x="15111" y="12376"/>
                  </a:moveTo>
                  <a:cubicBezTo>
                    <a:pt x="15178" y="12443"/>
                    <a:pt x="15211" y="12476"/>
                    <a:pt x="15278" y="12543"/>
                  </a:cubicBezTo>
                  <a:cubicBezTo>
                    <a:pt x="15044" y="12676"/>
                    <a:pt x="14944" y="12943"/>
                    <a:pt x="14811" y="13243"/>
                  </a:cubicBezTo>
                  <a:cubicBezTo>
                    <a:pt x="14777" y="13310"/>
                    <a:pt x="14744" y="13410"/>
                    <a:pt x="14711" y="13510"/>
                  </a:cubicBezTo>
                  <a:cubicBezTo>
                    <a:pt x="14677" y="13543"/>
                    <a:pt x="14677" y="13543"/>
                    <a:pt x="14677" y="13577"/>
                  </a:cubicBezTo>
                  <a:lnTo>
                    <a:pt x="14610" y="13577"/>
                  </a:lnTo>
                  <a:cubicBezTo>
                    <a:pt x="14510" y="13543"/>
                    <a:pt x="14410" y="13510"/>
                    <a:pt x="14310" y="13510"/>
                  </a:cubicBezTo>
                  <a:cubicBezTo>
                    <a:pt x="14444" y="13343"/>
                    <a:pt x="14544" y="13176"/>
                    <a:pt x="14677" y="13010"/>
                  </a:cubicBezTo>
                  <a:cubicBezTo>
                    <a:pt x="14811" y="12776"/>
                    <a:pt x="14977" y="12576"/>
                    <a:pt x="15111" y="12376"/>
                  </a:cubicBezTo>
                  <a:close/>
                  <a:moveTo>
                    <a:pt x="33858" y="434"/>
                  </a:moveTo>
                  <a:cubicBezTo>
                    <a:pt x="33991" y="434"/>
                    <a:pt x="34091" y="534"/>
                    <a:pt x="34224" y="734"/>
                  </a:cubicBezTo>
                  <a:cubicBezTo>
                    <a:pt x="34892" y="1635"/>
                    <a:pt x="35425" y="2569"/>
                    <a:pt x="36026" y="3470"/>
                  </a:cubicBezTo>
                  <a:cubicBezTo>
                    <a:pt x="36293" y="3903"/>
                    <a:pt x="36359" y="4037"/>
                    <a:pt x="36526" y="4037"/>
                  </a:cubicBezTo>
                  <a:cubicBezTo>
                    <a:pt x="36626" y="4037"/>
                    <a:pt x="36793" y="3970"/>
                    <a:pt x="37127" y="3870"/>
                  </a:cubicBezTo>
                  <a:cubicBezTo>
                    <a:pt x="38194" y="3503"/>
                    <a:pt x="39261" y="3069"/>
                    <a:pt x="40362" y="2769"/>
                  </a:cubicBezTo>
                  <a:cubicBezTo>
                    <a:pt x="40696" y="2669"/>
                    <a:pt x="40896" y="2602"/>
                    <a:pt x="41063" y="2602"/>
                  </a:cubicBezTo>
                  <a:cubicBezTo>
                    <a:pt x="41330" y="2602"/>
                    <a:pt x="41430" y="2802"/>
                    <a:pt x="41663" y="3369"/>
                  </a:cubicBezTo>
                  <a:cubicBezTo>
                    <a:pt x="42097" y="4303"/>
                    <a:pt x="42530" y="5237"/>
                    <a:pt x="42931" y="6171"/>
                  </a:cubicBezTo>
                  <a:cubicBezTo>
                    <a:pt x="43064" y="6472"/>
                    <a:pt x="43097" y="6572"/>
                    <a:pt x="43264" y="6572"/>
                  </a:cubicBezTo>
                  <a:cubicBezTo>
                    <a:pt x="43331" y="6572"/>
                    <a:pt x="43431" y="6538"/>
                    <a:pt x="43564" y="6505"/>
                  </a:cubicBezTo>
                  <a:cubicBezTo>
                    <a:pt x="44799" y="6238"/>
                    <a:pt x="46000" y="5871"/>
                    <a:pt x="47200" y="5638"/>
                  </a:cubicBezTo>
                  <a:cubicBezTo>
                    <a:pt x="47267" y="5604"/>
                    <a:pt x="47334" y="5604"/>
                    <a:pt x="47401" y="5571"/>
                  </a:cubicBezTo>
                  <a:cubicBezTo>
                    <a:pt x="47534" y="5571"/>
                    <a:pt x="47634" y="5538"/>
                    <a:pt x="47701" y="5538"/>
                  </a:cubicBezTo>
                  <a:cubicBezTo>
                    <a:pt x="47901" y="5538"/>
                    <a:pt x="47968" y="5638"/>
                    <a:pt x="48101" y="5971"/>
                  </a:cubicBezTo>
                  <a:cubicBezTo>
                    <a:pt x="48435" y="6772"/>
                    <a:pt x="48668" y="7639"/>
                    <a:pt x="48902" y="8473"/>
                  </a:cubicBezTo>
                  <a:cubicBezTo>
                    <a:pt x="49002" y="8807"/>
                    <a:pt x="48968" y="9240"/>
                    <a:pt x="49235" y="9474"/>
                  </a:cubicBezTo>
                  <a:cubicBezTo>
                    <a:pt x="49335" y="9574"/>
                    <a:pt x="49502" y="9607"/>
                    <a:pt x="49669" y="9607"/>
                  </a:cubicBezTo>
                  <a:cubicBezTo>
                    <a:pt x="49836" y="9607"/>
                    <a:pt x="50069" y="9574"/>
                    <a:pt x="50236" y="9574"/>
                  </a:cubicBezTo>
                  <a:lnTo>
                    <a:pt x="50269" y="9574"/>
                  </a:lnTo>
                  <a:cubicBezTo>
                    <a:pt x="51303" y="9607"/>
                    <a:pt x="52337" y="9607"/>
                    <a:pt x="53371" y="9607"/>
                  </a:cubicBezTo>
                  <a:lnTo>
                    <a:pt x="53772" y="9607"/>
                  </a:lnTo>
                  <a:cubicBezTo>
                    <a:pt x="54039" y="9607"/>
                    <a:pt x="54172" y="9741"/>
                    <a:pt x="54205" y="10008"/>
                  </a:cubicBezTo>
                  <a:cubicBezTo>
                    <a:pt x="54239" y="10541"/>
                    <a:pt x="54305" y="11108"/>
                    <a:pt x="54339" y="11642"/>
                  </a:cubicBezTo>
                  <a:cubicBezTo>
                    <a:pt x="54406" y="12176"/>
                    <a:pt x="54439" y="12709"/>
                    <a:pt x="54472" y="13243"/>
                  </a:cubicBezTo>
                  <a:cubicBezTo>
                    <a:pt x="54472" y="13443"/>
                    <a:pt x="54539" y="13543"/>
                    <a:pt x="54772" y="13543"/>
                  </a:cubicBezTo>
                  <a:cubicBezTo>
                    <a:pt x="55273" y="13543"/>
                    <a:pt x="55807" y="13577"/>
                    <a:pt x="56340" y="13577"/>
                  </a:cubicBezTo>
                  <a:cubicBezTo>
                    <a:pt x="56540" y="13577"/>
                    <a:pt x="56741" y="13577"/>
                    <a:pt x="56941" y="13543"/>
                  </a:cubicBezTo>
                  <a:lnTo>
                    <a:pt x="57274" y="13543"/>
                  </a:lnTo>
                  <a:cubicBezTo>
                    <a:pt x="57641" y="13543"/>
                    <a:pt x="58041" y="13577"/>
                    <a:pt x="58408" y="13610"/>
                  </a:cubicBezTo>
                  <a:cubicBezTo>
                    <a:pt x="58809" y="13643"/>
                    <a:pt x="58875" y="13710"/>
                    <a:pt x="58909" y="14110"/>
                  </a:cubicBezTo>
                  <a:cubicBezTo>
                    <a:pt x="58975" y="15111"/>
                    <a:pt x="58975" y="16079"/>
                    <a:pt x="58942" y="17046"/>
                  </a:cubicBezTo>
                  <a:cubicBezTo>
                    <a:pt x="58909" y="17480"/>
                    <a:pt x="58842" y="17480"/>
                    <a:pt x="59376" y="17613"/>
                  </a:cubicBezTo>
                  <a:cubicBezTo>
                    <a:pt x="60310" y="17780"/>
                    <a:pt x="61277" y="17947"/>
                    <a:pt x="62211" y="18147"/>
                  </a:cubicBezTo>
                  <a:cubicBezTo>
                    <a:pt x="63012" y="18313"/>
                    <a:pt x="63012" y="18347"/>
                    <a:pt x="62812" y="19147"/>
                  </a:cubicBezTo>
                  <a:cubicBezTo>
                    <a:pt x="62645" y="19714"/>
                    <a:pt x="62445" y="20315"/>
                    <a:pt x="62311" y="20915"/>
                  </a:cubicBezTo>
                  <a:cubicBezTo>
                    <a:pt x="62078" y="21683"/>
                    <a:pt x="62111" y="21549"/>
                    <a:pt x="62711" y="21816"/>
                  </a:cubicBezTo>
                  <a:cubicBezTo>
                    <a:pt x="63746" y="22316"/>
                    <a:pt x="64813" y="22783"/>
                    <a:pt x="65847" y="23284"/>
                  </a:cubicBezTo>
                  <a:cubicBezTo>
                    <a:pt x="65914" y="23317"/>
                    <a:pt x="66014" y="23350"/>
                    <a:pt x="66081" y="23384"/>
                  </a:cubicBezTo>
                  <a:cubicBezTo>
                    <a:pt x="66414" y="23584"/>
                    <a:pt x="66447" y="23651"/>
                    <a:pt x="66281" y="24018"/>
                  </a:cubicBezTo>
                  <a:cubicBezTo>
                    <a:pt x="66014" y="24651"/>
                    <a:pt x="65714" y="25252"/>
                    <a:pt x="65447" y="25886"/>
                  </a:cubicBezTo>
                  <a:cubicBezTo>
                    <a:pt x="65280" y="26219"/>
                    <a:pt x="65180" y="26553"/>
                    <a:pt x="65013" y="26886"/>
                  </a:cubicBezTo>
                  <a:cubicBezTo>
                    <a:pt x="64913" y="27120"/>
                    <a:pt x="64980" y="27253"/>
                    <a:pt x="65180" y="27387"/>
                  </a:cubicBezTo>
                  <a:cubicBezTo>
                    <a:pt x="65814" y="27854"/>
                    <a:pt x="66447" y="28321"/>
                    <a:pt x="67081" y="28788"/>
                  </a:cubicBezTo>
                  <a:cubicBezTo>
                    <a:pt x="67582" y="29155"/>
                    <a:pt x="68082" y="29555"/>
                    <a:pt x="68549" y="29955"/>
                  </a:cubicBezTo>
                  <a:cubicBezTo>
                    <a:pt x="68849" y="30255"/>
                    <a:pt x="68883" y="30389"/>
                    <a:pt x="68616" y="30756"/>
                  </a:cubicBezTo>
                  <a:cubicBezTo>
                    <a:pt x="67949" y="31690"/>
                    <a:pt x="67315" y="32590"/>
                    <a:pt x="66614" y="33491"/>
                  </a:cubicBezTo>
                  <a:cubicBezTo>
                    <a:pt x="66447" y="33725"/>
                    <a:pt x="66447" y="33858"/>
                    <a:pt x="66648" y="34058"/>
                  </a:cubicBezTo>
                  <a:cubicBezTo>
                    <a:pt x="67348" y="34759"/>
                    <a:pt x="68049" y="35459"/>
                    <a:pt x="68682" y="36226"/>
                  </a:cubicBezTo>
                  <a:cubicBezTo>
                    <a:pt x="68816" y="36393"/>
                    <a:pt x="68916" y="36527"/>
                    <a:pt x="69049" y="36660"/>
                  </a:cubicBezTo>
                  <a:cubicBezTo>
                    <a:pt x="69316" y="36994"/>
                    <a:pt x="69283" y="37127"/>
                    <a:pt x="68949" y="37394"/>
                  </a:cubicBezTo>
                  <a:cubicBezTo>
                    <a:pt x="68382" y="37827"/>
                    <a:pt x="67815" y="38261"/>
                    <a:pt x="67248" y="38728"/>
                  </a:cubicBezTo>
                  <a:cubicBezTo>
                    <a:pt x="67115" y="38828"/>
                    <a:pt x="66948" y="38962"/>
                    <a:pt x="66781" y="39062"/>
                  </a:cubicBezTo>
                  <a:cubicBezTo>
                    <a:pt x="66581" y="39195"/>
                    <a:pt x="66581" y="39329"/>
                    <a:pt x="66714" y="39529"/>
                  </a:cubicBezTo>
                  <a:cubicBezTo>
                    <a:pt x="67048" y="40062"/>
                    <a:pt x="67381" y="40629"/>
                    <a:pt x="67682" y="41163"/>
                  </a:cubicBezTo>
                  <a:cubicBezTo>
                    <a:pt x="67848" y="41463"/>
                    <a:pt x="68015" y="41764"/>
                    <a:pt x="68182" y="42064"/>
                  </a:cubicBezTo>
                  <a:cubicBezTo>
                    <a:pt x="68449" y="42631"/>
                    <a:pt x="68449" y="42664"/>
                    <a:pt x="67915" y="42964"/>
                  </a:cubicBezTo>
                  <a:cubicBezTo>
                    <a:pt x="67181" y="43431"/>
                    <a:pt x="66414" y="43832"/>
                    <a:pt x="65647" y="44265"/>
                  </a:cubicBezTo>
                  <a:cubicBezTo>
                    <a:pt x="65180" y="44532"/>
                    <a:pt x="65180" y="44532"/>
                    <a:pt x="65380" y="45033"/>
                  </a:cubicBezTo>
                  <a:cubicBezTo>
                    <a:pt x="65680" y="45933"/>
                    <a:pt x="66014" y="46801"/>
                    <a:pt x="66314" y="47701"/>
                  </a:cubicBezTo>
                  <a:cubicBezTo>
                    <a:pt x="66514" y="48202"/>
                    <a:pt x="66481" y="48302"/>
                    <a:pt x="65947" y="48435"/>
                  </a:cubicBezTo>
                  <a:cubicBezTo>
                    <a:pt x="65147" y="48669"/>
                    <a:pt x="64313" y="48869"/>
                    <a:pt x="63512" y="49102"/>
                  </a:cubicBezTo>
                  <a:cubicBezTo>
                    <a:pt x="63078" y="49202"/>
                    <a:pt x="63078" y="49202"/>
                    <a:pt x="63078" y="49669"/>
                  </a:cubicBezTo>
                  <a:cubicBezTo>
                    <a:pt x="63112" y="50737"/>
                    <a:pt x="63212" y="51804"/>
                    <a:pt x="63212" y="52872"/>
                  </a:cubicBezTo>
                  <a:cubicBezTo>
                    <a:pt x="63178" y="53505"/>
                    <a:pt x="63145" y="53572"/>
                    <a:pt x="62511" y="53639"/>
                  </a:cubicBezTo>
                  <a:cubicBezTo>
                    <a:pt x="61744" y="53705"/>
                    <a:pt x="61010" y="53739"/>
                    <a:pt x="60243" y="53772"/>
                  </a:cubicBezTo>
                  <a:cubicBezTo>
                    <a:pt x="59676" y="53839"/>
                    <a:pt x="59743" y="53906"/>
                    <a:pt x="59676" y="54339"/>
                  </a:cubicBezTo>
                  <a:cubicBezTo>
                    <a:pt x="59576" y="55273"/>
                    <a:pt x="59476" y="56241"/>
                    <a:pt x="59376" y="57175"/>
                  </a:cubicBezTo>
                  <a:cubicBezTo>
                    <a:pt x="59342" y="57742"/>
                    <a:pt x="59276" y="57942"/>
                    <a:pt x="58942" y="57942"/>
                  </a:cubicBezTo>
                  <a:cubicBezTo>
                    <a:pt x="58842" y="57942"/>
                    <a:pt x="58675" y="57908"/>
                    <a:pt x="58475" y="57842"/>
                  </a:cubicBezTo>
                  <a:cubicBezTo>
                    <a:pt x="57675" y="57675"/>
                    <a:pt x="56907" y="57475"/>
                    <a:pt x="56107" y="57241"/>
                  </a:cubicBezTo>
                  <a:cubicBezTo>
                    <a:pt x="56040" y="57208"/>
                    <a:pt x="55973" y="57208"/>
                    <a:pt x="55907" y="57208"/>
                  </a:cubicBezTo>
                  <a:cubicBezTo>
                    <a:pt x="55773" y="57208"/>
                    <a:pt x="55706" y="57275"/>
                    <a:pt x="55673" y="57475"/>
                  </a:cubicBezTo>
                  <a:cubicBezTo>
                    <a:pt x="55473" y="58242"/>
                    <a:pt x="55273" y="59043"/>
                    <a:pt x="55039" y="59810"/>
                  </a:cubicBezTo>
                  <a:cubicBezTo>
                    <a:pt x="54939" y="60243"/>
                    <a:pt x="54873" y="60444"/>
                    <a:pt x="54706" y="60444"/>
                  </a:cubicBezTo>
                  <a:cubicBezTo>
                    <a:pt x="54572" y="60444"/>
                    <a:pt x="54406" y="60344"/>
                    <a:pt x="54139" y="60143"/>
                  </a:cubicBezTo>
                  <a:cubicBezTo>
                    <a:pt x="53605" y="59776"/>
                    <a:pt x="53038" y="59343"/>
                    <a:pt x="52471" y="58976"/>
                  </a:cubicBezTo>
                  <a:cubicBezTo>
                    <a:pt x="52371" y="58943"/>
                    <a:pt x="52304" y="58909"/>
                    <a:pt x="52237" y="58909"/>
                  </a:cubicBezTo>
                  <a:cubicBezTo>
                    <a:pt x="52137" y="58909"/>
                    <a:pt x="52071" y="58976"/>
                    <a:pt x="51970" y="59076"/>
                  </a:cubicBezTo>
                  <a:cubicBezTo>
                    <a:pt x="51604" y="59676"/>
                    <a:pt x="51237" y="60277"/>
                    <a:pt x="50836" y="60877"/>
                  </a:cubicBezTo>
                  <a:cubicBezTo>
                    <a:pt x="50670" y="61111"/>
                    <a:pt x="50536" y="61378"/>
                    <a:pt x="50369" y="61611"/>
                  </a:cubicBezTo>
                  <a:cubicBezTo>
                    <a:pt x="50136" y="61978"/>
                    <a:pt x="50002" y="62111"/>
                    <a:pt x="49836" y="62111"/>
                  </a:cubicBezTo>
                  <a:cubicBezTo>
                    <a:pt x="49669" y="62111"/>
                    <a:pt x="49502" y="62045"/>
                    <a:pt x="49235" y="61845"/>
                  </a:cubicBezTo>
                  <a:cubicBezTo>
                    <a:pt x="48601" y="61444"/>
                    <a:pt x="47968" y="61077"/>
                    <a:pt x="47367" y="60644"/>
                  </a:cubicBezTo>
                  <a:cubicBezTo>
                    <a:pt x="47267" y="60577"/>
                    <a:pt x="47200" y="60544"/>
                    <a:pt x="47134" y="60544"/>
                  </a:cubicBezTo>
                  <a:cubicBezTo>
                    <a:pt x="47034" y="60544"/>
                    <a:pt x="46967" y="60610"/>
                    <a:pt x="46867" y="60710"/>
                  </a:cubicBezTo>
                  <a:cubicBezTo>
                    <a:pt x="46266" y="61411"/>
                    <a:pt x="45633" y="62111"/>
                    <a:pt x="44999" y="62779"/>
                  </a:cubicBezTo>
                  <a:cubicBezTo>
                    <a:pt x="44765" y="63046"/>
                    <a:pt x="44632" y="63179"/>
                    <a:pt x="44465" y="63179"/>
                  </a:cubicBezTo>
                  <a:cubicBezTo>
                    <a:pt x="44298" y="63179"/>
                    <a:pt x="44132" y="63046"/>
                    <a:pt x="43865" y="62812"/>
                  </a:cubicBezTo>
                  <a:cubicBezTo>
                    <a:pt x="43431" y="62412"/>
                    <a:pt x="42997" y="61978"/>
                    <a:pt x="42564" y="61578"/>
                  </a:cubicBezTo>
                  <a:cubicBezTo>
                    <a:pt x="42430" y="61444"/>
                    <a:pt x="42364" y="61378"/>
                    <a:pt x="42297" y="61378"/>
                  </a:cubicBezTo>
                  <a:cubicBezTo>
                    <a:pt x="42230" y="61378"/>
                    <a:pt x="42163" y="61444"/>
                    <a:pt x="42030" y="61544"/>
                  </a:cubicBezTo>
                  <a:cubicBezTo>
                    <a:pt x="41263" y="62145"/>
                    <a:pt x="40496" y="62779"/>
                    <a:pt x="39695" y="63346"/>
                  </a:cubicBezTo>
                  <a:cubicBezTo>
                    <a:pt x="39395" y="63546"/>
                    <a:pt x="39195" y="63646"/>
                    <a:pt x="39061" y="63646"/>
                  </a:cubicBezTo>
                  <a:cubicBezTo>
                    <a:pt x="38861" y="63646"/>
                    <a:pt x="38728" y="63479"/>
                    <a:pt x="38427" y="63146"/>
                  </a:cubicBezTo>
                  <a:cubicBezTo>
                    <a:pt x="37960" y="62545"/>
                    <a:pt x="37527" y="61945"/>
                    <a:pt x="37060" y="61344"/>
                  </a:cubicBezTo>
                  <a:cubicBezTo>
                    <a:pt x="36926" y="61144"/>
                    <a:pt x="36860" y="61077"/>
                    <a:pt x="36760" y="61077"/>
                  </a:cubicBezTo>
                  <a:cubicBezTo>
                    <a:pt x="36693" y="61077"/>
                    <a:pt x="36593" y="61111"/>
                    <a:pt x="36426" y="61144"/>
                  </a:cubicBezTo>
                  <a:cubicBezTo>
                    <a:pt x="35559" y="61478"/>
                    <a:pt x="34658" y="61778"/>
                    <a:pt x="33757" y="62078"/>
                  </a:cubicBezTo>
                  <a:cubicBezTo>
                    <a:pt x="33491" y="62178"/>
                    <a:pt x="33324" y="62212"/>
                    <a:pt x="33190" y="62212"/>
                  </a:cubicBezTo>
                  <a:cubicBezTo>
                    <a:pt x="32924" y="62212"/>
                    <a:pt x="32857" y="62045"/>
                    <a:pt x="32657" y="61578"/>
                  </a:cubicBezTo>
                  <a:cubicBezTo>
                    <a:pt x="32423" y="61044"/>
                    <a:pt x="32190" y="60510"/>
                    <a:pt x="31990" y="59977"/>
                  </a:cubicBezTo>
                  <a:cubicBezTo>
                    <a:pt x="31889" y="59776"/>
                    <a:pt x="31823" y="59710"/>
                    <a:pt x="31656" y="59710"/>
                  </a:cubicBezTo>
                  <a:lnTo>
                    <a:pt x="31456" y="59710"/>
                  </a:lnTo>
                  <a:cubicBezTo>
                    <a:pt x="30455" y="59977"/>
                    <a:pt x="29488" y="60210"/>
                    <a:pt x="28454" y="60410"/>
                  </a:cubicBezTo>
                  <a:cubicBezTo>
                    <a:pt x="28387" y="60410"/>
                    <a:pt x="28287" y="60444"/>
                    <a:pt x="28220" y="60444"/>
                  </a:cubicBezTo>
                  <a:cubicBezTo>
                    <a:pt x="28120" y="60444"/>
                    <a:pt x="28020" y="60477"/>
                    <a:pt x="27953" y="60477"/>
                  </a:cubicBezTo>
                  <a:cubicBezTo>
                    <a:pt x="27720" y="60477"/>
                    <a:pt x="27620" y="60377"/>
                    <a:pt x="27486" y="60077"/>
                  </a:cubicBezTo>
                  <a:cubicBezTo>
                    <a:pt x="27320" y="59810"/>
                    <a:pt x="27253" y="59543"/>
                    <a:pt x="27153" y="59243"/>
                  </a:cubicBezTo>
                  <a:cubicBezTo>
                    <a:pt x="27019" y="58776"/>
                    <a:pt x="26919" y="58275"/>
                    <a:pt x="26786" y="57808"/>
                  </a:cubicBezTo>
                  <a:cubicBezTo>
                    <a:pt x="26686" y="57441"/>
                    <a:pt x="26652" y="57341"/>
                    <a:pt x="26419" y="57341"/>
                  </a:cubicBezTo>
                  <a:cubicBezTo>
                    <a:pt x="26352" y="57341"/>
                    <a:pt x="26252" y="57375"/>
                    <a:pt x="26152" y="57375"/>
                  </a:cubicBezTo>
                  <a:cubicBezTo>
                    <a:pt x="25118" y="57475"/>
                    <a:pt x="24084" y="57575"/>
                    <a:pt x="23083" y="57675"/>
                  </a:cubicBezTo>
                  <a:cubicBezTo>
                    <a:pt x="22983" y="57675"/>
                    <a:pt x="22916" y="57708"/>
                    <a:pt x="22816" y="57708"/>
                  </a:cubicBezTo>
                  <a:lnTo>
                    <a:pt x="22783" y="57708"/>
                  </a:lnTo>
                  <a:cubicBezTo>
                    <a:pt x="22583" y="57708"/>
                    <a:pt x="22449" y="57608"/>
                    <a:pt x="22383" y="57408"/>
                  </a:cubicBezTo>
                  <a:cubicBezTo>
                    <a:pt x="22316" y="57108"/>
                    <a:pt x="22249" y="56808"/>
                    <a:pt x="22216" y="56507"/>
                  </a:cubicBezTo>
                  <a:cubicBezTo>
                    <a:pt x="22183" y="55907"/>
                    <a:pt x="22116" y="55340"/>
                    <a:pt x="22049" y="54773"/>
                  </a:cubicBezTo>
                  <a:cubicBezTo>
                    <a:pt x="22049" y="54506"/>
                    <a:pt x="21916" y="54373"/>
                    <a:pt x="21649" y="54339"/>
                  </a:cubicBezTo>
                  <a:cubicBezTo>
                    <a:pt x="20648" y="54206"/>
                    <a:pt x="19647" y="54006"/>
                    <a:pt x="18647" y="53872"/>
                  </a:cubicBezTo>
                  <a:cubicBezTo>
                    <a:pt x="18547" y="53839"/>
                    <a:pt x="18480" y="53839"/>
                    <a:pt x="18380" y="53806"/>
                  </a:cubicBezTo>
                  <a:cubicBezTo>
                    <a:pt x="17813" y="53705"/>
                    <a:pt x="17779" y="53605"/>
                    <a:pt x="17846" y="53005"/>
                  </a:cubicBezTo>
                  <a:cubicBezTo>
                    <a:pt x="17980" y="52238"/>
                    <a:pt x="18080" y="51437"/>
                    <a:pt x="18180" y="50670"/>
                  </a:cubicBezTo>
                  <a:cubicBezTo>
                    <a:pt x="18246" y="50403"/>
                    <a:pt x="18180" y="50270"/>
                    <a:pt x="17913" y="50136"/>
                  </a:cubicBezTo>
                  <a:cubicBezTo>
                    <a:pt x="17046" y="49736"/>
                    <a:pt x="16145" y="49302"/>
                    <a:pt x="15278" y="48869"/>
                  </a:cubicBezTo>
                  <a:cubicBezTo>
                    <a:pt x="14711" y="48602"/>
                    <a:pt x="14610" y="48402"/>
                    <a:pt x="14944" y="47835"/>
                  </a:cubicBezTo>
                  <a:cubicBezTo>
                    <a:pt x="15244" y="47268"/>
                    <a:pt x="15578" y="46667"/>
                    <a:pt x="15945" y="46100"/>
                  </a:cubicBezTo>
                  <a:cubicBezTo>
                    <a:pt x="16078" y="45867"/>
                    <a:pt x="16078" y="45733"/>
                    <a:pt x="15845" y="45533"/>
                  </a:cubicBezTo>
                  <a:cubicBezTo>
                    <a:pt x="15311" y="45133"/>
                    <a:pt x="14811" y="44699"/>
                    <a:pt x="14310" y="44265"/>
                  </a:cubicBezTo>
                  <a:cubicBezTo>
                    <a:pt x="14143" y="44132"/>
                    <a:pt x="14010" y="43999"/>
                    <a:pt x="13877" y="43865"/>
                  </a:cubicBezTo>
                  <a:cubicBezTo>
                    <a:pt x="13476" y="43465"/>
                    <a:pt x="13476" y="43365"/>
                    <a:pt x="13943" y="42998"/>
                  </a:cubicBezTo>
                  <a:cubicBezTo>
                    <a:pt x="14477" y="42631"/>
                    <a:pt x="15011" y="42297"/>
                    <a:pt x="15544" y="41930"/>
                  </a:cubicBezTo>
                  <a:cubicBezTo>
                    <a:pt x="15945" y="41664"/>
                    <a:pt x="15845" y="41664"/>
                    <a:pt x="15678" y="41297"/>
                  </a:cubicBezTo>
                  <a:cubicBezTo>
                    <a:pt x="15244" y="40463"/>
                    <a:pt x="14911" y="39595"/>
                    <a:pt x="14544" y="38761"/>
                  </a:cubicBezTo>
                  <a:cubicBezTo>
                    <a:pt x="14510" y="38695"/>
                    <a:pt x="14477" y="38628"/>
                    <a:pt x="14477" y="38561"/>
                  </a:cubicBezTo>
                  <a:cubicBezTo>
                    <a:pt x="14377" y="38228"/>
                    <a:pt x="14444" y="38128"/>
                    <a:pt x="14777" y="38061"/>
                  </a:cubicBezTo>
                  <a:cubicBezTo>
                    <a:pt x="15178" y="37994"/>
                    <a:pt x="15611" y="37928"/>
                    <a:pt x="16045" y="37928"/>
                  </a:cubicBezTo>
                  <a:lnTo>
                    <a:pt x="18346" y="37928"/>
                  </a:lnTo>
                  <a:cubicBezTo>
                    <a:pt x="18447" y="37928"/>
                    <a:pt x="18480" y="37961"/>
                    <a:pt x="18547" y="37994"/>
                  </a:cubicBezTo>
                  <a:cubicBezTo>
                    <a:pt x="18713" y="37794"/>
                    <a:pt x="18947" y="37694"/>
                    <a:pt x="19247" y="37661"/>
                  </a:cubicBezTo>
                  <a:lnTo>
                    <a:pt x="19381" y="37661"/>
                  </a:lnTo>
                  <a:cubicBezTo>
                    <a:pt x="19781" y="37661"/>
                    <a:pt x="19981" y="37794"/>
                    <a:pt x="20181" y="38228"/>
                  </a:cubicBezTo>
                  <a:cubicBezTo>
                    <a:pt x="20348" y="38695"/>
                    <a:pt x="20448" y="39162"/>
                    <a:pt x="20581" y="39629"/>
                  </a:cubicBezTo>
                  <a:cubicBezTo>
                    <a:pt x="20882" y="40696"/>
                    <a:pt x="21182" y="41797"/>
                    <a:pt x="21649" y="42831"/>
                  </a:cubicBezTo>
                  <a:cubicBezTo>
                    <a:pt x="23016" y="46000"/>
                    <a:pt x="25151" y="48435"/>
                    <a:pt x="28220" y="50070"/>
                  </a:cubicBezTo>
                  <a:cubicBezTo>
                    <a:pt x="30722" y="51370"/>
                    <a:pt x="33324" y="52238"/>
                    <a:pt x="36059" y="52838"/>
                  </a:cubicBezTo>
                  <a:cubicBezTo>
                    <a:pt x="37827" y="53205"/>
                    <a:pt x="39595" y="53539"/>
                    <a:pt x="41430" y="53539"/>
                  </a:cubicBezTo>
                  <a:lnTo>
                    <a:pt x="41763" y="53539"/>
                  </a:lnTo>
                  <a:cubicBezTo>
                    <a:pt x="44398" y="53472"/>
                    <a:pt x="46800" y="52671"/>
                    <a:pt x="48835" y="50970"/>
                  </a:cubicBezTo>
                  <a:cubicBezTo>
                    <a:pt x="50369" y="49703"/>
                    <a:pt x="51303" y="48035"/>
                    <a:pt x="51870" y="46167"/>
                  </a:cubicBezTo>
                  <a:cubicBezTo>
                    <a:pt x="51904" y="46133"/>
                    <a:pt x="51904" y="46067"/>
                    <a:pt x="51937" y="46033"/>
                  </a:cubicBezTo>
                  <a:cubicBezTo>
                    <a:pt x="52037" y="45500"/>
                    <a:pt x="52171" y="44999"/>
                    <a:pt x="52437" y="44566"/>
                  </a:cubicBezTo>
                  <a:cubicBezTo>
                    <a:pt x="52271" y="43732"/>
                    <a:pt x="52004" y="42898"/>
                    <a:pt x="51670" y="42097"/>
                  </a:cubicBezTo>
                  <a:cubicBezTo>
                    <a:pt x="51537" y="41764"/>
                    <a:pt x="51503" y="41630"/>
                    <a:pt x="51370" y="41630"/>
                  </a:cubicBezTo>
                  <a:cubicBezTo>
                    <a:pt x="51270" y="41630"/>
                    <a:pt x="51170" y="41697"/>
                    <a:pt x="50970" y="41797"/>
                  </a:cubicBezTo>
                  <a:cubicBezTo>
                    <a:pt x="50469" y="41997"/>
                    <a:pt x="50002" y="42231"/>
                    <a:pt x="49535" y="42431"/>
                  </a:cubicBezTo>
                  <a:cubicBezTo>
                    <a:pt x="49102" y="42631"/>
                    <a:pt x="48701" y="42731"/>
                    <a:pt x="48301" y="42731"/>
                  </a:cubicBezTo>
                  <a:cubicBezTo>
                    <a:pt x="47901" y="42731"/>
                    <a:pt x="47501" y="42631"/>
                    <a:pt x="47100" y="42431"/>
                  </a:cubicBezTo>
                  <a:cubicBezTo>
                    <a:pt x="46800" y="42264"/>
                    <a:pt x="46433" y="42164"/>
                    <a:pt x="46133" y="41964"/>
                  </a:cubicBezTo>
                  <a:cubicBezTo>
                    <a:pt x="45966" y="41864"/>
                    <a:pt x="45799" y="41730"/>
                    <a:pt x="45699" y="41597"/>
                  </a:cubicBezTo>
                  <a:cubicBezTo>
                    <a:pt x="45499" y="41330"/>
                    <a:pt x="45533" y="41130"/>
                    <a:pt x="45833" y="40963"/>
                  </a:cubicBezTo>
                  <a:cubicBezTo>
                    <a:pt x="45899" y="40930"/>
                    <a:pt x="45966" y="40963"/>
                    <a:pt x="46000" y="40863"/>
                  </a:cubicBezTo>
                  <a:cubicBezTo>
                    <a:pt x="45933" y="40696"/>
                    <a:pt x="45766" y="40629"/>
                    <a:pt x="45666" y="40529"/>
                  </a:cubicBezTo>
                  <a:cubicBezTo>
                    <a:pt x="45533" y="40329"/>
                    <a:pt x="45399" y="40162"/>
                    <a:pt x="45466" y="39929"/>
                  </a:cubicBezTo>
                  <a:cubicBezTo>
                    <a:pt x="45566" y="39629"/>
                    <a:pt x="45833" y="39595"/>
                    <a:pt x="46066" y="39595"/>
                  </a:cubicBezTo>
                  <a:cubicBezTo>
                    <a:pt x="46100" y="39595"/>
                    <a:pt x="46133" y="39562"/>
                    <a:pt x="46166" y="39562"/>
                  </a:cubicBezTo>
                  <a:cubicBezTo>
                    <a:pt x="46233" y="39562"/>
                    <a:pt x="46266" y="39595"/>
                    <a:pt x="46333" y="39595"/>
                  </a:cubicBezTo>
                  <a:cubicBezTo>
                    <a:pt x="46366" y="39362"/>
                    <a:pt x="46200" y="39295"/>
                    <a:pt x="46100" y="39195"/>
                  </a:cubicBezTo>
                  <a:cubicBezTo>
                    <a:pt x="45966" y="39028"/>
                    <a:pt x="45799" y="38862"/>
                    <a:pt x="45733" y="38628"/>
                  </a:cubicBezTo>
                  <a:cubicBezTo>
                    <a:pt x="45666" y="38395"/>
                    <a:pt x="45766" y="38228"/>
                    <a:pt x="46033" y="38194"/>
                  </a:cubicBezTo>
                  <a:lnTo>
                    <a:pt x="46133" y="38194"/>
                  </a:lnTo>
                  <a:cubicBezTo>
                    <a:pt x="46333" y="38194"/>
                    <a:pt x="46533" y="38261"/>
                    <a:pt x="46700" y="38361"/>
                  </a:cubicBezTo>
                  <a:cubicBezTo>
                    <a:pt x="47134" y="38561"/>
                    <a:pt x="47534" y="38761"/>
                    <a:pt x="47934" y="38995"/>
                  </a:cubicBezTo>
                  <a:cubicBezTo>
                    <a:pt x="48068" y="39062"/>
                    <a:pt x="48168" y="39128"/>
                    <a:pt x="48268" y="39128"/>
                  </a:cubicBezTo>
                  <a:cubicBezTo>
                    <a:pt x="48335" y="39128"/>
                    <a:pt x="48401" y="39095"/>
                    <a:pt x="48468" y="39062"/>
                  </a:cubicBezTo>
                  <a:cubicBezTo>
                    <a:pt x="49068" y="38862"/>
                    <a:pt x="49669" y="38628"/>
                    <a:pt x="50236" y="38395"/>
                  </a:cubicBezTo>
                  <a:cubicBezTo>
                    <a:pt x="50436" y="38294"/>
                    <a:pt x="50536" y="38194"/>
                    <a:pt x="50403" y="37961"/>
                  </a:cubicBezTo>
                  <a:cubicBezTo>
                    <a:pt x="49902" y="36960"/>
                    <a:pt x="49402" y="35993"/>
                    <a:pt x="48902" y="35025"/>
                  </a:cubicBezTo>
                  <a:cubicBezTo>
                    <a:pt x="48835" y="34859"/>
                    <a:pt x="48735" y="34792"/>
                    <a:pt x="48601" y="34792"/>
                  </a:cubicBezTo>
                  <a:cubicBezTo>
                    <a:pt x="48535" y="34792"/>
                    <a:pt x="48468" y="34792"/>
                    <a:pt x="48368" y="34859"/>
                  </a:cubicBezTo>
                  <a:cubicBezTo>
                    <a:pt x="47734" y="35092"/>
                    <a:pt x="47100" y="35326"/>
                    <a:pt x="46433" y="35559"/>
                  </a:cubicBezTo>
                  <a:cubicBezTo>
                    <a:pt x="46166" y="35659"/>
                    <a:pt x="45866" y="35726"/>
                    <a:pt x="45599" y="35726"/>
                  </a:cubicBezTo>
                  <a:cubicBezTo>
                    <a:pt x="45232" y="35726"/>
                    <a:pt x="44865" y="35626"/>
                    <a:pt x="44532" y="35459"/>
                  </a:cubicBezTo>
                  <a:cubicBezTo>
                    <a:pt x="43831" y="35159"/>
                    <a:pt x="43164" y="34759"/>
                    <a:pt x="42564" y="34292"/>
                  </a:cubicBezTo>
                  <a:cubicBezTo>
                    <a:pt x="42497" y="34225"/>
                    <a:pt x="42464" y="34192"/>
                    <a:pt x="42397" y="34158"/>
                  </a:cubicBezTo>
                  <a:cubicBezTo>
                    <a:pt x="41963" y="33725"/>
                    <a:pt x="42030" y="33458"/>
                    <a:pt x="42630" y="33258"/>
                  </a:cubicBezTo>
                  <a:cubicBezTo>
                    <a:pt x="42497" y="33057"/>
                    <a:pt x="42364" y="32891"/>
                    <a:pt x="42264" y="32690"/>
                  </a:cubicBezTo>
                  <a:cubicBezTo>
                    <a:pt x="42030" y="32290"/>
                    <a:pt x="42197" y="32023"/>
                    <a:pt x="42664" y="32023"/>
                  </a:cubicBezTo>
                  <a:lnTo>
                    <a:pt x="42697" y="32023"/>
                  </a:lnTo>
                  <a:cubicBezTo>
                    <a:pt x="42797" y="32023"/>
                    <a:pt x="42897" y="32057"/>
                    <a:pt x="42997" y="32057"/>
                  </a:cubicBezTo>
                  <a:cubicBezTo>
                    <a:pt x="43031" y="32057"/>
                    <a:pt x="43097" y="32057"/>
                    <a:pt x="43131" y="32023"/>
                  </a:cubicBezTo>
                  <a:cubicBezTo>
                    <a:pt x="43164" y="31857"/>
                    <a:pt x="43064" y="31756"/>
                    <a:pt x="43031" y="31623"/>
                  </a:cubicBezTo>
                  <a:cubicBezTo>
                    <a:pt x="42964" y="31490"/>
                    <a:pt x="42931" y="31323"/>
                    <a:pt x="43064" y="31189"/>
                  </a:cubicBezTo>
                  <a:cubicBezTo>
                    <a:pt x="43131" y="31123"/>
                    <a:pt x="43198" y="31089"/>
                    <a:pt x="43298" y="31089"/>
                  </a:cubicBezTo>
                  <a:cubicBezTo>
                    <a:pt x="43364" y="31089"/>
                    <a:pt x="43464" y="31123"/>
                    <a:pt x="43564" y="31156"/>
                  </a:cubicBezTo>
                  <a:cubicBezTo>
                    <a:pt x="43798" y="31256"/>
                    <a:pt x="44031" y="31356"/>
                    <a:pt x="44165" y="31556"/>
                  </a:cubicBezTo>
                  <a:cubicBezTo>
                    <a:pt x="44398" y="31857"/>
                    <a:pt x="44632" y="31990"/>
                    <a:pt x="44932" y="31990"/>
                  </a:cubicBezTo>
                  <a:cubicBezTo>
                    <a:pt x="45132" y="31990"/>
                    <a:pt x="45399" y="31923"/>
                    <a:pt x="45666" y="31790"/>
                  </a:cubicBezTo>
                  <a:cubicBezTo>
                    <a:pt x="46467" y="31390"/>
                    <a:pt x="46467" y="31423"/>
                    <a:pt x="46033" y="30656"/>
                  </a:cubicBezTo>
                  <a:cubicBezTo>
                    <a:pt x="44599" y="28087"/>
                    <a:pt x="42664" y="26019"/>
                    <a:pt x="40162" y="24518"/>
                  </a:cubicBezTo>
                  <a:cubicBezTo>
                    <a:pt x="39028" y="23817"/>
                    <a:pt x="37894" y="23117"/>
                    <a:pt x="36726" y="22516"/>
                  </a:cubicBezTo>
                  <a:cubicBezTo>
                    <a:pt x="36593" y="22450"/>
                    <a:pt x="36459" y="22383"/>
                    <a:pt x="36359" y="22316"/>
                  </a:cubicBezTo>
                  <a:cubicBezTo>
                    <a:pt x="36293" y="22283"/>
                    <a:pt x="36226" y="22250"/>
                    <a:pt x="36193" y="22250"/>
                  </a:cubicBezTo>
                  <a:cubicBezTo>
                    <a:pt x="36092" y="22250"/>
                    <a:pt x="36026" y="22350"/>
                    <a:pt x="35992" y="22483"/>
                  </a:cubicBezTo>
                  <a:cubicBezTo>
                    <a:pt x="35592" y="23584"/>
                    <a:pt x="35058" y="24618"/>
                    <a:pt x="34625" y="25719"/>
                  </a:cubicBezTo>
                  <a:cubicBezTo>
                    <a:pt x="34325" y="26419"/>
                    <a:pt x="33824" y="26820"/>
                    <a:pt x="33057" y="26920"/>
                  </a:cubicBezTo>
                  <a:cubicBezTo>
                    <a:pt x="32557" y="26986"/>
                    <a:pt x="32056" y="27120"/>
                    <a:pt x="31556" y="27186"/>
                  </a:cubicBezTo>
                  <a:cubicBezTo>
                    <a:pt x="31456" y="27220"/>
                    <a:pt x="31322" y="27220"/>
                    <a:pt x="31189" y="27220"/>
                  </a:cubicBezTo>
                  <a:lnTo>
                    <a:pt x="30955" y="27220"/>
                  </a:lnTo>
                  <a:cubicBezTo>
                    <a:pt x="30555" y="27120"/>
                    <a:pt x="30455" y="26820"/>
                    <a:pt x="30722" y="26519"/>
                  </a:cubicBezTo>
                  <a:cubicBezTo>
                    <a:pt x="30789" y="26419"/>
                    <a:pt x="30889" y="26353"/>
                    <a:pt x="31022" y="26252"/>
                  </a:cubicBezTo>
                  <a:cubicBezTo>
                    <a:pt x="30822" y="26152"/>
                    <a:pt x="30622" y="26119"/>
                    <a:pt x="30455" y="26019"/>
                  </a:cubicBezTo>
                  <a:cubicBezTo>
                    <a:pt x="29955" y="25752"/>
                    <a:pt x="29921" y="25452"/>
                    <a:pt x="30388" y="25118"/>
                  </a:cubicBezTo>
                  <a:cubicBezTo>
                    <a:pt x="30455" y="25085"/>
                    <a:pt x="30522" y="25052"/>
                    <a:pt x="30622" y="24985"/>
                  </a:cubicBezTo>
                  <a:cubicBezTo>
                    <a:pt x="30388" y="24885"/>
                    <a:pt x="30222" y="24785"/>
                    <a:pt x="30021" y="24685"/>
                  </a:cubicBezTo>
                  <a:cubicBezTo>
                    <a:pt x="29888" y="24585"/>
                    <a:pt x="29788" y="24485"/>
                    <a:pt x="29788" y="24284"/>
                  </a:cubicBezTo>
                  <a:cubicBezTo>
                    <a:pt x="29821" y="24084"/>
                    <a:pt x="29955" y="23984"/>
                    <a:pt x="30122" y="23917"/>
                  </a:cubicBezTo>
                  <a:cubicBezTo>
                    <a:pt x="30388" y="23851"/>
                    <a:pt x="30689" y="23817"/>
                    <a:pt x="30989" y="23784"/>
                  </a:cubicBezTo>
                  <a:lnTo>
                    <a:pt x="32023" y="23784"/>
                  </a:lnTo>
                  <a:cubicBezTo>
                    <a:pt x="32223" y="23784"/>
                    <a:pt x="32356" y="23717"/>
                    <a:pt x="32390" y="23484"/>
                  </a:cubicBezTo>
                  <a:cubicBezTo>
                    <a:pt x="32557" y="22650"/>
                    <a:pt x="32723" y="21816"/>
                    <a:pt x="32757" y="20949"/>
                  </a:cubicBezTo>
                  <a:cubicBezTo>
                    <a:pt x="32790" y="20715"/>
                    <a:pt x="32690" y="20548"/>
                    <a:pt x="32423" y="20448"/>
                  </a:cubicBezTo>
                  <a:cubicBezTo>
                    <a:pt x="31322" y="20015"/>
                    <a:pt x="30222" y="19614"/>
                    <a:pt x="29087" y="19247"/>
                  </a:cubicBezTo>
                  <a:cubicBezTo>
                    <a:pt x="29021" y="19247"/>
                    <a:pt x="28954" y="19214"/>
                    <a:pt x="28921" y="19214"/>
                  </a:cubicBezTo>
                  <a:cubicBezTo>
                    <a:pt x="28787" y="19214"/>
                    <a:pt x="28687" y="19281"/>
                    <a:pt x="28620" y="19481"/>
                  </a:cubicBezTo>
                  <a:cubicBezTo>
                    <a:pt x="28220" y="20415"/>
                    <a:pt x="27753" y="21282"/>
                    <a:pt x="27286" y="22183"/>
                  </a:cubicBezTo>
                  <a:cubicBezTo>
                    <a:pt x="27219" y="22350"/>
                    <a:pt x="27086" y="22516"/>
                    <a:pt x="26986" y="22683"/>
                  </a:cubicBezTo>
                  <a:cubicBezTo>
                    <a:pt x="26652" y="23284"/>
                    <a:pt x="26119" y="23584"/>
                    <a:pt x="25452" y="23584"/>
                  </a:cubicBezTo>
                  <a:lnTo>
                    <a:pt x="24684" y="23584"/>
                  </a:lnTo>
                  <a:cubicBezTo>
                    <a:pt x="24217" y="23584"/>
                    <a:pt x="23784" y="23584"/>
                    <a:pt x="23317" y="23517"/>
                  </a:cubicBezTo>
                  <a:cubicBezTo>
                    <a:pt x="23250" y="23484"/>
                    <a:pt x="23217" y="23484"/>
                    <a:pt x="23150" y="23484"/>
                  </a:cubicBezTo>
                  <a:cubicBezTo>
                    <a:pt x="22916" y="23417"/>
                    <a:pt x="22616" y="23384"/>
                    <a:pt x="22549" y="23084"/>
                  </a:cubicBezTo>
                  <a:cubicBezTo>
                    <a:pt x="22483" y="22783"/>
                    <a:pt x="22783" y="22717"/>
                    <a:pt x="22983" y="22583"/>
                  </a:cubicBezTo>
                  <a:cubicBezTo>
                    <a:pt x="22950" y="22383"/>
                    <a:pt x="22783" y="22383"/>
                    <a:pt x="22683" y="22316"/>
                  </a:cubicBezTo>
                  <a:cubicBezTo>
                    <a:pt x="22283" y="22016"/>
                    <a:pt x="22283" y="21749"/>
                    <a:pt x="22716" y="21516"/>
                  </a:cubicBezTo>
                  <a:cubicBezTo>
                    <a:pt x="22783" y="21482"/>
                    <a:pt x="22850" y="21482"/>
                    <a:pt x="22916" y="21449"/>
                  </a:cubicBezTo>
                  <a:cubicBezTo>
                    <a:pt x="22783" y="21249"/>
                    <a:pt x="22583" y="21182"/>
                    <a:pt x="22416" y="21015"/>
                  </a:cubicBezTo>
                  <a:cubicBezTo>
                    <a:pt x="22216" y="20782"/>
                    <a:pt x="22249" y="20548"/>
                    <a:pt x="22583" y="20415"/>
                  </a:cubicBezTo>
                  <a:cubicBezTo>
                    <a:pt x="22716" y="20382"/>
                    <a:pt x="22850" y="20348"/>
                    <a:pt x="22983" y="20348"/>
                  </a:cubicBezTo>
                  <a:cubicBezTo>
                    <a:pt x="23050" y="20348"/>
                    <a:pt x="23083" y="20348"/>
                    <a:pt x="23150" y="20382"/>
                  </a:cubicBezTo>
                  <a:cubicBezTo>
                    <a:pt x="23483" y="20415"/>
                    <a:pt x="23850" y="20448"/>
                    <a:pt x="24184" y="20515"/>
                  </a:cubicBezTo>
                  <a:lnTo>
                    <a:pt x="24317" y="20515"/>
                  </a:lnTo>
                  <a:cubicBezTo>
                    <a:pt x="24484" y="20515"/>
                    <a:pt x="24584" y="20448"/>
                    <a:pt x="24651" y="20248"/>
                  </a:cubicBezTo>
                  <a:cubicBezTo>
                    <a:pt x="24884" y="19648"/>
                    <a:pt x="25085" y="19081"/>
                    <a:pt x="25418" y="18514"/>
                  </a:cubicBezTo>
                  <a:cubicBezTo>
                    <a:pt x="25251" y="18380"/>
                    <a:pt x="25085" y="18380"/>
                    <a:pt x="24918" y="18380"/>
                  </a:cubicBezTo>
                  <a:cubicBezTo>
                    <a:pt x="23417" y="18180"/>
                    <a:pt x="21916" y="17947"/>
                    <a:pt x="20415" y="17947"/>
                  </a:cubicBezTo>
                  <a:lnTo>
                    <a:pt x="20315" y="17947"/>
                  </a:lnTo>
                  <a:cubicBezTo>
                    <a:pt x="19814" y="18113"/>
                    <a:pt x="19314" y="18313"/>
                    <a:pt x="18780" y="18514"/>
                  </a:cubicBezTo>
                  <a:cubicBezTo>
                    <a:pt x="16045" y="19514"/>
                    <a:pt x="13243" y="20348"/>
                    <a:pt x="10407" y="21182"/>
                  </a:cubicBezTo>
                  <a:cubicBezTo>
                    <a:pt x="9040" y="21616"/>
                    <a:pt x="7672" y="22083"/>
                    <a:pt x="6271" y="22383"/>
                  </a:cubicBezTo>
                  <a:cubicBezTo>
                    <a:pt x="6004" y="22416"/>
                    <a:pt x="5737" y="22483"/>
                    <a:pt x="5437" y="22516"/>
                  </a:cubicBezTo>
                  <a:cubicBezTo>
                    <a:pt x="5404" y="22516"/>
                    <a:pt x="5337" y="22550"/>
                    <a:pt x="5304" y="22550"/>
                  </a:cubicBezTo>
                  <a:cubicBezTo>
                    <a:pt x="4937" y="22550"/>
                    <a:pt x="4670" y="22383"/>
                    <a:pt x="4570" y="22083"/>
                  </a:cubicBezTo>
                  <a:cubicBezTo>
                    <a:pt x="4503" y="21983"/>
                    <a:pt x="4503" y="21883"/>
                    <a:pt x="4503" y="21783"/>
                  </a:cubicBezTo>
                  <a:cubicBezTo>
                    <a:pt x="4403" y="21783"/>
                    <a:pt x="4336" y="21716"/>
                    <a:pt x="4270" y="21516"/>
                  </a:cubicBezTo>
                  <a:cubicBezTo>
                    <a:pt x="4136" y="20949"/>
                    <a:pt x="4070" y="20348"/>
                    <a:pt x="4036" y="19748"/>
                  </a:cubicBezTo>
                  <a:cubicBezTo>
                    <a:pt x="4003" y="19481"/>
                    <a:pt x="4103" y="19348"/>
                    <a:pt x="4303" y="19348"/>
                  </a:cubicBezTo>
                  <a:cubicBezTo>
                    <a:pt x="4370" y="19348"/>
                    <a:pt x="4403" y="19348"/>
                    <a:pt x="4470" y="19381"/>
                  </a:cubicBezTo>
                  <a:cubicBezTo>
                    <a:pt x="4837" y="19448"/>
                    <a:pt x="5204" y="19581"/>
                    <a:pt x="5537" y="19714"/>
                  </a:cubicBezTo>
                  <a:cubicBezTo>
                    <a:pt x="5604" y="19714"/>
                    <a:pt x="5671" y="19748"/>
                    <a:pt x="5737" y="19748"/>
                  </a:cubicBezTo>
                  <a:lnTo>
                    <a:pt x="5838" y="19748"/>
                  </a:lnTo>
                  <a:cubicBezTo>
                    <a:pt x="5938" y="19281"/>
                    <a:pt x="6071" y="18847"/>
                    <a:pt x="6171" y="18380"/>
                  </a:cubicBezTo>
                  <a:cubicBezTo>
                    <a:pt x="6271" y="18080"/>
                    <a:pt x="6338" y="17980"/>
                    <a:pt x="6505" y="17980"/>
                  </a:cubicBezTo>
                  <a:cubicBezTo>
                    <a:pt x="6571" y="17980"/>
                    <a:pt x="6671" y="17980"/>
                    <a:pt x="6772" y="18013"/>
                  </a:cubicBezTo>
                  <a:cubicBezTo>
                    <a:pt x="7072" y="18080"/>
                    <a:pt x="7339" y="18180"/>
                    <a:pt x="7605" y="18280"/>
                  </a:cubicBezTo>
                  <a:cubicBezTo>
                    <a:pt x="7772" y="18313"/>
                    <a:pt x="7872" y="18347"/>
                    <a:pt x="7939" y="18347"/>
                  </a:cubicBezTo>
                  <a:cubicBezTo>
                    <a:pt x="8072" y="18347"/>
                    <a:pt x="8106" y="18247"/>
                    <a:pt x="8206" y="17947"/>
                  </a:cubicBezTo>
                  <a:cubicBezTo>
                    <a:pt x="8306" y="17580"/>
                    <a:pt x="8406" y="17213"/>
                    <a:pt x="8539" y="16846"/>
                  </a:cubicBezTo>
                  <a:cubicBezTo>
                    <a:pt x="8673" y="16546"/>
                    <a:pt x="8740" y="16445"/>
                    <a:pt x="8940" y="16445"/>
                  </a:cubicBezTo>
                  <a:cubicBezTo>
                    <a:pt x="9006" y="16445"/>
                    <a:pt x="9107" y="16445"/>
                    <a:pt x="9207" y="16479"/>
                  </a:cubicBezTo>
                  <a:cubicBezTo>
                    <a:pt x="9507" y="16546"/>
                    <a:pt x="9807" y="16646"/>
                    <a:pt x="10107" y="16712"/>
                  </a:cubicBezTo>
                  <a:cubicBezTo>
                    <a:pt x="10241" y="16746"/>
                    <a:pt x="10341" y="16779"/>
                    <a:pt x="10407" y="16779"/>
                  </a:cubicBezTo>
                  <a:cubicBezTo>
                    <a:pt x="10508" y="16779"/>
                    <a:pt x="10574" y="16679"/>
                    <a:pt x="10641" y="16445"/>
                  </a:cubicBezTo>
                  <a:cubicBezTo>
                    <a:pt x="10808" y="16045"/>
                    <a:pt x="10941" y="15612"/>
                    <a:pt x="11108" y="15211"/>
                  </a:cubicBezTo>
                  <a:cubicBezTo>
                    <a:pt x="11175" y="15011"/>
                    <a:pt x="11241" y="14911"/>
                    <a:pt x="11408" y="14911"/>
                  </a:cubicBezTo>
                  <a:cubicBezTo>
                    <a:pt x="11475" y="14911"/>
                    <a:pt x="11542" y="14911"/>
                    <a:pt x="11642" y="14944"/>
                  </a:cubicBezTo>
                  <a:cubicBezTo>
                    <a:pt x="11909" y="15011"/>
                    <a:pt x="12142" y="15111"/>
                    <a:pt x="12409" y="15211"/>
                  </a:cubicBezTo>
                  <a:cubicBezTo>
                    <a:pt x="12476" y="15245"/>
                    <a:pt x="12542" y="15245"/>
                    <a:pt x="12576" y="15245"/>
                  </a:cubicBezTo>
                  <a:cubicBezTo>
                    <a:pt x="12676" y="15245"/>
                    <a:pt x="12742" y="15178"/>
                    <a:pt x="12776" y="15011"/>
                  </a:cubicBezTo>
                  <a:cubicBezTo>
                    <a:pt x="12843" y="14744"/>
                    <a:pt x="12943" y="14477"/>
                    <a:pt x="13043" y="14177"/>
                  </a:cubicBezTo>
                  <a:cubicBezTo>
                    <a:pt x="13143" y="13877"/>
                    <a:pt x="13176" y="13810"/>
                    <a:pt x="13410" y="13810"/>
                  </a:cubicBezTo>
                  <a:lnTo>
                    <a:pt x="13576" y="13810"/>
                  </a:lnTo>
                  <a:cubicBezTo>
                    <a:pt x="13910" y="13844"/>
                    <a:pt x="14210" y="13910"/>
                    <a:pt x="14544" y="13977"/>
                  </a:cubicBezTo>
                  <a:cubicBezTo>
                    <a:pt x="14644" y="14010"/>
                    <a:pt x="14744" y="14010"/>
                    <a:pt x="14811" y="14010"/>
                  </a:cubicBezTo>
                  <a:cubicBezTo>
                    <a:pt x="14944" y="14010"/>
                    <a:pt x="14977" y="13944"/>
                    <a:pt x="15077" y="13677"/>
                  </a:cubicBezTo>
                  <a:cubicBezTo>
                    <a:pt x="15311" y="13110"/>
                    <a:pt x="15378" y="12876"/>
                    <a:pt x="15578" y="12876"/>
                  </a:cubicBezTo>
                  <a:cubicBezTo>
                    <a:pt x="15711" y="12876"/>
                    <a:pt x="15945" y="13010"/>
                    <a:pt x="16378" y="13176"/>
                  </a:cubicBezTo>
                  <a:cubicBezTo>
                    <a:pt x="16512" y="13210"/>
                    <a:pt x="16679" y="13277"/>
                    <a:pt x="16812" y="13377"/>
                  </a:cubicBezTo>
                  <a:cubicBezTo>
                    <a:pt x="16812" y="13377"/>
                    <a:pt x="16845" y="13410"/>
                    <a:pt x="16879" y="13410"/>
                  </a:cubicBezTo>
                  <a:cubicBezTo>
                    <a:pt x="17779" y="12910"/>
                    <a:pt x="18647" y="12376"/>
                    <a:pt x="19547" y="11842"/>
                  </a:cubicBezTo>
                  <a:cubicBezTo>
                    <a:pt x="19714" y="11742"/>
                    <a:pt x="19881" y="11675"/>
                    <a:pt x="20048" y="11475"/>
                  </a:cubicBezTo>
                  <a:cubicBezTo>
                    <a:pt x="19848" y="11475"/>
                    <a:pt x="19681" y="11442"/>
                    <a:pt x="19514" y="11442"/>
                  </a:cubicBezTo>
                  <a:cubicBezTo>
                    <a:pt x="19447" y="11442"/>
                    <a:pt x="19347" y="11442"/>
                    <a:pt x="19280" y="11475"/>
                  </a:cubicBezTo>
                  <a:cubicBezTo>
                    <a:pt x="18647" y="11509"/>
                    <a:pt x="18013" y="11542"/>
                    <a:pt x="17412" y="11575"/>
                  </a:cubicBezTo>
                  <a:cubicBezTo>
                    <a:pt x="17146" y="12009"/>
                    <a:pt x="16845" y="12443"/>
                    <a:pt x="16545" y="12843"/>
                  </a:cubicBezTo>
                  <a:cubicBezTo>
                    <a:pt x="16478" y="12910"/>
                    <a:pt x="16412" y="12976"/>
                    <a:pt x="16345" y="12976"/>
                  </a:cubicBezTo>
                  <a:cubicBezTo>
                    <a:pt x="16278" y="12976"/>
                    <a:pt x="16178" y="12943"/>
                    <a:pt x="16112" y="12876"/>
                  </a:cubicBezTo>
                  <a:cubicBezTo>
                    <a:pt x="15978" y="12709"/>
                    <a:pt x="15811" y="12543"/>
                    <a:pt x="15678" y="12376"/>
                  </a:cubicBezTo>
                  <a:cubicBezTo>
                    <a:pt x="15478" y="12176"/>
                    <a:pt x="15311" y="11976"/>
                    <a:pt x="15111" y="11709"/>
                  </a:cubicBezTo>
                  <a:cubicBezTo>
                    <a:pt x="14644" y="12242"/>
                    <a:pt x="14344" y="12776"/>
                    <a:pt x="13977" y="13277"/>
                  </a:cubicBezTo>
                  <a:cubicBezTo>
                    <a:pt x="13810" y="13477"/>
                    <a:pt x="13710" y="13577"/>
                    <a:pt x="13610" y="13577"/>
                  </a:cubicBezTo>
                  <a:cubicBezTo>
                    <a:pt x="13510" y="13577"/>
                    <a:pt x="13410" y="13510"/>
                    <a:pt x="13243" y="13343"/>
                  </a:cubicBezTo>
                  <a:cubicBezTo>
                    <a:pt x="12943" y="13010"/>
                    <a:pt x="12642" y="12709"/>
                    <a:pt x="12342" y="12376"/>
                  </a:cubicBezTo>
                  <a:cubicBezTo>
                    <a:pt x="12275" y="12309"/>
                    <a:pt x="12209" y="12276"/>
                    <a:pt x="12142" y="12276"/>
                  </a:cubicBezTo>
                  <a:cubicBezTo>
                    <a:pt x="12075" y="12276"/>
                    <a:pt x="12042" y="12309"/>
                    <a:pt x="11975" y="12409"/>
                  </a:cubicBezTo>
                  <a:cubicBezTo>
                    <a:pt x="11675" y="12776"/>
                    <a:pt x="11408" y="13143"/>
                    <a:pt x="11108" y="13510"/>
                  </a:cubicBezTo>
                  <a:cubicBezTo>
                    <a:pt x="11041" y="13610"/>
                    <a:pt x="10941" y="13710"/>
                    <a:pt x="10841" y="13810"/>
                  </a:cubicBezTo>
                  <a:cubicBezTo>
                    <a:pt x="10741" y="13944"/>
                    <a:pt x="10641" y="14010"/>
                    <a:pt x="10574" y="14010"/>
                  </a:cubicBezTo>
                  <a:cubicBezTo>
                    <a:pt x="10508" y="14010"/>
                    <a:pt x="10407" y="13944"/>
                    <a:pt x="10307" y="13810"/>
                  </a:cubicBezTo>
                  <a:cubicBezTo>
                    <a:pt x="10074" y="13510"/>
                    <a:pt x="9840" y="13176"/>
                    <a:pt x="9607" y="12876"/>
                  </a:cubicBezTo>
                  <a:cubicBezTo>
                    <a:pt x="9507" y="12776"/>
                    <a:pt x="9473" y="12676"/>
                    <a:pt x="9307" y="12576"/>
                  </a:cubicBezTo>
                  <a:cubicBezTo>
                    <a:pt x="9173" y="12676"/>
                    <a:pt x="9040" y="12843"/>
                    <a:pt x="8906" y="13010"/>
                  </a:cubicBezTo>
                  <a:cubicBezTo>
                    <a:pt x="8573" y="13410"/>
                    <a:pt x="8239" y="13810"/>
                    <a:pt x="7872" y="14211"/>
                  </a:cubicBezTo>
                  <a:cubicBezTo>
                    <a:pt x="7772" y="14344"/>
                    <a:pt x="7672" y="14411"/>
                    <a:pt x="7572" y="14411"/>
                  </a:cubicBezTo>
                  <a:cubicBezTo>
                    <a:pt x="7472" y="14411"/>
                    <a:pt x="7372" y="14344"/>
                    <a:pt x="7272" y="14177"/>
                  </a:cubicBezTo>
                  <a:cubicBezTo>
                    <a:pt x="6972" y="13810"/>
                    <a:pt x="6738" y="13443"/>
                    <a:pt x="6471" y="13110"/>
                  </a:cubicBezTo>
                  <a:cubicBezTo>
                    <a:pt x="6405" y="13010"/>
                    <a:pt x="6371" y="12876"/>
                    <a:pt x="6204" y="12810"/>
                  </a:cubicBezTo>
                  <a:cubicBezTo>
                    <a:pt x="5971" y="13143"/>
                    <a:pt x="5704" y="13477"/>
                    <a:pt x="5471" y="13777"/>
                  </a:cubicBezTo>
                  <a:cubicBezTo>
                    <a:pt x="5337" y="13977"/>
                    <a:pt x="5204" y="14177"/>
                    <a:pt x="5037" y="14377"/>
                  </a:cubicBezTo>
                  <a:cubicBezTo>
                    <a:pt x="4937" y="14511"/>
                    <a:pt x="4870" y="14577"/>
                    <a:pt x="4770" y="14577"/>
                  </a:cubicBezTo>
                  <a:cubicBezTo>
                    <a:pt x="4670" y="14577"/>
                    <a:pt x="4603" y="14511"/>
                    <a:pt x="4470" y="14377"/>
                  </a:cubicBezTo>
                  <a:cubicBezTo>
                    <a:pt x="4103" y="13944"/>
                    <a:pt x="3736" y="13477"/>
                    <a:pt x="3369" y="13010"/>
                  </a:cubicBezTo>
                  <a:cubicBezTo>
                    <a:pt x="3169" y="13110"/>
                    <a:pt x="3102" y="13277"/>
                    <a:pt x="2969" y="13410"/>
                  </a:cubicBezTo>
                  <a:cubicBezTo>
                    <a:pt x="2635" y="13810"/>
                    <a:pt x="2335" y="14244"/>
                    <a:pt x="1935" y="14611"/>
                  </a:cubicBezTo>
                  <a:cubicBezTo>
                    <a:pt x="1801" y="14711"/>
                    <a:pt x="1735" y="14778"/>
                    <a:pt x="1635" y="14778"/>
                  </a:cubicBezTo>
                  <a:cubicBezTo>
                    <a:pt x="1534" y="14778"/>
                    <a:pt x="1468" y="14678"/>
                    <a:pt x="1368" y="14511"/>
                  </a:cubicBezTo>
                  <a:cubicBezTo>
                    <a:pt x="1168" y="13977"/>
                    <a:pt x="1001" y="13443"/>
                    <a:pt x="834" y="12910"/>
                  </a:cubicBezTo>
                  <a:cubicBezTo>
                    <a:pt x="801" y="12810"/>
                    <a:pt x="801" y="12709"/>
                    <a:pt x="801" y="12643"/>
                  </a:cubicBezTo>
                  <a:cubicBezTo>
                    <a:pt x="701" y="12543"/>
                    <a:pt x="634" y="12409"/>
                    <a:pt x="600" y="12242"/>
                  </a:cubicBezTo>
                  <a:cubicBezTo>
                    <a:pt x="467" y="11675"/>
                    <a:pt x="434" y="11075"/>
                    <a:pt x="434" y="10508"/>
                  </a:cubicBezTo>
                  <a:cubicBezTo>
                    <a:pt x="467" y="9941"/>
                    <a:pt x="801" y="9674"/>
                    <a:pt x="1268" y="9674"/>
                  </a:cubicBezTo>
                  <a:lnTo>
                    <a:pt x="1501" y="9674"/>
                  </a:lnTo>
                  <a:cubicBezTo>
                    <a:pt x="1568" y="9674"/>
                    <a:pt x="1635" y="9674"/>
                    <a:pt x="1701" y="9741"/>
                  </a:cubicBezTo>
                  <a:cubicBezTo>
                    <a:pt x="1835" y="9807"/>
                    <a:pt x="1968" y="9841"/>
                    <a:pt x="2068" y="9841"/>
                  </a:cubicBezTo>
                  <a:cubicBezTo>
                    <a:pt x="2368" y="9841"/>
                    <a:pt x="2602" y="9641"/>
                    <a:pt x="2869" y="9507"/>
                  </a:cubicBezTo>
                  <a:cubicBezTo>
                    <a:pt x="3036" y="9407"/>
                    <a:pt x="2969" y="9274"/>
                    <a:pt x="2969" y="9140"/>
                  </a:cubicBezTo>
                  <a:cubicBezTo>
                    <a:pt x="2869" y="8406"/>
                    <a:pt x="3169" y="7973"/>
                    <a:pt x="3669" y="7973"/>
                  </a:cubicBezTo>
                  <a:cubicBezTo>
                    <a:pt x="3836" y="7973"/>
                    <a:pt x="4070" y="8039"/>
                    <a:pt x="4303" y="8140"/>
                  </a:cubicBezTo>
                  <a:cubicBezTo>
                    <a:pt x="4537" y="8273"/>
                    <a:pt x="4703" y="8306"/>
                    <a:pt x="4904" y="8306"/>
                  </a:cubicBezTo>
                  <a:cubicBezTo>
                    <a:pt x="5137" y="8306"/>
                    <a:pt x="5337" y="8240"/>
                    <a:pt x="5604" y="8140"/>
                  </a:cubicBezTo>
                  <a:cubicBezTo>
                    <a:pt x="7339" y="7406"/>
                    <a:pt x="9107" y="6672"/>
                    <a:pt x="10908" y="6038"/>
                  </a:cubicBezTo>
                  <a:cubicBezTo>
                    <a:pt x="11375" y="5905"/>
                    <a:pt x="11375" y="5905"/>
                    <a:pt x="11408" y="5371"/>
                  </a:cubicBezTo>
                  <a:cubicBezTo>
                    <a:pt x="11408" y="4904"/>
                    <a:pt x="11475" y="4437"/>
                    <a:pt x="11642" y="4003"/>
                  </a:cubicBezTo>
                  <a:cubicBezTo>
                    <a:pt x="11842" y="3403"/>
                    <a:pt x="12309" y="3069"/>
                    <a:pt x="12943" y="2969"/>
                  </a:cubicBezTo>
                  <a:cubicBezTo>
                    <a:pt x="13109" y="2969"/>
                    <a:pt x="13276" y="2936"/>
                    <a:pt x="13443" y="2936"/>
                  </a:cubicBezTo>
                  <a:cubicBezTo>
                    <a:pt x="14143" y="2936"/>
                    <a:pt x="14777" y="3169"/>
                    <a:pt x="15311" y="3703"/>
                  </a:cubicBezTo>
                  <a:cubicBezTo>
                    <a:pt x="15478" y="3870"/>
                    <a:pt x="15645" y="3937"/>
                    <a:pt x="15845" y="3937"/>
                  </a:cubicBezTo>
                  <a:cubicBezTo>
                    <a:pt x="15945" y="3937"/>
                    <a:pt x="16045" y="3937"/>
                    <a:pt x="16178" y="3870"/>
                  </a:cubicBezTo>
                  <a:cubicBezTo>
                    <a:pt x="16645" y="3736"/>
                    <a:pt x="17112" y="3636"/>
                    <a:pt x="17579" y="3503"/>
                  </a:cubicBezTo>
                  <a:cubicBezTo>
                    <a:pt x="18013" y="3403"/>
                    <a:pt x="18013" y="3403"/>
                    <a:pt x="18046" y="2936"/>
                  </a:cubicBezTo>
                  <a:cubicBezTo>
                    <a:pt x="18046" y="2669"/>
                    <a:pt x="18080" y="2402"/>
                    <a:pt x="18113" y="2135"/>
                  </a:cubicBezTo>
                  <a:cubicBezTo>
                    <a:pt x="18246" y="1301"/>
                    <a:pt x="18847" y="801"/>
                    <a:pt x="19581" y="801"/>
                  </a:cubicBezTo>
                  <a:cubicBezTo>
                    <a:pt x="19747" y="801"/>
                    <a:pt x="19881" y="834"/>
                    <a:pt x="20048" y="868"/>
                  </a:cubicBezTo>
                  <a:cubicBezTo>
                    <a:pt x="20515" y="1001"/>
                    <a:pt x="20915" y="1235"/>
                    <a:pt x="21249" y="1535"/>
                  </a:cubicBezTo>
                  <a:cubicBezTo>
                    <a:pt x="21515" y="1802"/>
                    <a:pt x="21782" y="2069"/>
                    <a:pt x="21982" y="2402"/>
                  </a:cubicBezTo>
                  <a:cubicBezTo>
                    <a:pt x="22082" y="2569"/>
                    <a:pt x="22216" y="2636"/>
                    <a:pt x="22416" y="2636"/>
                  </a:cubicBezTo>
                  <a:lnTo>
                    <a:pt x="22449" y="2636"/>
                  </a:lnTo>
                  <a:cubicBezTo>
                    <a:pt x="22883" y="2602"/>
                    <a:pt x="23350" y="2602"/>
                    <a:pt x="23784" y="2602"/>
                  </a:cubicBezTo>
                  <a:cubicBezTo>
                    <a:pt x="25785" y="2602"/>
                    <a:pt x="27787" y="2769"/>
                    <a:pt x="29788" y="3036"/>
                  </a:cubicBezTo>
                  <a:cubicBezTo>
                    <a:pt x="29888" y="3036"/>
                    <a:pt x="29988" y="3069"/>
                    <a:pt x="30088" y="3069"/>
                  </a:cubicBezTo>
                  <a:cubicBezTo>
                    <a:pt x="31189" y="2169"/>
                    <a:pt x="32356" y="1301"/>
                    <a:pt x="33557" y="534"/>
                  </a:cubicBezTo>
                  <a:cubicBezTo>
                    <a:pt x="33691" y="467"/>
                    <a:pt x="33791" y="434"/>
                    <a:pt x="33858" y="434"/>
                  </a:cubicBezTo>
                  <a:close/>
                  <a:moveTo>
                    <a:pt x="33858" y="0"/>
                  </a:moveTo>
                  <a:cubicBezTo>
                    <a:pt x="33657" y="0"/>
                    <a:pt x="33491" y="100"/>
                    <a:pt x="33357" y="201"/>
                  </a:cubicBezTo>
                  <a:cubicBezTo>
                    <a:pt x="32256" y="868"/>
                    <a:pt x="31156" y="1668"/>
                    <a:pt x="29955" y="2636"/>
                  </a:cubicBezTo>
                  <a:cubicBezTo>
                    <a:pt x="29921" y="2636"/>
                    <a:pt x="29888" y="2602"/>
                    <a:pt x="29821" y="2602"/>
                  </a:cubicBezTo>
                  <a:cubicBezTo>
                    <a:pt x="27486" y="2335"/>
                    <a:pt x="25552" y="2202"/>
                    <a:pt x="23784" y="2202"/>
                  </a:cubicBezTo>
                  <a:lnTo>
                    <a:pt x="22349" y="2202"/>
                  </a:lnTo>
                  <a:cubicBezTo>
                    <a:pt x="22149" y="1868"/>
                    <a:pt x="21882" y="1568"/>
                    <a:pt x="21515" y="1235"/>
                  </a:cubicBezTo>
                  <a:cubicBezTo>
                    <a:pt x="21115" y="868"/>
                    <a:pt x="20648" y="601"/>
                    <a:pt x="20148" y="467"/>
                  </a:cubicBezTo>
                  <a:cubicBezTo>
                    <a:pt x="19948" y="434"/>
                    <a:pt x="19781" y="401"/>
                    <a:pt x="19581" y="401"/>
                  </a:cubicBezTo>
                  <a:cubicBezTo>
                    <a:pt x="18613" y="401"/>
                    <a:pt x="17879" y="1034"/>
                    <a:pt x="17713" y="2035"/>
                  </a:cubicBezTo>
                  <a:cubicBezTo>
                    <a:pt x="17646" y="2335"/>
                    <a:pt x="17613" y="2636"/>
                    <a:pt x="17613" y="2936"/>
                  </a:cubicBezTo>
                  <a:cubicBezTo>
                    <a:pt x="17613" y="2969"/>
                    <a:pt x="17613" y="3003"/>
                    <a:pt x="17613" y="3069"/>
                  </a:cubicBezTo>
                  <a:cubicBezTo>
                    <a:pt x="17579" y="3069"/>
                    <a:pt x="17513" y="3069"/>
                    <a:pt x="17479" y="3103"/>
                  </a:cubicBezTo>
                  <a:cubicBezTo>
                    <a:pt x="17346" y="3136"/>
                    <a:pt x="17246" y="3169"/>
                    <a:pt x="17146" y="3169"/>
                  </a:cubicBezTo>
                  <a:cubicBezTo>
                    <a:pt x="16779" y="3269"/>
                    <a:pt x="16412" y="3369"/>
                    <a:pt x="16045" y="3470"/>
                  </a:cubicBezTo>
                  <a:cubicBezTo>
                    <a:pt x="15978" y="3503"/>
                    <a:pt x="15911" y="3536"/>
                    <a:pt x="15845" y="3536"/>
                  </a:cubicBezTo>
                  <a:cubicBezTo>
                    <a:pt x="15811" y="3536"/>
                    <a:pt x="15745" y="3536"/>
                    <a:pt x="15611" y="3403"/>
                  </a:cubicBezTo>
                  <a:cubicBezTo>
                    <a:pt x="15011" y="2802"/>
                    <a:pt x="14277" y="2536"/>
                    <a:pt x="13443" y="2536"/>
                  </a:cubicBezTo>
                  <a:cubicBezTo>
                    <a:pt x="13243" y="2536"/>
                    <a:pt x="13076" y="2536"/>
                    <a:pt x="12876" y="2569"/>
                  </a:cubicBezTo>
                  <a:cubicBezTo>
                    <a:pt x="12075" y="2669"/>
                    <a:pt x="11508" y="3103"/>
                    <a:pt x="11241" y="3870"/>
                  </a:cubicBezTo>
                  <a:cubicBezTo>
                    <a:pt x="11075" y="4303"/>
                    <a:pt x="11008" y="4770"/>
                    <a:pt x="10975" y="5338"/>
                  </a:cubicBezTo>
                  <a:cubicBezTo>
                    <a:pt x="10975" y="5438"/>
                    <a:pt x="10975" y="5538"/>
                    <a:pt x="10975" y="5571"/>
                  </a:cubicBezTo>
                  <a:cubicBezTo>
                    <a:pt x="10908" y="5604"/>
                    <a:pt x="10841" y="5638"/>
                    <a:pt x="10774" y="5671"/>
                  </a:cubicBezTo>
                  <a:cubicBezTo>
                    <a:pt x="8973" y="6272"/>
                    <a:pt x="7305" y="6972"/>
                    <a:pt x="5437" y="7739"/>
                  </a:cubicBezTo>
                  <a:cubicBezTo>
                    <a:pt x="5237" y="7839"/>
                    <a:pt x="5070" y="7906"/>
                    <a:pt x="4904" y="7906"/>
                  </a:cubicBezTo>
                  <a:cubicBezTo>
                    <a:pt x="4770" y="7906"/>
                    <a:pt x="4637" y="7873"/>
                    <a:pt x="4503" y="7773"/>
                  </a:cubicBezTo>
                  <a:cubicBezTo>
                    <a:pt x="4203" y="7639"/>
                    <a:pt x="3936" y="7539"/>
                    <a:pt x="3669" y="7539"/>
                  </a:cubicBezTo>
                  <a:cubicBezTo>
                    <a:pt x="3336" y="7539"/>
                    <a:pt x="3069" y="7673"/>
                    <a:pt x="2869" y="7906"/>
                  </a:cubicBezTo>
                  <a:cubicBezTo>
                    <a:pt x="2602" y="8206"/>
                    <a:pt x="2502" y="8640"/>
                    <a:pt x="2569" y="9207"/>
                  </a:cubicBezTo>
                  <a:cubicBezTo>
                    <a:pt x="2535" y="9207"/>
                    <a:pt x="2502" y="9240"/>
                    <a:pt x="2468" y="9240"/>
                  </a:cubicBezTo>
                  <a:cubicBezTo>
                    <a:pt x="2335" y="9340"/>
                    <a:pt x="2168" y="9440"/>
                    <a:pt x="2068" y="9440"/>
                  </a:cubicBezTo>
                  <a:cubicBezTo>
                    <a:pt x="2035" y="9440"/>
                    <a:pt x="2001" y="9440"/>
                    <a:pt x="1935" y="9374"/>
                  </a:cubicBezTo>
                  <a:cubicBezTo>
                    <a:pt x="1801" y="9307"/>
                    <a:pt x="1668" y="9274"/>
                    <a:pt x="1601" y="9274"/>
                  </a:cubicBezTo>
                  <a:lnTo>
                    <a:pt x="1568" y="9274"/>
                  </a:lnTo>
                  <a:cubicBezTo>
                    <a:pt x="1468" y="9240"/>
                    <a:pt x="1368" y="9240"/>
                    <a:pt x="1268" y="9240"/>
                  </a:cubicBezTo>
                  <a:cubicBezTo>
                    <a:pt x="567" y="9240"/>
                    <a:pt x="67" y="9707"/>
                    <a:pt x="33" y="10475"/>
                  </a:cubicBezTo>
                  <a:cubicBezTo>
                    <a:pt x="0" y="11108"/>
                    <a:pt x="67" y="11742"/>
                    <a:pt x="200" y="12309"/>
                  </a:cubicBezTo>
                  <a:cubicBezTo>
                    <a:pt x="234" y="12509"/>
                    <a:pt x="300" y="12676"/>
                    <a:pt x="400" y="12810"/>
                  </a:cubicBezTo>
                  <a:cubicBezTo>
                    <a:pt x="400" y="12876"/>
                    <a:pt x="434" y="12943"/>
                    <a:pt x="434" y="13010"/>
                  </a:cubicBezTo>
                  <a:cubicBezTo>
                    <a:pt x="567" y="13510"/>
                    <a:pt x="767" y="14110"/>
                    <a:pt x="1001" y="14678"/>
                  </a:cubicBezTo>
                  <a:cubicBezTo>
                    <a:pt x="1134" y="15011"/>
                    <a:pt x="1368" y="15178"/>
                    <a:pt x="1635" y="15178"/>
                  </a:cubicBezTo>
                  <a:cubicBezTo>
                    <a:pt x="1901" y="15178"/>
                    <a:pt x="2068" y="15044"/>
                    <a:pt x="2202" y="14911"/>
                  </a:cubicBezTo>
                  <a:cubicBezTo>
                    <a:pt x="2502" y="14644"/>
                    <a:pt x="2735" y="14344"/>
                    <a:pt x="2969" y="14077"/>
                  </a:cubicBezTo>
                  <a:cubicBezTo>
                    <a:pt x="3069" y="13944"/>
                    <a:pt x="3169" y="13810"/>
                    <a:pt x="3302" y="13677"/>
                  </a:cubicBezTo>
                  <a:cubicBezTo>
                    <a:pt x="3302" y="13677"/>
                    <a:pt x="3336" y="13643"/>
                    <a:pt x="3336" y="13643"/>
                  </a:cubicBezTo>
                  <a:cubicBezTo>
                    <a:pt x="3336" y="13643"/>
                    <a:pt x="3369" y="13677"/>
                    <a:pt x="3369" y="13677"/>
                  </a:cubicBezTo>
                  <a:cubicBezTo>
                    <a:pt x="3636" y="14010"/>
                    <a:pt x="3903" y="14344"/>
                    <a:pt x="4170" y="14644"/>
                  </a:cubicBezTo>
                  <a:cubicBezTo>
                    <a:pt x="4270" y="14778"/>
                    <a:pt x="4470" y="15011"/>
                    <a:pt x="4770" y="15011"/>
                  </a:cubicBezTo>
                  <a:cubicBezTo>
                    <a:pt x="5070" y="15011"/>
                    <a:pt x="5270" y="14744"/>
                    <a:pt x="5371" y="14644"/>
                  </a:cubicBezTo>
                  <a:cubicBezTo>
                    <a:pt x="5471" y="14511"/>
                    <a:pt x="5571" y="14377"/>
                    <a:pt x="5671" y="14244"/>
                  </a:cubicBezTo>
                  <a:cubicBezTo>
                    <a:pt x="5704" y="14177"/>
                    <a:pt x="5771" y="14110"/>
                    <a:pt x="5804" y="14044"/>
                  </a:cubicBezTo>
                  <a:cubicBezTo>
                    <a:pt x="5938" y="13844"/>
                    <a:pt x="6104" y="13643"/>
                    <a:pt x="6238" y="13477"/>
                  </a:cubicBezTo>
                  <a:cubicBezTo>
                    <a:pt x="6271" y="13543"/>
                    <a:pt x="6338" y="13610"/>
                    <a:pt x="6405" y="13677"/>
                  </a:cubicBezTo>
                  <a:cubicBezTo>
                    <a:pt x="6571" y="13944"/>
                    <a:pt x="6738" y="14177"/>
                    <a:pt x="6938" y="14444"/>
                  </a:cubicBezTo>
                  <a:cubicBezTo>
                    <a:pt x="7038" y="14544"/>
                    <a:pt x="7239" y="14811"/>
                    <a:pt x="7572" y="14811"/>
                  </a:cubicBezTo>
                  <a:cubicBezTo>
                    <a:pt x="7839" y="14811"/>
                    <a:pt x="8039" y="14644"/>
                    <a:pt x="8173" y="14477"/>
                  </a:cubicBezTo>
                  <a:cubicBezTo>
                    <a:pt x="8439" y="14244"/>
                    <a:pt x="8640" y="13977"/>
                    <a:pt x="8873" y="13710"/>
                  </a:cubicBezTo>
                  <a:cubicBezTo>
                    <a:pt x="8973" y="13543"/>
                    <a:pt x="9107" y="13410"/>
                    <a:pt x="9240" y="13277"/>
                  </a:cubicBezTo>
                  <a:cubicBezTo>
                    <a:pt x="9273" y="13243"/>
                    <a:pt x="9273" y="13210"/>
                    <a:pt x="9307" y="13176"/>
                  </a:cubicBezTo>
                  <a:cubicBezTo>
                    <a:pt x="9373" y="13243"/>
                    <a:pt x="9407" y="13343"/>
                    <a:pt x="9473" y="13410"/>
                  </a:cubicBezTo>
                  <a:cubicBezTo>
                    <a:pt x="9640" y="13643"/>
                    <a:pt x="9807" y="13844"/>
                    <a:pt x="9974" y="14077"/>
                  </a:cubicBezTo>
                  <a:cubicBezTo>
                    <a:pt x="10107" y="14244"/>
                    <a:pt x="10307" y="14411"/>
                    <a:pt x="10574" y="14411"/>
                  </a:cubicBezTo>
                  <a:cubicBezTo>
                    <a:pt x="10841" y="14411"/>
                    <a:pt x="11008" y="14244"/>
                    <a:pt x="11141" y="14110"/>
                  </a:cubicBezTo>
                  <a:cubicBezTo>
                    <a:pt x="11241" y="14010"/>
                    <a:pt x="11341" y="13877"/>
                    <a:pt x="11408" y="13777"/>
                  </a:cubicBezTo>
                  <a:lnTo>
                    <a:pt x="11442" y="13744"/>
                  </a:lnTo>
                  <a:lnTo>
                    <a:pt x="11575" y="13577"/>
                  </a:lnTo>
                  <a:cubicBezTo>
                    <a:pt x="11775" y="13310"/>
                    <a:pt x="11975" y="13076"/>
                    <a:pt x="12175" y="12810"/>
                  </a:cubicBezTo>
                  <a:cubicBezTo>
                    <a:pt x="12409" y="13076"/>
                    <a:pt x="12642" y="13310"/>
                    <a:pt x="12876" y="13577"/>
                  </a:cubicBezTo>
                  <a:cubicBezTo>
                    <a:pt x="12742" y="13710"/>
                    <a:pt x="12676" y="13910"/>
                    <a:pt x="12642" y="14077"/>
                  </a:cubicBezTo>
                  <a:lnTo>
                    <a:pt x="12576" y="14211"/>
                  </a:lnTo>
                  <a:cubicBezTo>
                    <a:pt x="12542" y="14411"/>
                    <a:pt x="12476" y="14577"/>
                    <a:pt x="12409" y="14778"/>
                  </a:cubicBezTo>
                  <a:lnTo>
                    <a:pt x="12409" y="14744"/>
                  </a:lnTo>
                  <a:cubicBezTo>
                    <a:pt x="12175" y="14678"/>
                    <a:pt x="11975" y="14611"/>
                    <a:pt x="11742" y="14544"/>
                  </a:cubicBezTo>
                  <a:cubicBezTo>
                    <a:pt x="11608" y="14511"/>
                    <a:pt x="11508" y="14477"/>
                    <a:pt x="11408" y="14477"/>
                  </a:cubicBezTo>
                  <a:cubicBezTo>
                    <a:pt x="10941" y="14477"/>
                    <a:pt x="10774" y="14878"/>
                    <a:pt x="10708" y="15078"/>
                  </a:cubicBezTo>
                  <a:cubicBezTo>
                    <a:pt x="10641" y="15278"/>
                    <a:pt x="10541" y="15478"/>
                    <a:pt x="10474" y="15712"/>
                  </a:cubicBezTo>
                  <a:cubicBezTo>
                    <a:pt x="10407" y="15878"/>
                    <a:pt x="10341" y="16079"/>
                    <a:pt x="10274" y="16279"/>
                  </a:cubicBezTo>
                  <a:cubicBezTo>
                    <a:pt x="10274" y="16279"/>
                    <a:pt x="10241" y="16312"/>
                    <a:pt x="10241" y="16312"/>
                  </a:cubicBezTo>
                  <a:lnTo>
                    <a:pt x="10207" y="16312"/>
                  </a:lnTo>
                  <a:cubicBezTo>
                    <a:pt x="10141" y="16279"/>
                    <a:pt x="10041" y="16279"/>
                    <a:pt x="9974" y="16245"/>
                  </a:cubicBezTo>
                  <a:cubicBezTo>
                    <a:pt x="9740" y="16179"/>
                    <a:pt x="9540" y="16112"/>
                    <a:pt x="9307" y="16079"/>
                  </a:cubicBezTo>
                  <a:cubicBezTo>
                    <a:pt x="9140" y="16045"/>
                    <a:pt x="9040" y="16012"/>
                    <a:pt x="8940" y="16012"/>
                  </a:cubicBezTo>
                  <a:cubicBezTo>
                    <a:pt x="8406" y="16012"/>
                    <a:pt x="8239" y="16445"/>
                    <a:pt x="8173" y="16679"/>
                  </a:cubicBezTo>
                  <a:cubicBezTo>
                    <a:pt x="8072" y="16979"/>
                    <a:pt x="7972" y="17246"/>
                    <a:pt x="7872" y="17513"/>
                  </a:cubicBezTo>
                  <a:cubicBezTo>
                    <a:pt x="7872" y="17613"/>
                    <a:pt x="7839" y="17746"/>
                    <a:pt x="7806" y="17846"/>
                  </a:cubicBezTo>
                  <a:lnTo>
                    <a:pt x="7772" y="17880"/>
                  </a:lnTo>
                  <a:cubicBezTo>
                    <a:pt x="7772" y="17880"/>
                    <a:pt x="7739" y="17880"/>
                    <a:pt x="7739" y="17846"/>
                  </a:cubicBezTo>
                  <a:cubicBezTo>
                    <a:pt x="7605" y="17846"/>
                    <a:pt x="7505" y="17813"/>
                    <a:pt x="7405" y="17746"/>
                  </a:cubicBezTo>
                  <a:cubicBezTo>
                    <a:pt x="7239" y="17713"/>
                    <a:pt x="7038" y="17646"/>
                    <a:pt x="6872" y="17613"/>
                  </a:cubicBezTo>
                  <a:cubicBezTo>
                    <a:pt x="6705" y="17580"/>
                    <a:pt x="6605" y="17580"/>
                    <a:pt x="6505" y="17580"/>
                  </a:cubicBezTo>
                  <a:cubicBezTo>
                    <a:pt x="5971" y="17580"/>
                    <a:pt x="5838" y="18047"/>
                    <a:pt x="5771" y="18247"/>
                  </a:cubicBezTo>
                  <a:cubicBezTo>
                    <a:pt x="5704" y="18580"/>
                    <a:pt x="5604" y="18914"/>
                    <a:pt x="5537" y="19247"/>
                  </a:cubicBezTo>
                  <a:cubicBezTo>
                    <a:pt x="5471" y="19247"/>
                    <a:pt x="5437" y="19247"/>
                    <a:pt x="5404" y="19214"/>
                  </a:cubicBezTo>
                  <a:cubicBezTo>
                    <a:pt x="5137" y="19114"/>
                    <a:pt x="4837" y="19047"/>
                    <a:pt x="4570" y="18981"/>
                  </a:cubicBezTo>
                  <a:cubicBezTo>
                    <a:pt x="4470" y="18947"/>
                    <a:pt x="4403" y="18947"/>
                    <a:pt x="4303" y="18947"/>
                  </a:cubicBezTo>
                  <a:cubicBezTo>
                    <a:pt x="4036" y="18947"/>
                    <a:pt x="3903" y="19047"/>
                    <a:pt x="3803" y="19147"/>
                  </a:cubicBezTo>
                  <a:cubicBezTo>
                    <a:pt x="3669" y="19281"/>
                    <a:pt x="3603" y="19514"/>
                    <a:pt x="3603" y="19781"/>
                  </a:cubicBezTo>
                  <a:cubicBezTo>
                    <a:pt x="3636" y="20415"/>
                    <a:pt x="3736" y="21049"/>
                    <a:pt x="3869" y="21616"/>
                  </a:cubicBezTo>
                  <a:cubicBezTo>
                    <a:pt x="3936" y="21849"/>
                    <a:pt x="4003" y="21983"/>
                    <a:pt x="4103" y="22049"/>
                  </a:cubicBezTo>
                  <a:cubicBezTo>
                    <a:pt x="4136" y="22116"/>
                    <a:pt x="4136" y="22183"/>
                    <a:pt x="4170" y="22250"/>
                  </a:cubicBezTo>
                  <a:cubicBezTo>
                    <a:pt x="4370" y="22683"/>
                    <a:pt x="4770" y="22950"/>
                    <a:pt x="5304" y="22950"/>
                  </a:cubicBezTo>
                  <a:lnTo>
                    <a:pt x="5504" y="22950"/>
                  </a:lnTo>
                  <a:cubicBezTo>
                    <a:pt x="5771" y="22917"/>
                    <a:pt x="6004" y="22850"/>
                    <a:pt x="6271" y="22783"/>
                  </a:cubicBezTo>
                  <a:lnTo>
                    <a:pt x="6338" y="22783"/>
                  </a:lnTo>
                  <a:cubicBezTo>
                    <a:pt x="7472" y="22550"/>
                    <a:pt x="8539" y="22216"/>
                    <a:pt x="9607" y="21883"/>
                  </a:cubicBezTo>
                  <a:cubicBezTo>
                    <a:pt x="9907" y="21783"/>
                    <a:pt x="10241" y="21683"/>
                    <a:pt x="10541" y="21582"/>
                  </a:cubicBezTo>
                  <a:lnTo>
                    <a:pt x="11108" y="21416"/>
                  </a:lnTo>
                  <a:cubicBezTo>
                    <a:pt x="13676" y="20648"/>
                    <a:pt x="16345" y="19848"/>
                    <a:pt x="18947" y="18914"/>
                  </a:cubicBezTo>
                  <a:cubicBezTo>
                    <a:pt x="19347" y="18747"/>
                    <a:pt x="19747" y="18580"/>
                    <a:pt x="20181" y="18447"/>
                  </a:cubicBezTo>
                  <a:lnTo>
                    <a:pt x="20381" y="18347"/>
                  </a:lnTo>
                  <a:lnTo>
                    <a:pt x="20415" y="18347"/>
                  </a:lnTo>
                  <a:cubicBezTo>
                    <a:pt x="21582" y="18380"/>
                    <a:pt x="22783" y="18514"/>
                    <a:pt x="23950" y="18680"/>
                  </a:cubicBezTo>
                  <a:cubicBezTo>
                    <a:pt x="24251" y="18714"/>
                    <a:pt x="24518" y="18747"/>
                    <a:pt x="24818" y="18780"/>
                  </a:cubicBezTo>
                  <a:cubicBezTo>
                    <a:pt x="24584" y="19214"/>
                    <a:pt x="24417" y="19681"/>
                    <a:pt x="24251" y="20115"/>
                  </a:cubicBezTo>
                  <a:cubicBezTo>
                    <a:pt x="24017" y="20048"/>
                    <a:pt x="23784" y="20015"/>
                    <a:pt x="23550" y="20015"/>
                  </a:cubicBezTo>
                  <a:cubicBezTo>
                    <a:pt x="23450" y="19981"/>
                    <a:pt x="23317" y="19981"/>
                    <a:pt x="23217" y="19948"/>
                  </a:cubicBezTo>
                  <a:lnTo>
                    <a:pt x="22983" y="19948"/>
                  </a:lnTo>
                  <a:cubicBezTo>
                    <a:pt x="22816" y="19948"/>
                    <a:pt x="22616" y="19981"/>
                    <a:pt x="22449" y="20048"/>
                  </a:cubicBezTo>
                  <a:cubicBezTo>
                    <a:pt x="22049" y="20181"/>
                    <a:pt x="21949" y="20415"/>
                    <a:pt x="21916" y="20582"/>
                  </a:cubicBezTo>
                  <a:cubicBezTo>
                    <a:pt x="21849" y="20715"/>
                    <a:pt x="21849" y="20982"/>
                    <a:pt x="22116" y="21316"/>
                  </a:cubicBezTo>
                  <a:cubicBezTo>
                    <a:pt x="22149" y="21349"/>
                    <a:pt x="22183" y="21349"/>
                    <a:pt x="22216" y="21382"/>
                  </a:cubicBezTo>
                  <a:cubicBezTo>
                    <a:pt x="22049" y="21516"/>
                    <a:pt x="21982" y="21683"/>
                    <a:pt x="21982" y="21883"/>
                  </a:cubicBezTo>
                  <a:cubicBezTo>
                    <a:pt x="21949" y="22116"/>
                    <a:pt x="22082" y="22350"/>
                    <a:pt x="22316" y="22550"/>
                  </a:cubicBezTo>
                  <a:cubicBezTo>
                    <a:pt x="22183" y="22683"/>
                    <a:pt x="22082" y="22883"/>
                    <a:pt x="22149" y="23150"/>
                  </a:cubicBezTo>
                  <a:cubicBezTo>
                    <a:pt x="22249" y="23717"/>
                    <a:pt x="22750" y="23817"/>
                    <a:pt x="23016" y="23884"/>
                  </a:cubicBezTo>
                  <a:lnTo>
                    <a:pt x="23083" y="23884"/>
                  </a:lnTo>
                  <a:cubicBezTo>
                    <a:pt x="23117" y="23884"/>
                    <a:pt x="23150" y="23884"/>
                    <a:pt x="23217" y="23917"/>
                  </a:cubicBezTo>
                  <a:lnTo>
                    <a:pt x="23250" y="23917"/>
                  </a:lnTo>
                  <a:cubicBezTo>
                    <a:pt x="23750" y="23984"/>
                    <a:pt x="24251" y="23984"/>
                    <a:pt x="24684" y="23984"/>
                  </a:cubicBezTo>
                  <a:lnTo>
                    <a:pt x="25452" y="23984"/>
                  </a:lnTo>
                  <a:cubicBezTo>
                    <a:pt x="26285" y="23984"/>
                    <a:pt x="26953" y="23617"/>
                    <a:pt x="27353" y="22883"/>
                  </a:cubicBezTo>
                  <a:cubicBezTo>
                    <a:pt x="27386" y="22817"/>
                    <a:pt x="27453" y="22750"/>
                    <a:pt x="27486" y="22717"/>
                  </a:cubicBezTo>
                  <a:cubicBezTo>
                    <a:pt x="27553" y="22617"/>
                    <a:pt x="27620" y="22483"/>
                    <a:pt x="27653" y="22383"/>
                  </a:cubicBezTo>
                  <a:lnTo>
                    <a:pt x="27753" y="22183"/>
                  </a:lnTo>
                  <a:cubicBezTo>
                    <a:pt x="28187" y="21382"/>
                    <a:pt x="28620" y="20515"/>
                    <a:pt x="28987" y="19648"/>
                  </a:cubicBezTo>
                  <a:cubicBezTo>
                    <a:pt x="29955" y="19948"/>
                    <a:pt x="30889" y="20315"/>
                    <a:pt x="31823" y="20648"/>
                  </a:cubicBezTo>
                  <a:lnTo>
                    <a:pt x="32290" y="20815"/>
                  </a:lnTo>
                  <a:cubicBezTo>
                    <a:pt x="32323" y="20849"/>
                    <a:pt x="32356" y="20849"/>
                    <a:pt x="32356" y="20849"/>
                  </a:cubicBezTo>
                  <a:cubicBezTo>
                    <a:pt x="32356" y="20849"/>
                    <a:pt x="32356" y="20882"/>
                    <a:pt x="32356" y="20949"/>
                  </a:cubicBezTo>
                  <a:cubicBezTo>
                    <a:pt x="32323" y="21716"/>
                    <a:pt x="32156" y="22516"/>
                    <a:pt x="31990" y="23384"/>
                  </a:cubicBezTo>
                  <a:cubicBezTo>
                    <a:pt x="31889" y="23350"/>
                    <a:pt x="31823" y="23350"/>
                    <a:pt x="31756" y="23350"/>
                  </a:cubicBezTo>
                  <a:cubicBezTo>
                    <a:pt x="31589" y="23350"/>
                    <a:pt x="31422" y="23384"/>
                    <a:pt x="31256" y="23384"/>
                  </a:cubicBezTo>
                  <a:lnTo>
                    <a:pt x="30989" y="23384"/>
                  </a:lnTo>
                  <a:cubicBezTo>
                    <a:pt x="30622" y="23384"/>
                    <a:pt x="30288" y="23450"/>
                    <a:pt x="29988" y="23551"/>
                  </a:cubicBezTo>
                  <a:cubicBezTo>
                    <a:pt x="29621" y="23651"/>
                    <a:pt x="29388" y="23917"/>
                    <a:pt x="29388" y="24284"/>
                  </a:cubicBezTo>
                  <a:cubicBezTo>
                    <a:pt x="29354" y="24451"/>
                    <a:pt x="29421" y="24818"/>
                    <a:pt x="29821" y="25052"/>
                  </a:cubicBezTo>
                  <a:lnTo>
                    <a:pt x="29855" y="25052"/>
                  </a:lnTo>
                  <a:cubicBezTo>
                    <a:pt x="29688" y="25252"/>
                    <a:pt x="29621" y="25419"/>
                    <a:pt x="29621" y="25619"/>
                  </a:cubicBezTo>
                  <a:cubicBezTo>
                    <a:pt x="29655" y="25952"/>
                    <a:pt x="29888" y="26186"/>
                    <a:pt x="30255" y="26386"/>
                  </a:cubicBezTo>
                  <a:lnTo>
                    <a:pt x="30288" y="26386"/>
                  </a:lnTo>
                  <a:cubicBezTo>
                    <a:pt x="30088" y="26686"/>
                    <a:pt x="30155" y="26953"/>
                    <a:pt x="30188" y="27086"/>
                  </a:cubicBezTo>
                  <a:cubicBezTo>
                    <a:pt x="30222" y="27253"/>
                    <a:pt x="30388" y="27520"/>
                    <a:pt x="30855" y="27620"/>
                  </a:cubicBezTo>
                  <a:cubicBezTo>
                    <a:pt x="30955" y="27653"/>
                    <a:pt x="31089" y="27653"/>
                    <a:pt x="31189" y="27653"/>
                  </a:cubicBezTo>
                  <a:cubicBezTo>
                    <a:pt x="31322" y="27653"/>
                    <a:pt x="31489" y="27620"/>
                    <a:pt x="31656" y="27620"/>
                  </a:cubicBezTo>
                  <a:cubicBezTo>
                    <a:pt x="31789" y="27587"/>
                    <a:pt x="31956" y="27553"/>
                    <a:pt x="32123" y="27520"/>
                  </a:cubicBezTo>
                  <a:cubicBezTo>
                    <a:pt x="32457" y="27453"/>
                    <a:pt x="32790" y="27387"/>
                    <a:pt x="33124" y="27320"/>
                  </a:cubicBezTo>
                  <a:cubicBezTo>
                    <a:pt x="34024" y="27220"/>
                    <a:pt x="34658" y="26719"/>
                    <a:pt x="34992" y="25852"/>
                  </a:cubicBezTo>
                  <a:cubicBezTo>
                    <a:pt x="35192" y="25419"/>
                    <a:pt x="35392" y="24985"/>
                    <a:pt x="35559" y="24551"/>
                  </a:cubicBezTo>
                  <a:cubicBezTo>
                    <a:pt x="35826" y="23984"/>
                    <a:pt x="36092" y="23384"/>
                    <a:pt x="36326" y="22783"/>
                  </a:cubicBezTo>
                  <a:cubicBezTo>
                    <a:pt x="36326" y="22783"/>
                    <a:pt x="36359" y="22783"/>
                    <a:pt x="36393" y="22817"/>
                  </a:cubicBezTo>
                  <a:cubicBezTo>
                    <a:pt x="36426" y="22817"/>
                    <a:pt x="36493" y="22850"/>
                    <a:pt x="36526" y="22883"/>
                  </a:cubicBezTo>
                  <a:cubicBezTo>
                    <a:pt x="37427" y="23317"/>
                    <a:pt x="38294" y="23851"/>
                    <a:pt x="39128" y="24384"/>
                  </a:cubicBezTo>
                  <a:cubicBezTo>
                    <a:pt x="39395" y="24551"/>
                    <a:pt x="39662" y="24685"/>
                    <a:pt x="39929" y="24851"/>
                  </a:cubicBezTo>
                  <a:cubicBezTo>
                    <a:pt x="42330" y="26286"/>
                    <a:pt x="44265" y="28321"/>
                    <a:pt x="45666" y="30856"/>
                  </a:cubicBezTo>
                  <a:cubicBezTo>
                    <a:pt x="45766" y="30989"/>
                    <a:pt x="45833" y="31123"/>
                    <a:pt x="45866" y="31223"/>
                  </a:cubicBezTo>
                  <a:cubicBezTo>
                    <a:pt x="45799" y="31256"/>
                    <a:pt x="45666" y="31323"/>
                    <a:pt x="45566" y="31356"/>
                  </a:cubicBezTo>
                  <a:lnTo>
                    <a:pt x="45466" y="31390"/>
                  </a:lnTo>
                  <a:cubicBezTo>
                    <a:pt x="45232" y="31523"/>
                    <a:pt x="45066" y="31556"/>
                    <a:pt x="44899" y="31556"/>
                  </a:cubicBezTo>
                  <a:cubicBezTo>
                    <a:pt x="44799" y="31556"/>
                    <a:pt x="44665" y="31556"/>
                    <a:pt x="44498" y="31289"/>
                  </a:cubicBezTo>
                  <a:cubicBezTo>
                    <a:pt x="44298" y="31023"/>
                    <a:pt x="43998" y="30889"/>
                    <a:pt x="43698" y="30756"/>
                  </a:cubicBezTo>
                  <a:cubicBezTo>
                    <a:pt x="43598" y="30722"/>
                    <a:pt x="43464" y="30689"/>
                    <a:pt x="43298" y="30689"/>
                  </a:cubicBezTo>
                  <a:cubicBezTo>
                    <a:pt x="43097" y="30689"/>
                    <a:pt x="42931" y="30756"/>
                    <a:pt x="42764" y="30889"/>
                  </a:cubicBezTo>
                  <a:cubicBezTo>
                    <a:pt x="42530" y="31123"/>
                    <a:pt x="42530" y="31423"/>
                    <a:pt x="42564" y="31623"/>
                  </a:cubicBezTo>
                  <a:cubicBezTo>
                    <a:pt x="42163" y="31623"/>
                    <a:pt x="41930" y="31823"/>
                    <a:pt x="41830" y="31990"/>
                  </a:cubicBezTo>
                  <a:cubicBezTo>
                    <a:pt x="41730" y="32190"/>
                    <a:pt x="41663" y="32457"/>
                    <a:pt x="41897" y="32891"/>
                  </a:cubicBezTo>
                  <a:cubicBezTo>
                    <a:pt x="41930" y="32957"/>
                    <a:pt x="41963" y="33024"/>
                    <a:pt x="42030" y="33091"/>
                  </a:cubicBezTo>
                  <a:cubicBezTo>
                    <a:pt x="41897" y="33224"/>
                    <a:pt x="41763" y="33358"/>
                    <a:pt x="41730" y="33524"/>
                  </a:cubicBezTo>
                  <a:cubicBezTo>
                    <a:pt x="41630" y="33958"/>
                    <a:pt x="41997" y="34325"/>
                    <a:pt x="42097" y="34425"/>
                  </a:cubicBezTo>
                  <a:cubicBezTo>
                    <a:pt x="42163" y="34492"/>
                    <a:pt x="42230" y="34558"/>
                    <a:pt x="42297" y="34592"/>
                  </a:cubicBezTo>
                  <a:cubicBezTo>
                    <a:pt x="42964" y="35092"/>
                    <a:pt x="43665" y="35526"/>
                    <a:pt x="44332" y="35859"/>
                  </a:cubicBezTo>
                  <a:cubicBezTo>
                    <a:pt x="44765" y="36026"/>
                    <a:pt x="45166" y="36126"/>
                    <a:pt x="45599" y="36126"/>
                  </a:cubicBezTo>
                  <a:cubicBezTo>
                    <a:pt x="45933" y="36126"/>
                    <a:pt x="46266" y="36060"/>
                    <a:pt x="46600" y="35926"/>
                  </a:cubicBezTo>
                  <a:cubicBezTo>
                    <a:pt x="46833" y="35859"/>
                    <a:pt x="47067" y="35759"/>
                    <a:pt x="47300" y="35693"/>
                  </a:cubicBezTo>
                  <a:cubicBezTo>
                    <a:pt x="47701" y="35526"/>
                    <a:pt x="48101" y="35392"/>
                    <a:pt x="48501" y="35226"/>
                  </a:cubicBezTo>
                  <a:lnTo>
                    <a:pt x="48535" y="35226"/>
                  </a:lnTo>
                  <a:cubicBezTo>
                    <a:pt x="49068" y="36260"/>
                    <a:pt x="49535" y="37194"/>
                    <a:pt x="49969" y="38028"/>
                  </a:cubicBezTo>
                  <a:cubicBezTo>
                    <a:pt x="49402" y="38294"/>
                    <a:pt x="48835" y="38495"/>
                    <a:pt x="48335" y="38695"/>
                  </a:cubicBezTo>
                  <a:lnTo>
                    <a:pt x="48268" y="38695"/>
                  </a:lnTo>
                  <a:cubicBezTo>
                    <a:pt x="48268" y="38695"/>
                    <a:pt x="48201" y="38661"/>
                    <a:pt x="48134" y="38628"/>
                  </a:cubicBezTo>
                  <a:cubicBezTo>
                    <a:pt x="47767" y="38428"/>
                    <a:pt x="47401" y="38228"/>
                    <a:pt x="46867" y="37961"/>
                  </a:cubicBezTo>
                  <a:cubicBezTo>
                    <a:pt x="46600" y="37861"/>
                    <a:pt x="46366" y="37794"/>
                    <a:pt x="46133" y="37794"/>
                  </a:cubicBezTo>
                  <a:lnTo>
                    <a:pt x="46000" y="37794"/>
                  </a:lnTo>
                  <a:cubicBezTo>
                    <a:pt x="45733" y="37794"/>
                    <a:pt x="45533" y="37928"/>
                    <a:pt x="45399" y="38094"/>
                  </a:cubicBezTo>
                  <a:cubicBezTo>
                    <a:pt x="45299" y="38294"/>
                    <a:pt x="45266" y="38528"/>
                    <a:pt x="45332" y="38761"/>
                  </a:cubicBezTo>
                  <a:cubicBezTo>
                    <a:pt x="45399" y="38962"/>
                    <a:pt x="45499" y="39095"/>
                    <a:pt x="45599" y="39228"/>
                  </a:cubicBezTo>
                  <a:cubicBezTo>
                    <a:pt x="45399" y="39295"/>
                    <a:pt x="45199" y="39462"/>
                    <a:pt x="45066" y="39762"/>
                  </a:cubicBezTo>
                  <a:cubicBezTo>
                    <a:pt x="44899" y="40263"/>
                    <a:pt x="45199" y="40596"/>
                    <a:pt x="45366" y="40796"/>
                  </a:cubicBezTo>
                  <a:cubicBezTo>
                    <a:pt x="45266" y="40896"/>
                    <a:pt x="45199" y="41030"/>
                    <a:pt x="45166" y="41163"/>
                  </a:cubicBezTo>
                  <a:cubicBezTo>
                    <a:pt x="45099" y="41397"/>
                    <a:pt x="45166" y="41597"/>
                    <a:pt x="45366" y="41830"/>
                  </a:cubicBezTo>
                  <a:cubicBezTo>
                    <a:pt x="45499" y="42064"/>
                    <a:pt x="45733" y="42197"/>
                    <a:pt x="45899" y="42297"/>
                  </a:cubicBezTo>
                  <a:cubicBezTo>
                    <a:pt x="46133" y="42431"/>
                    <a:pt x="46333" y="42531"/>
                    <a:pt x="46567" y="42631"/>
                  </a:cubicBezTo>
                  <a:cubicBezTo>
                    <a:pt x="46700" y="42698"/>
                    <a:pt x="46800" y="42731"/>
                    <a:pt x="46934" y="42798"/>
                  </a:cubicBezTo>
                  <a:cubicBezTo>
                    <a:pt x="47367" y="43031"/>
                    <a:pt x="47801" y="43131"/>
                    <a:pt x="48301" y="43131"/>
                  </a:cubicBezTo>
                  <a:cubicBezTo>
                    <a:pt x="48735" y="43131"/>
                    <a:pt x="49202" y="43031"/>
                    <a:pt x="49702" y="42831"/>
                  </a:cubicBezTo>
                  <a:cubicBezTo>
                    <a:pt x="50002" y="42698"/>
                    <a:pt x="50336" y="42531"/>
                    <a:pt x="50636" y="42397"/>
                  </a:cubicBezTo>
                  <a:cubicBezTo>
                    <a:pt x="50803" y="42331"/>
                    <a:pt x="50970" y="42231"/>
                    <a:pt x="51137" y="42164"/>
                  </a:cubicBezTo>
                  <a:cubicBezTo>
                    <a:pt x="51170" y="42164"/>
                    <a:pt x="51203" y="42131"/>
                    <a:pt x="51237" y="42131"/>
                  </a:cubicBezTo>
                  <a:cubicBezTo>
                    <a:pt x="51237" y="42164"/>
                    <a:pt x="51270" y="42197"/>
                    <a:pt x="51270" y="42264"/>
                  </a:cubicBezTo>
                  <a:cubicBezTo>
                    <a:pt x="51604" y="43031"/>
                    <a:pt x="51837" y="43798"/>
                    <a:pt x="52004" y="44499"/>
                  </a:cubicBezTo>
                  <a:cubicBezTo>
                    <a:pt x="51770" y="44933"/>
                    <a:pt x="51637" y="45400"/>
                    <a:pt x="51503" y="45933"/>
                  </a:cubicBezTo>
                  <a:lnTo>
                    <a:pt x="51503" y="45967"/>
                  </a:lnTo>
                  <a:cubicBezTo>
                    <a:pt x="51503" y="46000"/>
                    <a:pt x="51503" y="46033"/>
                    <a:pt x="51470" y="46033"/>
                  </a:cubicBezTo>
                  <a:cubicBezTo>
                    <a:pt x="50836" y="48101"/>
                    <a:pt x="49902" y="49536"/>
                    <a:pt x="48568" y="50637"/>
                  </a:cubicBezTo>
                  <a:cubicBezTo>
                    <a:pt x="46667" y="52204"/>
                    <a:pt x="44365" y="53038"/>
                    <a:pt x="41763" y="53105"/>
                  </a:cubicBezTo>
                  <a:lnTo>
                    <a:pt x="41430" y="53105"/>
                  </a:lnTo>
                  <a:cubicBezTo>
                    <a:pt x="39562" y="53105"/>
                    <a:pt x="37727" y="52771"/>
                    <a:pt x="36159" y="52438"/>
                  </a:cubicBezTo>
                  <a:cubicBezTo>
                    <a:pt x="33190" y="51771"/>
                    <a:pt x="30689" y="50870"/>
                    <a:pt x="28420" y="49703"/>
                  </a:cubicBezTo>
                  <a:cubicBezTo>
                    <a:pt x="25485" y="48135"/>
                    <a:pt x="23383" y="45833"/>
                    <a:pt x="22016" y="42664"/>
                  </a:cubicBezTo>
                  <a:cubicBezTo>
                    <a:pt x="21582" y="41630"/>
                    <a:pt x="21249" y="40496"/>
                    <a:pt x="20982" y="39495"/>
                  </a:cubicBezTo>
                  <a:cubicBezTo>
                    <a:pt x="20948" y="39395"/>
                    <a:pt x="20915" y="39262"/>
                    <a:pt x="20882" y="39162"/>
                  </a:cubicBezTo>
                  <a:cubicBezTo>
                    <a:pt x="20782" y="38795"/>
                    <a:pt x="20715" y="38428"/>
                    <a:pt x="20548" y="38061"/>
                  </a:cubicBezTo>
                  <a:cubicBezTo>
                    <a:pt x="20315" y="37494"/>
                    <a:pt x="19948" y="37227"/>
                    <a:pt x="19381" y="37227"/>
                  </a:cubicBezTo>
                  <a:cubicBezTo>
                    <a:pt x="19314" y="37227"/>
                    <a:pt x="19280" y="37260"/>
                    <a:pt x="19214" y="37260"/>
                  </a:cubicBezTo>
                  <a:cubicBezTo>
                    <a:pt x="18947" y="37260"/>
                    <a:pt x="18680" y="37360"/>
                    <a:pt x="18447" y="37527"/>
                  </a:cubicBezTo>
                  <a:cubicBezTo>
                    <a:pt x="18346" y="37494"/>
                    <a:pt x="18280" y="37494"/>
                    <a:pt x="18246" y="37494"/>
                  </a:cubicBezTo>
                  <a:lnTo>
                    <a:pt x="16045" y="37494"/>
                  </a:lnTo>
                  <a:cubicBezTo>
                    <a:pt x="15611" y="37527"/>
                    <a:pt x="15144" y="37561"/>
                    <a:pt x="14711" y="37627"/>
                  </a:cubicBezTo>
                  <a:cubicBezTo>
                    <a:pt x="14510" y="37661"/>
                    <a:pt x="14244" y="37727"/>
                    <a:pt x="14110" y="37994"/>
                  </a:cubicBezTo>
                  <a:cubicBezTo>
                    <a:pt x="13943" y="38228"/>
                    <a:pt x="14010" y="38461"/>
                    <a:pt x="14077" y="38661"/>
                  </a:cubicBezTo>
                  <a:cubicBezTo>
                    <a:pt x="14077" y="38761"/>
                    <a:pt x="14110" y="38862"/>
                    <a:pt x="14143" y="38928"/>
                  </a:cubicBezTo>
                  <a:cubicBezTo>
                    <a:pt x="14244" y="39162"/>
                    <a:pt x="14344" y="39362"/>
                    <a:pt x="14444" y="39595"/>
                  </a:cubicBezTo>
                  <a:cubicBezTo>
                    <a:pt x="14711" y="40229"/>
                    <a:pt x="14977" y="40863"/>
                    <a:pt x="15311" y="41463"/>
                  </a:cubicBezTo>
                  <a:cubicBezTo>
                    <a:pt x="15311" y="41497"/>
                    <a:pt x="15344" y="41530"/>
                    <a:pt x="15344" y="41563"/>
                  </a:cubicBezTo>
                  <a:cubicBezTo>
                    <a:pt x="15344" y="41563"/>
                    <a:pt x="15311" y="41563"/>
                    <a:pt x="15311" y="41597"/>
                  </a:cubicBezTo>
                  <a:lnTo>
                    <a:pt x="15211" y="41630"/>
                  </a:lnTo>
                  <a:cubicBezTo>
                    <a:pt x="14711" y="41964"/>
                    <a:pt x="14210" y="42297"/>
                    <a:pt x="13710" y="42664"/>
                  </a:cubicBezTo>
                  <a:cubicBezTo>
                    <a:pt x="13443" y="42864"/>
                    <a:pt x="13176" y="43065"/>
                    <a:pt x="13176" y="43365"/>
                  </a:cubicBezTo>
                  <a:cubicBezTo>
                    <a:pt x="13143" y="43665"/>
                    <a:pt x="13343" y="43898"/>
                    <a:pt x="13576" y="44165"/>
                  </a:cubicBezTo>
                  <a:cubicBezTo>
                    <a:pt x="13743" y="44332"/>
                    <a:pt x="13877" y="44466"/>
                    <a:pt x="14043" y="44566"/>
                  </a:cubicBezTo>
                  <a:lnTo>
                    <a:pt x="14310" y="44832"/>
                  </a:lnTo>
                  <a:cubicBezTo>
                    <a:pt x="14711" y="45166"/>
                    <a:pt x="15144" y="45533"/>
                    <a:pt x="15578" y="45867"/>
                  </a:cubicBezTo>
                  <a:cubicBezTo>
                    <a:pt x="15278" y="46367"/>
                    <a:pt x="14944" y="46934"/>
                    <a:pt x="14577" y="47634"/>
                  </a:cubicBezTo>
                  <a:cubicBezTo>
                    <a:pt x="14410" y="47901"/>
                    <a:pt x="14277" y="48235"/>
                    <a:pt x="14377" y="48568"/>
                  </a:cubicBezTo>
                  <a:cubicBezTo>
                    <a:pt x="14477" y="48935"/>
                    <a:pt x="14777" y="49102"/>
                    <a:pt x="15077" y="49269"/>
                  </a:cubicBezTo>
                  <a:cubicBezTo>
                    <a:pt x="16045" y="49703"/>
                    <a:pt x="16879" y="50136"/>
                    <a:pt x="17746" y="50537"/>
                  </a:cubicBezTo>
                  <a:lnTo>
                    <a:pt x="17779" y="50537"/>
                  </a:lnTo>
                  <a:cubicBezTo>
                    <a:pt x="17779" y="50570"/>
                    <a:pt x="17779" y="50570"/>
                    <a:pt x="17779" y="50603"/>
                  </a:cubicBezTo>
                  <a:cubicBezTo>
                    <a:pt x="17713" y="51070"/>
                    <a:pt x="17646" y="51537"/>
                    <a:pt x="17579" y="52004"/>
                  </a:cubicBezTo>
                  <a:cubicBezTo>
                    <a:pt x="17546" y="52304"/>
                    <a:pt x="17479" y="52638"/>
                    <a:pt x="17446" y="52938"/>
                  </a:cubicBezTo>
                  <a:cubicBezTo>
                    <a:pt x="17312" y="53772"/>
                    <a:pt x="17513" y="54039"/>
                    <a:pt x="18313" y="54239"/>
                  </a:cubicBezTo>
                  <a:cubicBezTo>
                    <a:pt x="18380" y="54239"/>
                    <a:pt x="18447" y="54239"/>
                    <a:pt x="18513" y="54273"/>
                  </a:cubicBezTo>
                  <a:lnTo>
                    <a:pt x="18580" y="54273"/>
                  </a:lnTo>
                  <a:lnTo>
                    <a:pt x="19381" y="54406"/>
                  </a:lnTo>
                  <a:cubicBezTo>
                    <a:pt x="20114" y="54506"/>
                    <a:pt x="20848" y="54639"/>
                    <a:pt x="21582" y="54740"/>
                  </a:cubicBezTo>
                  <a:cubicBezTo>
                    <a:pt x="21615" y="54740"/>
                    <a:pt x="21615" y="54773"/>
                    <a:pt x="21649" y="54773"/>
                  </a:cubicBezTo>
                  <a:cubicBezTo>
                    <a:pt x="21649" y="55073"/>
                    <a:pt x="21682" y="55373"/>
                    <a:pt x="21716" y="55674"/>
                  </a:cubicBezTo>
                  <a:cubicBezTo>
                    <a:pt x="21749" y="55974"/>
                    <a:pt x="21782" y="56241"/>
                    <a:pt x="21816" y="56541"/>
                  </a:cubicBezTo>
                  <a:cubicBezTo>
                    <a:pt x="21849" y="56908"/>
                    <a:pt x="21882" y="57208"/>
                    <a:pt x="21982" y="57508"/>
                  </a:cubicBezTo>
                  <a:cubicBezTo>
                    <a:pt x="22116" y="57908"/>
                    <a:pt x="22383" y="58109"/>
                    <a:pt x="22783" y="58109"/>
                  </a:cubicBezTo>
                  <a:lnTo>
                    <a:pt x="22850" y="58109"/>
                  </a:lnTo>
                  <a:cubicBezTo>
                    <a:pt x="22916" y="58109"/>
                    <a:pt x="23016" y="58109"/>
                    <a:pt x="23117" y="58075"/>
                  </a:cubicBezTo>
                  <a:lnTo>
                    <a:pt x="24051" y="58009"/>
                  </a:lnTo>
                  <a:cubicBezTo>
                    <a:pt x="24751" y="57908"/>
                    <a:pt x="25485" y="57842"/>
                    <a:pt x="26185" y="57775"/>
                  </a:cubicBezTo>
                  <a:lnTo>
                    <a:pt x="26319" y="57775"/>
                  </a:lnTo>
                  <a:cubicBezTo>
                    <a:pt x="26352" y="57808"/>
                    <a:pt x="26352" y="57875"/>
                    <a:pt x="26386" y="57908"/>
                  </a:cubicBezTo>
                  <a:cubicBezTo>
                    <a:pt x="26419" y="58142"/>
                    <a:pt x="26486" y="58375"/>
                    <a:pt x="26552" y="58609"/>
                  </a:cubicBezTo>
                  <a:cubicBezTo>
                    <a:pt x="26619" y="58842"/>
                    <a:pt x="26686" y="59109"/>
                    <a:pt x="26752" y="59343"/>
                  </a:cubicBezTo>
                  <a:cubicBezTo>
                    <a:pt x="26853" y="59710"/>
                    <a:pt x="26953" y="60010"/>
                    <a:pt x="27086" y="60243"/>
                  </a:cubicBezTo>
                  <a:cubicBezTo>
                    <a:pt x="27253" y="60577"/>
                    <a:pt x="27453" y="60877"/>
                    <a:pt x="27953" y="60877"/>
                  </a:cubicBezTo>
                  <a:cubicBezTo>
                    <a:pt x="28053" y="60877"/>
                    <a:pt x="28120" y="60877"/>
                    <a:pt x="28254" y="60844"/>
                  </a:cubicBezTo>
                  <a:cubicBezTo>
                    <a:pt x="28320" y="60844"/>
                    <a:pt x="28387" y="60844"/>
                    <a:pt x="28454" y="60811"/>
                  </a:cubicBezTo>
                  <a:lnTo>
                    <a:pt x="28520" y="60811"/>
                  </a:lnTo>
                  <a:cubicBezTo>
                    <a:pt x="29454" y="60644"/>
                    <a:pt x="30388" y="60410"/>
                    <a:pt x="31289" y="60177"/>
                  </a:cubicBezTo>
                  <a:lnTo>
                    <a:pt x="31556" y="60110"/>
                  </a:lnTo>
                  <a:lnTo>
                    <a:pt x="31589" y="60110"/>
                  </a:lnTo>
                  <a:cubicBezTo>
                    <a:pt x="31723" y="60444"/>
                    <a:pt x="31856" y="60744"/>
                    <a:pt x="31956" y="61044"/>
                  </a:cubicBezTo>
                  <a:cubicBezTo>
                    <a:pt x="32056" y="61278"/>
                    <a:pt x="32156" y="61511"/>
                    <a:pt x="32256" y="61745"/>
                  </a:cubicBezTo>
                  <a:cubicBezTo>
                    <a:pt x="32457" y="62178"/>
                    <a:pt x="32623" y="62645"/>
                    <a:pt x="33190" y="62645"/>
                  </a:cubicBezTo>
                  <a:cubicBezTo>
                    <a:pt x="33391" y="62645"/>
                    <a:pt x="33624" y="62578"/>
                    <a:pt x="33891" y="62478"/>
                  </a:cubicBezTo>
                  <a:cubicBezTo>
                    <a:pt x="34525" y="62245"/>
                    <a:pt x="35192" y="62045"/>
                    <a:pt x="35826" y="61811"/>
                  </a:cubicBezTo>
                  <a:lnTo>
                    <a:pt x="36559" y="61544"/>
                  </a:lnTo>
                  <a:cubicBezTo>
                    <a:pt x="36593" y="61544"/>
                    <a:pt x="36660" y="61511"/>
                    <a:pt x="36693" y="61511"/>
                  </a:cubicBezTo>
                  <a:cubicBezTo>
                    <a:pt x="36693" y="61544"/>
                    <a:pt x="36726" y="61578"/>
                    <a:pt x="36726" y="61578"/>
                  </a:cubicBezTo>
                  <a:cubicBezTo>
                    <a:pt x="36893" y="61811"/>
                    <a:pt x="37060" y="62045"/>
                    <a:pt x="37260" y="62245"/>
                  </a:cubicBezTo>
                  <a:cubicBezTo>
                    <a:pt x="37527" y="62645"/>
                    <a:pt x="37827" y="63012"/>
                    <a:pt x="38094" y="63412"/>
                  </a:cubicBezTo>
                  <a:cubicBezTo>
                    <a:pt x="38394" y="63746"/>
                    <a:pt x="38628" y="64080"/>
                    <a:pt x="39061" y="64080"/>
                  </a:cubicBezTo>
                  <a:cubicBezTo>
                    <a:pt x="39328" y="64080"/>
                    <a:pt x="39595" y="63913"/>
                    <a:pt x="39929" y="63679"/>
                  </a:cubicBezTo>
                  <a:cubicBezTo>
                    <a:pt x="40662" y="63179"/>
                    <a:pt x="41330" y="62612"/>
                    <a:pt x="41997" y="62078"/>
                  </a:cubicBezTo>
                  <a:lnTo>
                    <a:pt x="42264" y="61878"/>
                  </a:lnTo>
                  <a:lnTo>
                    <a:pt x="42564" y="62145"/>
                  </a:lnTo>
                  <a:cubicBezTo>
                    <a:pt x="42897" y="62478"/>
                    <a:pt x="43264" y="62812"/>
                    <a:pt x="43598" y="63112"/>
                  </a:cubicBezTo>
                  <a:cubicBezTo>
                    <a:pt x="43865" y="63346"/>
                    <a:pt x="44132" y="63579"/>
                    <a:pt x="44465" y="63579"/>
                  </a:cubicBezTo>
                  <a:cubicBezTo>
                    <a:pt x="44799" y="63579"/>
                    <a:pt x="45066" y="63346"/>
                    <a:pt x="45299" y="63046"/>
                  </a:cubicBezTo>
                  <a:cubicBezTo>
                    <a:pt x="45933" y="62378"/>
                    <a:pt x="46533" y="61711"/>
                    <a:pt x="47167" y="61011"/>
                  </a:cubicBezTo>
                  <a:cubicBezTo>
                    <a:pt x="47667" y="61344"/>
                    <a:pt x="48268" y="61745"/>
                    <a:pt x="49002" y="62212"/>
                  </a:cubicBezTo>
                  <a:cubicBezTo>
                    <a:pt x="49302" y="62378"/>
                    <a:pt x="49569" y="62545"/>
                    <a:pt x="49836" y="62545"/>
                  </a:cubicBezTo>
                  <a:cubicBezTo>
                    <a:pt x="50269" y="62545"/>
                    <a:pt x="50503" y="62178"/>
                    <a:pt x="50703" y="61845"/>
                  </a:cubicBezTo>
                  <a:cubicBezTo>
                    <a:pt x="50803" y="61678"/>
                    <a:pt x="50903" y="61544"/>
                    <a:pt x="51003" y="61378"/>
                  </a:cubicBezTo>
                  <a:lnTo>
                    <a:pt x="51203" y="61077"/>
                  </a:lnTo>
                  <a:cubicBezTo>
                    <a:pt x="51303" y="60911"/>
                    <a:pt x="51403" y="60744"/>
                    <a:pt x="51537" y="60577"/>
                  </a:cubicBezTo>
                  <a:cubicBezTo>
                    <a:pt x="51770" y="60177"/>
                    <a:pt x="52037" y="59776"/>
                    <a:pt x="52304" y="59376"/>
                  </a:cubicBezTo>
                  <a:cubicBezTo>
                    <a:pt x="52671" y="59576"/>
                    <a:pt x="53005" y="59843"/>
                    <a:pt x="53371" y="60110"/>
                  </a:cubicBezTo>
                  <a:cubicBezTo>
                    <a:pt x="53538" y="60243"/>
                    <a:pt x="53738" y="60377"/>
                    <a:pt x="53905" y="60477"/>
                  </a:cubicBezTo>
                  <a:cubicBezTo>
                    <a:pt x="54205" y="60710"/>
                    <a:pt x="54439" y="60844"/>
                    <a:pt x="54706" y="60844"/>
                  </a:cubicBezTo>
                  <a:cubicBezTo>
                    <a:pt x="55206" y="60844"/>
                    <a:pt x="55340" y="60344"/>
                    <a:pt x="55440" y="59910"/>
                  </a:cubicBezTo>
                  <a:lnTo>
                    <a:pt x="55540" y="59610"/>
                  </a:lnTo>
                  <a:cubicBezTo>
                    <a:pt x="55706" y="58976"/>
                    <a:pt x="55873" y="58309"/>
                    <a:pt x="56040" y="57642"/>
                  </a:cubicBezTo>
                  <a:cubicBezTo>
                    <a:pt x="56707" y="57842"/>
                    <a:pt x="57441" y="58042"/>
                    <a:pt x="58375" y="58242"/>
                  </a:cubicBezTo>
                  <a:cubicBezTo>
                    <a:pt x="58642" y="58309"/>
                    <a:pt x="58809" y="58342"/>
                    <a:pt x="58942" y="58342"/>
                  </a:cubicBezTo>
                  <a:cubicBezTo>
                    <a:pt x="59709" y="58342"/>
                    <a:pt x="59776" y="57642"/>
                    <a:pt x="59809" y="57241"/>
                  </a:cubicBezTo>
                  <a:lnTo>
                    <a:pt x="59876" y="56641"/>
                  </a:lnTo>
                  <a:cubicBezTo>
                    <a:pt x="59943" y="55874"/>
                    <a:pt x="60010" y="55106"/>
                    <a:pt x="60110" y="54373"/>
                  </a:cubicBezTo>
                  <a:cubicBezTo>
                    <a:pt x="60110" y="54339"/>
                    <a:pt x="60110" y="54273"/>
                    <a:pt x="60110" y="54239"/>
                  </a:cubicBezTo>
                  <a:cubicBezTo>
                    <a:pt x="60110" y="54239"/>
                    <a:pt x="60110" y="54239"/>
                    <a:pt x="60110" y="54206"/>
                  </a:cubicBezTo>
                  <a:lnTo>
                    <a:pt x="60276" y="54206"/>
                  </a:lnTo>
                  <a:cubicBezTo>
                    <a:pt x="60577" y="54172"/>
                    <a:pt x="60843" y="54172"/>
                    <a:pt x="61144" y="54139"/>
                  </a:cubicBezTo>
                  <a:cubicBezTo>
                    <a:pt x="61611" y="54106"/>
                    <a:pt x="62078" y="54072"/>
                    <a:pt x="62545" y="54039"/>
                  </a:cubicBezTo>
                  <a:cubicBezTo>
                    <a:pt x="63345" y="53972"/>
                    <a:pt x="63612" y="53705"/>
                    <a:pt x="63612" y="52872"/>
                  </a:cubicBezTo>
                  <a:cubicBezTo>
                    <a:pt x="63612" y="52204"/>
                    <a:pt x="63579" y="51537"/>
                    <a:pt x="63545" y="50870"/>
                  </a:cubicBezTo>
                  <a:cubicBezTo>
                    <a:pt x="63545" y="50470"/>
                    <a:pt x="63512" y="50070"/>
                    <a:pt x="63512" y="49669"/>
                  </a:cubicBezTo>
                  <a:cubicBezTo>
                    <a:pt x="63512" y="49603"/>
                    <a:pt x="63512" y="49569"/>
                    <a:pt x="63512" y="49536"/>
                  </a:cubicBezTo>
                  <a:cubicBezTo>
                    <a:pt x="63545" y="49502"/>
                    <a:pt x="63579" y="49502"/>
                    <a:pt x="63612" y="49502"/>
                  </a:cubicBezTo>
                  <a:cubicBezTo>
                    <a:pt x="63946" y="49402"/>
                    <a:pt x="64246" y="49336"/>
                    <a:pt x="64546" y="49236"/>
                  </a:cubicBezTo>
                  <a:cubicBezTo>
                    <a:pt x="65046" y="49102"/>
                    <a:pt x="65547" y="48969"/>
                    <a:pt x="66047" y="48835"/>
                  </a:cubicBezTo>
                  <a:cubicBezTo>
                    <a:pt x="66314" y="48769"/>
                    <a:pt x="66614" y="48669"/>
                    <a:pt x="66748" y="48402"/>
                  </a:cubicBezTo>
                  <a:cubicBezTo>
                    <a:pt x="66914" y="48101"/>
                    <a:pt x="66814" y="47801"/>
                    <a:pt x="66714" y="47568"/>
                  </a:cubicBezTo>
                  <a:cubicBezTo>
                    <a:pt x="66481" y="46867"/>
                    <a:pt x="66214" y="46167"/>
                    <a:pt x="65980" y="45466"/>
                  </a:cubicBezTo>
                  <a:lnTo>
                    <a:pt x="65747" y="44899"/>
                  </a:lnTo>
                  <a:cubicBezTo>
                    <a:pt x="65747" y="44832"/>
                    <a:pt x="65714" y="44766"/>
                    <a:pt x="65680" y="44732"/>
                  </a:cubicBezTo>
                  <a:cubicBezTo>
                    <a:pt x="65747" y="44699"/>
                    <a:pt x="65780" y="44666"/>
                    <a:pt x="65847" y="44632"/>
                  </a:cubicBezTo>
                  <a:lnTo>
                    <a:pt x="66214" y="44432"/>
                  </a:lnTo>
                  <a:cubicBezTo>
                    <a:pt x="66848" y="44065"/>
                    <a:pt x="67482" y="43698"/>
                    <a:pt x="68149" y="43331"/>
                  </a:cubicBezTo>
                  <a:cubicBezTo>
                    <a:pt x="68883" y="42898"/>
                    <a:pt x="68883" y="42564"/>
                    <a:pt x="68549" y="41897"/>
                  </a:cubicBezTo>
                  <a:cubicBezTo>
                    <a:pt x="68349" y="41497"/>
                    <a:pt x="68182" y="41230"/>
                    <a:pt x="68049" y="40963"/>
                  </a:cubicBezTo>
                  <a:cubicBezTo>
                    <a:pt x="67748" y="40429"/>
                    <a:pt x="67415" y="39896"/>
                    <a:pt x="67115" y="39362"/>
                  </a:cubicBezTo>
                  <a:cubicBezTo>
                    <a:pt x="67215" y="39262"/>
                    <a:pt x="67315" y="39195"/>
                    <a:pt x="67381" y="39128"/>
                  </a:cubicBezTo>
                  <a:lnTo>
                    <a:pt x="67515" y="39028"/>
                  </a:lnTo>
                  <a:lnTo>
                    <a:pt x="67915" y="38728"/>
                  </a:lnTo>
                  <a:cubicBezTo>
                    <a:pt x="68349" y="38395"/>
                    <a:pt x="68782" y="38061"/>
                    <a:pt x="69216" y="37727"/>
                  </a:cubicBezTo>
                  <a:cubicBezTo>
                    <a:pt x="69716" y="37327"/>
                    <a:pt x="69750" y="36927"/>
                    <a:pt x="69383" y="36426"/>
                  </a:cubicBezTo>
                  <a:cubicBezTo>
                    <a:pt x="69283" y="36293"/>
                    <a:pt x="69183" y="36160"/>
                    <a:pt x="69083" y="36060"/>
                  </a:cubicBezTo>
                  <a:lnTo>
                    <a:pt x="68983" y="35959"/>
                  </a:lnTo>
                  <a:cubicBezTo>
                    <a:pt x="68449" y="35292"/>
                    <a:pt x="67815" y="34625"/>
                    <a:pt x="66948" y="33758"/>
                  </a:cubicBezTo>
                  <a:cubicBezTo>
                    <a:pt x="67615" y="32891"/>
                    <a:pt x="68249" y="31990"/>
                    <a:pt x="68849" y="31123"/>
                  </a:cubicBezTo>
                  <a:lnTo>
                    <a:pt x="68949" y="30989"/>
                  </a:lnTo>
                  <a:cubicBezTo>
                    <a:pt x="69350" y="30456"/>
                    <a:pt x="69283" y="30089"/>
                    <a:pt x="68816" y="29655"/>
                  </a:cubicBezTo>
                  <a:cubicBezTo>
                    <a:pt x="68315" y="29221"/>
                    <a:pt x="67815" y="28821"/>
                    <a:pt x="67348" y="28454"/>
                  </a:cubicBezTo>
                  <a:lnTo>
                    <a:pt x="66981" y="28221"/>
                  </a:lnTo>
                  <a:cubicBezTo>
                    <a:pt x="66481" y="27820"/>
                    <a:pt x="65947" y="27420"/>
                    <a:pt x="65413" y="27053"/>
                  </a:cubicBezTo>
                  <a:cubicBezTo>
                    <a:pt x="65480" y="26886"/>
                    <a:pt x="65547" y="26719"/>
                    <a:pt x="65614" y="26519"/>
                  </a:cubicBezTo>
                  <a:cubicBezTo>
                    <a:pt x="65680" y="26386"/>
                    <a:pt x="65747" y="26219"/>
                    <a:pt x="65814" y="26052"/>
                  </a:cubicBezTo>
                  <a:cubicBezTo>
                    <a:pt x="65947" y="25719"/>
                    <a:pt x="66114" y="25419"/>
                    <a:pt x="66247" y="25118"/>
                  </a:cubicBezTo>
                  <a:cubicBezTo>
                    <a:pt x="66381" y="24785"/>
                    <a:pt x="66514" y="24485"/>
                    <a:pt x="66648" y="24184"/>
                  </a:cubicBezTo>
                  <a:cubicBezTo>
                    <a:pt x="66914" y="23617"/>
                    <a:pt x="66781" y="23317"/>
                    <a:pt x="66281" y="23017"/>
                  </a:cubicBezTo>
                  <a:cubicBezTo>
                    <a:pt x="66214" y="22983"/>
                    <a:pt x="66147" y="22950"/>
                    <a:pt x="66047" y="22917"/>
                  </a:cubicBezTo>
                  <a:lnTo>
                    <a:pt x="66014" y="22883"/>
                  </a:lnTo>
                  <a:lnTo>
                    <a:pt x="65046" y="22450"/>
                  </a:lnTo>
                  <a:cubicBezTo>
                    <a:pt x="64346" y="22116"/>
                    <a:pt x="63612" y="21783"/>
                    <a:pt x="62878" y="21449"/>
                  </a:cubicBezTo>
                  <a:cubicBezTo>
                    <a:pt x="62778" y="21382"/>
                    <a:pt x="62711" y="21349"/>
                    <a:pt x="62645" y="21316"/>
                  </a:cubicBezTo>
                  <a:lnTo>
                    <a:pt x="62611" y="21316"/>
                  </a:lnTo>
                  <a:cubicBezTo>
                    <a:pt x="62645" y="21249"/>
                    <a:pt x="62678" y="21149"/>
                    <a:pt x="62678" y="21015"/>
                  </a:cubicBezTo>
                  <a:cubicBezTo>
                    <a:pt x="62778" y="20682"/>
                    <a:pt x="62878" y="20382"/>
                    <a:pt x="62978" y="20048"/>
                  </a:cubicBezTo>
                  <a:cubicBezTo>
                    <a:pt x="63045" y="19781"/>
                    <a:pt x="63145" y="19514"/>
                    <a:pt x="63212" y="19247"/>
                  </a:cubicBezTo>
                  <a:cubicBezTo>
                    <a:pt x="63312" y="18814"/>
                    <a:pt x="63412" y="18480"/>
                    <a:pt x="63245" y="18180"/>
                  </a:cubicBezTo>
                  <a:cubicBezTo>
                    <a:pt x="63045" y="17880"/>
                    <a:pt x="62711" y="17813"/>
                    <a:pt x="62278" y="17746"/>
                  </a:cubicBezTo>
                  <a:cubicBezTo>
                    <a:pt x="61811" y="17646"/>
                    <a:pt x="61310" y="17546"/>
                    <a:pt x="60810" y="17446"/>
                  </a:cubicBezTo>
                  <a:cubicBezTo>
                    <a:pt x="60376" y="17379"/>
                    <a:pt x="59909" y="17279"/>
                    <a:pt x="59476" y="17179"/>
                  </a:cubicBezTo>
                  <a:lnTo>
                    <a:pt x="59342" y="17179"/>
                  </a:lnTo>
                  <a:cubicBezTo>
                    <a:pt x="59342" y="17146"/>
                    <a:pt x="59342" y="17113"/>
                    <a:pt x="59342" y="17079"/>
                  </a:cubicBezTo>
                  <a:cubicBezTo>
                    <a:pt x="59376" y="16112"/>
                    <a:pt x="59376" y="15111"/>
                    <a:pt x="59309" y="14110"/>
                  </a:cubicBezTo>
                  <a:cubicBezTo>
                    <a:pt x="59276" y="13477"/>
                    <a:pt x="59042" y="13243"/>
                    <a:pt x="58442" y="13210"/>
                  </a:cubicBezTo>
                  <a:cubicBezTo>
                    <a:pt x="57975" y="13143"/>
                    <a:pt x="57608" y="13143"/>
                    <a:pt x="57274" y="13143"/>
                  </a:cubicBezTo>
                  <a:lnTo>
                    <a:pt x="55440" y="13143"/>
                  </a:lnTo>
                  <a:cubicBezTo>
                    <a:pt x="55239" y="13143"/>
                    <a:pt x="55073" y="13110"/>
                    <a:pt x="54873" y="13110"/>
                  </a:cubicBezTo>
                  <a:cubicBezTo>
                    <a:pt x="54839" y="12609"/>
                    <a:pt x="54806" y="12076"/>
                    <a:pt x="54772" y="11609"/>
                  </a:cubicBezTo>
                  <a:cubicBezTo>
                    <a:pt x="54739" y="11375"/>
                    <a:pt x="54706" y="11142"/>
                    <a:pt x="54706" y="10908"/>
                  </a:cubicBezTo>
                  <a:cubicBezTo>
                    <a:pt x="54672" y="10608"/>
                    <a:pt x="54639" y="10274"/>
                    <a:pt x="54606" y="9974"/>
                  </a:cubicBezTo>
                  <a:cubicBezTo>
                    <a:pt x="54572" y="9474"/>
                    <a:pt x="54272" y="9207"/>
                    <a:pt x="53772" y="9207"/>
                  </a:cubicBezTo>
                  <a:lnTo>
                    <a:pt x="53371" y="9207"/>
                  </a:lnTo>
                  <a:cubicBezTo>
                    <a:pt x="53071" y="9174"/>
                    <a:pt x="52771" y="9174"/>
                    <a:pt x="52504" y="9174"/>
                  </a:cubicBezTo>
                  <a:lnTo>
                    <a:pt x="49902" y="9174"/>
                  </a:lnTo>
                  <a:cubicBezTo>
                    <a:pt x="49802" y="9174"/>
                    <a:pt x="49736" y="9207"/>
                    <a:pt x="49635" y="9207"/>
                  </a:cubicBezTo>
                  <a:cubicBezTo>
                    <a:pt x="49569" y="9207"/>
                    <a:pt x="49535" y="9174"/>
                    <a:pt x="49502" y="9174"/>
                  </a:cubicBezTo>
                  <a:cubicBezTo>
                    <a:pt x="49435" y="9107"/>
                    <a:pt x="49402" y="8907"/>
                    <a:pt x="49369" y="8740"/>
                  </a:cubicBezTo>
                  <a:cubicBezTo>
                    <a:pt x="49369" y="8607"/>
                    <a:pt x="49335" y="8473"/>
                    <a:pt x="49302" y="8373"/>
                  </a:cubicBezTo>
                  <a:cubicBezTo>
                    <a:pt x="49035" y="7406"/>
                    <a:pt x="48802" y="6605"/>
                    <a:pt x="48501" y="5805"/>
                  </a:cubicBezTo>
                  <a:cubicBezTo>
                    <a:pt x="48401" y="5538"/>
                    <a:pt x="48234" y="5137"/>
                    <a:pt x="47701" y="5137"/>
                  </a:cubicBezTo>
                  <a:cubicBezTo>
                    <a:pt x="47601" y="5137"/>
                    <a:pt x="47467" y="5137"/>
                    <a:pt x="47334" y="5171"/>
                  </a:cubicBezTo>
                  <a:cubicBezTo>
                    <a:pt x="47300" y="5171"/>
                    <a:pt x="47234" y="5204"/>
                    <a:pt x="47200" y="5204"/>
                  </a:cubicBezTo>
                  <a:lnTo>
                    <a:pt x="47134" y="5204"/>
                  </a:lnTo>
                  <a:cubicBezTo>
                    <a:pt x="46333" y="5371"/>
                    <a:pt x="45533" y="5571"/>
                    <a:pt x="44765" y="5771"/>
                  </a:cubicBezTo>
                  <a:cubicBezTo>
                    <a:pt x="44332" y="5905"/>
                    <a:pt x="43898" y="6005"/>
                    <a:pt x="43464" y="6105"/>
                  </a:cubicBezTo>
                  <a:cubicBezTo>
                    <a:pt x="43431" y="6105"/>
                    <a:pt x="43398" y="6138"/>
                    <a:pt x="43364" y="6138"/>
                  </a:cubicBezTo>
                  <a:cubicBezTo>
                    <a:pt x="43331" y="6105"/>
                    <a:pt x="43331" y="6071"/>
                    <a:pt x="43331" y="6038"/>
                  </a:cubicBezTo>
                  <a:lnTo>
                    <a:pt x="43031" y="5404"/>
                  </a:lnTo>
                  <a:cubicBezTo>
                    <a:pt x="42731" y="4670"/>
                    <a:pt x="42397" y="3937"/>
                    <a:pt x="42063" y="3203"/>
                  </a:cubicBezTo>
                  <a:cubicBezTo>
                    <a:pt x="41797" y="2602"/>
                    <a:pt x="41596" y="2202"/>
                    <a:pt x="41029" y="2202"/>
                  </a:cubicBezTo>
                  <a:cubicBezTo>
                    <a:pt x="40829" y="2202"/>
                    <a:pt x="40596" y="2269"/>
                    <a:pt x="40262" y="2369"/>
                  </a:cubicBezTo>
                  <a:lnTo>
                    <a:pt x="40229" y="2369"/>
                  </a:lnTo>
                  <a:cubicBezTo>
                    <a:pt x="39562" y="2569"/>
                    <a:pt x="38894" y="2802"/>
                    <a:pt x="38261" y="3036"/>
                  </a:cubicBezTo>
                  <a:cubicBezTo>
                    <a:pt x="37860" y="3169"/>
                    <a:pt x="37427" y="3336"/>
                    <a:pt x="36993" y="3470"/>
                  </a:cubicBezTo>
                  <a:cubicBezTo>
                    <a:pt x="36860" y="3503"/>
                    <a:pt x="36760" y="3536"/>
                    <a:pt x="36693" y="3570"/>
                  </a:cubicBezTo>
                  <a:cubicBezTo>
                    <a:pt x="36660" y="3570"/>
                    <a:pt x="36626" y="3603"/>
                    <a:pt x="36593" y="3603"/>
                  </a:cubicBezTo>
                  <a:cubicBezTo>
                    <a:pt x="36593" y="3570"/>
                    <a:pt x="36559" y="3503"/>
                    <a:pt x="36526" y="3470"/>
                  </a:cubicBezTo>
                  <a:cubicBezTo>
                    <a:pt x="36459" y="3403"/>
                    <a:pt x="36426" y="3303"/>
                    <a:pt x="36359" y="3236"/>
                  </a:cubicBezTo>
                  <a:cubicBezTo>
                    <a:pt x="36159" y="2936"/>
                    <a:pt x="35992" y="2636"/>
                    <a:pt x="35792" y="2335"/>
                  </a:cubicBezTo>
                  <a:cubicBezTo>
                    <a:pt x="35425" y="1735"/>
                    <a:pt x="35025" y="1101"/>
                    <a:pt x="34558" y="501"/>
                  </a:cubicBezTo>
                  <a:cubicBezTo>
                    <a:pt x="34425" y="301"/>
                    <a:pt x="34224" y="0"/>
                    <a:pt x="3385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3034;p50">
              <a:extLst>
                <a:ext uri="{FF2B5EF4-FFF2-40B4-BE49-F238E27FC236}">
                  <a16:creationId xmlns:a16="http://schemas.microsoft.com/office/drawing/2014/main" id="{B7FAB664-8B5A-A786-DD9D-E2E0466CF70B}"/>
                </a:ext>
              </a:extLst>
            </p:cNvPr>
            <p:cNvSpPr/>
            <p:nvPr/>
          </p:nvSpPr>
          <p:spPr>
            <a:xfrm>
              <a:off x="2761300" y="2333775"/>
              <a:ext cx="425350" cy="102275"/>
            </a:xfrm>
            <a:custGeom>
              <a:avLst/>
              <a:gdLst/>
              <a:ahLst/>
              <a:cxnLst/>
              <a:rect l="l" t="t" r="r" b="b"/>
              <a:pathLst>
                <a:path w="17014" h="4091" extrusionOk="0">
                  <a:moveTo>
                    <a:pt x="16413" y="1"/>
                  </a:moveTo>
                  <a:cubicBezTo>
                    <a:pt x="16212" y="1"/>
                    <a:pt x="16012" y="1"/>
                    <a:pt x="15812" y="34"/>
                  </a:cubicBezTo>
                  <a:cubicBezTo>
                    <a:pt x="13877" y="167"/>
                    <a:pt x="11943" y="434"/>
                    <a:pt x="10008" y="601"/>
                  </a:cubicBezTo>
                  <a:cubicBezTo>
                    <a:pt x="7606" y="801"/>
                    <a:pt x="5171" y="1101"/>
                    <a:pt x="2770" y="1368"/>
                  </a:cubicBezTo>
                  <a:cubicBezTo>
                    <a:pt x="2002" y="1468"/>
                    <a:pt x="1235" y="1568"/>
                    <a:pt x="468" y="1702"/>
                  </a:cubicBezTo>
                  <a:cubicBezTo>
                    <a:pt x="68" y="1769"/>
                    <a:pt x="1" y="1869"/>
                    <a:pt x="101" y="2236"/>
                  </a:cubicBezTo>
                  <a:cubicBezTo>
                    <a:pt x="268" y="2769"/>
                    <a:pt x="435" y="3303"/>
                    <a:pt x="635" y="3837"/>
                  </a:cubicBezTo>
                  <a:cubicBezTo>
                    <a:pt x="728" y="4006"/>
                    <a:pt x="812" y="4090"/>
                    <a:pt x="914" y="4090"/>
                  </a:cubicBezTo>
                  <a:cubicBezTo>
                    <a:pt x="994" y="4090"/>
                    <a:pt x="1085" y="4039"/>
                    <a:pt x="1202" y="3937"/>
                  </a:cubicBezTo>
                  <a:cubicBezTo>
                    <a:pt x="1602" y="3570"/>
                    <a:pt x="1902" y="3136"/>
                    <a:pt x="2236" y="2736"/>
                  </a:cubicBezTo>
                  <a:cubicBezTo>
                    <a:pt x="2369" y="2603"/>
                    <a:pt x="2436" y="2436"/>
                    <a:pt x="2636" y="2336"/>
                  </a:cubicBezTo>
                  <a:cubicBezTo>
                    <a:pt x="3003" y="2803"/>
                    <a:pt x="3370" y="3270"/>
                    <a:pt x="3737" y="3703"/>
                  </a:cubicBezTo>
                  <a:cubicBezTo>
                    <a:pt x="3870" y="3837"/>
                    <a:pt x="3962" y="3903"/>
                    <a:pt x="4045" y="3903"/>
                  </a:cubicBezTo>
                  <a:cubicBezTo>
                    <a:pt x="4129" y="3903"/>
                    <a:pt x="4204" y="3837"/>
                    <a:pt x="4304" y="3703"/>
                  </a:cubicBezTo>
                  <a:cubicBezTo>
                    <a:pt x="4471" y="3503"/>
                    <a:pt x="4604" y="3303"/>
                    <a:pt x="4738" y="3103"/>
                  </a:cubicBezTo>
                  <a:cubicBezTo>
                    <a:pt x="4971" y="2803"/>
                    <a:pt x="5238" y="2469"/>
                    <a:pt x="5471" y="2136"/>
                  </a:cubicBezTo>
                  <a:cubicBezTo>
                    <a:pt x="5638" y="2202"/>
                    <a:pt x="5672" y="2336"/>
                    <a:pt x="5738" y="2402"/>
                  </a:cubicBezTo>
                  <a:cubicBezTo>
                    <a:pt x="6005" y="2769"/>
                    <a:pt x="6272" y="3136"/>
                    <a:pt x="6539" y="3503"/>
                  </a:cubicBezTo>
                  <a:cubicBezTo>
                    <a:pt x="6659" y="3658"/>
                    <a:pt x="6753" y="3733"/>
                    <a:pt x="6847" y="3733"/>
                  </a:cubicBezTo>
                  <a:cubicBezTo>
                    <a:pt x="6936" y="3733"/>
                    <a:pt x="7026" y="3666"/>
                    <a:pt x="7139" y="3537"/>
                  </a:cubicBezTo>
                  <a:cubicBezTo>
                    <a:pt x="7506" y="3136"/>
                    <a:pt x="7840" y="2736"/>
                    <a:pt x="8173" y="2336"/>
                  </a:cubicBezTo>
                  <a:cubicBezTo>
                    <a:pt x="8307" y="2169"/>
                    <a:pt x="8440" y="2002"/>
                    <a:pt x="8607" y="1902"/>
                  </a:cubicBezTo>
                  <a:cubicBezTo>
                    <a:pt x="8740" y="2002"/>
                    <a:pt x="8774" y="2102"/>
                    <a:pt x="8874" y="2202"/>
                  </a:cubicBezTo>
                  <a:cubicBezTo>
                    <a:pt x="9107" y="2502"/>
                    <a:pt x="9341" y="2836"/>
                    <a:pt x="9574" y="3136"/>
                  </a:cubicBezTo>
                  <a:cubicBezTo>
                    <a:pt x="9674" y="3253"/>
                    <a:pt x="9758" y="3311"/>
                    <a:pt x="9845" y="3311"/>
                  </a:cubicBezTo>
                  <a:cubicBezTo>
                    <a:pt x="9933" y="3311"/>
                    <a:pt x="10025" y="3253"/>
                    <a:pt x="10141" y="3136"/>
                  </a:cubicBezTo>
                  <a:cubicBezTo>
                    <a:pt x="10208" y="3036"/>
                    <a:pt x="10308" y="2936"/>
                    <a:pt x="10375" y="2836"/>
                  </a:cubicBezTo>
                  <a:cubicBezTo>
                    <a:pt x="10675" y="2469"/>
                    <a:pt x="10942" y="2102"/>
                    <a:pt x="11242" y="1735"/>
                  </a:cubicBezTo>
                  <a:cubicBezTo>
                    <a:pt x="11297" y="1644"/>
                    <a:pt x="11352" y="1592"/>
                    <a:pt x="11418" y="1592"/>
                  </a:cubicBezTo>
                  <a:cubicBezTo>
                    <a:pt x="11472" y="1592"/>
                    <a:pt x="11534" y="1627"/>
                    <a:pt x="11609" y="1702"/>
                  </a:cubicBezTo>
                  <a:cubicBezTo>
                    <a:pt x="11909" y="2035"/>
                    <a:pt x="12210" y="2336"/>
                    <a:pt x="12510" y="2669"/>
                  </a:cubicBezTo>
                  <a:cubicBezTo>
                    <a:pt x="12685" y="2828"/>
                    <a:pt x="12792" y="2912"/>
                    <a:pt x="12888" y="2912"/>
                  </a:cubicBezTo>
                  <a:cubicBezTo>
                    <a:pt x="12994" y="2912"/>
                    <a:pt x="13087" y="2812"/>
                    <a:pt x="13244" y="2603"/>
                  </a:cubicBezTo>
                  <a:cubicBezTo>
                    <a:pt x="13611" y="2102"/>
                    <a:pt x="13911" y="1568"/>
                    <a:pt x="14378" y="1035"/>
                  </a:cubicBezTo>
                  <a:cubicBezTo>
                    <a:pt x="14578" y="1302"/>
                    <a:pt x="14745" y="1502"/>
                    <a:pt x="14945" y="1702"/>
                  </a:cubicBezTo>
                  <a:cubicBezTo>
                    <a:pt x="15078" y="1869"/>
                    <a:pt x="15245" y="2035"/>
                    <a:pt x="15412" y="2202"/>
                  </a:cubicBezTo>
                  <a:cubicBezTo>
                    <a:pt x="15462" y="2252"/>
                    <a:pt x="15529" y="2286"/>
                    <a:pt x="15600" y="2286"/>
                  </a:cubicBezTo>
                  <a:cubicBezTo>
                    <a:pt x="15670" y="2286"/>
                    <a:pt x="15745" y="2252"/>
                    <a:pt x="15812" y="2169"/>
                  </a:cubicBezTo>
                  <a:cubicBezTo>
                    <a:pt x="16179" y="1702"/>
                    <a:pt x="16546" y="1168"/>
                    <a:pt x="16846" y="634"/>
                  </a:cubicBezTo>
                  <a:cubicBezTo>
                    <a:pt x="17013" y="334"/>
                    <a:pt x="16813" y="34"/>
                    <a:pt x="1641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3035;p50">
              <a:extLst>
                <a:ext uri="{FF2B5EF4-FFF2-40B4-BE49-F238E27FC236}">
                  <a16:creationId xmlns:a16="http://schemas.microsoft.com/office/drawing/2014/main" id="{905EDAB7-8D28-45C4-88B2-D7D17297A0B0}"/>
                </a:ext>
              </a:extLst>
            </p:cNvPr>
            <p:cNvSpPr/>
            <p:nvPr/>
          </p:nvSpPr>
          <p:spPr>
            <a:xfrm>
              <a:off x="2843200" y="2389175"/>
              <a:ext cx="328425" cy="222525"/>
            </a:xfrm>
            <a:custGeom>
              <a:avLst/>
              <a:gdLst/>
              <a:ahLst/>
              <a:cxnLst/>
              <a:rect l="l" t="t" r="r" b="b"/>
              <a:pathLst>
                <a:path w="13137" h="8901" extrusionOk="0">
                  <a:moveTo>
                    <a:pt x="11549" y="0"/>
                  </a:moveTo>
                  <a:cubicBezTo>
                    <a:pt x="11358" y="0"/>
                    <a:pt x="11318" y="212"/>
                    <a:pt x="11068" y="787"/>
                  </a:cubicBezTo>
                  <a:cubicBezTo>
                    <a:pt x="10975" y="1044"/>
                    <a:pt x="10947" y="1121"/>
                    <a:pt x="10801" y="1121"/>
                  </a:cubicBezTo>
                  <a:cubicBezTo>
                    <a:pt x="10738" y="1121"/>
                    <a:pt x="10654" y="1107"/>
                    <a:pt x="10535" y="1087"/>
                  </a:cubicBezTo>
                  <a:cubicBezTo>
                    <a:pt x="10201" y="1020"/>
                    <a:pt x="9901" y="954"/>
                    <a:pt x="9567" y="920"/>
                  </a:cubicBezTo>
                  <a:cubicBezTo>
                    <a:pt x="9494" y="914"/>
                    <a:pt x="9433" y="910"/>
                    <a:pt x="9382" y="910"/>
                  </a:cubicBezTo>
                  <a:cubicBezTo>
                    <a:pt x="9153" y="910"/>
                    <a:pt x="9115" y="987"/>
                    <a:pt x="9034" y="1287"/>
                  </a:cubicBezTo>
                  <a:cubicBezTo>
                    <a:pt x="8934" y="1587"/>
                    <a:pt x="8834" y="1854"/>
                    <a:pt x="8767" y="2121"/>
                  </a:cubicBezTo>
                  <a:cubicBezTo>
                    <a:pt x="8743" y="2287"/>
                    <a:pt x="8669" y="2352"/>
                    <a:pt x="8557" y="2352"/>
                  </a:cubicBezTo>
                  <a:cubicBezTo>
                    <a:pt x="8511" y="2352"/>
                    <a:pt x="8458" y="2341"/>
                    <a:pt x="8400" y="2321"/>
                  </a:cubicBezTo>
                  <a:cubicBezTo>
                    <a:pt x="8166" y="2221"/>
                    <a:pt x="7900" y="2121"/>
                    <a:pt x="7633" y="2054"/>
                  </a:cubicBezTo>
                  <a:cubicBezTo>
                    <a:pt x="7538" y="2026"/>
                    <a:pt x="7465" y="2011"/>
                    <a:pt x="7405" y="2011"/>
                  </a:cubicBezTo>
                  <a:cubicBezTo>
                    <a:pt x="7256" y="2011"/>
                    <a:pt x="7195" y="2106"/>
                    <a:pt x="7099" y="2321"/>
                  </a:cubicBezTo>
                  <a:cubicBezTo>
                    <a:pt x="6932" y="2722"/>
                    <a:pt x="6799" y="3155"/>
                    <a:pt x="6665" y="3555"/>
                  </a:cubicBezTo>
                  <a:cubicBezTo>
                    <a:pt x="6556" y="3797"/>
                    <a:pt x="6518" y="3879"/>
                    <a:pt x="6392" y="3879"/>
                  </a:cubicBezTo>
                  <a:cubicBezTo>
                    <a:pt x="6326" y="3879"/>
                    <a:pt x="6236" y="3857"/>
                    <a:pt x="6098" y="3822"/>
                  </a:cubicBezTo>
                  <a:cubicBezTo>
                    <a:pt x="5798" y="3756"/>
                    <a:pt x="5498" y="3656"/>
                    <a:pt x="5198" y="3589"/>
                  </a:cubicBezTo>
                  <a:cubicBezTo>
                    <a:pt x="5083" y="3562"/>
                    <a:pt x="4994" y="3548"/>
                    <a:pt x="4922" y="3548"/>
                  </a:cubicBezTo>
                  <a:cubicBezTo>
                    <a:pt x="4722" y="3548"/>
                    <a:pt x="4653" y="3662"/>
                    <a:pt x="4530" y="3956"/>
                  </a:cubicBezTo>
                  <a:cubicBezTo>
                    <a:pt x="4397" y="4323"/>
                    <a:pt x="4297" y="4690"/>
                    <a:pt x="4197" y="5057"/>
                  </a:cubicBezTo>
                  <a:cubicBezTo>
                    <a:pt x="4111" y="5335"/>
                    <a:pt x="4080" y="5435"/>
                    <a:pt x="3945" y="5435"/>
                  </a:cubicBezTo>
                  <a:cubicBezTo>
                    <a:pt x="3870" y="5435"/>
                    <a:pt x="3763" y="5404"/>
                    <a:pt x="3596" y="5357"/>
                  </a:cubicBezTo>
                  <a:cubicBezTo>
                    <a:pt x="3330" y="5290"/>
                    <a:pt x="3063" y="5190"/>
                    <a:pt x="2763" y="5123"/>
                  </a:cubicBezTo>
                  <a:cubicBezTo>
                    <a:pt x="2656" y="5097"/>
                    <a:pt x="2574" y="5082"/>
                    <a:pt x="2508" y="5082"/>
                  </a:cubicBezTo>
                  <a:cubicBezTo>
                    <a:pt x="2325" y="5082"/>
                    <a:pt x="2269" y="5196"/>
                    <a:pt x="2195" y="5490"/>
                  </a:cubicBezTo>
                  <a:cubicBezTo>
                    <a:pt x="2062" y="5924"/>
                    <a:pt x="1929" y="6391"/>
                    <a:pt x="1829" y="6858"/>
                  </a:cubicBezTo>
                  <a:cubicBezTo>
                    <a:pt x="1789" y="6868"/>
                    <a:pt x="1756" y="6872"/>
                    <a:pt x="1727" y="6872"/>
                  </a:cubicBezTo>
                  <a:cubicBezTo>
                    <a:pt x="1656" y="6872"/>
                    <a:pt x="1609" y="6848"/>
                    <a:pt x="1562" y="6824"/>
                  </a:cubicBezTo>
                  <a:cubicBezTo>
                    <a:pt x="1195" y="6691"/>
                    <a:pt x="828" y="6558"/>
                    <a:pt x="461" y="6491"/>
                  </a:cubicBezTo>
                  <a:cubicBezTo>
                    <a:pt x="403" y="6478"/>
                    <a:pt x="350" y="6471"/>
                    <a:pt x="303" y="6471"/>
                  </a:cubicBezTo>
                  <a:cubicBezTo>
                    <a:pt x="104" y="6471"/>
                    <a:pt x="0" y="6589"/>
                    <a:pt x="27" y="6858"/>
                  </a:cubicBezTo>
                  <a:cubicBezTo>
                    <a:pt x="61" y="7458"/>
                    <a:pt x="127" y="8059"/>
                    <a:pt x="261" y="8626"/>
                  </a:cubicBezTo>
                  <a:cubicBezTo>
                    <a:pt x="303" y="8818"/>
                    <a:pt x="373" y="8901"/>
                    <a:pt x="488" y="8901"/>
                  </a:cubicBezTo>
                  <a:cubicBezTo>
                    <a:pt x="552" y="8901"/>
                    <a:pt x="631" y="8874"/>
                    <a:pt x="728" y="8826"/>
                  </a:cubicBezTo>
                  <a:cubicBezTo>
                    <a:pt x="928" y="8726"/>
                    <a:pt x="1128" y="8592"/>
                    <a:pt x="1362" y="8459"/>
                  </a:cubicBezTo>
                  <a:cubicBezTo>
                    <a:pt x="3296" y="7291"/>
                    <a:pt x="5198" y="6057"/>
                    <a:pt x="7132" y="4823"/>
                  </a:cubicBezTo>
                  <a:cubicBezTo>
                    <a:pt x="8800" y="3789"/>
                    <a:pt x="10468" y="2722"/>
                    <a:pt x="12103" y="1654"/>
                  </a:cubicBezTo>
                  <a:cubicBezTo>
                    <a:pt x="12369" y="1487"/>
                    <a:pt x="12603" y="1321"/>
                    <a:pt x="12836" y="1154"/>
                  </a:cubicBezTo>
                  <a:cubicBezTo>
                    <a:pt x="13137" y="920"/>
                    <a:pt x="13137" y="687"/>
                    <a:pt x="12803" y="487"/>
                  </a:cubicBezTo>
                  <a:cubicBezTo>
                    <a:pt x="12670" y="387"/>
                    <a:pt x="12503" y="320"/>
                    <a:pt x="12369" y="286"/>
                  </a:cubicBezTo>
                  <a:cubicBezTo>
                    <a:pt x="11915" y="116"/>
                    <a:pt x="11691" y="0"/>
                    <a:pt x="1154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3036;p50">
              <a:extLst>
                <a:ext uri="{FF2B5EF4-FFF2-40B4-BE49-F238E27FC236}">
                  <a16:creationId xmlns:a16="http://schemas.microsoft.com/office/drawing/2014/main" id="{01BEFF81-24A5-B2B4-1A11-8519093622DF}"/>
                </a:ext>
              </a:extLst>
            </p:cNvPr>
            <p:cNvSpPr/>
            <p:nvPr/>
          </p:nvSpPr>
          <p:spPr>
            <a:xfrm>
              <a:off x="3243325" y="2431025"/>
              <a:ext cx="868975" cy="771675"/>
            </a:xfrm>
            <a:custGeom>
              <a:avLst/>
              <a:gdLst/>
              <a:ahLst/>
              <a:cxnLst/>
              <a:rect l="l" t="t" r="r" b="b"/>
              <a:pathLst>
                <a:path w="34759" h="30867" extrusionOk="0">
                  <a:moveTo>
                    <a:pt x="11371" y="1"/>
                  </a:moveTo>
                  <a:cubicBezTo>
                    <a:pt x="10692" y="1"/>
                    <a:pt x="10004" y="38"/>
                    <a:pt x="9307" y="114"/>
                  </a:cubicBezTo>
                  <a:cubicBezTo>
                    <a:pt x="6738" y="380"/>
                    <a:pt x="4270" y="981"/>
                    <a:pt x="1935" y="2082"/>
                  </a:cubicBezTo>
                  <a:cubicBezTo>
                    <a:pt x="1368" y="2348"/>
                    <a:pt x="834" y="2615"/>
                    <a:pt x="267" y="2882"/>
                  </a:cubicBezTo>
                  <a:cubicBezTo>
                    <a:pt x="167" y="2949"/>
                    <a:pt x="0" y="3016"/>
                    <a:pt x="67" y="3216"/>
                  </a:cubicBezTo>
                  <a:cubicBezTo>
                    <a:pt x="100" y="3383"/>
                    <a:pt x="267" y="3383"/>
                    <a:pt x="401" y="3383"/>
                  </a:cubicBezTo>
                  <a:cubicBezTo>
                    <a:pt x="1902" y="3383"/>
                    <a:pt x="3403" y="3616"/>
                    <a:pt x="4904" y="3816"/>
                  </a:cubicBezTo>
                  <a:cubicBezTo>
                    <a:pt x="5071" y="3816"/>
                    <a:pt x="5237" y="3816"/>
                    <a:pt x="5404" y="3950"/>
                  </a:cubicBezTo>
                  <a:cubicBezTo>
                    <a:pt x="5071" y="4517"/>
                    <a:pt x="4870" y="5084"/>
                    <a:pt x="4637" y="5684"/>
                  </a:cubicBezTo>
                  <a:cubicBezTo>
                    <a:pt x="4557" y="5870"/>
                    <a:pt x="4478" y="5971"/>
                    <a:pt x="4314" y="5971"/>
                  </a:cubicBezTo>
                  <a:cubicBezTo>
                    <a:pt x="4272" y="5971"/>
                    <a:pt x="4224" y="5965"/>
                    <a:pt x="4170" y="5951"/>
                  </a:cubicBezTo>
                  <a:cubicBezTo>
                    <a:pt x="3836" y="5884"/>
                    <a:pt x="3469" y="5851"/>
                    <a:pt x="3136" y="5818"/>
                  </a:cubicBezTo>
                  <a:cubicBezTo>
                    <a:pt x="3053" y="5804"/>
                    <a:pt x="2970" y="5796"/>
                    <a:pt x="2890" y="5796"/>
                  </a:cubicBezTo>
                  <a:cubicBezTo>
                    <a:pt x="2776" y="5796"/>
                    <a:pt x="2667" y="5812"/>
                    <a:pt x="2569" y="5851"/>
                  </a:cubicBezTo>
                  <a:cubicBezTo>
                    <a:pt x="2235" y="5984"/>
                    <a:pt x="2202" y="6218"/>
                    <a:pt x="2402" y="6451"/>
                  </a:cubicBezTo>
                  <a:cubicBezTo>
                    <a:pt x="2569" y="6618"/>
                    <a:pt x="2769" y="6685"/>
                    <a:pt x="2902" y="6885"/>
                  </a:cubicBezTo>
                  <a:cubicBezTo>
                    <a:pt x="2836" y="6918"/>
                    <a:pt x="2769" y="6918"/>
                    <a:pt x="2702" y="6952"/>
                  </a:cubicBezTo>
                  <a:cubicBezTo>
                    <a:pt x="2269" y="7185"/>
                    <a:pt x="2269" y="7452"/>
                    <a:pt x="2669" y="7752"/>
                  </a:cubicBezTo>
                  <a:cubicBezTo>
                    <a:pt x="2769" y="7819"/>
                    <a:pt x="2936" y="7819"/>
                    <a:pt x="2969" y="8019"/>
                  </a:cubicBezTo>
                  <a:cubicBezTo>
                    <a:pt x="2769" y="8153"/>
                    <a:pt x="2469" y="8219"/>
                    <a:pt x="2535" y="8520"/>
                  </a:cubicBezTo>
                  <a:cubicBezTo>
                    <a:pt x="2602" y="8820"/>
                    <a:pt x="2902" y="8853"/>
                    <a:pt x="3136" y="8920"/>
                  </a:cubicBezTo>
                  <a:lnTo>
                    <a:pt x="3303" y="8920"/>
                  </a:lnTo>
                  <a:cubicBezTo>
                    <a:pt x="3770" y="9009"/>
                    <a:pt x="4237" y="9024"/>
                    <a:pt x="4704" y="9024"/>
                  </a:cubicBezTo>
                  <a:cubicBezTo>
                    <a:pt x="4937" y="9024"/>
                    <a:pt x="5171" y="9020"/>
                    <a:pt x="5404" y="9020"/>
                  </a:cubicBezTo>
                  <a:cubicBezTo>
                    <a:pt x="6105" y="9020"/>
                    <a:pt x="6638" y="8753"/>
                    <a:pt x="6972" y="8119"/>
                  </a:cubicBezTo>
                  <a:cubicBezTo>
                    <a:pt x="7072" y="7952"/>
                    <a:pt x="7205" y="7786"/>
                    <a:pt x="7272" y="7619"/>
                  </a:cubicBezTo>
                  <a:cubicBezTo>
                    <a:pt x="7739" y="6718"/>
                    <a:pt x="8206" y="5851"/>
                    <a:pt x="8606" y="4917"/>
                  </a:cubicBezTo>
                  <a:cubicBezTo>
                    <a:pt x="8678" y="4725"/>
                    <a:pt x="8768" y="4654"/>
                    <a:pt x="8899" y="4654"/>
                  </a:cubicBezTo>
                  <a:cubicBezTo>
                    <a:pt x="8950" y="4654"/>
                    <a:pt x="9008" y="4665"/>
                    <a:pt x="9073" y="4683"/>
                  </a:cubicBezTo>
                  <a:cubicBezTo>
                    <a:pt x="10208" y="5050"/>
                    <a:pt x="11308" y="5451"/>
                    <a:pt x="12409" y="5884"/>
                  </a:cubicBezTo>
                  <a:cubicBezTo>
                    <a:pt x="12676" y="5984"/>
                    <a:pt x="12776" y="6151"/>
                    <a:pt x="12743" y="6385"/>
                  </a:cubicBezTo>
                  <a:cubicBezTo>
                    <a:pt x="12709" y="7252"/>
                    <a:pt x="12543" y="8086"/>
                    <a:pt x="12376" y="8920"/>
                  </a:cubicBezTo>
                  <a:cubicBezTo>
                    <a:pt x="12342" y="9153"/>
                    <a:pt x="12209" y="9220"/>
                    <a:pt x="11976" y="9220"/>
                  </a:cubicBezTo>
                  <a:lnTo>
                    <a:pt x="10975" y="9220"/>
                  </a:lnTo>
                  <a:cubicBezTo>
                    <a:pt x="10675" y="9253"/>
                    <a:pt x="10374" y="9287"/>
                    <a:pt x="10108" y="9353"/>
                  </a:cubicBezTo>
                  <a:cubicBezTo>
                    <a:pt x="9941" y="9420"/>
                    <a:pt x="9807" y="9520"/>
                    <a:pt x="9774" y="9720"/>
                  </a:cubicBezTo>
                  <a:cubicBezTo>
                    <a:pt x="9774" y="9921"/>
                    <a:pt x="9874" y="10021"/>
                    <a:pt x="10007" y="10121"/>
                  </a:cubicBezTo>
                  <a:cubicBezTo>
                    <a:pt x="10208" y="10221"/>
                    <a:pt x="10374" y="10321"/>
                    <a:pt x="10608" y="10421"/>
                  </a:cubicBezTo>
                  <a:cubicBezTo>
                    <a:pt x="10508" y="10488"/>
                    <a:pt x="10441" y="10521"/>
                    <a:pt x="10374" y="10554"/>
                  </a:cubicBezTo>
                  <a:cubicBezTo>
                    <a:pt x="9907" y="10888"/>
                    <a:pt x="9941" y="11188"/>
                    <a:pt x="10441" y="11455"/>
                  </a:cubicBezTo>
                  <a:cubicBezTo>
                    <a:pt x="10608" y="11522"/>
                    <a:pt x="10808" y="11588"/>
                    <a:pt x="11008" y="11688"/>
                  </a:cubicBezTo>
                  <a:cubicBezTo>
                    <a:pt x="10875" y="11789"/>
                    <a:pt x="10775" y="11855"/>
                    <a:pt x="10708" y="11955"/>
                  </a:cubicBezTo>
                  <a:cubicBezTo>
                    <a:pt x="10441" y="12256"/>
                    <a:pt x="10541" y="12556"/>
                    <a:pt x="10941" y="12656"/>
                  </a:cubicBezTo>
                  <a:cubicBezTo>
                    <a:pt x="11000" y="12666"/>
                    <a:pt x="11059" y="12670"/>
                    <a:pt x="11117" y="12670"/>
                  </a:cubicBezTo>
                  <a:cubicBezTo>
                    <a:pt x="11259" y="12670"/>
                    <a:pt x="11400" y="12646"/>
                    <a:pt x="11542" y="12622"/>
                  </a:cubicBezTo>
                  <a:cubicBezTo>
                    <a:pt x="12042" y="12522"/>
                    <a:pt x="12543" y="12422"/>
                    <a:pt x="13043" y="12356"/>
                  </a:cubicBezTo>
                  <a:cubicBezTo>
                    <a:pt x="13810" y="12256"/>
                    <a:pt x="14311" y="11855"/>
                    <a:pt x="14611" y="11155"/>
                  </a:cubicBezTo>
                  <a:cubicBezTo>
                    <a:pt x="15044" y="10054"/>
                    <a:pt x="15578" y="9020"/>
                    <a:pt x="15978" y="7919"/>
                  </a:cubicBezTo>
                  <a:cubicBezTo>
                    <a:pt x="16022" y="7766"/>
                    <a:pt x="16066" y="7684"/>
                    <a:pt x="16157" y="7684"/>
                  </a:cubicBezTo>
                  <a:cubicBezTo>
                    <a:pt x="16205" y="7684"/>
                    <a:pt x="16265" y="7707"/>
                    <a:pt x="16345" y="7752"/>
                  </a:cubicBezTo>
                  <a:cubicBezTo>
                    <a:pt x="16445" y="7819"/>
                    <a:pt x="16579" y="7886"/>
                    <a:pt x="16712" y="7952"/>
                  </a:cubicBezTo>
                  <a:cubicBezTo>
                    <a:pt x="17880" y="8553"/>
                    <a:pt x="19014" y="9253"/>
                    <a:pt x="20148" y="9954"/>
                  </a:cubicBezTo>
                  <a:cubicBezTo>
                    <a:pt x="22650" y="11455"/>
                    <a:pt x="24585" y="13523"/>
                    <a:pt x="26019" y="16092"/>
                  </a:cubicBezTo>
                  <a:cubicBezTo>
                    <a:pt x="26453" y="16859"/>
                    <a:pt x="26453" y="16826"/>
                    <a:pt x="25652" y="17226"/>
                  </a:cubicBezTo>
                  <a:cubicBezTo>
                    <a:pt x="25383" y="17346"/>
                    <a:pt x="25140" y="17425"/>
                    <a:pt x="24915" y="17425"/>
                  </a:cubicBezTo>
                  <a:cubicBezTo>
                    <a:pt x="24639" y="17425"/>
                    <a:pt x="24390" y="17305"/>
                    <a:pt x="24151" y="16992"/>
                  </a:cubicBezTo>
                  <a:cubicBezTo>
                    <a:pt x="24017" y="16792"/>
                    <a:pt x="23784" y="16692"/>
                    <a:pt x="23550" y="16592"/>
                  </a:cubicBezTo>
                  <a:cubicBezTo>
                    <a:pt x="23467" y="16559"/>
                    <a:pt x="23375" y="16534"/>
                    <a:pt x="23288" y="16534"/>
                  </a:cubicBezTo>
                  <a:cubicBezTo>
                    <a:pt x="23200" y="16534"/>
                    <a:pt x="23117" y="16559"/>
                    <a:pt x="23050" y="16625"/>
                  </a:cubicBezTo>
                  <a:cubicBezTo>
                    <a:pt x="22917" y="16759"/>
                    <a:pt x="22950" y="16926"/>
                    <a:pt x="23017" y="17059"/>
                  </a:cubicBezTo>
                  <a:cubicBezTo>
                    <a:pt x="23050" y="17192"/>
                    <a:pt x="23150" y="17293"/>
                    <a:pt x="23117" y="17459"/>
                  </a:cubicBezTo>
                  <a:cubicBezTo>
                    <a:pt x="23061" y="17482"/>
                    <a:pt x="23009" y="17489"/>
                    <a:pt x="22959" y="17489"/>
                  </a:cubicBezTo>
                  <a:cubicBezTo>
                    <a:pt x="22857" y="17489"/>
                    <a:pt x="22761" y="17459"/>
                    <a:pt x="22650" y="17459"/>
                  </a:cubicBezTo>
                  <a:cubicBezTo>
                    <a:pt x="22183" y="17459"/>
                    <a:pt x="22016" y="17726"/>
                    <a:pt x="22250" y="18126"/>
                  </a:cubicBezTo>
                  <a:cubicBezTo>
                    <a:pt x="22350" y="18327"/>
                    <a:pt x="22483" y="18493"/>
                    <a:pt x="22616" y="18694"/>
                  </a:cubicBezTo>
                  <a:cubicBezTo>
                    <a:pt x="22016" y="18894"/>
                    <a:pt x="21949" y="19161"/>
                    <a:pt x="22383" y="19561"/>
                  </a:cubicBezTo>
                  <a:cubicBezTo>
                    <a:pt x="22450" y="19628"/>
                    <a:pt x="22483" y="19661"/>
                    <a:pt x="22550" y="19728"/>
                  </a:cubicBezTo>
                  <a:cubicBezTo>
                    <a:pt x="23150" y="20161"/>
                    <a:pt x="23817" y="20595"/>
                    <a:pt x="24518" y="20895"/>
                  </a:cubicBezTo>
                  <a:cubicBezTo>
                    <a:pt x="24874" y="21064"/>
                    <a:pt x="25231" y="21148"/>
                    <a:pt x="25587" y="21148"/>
                  </a:cubicBezTo>
                  <a:cubicBezTo>
                    <a:pt x="25865" y="21148"/>
                    <a:pt x="26142" y="21097"/>
                    <a:pt x="26419" y="20995"/>
                  </a:cubicBezTo>
                  <a:cubicBezTo>
                    <a:pt x="27086" y="20728"/>
                    <a:pt x="27720" y="20528"/>
                    <a:pt x="28354" y="20261"/>
                  </a:cubicBezTo>
                  <a:cubicBezTo>
                    <a:pt x="28443" y="20228"/>
                    <a:pt x="28517" y="20209"/>
                    <a:pt x="28581" y="20209"/>
                  </a:cubicBezTo>
                  <a:cubicBezTo>
                    <a:pt x="28710" y="20209"/>
                    <a:pt x="28799" y="20284"/>
                    <a:pt x="28888" y="20461"/>
                  </a:cubicBezTo>
                  <a:cubicBezTo>
                    <a:pt x="29388" y="21429"/>
                    <a:pt x="29888" y="22396"/>
                    <a:pt x="30389" y="23397"/>
                  </a:cubicBezTo>
                  <a:cubicBezTo>
                    <a:pt x="30522" y="23630"/>
                    <a:pt x="30422" y="23730"/>
                    <a:pt x="30222" y="23831"/>
                  </a:cubicBezTo>
                  <a:cubicBezTo>
                    <a:pt x="29621" y="24064"/>
                    <a:pt x="29054" y="24298"/>
                    <a:pt x="28454" y="24498"/>
                  </a:cubicBezTo>
                  <a:cubicBezTo>
                    <a:pt x="28384" y="24533"/>
                    <a:pt x="28323" y="24547"/>
                    <a:pt x="28263" y="24547"/>
                  </a:cubicBezTo>
                  <a:cubicBezTo>
                    <a:pt x="28153" y="24547"/>
                    <a:pt x="28051" y="24496"/>
                    <a:pt x="27920" y="24431"/>
                  </a:cubicBezTo>
                  <a:cubicBezTo>
                    <a:pt x="27520" y="24197"/>
                    <a:pt x="27120" y="23997"/>
                    <a:pt x="26686" y="23797"/>
                  </a:cubicBezTo>
                  <a:cubicBezTo>
                    <a:pt x="26486" y="23697"/>
                    <a:pt x="26252" y="23630"/>
                    <a:pt x="26019" y="23630"/>
                  </a:cubicBezTo>
                  <a:cubicBezTo>
                    <a:pt x="25752" y="23664"/>
                    <a:pt x="25652" y="23831"/>
                    <a:pt x="25719" y="24064"/>
                  </a:cubicBezTo>
                  <a:cubicBezTo>
                    <a:pt x="25785" y="24298"/>
                    <a:pt x="25952" y="24464"/>
                    <a:pt x="26086" y="24631"/>
                  </a:cubicBezTo>
                  <a:cubicBezTo>
                    <a:pt x="26186" y="24731"/>
                    <a:pt x="26352" y="24798"/>
                    <a:pt x="26319" y="24998"/>
                  </a:cubicBezTo>
                  <a:lnTo>
                    <a:pt x="26052" y="24998"/>
                  </a:lnTo>
                  <a:cubicBezTo>
                    <a:pt x="25819" y="25031"/>
                    <a:pt x="25552" y="25065"/>
                    <a:pt x="25452" y="25332"/>
                  </a:cubicBezTo>
                  <a:cubicBezTo>
                    <a:pt x="25385" y="25598"/>
                    <a:pt x="25519" y="25765"/>
                    <a:pt x="25652" y="25965"/>
                  </a:cubicBezTo>
                  <a:cubicBezTo>
                    <a:pt x="25752" y="26065"/>
                    <a:pt x="25919" y="26132"/>
                    <a:pt x="25986" y="26299"/>
                  </a:cubicBezTo>
                  <a:cubicBezTo>
                    <a:pt x="25952" y="26366"/>
                    <a:pt x="25885" y="26366"/>
                    <a:pt x="25819" y="26399"/>
                  </a:cubicBezTo>
                  <a:cubicBezTo>
                    <a:pt x="25519" y="26566"/>
                    <a:pt x="25485" y="26766"/>
                    <a:pt x="25685" y="27033"/>
                  </a:cubicBezTo>
                  <a:cubicBezTo>
                    <a:pt x="25785" y="27166"/>
                    <a:pt x="25952" y="27300"/>
                    <a:pt x="26119" y="27400"/>
                  </a:cubicBezTo>
                  <a:cubicBezTo>
                    <a:pt x="26419" y="27567"/>
                    <a:pt x="26786" y="27700"/>
                    <a:pt x="27086" y="27867"/>
                  </a:cubicBezTo>
                  <a:cubicBezTo>
                    <a:pt x="27486" y="28075"/>
                    <a:pt x="27878" y="28167"/>
                    <a:pt x="28266" y="28167"/>
                  </a:cubicBezTo>
                  <a:cubicBezTo>
                    <a:pt x="28688" y="28167"/>
                    <a:pt x="29105" y="28058"/>
                    <a:pt x="29521" y="27867"/>
                  </a:cubicBezTo>
                  <a:cubicBezTo>
                    <a:pt x="29988" y="27667"/>
                    <a:pt x="30455" y="27433"/>
                    <a:pt x="30956" y="27233"/>
                  </a:cubicBezTo>
                  <a:cubicBezTo>
                    <a:pt x="31155" y="27140"/>
                    <a:pt x="31275" y="27084"/>
                    <a:pt x="31360" y="27084"/>
                  </a:cubicBezTo>
                  <a:cubicBezTo>
                    <a:pt x="31488" y="27084"/>
                    <a:pt x="31536" y="27212"/>
                    <a:pt x="31656" y="27533"/>
                  </a:cubicBezTo>
                  <a:cubicBezTo>
                    <a:pt x="32023" y="28434"/>
                    <a:pt x="32323" y="29368"/>
                    <a:pt x="32524" y="30335"/>
                  </a:cubicBezTo>
                  <a:cubicBezTo>
                    <a:pt x="32524" y="30435"/>
                    <a:pt x="32557" y="30569"/>
                    <a:pt x="32590" y="30669"/>
                  </a:cubicBezTo>
                  <a:cubicBezTo>
                    <a:pt x="32646" y="30799"/>
                    <a:pt x="32712" y="30867"/>
                    <a:pt x="32789" y="30867"/>
                  </a:cubicBezTo>
                  <a:cubicBezTo>
                    <a:pt x="32849" y="30867"/>
                    <a:pt x="32917" y="30824"/>
                    <a:pt x="32991" y="30735"/>
                  </a:cubicBezTo>
                  <a:cubicBezTo>
                    <a:pt x="33124" y="30535"/>
                    <a:pt x="33224" y="30335"/>
                    <a:pt x="33324" y="30135"/>
                  </a:cubicBezTo>
                  <a:cubicBezTo>
                    <a:pt x="33691" y="29435"/>
                    <a:pt x="33991" y="28667"/>
                    <a:pt x="34191" y="27867"/>
                  </a:cubicBezTo>
                  <a:cubicBezTo>
                    <a:pt x="34725" y="25598"/>
                    <a:pt x="34758" y="23330"/>
                    <a:pt x="34425" y="21062"/>
                  </a:cubicBezTo>
                  <a:cubicBezTo>
                    <a:pt x="34091" y="18760"/>
                    <a:pt x="33324" y="16559"/>
                    <a:pt x="32357" y="14457"/>
                  </a:cubicBezTo>
                  <a:cubicBezTo>
                    <a:pt x="31456" y="12456"/>
                    <a:pt x="30155" y="10754"/>
                    <a:pt x="28721" y="9120"/>
                  </a:cubicBezTo>
                  <a:cubicBezTo>
                    <a:pt x="26553" y="6618"/>
                    <a:pt x="24151" y="4450"/>
                    <a:pt x="21282" y="2782"/>
                  </a:cubicBezTo>
                  <a:cubicBezTo>
                    <a:pt x="18152" y="993"/>
                    <a:pt x="14881" y="1"/>
                    <a:pt x="1137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3037;p50">
              <a:extLst>
                <a:ext uri="{FF2B5EF4-FFF2-40B4-BE49-F238E27FC236}">
                  <a16:creationId xmlns:a16="http://schemas.microsoft.com/office/drawing/2014/main" id="{F42DF686-4B4A-CDFF-F334-2456F0BB9E03}"/>
                </a:ext>
              </a:extLst>
            </p:cNvPr>
            <p:cNvSpPr/>
            <p:nvPr/>
          </p:nvSpPr>
          <p:spPr>
            <a:xfrm>
              <a:off x="2753800" y="2087175"/>
              <a:ext cx="1642025" cy="1489450"/>
            </a:xfrm>
            <a:custGeom>
              <a:avLst/>
              <a:gdLst/>
              <a:ahLst/>
              <a:cxnLst/>
              <a:rect l="l" t="t" r="r" b="b"/>
              <a:pathLst>
                <a:path w="65681" h="59578" extrusionOk="0">
                  <a:moveTo>
                    <a:pt x="19156" y="1"/>
                  </a:moveTo>
                  <a:cubicBezTo>
                    <a:pt x="18403" y="1"/>
                    <a:pt x="17820" y="488"/>
                    <a:pt x="17680" y="1325"/>
                  </a:cubicBezTo>
                  <a:cubicBezTo>
                    <a:pt x="17647" y="1592"/>
                    <a:pt x="17613" y="1859"/>
                    <a:pt x="17613" y="2126"/>
                  </a:cubicBezTo>
                  <a:cubicBezTo>
                    <a:pt x="17580" y="2593"/>
                    <a:pt x="17580" y="2559"/>
                    <a:pt x="17146" y="2693"/>
                  </a:cubicBezTo>
                  <a:cubicBezTo>
                    <a:pt x="16679" y="2826"/>
                    <a:pt x="16212" y="2926"/>
                    <a:pt x="15745" y="3060"/>
                  </a:cubicBezTo>
                  <a:cubicBezTo>
                    <a:pt x="15621" y="3109"/>
                    <a:pt x="15506" y="3136"/>
                    <a:pt x="15397" y="3136"/>
                  </a:cubicBezTo>
                  <a:cubicBezTo>
                    <a:pt x="15213" y="3136"/>
                    <a:pt x="15045" y="3061"/>
                    <a:pt x="14878" y="2893"/>
                  </a:cubicBezTo>
                  <a:cubicBezTo>
                    <a:pt x="14327" y="2342"/>
                    <a:pt x="13685" y="2132"/>
                    <a:pt x="12971" y="2132"/>
                  </a:cubicBezTo>
                  <a:cubicBezTo>
                    <a:pt x="12820" y="2132"/>
                    <a:pt x="12667" y="2142"/>
                    <a:pt x="12510" y="2159"/>
                  </a:cubicBezTo>
                  <a:cubicBezTo>
                    <a:pt x="11876" y="2259"/>
                    <a:pt x="11409" y="2593"/>
                    <a:pt x="11209" y="3193"/>
                  </a:cubicBezTo>
                  <a:cubicBezTo>
                    <a:pt x="11042" y="3627"/>
                    <a:pt x="10975" y="4094"/>
                    <a:pt x="10975" y="4561"/>
                  </a:cubicBezTo>
                  <a:cubicBezTo>
                    <a:pt x="10942" y="5061"/>
                    <a:pt x="10942" y="5095"/>
                    <a:pt x="10475" y="5228"/>
                  </a:cubicBezTo>
                  <a:cubicBezTo>
                    <a:pt x="8674" y="5862"/>
                    <a:pt x="6906" y="6596"/>
                    <a:pt x="5171" y="7330"/>
                  </a:cubicBezTo>
                  <a:cubicBezTo>
                    <a:pt x="4921" y="7437"/>
                    <a:pt x="4709" y="7506"/>
                    <a:pt x="4490" y="7506"/>
                  </a:cubicBezTo>
                  <a:cubicBezTo>
                    <a:pt x="4299" y="7506"/>
                    <a:pt x="4103" y="7454"/>
                    <a:pt x="3870" y="7330"/>
                  </a:cubicBezTo>
                  <a:cubicBezTo>
                    <a:pt x="3631" y="7206"/>
                    <a:pt x="3416" y="7148"/>
                    <a:pt x="3231" y="7148"/>
                  </a:cubicBezTo>
                  <a:cubicBezTo>
                    <a:pt x="2718" y="7148"/>
                    <a:pt x="2438" y="7595"/>
                    <a:pt x="2536" y="8330"/>
                  </a:cubicBezTo>
                  <a:cubicBezTo>
                    <a:pt x="2536" y="8464"/>
                    <a:pt x="2603" y="8597"/>
                    <a:pt x="2436" y="8697"/>
                  </a:cubicBezTo>
                  <a:cubicBezTo>
                    <a:pt x="2180" y="8837"/>
                    <a:pt x="1941" y="9024"/>
                    <a:pt x="1662" y="9024"/>
                  </a:cubicBezTo>
                  <a:cubicBezTo>
                    <a:pt x="1540" y="9024"/>
                    <a:pt x="1410" y="8989"/>
                    <a:pt x="1268" y="8897"/>
                  </a:cubicBezTo>
                  <a:cubicBezTo>
                    <a:pt x="1202" y="8864"/>
                    <a:pt x="1135" y="8864"/>
                    <a:pt x="1068" y="8864"/>
                  </a:cubicBezTo>
                  <a:cubicBezTo>
                    <a:pt x="992" y="8851"/>
                    <a:pt x="918" y="8845"/>
                    <a:pt x="848" y="8845"/>
                  </a:cubicBezTo>
                  <a:cubicBezTo>
                    <a:pt x="364" y="8845"/>
                    <a:pt x="30" y="9140"/>
                    <a:pt x="1" y="9665"/>
                  </a:cubicBezTo>
                  <a:cubicBezTo>
                    <a:pt x="1" y="10265"/>
                    <a:pt x="34" y="10832"/>
                    <a:pt x="167" y="11432"/>
                  </a:cubicBezTo>
                  <a:cubicBezTo>
                    <a:pt x="268" y="11833"/>
                    <a:pt x="468" y="12000"/>
                    <a:pt x="868" y="12033"/>
                  </a:cubicBezTo>
                  <a:cubicBezTo>
                    <a:pt x="1035" y="12033"/>
                    <a:pt x="1168" y="12033"/>
                    <a:pt x="1302" y="12000"/>
                  </a:cubicBezTo>
                  <a:cubicBezTo>
                    <a:pt x="3136" y="11866"/>
                    <a:pt x="4971" y="11666"/>
                    <a:pt x="6839" y="11533"/>
                  </a:cubicBezTo>
                  <a:cubicBezTo>
                    <a:pt x="9274" y="11332"/>
                    <a:pt x="11742" y="11132"/>
                    <a:pt x="14211" y="10932"/>
                  </a:cubicBezTo>
                  <a:cubicBezTo>
                    <a:pt x="15745" y="10832"/>
                    <a:pt x="17280" y="10732"/>
                    <a:pt x="18847" y="10665"/>
                  </a:cubicBezTo>
                  <a:cubicBezTo>
                    <a:pt x="18925" y="10654"/>
                    <a:pt x="19003" y="10650"/>
                    <a:pt x="19083" y="10650"/>
                  </a:cubicBezTo>
                  <a:cubicBezTo>
                    <a:pt x="19244" y="10650"/>
                    <a:pt x="19415" y="10665"/>
                    <a:pt x="19615" y="10665"/>
                  </a:cubicBezTo>
                  <a:cubicBezTo>
                    <a:pt x="19448" y="10865"/>
                    <a:pt x="19281" y="10932"/>
                    <a:pt x="19114" y="11032"/>
                  </a:cubicBezTo>
                  <a:cubicBezTo>
                    <a:pt x="17446" y="12000"/>
                    <a:pt x="15812" y="13000"/>
                    <a:pt x="14144" y="13968"/>
                  </a:cubicBezTo>
                  <a:cubicBezTo>
                    <a:pt x="11309" y="15635"/>
                    <a:pt x="8640" y="17537"/>
                    <a:pt x="5805" y="19271"/>
                  </a:cubicBezTo>
                  <a:cubicBezTo>
                    <a:pt x="5304" y="19572"/>
                    <a:pt x="4837" y="19939"/>
                    <a:pt x="4370" y="20339"/>
                  </a:cubicBezTo>
                  <a:cubicBezTo>
                    <a:pt x="4070" y="20639"/>
                    <a:pt x="4004" y="20939"/>
                    <a:pt x="4137" y="21273"/>
                  </a:cubicBezTo>
                  <a:cubicBezTo>
                    <a:pt x="4251" y="21558"/>
                    <a:pt x="4487" y="21721"/>
                    <a:pt x="4844" y="21721"/>
                  </a:cubicBezTo>
                  <a:cubicBezTo>
                    <a:pt x="4905" y="21721"/>
                    <a:pt x="4969" y="21716"/>
                    <a:pt x="5038" y="21706"/>
                  </a:cubicBezTo>
                  <a:cubicBezTo>
                    <a:pt x="5304" y="21673"/>
                    <a:pt x="5571" y="21606"/>
                    <a:pt x="5838" y="21573"/>
                  </a:cubicBezTo>
                  <a:cubicBezTo>
                    <a:pt x="7239" y="21273"/>
                    <a:pt x="8607" y="20806"/>
                    <a:pt x="9974" y="20372"/>
                  </a:cubicBezTo>
                  <a:cubicBezTo>
                    <a:pt x="12810" y="19538"/>
                    <a:pt x="15612" y="18704"/>
                    <a:pt x="18347" y="17704"/>
                  </a:cubicBezTo>
                  <a:cubicBezTo>
                    <a:pt x="19715" y="17203"/>
                    <a:pt x="21082" y="16636"/>
                    <a:pt x="22483" y="16236"/>
                  </a:cubicBezTo>
                  <a:cubicBezTo>
                    <a:pt x="23818" y="15836"/>
                    <a:pt x="25119" y="15402"/>
                    <a:pt x="26486" y="15135"/>
                  </a:cubicBezTo>
                  <a:cubicBezTo>
                    <a:pt x="28010" y="14871"/>
                    <a:pt x="29509" y="14762"/>
                    <a:pt x="31027" y="14762"/>
                  </a:cubicBezTo>
                  <a:cubicBezTo>
                    <a:pt x="31236" y="14762"/>
                    <a:pt x="31446" y="14764"/>
                    <a:pt x="31657" y="14768"/>
                  </a:cubicBezTo>
                  <a:cubicBezTo>
                    <a:pt x="32524" y="14802"/>
                    <a:pt x="33358" y="14835"/>
                    <a:pt x="34192" y="15002"/>
                  </a:cubicBezTo>
                  <a:cubicBezTo>
                    <a:pt x="37127" y="15602"/>
                    <a:pt x="39862" y="16670"/>
                    <a:pt x="42364" y="18337"/>
                  </a:cubicBezTo>
                  <a:cubicBezTo>
                    <a:pt x="45100" y="20139"/>
                    <a:pt x="47501" y="22274"/>
                    <a:pt x="49369" y="25009"/>
                  </a:cubicBezTo>
                  <a:cubicBezTo>
                    <a:pt x="50370" y="26477"/>
                    <a:pt x="51237" y="28044"/>
                    <a:pt x="52004" y="29679"/>
                  </a:cubicBezTo>
                  <a:cubicBezTo>
                    <a:pt x="53372" y="32714"/>
                    <a:pt x="54106" y="35917"/>
                    <a:pt x="53939" y="39252"/>
                  </a:cubicBezTo>
                  <a:cubicBezTo>
                    <a:pt x="53906" y="39920"/>
                    <a:pt x="53839" y="40553"/>
                    <a:pt x="53606" y="41187"/>
                  </a:cubicBezTo>
                  <a:cubicBezTo>
                    <a:pt x="53305" y="41888"/>
                    <a:pt x="53005" y="42621"/>
                    <a:pt x="52471" y="43122"/>
                  </a:cubicBezTo>
                  <a:cubicBezTo>
                    <a:pt x="51871" y="43722"/>
                    <a:pt x="51671" y="44456"/>
                    <a:pt x="51504" y="45223"/>
                  </a:cubicBezTo>
                  <a:cubicBezTo>
                    <a:pt x="51471" y="45257"/>
                    <a:pt x="51471" y="45323"/>
                    <a:pt x="51437" y="45357"/>
                  </a:cubicBezTo>
                  <a:cubicBezTo>
                    <a:pt x="50870" y="47225"/>
                    <a:pt x="49936" y="48893"/>
                    <a:pt x="48402" y="50160"/>
                  </a:cubicBezTo>
                  <a:cubicBezTo>
                    <a:pt x="46367" y="51861"/>
                    <a:pt x="43965" y="52662"/>
                    <a:pt x="41330" y="52729"/>
                  </a:cubicBezTo>
                  <a:cubicBezTo>
                    <a:pt x="41241" y="52730"/>
                    <a:pt x="41151" y="52731"/>
                    <a:pt x="41061" y="52731"/>
                  </a:cubicBezTo>
                  <a:cubicBezTo>
                    <a:pt x="39219" y="52731"/>
                    <a:pt x="37408" y="52410"/>
                    <a:pt x="35626" y="52028"/>
                  </a:cubicBezTo>
                  <a:cubicBezTo>
                    <a:pt x="32891" y="51428"/>
                    <a:pt x="30289" y="50560"/>
                    <a:pt x="27787" y="49260"/>
                  </a:cubicBezTo>
                  <a:cubicBezTo>
                    <a:pt x="24718" y="47625"/>
                    <a:pt x="22583" y="45190"/>
                    <a:pt x="21216" y="42021"/>
                  </a:cubicBezTo>
                  <a:cubicBezTo>
                    <a:pt x="20749" y="40987"/>
                    <a:pt x="20449" y="39886"/>
                    <a:pt x="20148" y="38785"/>
                  </a:cubicBezTo>
                  <a:cubicBezTo>
                    <a:pt x="20015" y="38352"/>
                    <a:pt x="19915" y="37851"/>
                    <a:pt x="19748" y="37418"/>
                  </a:cubicBezTo>
                  <a:cubicBezTo>
                    <a:pt x="19567" y="36995"/>
                    <a:pt x="19359" y="36846"/>
                    <a:pt x="18950" y="36846"/>
                  </a:cubicBezTo>
                  <a:cubicBezTo>
                    <a:pt x="18907" y="36846"/>
                    <a:pt x="18862" y="36847"/>
                    <a:pt x="18814" y="36851"/>
                  </a:cubicBezTo>
                  <a:cubicBezTo>
                    <a:pt x="18481" y="36884"/>
                    <a:pt x="18214" y="37017"/>
                    <a:pt x="18014" y="37284"/>
                  </a:cubicBezTo>
                  <a:cubicBezTo>
                    <a:pt x="17747" y="37585"/>
                    <a:pt x="17547" y="37918"/>
                    <a:pt x="17380" y="38252"/>
                  </a:cubicBezTo>
                  <a:cubicBezTo>
                    <a:pt x="16613" y="39886"/>
                    <a:pt x="16346" y="41621"/>
                    <a:pt x="16613" y="43389"/>
                  </a:cubicBezTo>
                  <a:cubicBezTo>
                    <a:pt x="16913" y="45423"/>
                    <a:pt x="17680" y="47325"/>
                    <a:pt x="18814" y="49059"/>
                  </a:cubicBezTo>
                  <a:cubicBezTo>
                    <a:pt x="20715" y="51928"/>
                    <a:pt x="23151" y="54230"/>
                    <a:pt x="26219" y="55831"/>
                  </a:cubicBezTo>
                  <a:cubicBezTo>
                    <a:pt x="27387" y="56431"/>
                    <a:pt x="28621" y="56932"/>
                    <a:pt x="29822" y="57432"/>
                  </a:cubicBezTo>
                  <a:cubicBezTo>
                    <a:pt x="33153" y="58775"/>
                    <a:pt x="36550" y="59578"/>
                    <a:pt x="40081" y="59578"/>
                  </a:cubicBezTo>
                  <a:cubicBezTo>
                    <a:pt x="40934" y="59578"/>
                    <a:pt x="41795" y="59531"/>
                    <a:pt x="42664" y="59433"/>
                  </a:cubicBezTo>
                  <a:cubicBezTo>
                    <a:pt x="45166" y="59167"/>
                    <a:pt x="47635" y="58700"/>
                    <a:pt x="50036" y="57899"/>
                  </a:cubicBezTo>
                  <a:cubicBezTo>
                    <a:pt x="54540" y="56365"/>
                    <a:pt x="58242" y="53763"/>
                    <a:pt x="60978" y="49793"/>
                  </a:cubicBezTo>
                  <a:cubicBezTo>
                    <a:pt x="63713" y="45824"/>
                    <a:pt x="65314" y="41454"/>
                    <a:pt x="65547" y="36617"/>
                  </a:cubicBezTo>
                  <a:cubicBezTo>
                    <a:pt x="65681" y="33782"/>
                    <a:pt x="65347" y="30980"/>
                    <a:pt x="64580" y="28244"/>
                  </a:cubicBezTo>
                  <a:cubicBezTo>
                    <a:pt x="63346" y="23975"/>
                    <a:pt x="61078" y="20305"/>
                    <a:pt x="58042" y="17103"/>
                  </a:cubicBezTo>
                  <a:cubicBezTo>
                    <a:pt x="55841" y="14802"/>
                    <a:pt x="53472" y="12767"/>
                    <a:pt x="50904" y="10932"/>
                  </a:cubicBezTo>
                  <a:cubicBezTo>
                    <a:pt x="46734" y="7963"/>
                    <a:pt x="42164" y="5762"/>
                    <a:pt x="37294" y="4127"/>
                  </a:cubicBezTo>
                  <a:cubicBezTo>
                    <a:pt x="34692" y="3260"/>
                    <a:pt x="32057" y="2559"/>
                    <a:pt x="29355" y="2226"/>
                  </a:cubicBezTo>
                  <a:cubicBezTo>
                    <a:pt x="27351" y="1979"/>
                    <a:pt x="25347" y="1800"/>
                    <a:pt x="23325" y="1800"/>
                  </a:cubicBezTo>
                  <a:cubicBezTo>
                    <a:pt x="22890" y="1800"/>
                    <a:pt x="22454" y="1808"/>
                    <a:pt x="22016" y="1826"/>
                  </a:cubicBezTo>
                  <a:cubicBezTo>
                    <a:pt x="21783" y="1826"/>
                    <a:pt x="21649" y="1792"/>
                    <a:pt x="21549" y="1592"/>
                  </a:cubicBezTo>
                  <a:cubicBezTo>
                    <a:pt x="21349" y="1259"/>
                    <a:pt x="21082" y="992"/>
                    <a:pt x="20816" y="725"/>
                  </a:cubicBezTo>
                  <a:cubicBezTo>
                    <a:pt x="20482" y="425"/>
                    <a:pt x="20082" y="191"/>
                    <a:pt x="19615" y="58"/>
                  </a:cubicBezTo>
                  <a:cubicBezTo>
                    <a:pt x="19457" y="20"/>
                    <a:pt x="19303" y="1"/>
                    <a:pt x="19156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3038;p50">
              <a:extLst>
                <a:ext uri="{FF2B5EF4-FFF2-40B4-BE49-F238E27FC236}">
                  <a16:creationId xmlns:a16="http://schemas.microsoft.com/office/drawing/2014/main" id="{D03B3052-EBBF-585A-E681-2A799862BCCC}"/>
                </a:ext>
              </a:extLst>
            </p:cNvPr>
            <p:cNvSpPr/>
            <p:nvPr/>
          </p:nvSpPr>
          <p:spPr>
            <a:xfrm>
              <a:off x="3079875" y="2077450"/>
              <a:ext cx="1396025" cy="1580600"/>
            </a:xfrm>
            <a:custGeom>
              <a:avLst/>
              <a:gdLst/>
              <a:ahLst/>
              <a:cxnLst/>
              <a:rect l="l" t="t" r="r" b="b"/>
              <a:pathLst>
                <a:path w="55841" h="63224" extrusionOk="0">
                  <a:moveTo>
                    <a:pt x="20377" y="1"/>
                  </a:moveTo>
                  <a:cubicBezTo>
                    <a:pt x="20307" y="1"/>
                    <a:pt x="20227" y="38"/>
                    <a:pt x="20115" y="113"/>
                  </a:cubicBezTo>
                  <a:cubicBezTo>
                    <a:pt x="18880" y="880"/>
                    <a:pt x="17713" y="1748"/>
                    <a:pt x="16612" y="2648"/>
                  </a:cubicBezTo>
                  <a:cubicBezTo>
                    <a:pt x="16445" y="2782"/>
                    <a:pt x="16312" y="2915"/>
                    <a:pt x="16379" y="3115"/>
                  </a:cubicBezTo>
                  <a:cubicBezTo>
                    <a:pt x="16412" y="3315"/>
                    <a:pt x="16646" y="3349"/>
                    <a:pt x="16779" y="3382"/>
                  </a:cubicBezTo>
                  <a:cubicBezTo>
                    <a:pt x="17413" y="3516"/>
                    <a:pt x="18047" y="3682"/>
                    <a:pt x="18714" y="3816"/>
                  </a:cubicBezTo>
                  <a:cubicBezTo>
                    <a:pt x="20315" y="4149"/>
                    <a:pt x="21949" y="4450"/>
                    <a:pt x="23550" y="4883"/>
                  </a:cubicBezTo>
                  <a:cubicBezTo>
                    <a:pt x="25785" y="5517"/>
                    <a:pt x="27920" y="6418"/>
                    <a:pt x="30055" y="7318"/>
                  </a:cubicBezTo>
                  <a:cubicBezTo>
                    <a:pt x="33491" y="8753"/>
                    <a:pt x="36660" y="10621"/>
                    <a:pt x="39495" y="13022"/>
                  </a:cubicBezTo>
                  <a:cubicBezTo>
                    <a:pt x="42230" y="15324"/>
                    <a:pt x="44699" y="17859"/>
                    <a:pt x="46834" y="20728"/>
                  </a:cubicBezTo>
                  <a:cubicBezTo>
                    <a:pt x="48135" y="22462"/>
                    <a:pt x="49269" y="24297"/>
                    <a:pt x="50003" y="26365"/>
                  </a:cubicBezTo>
                  <a:cubicBezTo>
                    <a:pt x="50870" y="28700"/>
                    <a:pt x="51504" y="31102"/>
                    <a:pt x="51871" y="33570"/>
                  </a:cubicBezTo>
                  <a:cubicBezTo>
                    <a:pt x="52071" y="34705"/>
                    <a:pt x="52138" y="35839"/>
                    <a:pt x="52071" y="37006"/>
                  </a:cubicBezTo>
                  <a:cubicBezTo>
                    <a:pt x="51971" y="38807"/>
                    <a:pt x="51637" y="40575"/>
                    <a:pt x="51170" y="42310"/>
                  </a:cubicBezTo>
                  <a:cubicBezTo>
                    <a:pt x="50703" y="44011"/>
                    <a:pt x="50103" y="45646"/>
                    <a:pt x="49169" y="47147"/>
                  </a:cubicBezTo>
                  <a:cubicBezTo>
                    <a:pt x="48535" y="48181"/>
                    <a:pt x="47868" y="49248"/>
                    <a:pt x="47101" y="50216"/>
                  </a:cubicBezTo>
                  <a:cubicBezTo>
                    <a:pt x="45666" y="52184"/>
                    <a:pt x="44032" y="53952"/>
                    <a:pt x="41964" y="55286"/>
                  </a:cubicBezTo>
                  <a:cubicBezTo>
                    <a:pt x="41130" y="55820"/>
                    <a:pt x="40262" y="56320"/>
                    <a:pt x="39328" y="56720"/>
                  </a:cubicBezTo>
                  <a:cubicBezTo>
                    <a:pt x="37627" y="57487"/>
                    <a:pt x="35959" y="58288"/>
                    <a:pt x="34125" y="58755"/>
                  </a:cubicBezTo>
                  <a:cubicBezTo>
                    <a:pt x="33291" y="58989"/>
                    <a:pt x="32423" y="59122"/>
                    <a:pt x="31556" y="59255"/>
                  </a:cubicBezTo>
                  <a:cubicBezTo>
                    <a:pt x="30055" y="59489"/>
                    <a:pt x="28521" y="59656"/>
                    <a:pt x="26986" y="59656"/>
                  </a:cubicBezTo>
                  <a:cubicBezTo>
                    <a:pt x="25285" y="59656"/>
                    <a:pt x="23617" y="59422"/>
                    <a:pt x="21949" y="59022"/>
                  </a:cubicBezTo>
                  <a:cubicBezTo>
                    <a:pt x="20048" y="58555"/>
                    <a:pt x="18213" y="57854"/>
                    <a:pt x="16379" y="57221"/>
                  </a:cubicBezTo>
                  <a:cubicBezTo>
                    <a:pt x="15044" y="56720"/>
                    <a:pt x="13777" y="56120"/>
                    <a:pt x="12609" y="55319"/>
                  </a:cubicBezTo>
                  <a:cubicBezTo>
                    <a:pt x="11709" y="54719"/>
                    <a:pt x="10775" y="54085"/>
                    <a:pt x="9841" y="53451"/>
                  </a:cubicBezTo>
                  <a:cubicBezTo>
                    <a:pt x="8840" y="52751"/>
                    <a:pt x="7939" y="51950"/>
                    <a:pt x="7205" y="50949"/>
                  </a:cubicBezTo>
                  <a:cubicBezTo>
                    <a:pt x="6238" y="49682"/>
                    <a:pt x="5404" y="48314"/>
                    <a:pt x="4837" y="46813"/>
                  </a:cubicBezTo>
                  <a:cubicBezTo>
                    <a:pt x="3970" y="44411"/>
                    <a:pt x="3670" y="42010"/>
                    <a:pt x="4437" y="39541"/>
                  </a:cubicBezTo>
                  <a:cubicBezTo>
                    <a:pt x="4604" y="38974"/>
                    <a:pt x="4804" y="38407"/>
                    <a:pt x="5071" y="37873"/>
                  </a:cubicBezTo>
                  <a:cubicBezTo>
                    <a:pt x="5171" y="37640"/>
                    <a:pt x="5104" y="37540"/>
                    <a:pt x="4870" y="37507"/>
                  </a:cubicBezTo>
                  <a:cubicBezTo>
                    <a:pt x="4848" y="37495"/>
                    <a:pt x="4826" y="37492"/>
                    <a:pt x="4804" y="37492"/>
                  </a:cubicBezTo>
                  <a:cubicBezTo>
                    <a:pt x="4759" y="37492"/>
                    <a:pt x="4715" y="37507"/>
                    <a:pt x="4670" y="37507"/>
                  </a:cubicBezTo>
                  <a:cubicBezTo>
                    <a:pt x="4203" y="37507"/>
                    <a:pt x="3736" y="37492"/>
                    <a:pt x="3269" y="37492"/>
                  </a:cubicBezTo>
                  <a:cubicBezTo>
                    <a:pt x="3036" y="37492"/>
                    <a:pt x="2802" y="37495"/>
                    <a:pt x="2569" y="37507"/>
                  </a:cubicBezTo>
                  <a:cubicBezTo>
                    <a:pt x="2135" y="37507"/>
                    <a:pt x="1702" y="37573"/>
                    <a:pt x="1301" y="37640"/>
                  </a:cubicBezTo>
                  <a:cubicBezTo>
                    <a:pt x="968" y="37673"/>
                    <a:pt x="901" y="37807"/>
                    <a:pt x="1001" y="38140"/>
                  </a:cubicBezTo>
                  <a:cubicBezTo>
                    <a:pt x="1001" y="38207"/>
                    <a:pt x="1034" y="38274"/>
                    <a:pt x="1068" y="38340"/>
                  </a:cubicBezTo>
                  <a:cubicBezTo>
                    <a:pt x="1435" y="39174"/>
                    <a:pt x="1768" y="40042"/>
                    <a:pt x="2202" y="40876"/>
                  </a:cubicBezTo>
                  <a:cubicBezTo>
                    <a:pt x="2369" y="41209"/>
                    <a:pt x="2502" y="41243"/>
                    <a:pt x="2068" y="41509"/>
                  </a:cubicBezTo>
                  <a:cubicBezTo>
                    <a:pt x="1535" y="41876"/>
                    <a:pt x="1001" y="42210"/>
                    <a:pt x="467" y="42577"/>
                  </a:cubicBezTo>
                  <a:cubicBezTo>
                    <a:pt x="0" y="42910"/>
                    <a:pt x="0" y="43044"/>
                    <a:pt x="401" y="43444"/>
                  </a:cubicBezTo>
                  <a:cubicBezTo>
                    <a:pt x="534" y="43578"/>
                    <a:pt x="667" y="43711"/>
                    <a:pt x="834" y="43844"/>
                  </a:cubicBezTo>
                  <a:cubicBezTo>
                    <a:pt x="1335" y="44278"/>
                    <a:pt x="1835" y="44712"/>
                    <a:pt x="2369" y="45112"/>
                  </a:cubicBezTo>
                  <a:cubicBezTo>
                    <a:pt x="2602" y="45312"/>
                    <a:pt x="2602" y="45446"/>
                    <a:pt x="2469" y="45679"/>
                  </a:cubicBezTo>
                  <a:cubicBezTo>
                    <a:pt x="2102" y="46246"/>
                    <a:pt x="1768" y="46813"/>
                    <a:pt x="1468" y="47414"/>
                  </a:cubicBezTo>
                  <a:cubicBezTo>
                    <a:pt x="1134" y="47981"/>
                    <a:pt x="1235" y="48181"/>
                    <a:pt x="1802" y="48448"/>
                  </a:cubicBezTo>
                  <a:cubicBezTo>
                    <a:pt x="2669" y="48881"/>
                    <a:pt x="3570" y="49315"/>
                    <a:pt x="4437" y="49715"/>
                  </a:cubicBezTo>
                  <a:cubicBezTo>
                    <a:pt x="4704" y="49849"/>
                    <a:pt x="4770" y="49982"/>
                    <a:pt x="4704" y="50249"/>
                  </a:cubicBezTo>
                  <a:cubicBezTo>
                    <a:pt x="4604" y="51016"/>
                    <a:pt x="4504" y="51817"/>
                    <a:pt x="4370" y="52584"/>
                  </a:cubicBezTo>
                  <a:cubicBezTo>
                    <a:pt x="4303" y="53184"/>
                    <a:pt x="4337" y="53284"/>
                    <a:pt x="4904" y="53385"/>
                  </a:cubicBezTo>
                  <a:cubicBezTo>
                    <a:pt x="5004" y="53418"/>
                    <a:pt x="5071" y="53418"/>
                    <a:pt x="5171" y="53451"/>
                  </a:cubicBezTo>
                  <a:cubicBezTo>
                    <a:pt x="6171" y="53585"/>
                    <a:pt x="7172" y="53785"/>
                    <a:pt x="8173" y="53918"/>
                  </a:cubicBezTo>
                  <a:cubicBezTo>
                    <a:pt x="8440" y="53952"/>
                    <a:pt x="8573" y="54052"/>
                    <a:pt x="8573" y="54319"/>
                  </a:cubicBezTo>
                  <a:cubicBezTo>
                    <a:pt x="8640" y="54919"/>
                    <a:pt x="8707" y="55486"/>
                    <a:pt x="8740" y="56086"/>
                  </a:cubicBezTo>
                  <a:cubicBezTo>
                    <a:pt x="8773" y="56387"/>
                    <a:pt x="8840" y="56687"/>
                    <a:pt x="8907" y="56987"/>
                  </a:cubicBezTo>
                  <a:cubicBezTo>
                    <a:pt x="8973" y="57187"/>
                    <a:pt x="9107" y="57287"/>
                    <a:pt x="9340" y="57287"/>
                  </a:cubicBezTo>
                  <a:cubicBezTo>
                    <a:pt x="9440" y="57254"/>
                    <a:pt x="9507" y="57254"/>
                    <a:pt x="9607" y="57254"/>
                  </a:cubicBezTo>
                  <a:cubicBezTo>
                    <a:pt x="10608" y="57154"/>
                    <a:pt x="11642" y="57054"/>
                    <a:pt x="12676" y="56954"/>
                  </a:cubicBezTo>
                  <a:cubicBezTo>
                    <a:pt x="12782" y="56947"/>
                    <a:pt x="12865" y="56941"/>
                    <a:pt x="12932" y="56941"/>
                  </a:cubicBezTo>
                  <a:cubicBezTo>
                    <a:pt x="13182" y="56941"/>
                    <a:pt x="13205" y="57019"/>
                    <a:pt x="13310" y="57387"/>
                  </a:cubicBezTo>
                  <a:cubicBezTo>
                    <a:pt x="13443" y="57854"/>
                    <a:pt x="13543" y="58355"/>
                    <a:pt x="13677" y="58822"/>
                  </a:cubicBezTo>
                  <a:cubicBezTo>
                    <a:pt x="13777" y="59089"/>
                    <a:pt x="13844" y="59389"/>
                    <a:pt x="14010" y="59656"/>
                  </a:cubicBezTo>
                  <a:cubicBezTo>
                    <a:pt x="14166" y="59942"/>
                    <a:pt x="14262" y="60046"/>
                    <a:pt x="14502" y="60046"/>
                  </a:cubicBezTo>
                  <a:cubicBezTo>
                    <a:pt x="14570" y="60046"/>
                    <a:pt x="14649" y="60037"/>
                    <a:pt x="14744" y="60023"/>
                  </a:cubicBezTo>
                  <a:cubicBezTo>
                    <a:pt x="14811" y="60023"/>
                    <a:pt x="14911" y="59989"/>
                    <a:pt x="14978" y="59989"/>
                  </a:cubicBezTo>
                  <a:cubicBezTo>
                    <a:pt x="16012" y="59789"/>
                    <a:pt x="16979" y="59556"/>
                    <a:pt x="17980" y="59289"/>
                  </a:cubicBezTo>
                  <a:cubicBezTo>
                    <a:pt x="18051" y="59273"/>
                    <a:pt x="18112" y="59265"/>
                    <a:pt x="18166" y="59265"/>
                  </a:cubicBezTo>
                  <a:cubicBezTo>
                    <a:pt x="18341" y="59265"/>
                    <a:pt x="18437" y="59352"/>
                    <a:pt x="18514" y="59556"/>
                  </a:cubicBezTo>
                  <a:cubicBezTo>
                    <a:pt x="18714" y="60089"/>
                    <a:pt x="18947" y="60623"/>
                    <a:pt x="19181" y="61157"/>
                  </a:cubicBezTo>
                  <a:cubicBezTo>
                    <a:pt x="19373" y="61627"/>
                    <a:pt x="19456" y="61810"/>
                    <a:pt x="19693" y="61810"/>
                  </a:cubicBezTo>
                  <a:cubicBezTo>
                    <a:pt x="19826" y="61810"/>
                    <a:pt x="20006" y="61753"/>
                    <a:pt x="20281" y="61657"/>
                  </a:cubicBezTo>
                  <a:cubicBezTo>
                    <a:pt x="21182" y="61357"/>
                    <a:pt x="22083" y="61057"/>
                    <a:pt x="22950" y="60723"/>
                  </a:cubicBezTo>
                  <a:cubicBezTo>
                    <a:pt x="23105" y="60671"/>
                    <a:pt x="23200" y="60640"/>
                    <a:pt x="23272" y="60640"/>
                  </a:cubicBezTo>
                  <a:cubicBezTo>
                    <a:pt x="23385" y="60640"/>
                    <a:pt x="23441" y="60719"/>
                    <a:pt x="23584" y="60923"/>
                  </a:cubicBezTo>
                  <a:cubicBezTo>
                    <a:pt x="24051" y="61524"/>
                    <a:pt x="24484" y="62124"/>
                    <a:pt x="24951" y="62725"/>
                  </a:cubicBezTo>
                  <a:cubicBezTo>
                    <a:pt x="25221" y="63066"/>
                    <a:pt x="25374" y="63223"/>
                    <a:pt x="25562" y="63223"/>
                  </a:cubicBezTo>
                  <a:cubicBezTo>
                    <a:pt x="25724" y="63223"/>
                    <a:pt x="25911" y="63107"/>
                    <a:pt x="26219" y="62891"/>
                  </a:cubicBezTo>
                  <a:cubicBezTo>
                    <a:pt x="27020" y="62358"/>
                    <a:pt x="27787" y="61724"/>
                    <a:pt x="28554" y="61123"/>
                  </a:cubicBezTo>
                  <a:cubicBezTo>
                    <a:pt x="28683" y="61011"/>
                    <a:pt x="28750" y="60952"/>
                    <a:pt x="28814" y="60952"/>
                  </a:cubicBezTo>
                  <a:cubicBezTo>
                    <a:pt x="28883" y="60952"/>
                    <a:pt x="28950" y="61019"/>
                    <a:pt x="29088" y="61157"/>
                  </a:cubicBezTo>
                  <a:cubicBezTo>
                    <a:pt x="29521" y="61557"/>
                    <a:pt x="29955" y="61991"/>
                    <a:pt x="30389" y="62391"/>
                  </a:cubicBezTo>
                  <a:cubicBezTo>
                    <a:pt x="30651" y="62620"/>
                    <a:pt x="30817" y="62737"/>
                    <a:pt x="30973" y="62737"/>
                  </a:cubicBezTo>
                  <a:cubicBezTo>
                    <a:pt x="31134" y="62737"/>
                    <a:pt x="31285" y="62612"/>
                    <a:pt x="31523" y="62358"/>
                  </a:cubicBezTo>
                  <a:cubicBezTo>
                    <a:pt x="32157" y="61690"/>
                    <a:pt x="32790" y="60990"/>
                    <a:pt x="33391" y="60289"/>
                  </a:cubicBezTo>
                  <a:cubicBezTo>
                    <a:pt x="33483" y="60179"/>
                    <a:pt x="33564" y="60130"/>
                    <a:pt x="33653" y="60130"/>
                  </a:cubicBezTo>
                  <a:cubicBezTo>
                    <a:pt x="33725" y="60130"/>
                    <a:pt x="33801" y="60163"/>
                    <a:pt x="33891" y="60223"/>
                  </a:cubicBezTo>
                  <a:cubicBezTo>
                    <a:pt x="34492" y="60623"/>
                    <a:pt x="35125" y="61023"/>
                    <a:pt x="35759" y="61424"/>
                  </a:cubicBezTo>
                  <a:cubicBezTo>
                    <a:pt x="36040" y="61601"/>
                    <a:pt x="36216" y="61700"/>
                    <a:pt x="36360" y="61700"/>
                  </a:cubicBezTo>
                  <a:cubicBezTo>
                    <a:pt x="36540" y="61700"/>
                    <a:pt x="36670" y="61543"/>
                    <a:pt x="36893" y="61190"/>
                  </a:cubicBezTo>
                  <a:cubicBezTo>
                    <a:pt x="37060" y="60957"/>
                    <a:pt x="37194" y="60690"/>
                    <a:pt x="37360" y="60456"/>
                  </a:cubicBezTo>
                  <a:cubicBezTo>
                    <a:pt x="37761" y="59856"/>
                    <a:pt x="38128" y="59255"/>
                    <a:pt x="38494" y="58655"/>
                  </a:cubicBezTo>
                  <a:cubicBezTo>
                    <a:pt x="38575" y="58535"/>
                    <a:pt x="38655" y="58475"/>
                    <a:pt x="38756" y="58475"/>
                  </a:cubicBezTo>
                  <a:cubicBezTo>
                    <a:pt x="38824" y="58475"/>
                    <a:pt x="38901" y="58502"/>
                    <a:pt x="38995" y="58555"/>
                  </a:cubicBezTo>
                  <a:cubicBezTo>
                    <a:pt x="39562" y="58922"/>
                    <a:pt x="40129" y="59355"/>
                    <a:pt x="40663" y="59722"/>
                  </a:cubicBezTo>
                  <a:cubicBezTo>
                    <a:pt x="40929" y="59905"/>
                    <a:pt x="41095" y="60004"/>
                    <a:pt x="41213" y="60004"/>
                  </a:cubicBezTo>
                  <a:cubicBezTo>
                    <a:pt x="41376" y="60004"/>
                    <a:pt x="41447" y="59814"/>
                    <a:pt x="41563" y="59389"/>
                  </a:cubicBezTo>
                  <a:cubicBezTo>
                    <a:pt x="41797" y="58622"/>
                    <a:pt x="41997" y="57821"/>
                    <a:pt x="42197" y="57054"/>
                  </a:cubicBezTo>
                  <a:cubicBezTo>
                    <a:pt x="42245" y="56862"/>
                    <a:pt x="42310" y="56791"/>
                    <a:pt x="42442" y="56791"/>
                  </a:cubicBezTo>
                  <a:cubicBezTo>
                    <a:pt x="42494" y="56791"/>
                    <a:pt x="42556" y="56802"/>
                    <a:pt x="42631" y="56820"/>
                  </a:cubicBezTo>
                  <a:cubicBezTo>
                    <a:pt x="43398" y="57020"/>
                    <a:pt x="44199" y="57221"/>
                    <a:pt x="44999" y="57421"/>
                  </a:cubicBezTo>
                  <a:cubicBezTo>
                    <a:pt x="45204" y="57467"/>
                    <a:pt x="45359" y="57496"/>
                    <a:pt x="45479" y="57496"/>
                  </a:cubicBezTo>
                  <a:cubicBezTo>
                    <a:pt x="45786" y="57496"/>
                    <a:pt x="45852" y="57307"/>
                    <a:pt x="45900" y="56754"/>
                  </a:cubicBezTo>
                  <a:cubicBezTo>
                    <a:pt x="46000" y="55820"/>
                    <a:pt x="46100" y="54852"/>
                    <a:pt x="46200" y="53885"/>
                  </a:cubicBezTo>
                  <a:cubicBezTo>
                    <a:pt x="46267" y="53485"/>
                    <a:pt x="46200" y="53418"/>
                    <a:pt x="46767" y="53351"/>
                  </a:cubicBezTo>
                  <a:cubicBezTo>
                    <a:pt x="47534" y="53318"/>
                    <a:pt x="48268" y="53284"/>
                    <a:pt x="49035" y="53218"/>
                  </a:cubicBezTo>
                  <a:cubicBezTo>
                    <a:pt x="49669" y="53151"/>
                    <a:pt x="49702" y="53084"/>
                    <a:pt x="49736" y="52451"/>
                  </a:cubicBezTo>
                  <a:cubicBezTo>
                    <a:pt x="49736" y="51383"/>
                    <a:pt x="49636" y="50316"/>
                    <a:pt x="49602" y="49248"/>
                  </a:cubicBezTo>
                  <a:cubicBezTo>
                    <a:pt x="49602" y="48781"/>
                    <a:pt x="49602" y="48781"/>
                    <a:pt x="50036" y="48681"/>
                  </a:cubicBezTo>
                  <a:cubicBezTo>
                    <a:pt x="50837" y="48448"/>
                    <a:pt x="51671" y="48248"/>
                    <a:pt x="52471" y="48014"/>
                  </a:cubicBezTo>
                  <a:cubicBezTo>
                    <a:pt x="53005" y="47847"/>
                    <a:pt x="53038" y="47781"/>
                    <a:pt x="52838" y="47280"/>
                  </a:cubicBezTo>
                  <a:cubicBezTo>
                    <a:pt x="52538" y="46380"/>
                    <a:pt x="52204" y="45512"/>
                    <a:pt x="51904" y="44612"/>
                  </a:cubicBezTo>
                  <a:cubicBezTo>
                    <a:pt x="51704" y="44111"/>
                    <a:pt x="51704" y="44111"/>
                    <a:pt x="52171" y="43844"/>
                  </a:cubicBezTo>
                  <a:cubicBezTo>
                    <a:pt x="52938" y="43411"/>
                    <a:pt x="53705" y="42977"/>
                    <a:pt x="54439" y="42543"/>
                  </a:cubicBezTo>
                  <a:cubicBezTo>
                    <a:pt x="54973" y="42243"/>
                    <a:pt x="54973" y="42210"/>
                    <a:pt x="54706" y="41643"/>
                  </a:cubicBezTo>
                  <a:cubicBezTo>
                    <a:pt x="54539" y="41343"/>
                    <a:pt x="54372" y="41042"/>
                    <a:pt x="54206" y="40742"/>
                  </a:cubicBezTo>
                  <a:cubicBezTo>
                    <a:pt x="53905" y="40208"/>
                    <a:pt x="53572" y="39641"/>
                    <a:pt x="53238" y="39108"/>
                  </a:cubicBezTo>
                  <a:cubicBezTo>
                    <a:pt x="53105" y="38908"/>
                    <a:pt x="53105" y="38774"/>
                    <a:pt x="53305" y="38641"/>
                  </a:cubicBezTo>
                  <a:cubicBezTo>
                    <a:pt x="53472" y="38541"/>
                    <a:pt x="53605" y="38407"/>
                    <a:pt x="53772" y="38307"/>
                  </a:cubicBezTo>
                  <a:cubicBezTo>
                    <a:pt x="54339" y="37840"/>
                    <a:pt x="54906" y="37406"/>
                    <a:pt x="55473" y="36973"/>
                  </a:cubicBezTo>
                  <a:cubicBezTo>
                    <a:pt x="55807" y="36706"/>
                    <a:pt x="55840" y="36573"/>
                    <a:pt x="55573" y="36239"/>
                  </a:cubicBezTo>
                  <a:cubicBezTo>
                    <a:pt x="55440" y="36106"/>
                    <a:pt x="55340" y="35939"/>
                    <a:pt x="55206" y="35805"/>
                  </a:cubicBezTo>
                  <a:cubicBezTo>
                    <a:pt x="54573" y="35038"/>
                    <a:pt x="53872" y="34338"/>
                    <a:pt x="53172" y="33637"/>
                  </a:cubicBezTo>
                  <a:cubicBezTo>
                    <a:pt x="52971" y="33437"/>
                    <a:pt x="52971" y="33304"/>
                    <a:pt x="53138" y="33070"/>
                  </a:cubicBezTo>
                  <a:cubicBezTo>
                    <a:pt x="53839" y="32169"/>
                    <a:pt x="54473" y="31269"/>
                    <a:pt x="55140" y="30335"/>
                  </a:cubicBezTo>
                  <a:cubicBezTo>
                    <a:pt x="55407" y="29968"/>
                    <a:pt x="55373" y="29834"/>
                    <a:pt x="55040" y="29534"/>
                  </a:cubicBezTo>
                  <a:cubicBezTo>
                    <a:pt x="54606" y="29134"/>
                    <a:pt x="54106" y="28734"/>
                    <a:pt x="53605" y="28367"/>
                  </a:cubicBezTo>
                  <a:cubicBezTo>
                    <a:pt x="52971" y="27900"/>
                    <a:pt x="52338" y="27433"/>
                    <a:pt x="51704" y="26966"/>
                  </a:cubicBezTo>
                  <a:cubicBezTo>
                    <a:pt x="51504" y="26832"/>
                    <a:pt x="51437" y="26699"/>
                    <a:pt x="51537" y="26465"/>
                  </a:cubicBezTo>
                  <a:cubicBezTo>
                    <a:pt x="51704" y="26132"/>
                    <a:pt x="51804" y="25798"/>
                    <a:pt x="51971" y="25465"/>
                  </a:cubicBezTo>
                  <a:cubicBezTo>
                    <a:pt x="52238" y="24831"/>
                    <a:pt x="52538" y="24197"/>
                    <a:pt x="52805" y="23597"/>
                  </a:cubicBezTo>
                  <a:cubicBezTo>
                    <a:pt x="52971" y="23230"/>
                    <a:pt x="52938" y="23130"/>
                    <a:pt x="52605" y="22963"/>
                  </a:cubicBezTo>
                  <a:cubicBezTo>
                    <a:pt x="52538" y="22929"/>
                    <a:pt x="52438" y="22896"/>
                    <a:pt x="52371" y="22863"/>
                  </a:cubicBezTo>
                  <a:cubicBezTo>
                    <a:pt x="51337" y="22362"/>
                    <a:pt x="50270" y="21895"/>
                    <a:pt x="49235" y="21395"/>
                  </a:cubicBezTo>
                  <a:cubicBezTo>
                    <a:pt x="48635" y="21128"/>
                    <a:pt x="48602" y="21262"/>
                    <a:pt x="48802" y="20494"/>
                  </a:cubicBezTo>
                  <a:cubicBezTo>
                    <a:pt x="48969" y="19894"/>
                    <a:pt x="49169" y="19293"/>
                    <a:pt x="49336" y="18726"/>
                  </a:cubicBezTo>
                  <a:cubicBezTo>
                    <a:pt x="49536" y="17926"/>
                    <a:pt x="49536" y="17892"/>
                    <a:pt x="48735" y="17726"/>
                  </a:cubicBezTo>
                  <a:cubicBezTo>
                    <a:pt x="47801" y="17526"/>
                    <a:pt x="46834" y="17359"/>
                    <a:pt x="45900" y="17192"/>
                  </a:cubicBezTo>
                  <a:cubicBezTo>
                    <a:pt x="45366" y="17059"/>
                    <a:pt x="45433" y="17059"/>
                    <a:pt x="45433" y="16625"/>
                  </a:cubicBezTo>
                  <a:cubicBezTo>
                    <a:pt x="45499" y="15658"/>
                    <a:pt x="45499" y="14690"/>
                    <a:pt x="45433" y="13689"/>
                  </a:cubicBezTo>
                  <a:cubicBezTo>
                    <a:pt x="45399" y="13289"/>
                    <a:pt x="45333" y="13222"/>
                    <a:pt x="44932" y="13189"/>
                  </a:cubicBezTo>
                  <a:cubicBezTo>
                    <a:pt x="44432" y="13156"/>
                    <a:pt x="43932" y="13122"/>
                    <a:pt x="43465" y="13122"/>
                  </a:cubicBezTo>
                  <a:cubicBezTo>
                    <a:pt x="43220" y="13134"/>
                    <a:pt x="42975" y="13137"/>
                    <a:pt x="42732" y="13137"/>
                  </a:cubicBezTo>
                  <a:cubicBezTo>
                    <a:pt x="42245" y="13137"/>
                    <a:pt x="41763" y="13122"/>
                    <a:pt x="41296" y="13122"/>
                  </a:cubicBezTo>
                  <a:cubicBezTo>
                    <a:pt x="41063" y="13122"/>
                    <a:pt x="40996" y="13022"/>
                    <a:pt x="40996" y="12822"/>
                  </a:cubicBezTo>
                  <a:cubicBezTo>
                    <a:pt x="40963" y="12288"/>
                    <a:pt x="40930" y="11755"/>
                    <a:pt x="40863" y="11221"/>
                  </a:cubicBezTo>
                  <a:cubicBezTo>
                    <a:pt x="40829" y="10687"/>
                    <a:pt x="40763" y="10120"/>
                    <a:pt x="40729" y="9587"/>
                  </a:cubicBezTo>
                  <a:cubicBezTo>
                    <a:pt x="40696" y="9286"/>
                    <a:pt x="40563" y="9186"/>
                    <a:pt x="40296" y="9186"/>
                  </a:cubicBezTo>
                  <a:lnTo>
                    <a:pt x="39895" y="9186"/>
                  </a:lnTo>
                  <a:cubicBezTo>
                    <a:pt x="38861" y="9186"/>
                    <a:pt x="37827" y="9186"/>
                    <a:pt x="36793" y="9153"/>
                  </a:cubicBezTo>
                  <a:cubicBezTo>
                    <a:pt x="36598" y="9153"/>
                    <a:pt x="36383" y="9191"/>
                    <a:pt x="36190" y="9191"/>
                  </a:cubicBezTo>
                  <a:cubicBezTo>
                    <a:pt x="36021" y="9191"/>
                    <a:pt x="35868" y="9162"/>
                    <a:pt x="35759" y="9053"/>
                  </a:cubicBezTo>
                  <a:cubicBezTo>
                    <a:pt x="35492" y="8819"/>
                    <a:pt x="35526" y="8386"/>
                    <a:pt x="35426" y="8052"/>
                  </a:cubicBezTo>
                  <a:cubicBezTo>
                    <a:pt x="35192" y="7218"/>
                    <a:pt x="34959" y="6351"/>
                    <a:pt x="34625" y="5550"/>
                  </a:cubicBezTo>
                  <a:cubicBezTo>
                    <a:pt x="34499" y="5222"/>
                    <a:pt x="34430" y="5123"/>
                    <a:pt x="34202" y="5123"/>
                  </a:cubicBezTo>
                  <a:cubicBezTo>
                    <a:pt x="34129" y="5123"/>
                    <a:pt x="34039" y="5134"/>
                    <a:pt x="33925" y="5150"/>
                  </a:cubicBezTo>
                  <a:cubicBezTo>
                    <a:pt x="33858" y="5183"/>
                    <a:pt x="33791" y="5183"/>
                    <a:pt x="33724" y="5217"/>
                  </a:cubicBezTo>
                  <a:cubicBezTo>
                    <a:pt x="32524" y="5450"/>
                    <a:pt x="31323" y="5817"/>
                    <a:pt x="30088" y="6084"/>
                  </a:cubicBezTo>
                  <a:cubicBezTo>
                    <a:pt x="29948" y="6116"/>
                    <a:pt x="29853" y="6138"/>
                    <a:pt x="29782" y="6138"/>
                  </a:cubicBezTo>
                  <a:cubicBezTo>
                    <a:pt x="29634" y="6138"/>
                    <a:pt x="29590" y="6043"/>
                    <a:pt x="29455" y="5750"/>
                  </a:cubicBezTo>
                  <a:cubicBezTo>
                    <a:pt x="29054" y="4816"/>
                    <a:pt x="28621" y="3882"/>
                    <a:pt x="28187" y="2948"/>
                  </a:cubicBezTo>
                  <a:cubicBezTo>
                    <a:pt x="27930" y="2391"/>
                    <a:pt x="27838" y="2192"/>
                    <a:pt x="27565" y="2192"/>
                  </a:cubicBezTo>
                  <a:cubicBezTo>
                    <a:pt x="27414" y="2192"/>
                    <a:pt x="27208" y="2253"/>
                    <a:pt x="26886" y="2348"/>
                  </a:cubicBezTo>
                  <a:cubicBezTo>
                    <a:pt x="25785" y="2648"/>
                    <a:pt x="24718" y="3082"/>
                    <a:pt x="23651" y="3449"/>
                  </a:cubicBezTo>
                  <a:cubicBezTo>
                    <a:pt x="23307" y="3549"/>
                    <a:pt x="23148" y="3631"/>
                    <a:pt x="23038" y="3631"/>
                  </a:cubicBezTo>
                  <a:cubicBezTo>
                    <a:pt x="22893" y="3631"/>
                    <a:pt x="22835" y="3486"/>
                    <a:pt x="22550" y="3049"/>
                  </a:cubicBezTo>
                  <a:cubicBezTo>
                    <a:pt x="21949" y="2148"/>
                    <a:pt x="21416" y="1181"/>
                    <a:pt x="20748" y="313"/>
                  </a:cubicBezTo>
                  <a:cubicBezTo>
                    <a:pt x="20582" y="105"/>
                    <a:pt x="20493" y="1"/>
                    <a:pt x="2037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3039;p50">
              <a:extLst>
                <a:ext uri="{FF2B5EF4-FFF2-40B4-BE49-F238E27FC236}">
                  <a16:creationId xmlns:a16="http://schemas.microsoft.com/office/drawing/2014/main" id="{BC7C0B6B-68C4-4BFE-8DE2-B042364BCC3C}"/>
                </a:ext>
              </a:extLst>
            </p:cNvPr>
            <p:cNvSpPr/>
            <p:nvPr/>
          </p:nvSpPr>
          <p:spPr>
            <a:xfrm>
              <a:off x="3206625" y="2139250"/>
              <a:ext cx="69250" cy="61950"/>
            </a:xfrm>
            <a:custGeom>
              <a:avLst/>
              <a:gdLst/>
              <a:ahLst/>
              <a:cxnLst/>
              <a:rect l="l" t="t" r="r" b="b"/>
              <a:pathLst>
                <a:path w="2770" h="2478" extrusionOk="0">
                  <a:moveTo>
                    <a:pt x="1430" y="0"/>
                  </a:moveTo>
                  <a:cubicBezTo>
                    <a:pt x="1118" y="0"/>
                    <a:pt x="797" y="85"/>
                    <a:pt x="568" y="243"/>
                  </a:cubicBezTo>
                  <a:cubicBezTo>
                    <a:pt x="167" y="543"/>
                    <a:pt x="1" y="1144"/>
                    <a:pt x="201" y="1677"/>
                  </a:cubicBezTo>
                  <a:cubicBezTo>
                    <a:pt x="368" y="2211"/>
                    <a:pt x="701" y="2478"/>
                    <a:pt x="1201" y="2478"/>
                  </a:cubicBezTo>
                  <a:cubicBezTo>
                    <a:pt x="2069" y="2445"/>
                    <a:pt x="2769" y="1511"/>
                    <a:pt x="2536" y="710"/>
                  </a:cubicBezTo>
                  <a:cubicBezTo>
                    <a:pt x="2469" y="510"/>
                    <a:pt x="2336" y="343"/>
                    <a:pt x="2169" y="210"/>
                  </a:cubicBezTo>
                  <a:cubicBezTo>
                    <a:pt x="1980" y="68"/>
                    <a:pt x="1709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3040;p50">
              <a:extLst>
                <a:ext uri="{FF2B5EF4-FFF2-40B4-BE49-F238E27FC236}">
                  <a16:creationId xmlns:a16="http://schemas.microsoft.com/office/drawing/2014/main" id="{D43850DE-0C85-1591-F57D-44008978ECDC}"/>
                </a:ext>
              </a:extLst>
            </p:cNvPr>
            <p:cNvSpPr/>
            <p:nvPr/>
          </p:nvSpPr>
          <p:spPr>
            <a:xfrm>
              <a:off x="3051525" y="2182000"/>
              <a:ext cx="55050" cy="55075"/>
            </a:xfrm>
            <a:custGeom>
              <a:avLst/>
              <a:gdLst/>
              <a:ahLst/>
              <a:cxnLst/>
              <a:rect l="l" t="t" r="r" b="b"/>
              <a:pathLst>
                <a:path w="2202" h="2203" extrusionOk="0">
                  <a:moveTo>
                    <a:pt x="1168" y="1"/>
                  </a:moveTo>
                  <a:cubicBezTo>
                    <a:pt x="467" y="1"/>
                    <a:pt x="0" y="434"/>
                    <a:pt x="0" y="1068"/>
                  </a:cubicBezTo>
                  <a:cubicBezTo>
                    <a:pt x="0" y="1735"/>
                    <a:pt x="434" y="2202"/>
                    <a:pt x="1068" y="2202"/>
                  </a:cubicBezTo>
                  <a:cubicBezTo>
                    <a:pt x="1735" y="2202"/>
                    <a:pt x="2202" y="1635"/>
                    <a:pt x="2202" y="901"/>
                  </a:cubicBezTo>
                  <a:cubicBezTo>
                    <a:pt x="2202" y="368"/>
                    <a:pt x="1768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3041;p50">
              <a:extLst>
                <a:ext uri="{FF2B5EF4-FFF2-40B4-BE49-F238E27FC236}">
                  <a16:creationId xmlns:a16="http://schemas.microsoft.com/office/drawing/2014/main" id="{6307286E-F3E2-97ED-A806-F2D3D21124BA}"/>
                </a:ext>
              </a:extLst>
            </p:cNvPr>
            <p:cNvSpPr/>
            <p:nvPr/>
          </p:nvSpPr>
          <p:spPr>
            <a:xfrm>
              <a:off x="4219850" y="2880725"/>
              <a:ext cx="22550" cy="77700"/>
            </a:xfrm>
            <a:custGeom>
              <a:avLst/>
              <a:gdLst/>
              <a:ahLst/>
              <a:cxnLst/>
              <a:rect l="l" t="t" r="r" b="b"/>
              <a:pathLst>
                <a:path w="902" h="3108" extrusionOk="0">
                  <a:moveTo>
                    <a:pt x="432" y="1"/>
                  </a:moveTo>
                  <a:cubicBezTo>
                    <a:pt x="411" y="1"/>
                    <a:pt x="390" y="2"/>
                    <a:pt x="367" y="5"/>
                  </a:cubicBezTo>
                  <a:cubicBezTo>
                    <a:pt x="134" y="5"/>
                    <a:pt x="1" y="172"/>
                    <a:pt x="1" y="505"/>
                  </a:cubicBezTo>
                  <a:cubicBezTo>
                    <a:pt x="1" y="839"/>
                    <a:pt x="1" y="1173"/>
                    <a:pt x="1" y="1473"/>
                  </a:cubicBezTo>
                  <a:cubicBezTo>
                    <a:pt x="1" y="1873"/>
                    <a:pt x="1" y="2240"/>
                    <a:pt x="34" y="2607"/>
                  </a:cubicBezTo>
                  <a:cubicBezTo>
                    <a:pt x="34" y="2940"/>
                    <a:pt x="167" y="3107"/>
                    <a:pt x="434" y="3107"/>
                  </a:cubicBezTo>
                  <a:cubicBezTo>
                    <a:pt x="668" y="3107"/>
                    <a:pt x="834" y="2940"/>
                    <a:pt x="868" y="2640"/>
                  </a:cubicBezTo>
                  <a:cubicBezTo>
                    <a:pt x="901" y="2440"/>
                    <a:pt x="901" y="2240"/>
                    <a:pt x="868" y="2040"/>
                  </a:cubicBezTo>
                  <a:cubicBezTo>
                    <a:pt x="868" y="1506"/>
                    <a:pt x="868" y="1006"/>
                    <a:pt x="834" y="505"/>
                  </a:cubicBezTo>
                  <a:cubicBezTo>
                    <a:pt x="804" y="169"/>
                    <a:pt x="661" y="1"/>
                    <a:pt x="43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3042;p50">
              <a:extLst>
                <a:ext uri="{FF2B5EF4-FFF2-40B4-BE49-F238E27FC236}">
                  <a16:creationId xmlns:a16="http://schemas.microsoft.com/office/drawing/2014/main" id="{CB95869E-DD69-D6E4-9AFA-ACE3BFDE3D6B}"/>
                </a:ext>
              </a:extLst>
            </p:cNvPr>
            <p:cNvSpPr/>
            <p:nvPr/>
          </p:nvSpPr>
          <p:spPr>
            <a:xfrm>
              <a:off x="4294075" y="2968300"/>
              <a:ext cx="30050" cy="70025"/>
            </a:xfrm>
            <a:custGeom>
              <a:avLst/>
              <a:gdLst/>
              <a:ahLst/>
              <a:cxnLst/>
              <a:rect l="l" t="t" r="r" b="b"/>
              <a:pathLst>
                <a:path w="1202" h="2801" extrusionOk="0">
                  <a:moveTo>
                    <a:pt x="770" y="0"/>
                  </a:moveTo>
                  <a:cubicBezTo>
                    <a:pt x="546" y="0"/>
                    <a:pt x="428" y="169"/>
                    <a:pt x="367" y="505"/>
                  </a:cubicBezTo>
                  <a:cubicBezTo>
                    <a:pt x="267" y="1005"/>
                    <a:pt x="167" y="1472"/>
                    <a:pt x="67" y="1973"/>
                  </a:cubicBezTo>
                  <a:cubicBezTo>
                    <a:pt x="34" y="2139"/>
                    <a:pt x="0" y="2306"/>
                    <a:pt x="34" y="2473"/>
                  </a:cubicBezTo>
                  <a:cubicBezTo>
                    <a:pt x="76" y="2683"/>
                    <a:pt x="237" y="2800"/>
                    <a:pt x="417" y="2800"/>
                  </a:cubicBezTo>
                  <a:cubicBezTo>
                    <a:pt x="523" y="2800"/>
                    <a:pt x="635" y="2760"/>
                    <a:pt x="734" y="2673"/>
                  </a:cubicBezTo>
                  <a:cubicBezTo>
                    <a:pt x="801" y="2573"/>
                    <a:pt x="868" y="2473"/>
                    <a:pt x="901" y="2373"/>
                  </a:cubicBezTo>
                  <a:cubicBezTo>
                    <a:pt x="1001" y="1772"/>
                    <a:pt x="1134" y="1172"/>
                    <a:pt x="1201" y="638"/>
                  </a:cubicBezTo>
                  <a:cubicBezTo>
                    <a:pt x="1201" y="238"/>
                    <a:pt x="1068" y="38"/>
                    <a:pt x="834" y="5"/>
                  </a:cubicBezTo>
                  <a:cubicBezTo>
                    <a:pt x="812" y="2"/>
                    <a:pt x="791" y="0"/>
                    <a:pt x="77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3043;p50">
              <a:extLst>
                <a:ext uri="{FF2B5EF4-FFF2-40B4-BE49-F238E27FC236}">
                  <a16:creationId xmlns:a16="http://schemas.microsoft.com/office/drawing/2014/main" id="{972AD009-E2D1-7DC7-984A-080D50EADD22}"/>
                </a:ext>
              </a:extLst>
            </p:cNvPr>
            <p:cNvSpPr/>
            <p:nvPr/>
          </p:nvSpPr>
          <p:spPr>
            <a:xfrm>
              <a:off x="3470150" y="3416225"/>
              <a:ext cx="65900" cy="38550"/>
            </a:xfrm>
            <a:custGeom>
              <a:avLst/>
              <a:gdLst/>
              <a:ahLst/>
              <a:cxnLst/>
              <a:rect l="l" t="t" r="r" b="b"/>
              <a:pathLst>
                <a:path w="2636" h="1542" extrusionOk="0">
                  <a:moveTo>
                    <a:pt x="493" y="0"/>
                  </a:moveTo>
                  <a:cubicBezTo>
                    <a:pt x="308" y="0"/>
                    <a:pt x="167" y="89"/>
                    <a:pt x="101" y="267"/>
                  </a:cubicBezTo>
                  <a:cubicBezTo>
                    <a:pt x="0" y="501"/>
                    <a:pt x="101" y="734"/>
                    <a:pt x="434" y="868"/>
                  </a:cubicBezTo>
                  <a:cubicBezTo>
                    <a:pt x="901" y="1068"/>
                    <a:pt x="1335" y="1268"/>
                    <a:pt x="1802" y="1468"/>
                  </a:cubicBezTo>
                  <a:cubicBezTo>
                    <a:pt x="1902" y="1501"/>
                    <a:pt x="2035" y="1535"/>
                    <a:pt x="2102" y="1535"/>
                  </a:cubicBezTo>
                  <a:cubicBezTo>
                    <a:pt x="2136" y="1539"/>
                    <a:pt x="2168" y="1541"/>
                    <a:pt x="2199" y="1541"/>
                  </a:cubicBezTo>
                  <a:cubicBezTo>
                    <a:pt x="2409" y="1541"/>
                    <a:pt x="2540" y="1443"/>
                    <a:pt x="2569" y="1268"/>
                  </a:cubicBezTo>
                  <a:cubicBezTo>
                    <a:pt x="2636" y="1001"/>
                    <a:pt x="2502" y="868"/>
                    <a:pt x="2302" y="768"/>
                  </a:cubicBezTo>
                  <a:cubicBezTo>
                    <a:pt x="1802" y="534"/>
                    <a:pt x="1301" y="301"/>
                    <a:pt x="801" y="67"/>
                  </a:cubicBezTo>
                  <a:cubicBezTo>
                    <a:pt x="690" y="23"/>
                    <a:pt x="586" y="0"/>
                    <a:pt x="49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3044;p50">
              <a:extLst>
                <a:ext uri="{FF2B5EF4-FFF2-40B4-BE49-F238E27FC236}">
                  <a16:creationId xmlns:a16="http://schemas.microsoft.com/office/drawing/2014/main" id="{699F1814-2C39-54AF-89D5-1BE4B92DDD9F}"/>
                </a:ext>
              </a:extLst>
            </p:cNvPr>
            <p:cNvSpPr/>
            <p:nvPr/>
          </p:nvSpPr>
          <p:spPr>
            <a:xfrm>
              <a:off x="4184825" y="3257425"/>
              <a:ext cx="43400" cy="58400"/>
            </a:xfrm>
            <a:custGeom>
              <a:avLst/>
              <a:gdLst/>
              <a:ahLst/>
              <a:cxnLst/>
              <a:rect l="l" t="t" r="r" b="b"/>
              <a:pathLst>
                <a:path w="1736" h="2336" extrusionOk="0">
                  <a:moveTo>
                    <a:pt x="1287" y="1"/>
                  </a:moveTo>
                  <a:cubicBezTo>
                    <a:pt x="1168" y="1"/>
                    <a:pt x="1069" y="68"/>
                    <a:pt x="1001" y="181"/>
                  </a:cubicBezTo>
                  <a:cubicBezTo>
                    <a:pt x="701" y="682"/>
                    <a:pt x="401" y="1182"/>
                    <a:pt x="101" y="1716"/>
                  </a:cubicBezTo>
                  <a:cubicBezTo>
                    <a:pt x="1" y="1949"/>
                    <a:pt x="101" y="2183"/>
                    <a:pt x="267" y="2283"/>
                  </a:cubicBezTo>
                  <a:cubicBezTo>
                    <a:pt x="336" y="2317"/>
                    <a:pt x="410" y="2336"/>
                    <a:pt x="482" y="2336"/>
                  </a:cubicBezTo>
                  <a:cubicBezTo>
                    <a:pt x="621" y="2336"/>
                    <a:pt x="759" y="2269"/>
                    <a:pt x="868" y="2116"/>
                  </a:cubicBezTo>
                  <a:cubicBezTo>
                    <a:pt x="1168" y="1649"/>
                    <a:pt x="1435" y="1149"/>
                    <a:pt x="1668" y="648"/>
                  </a:cubicBezTo>
                  <a:cubicBezTo>
                    <a:pt x="1702" y="582"/>
                    <a:pt x="1702" y="515"/>
                    <a:pt x="1735" y="448"/>
                  </a:cubicBezTo>
                  <a:cubicBezTo>
                    <a:pt x="1735" y="248"/>
                    <a:pt x="1635" y="115"/>
                    <a:pt x="1468" y="48"/>
                  </a:cubicBezTo>
                  <a:cubicBezTo>
                    <a:pt x="1404" y="16"/>
                    <a:pt x="1343" y="1"/>
                    <a:pt x="128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3045;p50">
              <a:extLst>
                <a:ext uri="{FF2B5EF4-FFF2-40B4-BE49-F238E27FC236}">
                  <a16:creationId xmlns:a16="http://schemas.microsoft.com/office/drawing/2014/main" id="{7FC1A759-7964-BEFF-DECB-AD8300B17831}"/>
                </a:ext>
              </a:extLst>
            </p:cNvPr>
            <p:cNvSpPr/>
            <p:nvPr/>
          </p:nvSpPr>
          <p:spPr>
            <a:xfrm>
              <a:off x="3657775" y="2241900"/>
              <a:ext cx="60900" cy="36150"/>
            </a:xfrm>
            <a:custGeom>
              <a:avLst/>
              <a:gdLst/>
              <a:ahLst/>
              <a:cxnLst/>
              <a:rect l="l" t="t" r="r" b="b"/>
              <a:pathLst>
                <a:path w="2436" h="1446" extrusionOk="0">
                  <a:moveTo>
                    <a:pt x="496" y="0"/>
                  </a:moveTo>
                  <a:cubicBezTo>
                    <a:pt x="319" y="0"/>
                    <a:pt x="174" y="93"/>
                    <a:pt x="101" y="240"/>
                  </a:cubicBezTo>
                  <a:cubicBezTo>
                    <a:pt x="1" y="473"/>
                    <a:pt x="101" y="674"/>
                    <a:pt x="401" y="807"/>
                  </a:cubicBezTo>
                  <a:cubicBezTo>
                    <a:pt x="835" y="1007"/>
                    <a:pt x="1235" y="1207"/>
                    <a:pt x="1669" y="1374"/>
                  </a:cubicBezTo>
                  <a:cubicBezTo>
                    <a:pt x="1735" y="1407"/>
                    <a:pt x="1835" y="1441"/>
                    <a:pt x="1869" y="1441"/>
                  </a:cubicBezTo>
                  <a:cubicBezTo>
                    <a:pt x="1896" y="1444"/>
                    <a:pt x="1923" y="1446"/>
                    <a:pt x="1949" y="1446"/>
                  </a:cubicBezTo>
                  <a:cubicBezTo>
                    <a:pt x="2176" y="1446"/>
                    <a:pt x="2343" y="1320"/>
                    <a:pt x="2403" y="1141"/>
                  </a:cubicBezTo>
                  <a:cubicBezTo>
                    <a:pt x="2436" y="907"/>
                    <a:pt x="2336" y="740"/>
                    <a:pt x="2136" y="640"/>
                  </a:cubicBezTo>
                  <a:cubicBezTo>
                    <a:pt x="1669" y="440"/>
                    <a:pt x="1202" y="240"/>
                    <a:pt x="701" y="40"/>
                  </a:cubicBezTo>
                  <a:cubicBezTo>
                    <a:pt x="630" y="13"/>
                    <a:pt x="561" y="0"/>
                    <a:pt x="49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3046;p50">
              <a:extLst>
                <a:ext uri="{FF2B5EF4-FFF2-40B4-BE49-F238E27FC236}">
                  <a16:creationId xmlns:a16="http://schemas.microsoft.com/office/drawing/2014/main" id="{482C04DD-9C72-5493-F88A-371331150F96}"/>
                </a:ext>
              </a:extLst>
            </p:cNvPr>
            <p:cNvSpPr/>
            <p:nvPr/>
          </p:nvSpPr>
          <p:spPr>
            <a:xfrm>
              <a:off x="3472650" y="2207850"/>
              <a:ext cx="60075" cy="31850"/>
            </a:xfrm>
            <a:custGeom>
              <a:avLst/>
              <a:gdLst/>
              <a:ahLst/>
              <a:cxnLst/>
              <a:rect l="l" t="t" r="r" b="b"/>
              <a:pathLst>
                <a:path w="2403" h="1274" extrusionOk="0">
                  <a:moveTo>
                    <a:pt x="534" y="1"/>
                  </a:moveTo>
                  <a:cubicBezTo>
                    <a:pt x="234" y="1"/>
                    <a:pt x="67" y="67"/>
                    <a:pt x="34" y="334"/>
                  </a:cubicBezTo>
                  <a:cubicBezTo>
                    <a:pt x="1" y="568"/>
                    <a:pt x="101" y="735"/>
                    <a:pt x="334" y="801"/>
                  </a:cubicBezTo>
                  <a:cubicBezTo>
                    <a:pt x="801" y="935"/>
                    <a:pt x="1301" y="1102"/>
                    <a:pt x="1802" y="1235"/>
                  </a:cubicBezTo>
                  <a:cubicBezTo>
                    <a:pt x="1872" y="1261"/>
                    <a:pt x="1937" y="1274"/>
                    <a:pt x="1996" y="1274"/>
                  </a:cubicBezTo>
                  <a:cubicBezTo>
                    <a:pt x="2164" y="1274"/>
                    <a:pt x="2286" y="1174"/>
                    <a:pt x="2336" y="1001"/>
                  </a:cubicBezTo>
                  <a:cubicBezTo>
                    <a:pt x="2402" y="801"/>
                    <a:pt x="2336" y="568"/>
                    <a:pt x="2102" y="468"/>
                  </a:cubicBezTo>
                  <a:cubicBezTo>
                    <a:pt x="1568" y="201"/>
                    <a:pt x="1035" y="101"/>
                    <a:pt x="534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47;p50">
              <a:extLst>
                <a:ext uri="{FF2B5EF4-FFF2-40B4-BE49-F238E27FC236}">
                  <a16:creationId xmlns:a16="http://schemas.microsoft.com/office/drawing/2014/main" id="{055964B4-FEF3-E3A4-8219-CE2776B5CA26}"/>
                </a:ext>
              </a:extLst>
            </p:cNvPr>
            <p:cNvSpPr/>
            <p:nvPr/>
          </p:nvSpPr>
          <p:spPr>
            <a:xfrm>
              <a:off x="3779525" y="2396325"/>
              <a:ext cx="55075" cy="38550"/>
            </a:xfrm>
            <a:custGeom>
              <a:avLst/>
              <a:gdLst/>
              <a:ahLst/>
              <a:cxnLst/>
              <a:rect l="l" t="t" r="r" b="b"/>
              <a:pathLst>
                <a:path w="2203" h="1542" extrusionOk="0">
                  <a:moveTo>
                    <a:pt x="468" y="0"/>
                  </a:moveTo>
                  <a:cubicBezTo>
                    <a:pt x="168" y="0"/>
                    <a:pt x="1" y="167"/>
                    <a:pt x="1" y="401"/>
                  </a:cubicBezTo>
                  <a:cubicBezTo>
                    <a:pt x="1" y="601"/>
                    <a:pt x="134" y="734"/>
                    <a:pt x="268" y="834"/>
                  </a:cubicBezTo>
                  <a:cubicBezTo>
                    <a:pt x="668" y="1035"/>
                    <a:pt x="1068" y="1235"/>
                    <a:pt x="1435" y="1468"/>
                  </a:cubicBezTo>
                  <a:cubicBezTo>
                    <a:pt x="1502" y="1502"/>
                    <a:pt x="1602" y="1535"/>
                    <a:pt x="1702" y="1535"/>
                  </a:cubicBezTo>
                  <a:cubicBezTo>
                    <a:pt x="1724" y="1539"/>
                    <a:pt x="1745" y="1541"/>
                    <a:pt x="1767" y="1541"/>
                  </a:cubicBezTo>
                  <a:cubicBezTo>
                    <a:pt x="1910" y="1541"/>
                    <a:pt x="2044" y="1447"/>
                    <a:pt x="2102" y="1301"/>
                  </a:cubicBezTo>
                  <a:cubicBezTo>
                    <a:pt x="2203" y="1135"/>
                    <a:pt x="2169" y="1001"/>
                    <a:pt x="2036" y="834"/>
                  </a:cubicBezTo>
                  <a:cubicBezTo>
                    <a:pt x="2002" y="801"/>
                    <a:pt x="1902" y="734"/>
                    <a:pt x="1836" y="701"/>
                  </a:cubicBezTo>
                  <a:cubicBezTo>
                    <a:pt x="1469" y="501"/>
                    <a:pt x="1068" y="301"/>
                    <a:pt x="668" y="67"/>
                  </a:cubicBezTo>
                  <a:cubicBezTo>
                    <a:pt x="601" y="34"/>
                    <a:pt x="501" y="34"/>
                    <a:pt x="46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48;p50">
              <a:extLst>
                <a:ext uri="{FF2B5EF4-FFF2-40B4-BE49-F238E27FC236}">
                  <a16:creationId xmlns:a16="http://schemas.microsoft.com/office/drawing/2014/main" id="{C8A828B1-F51B-1453-D156-D2983D96F4B5}"/>
                </a:ext>
              </a:extLst>
            </p:cNvPr>
            <p:cNvSpPr/>
            <p:nvPr/>
          </p:nvSpPr>
          <p:spPr>
            <a:xfrm>
              <a:off x="4182325" y="2648975"/>
              <a:ext cx="41550" cy="53500"/>
            </a:xfrm>
            <a:custGeom>
              <a:avLst/>
              <a:gdLst/>
              <a:ahLst/>
              <a:cxnLst/>
              <a:rect l="l" t="t" r="r" b="b"/>
              <a:pathLst>
                <a:path w="1662" h="2140" extrusionOk="0">
                  <a:moveTo>
                    <a:pt x="448" y="0"/>
                  </a:moveTo>
                  <a:cubicBezTo>
                    <a:pt x="375" y="0"/>
                    <a:pt x="303" y="23"/>
                    <a:pt x="234" y="68"/>
                  </a:cubicBezTo>
                  <a:cubicBezTo>
                    <a:pt x="34" y="202"/>
                    <a:pt x="0" y="402"/>
                    <a:pt x="101" y="602"/>
                  </a:cubicBezTo>
                  <a:cubicBezTo>
                    <a:pt x="301" y="1036"/>
                    <a:pt x="534" y="1436"/>
                    <a:pt x="768" y="1870"/>
                  </a:cubicBezTo>
                  <a:cubicBezTo>
                    <a:pt x="834" y="2036"/>
                    <a:pt x="968" y="2137"/>
                    <a:pt x="1168" y="2137"/>
                  </a:cubicBezTo>
                  <a:cubicBezTo>
                    <a:pt x="1183" y="2138"/>
                    <a:pt x="1198" y="2139"/>
                    <a:pt x="1213" y="2139"/>
                  </a:cubicBezTo>
                  <a:cubicBezTo>
                    <a:pt x="1488" y="2139"/>
                    <a:pt x="1662" y="1853"/>
                    <a:pt x="1535" y="1536"/>
                  </a:cubicBezTo>
                  <a:cubicBezTo>
                    <a:pt x="1335" y="1069"/>
                    <a:pt x="1101" y="635"/>
                    <a:pt x="834" y="235"/>
                  </a:cubicBezTo>
                  <a:cubicBezTo>
                    <a:pt x="725" y="82"/>
                    <a:pt x="587" y="0"/>
                    <a:pt x="44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49;p50">
              <a:extLst>
                <a:ext uri="{FF2B5EF4-FFF2-40B4-BE49-F238E27FC236}">
                  <a16:creationId xmlns:a16="http://schemas.microsoft.com/office/drawing/2014/main" id="{3959EE57-0DDF-BF9C-84D9-2C6E035C2957}"/>
                </a:ext>
              </a:extLst>
            </p:cNvPr>
            <p:cNvSpPr/>
            <p:nvPr/>
          </p:nvSpPr>
          <p:spPr>
            <a:xfrm>
              <a:off x="3586900" y="3482775"/>
              <a:ext cx="57575" cy="33225"/>
            </a:xfrm>
            <a:custGeom>
              <a:avLst/>
              <a:gdLst/>
              <a:ahLst/>
              <a:cxnLst/>
              <a:rect l="l" t="t" r="r" b="b"/>
              <a:pathLst>
                <a:path w="2303" h="1329" extrusionOk="0">
                  <a:moveTo>
                    <a:pt x="495" y="1"/>
                  </a:moveTo>
                  <a:cubicBezTo>
                    <a:pt x="261" y="1"/>
                    <a:pt x="126" y="103"/>
                    <a:pt x="67" y="307"/>
                  </a:cubicBezTo>
                  <a:cubicBezTo>
                    <a:pt x="0" y="541"/>
                    <a:pt x="134" y="707"/>
                    <a:pt x="334" y="807"/>
                  </a:cubicBezTo>
                  <a:cubicBezTo>
                    <a:pt x="768" y="1008"/>
                    <a:pt x="1201" y="1174"/>
                    <a:pt x="1668" y="1308"/>
                  </a:cubicBezTo>
                  <a:cubicBezTo>
                    <a:pt x="1723" y="1321"/>
                    <a:pt x="1775" y="1328"/>
                    <a:pt x="1823" y="1328"/>
                  </a:cubicBezTo>
                  <a:cubicBezTo>
                    <a:pt x="2013" y="1328"/>
                    <a:pt x="2156" y="1227"/>
                    <a:pt x="2235" y="1041"/>
                  </a:cubicBezTo>
                  <a:cubicBezTo>
                    <a:pt x="2302" y="841"/>
                    <a:pt x="2202" y="641"/>
                    <a:pt x="1935" y="507"/>
                  </a:cubicBezTo>
                  <a:cubicBezTo>
                    <a:pt x="1602" y="374"/>
                    <a:pt x="1268" y="240"/>
                    <a:pt x="934" y="140"/>
                  </a:cubicBezTo>
                  <a:cubicBezTo>
                    <a:pt x="801" y="74"/>
                    <a:pt x="668" y="40"/>
                    <a:pt x="601" y="7"/>
                  </a:cubicBezTo>
                  <a:cubicBezTo>
                    <a:pt x="563" y="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50;p50">
              <a:extLst>
                <a:ext uri="{FF2B5EF4-FFF2-40B4-BE49-F238E27FC236}">
                  <a16:creationId xmlns:a16="http://schemas.microsoft.com/office/drawing/2014/main" id="{D91A9208-5A8C-F729-A09B-4D8C1749E7C3}"/>
                </a:ext>
              </a:extLst>
            </p:cNvPr>
            <p:cNvSpPr/>
            <p:nvPr/>
          </p:nvSpPr>
          <p:spPr>
            <a:xfrm>
              <a:off x="3979675" y="2486525"/>
              <a:ext cx="52575" cy="40250"/>
            </a:xfrm>
            <a:custGeom>
              <a:avLst/>
              <a:gdLst/>
              <a:ahLst/>
              <a:cxnLst/>
              <a:rect l="l" t="t" r="r" b="b"/>
              <a:pathLst>
                <a:path w="2103" h="1610" extrusionOk="0">
                  <a:moveTo>
                    <a:pt x="475" y="1"/>
                  </a:moveTo>
                  <a:cubicBezTo>
                    <a:pt x="334" y="1"/>
                    <a:pt x="216" y="73"/>
                    <a:pt x="134" y="195"/>
                  </a:cubicBezTo>
                  <a:cubicBezTo>
                    <a:pt x="1" y="395"/>
                    <a:pt x="34" y="595"/>
                    <a:pt x="301" y="796"/>
                  </a:cubicBezTo>
                  <a:cubicBezTo>
                    <a:pt x="634" y="1029"/>
                    <a:pt x="935" y="1263"/>
                    <a:pt x="1268" y="1463"/>
                  </a:cubicBezTo>
                  <a:cubicBezTo>
                    <a:pt x="1368" y="1529"/>
                    <a:pt x="1502" y="1596"/>
                    <a:pt x="1602" y="1596"/>
                  </a:cubicBezTo>
                  <a:cubicBezTo>
                    <a:pt x="1637" y="1605"/>
                    <a:pt x="1672" y="1609"/>
                    <a:pt x="1706" y="1609"/>
                  </a:cubicBezTo>
                  <a:cubicBezTo>
                    <a:pt x="1927" y="1609"/>
                    <a:pt x="2102" y="1432"/>
                    <a:pt x="2102" y="1229"/>
                  </a:cubicBezTo>
                  <a:cubicBezTo>
                    <a:pt x="2102" y="1062"/>
                    <a:pt x="2002" y="929"/>
                    <a:pt x="1869" y="829"/>
                  </a:cubicBezTo>
                  <a:cubicBezTo>
                    <a:pt x="1502" y="595"/>
                    <a:pt x="1135" y="329"/>
                    <a:pt x="768" y="95"/>
                  </a:cubicBezTo>
                  <a:cubicBezTo>
                    <a:pt x="664" y="30"/>
                    <a:pt x="565" y="1"/>
                    <a:pt x="47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51;p50">
              <a:extLst>
                <a:ext uri="{FF2B5EF4-FFF2-40B4-BE49-F238E27FC236}">
                  <a16:creationId xmlns:a16="http://schemas.microsoft.com/office/drawing/2014/main" id="{1EAEBE02-F2B6-B4C5-1D8D-01AB3606F745}"/>
                </a:ext>
              </a:extLst>
            </p:cNvPr>
            <p:cNvSpPr/>
            <p:nvPr/>
          </p:nvSpPr>
          <p:spPr>
            <a:xfrm>
              <a:off x="4219850" y="3130400"/>
              <a:ext cx="30875" cy="55000"/>
            </a:xfrm>
            <a:custGeom>
              <a:avLst/>
              <a:gdLst/>
              <a:ahLst/>
              <a:cxnLst/>
              <a:rect l="l" t="t" r="r" b="b"/>
              <a:pathLst>
                <a:path w="1235" h="2200" extrusionOk="0">
                  <a:moveTo>
                    <a:pt x="790" y="1"/>
                  </a:moveTo>
                  <a:cubicBezTo>
                    <a:pt x="643" y="1"/>
                    <a:pt x="510" y="82"/>
                    <a:pt x="434" y="259"/>
                  </a:cubicBezTo>
                  <a:cubicBezTo>
                    <a:pt x="267" y="726"/>
                    <a:pt x="101" y="1226"/>
                    <a:pt x="34" y="1726"/>
                  </a:cubicBezTo>
                  <a:cubicBezTo>
                    <a:pt x="1" y="1960"/>
                    <a:pt x="101" y="2127"/>
                    <a:pt x="334" y="2193"/>
                  </a:cubicBezTo>
                  <a:cubicBezTo>
                    <a:pt x="367" y="2198"/>
                    <a:pt x="399" y="2200"/>
                    <a:pt x="430" y="2200"/>
                  </a:cubicBezTo>
                  <a:cubicBezTo>
                    <a:pt x="641" y="2200"/>
                    <a:pt x="776" y="2097"/>
                    <a:pt x="834" y="1893"/>
                  </a:cubicBezTo>
                  <a:cubicBezTo>
                    <a:pt x="968" y="1426"/>
                    <a:pt x="1101" y="959"/>
                    <a:pt x="1201" y="559"/>
                  </a:cubicBezTo>
                  <a:cubicBezTo>
                    <a:pt x="1235" y="259"/>
                    <a:pt x="1135" y="59"/>
                    <a:pt x="935" y="25"/>
                  </a:cubicBezTo>
                  <a:cubicBezTo>
                    <a:pt x="886" y="9"/>
                    <a:pt x="837" y="1"/>
                    <a:pt x="79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52;p50">
              <a:extLst>
                <a:ext uri="{FF2B5EF4-FFF2-40B4-BE49-F238E27FC236}">
                  <a16:creationId xmlns:a16="http://schemas.microsoft.com/office/drawing/2014/main" id="{64D978B8-834D-E817-7C8D-A077C8F91E38}"/>
                </a:ext>
              </a:extLst>
            </p:cNvPr>
            <p:cNvSpPr/>
            <p:nvPr/>
          </p:nvSpPr>
          <p:spPr>
            <a:xfrm>
              <a:off x="4038900" y="2573775"/>
              <a:ext cx="50875" cy="41900"/>
            </a:xfrm>
            <a:custGeom>
              <a:avLst/>
              <a:gdLst/>
              <a:ahLst/>
              <a:cxnLst/>
              <a:rect l="l" t="t" r="r" b="b"/>
              <a:pathLst>
                <a:path w="2035" h="1676" extrusionOk="0">
                  <a:moveTo>
                    <a:pt x="426" y="1"/>
                  </a:moveTo>
                  <a:cubicBezTo>
                    <a:pt x="295" y="1"/>
                    <a:pt x="176" y="61"/>
                    <a:pt x="100" y="174"/>
                  </a:cubicBezTo>
                  <a:cubicBezTo>
                    <a:pt x="0" y="341"/>
                    <a:pt x="33" y="575"/>
                    <a:pt x="234" y="775"/>
                  </a:cubicBezTo>
                  <a:cubicBezTo>
                    <a:pt x="567" y="1042"/>
                    <a:pt x="867" y="1275"/>
                    <a:pt x="1201" y="1542"/>
                  </a:cubicBezTo>
                  <a:cubicBezTo>
                    <a:pt x="1301" y="1609"/>
                    <a:pt x="1434" y="1675"/>
                    <a:pt x="1534" y="1675"/>
                  </a:cubicBezTo>
                  <a:cubicBezTo>
                    <a:pt x="1768" y="1675"/>
                    <a:pt x="1868" y="1609"/>
                    <a:pt x="1935" y="1442"/>
                  </a:cubicBezTo>
                  <a:cubicBezTo>
                    <a:pt x="2035" y="1242"/>
                    <a:pt x="1968" y="1108"/>
                    <a:pt x="1835" y="975"/>
                  </a:cubicBezTo>
                  <a:cubicBezTo>
                    <a:pt x="1501" y="641"/>
                    <a:pt x="1134" y="374"/>
                    <a:pt x="734" y="108"/>
                  </a:cubicBezTo>
                  <a:cubicBezTo>
                    <a:pt x="633" y="36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53;p50">
              <a:extLst>
                <a:ext uri="{FF2B5EF4-FFF2-40B4-BE49-F238E27FC236}">
                  <a16:creationId xmlns:a16="http://schemas.microsoft.com/office/drawing/2014/main" id="{03C746B6-2D4D-DB83-D980-449F7B6A9699}"/>
                </a:ext>
              </a:extLst>
            </p:cNvPr>
            <p:cNvSpPr/>
            <p:nvPr/>
          </p:nvSpPr>
          <p:spPr>
            <a:xfrm>
              <a:off x="3691975" y="2305750"/>
              <a:ext cx="55900" cy="34725"/>
            </a:xfrm>
            <a:custGeom>
              <a:avLst/>
              <a:gdLst/>
              <a:ahLst/>
              <a:cxnLst/>
              <a:rect l="l" t="t" r="r" b="b"/>
              <a:pathLst>
                <a:path w="2236" h="1389" extrusionOk="0">
                  <a:moveTo>
                    <a:pt x="479" y="1"/>
                  </a:moveTo>
                  <a:cubicBezTo>
                    <a:pt x="290" y="1"/>
                    <a:pt x="147" y="102"/>
                    <a:pt x="67" y="288"/>
                  </a:cubicBezTo>
                  <a:cubicBezTo>
                    <a:pt x="0" y="488"/>
                    <a:pt x="101" y="688"/>
                    <a:pt x="367" y="821"/>
                  </a:cubicBezTo>
                  <a:cubicBezTo>
                    <a:pt x="734" y="988"/>
                    <a:pt x="1101" y="1155"/>
                    <a:pt x="1468" y="1322"/>
                  </a:cubicBezTo>
                  <a:cubicBezTo>
                    <a:pt x="1568" y="1355"/>
                    <a:pt x="1635" y="1355"/>
                    <a:pt x="1702" y="1389"/>
                  </a:cubicBezTo>
                  <a:cubicBezTo>
                    <a:pt x="1935" y="1389"/>
                    <a:pt x="2102" y="1322"/>
                    <a:pt x="2169" y="1122"/>
                  </a:cubicBezTo>
                  <a:cubicBezTo>
                    <a:pt x="2235" y="888"/>
                    <a:pt x="2169" y="721"/>
                    <a:pt x="2002" y="621"/>
                  </a:cubicBezTo>
                  <a:cubicBezTo>
                    <a:pt x="1568" y="388"/>
                    <a:pt x="1101" y="188"/>
                    <a:pt x="634" y="21"/>
                  </a:cubicBezTo>
                  <a:cubicBezTo>
                    <a:pt x="580" y="7"/>
                    <a:pt x="528" y="1"/>
                    <a:pt x="47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54;p50">
              <a:extLst>
                <a:ext uri="{FF2B5EF4-FFF2-40B4-BE49-F238E27FC236}">
                  <a16:creationId xmlns:a16="http://schemas.microsoft.com/office/drawing/2014/main" id="{26EE3432-E2B4-5649-992F-430BDB692189}"/>
                </a:ext>
              </a:extLst>
            </p:cNvPr>
            <p:cNvSpPr/>
            <p:nvPr/>
          </p:nvSpPr>
          <p:spPr>
            <a:xfrm>
              <a:off x="3999700" y="3434750"/>
              <a:ext cx="52550" cy="36225"/>
            </a:xfrm>
            <a:custGeom>
              <a:avLst/>
              <a:gdLst/>
              <a:ahLst/>
              <a:cxnLst/>
              <a:rect l="l" t="t" r="r" b="b"/>
              <a:pathLst>
                <a:path w="2102" h="1449" extrusionOk="0">
                  <a:moveTo>
                    <a:pt x="1708" y="1"/>
                  </a:moveTo>
                  <a:cubicBezTo>
                    <a:pt x="1663" y="1"/>
                    <a:pt x="1615" y="9"/>
                    <a:pt x="1568" y="27"/>
                  </a:cubicBezTo>
                  <a:cubicBezTo>
                    <a:pt x="1134" y="227"/>
                    <a:pt x="734" y="427"/>
                    <a:pt x="334" y="660"/>
                  </a:cubicBezTo>
                  <a:cubicBezTo>
                    <a:pt x="67" y="794"/>
                    <a:pt x="0" y="1061"/>
                    <a:pt x="134" y="1261"/>
                  </a:cubicBezTo>
                  <a:cubicBezTo>
                    <a:pt x="219" y="1389"/>
                    <a:pt x="332" y="1449"/>
                    <a:pt x="473" y="1449"/>
                  </a:cubicBezTo>
                  <a:cubicBezTo>
                    <a:pt x="551" y="1449"/>
                    <a:pt x="638" y="1430"/>
                    <a:pt x="734" y="1394"/>
                  </a:cubicBezTo>
                  <a:cubicBezTo>
                    <a:pt x="1101" y="1194"/>
                    <a:pt x="1468" y="994"/>
                    <a:pt x="1835" y="827"/>
                  </a:cubicBezTo>
                  <a:cubicBezTo>
                    <a:pt x="1968" y="727"/>
                    <a:pt x="2102" y="594"/>
                    <a:pt x="2102" y="427"/>
                  </a:cubicBezTo>
                  <a:cubicBezTo>
                    <a:pt x="2102" y="180"/>
                    <a:pt x="1921" y="1"/>
                    <a:pt x="170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55;p50">
              <a:extLst>
                <a:ext uri="{FF2B5EF4-FFF2-40B4-BE49-F238E27FC236}">
                  <a16:creationId xmlns:a16="http://schemas.microsoft.com/office/drawing/2014/main" id="{E182526F-13E0-C41E-7543-B9E62AF1A12B}"/>
                </a:ext>
              </a:extLst>
            </p:cNvPr>
            <p:cNvSpPr/>
            <p:nvPr/>
          </p:nvSpPr>
          <p:spPr>
            <a:xfrm>
              <a:off x="4259150" y="2763175"/>
              <a:ext cx="37450" cy="51000"/>
            </a:xfrm>
            <a:custGeom>
              <a:avLst/>
              <a:gdLst/>
              <a:ahLst/>
              <a:cxnLst/>
              <a:rect l="l" t="t" r="r" b="b"/>
              <a:pathLst>
                <a:path w="1498" h="2040" extrusionOk="0">
                  <a:moveTo>
                    <a:pt x="418" y="1"/>
                  </a:moveTo>
                  <a:cubicBezTo>
                    <a:pt x="174" y="1"/>
                    <a:pt x="0" y="252"/>
                    <a:pt x="63" y="504"/>
                  </a:cubicBezTo>
                  <a:cubicBezTo>
                    <a:pt x="230" y="971"/>
                    <a:pt x="397" y="1405"/>
                    <a:pt x="663" y="1805"/>
                  </a:cubicBezTo>
                  <a:cubicBezTo>
                    <a:pt x="773" y="1958"/>
                    <a:pt x="911" y="2040"/>
                    <a:pt x="1041" y="2040"/>
                  </a:cubicBezTo>
                  <a:cubicBezTo>
                    <a:pt x="1108" y="2040"/>
                    <a:pt x="1173" y="2018"/>
                    <a:pt x="1231" y="1972"/>
                  </a:cubicBezTo>
                  <a:cubicBezTo>
                    <a:pt x="1464" y="1838"/>
                    <a:pt x="1497" y="1638"/>
                    <a:pt x="1397" y="1438"/>
                  </a:cubicBezTo>
                  <a:cubicBezTo>
                    <a:pt x="1231" y="1038"/>
                    <a:pt x="997" y="604"/>
                    <a:pt x="797" y="204"/>
                  </a:cubicBezTo>
                  <a:cubicBezTo>
                    <a:pt x="730" y="70"/>
                    <a:pt x="597" y="4"/>
                    <a:pt x="463" y="4"/>
                  </a:cubicBezTo>
                  <a:cubicBezTo>
                    <a:pt x="448" y="2"/>
                    <a:pt x="433" y="1"/>
                    <a:pt x="41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56;p50">
              <a:extLst>
                <a:ext uri="{FF2B5EF4-FFF2-40B4-BE49-F238E27FC236}">
                  <a16:creationId xmlns:a16="http://schemas.microsoft.com/office/drawing/2014/main" id="{AD9EB541-3EB8-49C0-C01A-016ACFA2F312}"/>
                </a:ext>
              </a:extLst>
            </p:cNvPr>
            <p:cNvSpPr/>
            <p:nvPr/>
          </p:nvSpPr>
          <p:spPr>
            <a:xfrm>
              <a:off x="3679475" y="3469600"/>
              <a:ext cx="54225" cy="26000"/>
            </a:xfrm>
            <a:custGeom>
              <a:avLst/>
              <a:gdLst/>
              <a:ahLst/>
              <a:cxnLst/>
              <a:rect l="l" t="t" r="r" b="b"/>
              <a:pathLst>
                <a:path w="2169" h="1040" extrusionOk="0">
                  <a:moveTo>
                    <a:pt x="601" y="0"/>
                  </a:moveTo>
                  <a:cubicBezTo>
                    <a:pt x="467" y="34"/>
                    <a:pt x="367" y="34"/>
                    <a:pt x="267" y="67"/>
                  </a:cubicBezTo>
                  <a:cubicBezTo>
                    <a:pt x="100" y="134"/>
                    <a:pt x="0" y="267"/>
                    <a:pt x="0" y="434"/>
                  </a:cubicBezTo>
                  <a:cubicBezTo>
                    <a:pt x="0" y="634"/>
                    <a:pt x="100" y="801"/>
                    <a:pt x="267" y="834"/>
                  </a:cubicBezTo>
                  <a:cubicBezTo>
                    <a:pt x="734" y="934"/>
                    <a:pt x="1234" y="1001"/>
                    <a:pt x="1701" y="1034"/>
                  </a:cubicBezTo>
                  <a:cubicBezTo>
                    <a:pt x="1725" y="1038"/>
                    <a:pt x="1748" y="1039"/>
                    <a:pt x="1771" y="1039"/>
                  </a:cubicBezTo>
                  <a:cubicBezTo>
                    <a:pt x="1967" y="1039"/>
                    <a:pt x="2105" y="910"/>
                    <a:pt x="2135" y="701"/>
                  </a:cubicBezTo>
                  <a:cubicBezTo>
                    <a:pt x="2168" y="434"/>
                    <a:pt x="2035" y="300"/>
                    <a:pt x="1801" y="234"/>
                  </a:cubicBezTo>
                  <a:cubicBezTo>
                    <a:pt x="1401" y="167"/>
                    <a:pt x="1001" y="100"/>
                    <a:pt x="60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57;p50">
              <a:extLst>
                <a:ext uri="{FF2B5EF4-FFF2-40B4-BE49-F238E27FC236}">
                  <a16:creationId xmlns:a16="http://schemas.microsoft.com/office/drawing/2014/main" id="{10633BE7-1168-C4A7-9384-4ECFF651EA38}"/>
                </a:ext>
              </a:extLst>
            </p:cNvPr>
            <p:cNvSpPr/>
            <p:nvPr/>
          </p:nvSpPr>
          <p:spPr>
            <a:xfrm>
              <a:off x="3825400" y="3492950"/>
              <a:ext cx="55075" cy="25975"/>
            </a:xfrm>
            <a:custGeom>
              <a:avLst/>
              <a:gdLst/>
              <a:ahLst/>
              <a:cxnLst/>
              <a:rect l="l" t="t" r="r" b="b"/>
              <a:pathLst>
                <a:path w="2203" h="1039" extrusionOk="0">
                  <a:moveTo>
                    <a:pt x="1635" y="0"/>
                  </a:moveTo>
                  <a:cubicBezTo>
                    <a:pt x="1235" y="67"/>
                    <a:pt x="768" y="67"/>
                    <a:pt x="368" y="200"/>
                  </a:cubicBezTo>
                  <a:cubicBezTo>
                    <a:pt x="134" y="300"/>
                    <a:pt x="1" y="434"/>
                    <a:pt x="34" y="667"/>
                  </a:cubicBezTo>
                  <a:cubicBezTo>
                    <a:pt x="64" y="881"/>
                    <a:pt x="234" y="1039"/>
                    <a:pt x="467" y="1039"/>
                  </a:cubicBezTo>
                  <a:cubicBezTo>
                    <a:pt x="489" y="1039"/>
                    <a:pt x="511" y="1037"/>
                    <a:pt x="534" y="1034"/>
                  </a:cubicBezTo>
                  <a:cubicBezTo>
                    <a:pt x="968" y="968"/>
                    <a:pt x="1368" y="901"/>
                    <a:pt x="1802" y="801"/>
                  </a:cubicBezTo>
                  <a:cubicBezTo>
                    <a:pt x="2069" y="734"/>
                    <a:pt x="2202" y="534"/>
                    <a:pt x="2169" y="334"/>
                  </a:cubicBezTo>
                  <a:cubicBezTo>
                    <a:pt x="2135" y="100"/>
                    <a:pt x="1969" y="0"/>
                    <a:pt x="16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58;p50">
              <a:extLst>
                <a:ext uri="{FF2B5EF4-FFF2-40B4-BE49-F238E27FC236}">
                  <a16:creationId xmlns:a16="http://schemas.microsoft.com/office/drawing/2014/main" id="{334F718F-162F-05A4-00CD-836BF2F3DDF9}"/>
                </a:ext>
              </a:extLst>
            </p:cNvPr>
            <p:cNvSpPr/>
            <p:nvPr/>
          </p:nvSpPr>
          <p:spPr>
            <a:xfrm>
              <a:off x="3943825" y="2376625"/>
              <a:ext cx="47550" cy="38650"/>
            </a:xfrm>
            <a:custGeom>
              <a:avLst/>
              <a:gdLst/>
              <a:ahLst/>
              <a:cxnLst/>
              <a:rect l="l" t="t" r="r" b="b"/>
              <a:pathLst>
                <a:path w="1902" h="1546" extrusionOk="0">
                  <a:moveTo>
                    <a:pt x="376" y="0"/>
                  </a:moveTo>
                  <a:cubicBezTo>
                    <a:pt x="266" y="0"/>
                    <a:pt x="152" y="84"/>
                    <a:pt x="100" y="188"/>
                  </a:cubicBezTo>
                  <a:cubicBezTo>
                    <a:pt x="0" y="355"/>
                    <a:pt x="0" y="522"/>
                    <a:pt x="100" y="622"/>
                  </a:cubicBezTo>
                  <a:cubicBezTo>
                    <a:pt x="501" y="989"/>
                    <a:pt x="901" y="1322"/>
                    <a:pt x="1368" y="1522"/>
                  </a:cubicBezTo>
                  <a:cubicBezTo>
                    <a:pt x="1411" y="1538"/>
                    <a:pt x="1454" y="1546"/>
                    <a:pt x="1495" y="1546"/>
                  </a:cubicBezTo>
                  <a:cubicBezTo>
                    <a:pt x="1714" y="1546"/>
                    <a:pt x="1902" y="1341"/>
                    <a:pt x="1902" y="1089"/>
                  </a:cubicBezTo>
                  <a:cubicBezTo>
                    <a:pt x="1868" y="1055"/>
                    <a:pt x="1868" y="955"/>
                    <a:pt x="1835" y="922"/>
                  </a:cubicBezTo>
                  <a:cubicBezTo>
                    <a:pt x="1435" y="522"/>
                    <a:pt x="1001" y="221"/>
                    <a:pt x="467" y="21"/>
                  </a:cubicBezTo>
                  <a:cubicBezTo>
                    <a:pt x="438" y="7"/>
                    <a:pt x="407" y="0"/>
                    <a:pt x="37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59;p50">
              <a:extLst>
                <a:ext uri="{FF2B5EF4-FFF2-40B4-BE49-F238E27FC236}">
                  <a16:creationId xmlns:a16="http://schemas.microsoft.com/office/drawing/2014/main" id="{B03A54F2-55D1-AF30-B4EA-175455E5B274}"/>
                </a:ext>
              </a:extLst>
            </p:cNvPr>
            <p:cNvSpPr/>
            <p:nvPr/>
          </p:nvSpPr>
          <p:spPr>
            <a:xfrm>
              <a:off x="3910475" y="3447750"/>
              <a:ext cx="53375" cy="27850"/>
            </a:xfrm>
            <a:custGeom>
              <a:avLst/>
              <a:gdLst/>
              <a:ahLst/>
              <a:cxnLst/>
              <a:rect l="l" t="t" r="r" b="b"/>
              <a:pathLst>
                <a:path w="2135" h="1114" extrusionOk="0">
                  <a:moveTo>
                    <a:pt x="1741" y="1"/>
                  </a:moveTo>
                  <a:cubicBezTo>
                    <a:pt x="1717" y="1"/>
                    <a:pt x="1693" y="3"/>
                    <a:pt x="1668" y="7"/>
                  </a:cubicBezTo>
                  <a:cubicBezTo>
                    <a:pt x="1201" y="74"/>
                    <a:pt x="734" y="140"/>
                    <a:pt x="300" y="340"/>
                  </a:cubicBezTo>
                  <a:cubicBezTo>
                    <a:pt x="100" y="441"/>
                    <a:pt x="0" y="607"/>
                    <a:pt x="67" y="807"/>
                  </a:cubicBezTo>
                  <a:cubicBezTo>
                    <a:pt x="125" y="1012"/>
                    <a:pt x="260" y="1114"/>
                    <a:pt x="516" y="1114"/>
                  </a:cubicBezTo>
                  <a:cubicBezTo>
                    <a:pt x="553" y="1114"/>
                    <a:pt x="592" y="1112"/>
                    <a:pt x="634" y="1108"/>
                  </a:cubicBezTo>
                  <a:cubicBezTo>
                    <a:pt x="967" y="1008"/>
                    <a:pt x="1434" y="908"/>
                    <a:pt x="1868" y="774"/>
                  </a:cubicBezTo>
                  <a:cubicBezTo>
                    <a:pt x="2068" y="707"/>
                    <a:pt x="2135" y="507"/>
                    <a:pt x="2102" y="307"/>
                  </a:cubicBezTo>
                  <a:cubicBezTo>
                    <a:pt x="2043" y="103"/>
                    <a:pt x="1908" y="1"/>
                    <a:pt x="174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60;p50">
              <a:extLst>
                <a:ext uri="{FF2B5EF4-FFF2-40B4-BE49-F238E27FC236}">
                  <a16:creationId xmlns:a16="http://schemas.microsoft.com/office/drawing/2014/main" id="{C0FAA6C5-0B0A-E784-2A93-3EA85A15699A}"/>
                </a:ext>
              </a:extLst>
            </p:cNvPr>
            <p:cNvSpPr/>
            <p:nvPr/>
          </p:nvSpPr>
          <p:spPr>
            <a:xfrm>
              <a:off x="3541025" y="2279425"/>
              <a:ext cx="53400" cy="30200"/>
            </a:xfrm>
            <a:custGeom>
              <a:avLst/>
              <a:gdLst/>
              <a:ahLst/>
              <a:cxnLst/>
              <a:rect l="l" t="t" r="r" b="b"/>
              <a:pathLst>
                <a:path w="2136" h="1208" extrusionOk="0">
                  <a:moveTo>
                    <a:pt x="460" y="0"/>
                  </a:moveTo>
                  <a:cubicBezTo>
                    <a:pt x="294" y="0"/>
                    <a:pt x="159" y="99"/>
                    <a:pt x="101" y="273"/>
                  </a:cubicBezTo>
                  <a:cubicBezTo>
                    <a:pt x="1" y="473"/>
                    <a:pt x="68" y="640"/>
                    <a:pt x="268" y="740"/>
                  </a:cubicBezTo>
                  <a:cubicBezTo>
                    <a:pt x="668" y="1007"/>
                    <a:pt x="1168" y="1074"/>
                    <a:pt x="1535" y="1207"/>
                  </a:cubicBezTo>
                  <a:cubicBezTo>
                    <a:pt x="1802" y="1207"/>
                    <a:pt x="2002" y="1141"/>
                    <a:pt x="2069" y="940"/>
                  </a:cubicBezTo>
                  <a:cubicBezTo>
                    <a:pt x="2136" y="707"/>
                    <a:pt x="2069" y="507"/>
                    <a:pt x="1835" y="440"/>
                  </a:cubicBezTo>
                  <a:cubicBezTo>
                    <a:pt x="1402" y="273"/>
                    <a:pt x="968" y="140"/>
                    <a:pt x="535" y="6"/>
                  </a:cubicBezTo>
                  <a:cubicBezTo>
                    <a:pt x="509" y="2"/>
                    <a:pt x="484" y="0"/>
                    <a:pt x="46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61;p50">
              <a:extLst>
                <a:ext uri="{FF2B5EF4-FFF2-40B4-BE49-F238E27FC236}">
                  <a16:creationId xmlns:a16="http://schemas.microsoft.com/office/drawing/2014/main" id="{93960968-F9AC-FAD1-A8FA-9086FC7BFBAE}"/>
                </a:ext>
              </a:extLst>
            </p:cNvPr>
            <p:cNvSpPr/>
            <p:nvPr/>
          </p:nvSpPr>
          <p:spPr>
            <a:xfrm>
              <a:off x="3225800" y="3149900"/>
              <a:ext cx="32550" cy="50325"/>
            </a:xfrm>
            <a:custGeom>
              <a:avLst/>
              <a:gdLst/>
              <a:ahLst/>
              <a:cxnLst/>
              <a:rect l="l" t="t" r="r" b="b"/>
              <a:pathLst>
                <a:path w="1302" h="2013" extrusionOk="0">
                  <a:moveTo>
                    <a:pt x="370" y="0"/>
                  </a:moveTo>
                  <a:cubicBezTo>
                    <a:pt x="327" y="0"/>
                    <a:pt x="282" y="5"/>
                    <a:pt x="234" y="12"/>
                  </a:cubicBezTo>
                  <a:cubicBezTo>
                    <a:pt x="68" y="79"/>
                    <a:pt x="1" y="246"/>
                    <a:pt x="1" y="479"/>
                  </a:cubicBezTo>
                  <a:cubicBezTo>
                    <a:pt x="168" y="913"/>
                    <a:pt x="268" y="1413"/>
                    <a:pt x="535" y="1847"/>
                  </a:cubicBezTo>
                  <a:cubicBezTo>
                    <a:pt x="603" y="1961"/>
                    <a:pt x="718" y="2013"/>
                    <a:pt x="837" y="2013"/>
                  </a:cubicBezTo>
                  <a:cubicBezTo>
                    <a:pt x="893" y="2013"/>
                    <a:pt x="949" y="2002"/>
                    <a:pt x="1002" y="1980"/>
                  </a:cubicBezTo>
                  <a:cubicBezTo>
                    <a:pt x="1202" y="1880"/>
                    <a:pt x="1302" y="1714"/>
                    <a:pt x="1268" y="1513"/>
                  </a:cubicBezTo>
                  <a:cubicBezTo>
                    <a:pt x="1168" y="1046"/>
                    <a:pt x="968" y="579"/>
                    <a:pt x="701" y="146"/>
                  </a:cubicBezTo>
                  <a:cubicBezTo>
                    <a:pt x="625" y="44"/>
                    <a:pt x="509" y="0"/>
                    <a:pt x="37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62;p50">
              <a:extLst>
                <a:ext uri="{FF2B5EF4-FFF2-40B4-BE49-F238E27FC236}">
                  <a16:creationId xmlns:a16="http://schemas.microsoft.com/office/drawing/2014/main" id="{775961FE-C59F-D609-192B-23A8C6A3EABD}"/>
                </a:ext>
              </a:extLst>
            </p:cNvPr>
            <p:cNvSpPr/>
            <p:nvPr/>
          </p:nvSpPr>
          <p:spPr>
            <a:xfrm>
              <a:off x="3282525" y="3256575"/>
              <a:ext cx="41700" cy="42775"/>
            </a:xfrm>
            <a:custGeom>
              <a:avLst/>
              <a:gdLst/>
              <a:ahLst/>
              <a:cxnLst/>
              <a:rect l="l" t="t" r="r" b="b"/>
              <a:pathLst>
                <a:path w="1668" h="1711" extrusionOk="0">
                  <a:moveTo>
                    <a:pt x="460" y="0"/>
                  </a:moveTo>
                  <a:cubicBezTo>
                    <a:pt x="363" y="0"/>
                    <a:pt x="267" y="60"/>
                    <a:pt x="200" y="149"/>
                  </a:cubicBezTo>
                  <a:cubicBezTo>
                    <a:pt x="67" y="282"/>
                    <a:pt x="0" y="449"/>
                    <a:pt x="100" y="616"/>
                  </a:cubicBezTo>
                  <a:cubicBezTo>
                    <a:pt x="400" y="982"/>
                    <a:pt x="701" y="1349"/>
                    <a:pt x="1101" y="1650"/>
                  </a:cubicBezTo>
                  <a:cubicBezTo>
                    <a:pt x="1159" y="1691"/>
                    <a:pt x="1224" y="1710"/>
                    <a:pt x="1288" y="1710"/>
                  </a:cubicBezTo>
                  <a:cubicBezTo>
                    <a:pt x="1480" y="1710"/>
                    <a:pt x="1668" y="1541"/>
                    <a:pt x="1668" y="1316"/>
                  </a:cubicBezTo>
                  <a:cubicBezTo>
                    <a:pt x="1668" y="1283"/>
                    <a:pt x="1668" y="1249"/>
                    <a:pt x="1668" y="1216"/>
                  </a:cubicBezTo>
                  <a:cubicBezTo>
                    <a:pt x="1401" y="749"/>
                    <a:pt x="1068" y="315"/>
                    <a:pt x="601" y="48"/>
                  </a:cubicBezTo>
                  <a:cubicBezTo>
                    <a:pt x="556" y="15"/>
                    <a:pt x="508" y="0"/>
                    <a:pt x="46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63;p50">
              <a:extLst>
                <a:ext uri="{FF2B5EF4-FFF2-40B4-BE49-F238E27FC236}">
                  <a16:creationId xmlns:a16="http://schemas.microsoft.com/office/drawing/2014/main" id="{FD2358D1-6284-CDDB-7243-0B97982C63AE}"/>
                </a:ext>
              </a:extLst>
            </p:cNvPr>
            <p:cNvSpPr/>
            <p:nvPr/>
          </p:nvSpPr>
          <p:spPr>
            <a:xfrm>
              <a:off x="3361750" y="3359525"/>
              <a:ext cx="47550" cy="35950"/>
            </a:xfrm>
            <a:custGeom>
              <a:avLst/>
              <a:gdLst/>
              <a:ahLst/>
              <a:cxnLst/>
              <a:rect l="l" t="t" r="r" b="b"/>
              <a:pathLst>
                <a:path w="1902" h="1438" extrusionOk="0">
                  <a:moveTo>
                    <a:pt x="500" y="0"/>
                  </a:moveTo>
                  <a:cubicBezTo>
                    <a:pt x="267" y="33"/>
                    <a:pt x="133" y="100"/>
                    <a:pt x="67" y="267"/>
                  </a:cubicBezTo>
                  <a:cubicBezTo>
                    <a:pt x="0" y="467"/>
                    <a:pt x="33" y="667"/>
                    <a:pt x="234" y="767"/>
                  </a:cubicBezTo>
                  <a:cubicBezTo>
                    <a:pt x="534" y="1001"/>
                    <a:pt x="867" y="1168"/>
                    <a:pt x="1201" y="1368"/>
                  </a:cubicBezTo>
                  <a:cubicBezTo>
                    <a:pt x="1295" y="1415"/>
                    <a:pt x="1386" y="1437"/>
                    <a:pt x="1467" y="1437"/>
                  </a:cubicBezTo>
                  <a:cubicBezTo>
                    <a:pt x="1616" y="1437"/>
                    <a:pt x="1737" y="1364"/>
                    <a:pt x="1801" y="1234"/>
                  </a:cubicBezTo>
                  <a:cubicBezTo>
                    <a:pt x="1901" y="1034"/>
                    <a:pt x="1868" y="834"/>
                    <a:pt x="1635" y="667"/>
                  </a:cubicBezTo>
                  <a:cubicBezTo>
                    <a:pt x="1334" y="467"/>
                    <a:pt x="1034" y="300"/>
                    <a:pt x="767" y="100"/>
                  </a:cubicBezTo>
                  <a:cubicBezTo>
                    <a:pt x="667" y="67"/>
                    <a:pt x="567" y="33"/>
                    <a:pt x="50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64;p50">
              <a:extLst>
                <a:ext uri="{FF2B5EF4-FFF2-40B4-BE49-F238E27FC236}">
                  <a16:creationId xmlns:a16="http://schemas.microsoft.com/office/drawing/2014/main" id="{A521C181-F518-119E-AA58-3E3D3FC7DC51}"/>
                </a:ext>
              </a:extLst>
            </p:cNvPr>
            <p:cNvSpPr/>
            <p:nvPr/>
          </p:nvSpPr>
          <p:spPr>
            <a:xfrm>
              <a:off x="4073925" y="3332825"/>
              <a:ext cx="45050" cy="42550"/>
            </a:xfrm>
            <a:custGeom>
              <a:avLst/>
              <a:gdLst/>
              <a:ahLst/>
              <a:cxnLst/>
              <a:rect l="l" t="t" r="r" b="b"/>
              <a:pathLst>
                <a:path w="1802" h="1702" extrusionOk="0">
                  <a:moveTo>
                    <a:pt x="1339" y="1"/>
                  </a:moveTo>
                  <a:cubicBezTo>
                    <a:pt x="1251" y="1"/>
                    <a:pt x="1168" y="34"/>
                    <a:pt x="1101" y="101"/>
                  </a:cubicBezTo>
                  <a:cubicBezTo>
                    <a:pt x="867" y="301"/>
                    <a:pt x="701" y="501"/>
                    <a:pt x="500" y="668"/>
                  </a:cubicBezTo>
                  <a:cubicBezTo>
                    <a:pt x="367" y="801"/>
                    <a:pt x="200" y="935"/>
                    <a:pt x="133" y="1101"/>
                  </a:cubicBezTo>
                  <a:cubicBezTo>
                    <a:pt x="0" y="1402"/>
                    <a:pt x="167" y="1702"/>
                    <a:pt x="500" y="1702"/>
                  </a:cubicBezTo>
                  <a:cubicBezTo>
                    <a:pt x="534" y="1702"/>
                    <a:pt x="600" y="1702"/>
                    <a:pt x="634" y="1668"/>
                  </a:cubicBezTo>
                  <a:cubicBezTo>
                    <a:pt x="1067" y="1368"/>
                    <a:pt x="1468" y="1001"/>
                    <a:pt x="1735" y="534"/>
                  </a:cubicBezTo>
                  <a:cubicBezTo>
                    <a:pt x="1801" y="401"/>
                    <a:pt x="1768" y="201"/>
                    <a:pt x="1601" y="101"/>
                  </a:cubicBezTo>
                  <a:cubicBezTo>
                    <a:pt x="1518" y="34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65;p50">
              <a:extLst>
                <a:ext uri="{FF2B5EF4-FFF2-40B4-BE49-F238E27FC236}">
                  <a16:creationId xmlns:a16="http://schemas.microsoft.com/office/drawing/2014/main" id="{A39E2386-F88E-9E16-9A2A-7810F9AC6537}"/>
                </a:ext>
              </a:extLst>
            </p:cNvPr>
            <p:cNvSpPr/>
            <p:nvPr/>
          </p:nvSpPr>
          <p:spPr>
            <a:xfrm>
              <a:off x="4168150" y="2577475"/>
              <a:ext cx="38375" cy="41325"/>
            </a:xfrm>
            <a:custGeom>
              <a:avLst/>
              <a:gdLst/>
              <a:ahLst/>
              <a:cxnLst/>
              <a:rect l="l" t="t" r="r" b="b"/>
              <a:pathLst>
                <a:path w="1535" h="1653" extrusionOk="0">
                  <a:moveTo>
                    <a:pt x="435" y="0"/>
                  </a:moveTo>
                  <a:cubicBezTo>
                    <a:pt x="316" y="0"/>
                    <a:pt x="207" y="62"/>
                    <a:pt x="134" y="160"/>
                  </a:cubicBezTo>
                  <a:cubicBezTo>
                    <a:pt x="34" y="260"/>
                    <a:pt x="0" y="427"/>
                    <a:pt x="67" y="560"/>
                  </a:cubicBezTo>
                  <a:cubicBezTo>
                    <a:pt x="301" y="927"/>
                    <a:pt x="534" y="1261"/>
                    <a:pt x="834" y="1527"/>
                  </a:cubicBezTo>
                  <a:cubicBezTo>
                    <a:pt x="915" y="1608"/>
                    <a:pt x="1008" y="1652"/>
                    <a:pt x="1106" y="1652"/>
                  </a:cubicBezTo>
                  <a:cubicBezTo>
                    <a:pt x="1170" y="1652"/>
                    <a:pt x="1236" y="1634"/>
                    <a:pt x="1301" y="1594"/>
                  </a:cubicBezTo>
                  <a:cubicBezTo>
                    <a:pt x="1468" y="1527"/>
                    <a:pt x="1535" y="1394"/>
                    <a:pt x="1535" y="1261"/>
                  </a:cubicBezTo>
                  <a:cubicBezTo>
                    <a:pt x="1501" y="994"/>
                    <a:pt x="801" y="93"/>
                    <a:pt x="567" y="26"/>
                  </a:cubicBezTo>
                  <a:cubicBezTo>
                    <a:pt x="523" y="8"/>
                    <a:pt x="478" y="0"/>
                    <a:pt x="4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66;p50">
              <a:extLst>
                <a:ext uri="{FF2B5EF4-FFF2-40B4-BE49-F238E27FC236}">
                  <a16:creationId xmlns:a16="http://schemas.microsoft.com/office/drawing/2014/main" id="{EC2E57A1-D472-242C-BCF2-EE7E6165EB3F}"/>
                </a:ext>
              </a:extLst>
            </p:cNvPr>
            <p:cNvSpPr/>
            <p:nvPr/>
          </p:nvSpPr>
          <p:spPr>
            <a:xfrm>
              <a:off x="3204950" y="2154400"/>
              <a:ext cx="44225" cy="46375"/>
            </a:xfrm>
            <a:custGeom>
              <a:avLst/>
              <a:gdLst/>
              <a:ahLst/>
              <a:cxnLst/>
              <a:rect l="l" t="t" r="r" b="b"/>
              <a:pathLst>
                <a:path w="1769" h="1855" extrusionOk="0">
                  <a:moveTo>
                    <a:pt x="774" y="0"/>
                  </a:moveTo>
                  <a:cubicBezTo>
                    <a:pt x="696" y="0"/>
                    <a:pt x="616" y="13"/>
                    <a:pt x="535" y="37"/>
                  </a:cubicBezTo>
                  <a:cubicBezTo>
                    <a:pt x="201" y="137"/>
                    <a:pt x="1" y="404"/>
                    <a:pt x="1" y="838"/>
                  </a:cubicBezTo>
                  <a:cubicBezTo>
                    <a:pt x="1" y="1005"/>
                    <a:pt x="34" y="1171"/>
                    <a:pt x="101" y="1338"/>
                  </a:cubicBezTo>
                  <a:cubicBezTo>
                    <a:pt x="234" y="1670"/>
                    <a:pt x="512" y="1855"/>
                    <a:pt x="821" y="1855"/>
                  </a:cubicBezTo>
                  <a:cubicBezTo>
                    <a:pt x="979" y="1855"/>
                    <a:pt x="1144" y="1806"/>
                    <a:pt x="1302" y="1705"/>
                  </a:cubicBezTo>
                  <a:cubicBezTo>
                    <a:pt x="1702" y="1405"/>
                    <a:pt x="1769" y="838"/>
                    <a:pt x="1435" y="371"/>
                  </a:cubicBezTo>
                  <a:cubicBezTo>
                    <a:pt x="1234" y="119"/>
                    <a:pt x="1013" y="0"/>
                    <a:pt x="77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67;p50">
              <a:extLst>
                <a:ext uri="{FF2B5EF4-FFF2-40B4-BE49-F238E27FC236}">
                  <a16:creationId xmlns:a16="http://schemas.microsoft.com/office/drawing/2014/main" id="{D40BD7AA-CABF-F692-CB23-8092035ECBBF}"/>
                </a:ext>
              </a:extLst>
            </p:cNvPr>
            <p:cNvSpPr/>
            <p:nvPr/>
          </p:nvSpPr>
          <p:spPr>
            <a:xfrm>
              <a:off x="3044000" y="2193250"/>
              <a:ext cx="39225" cy="45300"/>
            </a:xfrm>
            <a:custGeom>
              <a:avLst/>
              <a:gdLst/>
              <a:ahLst/>
              <a:cxnLst/>
              <a:rect l="l" t="t" r="r" b="b"/>
              <a:pathLst>
                <a:path w="1569" h="1812" extrusionOk="0">
                  <a:moveTo>
                    <a:pt x="734" y="0"/>
                  </a:moveTo>
                  <a:cubicBezTo>
                    <a:pt x="681" y="0"/>
                    <a:pt x="626" y="6"/>
                    <a:pt x="568" y="18"/>
                  </a:cubicBezTo>
                  <a:cubicBezTo>
                    <a:pt x="234" y="118"/>
                    <a:pt x="101" y="351"/>
                    <a:pt x="34" y="651"/>
                  </a:cubicBezTo>
                  <a:cubicBezTo>
                    <a:pt x="1" y="885"/>
                    <a:pt x="34" y="1118"/>
                    <a:pt x="168" y="1352"/>
                  </a:cubicBezTo>
                  <a:cubicBezTo>
                    <a:pt x="333" y="1627"/>
                    <a:pt x="589" y="1811"/>
                    <a:pt x="842" y="1811"/>
                  </a:cubicBezTo>
                  <a:cubicBezTo>
                    <a:pt x="895" y="1811"/>
                    <a:pt x="949" y="1803"/>
                    <a:pt x="1002" y="1786"/>
                  </a:cubicBezTo>
                  <a:cubicBezTo>
                    <a:pt x="1335" y="1686"/>
                    <a:pt x="1569" y="1385"/>
                    <a:pt x="1569" y="952"/>
                  </a:cubicBezTo>
                  <a:cubicBezTo>
                    <a:pt x="1569" y="718"/>
                    <a:pt x="1502" y="485"/>
                    <a:pt x="1335" y="318"/>
                  </a:cubicBezTo>
                  <a:cubicBezTo>
                    <a:pt x="1170" y="125"/>
                    <a:pt x="982" y="0"/>
                    <a:pt x="73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1" grpId="0" build="p"/>
      <p:bldP spid="2882" grpId="0" build="p"/>
      <p:bldP spid="2884" grpId="0" build="p"/>
      <p:bldP spid="288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4" name="Google Shape;4284;p59"/>
          <p:cNvSpPr txBox="1">
            <a:spLocks noGrp="1"/>
          </p:cNvSpPr>
          <p:nvPr>
            <p:ph type="subTitle" idx="1"/>
          </p:nvPr>
        </p:nvSpPr>
        <p:spPr>
          <a:xfrm>
            <a:off x="864517" y="1580347"/>
            <a:ext cx="5717700" cy="14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AutoNum type="arabicPeriod"/>
            </a:pPr>
            <a:r>
              <a:rPr lang="en" dirty="0"/>
              <a:t>Complete the exercises in the workbook,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AutoNum type="arabicPeriod"/>
            </a:pPr>
            <a:r>
              <a:rPr lang="en-US" dirty="0"/>
              <a:t>P</a:t>
            </a:r>
            <a:r>
              <a:rPr lang="en" dirty="0" err="1"/>
              <a:t>repare</a:t>
            </a:r>
            <a:r>
              <a:rPr lang="en" dirty="0"/>
              <a:t> for the next lesson</a:t>
            </a:r>
            <a:endParaRPr dirty="0"/>
          </a:p>
        </p:txBody>
      </p:sp>
      <p:sp>
        <p:nvSpPr>
          <p:cNvPr id="4285" name="Google Shape;4285;p59"/>
          <p:cNvSpPr txBox="1">
            <a:spLocks noGrp="1"/>
          </p:cNvSpPr>
          <p:nvPr>
            <p:ph type="title"/>
          </p:nvPr>
        </p:nvSpPr>
        <p:spPr>
          <a:xfrm>
            <a:off x="864517" y="947316"/>
            <a:ext cx="57177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/>
                </a:solidFill>
              </a:rPr>
              <a:t>Homework: </a:t>
            </a:r>
            <a:endParaRPr sz="3000" dirty="0">
              <a:solidFill>
                <a:schemeClr val="dk1"/>
              </a:solidFill>
            </a:endParaRPr>
          </a:p>
        </p:txBody>
      </p:sp>
      <p:grpSp>
        <p:nvGrpSpPr>
          <p:cNvPr id="4286" name="Google Shape;4286;p59"/>
          <p:cNvGrpSpPr/>
          <p:nvPr/>
        </p:nvGrpSpPr>
        <p:grpSpPr>
          <a:xfrm flipH="1">
            <a:off x="7142618" y="1938909"/>
            <a:ext cx="1288157" cy="1265671"/>
            <a:chOff x="3044850" y="2118625"/>
            <a:chExt cx="1337650" cy="1314300"/>
          </a:xfrm>
        </p:grpSpPr>
        <p:sp>
          <p:nvSpPr>
            <p:cNvPr id="4287" name="Google Shape;4287;p59"/>
            <p:cNvSpPr/>
            <p:nvPr/>
          </p:nvSpPr>
          <p:spPr>
            <a:xfrm>
              <a:off x="3049850" y="2123625"/>
              <a:ext cx="1328475" cy="1304300"/>
            </a:xfrm>
            <a:custGeom>
              <a:avLst/>
              <a:gdLst/>
              <a:ahLst/>
              <a:cxnLst/>
              <a:rect l="l" t="t" r="r" b="b"/>
              <a:pathLst>
                <a:path w="53139" h="52172" extrusionOk="0">
                  <a:moveTo>
                    <a:pt x="33825" y="1"/>
                  </a:moveTo>
                  <a:cubicBezTo>
                    <a:pt x="33391" y="1"/>
                    <a:pt x="32924" y="67"/>
                    <a:pt x="32490" y="134"/>
                  </a:cubicBezTo>
                  <a:cubicBezTo>
                    <a:pt x="29221" y="701"/>
                    <a:pt x="26453" y="3503"/>
                    <a:pt x="25886" y="6806"/>
                  </a:cubicBezTo>
                  <a:cubicBezTo>
                    <a:pt x="22083" y="7806"/>
                    <a:pt x="17947" y="9441"/>
                    <a:pt x="12910" y="11876"/>
                  </a:cubicBezTo>
                  <a:cubicBezTo>
                    <a:pt x="11876" y="12376"/>
                    <a:pt x="10675" y="13010"/>
                    <a:pt x="9574" y="13811"/>
                  </a:cubicBezTo>
                  <a:cubicBezTo>
                    <a:pt x="8573" y="14578"/>
                    <a:pt x="7606" y="15578"/>
                    <a:pt x="6739" y="16813"/>
                  </a:cubicBezTo>
                  <a:cubicBezTo>
                    <a:pt x="5338" y="18714"/>
                    <a:pt x="4337" y="20949"/>
                    <a:pt x="3803" y="23284"/>
                  </a:cubicBezTo>
                  <a:cubicBezTo>
                    <a:pt x="3703" y="23351"/>
                    <a:pt x="3603" y="23384"/>
                    <a:pt x="3536" y="23451"/>
                  </a:cubicBezTo>
                  <a:cubicBezTo>
                    <a:pt x="2102" y="24285"/>
                    <a:pt x="968" y="25819"/>
                    <a:pt x="467" y="27687"/>
                  </a:cubicBezTo>
                  <a:cubicBezTo>
                    <a:pt x="67" y="29188"/>
                    <a:pt x="0" y="30856"/>
                    <a:pt x="267" y="32958"/>
                  </a:cubicBezTo>
                  <a:cubicBezTo>
                    <a:pt x="401" y="33958"/>
                    <a:pt x="568" y="34792"/>
                    <a:pt x="801" y="35526"/>
                  </a:cubicBezTo>
                  <a:cubicBezTo>
                    <a:pt x="1768" y="38795"/>
                    <a:pt x="4304" y="41564"/>
                    <a:pt x="7472" y="42865"/>
                  </a:cubicBezTo>
                  <a:cubicBezTo>
                    <a:pt x="6605" y="43365"/>
                    <a:pt x="5838" y="43999"/>
                    <a:pt x="5171" y="44733"/>
                  </a:cubicBezTo>
                  <a:cubicBezTo>
                    <a:pt x="4971" y="44666"/>
                    <a:pt x="4737" y="44633"/>
                    <a:pt x="4537" y="44633"/>
                  </a:cubicBezTo>
                  <a:lnTo>
                    <a:pt x="4470" y="44633"/>
                  </a:lnTo>
                  <a:cubicBezTo>
                    <a:pt x="3803" y="44666"/>
                    <a:pt x="3203" y="45000"/>
                    <a:pt x="2869" y="45533"/>
                  </a:cubicBezTo>
                  <a:cubicBezTo>
                    <a:pt x="2602" y="46000"/>
                    <a:pt x="2536" y="46534"/>
                    <a:pt x="2702" y="47001"/>
                  </a:cubicBezTo>
                  <a:cubicBezTo>
                    <a:pt x="2903" y="47668"/>
                    <a:pt x="3370" y="48135"/>
                    <a:pt x="3970" y="48302"/>
                  </a:cubicBezTo>
                  <a:cubicBezTo>
                    <a:pt x="4137" y="48335"/>
                    <a:pt x="4304" y="48369"/>
                    <a:pt x="4470" y="48369"/>
                  </a:cubicBezTo>
                  <a:cubicBezTo>
                    <a:pt x="5338" y="48369"/>
                    <a:pt x="6105" y="47802"/>
                    <a:pt x="6305" y="47034"/>
                  </a:cubicBezTo>
                  <a:cubicBezTo>
                    <a:pt x="6338" y="46934"/>
                    <a:pt x="6372" y="46834"/>
                    <a:pt x="6372" y="46701"/>
                  </a:cubicBezTo>
                  <a:cubicBezTo>
                    <a:pt x="7673" y="46267"/>
                    <a:pt x="8907" y="45633"/>
                    <a:pt x="9974" y="44833"/>
                  </a:cubicBezTo>
                  <a:lnTo>
                    <a:pt x="9974" y="44833"/>
                  </a:lnTo>
                  <a:cubicBezTo>
                    <a:pt x="9908" y="45500"/>
                    <a:pt x="9874" y="46200"/>
                    <a:pt x="9874" y="46868"/>
                  </a:cubicBezTo>
                  <a:cubicBezTo>
                    <a:pt x="9874" y="46901"/>
                    <a:pt x="9874" y="46934"/>
                    <a:pt x="9874" y="46968"/>
                  </a:cubicBezTo>
                  <a:lnTo>
                    <a:pt x="9841" y="47001"/>
                  </a:lnTo>
                  <a:cubicBezTo>
                    <a:pt x="9574" y="47168"/>
                    <a:pt x="9374" y="47368"/>
                    <a:pt x="9174" y="47668"/>
                  </a:cubicBezTo>
                  <a:cubicBezTo>
                    <a:pt x="9074" y="47802"/>
                    <a:pt x="9007" y="47968"/>
                    <a:pt x="8974" y="48135"/>
                  </a:cubicBezTo>
                  <a:cubicBezTo>
                    <a:pt x="8974" y="48202"/>
                    <a:pt x="8907" y="48502"/>
                    <a:pt x="8907" y="48602"/>
                  </a:cubicBezTo>
                  <a:cubicBezTo>
                    <a:pt x="8907" y="48635"/>
                    <a:pt x="8974" y="49036"/>
                    <a:pt x="8974" y="49102"/>
                  </a:cubicBezTo>
                  <a:cubicBezTo>
                    <a:pt x="9040" y="49269"/>
                    <a:pt x="9107" y="49403"/>
                    <a:pt x="9174" y="49536"/>
                  </a:cubicBezTo>
                  <a:cubicBezTo>
                    <a:pt x="9274" y="49670"/>
                    <a:pt x="9374" y="49803"/>
                    <a:pt x="9474" y="49903"/>
                  </a:cubicBezTo>
                  <a:cubicBezTo>
                    <a:pt x="9574" y="50036"/>
                    <a:pt x="9707" y="50137"/>
                    <a:pt x="9841" y="50237"/>
                  </a:cubicBezTo>
                  <a:cubicBezTo>
                    <a:pt x="9874" y="50237"/>
                    <a:pt x="9908" y="50270"/>
                    <a:pt x="9941" y="50270"/>
                  </a:cubicBezTo>
                  <a:cubicBezTo>
                    <a:pt x="10041" y="50337"/>
                    <a:pt x="10274" y="50437"/>
                    <a:pt x="10441" y="50470"/>
                  </a:cubicBezTo>
                  <a:lnTo>
                    <a:pt x="10508" y="50470"/>
                  </a:lnTo>
                  <a:lnTo>
                    <a:pt x="10575" y="50503"/>
                  </a:lnTo>
                  <a:cubicBezTo>
                    <a:pt x="10675" y="50537"/>
                    <a:pt x="10875" y="50570"/>
                    <a:pt x="11042" y="50570"/>
                  </a:cubicBezTo>
                  <a:cubicBezTo>
                    <a:pt x="11208" y="50570"/>
                    <a:pt x="11409" y="50537"/>
                    <a:pt x="11509" y="50503"/>
                  </a:cubicBezTo>
                  <a:cubicBezTo>
                    <a:pt x="11575" y="50470"/>
                    <a:pt x="11876" y="50370"/>
                    <a:pt x="11942" y="50303"/>
                  </a:cubicBezTo>
                  <a:cubicBezTo>
                    <a:pt x="12076" y="50237"/>
                    <a:pt x="12209" y="50137"/>
                    <a:pt x="12309" y="50036"/>
                  </a:cubicBezTo>
                  <a:lnTo>
                    <a:pt x="12576" y="49670"/>
                  </a:lnTo>
                  <a:cubicBezTo>
                    <a:pt x="12643" y="49603"/>
                    <a:pt x="12743" y="49336"/>
                    <a:pt x="12776" y="49236"/>
                  </a:cubicBezTo>
                  <a:cubicBezTo>
                    <a:pt x="12776" y="49169"/>
                    <a:pt x="12810" y="49002"/>
                    <a:pt x="12810" y="49002"/>
                  </a:cubicBezTo>
                  <a:lnTo>
                    <a:pt x="12810" y="48936"/>
                  </a:lnTo>
                  <a:cubicBezTo>
                    <a:pt x="12810" y="48836"/>
                    <a:pt x="12843" y="48802"/>
                    <a:pt x="12843" y="48702"/>
                  </a:cubicBezTo>
                  <a:cubicBezTo>
                    <a:pt x="12843" y="48602"/>
                    <a:pt x="12810" y="48302"/>
                    <a:pt x="12776" y="48202"/>
                  </a:cubicBezTo>
                  <a:lnTo>
                    <a:pt x="12743" y="48168"/>
                  </a:lnTo>
                  <a:cubicBezTo>
                    <a:pt x="12743" y="48102"/>
                    <a:pt x="12710" y="48002"/>
                    <a:pt x="12676" y="47935"/>
                  </a:cubicBezTo>
                  <a:cubicBezTo>
                    <a:pt x="12776" y="47668"/>
                    <a:pt x="12843" y="47368"/>
                    <a:pt x="12910" y="47101"/>
                  </a:cubicBezTo>
                  <a:lnTo>
                    <a:pt x="13410" y="44899"/>
                  </a:lnTo>
                  <a:cubicBezTo>
                    <a:pt x="13710" y="45400"/>
                    <a:pt x="14211" y="45867"/>
                    <a:pt x="14911" y="46234"/>
                  </a:cubicBezTo>
                  <a:cubicBezTo>
                    <a:pt x="15578" y="46634"/>
                    <a:pt x="16312" y="46901"/>
                    <a:pt x="17079" y="47068"/>
                  </a:cubicBezTo>
                  <a:cubicBezTo>
                    <a:pt x="17079" y="47134"/>
                    <a:pt x="17113" y="47168"/>
                    <a:pt x="17113" y="47234"/>
                  </a:cubicBezTo>
                  <a:cubicBezTo>
                    <a:pt x="17179" y="47401"/>
                    <a:pt x="17279" y="47568"/>
                    <a:pt x="17446" y="47735"/>
                  </a:cubicBezTo>
                  <a:cubicBezTo>
                    <a:pt x="17613" y="47968"/>
                    <a:pt x="17813" y="48168"/>
                    <a:pt x="18080" y="48335"/>
                  </a:cubicBezTo>
                  <a:cubicBezTo>
                    <a:pt x="18347" y="48502"/>
                    <a:pt x="18647" y="48569"/>
                    <a:pt x="18947" y="48569"/>
                  </a:cubicBezTo>
                  <a:cubicBezTo>
                    <a:pt x="19281" y="48569"/>
                    <a:pt x="19581" y="48502"/>
                    <a:pt x="19848" y="48335"/>
                  </a:cubicBezTo>
                  <a:cubicBezTo>
                    <a:pt x="19948" y="48269"/>
                    <a:pt x="20115" y="48135"/>
                    <a:pt x="20215" y="48035"/>
                  </a:cubicBezTo>
                  <a:cubicBezTo>
                    <a:pt x="20315" y="47968"/>
                    <a:pt x="20448" y="47802"/>
                    <a:pt x="20515" y="47668"/>
                  </a:cubicBezTo>
                  <a:cubicBezTo>
                    <a:pt x="20615" y="47535"/>
                    <a:pt x="20682" y="47368"/>
                    <a:pt x="20715" y="47168"/>
                  </a:cubicBezTo>
                  <a:cubicBezTo>
                    <a:pt x="20782" y="46901"/>
                    <a:pt x="20849" y="46534"/>
                    <a:pt x="20715" y="46134"/>
                  </a:cubicBezTo>
                  <a:cubicBezTo>
                    <a:pt x="20682" y="46034"/>
                    <a:pt x="20615" y="45833"/>
                    <a:pt x="20515" y="45700"/>
                  </a:cubicBezTo>
                  <a:cubicBezTo>
                    <a:pt x="20482" y="45667"/>
                    <a:pt x="20315" y="45400"/>
                    <a:pt x="20248" y="45366"/>
                  </a:cubicBezTo>
                  <a:cubicBezTo>
                    <a:pt x="20215" y="45300"/>
                    <a:pt x="20115" y="45266"/>
                    <a:pt x="20081" y="45200"/>
                  </a:cubicBezTo>
                  <a:lnTo>
                    <a:pt x="20015" y="45166"/>
                  </a:lnTo>
                  <a:cubicBezTo>
                    <a:pt x="19981" y="45133"/>
                    <a:pt x="19915" y="45100"/>
                    <a:pt x="19881" y="45066"/>
                  </a:cubicBezTo>
                  <a:cubicBezTo>
                    <a:pt x="19848" y="45033"/>
                    <a:pt x="19514" y="44899"/>
                    <a:pt x="19448" y="44899"/>
                  </a:cubicBezTo>
                  <a:cubicBezTo>
                    <a:pt x="19381" y="44866"/>
                    <a:pt x="19047" y="44833"/>
                    <a:pt x="18981" y="44833"/>
                  </a:cubicBezTo>
                  <a:lnTo>
                    <a:pt x="18914" y="44833"/>
                  </a:lnTo>
                  <a:cubicBezTo>
                    <a:pt x="18781" y="44833"/>
                    <a:pt x="18580" y="44866"/>
                    <a:pt x="18447" y="44899"/>
                  </a:cubicBezTo>
                  <a:cubicBezTo>
                    <a:pt x="18414" y="44899"/>
                    <a:pt x="18380" y="44899"/>
                    <a:pt x="18314" y="44933"/>
                  </a:cubicBezTo>
                  <a:cubicBezTo>
                    <a:pt x="18314" y="44933"/>
                    <a:pt x="18280" y="44933"/>
                    <a:pt x="18247" y="44966"/>
                  </a:cubicBezTo>
                  <a:cubicBezTo>
                    <a:pt x="17646" y="44299"/>
                    <a:pt x="16979" y="43699"/>
                    <a:pt x="16312" y="43132"/>
                  </a:cubicBezTo>
                  <a:cubicBezTo>
                    <a:pt x="15878" y="42765"/>
                    <a:pt x="16079" y="41897"/>
                    <a:pt x="16312" y="41097"/>
                  </a:cubicBezTo>
                  <a:cubicBezTo>
                    <a:pt x="16312" y="41097"/>
                    <a:pt x="16345" y="40930"/>
                    <a:pt x="16345" y="40930"/>
                  </a:cubicBezTo>
                  <a:cubicBezTo>
                    <a:pt x="16812" y="41030"/>
                    <a:pt x="17213" y="41130"/>
                    <a:pt x="17580" y="41197"/>
                  </a:cubicBezTo>
                  <a:cubicBezTo>
                    <a:pt x="18414" y="41364"/>
                    <a:pt x="19281" y="41530"/>
                    <a:pt x="20182" y="41630"/>
                  </a:cubicBezTo>
                  <a:cubicBezTo>
                    <a:pt x="20782" y="43098"/>
                    <a:pt x="21616" y="44332"/>
                    <a:pt x="22683" y="45300"/>
                  </a:cubicBezTo>
                  <a:cubicBezTo>
                    <a:pt x="22817" y="45433"/>
                    <a:pt x="22984" y="45533"/>
                    <a:pt x="23117" y="45667"/>
                  </a:cubicBezTo>
                  <a:cubicBezTo>
                    <a:pt x="23517" y="46000"/>
                    <a:pt x="23884" y="46300"/>
                    <a:pt x="24151" y="46701"/>
                  </a:cubicBezTo>
                  <a:cubicBezTo>
                    <a:pt x="24518" y="47168"/>
                    <a:pt x="24718" y="47768"/>
                    <a:pt x="24952" y="48335"/>
                  </a:cubicBezTo>
                  <a:cubicBezTo>
                    <a:pt x="25052" y="48635"/>
                    <a:pt x="25185" y="48936"/>
                    <a:pt x="25285" y="49236"/>
                  </a:cubicBezTo>
                  <a:cubicBezTo>
                    <a:pt x="25285" y="49236"/>
                    <a:pt x="25285" y="49269"/>
                    <a:pt x="25252" y="49303"/>
                  </a:cubicBezTo>
                  <a:cubicBezTo>
                    <a:pt x="25085" y="49603"/>
                    <a:pt x="25018" y="49870"/>
                    <a:pt x="25018" y="50237"/>
                  </a:cubicBezTo>
                  <a:lnTo>
                    <a:pt x="25018" y="50270"/>
                  </a:lnTo>
                  <a:cubicBezTo>
                    <a:pt x="25018" y="50403"/>
                    <a:pt x="25052" y="50604"/>
                    <a:pt x="25085" y="50770"/>
                  </a:cubicBezTo>
                  <a:lnTo>
                    <a:pt x="25085" y="50804"/>
                  </a:lnTo>
                  <a:cubicBezTo>
                    <a:pt x="25118" y="50870"/>
                    <a:pt x="25218" y="51137"/>
                    <a:pt x="25285" y="51237"/>
                  </a:cubicBezTo>
                  <a:cubicBezTo>
                    <a:pt x="25319" y="51271"/>
                    <a:pt x="25519" y="51571"/>
                    <a:pt x="25585" y="51604"/>
                  </a:cubicBezTo>
                  <a:cubicBezTo>
                    <a:pt x="25685" y="51738"/>
                    <a:pt x="25886" y="51871"/>
                    <a:pt x="25952" y="51904"/>
                  </a:cubicBezTo>
                  <a:cubicBezTo>
                    <a:pt x="26019" y="51938"/>
                    <a:pt x="26052" y="51971"/>
                    <a:pt x="26119" y="52005"/>
                  </a:cubicBezTo>
                  <a:lnTo>
                    <a:pt x="26253" y="52038"/>
                  </a:lnTo>
                  <a:cubicBezTo>
                    <a:pt x="26453" y="52138"/>
                    <a:pt x="26553" y="52171"/>
                    <a:pt x="26853" y="52171"/>
                  </a:cubicBezTo>
                  <a:lnTo>
                    <a:pt x="26886" y="52171"/>
                  </a:lnTo>
                  <a:cubicBezTo>
                    <a:pt x="27420" y="52171"/>
                    <a:pt x="27887" y="51971"/>
                    <a:pt x="28254" y="51604"/>
                  </a:cubicBezTo>
                  <a:lnTo>
                    <a:pt x="28287" y="51604"/>
                  </a:lnTo>
                  <a:cubicBezTo>
                    <a:pt x="28387" y="51538"/>
                    <a:pt x="28487" y="51437"/>
                    <a:pt x="28588" y="51337"/>
                  </a:cubicBezTo>
                  <a:cubicBezTo>
                    <a:pt x="28688" y="51237"/>
                    <a:pt x="28788" y="51104"/>
                    <a:pt x="28888" y="50970"/>
                  </a:cubicBezTo>
                  <a:cubicBezTo>
                    <a:pt x="28921" y="50904"/>
                    <a:pt x="28921" y="50837"/>
                    <a:pt x="28954" y="50770"/>
                  </a:cubicBezTo>
                  <a:lnTo>
                    <a:pt x="28988" y="50670"/>
                  </a:lnTo>
                  <a:cubicBezTo>
                    <a:pt x="29021" y="50637"/>
                    <a:pt x="29055" y="50537"/>
                    <a:pt x="29088" y="50470"/>
                  </a:cubicBezTo>
                  <a:cubicBezTo>
                    <a:pt x="29088" y="50437"/>
                    <a:pt x="29121" y="50203"/>
                    <a:pt x="29155" y="50070"/>
                  </a:cubicBezTo>
                  <a:lnTo>
                    <a:pt x="29188" y="50036"/>
                  </a:lnTo>
                  <a:lnTo>
                    <a:pt x="29155" y="49936"/>
                  </a:lnTo>
                  <a:cubicBezTo>
                    <a:pt x="29155" y="49903"/>
                    <a:pt x="29121" y="49870"/>
                    <a:pt x="29121" y="49736"/>
                  </a:cubicBezTo>
                  <a:lnTo>
                    <a:pt x="29088" y="49603"/>
                  </a:lnTo>
                  <a:cubicBezTo>
                    <a:pt x="29088" y="49503"/>
                    <a:pt x="29088" y="49503"/>
                    <a:pt x="29021" y="49369"/>
                  </a:cubicBezTo>
                  <a:lnTo>
                    <a:pt x="28888" y="49069"/>
                  </a:lnTo>
                  <a:lnTo>
                    <a:pt x="28621" y="48702"/>
                  </a:lnTo>
                  <a:lnTo>
                    <a:pt x="28621" y="48669"/>
                  </a:lnTo>
                  <a:cubicBezTo>
                    <a:pt x="28554" y="48635"/>
                    <a:pt x="28287" y="48435"/>
                    <a:pt x="28254" y="48402"/>
                  </a:cubicBezTo>
                  <a:lnTo>
                    <a:pt x="28221" y="48369"/>
                  </a:lnTo>
                  <a:cubicBezTo>
                    <a:pt x="28221" y="48369"/>
                    <a:pt x="28154" y="48335"/>
                    <a:pt x="28087" y="48335"/>
                  </a:cubicBezTo>
                  <a:cubicBezTo>
                    <a:pt x="28054" y="48035"/>
                    <a:pt x="28054" y="47735"/>
                    <a:pt x="27987" y="47468"/>
                  </a:cubicBezTo>
                  <a:cubicBezTo>
                    <a:pt x="27954" y="47234"/>
                    <a:pt x="27920" y="46934"/>
                    <a:pt x="28054" y="46767"/>
                  </a:cubicBezTo>
                  <a:cubicBezTo>
                    <a:pt x="28087" y="46734"/>
                    <a:pt x="28187" y="46667"/>
                    <a:pt x="28321" y="46634"/>
                  </a:cubicBezTo>
                  <a:cubicBezTo>
                    <a:pt x="28454" y="46601"/>
                    <a:pt x="28588" y="46601"/>
                    <a:pt x="28721" y="46601"/>
                  </a:cubicBezTo>
                  <a:cubicBezTo>
                    <a:pt x="29288" y="46601"/>
                    <a:pt x="29822" y="46834"/>
                    <a:pt x="30389" y="47068"/>
                  </a:cubicBezTo>
                  <a:lnTo>
                    <a:pt x="30589" y="47134"/>
                  </a:lnTo>
                  <a:cubicBezTo>
                    <a:pt x="30589" y="47201"/>
                    <a:pt x="30589" y="47268"/>
                    <a:pt x="30622" y="47301"/>
                  </a:cubicBezTo>
                  <a:cubicBezTo>
                    <a:pt x="30722" y="47601"/>
                    <a:pt x="30856" y="47835"/>
                    <a:pt x="31056" y="48035"/>
                  </a:cubicBezTo>
                  <a:cubicBezTo>
                    <a:pt x="31089" y="48068"/>
                    <a:pt x="31123" y="48102"/>
                    <a:pt x="31156" y="48135"/>
                  </a:cubicBezTo>
                  <a:lnTo>
                    <a:pt x="31123" y="48168"/>
                  </a:lnTo>
                  <a:lnTo>
                    <a:pt x="31490" y="48335"/>
                  </a:lnTo>
                  <a:cubicBezTo>
                    <a:pt x="31556" y="48369"/>
                    <a:pt x="31590" y="48402"/>
                    <a:pt x="31656" y="48435"/>
                  </a:cubicBezTo>
                  <a:cubicBezTo>
                    <a:pt x="31690" y="48435"/>
                    <a:pt x="31756" y="48469"/>
                    <a:pt x="31790" y="48469"/>
                  </a:cubicBezTo>
                  <a:cubicBezTo>
                    <a:pt x="31990" y="48569"/>
                    <a:pt x="32190" y="48635"/>
                    <a:pt x="32424" y="48635"/>
                  </a:cubicBezTo>
                  <a:lnTo>
                    <a:pt x="32490" y="48635"/>
                  </a:lnTo>
                  <a:cubicBezTo>
                    <a:pt x="32957" y="48602"/>
                    <a:pt x="33358" y="48435"/>
                    <a:pt x="33691" y="48135"/>
                  </a:cubicBezTo>
                  <a:cubicBezTo>
                    <a:pt x="33891" y="47935"/>
                    <a:pt x="34025" y="47668"/>
                    <a:pt x="34125" y="47368"/>
                  </a:cubicBezTo>
                  <a:cubicBezTo>
                    <a:pt x="34225" y="47068"/>
                    <a:pt x="34225" y="46701"/>
                    <a:pt x="34158" y="46367"/>
                  </a:cubicBezTo>
                  <a:cubicBezTo>
                    <a:pt x="34058" y="46034"/>
                    <a:pt x="33891" y="45800"/>
                    <a:pt x="33624" y="45500"/>
                  </a:cubicBezTo>
                  <a:cubicBezTo>
                    <a:pt x="33458" y="45333"/>
                    <a:pt x="33291" y="45200"/>
                    <a:pt x="33091" y="45133"/>
                  </a:cubicBezTo>
                  <a:cubicBezTo>
                    <a:pt x="32891" y="45033"/>
                    <a:pt x="32690" y="45000"/>
                    <a:pt x="32457" y="45000"/>
                  </a:cubicBezTo>
                  <a:lnTo>
                    <a:pt x="32390" y="45000"/>
                  </a:lnTo>
                  <a:cubicBezTo>
                    <a:pt x="32123" y="45000"/>
                    <a:pt x="31857" y="45066"/>
                    <a:pt x="31623" y="45200"/>
                  </a:cubicBezTo>
                  <a:cubicBezTo>
                    <a:pt x="31490" y="45133"/>
                    <a:pt x="31390" y="45100"/>
                    <a:pt x="31256" y="45066"/>
                  </a:cubicBezTo>
                  <a:cubicBezTo>
                    <a:pt x="30856" y="44933"/>
                    <a:pt x="30422" y="44799"/>
                    <a:pt x="30189" y="44499"/>
                  </a:cubicBezTo>
                  <a:cubicBezTo>
                    <a:pt x="30122" y="44432"/>
                    <a:pt x="30089" y="44366"/>
                    <a:pt x="30089" y="44299"/>
                  </a:cubicBezTo>
                  <a:cubicBezTo>
                    <a:pt x="30055" y="44132"/>
                    <a:pt x="30222" y="43932"/>
                    <a:pt x="30422" y="43832"/>
                  </a:cubicBezTo>
                  <a:cubicBezTo>
                    <a:pt x="30822" y="43632"/>
                    <a:pt x="31256" y="43599"/>
                    <a:pt x="31823" y="43599"/>
                  </a:cubicBezTo>
                  <a:lnTo>
                    <a:pt x="32424" y="43599"/>
                  </a:lnTo>
                  <a:cubicBezTo>
                    <a:pt x="32557" y="43599"/>
                    <a:pt x="32757" y="43599"/>
                    <a:pt x="32957" y="43565"/>
                  </a:cubicBezTo>
                  <a:cubicBezTo>
                    <a:pt x="33024" y="43632"/>
                    <a:pt x="33057" y="43665"/>
                    <a:pt x="33124" y="43699"/>
                  </a:cubicBezTo>
                  <a:cubicBezTo>
                    <a:pt x="33291" y="43865"/>
                    <a:pt x="33491" y="43965"/>
                    <a:pt x="33725" y="43999"/>
                  </a:cubicBezTo>
                  <a:lnTo>
                    <a:pt x="34158" y="44066"/>
                  </a:lnTo>
                  <a:lnTo>
                    <a:pt x="34592" y="43999"/>
                  </a:lnTo>
                  <a:cubicBezTo>
                    <a:pt x="34825" y="43965"/>
                    <a:pt x="35025" y="43832"/>
                    <a:pt x="35159" y="43699"/>
                  </a:cubicBezTo>
                  <a:cubicBezTo>
                    <a:pt x="35359" y="43599"/>
                    <a:pt x="35492" y="43432"/>
                    <a:pt x="35593" y="43232"/>
                  </a:cubicBezTo>
                  <a:cubicBezTo>
                    <a:pt x="36026" y="42564"/>
                    <a:pt x="35893" y="41630"/>
                    <a:pt x="35326" y="41030"/>
                  </a:cubicBezTo>
                  <a:cubicBezTo>
                    <a:pt x="34992" y="40696"/>
                    <a:pt x="34525" y="40496"/>
                    <a:pt x="34091" y="40496"/>
                  </a:cubicBezTo>
                  <a:lnTo>
                    <a:pt x="34058" y="40530"/>
                  </a:lnTo>
                  <a:cubicBezTo>
                    <a:pt x="33725" y="40530"/>
                    <a:pt x="33458" y="40596"/>
                    <a:pt x="33091" y="40797"/>
                  </a:cubicBezTo>
                  <a:lnTo>
                    <a:pt x="32791" y="41030"/>
                  </a:lnTo>
                  <a:cubicBezTo>
                    <a:pt x="32690" y="41130"/>
                    <a:pt x="32590" y="41230"/>
                    <a:pt x="32524" y="41364"/>
                  </a:cubicBezTo>
                  <a:lnTo>
                    <a:pt x="30422" y="41664"/>
                  </a:lnTo>
                  <a:cubicBezTo>
                    <a:pt x="30222" y="41697"/>
                    <a:pt x="29989" y="41731"/>
                    <a:pt x="29788" y="41731"/>
                  </a:cubicBezTo>
                  <a:cubicBezTo>
                    <a:pt x="29388" y="41731"/>
                    <a:pt x="29121" y="41630"/>
                    <a:pt x="28921" y="41464"/>
                  </a:cubicBezTo>
                  <a:cubicBezTo>
                    <a:pt x="30122" y="41097"/>
                    <a:pt x="31189" y="40229"/>
                    <a:pt x="32090" y="39462"/>
                  </a:cubicBezTo>
                  <a:cubicBezTo>
                    <a:pt x="34292" y="37561"/>
                    <a:pt x="36393" y="35593"/>
                    <a:pt x="38328" y="33591"/>
                  </a:cubicBezTo>
                  <a:cubicBezTo>
                    <a:pt x="38828" y="34359"/>
                    <a:pt x="39395" y="35059"/>
                    <a:pt x="39929" y="35726"/>
                  </a:cubicBezTo>
                  <a:cubicBezTo>
                    <a:pt x="40162" y="35993"/>
                    <a:pt x="40363" y="36293"/>
                    <a:pt x="40596" y="36560"/>
                  </a:cubicBezTo>
                  <a:cubicBezTo>
                    <a:pt x="40930" y="36960"/>
                    <a:pt x="41197" y="37427"/>
                    <a:pt x="41096" y="37861"/>
                  </a:cubicBezTo>
                  <a:cubicBezTo>
                    <a:pt x="41030" y="38261"/>
                    <a:pt x="40629" y="38528"/>
                    <a:pt x="40263" y="38628"/>
                  </a:cubicBezTo>
                  <a:cubicBezTo>
                    <a:pt x="39996" y="38728"/>
                    <a:pt x="39695" y="38762"/>
                    <a:pt x="39395" y="38795"/>
                  </a:cubicBezTo>
                  <a:cubicBezTo>
                    <a:pt x="39295" y="38828"/>
                    <a:pt x="39195" y="38828"/>
                    <a:pt x="39062" y="38862"/>
                  </a:cubicBezTo>
                  <a:cubicBezTo>
                    <a:pt x="38761" y="38662"/>
                    <a:pt x="38428" y="38562"/>
                    <a:pt x="38061" y="38562"/>
                  </a:cubicBezTo>
                  <a:cubicBezTo>
                    <a:pt x="37561" y="38562"/>
                    <a:pt x="36994" y="38795"/>
                    <a:pt x="36660" y="39129"/>
                  </a:cubicBezTo>
                  <a:cubicBezTo>
                    <a:pt x="36460" y="39329"/>
                    <a:pt x="36293" y="39562"/>
                    <a:pt x="36226" y="39762"/>
                  </a:cubicBezTo>
                  <a:cubicBezTo>
                    <a:pt x="36093" y="40029"/>
                    <a:pt x="36060" y="40296"/>
                    <a:pt x="36060" y="40563"/>
                  </a:cubicBezTo>
                  <a:cubicBezTo>
                    <a:pt x="36093" y="41163"/>
                    <a:pt x="36293" y="41664"/>
                    <a:pt x="36660" y="41997"/>
                  </a:cubicBezTo>
                  <a:cubicBezTo>
                    <a:pt x="37060" y="42364"/>
                    <a:pt x="37561" y="42564"/>
                    <a:pt x="38061" y="42564"/>
                  </a:cubicBezTo>
                  <a:cubicBezTo>
                    <a:pt x="38561" y="42564"/>
                    <a:pt x="39128" y="42364"/>
                    <a:pt x="39462" y="41997"/>
                  </a:cubicBezTo>
                  <a:cubicBezTo>
                    <a:pt x="39529" y="41931"/>
                    <a:pt x="39595" y="41864"/>
                    <a:pt x="39629" y="41831"/>
                  </a:cubicBezTo>
                  <a:lnTo>
                    <a:pt x="41130" y="41564"/>
                  </a:lnTo>
                  <a:cubicBezTo>
                    <a:pt x="41230" y="41564"/>
                    <a:pt x="41330" y="41530"/>
                    <a:pt x="41430" y="41530"/>
                  </a:cubicBezTo>
                  <a:cubicBezTo>
                    <a:pt x="41530" y="41530"/>
                    <a:pt x="41597" y="41564"/>
                    <a:pt x="41664" y="41597"/>
                  </a:cubicBezTo>
                  <a:cubicBezTo>
                    <a:pt x="41830" y="41697"/>
                    <a:pt x="41864" y="41964"/>
                    <a:pt x="41797" y="42398"/>
                  </a:cubicBezTo>
                  <a:lnTo>
                    <a:pt x="41430" y="44432"/>
                  </a:lnTo>
                  <a:cubicBezTo>
                    <a:pt x="41330" y="44499"/>
                    <a:pt x="41230" y="44566"/>
                    <a:pt x="41163" y="44633"/>
                  </a:cubicBezTo>
                  <a:cubicBezTo>
                    <a:pt x="40963" y="44833"/>
                    <a:pt x="40830" y="45033"/>
                    <a:pt x="40763" y="45266"/>
                  </a:cubicBezTo>
                  <a:cubicBezTo>
                    <a:pt x="40629" y="45500"/>
                    <a:pt x="40563" y="45767"/>
                    <a:pt x="40596" y="46067"/>
                  </a:cubicBezTo>
                  <a:cubicBezTo>
                    <a:pt x="40596" y="46667"/>
                    <a:pt x="40830" y="47168"/>
                    <a:pt x="41163" y="47468"/>
                  </a:cubicBezTo>
                  <a:cubicBezTo>
                    <a:pt x="41597" y="47868"/>
                    <a:pt x="42064" y="48068"/>
                    <a:pt x="42598" y="48068"/>
                  </a:cubicBezTo>
                  <a:cubicBezTo>
                    <a:pt x="43098" y="48068"/>
                    <a:pt x="43632" y="47835"/>
                    <a:pt x="43999" y="47468"/>
                  </a:cubicBezTo>
                  <a:cubicBezTo>
                    <a:pt x="44199" y="47301"/>
                    <a:pt x="44332" y="47068"/>
                    <a:pt x="44432" y="46834"/>
                  </a:cubicBezTo>
                  <a:cubicBezTo>
                    <a:pt x="44532" y="46601"/>
                    <a:pt x="44599" y="46334"/>
                    <a:pt x="44599" y="46034"/>
                  </a:cubicBezTo>
                  <a:cubicBezTo>
                    <a:pt x="44566" y="45700"/>
                    <a:pt x="44499" y="45366"/>
                    <a:pt x="44332" y="45066"/>
                  </a:cubicBezTo>
                  <a:cubicBezTo>
                    <a:pt x="44466" y="44666"/>
                    <a:pt x="44532" y="44266"/>
                    <a:pt x="44632" y="43865"/>
                  </a:cubicBezTo>
                  <a:cubicBezTo>
                    <a:pt x="44766" y="43198"/>
                    <a:pt x="44899" y="42531"/>
                    <a:pt x="45233" y="41964"/>
                  </a:cubicBezTo>
                  <a:cubicBezTo>
                    <a:pt x="45266" y="41864"/>
                    <a:pt x="45333" y="41764"/>
                    <a:pt x="45433" y="41731"/>
                  </a:cubicBezTo>
                  <a:cubicBezTo>
                    <a:pt x="45466" y="41697"/>
                    <a:pt x="45500" y="41697"/>
                    <a:pt x="45533" y="41697"/>
                  </a:cubicBezTo>
                  <a:cubicBezTo>
                    <a:pt x="45633" y="41697"/>
                    <a:pt x="45733" y="41764"/>
                    <a:pt x="45833" y="41797"/>
                  </a:cubicBezTo>
                  <a:cubicBezTo>
                    <a:pt x="46133" y="41931"/>
                    <a:pt x="46400" y="42097"/>
                    <a:pt x="46667" y="42298"/>
                  </a:cubicBezTo>
                  <a:cubicBezTo>
                    <a:pt x="46934" y="42464"/>
                    <a:pt x="47201" y="42598"/>
                    <a:pt x="47468" y="42765"/>
                  </a:cubicBezTo>
                  <a:cubicBezTo>
                    <a:pt x="47634" y="42831"/>
                    <a:pt x="47801" y="42931"/>
                    <a:pt x="48001" y="42965"/>
                  </a:cubicBezTo>
                  <a:cubicBezTo>
                    <a:pt x="48101" y="43132"/>
                    <a:pt x="48168" y="43265"/>
                    <a:pt x="48302" y="43365"/>
                  </a:cubicBezTo>
                  <a:cubicBezTo>
                    <a:pt x="48669" y="43699"/>
                    <a:pt x="49136" y="43899"/>
                    <a:pt x="49569" y="43899"/>
                  </a:cubicBezTo>
                  <a:lnTo>
                    <a:pt x="49636" y="43899"/>
                  </a:lnTo>
                  <a:cubicBezTo>
                    <a:pt x="49869" y="43899"/>
                    <a:pt x="50103" y="43832"/>
                    <a:pt x="50270" y="43732"/>
                  </a:cubicBezTo>
                  <a:cubicBezTo>
                    <a:pt x="50537" y="43665"/>
                    <a:pt x="50737" y="43532"/>
                    <a:pt x="50903" y="43365"/>
                  </a:cubicBezTo>
                  <a:cubicBezTo>
                    <a:pt x="51070" y="43198"/>
                    <a:pt x="51204" y="42965"/>
                    <a:pt x="51270" y="42765"/>
                  </a:cubicBezTo>
                  <a:cubicBezTo>
                    <a:pt x="51404" y="42564"/>
                    <a:pt x="51437" y="42298"/>
                    <a:pt x="51437" y="42031"/>
                  </a:cubicBezTo>
                  <a:cubicBezTo>
                    <a:pt x="51404" y="41497"/>
                    <a:pt x="51204" y="41030"/>
                    <a:pt x="50903" y="40730"/>
                  </a:cubicBezTo>
                  <a:cubicBezTo>
                    <a:pt x="50503" y="40396"/>
                    <a:pt x="50070" y="40196"/>
                    <a:pt x="49603" y="40196"/>
                  </a:cubicBezTo>
                  <a:lnTo>
                    <a:pt x="49536" y="40196"/>
                  </a:lnTo>
                  <a:cubicBezTo>
                    <a:pt x="49436" y="40196"/>
                    <a:pt x="49302" y="40229"/>
                    <a:pt x="49136" y="40263"/>
                  </a:cubicBezTo>
                  <a:lnTo>
                    <a:pt x="47134" y="39129"/>
                  </a:lnTo>
                  <a:cubicBezTo>
                    <a:pt x="46801" y="38929"/>
                    <a:pt x="46434" y="38728"/>
                    <a:pt x="46233" y="38428"/>
                  </a:cubicBezTo>
                  <a:cubicBezTo>
                    <a:pt x="45800" y="37828"/>
                    <a:pt x="45933" y="37027"/>
                    <a:pt x="46067" y="36260"/>
                  </a:cubicBezTo>
                  <a:cubicBezTo>
                    <a:pt x="46267" y="34959"/>
                    <a:pt x="46400" y="33591"/>
                    <a:pt x="46467" y="32257"/>
                  </a:cubicBezTo>
                  <a:cubicBezTo>
                    <a:pt x="46534" y="29922"/>
                    <a:pt x="46200" y="28021"/>
                    <a:pt x="45433" y="26686"/>
                  </a:cubicBezTo>
                  <a:lnTo>
                    <a:pt x="47568" y="24618"/>
                  </a:lnTo>
                  <a:cubicBezTo>
                    <a:pt x="49035" y="23184"/>
                    <a:pt x="50537" y="21683"/>
                    <a:pt x="51637" y="19882"/>
                  </a:cubicBezTo>
                  <a:cubicBezTo>
                    <a:pt x="52438" y="18514"/>
                    <a:pt x="52905" y="17013"/>
                    <a:pt x="52938" y="15645"/>
                  </a:cubicBezTo>
                  <a:cubicBezTo>
                    <a:pt x="53105" y="15412"/>
                    <a:pt x="53138" y="15078"/>
                    <a:pt x="52938" y="14845"/>
                  </a:cubicBezTo>
                  <a:cubicBezTo>
                    <a:pt x="52905" y="14478"/>
                    <a:pt x="52838" y="14111"/>
                    <a:pt x="52771" y="13811"/>
                  </a:cubicBezTo>
                  <a:cubicBezTo>
                    <a:pt x="52471" y="12743"/>
                    <a:pt x="51904" y="11676"/>
                    <a:pt x="50970" y="10508"/>
                  </a:cubicBezTo>
                  <a:cubicBezTo>
                    <a:pt x="50236" y="9608"/>
                    <a:pt x="49436" y="8774"/>
                    <a:pt x="48502" y="8040"/>
                  </a:cubicBezTo>
                  <a:cubicBezTo>
                    <a:pt x="49169" y="7172"/>
                    <a:pt x="49302" y="5838"/>
                    <a:pt x="49169" y="4938"/>
                  </a:cubicBezTo>
                  <a:cubicBezTo>
                    <a:pt x="49136" y="4771"/>
                    <a:pt x="49102" y="4571"/>
                    <a:pt x="49069" y="4404"/>
                  </a:cubicBezTo>
                  <a:cubicBezTo>
                    <a:pt x="48835" y="3537"/>
                    <a:pt x="48402" y="2803"/>
                    <a:pt x="47768" y="2236"/>
                  </a:cubicBezTo>
                  <a:cubicBezTo>
                    <a:pt x="46934" y="1502"/>
                    <a:pt x="45833" y="1101"/>
                    <a:pt x="44632" y="1101"/>
                  </a:cubicBezTo>
                  <a:cubicBezTo>
                    <a:pt x="44099" y="1101"/>
                    <a:pt x="43598" y="1168"/>
                    <a:pt x="43065" y="1335"/>
                  </a:cubicBezTo>
                  <a:cubicBezTo>
                    <a:pt x="42131" y="1635"/>
                    <a:pt x="40963" y="2269"/>
                    <a:pt x="40329" y="3136"/>
                  </a:cubicBezTo>
                  <a:cubicBezTo>
                    <a:pt x="38795" y="1202"/>
                    <a:pt x="36326" y="1"/>
                    <a:pt x="33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9"/>
            <p:cNvSpPr/>
            <p:nvPr/>
          </p:nvSpPr>
          <p:spPr>
            <a:xfrm>
              <a:off x="3044850" y="2118625"/>
              <a:ext cx="1337650" cy="1314300"/>
            </a:xfrm>
            <a:custGeom>
              <a:avLst/>
              <a:gdLst/>
              <a:ahLst/>
              <a:cxnLst/>
              <a:rect l="l" t="t" r="r" b="b"/>
              <a:pathLst>
                <a:path w="53506" h="52572" extrusionOk="0">
                  <a:moveTo>
                    <a:pt x="34025" y="434"/>
                  </a:moveTo>
                  <a:cubicBezTo>
                    <a:pt x="36560" y="434"/>
                    <a:pt x="39062" y="1668"/>
                    <a:pt x="40563" y="3670"/>
                  </a:cubicBezTo>
                  <a:cubicBezTo>
                    <a:pt x="41096" y="2736"/>
                    <a:pt x="42364" y="2035"/>
                    <a:pt x="43331" y="1735"/>
                  </a:cubicBezTo>
                  <a:cubicBezTo>
                    <a:pt x="43832" y="1602"/>
                    <a:pt x="44332" y="1502"/>
                    <a:pt x="44832" y="1502"/>
                  </a:cubicBezTo>
                  <a:cubicBezTo>
                    <a:pt x="45966" y="1502"/>
                    <a:pt x="47034" y="1902"/>
                    <a:pt x="47834" y="2602"/>
                  </a:cubicBezTo>
                  <a:cubicBezTo>
                    <a:pt x="48402" y="3103"/>
                    <a:pt x="48835" y="3803"/>
                    <a:pt x="49069" y="4637"/>
                  </a:cubicBezTo>
                  <a:cubicBezTo>
                    <a:pt x="49102" y="4804"/>
                    <a:pt x="49135" y="5004"/>
                    <a:pt x="49169" y="5171"/>
                  </a:cubicBezTo>
                  <a:cubicBezTo>
                    <a:pt x="49302" y="6205"/>
                    <a:pt x="49102" y="7506"/>
                    <a:pt x="48402" y="8273"/>
                  </a:cubicBezTo>
                  <a:cubicBezTo>
                    <a:pt x="49369" y="9040"/>
                    <a:pt x="50236" y="9874"/>
                    <a:pt x="51003" y="10842"/>
                  </a:cubicBezTo>
                  <a:cubicBezTo>
                    <a:pt x="51771" y="11776"/>
                    <a:pt x="52438" y="12843"/>
                    <a:pt x="52771" y="14044"/>
                  </a:cubicBezTo>
                  <a:cubicBezTo>
                    <a:pt x="52838" y="14411"/>
                    <a:pt x="52905" y="14778"/>
                    <a:pt x="52938" y="15145"/>
                  </a:cubicBezTo>
                  <a:cubicBezTo>
                    <a:pt x="53105" y="15311"/>
                    <a:pt x="53072" y="15578"/>
                    <a:pt x="52938" y="15745"/>
                  </a:cubicBezTo>
                  <a:cubicBezTo>
                    <a:pt x="52905" y="17213"/>
                    <a:pt x="52404" y="18714"/>
                    <a:pt x="51637" y="19981"/>
                  </a:cubicBezTo>
                  <a:cubicBezTo>
                    <a:pt x="50603" y="21749"/>
                    <a:pt x="49102" y="23217"/>
                    <a:pt x="47634" y="24651"/>
                  </a:cubicBezTo>
                  <a:cubicBezTo>
                    <a:pt x="46867" y="25385"/>
                    <a:pt x="46133" y="26119"/>
                    <a:pt x="45366" y="26853"/>
                  </a:cubicBezTo>
                  <a:cubicBezTo>
                    <a:pt x="46367" y="28488"/>
                    <a:pt x="46534" y="30656"/>
                    <a:pt x="46433" y="32457"/>
                  </a:cubicBezTo>
                  <a:cubicBezTo>
                    <a:pt x="46400" y="33791"/>
                    <a:pt x="46267" y="35126"/>
                    <a:pt x="46067" y="36427"/>
                  </a:cubicBezTo>
                  <a:cubicBezTo>
                    <a:pt x="45933" y="37227"/>
                    <a:pt x="45800" y="38094"/>
                    <a:pt x="46267" y="38762"/>
                  </a:cubicBezTo>
                  <a:cubicBezTo>
                    <a:pt x="46500" y="39062"/>
                    <a:pt x="46867" y="39295"/>
                    <a:pt x="47234" y="39495"/>
                  </a:cubicBezTo>
                  <a:cubicBezTo>
                    <a:pt x="47935" y="39896"/>
                    <a:pt x="48635" y="40296"/>
                    <a:pt x="49336" y="40696"/>
                  </a:cubicBezTo>
                  <a:cubicBezTo>
                    <a:pt x="49469" y="40630"/>
                    <a:pt x="49602" y="40630"/>
                    <a:pt x="49769" y="40630"/>
                  </a:cubicBezTo>
                  <a:lnTo>
                    <a:pt x="49803" y="40630"/>
                  </a:lnTo>
                  <a:cubicBezTo>
                    <a:pt x="50236" y="40630"/>
                    <a:pt x="50636" y="40796"/>
                    <a:pt x="50937" y="41097"/>
                  </a:cubicBezTo>
                  <a:cubicBezTo>
                    <a:pt x="51270" y="41397"/>
                    <a:pt x="51404" y="41830"/>
                    <a:pt x="51437" y="42264"/>
                  </a:cubicBezTo>
                  <a:cubicBezTo>
                    <a:pt x="51437" y="42464"/>
                    <a:pt x="51404" y="42698"/>
                    <a:pt x="51270" y="42865"/>
                  </a:cubicBezTo>
                  <a:cubicBezTo>
                    <a:pt x="51237" y="43065"/>
                    <a:pt x="51103" y="43265"/>
                    <a:pt x="50937" y="43398"/>
                  </a:cubicBezTo>
                  <a:cubicBezTo>
                    <a:pt x="50803" y="43565"/>
                    <a:pt x="50636" y="43665"/>
                    <a:pt x="50436" y="43732"/>
                  </a:cubicBezTo>
                  <a:cubicBezTo>
                    <a:pt x="50236" y="43832"/>
                    <a:pt x="50036" y="43899"/>
                    <a:pt x="49836" y="43899"/>
                  </a:cubicBezTo>
                  <a:lnTo>
                    <a:pt x="49803" y="43899"/>
                  </a:lnTo>
                  <a:cubicBezTo>
                    <a:pt x="49336" y="43899"/>
                    <a:pt x="48969" y="43698"/>
                    <a:pt x="48635" y="43398"/>
                  </a:cubicBezTo>
                  <a:cubicBezTo>
                    <a:pt x="48502" y="43298"/>
                    <a:pt x="48435" y="43165"/>
                    <a:pt x="48335" y="42998"/>
                  </a:cubicBezTo>
                  <a:cubicBezTo>
                    <a:pt x="48135" y="42931"/>
                    <a:pt x="47935" y="42865"/>
                    <a:pt x="47768" y="42764"/>
                  </a:cubicBezTo>
                  <a:cubicBezTo>
                    <a:pt x="47201" y="42464"/>
                    <a:pt x="46700" y="42097"/>
                    <a:pt x="46133" y="41797"/>
                  </a:cubicBezTo>
                  <a:cubicBezTo>
                    <a:pt x="46000" y="41764"/>
                    <a:pt x="45866" y="41697"/>
                    <a:pt x="45733" y="41697"/>
                  </a:cubicBezTo>
                  <a:cubicBezTo>
                    <a:pt x="45666" y="41697"/>
                    <a:pt x="45600" y="41697"/>
                    <a:pt x="45566" y="41730"/>
                  </a:cubicBezTo>
                  <a:cubicBezTo>
                    <a:pt x="45399" y="41797"/>
                    <a:pt x="45333" y="41931"/>
                    <a:pt x="45233" y="42064"/>
                  </a:cubicBezTo>
                  <a:cubicBezTo>
                    <a:pt x="44699" y="43031"/>
                    <a:pt x="44666" y="44266"/>
                    <a:pt x="44299" y="45300"/>
                  </a:cubicBezTo>
                  <a:cubicBezTo>
                    <a:pt x="44499" y="45566"/>
                    <a:pt x="44565" y="45933"/>
                    <a:pt x="44599" y="46267"/>
                  </a:cubicBezTo>
                  <a:cubicBezTo>
                    <a:pt x="44599" y="46500"/>
                    <a:pt x="44532" y="46734"/>
                    <a:pt x="44432" y="46934"/>
                  </a:cubicBezTo>
                  <a:cubicBezTo>
                    <a:pt x="44365" y="47168"/>
                    <a:pt x="44232" y="47368"/>
                    <a:pt x="44065" y="47535"/>
                  </a:cubicBezTo>
                  <a:cubicBezTo>
                    <a:pt x="43732" y="47868"/>
                    <a:pt x="43265" y="48068"/>
                    <a:pt x="42798" y="48068"/>
                  </a:cubicBezTo>
                  <a:cubicBezTo>
                    <a:pt x="42297" y="48068"/>
                    <a:pt x="41864" y="47835"/>
                    <a:pt x="41530" y="47535"/>
                  </a:cubicBezTo>
                  <a:cubicBezTo>
                    <a:pt x="41163" y="47201"/>
                    <a:pt x="41030" y="46734"/>
                    <a:pt x="40996" y="46267"/>
                  </a:cubicBezTo>
                  <a:cubicBezTo>
                    <a:pt x="40996" y="46000"/>
                    <a:pt x="41030" y="45767"/>
                    <a:pt x="41163" y="45566"/>
                  </a:cubicBezTo>
                  <a:cubicBezTo>
                    <a:pt x="41230" y="45333"/>
                    <a:pt x="41330" y="45133"/>
                    <a:pt x="41530" y="44999"/>
                  </a:cubicBezTo>
                  <a:cubicBezTo>
                    <a:pt x="41597" y="44899"/>
                    <a:pt x="41697" y="44833"/>
                    <a:pt x="41797" y="44766"/>
                  </a:cubicBezTo>
                  <a:cubicBezTo>
                    <a:pt x="41930" y="44065"/>
                    <a:pt x="42064" y="43332"/>
                    <a:pt x="42197" y="42631"/>
                  </a:cubicBezTo>
                  <a:cubicBezTo>
                    <a:pt x="42264" y="42264"/>
                    <a:pt x="42297" y="41830"/>
                    <a:pt x="41964" y="41630"/>
                  </a:cubicBezTo>
                  <a:cubicBezTo>
                    <a:pt x="41864" y="41564"/>
                    <a:pt x="41763" y="41530"/>
                    <a:pt x="41630" y="41530"/>
                  </a:cubicBezTo>
                  <a:cubicBezTo>
                    <a:pt x="41497" y="41530"/>
                    <a:pt x="41397" y="41530"/>
                    <a:pt x="41296" y="41564"/>
                  </a:cubicBezTo>
                  <a:cubicBezTo>
                    <a:pt x="40763" y="41664"/>
                    <a:pt x="40229" y="41730"/>
                    <a:pt x="39729" y="41830"/>
                  </a:cubicBezTo>
                  <a:cubicBezTo>
                    <a:pt x="39662" y="41897"/>
                    <a:pt x="39595" y="41964"/>
                    <a:pt x="39529" y="42031"/>
                  </a:cubicBezTo>
                  <a:cubicBezTo>
                    <a:pt x="39195" y="42364"/>
                    <a:pt x="38728" y="42564"/>
                    <a:pt x="38261" y="42564"/>
                  </a:cubicBezTo>
                  <a:cubicBezTo>
                    <a:pt x="37761" y="42564"/>
                    <a:pt x="37360" y="42364"/>
                    <a:pt x="36993" y="42031"/>
                  </a:cubicBezTo>
                  <a:cubicBezTo>
                    <a:pt x="36626" y="41697"/>
                    <a:pt x="36493" y="41230"/>
                    <a:pt x="36460" y="40763"/>
                  </a:cubicBezTo>
                  <a:cubicBezTo>
                    <a:pt x="36460" y="40530"/>
                    <a:pt x="36493" y="40296"/>
                    <a:pt x="36626" y="40063"/>
                  </a:cubicBezTo>
                  <a:cubicBezTo>
                    <a:pt x="36693" y="39862"/>
                    <a:pt x="36827" y="39662"/>
                    <a:pt x="36993" y="39495"/>
                  </a:cubicBezTo>
                  <a:cubicBezTo>
                    <a:pt x="37327" y="39162"/>
                    <a:pt x="37794" y="38962"/>
                    <a:pt x="38261" y="38962"/>
                  </a:cubicBezTo>
                  <a:cubicBezTo>
                    <a:pt x="38628" y="38962"/>
                    <a:pt x="38961" y="39095"/>
                    <a:pt x="39228" y="39262"/>
                  </a:cubicBezTo>
                  <a:cubicBezTo>
                    <a:pt x="39662" y="39195"/>
                    <a:pt x="40129" y="39162"/>
                    <a:pt x="40529" y="39028"/>
                  </a:cubicBezTo>
                  <a:cubicBezTo>
                    <a:pt x="40996" y="38895"/>
                    <a:pt x="41397" y="38561"/>
                    <a:pt x="41530" y="38094"/>
                  </a:cubicBezTo>
                  <a:cubicBezTo>
                    <a:pt x="41630" y="37561"/>
                    <a:pt x="41296" y="37060"/>
                    <a:pt x="40963" y="36627"/>
                  </a:cubicBezTo>
                  <a:cubicBezTo>
                    <a:pt x="40162" y="35593"/>
                    <a:pt x="39262" y="34592"/>
                    <a:pt x="38595" y="33458"/>
                  </a:cubicBezTo>
                  <a:cubicBezTo>
                    <a:pt x="36526" y="35559"/>
                    <a:pt x="34392" y="37561"/>
                    <a:pt x="32157" y="39495"/>
                  </a:cubicBezTo>
                  <a:cubicBezTo>
                    <a:pt x="31156" y="40363"/>
                    <a:pt x="30055" y="41263"/>
                    <a:pt x="28788" y="41530"/>
                  </a:cubicBezTo>
                  <a:cubicBezTo>
                    <a:pt x="28854" y="41630"/>
                    <a:pt x="28921" y="41730"/>
                    <a:pt x="28988" y="41797"/>
                  </a:cubicBezTo>
                  <a:cubicBezTo>
                    <a:pt x="29255" y="42064"/>
                    <a:pt x="29588" y="42131"/>
                    <a:pt x="29988" y="42131"/>
                  </a:cubicBezTo>
                  <a:cubicBezTo>
                    <a:pt x="30189" y="42131"/>
                    <a:pt x="30422" y="42131"/>
                    <a:pt x="30656" y="42097"/>
                  </a:cubicBezTo>
                  <a:cubicBezTo>
                    <a:pt x="31389" y="41964"/>
                    <a:pt x="32123" y="41864"/>
                    <a:pt x="32857" y="41764"/>
                  </a:cubicBezTo>
                  <a:cubicBezTo>
                    <a:pt x="32924" y="41630"/>
                    <a:pt x="33024" y="41497"/>
                    <a:pt x="33124" y="41363"/>
                  </a:cubicBezTo>
                  <a:cubicBezTo>
                    <a:pt x="33224" y="41297"/>
                    <a:pt x="33324" y="41230"/>
                    <a:pt x="33424" y="41163"/>
                  </a:cubicBezTo>
                  <a:cubicBezTo>
                    <a:pt x="33691" y="40997"/>
                    <a:pt x="33958" y="40930"/>
                    <a:pt x="34258" y="40930"/>
                  </a:cubicBezTo>
                  <a:lnTo>
                    <a:pt x="34291" y="40930"/>
                  </a:lnTo>
                  <a:cubicBezTo>
                    <a:pt x="34692" y="40930"/>
                    <a:pt x="35092" y="41130"/>
                    <a:pt x="35359" y="41397"/>
                  </a:cubicBezTo>
                  <a:cubicBezTo>
                    <a:pt x="35859" y="41897"/>
                    <a:pt x="35993" y="42698"/>
                    <a:pt x="35626" y="43332"/>
                  </a:cubicBezTo>
                  <a:cubicBezTo>
                    <a:pt x="35526" y="43498"/>
                    <a:pt x="35392" y="43632"/>
                    <a:pt x="35259" y="43732"/>
                  </a:cubicBezTo>
                  <a:cubicBezTo>
                    <a:pt x="35092" y="43865"/>
                    <a:pt x="34925" y="43965"/>
                    <a:pt x="34758" y="43999"/>
                  </a:cubicBezTo>
                  <a:cubicBezTo>
                    <a:pt x="34625" y="44032"/>
                    <a:pt x="34492" y="44032"/>
                    <a:pt x="34358" y="44065"/>
                  </a:cubicBezTo>
                  <a:cubicBezTo>
                    <a:pt x="34225" y="44032"/>
                    <a:pt x="34091" y="44032"/>
                    <a:pt x="33958" y="43999"/>
                  </a:cubicBezTo>
                  <a:cubicBezTo>
                    <a:pt x="33758" y="43965"/>
                    <a:pt x="33591" y="43865"/>
                    <a:pt x="33458" y="43732"/>
                  </a:cubicBezTo>
                  <a:cubicBezTo>
                    <a:pt x="33391" y="43698"/>
                    <a:pt x="33324" y="43632"/>
                    <a:pt x="33257" y="43565"/>
                  </a:cubicBezTo>
                  <a:cubicBezTo>
                    <a:pt x="33057" y="43565"/>
                    <a:pt x="32824" y="43598"/>
                    <a:pt x="32624" y="43598"/>
                  </a:cubicBezTo>
                  <a:cubicBezTo>
                    <a:pt x="32423" y="43598"/>
                    <a:pt x="32223" y="43565"/>
                    <a:pt x="32023" y="43565"/>
                  </a:cubicBezTo>
                  <a:cubicBezTo>
                    <a:pt x="31489" y="43565"/>
                    <a:pt x="30989" y="43598"/>
                    <a:pt x="30522" y="43865"/>
                  </a:cubicBezTo>
                  <a:cubicBezTo>
                    <a:pt x="30255" y="43999"/>
                    <a:pt x="30022" y="44232"/>
                    <a:pt x="30055" y="44532"/>
                  </a:cubicBezTo>
                  <a:cubicBezTo>
                    <a:pt x="30088" y="44632"/>
                    <a:pt x="30155" y="44733"/>
                    <a:pt x="30222" y="44833"/>
                  </a:cubicBezTo>
                  <a:cubicBezTo>
                    <a:pt x="30522" y="45166"/>
                    <a:pt x="30956" y="45333"/>
                    <a:pt x="31389" y="45466"/>
                  </a:cubicBezTo>
                  <a:cubicBezTo>
                    <a:pt x="31556" y="45500"/>
                    <a:pt x="31690" y="45566"/>
                    <a:pt x="31856" y="45600"/>
                  </a:cubicBezTo>
                  <a:cubicBezTo>
                    <a:pt x="32090" y="45466"/>
                    <a:pt x="32357" y="45400"/>
                    <a:pt x="32624" y="45400"/>
                  </a:cubicBezTo>
                  <a:lnTo>
                    <a:pt x="32657" y="45400"/>
                  </a:lnTo>
                  <a:cubicBezTo>
                    <a:pt x="32857" y="45400"/>
                    <a:pt x="33024" y="45433"/>
                    <a:pt x="33191" y="45533"/>
                  </a:cubicBezTo>
                  <a:cubicBezTo>
                    <a:pt x="33391" y="45600"/>
                    <a:pt x="33558" y="45700"/>
                    <a:pt x="33691" y="45833"/>
                  </a:cubicBezTo>
                  <a:cubicBezTo>
                    <a:pt x="33891" y="46100"/>
                    <a:pt x="34058" y="46300"/>
                    <a:pt x="34158" y="46634"/>
                  </a:cubicBezTo>
                  <a:cubicBezTo>
                    <a:pt x="34225" y="46901"/>
                    <a:pt x="34225" y="47234"/>
                    <a:pt x="34158" y="47501"/>
                  </a:cubicBezTo>
                  <a:cubicBezTo>
                    <a:pt x="34058" y="47735"/>
                    <a:pt x="33925" y="48002"/>
                    <a:pt x="33724" y="48168"/>
                  </a:cubicBezTo>
                  <a:cubicBezTo>
                    <a:pt x="33424" y="48469"/>
                    <a:pt x="33091" y="48602"/>
                    <a:pt x="32657" y="48602"/>
                  </a:cubicBezTo>
                  <a:lnTo>
                    <a:pt x="32624" y="48602"/>
                  </a:lnTo>
                  <a:cubicBezTo>
                    <a:pt x="32423" y="48602"/>
                    <a:pt x="32257" y="48569"/>
                    <a:pt x="32090" y="48502"/>
                  </a:cubicBezTo>
                  <a:cubicBezTo>
                    <a:pt x="32090" y="48469"/>
                    <a:pt x="32057" y="48469"/>
                    <a:pt x="32057" y="48469"/>
                  </a:cubicBezTo>
                  <a:cubicBezTo>
                    <a:pt x="32023" y="48469"/>
                    <a:pt x="31990" y="48435"/>
                    <a:pt x="31956" y="48435"/>
                  </a:cubicBezTo>
                  <a:cubicBezTo>
                    <a:pt x="31890" y="48402"/>
                    <a:pt x="31823" y="48402"/>
                    <a:pt x="31756" y="48368"/>
                  </a:cubicBezTo>
                  <a:cubicBezTo>
                    <a:pt x="31756" y="48335"/>
                    <a:pt x="31723" y="48335"/>
                    <a:pt x="31723" y="48335"/>
                  </a:cubicBezTo>
                  <a:lnTo>
                    <a:pt x="31690" y="48335"/>
                  </a:lnTo>
                  <a:cubicBezTo>
                    <a:pt x="31590" y="48268"/>
                    <a:pt x="31489" y="48202"/>
                    <a:pt x="31389" y="48102"/>
                  </a:cubicBezTo>
                  <a:cubicBezTo>
                    <a:pt x="31223" y="47901"/>
                    <a:pt x="31089" y="47701"/>
                    <a:pt x="31022" y="47434"/>
                  </a:cubicBezTo>
                  <a:cubicBezTo>
                    <a:pt x="30989" y="47368"/>
                    <a:pt x="30989" y="47268"/>
                    <a:pt x="30989" y="47201"/>
                  </a:cubicBezTo>
                  <a:cubicBezTo>
                    <a:pt x="30289" y="46901"/>
                    <a:pt x="29621" y="46601"/>
                    <a:pt x="28954" y="46601"/>
                  </a:cubicBezTo>
                  <a:cubicBezTo>
                    <a:pt x="28788" y="46601"/>
                    <a:pt x="28654" y="46601"/>
                    <a:pt x="28487" y="46634"/>
                  </a:cubicBezTo>
                  <a:cubicBezTo>
                    <a:pt x="28354" y="46667"/>
                    <a:pt x="28187" y="46734"/>
                    <a:pt x="28087" y="46834"/>
                  </a:cubicBezTo>
                  <a:cubicBezTo>
                    <a:pt x="27887" y="47068"/>
                    <a:pt x="27954" y="47401"/>
                    <a:pt x="27987" y="47701"/>
                  </a:cubicBezTo>
                  <a:cubicBezTo>
                    <a:pt x="28054" y="48002"/>
                    <a:pt x="28087" y="48335"/>
                    <a:pt x="28087" y="48669"/>
                  </a:cubicBezTo>
                  <a:cubicBezTo>
                    <a:pt x="28187" y="48702"/>
                    <a:pt x="28287" y="48735"/>
                    <a:pt x="28287" y="48769"/>
                  </a:cubicBezTo>
                  <a:lnTo>
                    <a:pt x="28321" y="48769"/>
                  </a:lnTo>
                  <a:cubicBezTo>
                    <a:pt x="28354" y="48802"/>
                    <a:pt x="28621" y="49002"/>
                    <a:pt x="28654" y="49036"/>
                  </a:cubicBezTo>
                  <a:lnTo>
                    <a:pt x="28687" y="49036"/>
                  </a:lnTo>
                  <a:cubicBezTo>
                    <a:pt x="28754" y="49136"/>
                    <a:pt x="28854" y="49269"/>
                    <a:pt x="28921" y="49369"/>
                  </a:cubicBezTo>
                  <a:cubicBezTo>
                    <a:pt x="28954" y="49436"/>
                    <a:pt x="28988" y="49503"/>
                    <a:pt x="28988" y="49569"/>
                  </a:cubicBezTo>
                  <a:cubicBezTo>
                    <a:pt x="29121" y="49803"/>
                    <a:pt x="29088" y="49703"/>
                    <a:pt x="29121" y="49970"/>
                  </a:cubicBezTo>
                  <a:cubicBezTo>
                    <a:pt x="29121" y="50136"/>
                    <a:pt x="29154" y="50170"/>
                    <a:pt x="29154" y="50170"/>
                  </a:cubicBezTo>
                  <a:cubicBezTo>
                    <a:pt x="29154" y="50170"/>
                    <a:pt x="29154" y="50170"/>
                    <a:pt x="29154" y="50203"/>
                  </a:cubicBezTo>
                  <a:cubicBezTo>
                    <a:pt x="29154" y="50236"/>
                    <a:pt x="29088" y="50603"/>
                    <a:pt x="29088" y="50637"/>
                  </a:cubicBezTo>
                  <a:cubicBezTo>
                    <a:pt x="29054" y="50703"/>
                    <a:pt x="29021" y="50804"/>
                    <a:pt x="28988" y="50837"/>
                  </a:cubicBezTo>
                  <a:cubicBezTo>
                    <a:pt x="28954" y="50904"/>
                    <a:pt x="28954" y="51004"/>
                    <a:pt x="28888" y="51070"/>
                  </a:cubicBezTo>
                  <a:cubicBezTo>
                    <a:pt x="28821" y="51170"/>
                    <a:pt x="28721" y="51304"/>
                    <a:pt x="28654" y="51404"/>
                  </a:cubicBezTo>
                  <a:cubicBezTo>
                    <a:pt x="28554" y="51504"/>
                    <a:pt x="28454" y="51571"/>
                    <a:pt x="28354" y="51637"/>
                  </a:cubicBezTo>
                  <a:cubicBezTo>
                    <a:pt x="28321" y="51637"/>
                    <a:pt x="28321" y="51671"/>
                    <a:pt x="28321" y="51671"/>
                  </a:cubicBezTo>
                  <a:cubicBezTo>
                    <a:pt x="27987" y="52004"/>
                    <a:pt x="27553" y="52171"/>
                    <a:pt x="27086" y="52171"/>
                  </a:cubicBezTo>
                  <a:lnTo>
                    <a:pt x="27053" y="52171"/>
                  </a:lnTo>
                  <a:cubicBezTo>
                    <a:pt x="26786" y="52171"/>
                    <a:pt x="26686" y="52104"/>
                    <a:pt x="26486" y="52038"/>
                  </a:cubicBezTo>
                  <a:cubicBezTo>
                    <a:pt x="26352" y="51971"/>
                    <a:pt x="26319" y="51971"/>
                    <a:pt x="26252" y="51938"/>
                  </a:cubicBezTo>
                  <a:cubicBezTo>
                    <a:pt x="26186" y="51904"/>
                    <a:pt x="26019" y="51771"/>
                    <a:pt x="25919" y="51671"/>
                  </a:cubicBezTo>
                  <a:cubicBezTo>
                    <a:pt x="25919" y="51671"/>
                    <a:pt x="25919" y="51637"/>
                    <a:pt x="25919" y="51637"/>
                  </a:cubicBezTo>
                  <a:cubicBezTo>
                    <a:pt x="25885" y="51604"/>
                    <a:pt x="25685" y="51371"/>
                    <a:pt x="25652" y="51337"/>
                  </a:cubicBezTo>
                  <a:cubicBezTo>
                    <a:pt x="25652" y="51337"/>
                    <a:pt x="25652" y="51304"/>
                    <a:pt x="25652" y="51304"/>
                  </a:cubicBezTo>
                  <a:cubicBezTo>
                    <a:pt x="25619" y="51237"/>
                    <a:pt x="25519" y="51004"/>
                    <a:pt x="25485" y="50937"/>
                  </a:cubicBezTo>
                  <a:cubicBezTo>
                    <a:pt x="25485" y="50937"/>
                    <a:pt x="25485" y="50904"/>
                    <a:pt x="25485" y="50904"/>
                  </a:cubicBezTo>
                  <a:cubicBezTo>
                    <a:pt x="25452" y="50804"/>
                    <a:pt x="25418" y="50570"/>
                    <a:pt x="25418" y="50470"/>
                  </a:cubicBezTo>
                  <a:cubicBezTo>
                    <a:pt x="25418" y="50437"/>
                    <a:pt x="25418" y="50437"/>
                    <a:pt x="25418" y="50437"/>
                  </a:cubicBezTo>
                  <a:cubicBezTo>
                    <a:pt x="25418" y="50103"/>
                    <a:pt x="25485" y="49870"/>
                    <a:pt x="25652" y="49603"/>
                  </a:cubicBezTo>
                  <a:cubicBezTo>
                    <a:pt x="25685" y="49536"/>
                    <a:pt x="25719" y="49503"/>
                    <a:pt x="25752" y="49436"/>
                  </a:cubicBezTo>
                  <a:cubicBezTo>
                    <a:pt x="25318" y="48569"/>
                    <a:pt x="25118" y="47568"/>
                    <a:pt x="24518" y="46767"/>
                  </a:cubicBezTo>
                  <a:cubicBezTo>
                    <a:pt x="24118" y="46200"/>
                    <a:pt x="23550" y="45800"/>
                    <a:pt x="23017" y="45333"/>
                  </a:cubicBezTo>
                  <a:cubicBezTo>
                    <a:pt x="21916" y="44332"/>
                    <a:pt x="21082" y="43031"/>
                    <a:pt x="20515" y="41630"/>
                  </a:cubicBezTo>
                  <a:cubicBezTo>
                    <a:pt x="19614" y="41530"/>
                    <a:pt x="18714" y="41397"/>
                    <a:pt x="17813" y="41197"/>
                  </a:cubicBezTo>
                  <a:cubicBezTo>
                    <a:pt x="17379" y="41130"/>
                    <a:pt x="16946" y="40997"/>
                    <a:pt x="16512" y="40896"/>
                  </a:cubicBezTo>
                  <a:cubicBezTo>
                    <a:pt x="16445" y="40930"/>
                    <a:pt x="16412" y="40963"/>
                    <a:pt x="16379" y="40963"/>
                  </a:cubicBezTo>
                  <a:cubicBezTo>
                    <a:pt x="16145" y="41864"/>
                    <a:pt x="15778" y="42998"/>
                    <a:pt x="16379" y="43498"/>
                  </a:cubicBezTo>
                  <a:cubicBezTo>
                    <a:pt x="17113" y="44099"/>
                    <a:pt x="17780" y="44733"/>
                    <a:pt x="18413" y="45400"/>
                  </a:cubicBezTo>
                  <a:cubicBezTo>
                    <a:pt x="18480" y="45366"/>
                    <a:pt x="18547" y="45333"/>
                    <a:pt x="18614" y="45300"/>
                  </a:cubicBezTo>
                  <a:lnTo>
                    <a:pt x="18680" y="45300"/>
                  </a:lnTo>
                  <a:cubicBezTo>
                    <a:pt x="18814" y="45266"/>
                    <a:pt x="19014" y="45233"/>
                    <a:pt x="19114" y="45233"/>
                  </a:cubicBezTo>
                  <a:lnTo>
                    <a:pt x="19181" y="45233"/>
                  </a:lnTo>
                  <a:cubicBezTo>
                    <a:pt x="19214" y="45233"/>
                    <a:pt x="19548" y="45266"/>
                    <a:pt x="19581" y="45266"/>
                  </a:cubicBezTo>
                  <a:cubicBezTo>
                    <a:pt x="19581" y="45300"/>
                    <a:pt x="19614" y="45300"/>
                    <a:pt x="19614" y="45300"/>
                  </a:cubicBezTo>
                  <a:cubicBezTo>
                    <a:pt x="19614" y="45300"/>
                    <a:pt x="19948" y="45433"/>
                    <a:pt x="19981" y="45433"/>
                  </a:cubicBezTo>
                  <a:cubicBezTo>
                    <a:pt x="20048" y="45466"/>
                    <a:pt x="20081" y="45533"/>
                    <a:pt x="20148" y="45566"/>
                  </a:cubicBezTo>
                  <a:cubicBezTo>
                    <a:pt x="20148" y="45600"/>
                    <a:pt x="20248" y="45667"/>
                    <a:pt x="20315" y="45700"/>
                  </a:cubicBezTo>
                  <a:cubicBezTo>
                    <a:pt x="20348" y="45733"/>
                    <a:pt x="20515" y="45967"/>
                    <a:pt x="20548" y="46033"/>
                  </a:cubicBezTo>
                  <a:cubicBezTo>
                    <a:pt x="20615" y="46134"/>
                    <a:pt x="20682" y="46300"/>
                    <a:pt x="20715" y="46400"/>
                  </a:cubicBezTo>
                  <a:cubicBezTo>
                    <a:pt x="20815" y="46701"/>
                    <a:pt x="20782" y="47034"/>
                    <a:pt x="20715" y="47334"/>
                  </a:cubicBezTo>
                  <a:cubicBezTo>
                    <a:pt x="20682" y="47468"/>
                    <a:pt x="20615" y="47635"/>
                    <a:pt x="20548" y="47768"/>
                  </a:cubicBezTo>
                  <a:cubicBezTo>
                    <a:pt x="20482" y="47868"/>
                    <a:pt x="20348" y="48002"/>
                    <a:pt x="20281" y="48102"/>
                  </a:cubicBezTo>
                  <a:cubicBezTo>
                    <a:pt x="20215" y="48168"/>
                    <a:pt x="20048" y="48302"/>
                    <a:pt x="19948" y="48368"/>
                  </a:cubicBezTo>
                  <a:cubicBezTo>
                    <a:pt x="19714" y="48502"/>
                    <a:pt x="19448" y="48569"/>
                    <a:pt x="19181" y="48569"/>
                  </a:cubicBezTo>
                  <a:cubicBezTo>
                    <a:pt x="18880" y="48569"/>
                    <a:pt x="18614" y="48502"/>
                    <a:pt x="18380" y="48368"/>
                  </a:cubicBezTo>
                  <a:cubicBezTo>
                    <a:pt x="18147" y="48202"/>
                    <a:pt x="17946" y="48035"/>
                    <a:pt x="17813" y="47801"/>
                  </a:cubicBezTo>
                  <a:cubicBezTo>
                    <a:pt x="17680" y="47668"/>
                    <a:pt x="17580" y="47501"/>
                    <a:pt x="17513" y="47334"/>
                  </a:cubicBezTo>
                  <a:cubicBezTo>
                    <a:pt x="17479" y="47268"/>
                    <a:pt x="17446" y="47168"/>
                    <a:pt x="17446" y="47101"/>
                  </a:cubicBezTo>
                  <a:cubicBezTo>
                    <a:pt x="16646" y="46934"/>
                    <a:pt x="15912" y="46667"/>
                    <a:pt x="15211" y="46267"/>
                  </a:cubicBezTo>
                  <a:cubicBezTo>
                    <a:pt x="14477" y="45867"/>
                    <a:pt x="13743" y="45266"/>
                    <a:pt x="13543" y="44432"/>
                  </a:cubicBezTo>
                  <a:cubicBezTo>
                    <a:pt x="13343" y="45366"/>
                    <a:pt x="13110" y="46300"/>
                    <a:pt x="12910" y="47234"/>
                  </a:cubicBezTo>
                  <a:cubicBezTo>
                    <a:pt x="12843" y="47535"/>
                    <a:pt x="12776" y="47835"/>
                    <a:pt x="12643" y="48135"/>
                  </a:cubicBezTo>
                  <a:cubicBezTo>
                    <a:pt x="12676" y="48235"/>
                    <a:pt x="12743" y="48368"/>
                    <a:pt x="12743" y="48435"/>
                  </a:cubicBezTo>
                  <a:cubicBezTo>
                    <a:pt x="12776" y="48435"/>
                    <a:pt x="12776" y="48435"/>
                    <a:pt x="12776" y="48469"/>
                  </a:cubicBezTo>
                  <a:cubicBezTo>
                    <a:pt x="12776" y="48569"/>
                    <a:pt x="12843" y="48835"/>
                    <a:pt x="12843" y="48902"/>
                  </a:cubicBezTo>
                  <a:cubicBezTo>
                    <a:pt x="12843" y="49002"/>
                    <a:pt x="12809" y="49069"/>
                    <a:pt x="12809" y="49169"/>
                  </a:cubicBezTo>
                  <a:cubicBezTo>
                    <a:pt x="12809" y="49169"/>
                    <a:pt x="12776" y="49336"/>
                    <a:pt x="12776" y="49403"/>
                  </a:cubicBezTo>
                  <a:cubicBezTo>
                    <a:pt x="12743" y="49469"/>
                    <a:pt x="12643" y="49703"/>
                    <a:pt x="12609" y="49769"/>
                  </a:cubicBezTo>
                  <a:lnTo>
                    <a:pt x="12376" y="50103"/>
                  </a:lnTo>
                  <a:cubicBezTo>
                    <a:pt x="12276" y="50170"/>
                    <a:pt x="12142" y="50270"/>
                    <a:pt x="12042" y="50337"/>
                  </a:cubicBezTo>
                  <a:cubicBezTo>
                    <a:pt x="12009" y="50370"/>
                    <a:pt x="11709" y="50470"/>
                    <a:pt x="11675" y="50503"/>
                  </a:cubicBezTo>
                  <a:cubicBezTo>
                    <a:pt x="11542" y="50537"/>
                    <a:pt x="11408" y="50570"/>
                    <a:pt x="11242" y="50570"/>
                  </a:cubicBezTo>
                  <a:cubicBezTo>
                    <a:pt x="11108" y="50570"/>
                    <a:pt x="10941" y="50537"/>
                    <a:pt x="10841" y="50503"/>
                  </a:cubicBezTo>
                  <a:lnTo>
                    <a:pt x="10808" y="50503"/>
                  </a:lnTo>
                  <a:cubicBezTo>
                    <a:pt x="10741" y="50470"/>
                    <a:pt x="10708" y="50470"/>
                    <a:pt x="10675" y="50470"/>
                  </a:cubicBezTo>
                  <a:cubicBezTo>
                    <a:pt x="10541" y="50437"/>
                    <a:pt x="10374" y="50337"/>
                    <a:pt x="10241" y="50303"/>
                  </a:cubicBezTo>
                  <a:cubicBezTo>
                    <a:pt x="10241" y="50270"/>
                    <a:pt x="10208" y="50270"/>
                    <a:pt x="10174" y="50236"/>
                  </a:cubicBezTo>
                  <a:cubicBezTo>
                    <a:pt x="10041" y="50170"/>
                    <a:pt x="9907" y="50070"/>
                    <a:pt x="9807" y="49970"/>
                  </a:cubicBezTo>
                  <a:cubicBezTo>
                    <a:pt x="9741" y="49870"/>
                    <a:pt x="9641" y="49736"/>
                    <a:pt x="9574" y="49636"/>
                  </a:cubicBezTo>
                  <a:cubicBezTo>
                    <a:pt x="9474" y="49503"/>
                    <a:pt x="9440" y="49369"/>
                    <a:pt x="9407" y="49236"/>
                  </a:cubicBezTo>
                  <a:cubicBezTo>
                    <a:pt x="9407" y="49236"/>
                    <a:pt x="9374" y="49236"/>
                    <a:pt x="9374" y="49202"/>
                  </a:cubicBezTo>
                  <a:cubicBezTo>
                    <a:pt x="9374" y="49202"/>
                    <a:pt x="9340" y="48802"/>
                    <a:pt x="9340" y="48802"/>
                  </a:cubicBezTo>
                  <a:cubicBezTo>
                    <a:pt x="9340" y="48735"/>
                    <a:pt x="9374" y="48435"/>
                    <a:pt x="9374" y="48368"/>
                  </a:cubicBezTo>
                  <a:cubicBezTo>
                    <a:pt x="9407" y="48235"/>
                    <a:pt x="9474" y="48102"/>
                    <a:pt x="9540" y="47968"/>
                  </a:cubicBezTo>
                  <a:cubicBezTo>
                    <a:pt x="9707" y="47735"/>
                    <a:pt x="9874" y="47535"/>
                    <a:pt x="10141" y="47368"/>
                  </a:cubicBezTo>
                  <a:lnTo>
                    <a:pt x="10174" y="47368"/>
                  </a:lnTo>
                  <a:cubicBezTo>
                    <a:pt x="10208" y="47334"/>
                    <a:pt x="10241" y="47334"/>
                    <a:pt x="10274" y="47301"/>
                  </a:cubicBezTo>
                  <a:cubicBezTo>
                    <a:pt x="10274" y="47234"/>
                    <a:pt x="10274" y="47168"/>
                    <a:pt x="10274" y="47068"/>
                  </a:cubicBezTo>
                  <a:cubicBezTo>
                    <a:pt x="10274" y="46234"/>
                    <a:pt x="10341" y="45400"/>
                    <a:pt x="10474" y="44532"/>
                  </a:cubicBezTo>
                  <a:lnTo>
                    <a:pt x="10474" y="44532"/>
                  </a:lnTo>
                  <a:cubicBezTo>
                    <a:pt x="9240" y="45533"/>
                    <a:pt x="7839" y="46267"/>
                    <a:pt x="6372" y="46734"/>
                  </a:cubicBezTo>
                  <a:cubicBezTo>
                    <a:pt x="6372" y="46901"/>
                    <a:pt x="6338" y="47034"/>
                    <a:pt x="6305" y="47201"/>
                  </a:cubicBezTo>
                  <a:cubicBezTo>
                    <a:pt x="6105" y="47901"/>
                    <a:pt x="5404" y="48368"/>
                    <a:pt x="4670" y="48368"/>
                  </a:cubicBezTo>
                  <a:cubicBezTo>
                    <a:pt x="4537" y="48368"/>
                    <a:pt x="4403" y="48335"/>
                    <a:pt x="4237" y="48302"/>
                  </a:cubicBezTo>
                  <a:cubicBezTo>
                    <a:pt x="3670" y="48135"/>
                    <a:pt x="3269" y="47701"/>
                    <a:pt x="3103" y="47134"/>
                  </a:cubicBezTo>
                  <a:cubicBezTo>
                    <a:pt x="2969" y="46701"/>
                    <a:pt x="3036" y="46234"/>
                    <a:pt x="3269" y="45833"/>
                  </a:cubicBezTo>
                  <a:cubicBezTo>
                    <a:pt x="3570" y="45333"/>
                    <a:pt x="4103" y="45066"/>
                    <a:pt x="4670" y="45033"/>
                  </a:cubicBezTo>
                  <a:lnTo>
                    <a:pt x="4737" y="45033"/>
                  </a:lnTo>
                  <a:cubicBezTo>
                    <a:pt x="4971" y="45033"/>
                    <a:pt x="5204" y="45099"/>
                    <a:pt x="5438" y="45200"/>
                  </a:cubicBezTo>
                  <a:cubicBezTo>
                    <a:pt x="6205" y="44299"/>
                    <a:pt x="7139" y="43565"/>
                    <a:pt x="8173" y="42998"/>
                  </a:cubicBezTo>
                  <a:cubicBezTo>
                    <a:pt x="4870" y="41830"/>
                    <a:pt x="2202" y="39028"/>
                    <a:pt x="1201" y="35659"/>
                  </a:cubicBezTo>
                  <a:cubicBezTo>
                    <a:pt x="968" y="34825"/>
                    <a:pt x="801" y="33992"/>
                    <a:pt x="701" y="33124"/>
                  </a:cubicBezTo>
                  <a:cubicBezTo>
                    <a:pt x="467" y="31423"/>
                    <a:pt x="434" y="29622"/>
                    <a:pt x="868" y="27954"/>
                  </a:cubicBezTo>
                  <a:cubicBezTo>
                    <a:pt x="1335" y="26286"/>
                    <a:pt x="2335" y="24685"/>
                    <a:pt x="3836" y="23818"/>
                  </a:cubicBezTo>
                  <a:cubicBezTo>
                    <a:pt x="3936" y="23751"/>
                    <a:pt x="4070" y="23684"/>
                    <a:pt x="4170" y="23617"/>
                  </a:cubicBezTo>
                  <a:cubicBezTo>
                    <a:pt x="4704" y="21282"/>
                    <a:pt x="5704" y="19047"/>
                    <a:pt x="7105" y="17113"/>
                  </a:cubicBezTo>
                  <a:cubicBezTo>
                    <a:pt x="7906" y="16012"/>
                    <a:pt x="8840" y="15011"/>
                    <a:pt x="9907" y="14177"/>
                  </a:cubicBezTo>
                  <a:cubicBezTo>
                    <a:pt x="10941" y="13410"/>
                    <a:pt x="12076" y="12810"/>
                    <a:pt x="13210" y="12276"/>
                  </a:cubicBezTo>
                  <a:cubicBezTo>
                    <a:pt x="17346" y="10275"/>
                    <a:pt x="21816" y="8340"/>
                    <a:pt x="26252" y="7172"/>
                  </a:cubicBezTo>
                  <a:cubicBezTo>
                    <a:pt x="26753" y="3903"/>
                    <a:pt x="29488" y="1101"/>
                    <a:pt x="32757" y="534"/>
                  </a:cubicBezTo>
                  <a:cubicBezTo>
                    <a:pt x="33157" y="468"/>
                    <a:pt x="33591" y="434"/>
                    <a:pt x="34025" y="434"/>
                  </a:cubicBezTo>
                  <a:close/>
                  <a:moveTo>
                    <a:pt x="34025" y="1"/>
                  </a:moveTo>
                  <a:cubicBezTo>
                    <a:pt x="33558" y="1"/>
                    <a:pt x="33124" y="34"/>
                    <a:pt x="32657" y="134"/>
                  </a:cubicBezTo>
                  <a:cubicBezTo>
                    <a:pt x="29321" y="701"/>
                    <a:pt x="26519" y="3503"/>
                    <a:pt x="25885" y="6839"/>
                  </a:cubicBezTo>
                  <a:cubicBezTo>
                    <a:pt x="22116" y="7873"/>
                    <a:pt x="18013" y="9474"/>
                    <a:pt x="13010" y="11876"/>
                  </a:cubicBezTo>
                  <a:cubicBezTo>
                    <a:pt x="11976" y="12409"/>
                    <a:pt x="10741" y="13010"/>
                    <a:pt x="9674" y="13844"/>
                  </a:cubicBezTo>
                  <a:cubicBezTo>
                    <a:pt x="8606" y="14644"/>
                    <a:pt x="7639" y="15645"/>
                    <a:pt x="6772" y="16879"/>
                  </a:cubicBezTo>
                  <a:cubicBezTo>
                    <a:pt x="5371" y="18781"/>
                    <a:pt x="4370" y="21016"/>
                    <a:pt x="3803" y="23351"/>
                  </a:cubicBezTo>
                  <a:cubicBezTo>
                    <a:pt x="3736" y="23384"/>
                    <a:pt x="3670" y="23417"/>
                    <a:pt x="3636" y="23451"/>
                  </a:cubicBezTo>
                  <a:cubicBezTo>
                    <a:pt x="2135" y="24318"/>
                    <a:pt x="1001" y="25919"/>
                    <a:pt x="467" y="27854"/>
                  </a:cubicBezTo>
                  <a:cubicBezTo>
                    <a:pt x="67" y="29355"/>
                    <a:pt x="0" y="31056"/>
                    <a:pt x="267" y="33191"/>
                  </a:cubicBezTo>
                  <a:cubicBezTo>
                    <a:pt x="401" y="34192"/>
                    <a:pt x="567" y="35026"/>
                    <a:pt x="801" y="35793"/>
                  </a:cubicBezTo>
                  <a:cubicBezTo>
                    <a:pt x="1768" y="38995"/>
                    <a:pt x="4170" y="41697"/>
                    <a:pt x="7239" y="43098"/>
                  </a:cubicBezTo>
                  <a:cubicBezTo>
                    <a:pt x="6538" y="43532"/>
                    <a:pt x="5871" y="44065"/>
                    <a:pt x="5304" y="44699"/>
                  </a:cubicBezTo>
                  <a:cubicBezTo>
                    <a:pt x="5137" y="44632"/>
                    <a:pt x="4937" y="44632"/>
                    <a:pt x="4737" y="44632"/>
                  </a:cubicBezTo>
                  <a:lnTo>
                    <a:pt x="4670" y="44632"/>
                  </a:lnTo>
                  <a:cubicBezTo>
                    <a:pt x="3903" y="44632"/>
                    <a:pt x="3269" y="45033"/>
                    <a:pt x="2902" y="45633"/>
                  </a:cubicBezTo>
                  <a:cubicBezTo>
                    <a:pt x="2602" y="46134"/>
                    <a:pt x="2535" y="46734"/>
                    <a:pt x="2702" y="47268"/>
                  </a:cubicBezTo>
                  <a:cubicBezTo>
                    <a:pt x="2936" y="48002"/>
                    <a:pt x="3436" y="48502"/>
                    <a:pt x="4137" y="48702"/>
                  </a:cubicBezTo>
                  <a:cubicBezTo>
                    <a:pt x="4303" y="48735"/>
                    <a:pt x="4504" y="48769"/>
                    <a:pt x="4670" y="48769"/>
                  </a:cubicBezTo>
                  <a:cubicBezTo>
                    <a:pt x="5638" y="48769"/>
                    <a:pt x="6472" y="48135"/>
                    <a:pt x="6705" y="47301"/>
                  </a:cubicBezTo>
                  <a:cubicBezTo>
                    <a:pt x="6738" y="47234"/>
                    <a:pt x="6738" y="47134"/>
                    <a:pt x="6772" y="47068"/>
                  </a:cubicBezTo>
                  <a:cubicBezTo>
                    <a:pt x="7906" y="46667"/>
                    <a:pt x="8973" y="46134"/>
                    <a:pt x="9941" y="45466"/>
                  </a:cubicBezTo>
                  <a:lnTo>
                    <a:pt x="9941" y="45466"/>
                  </a:lnTo>
                  <a:cubicBezTo>
                    <a:pt x="9874" y="46000"/>
                    <a:pt x="9874" y="46534"/>
                    <a:pt x="9841" y="47068"/>
                  </a:cubicBezTo>
                  <a:cubicBezTo>
                    <a:pt x="9607" y="47234"/>
                    <a:pt x="9374" y="47468"/>
                    <a:pt x="9207" y="47735"/>
                  </a:cubicBezTo>
                  <a:cubicBezTo>
                    <a:pt x="9107" y="47901"/>
                    <a:pt x="9007" y="48068"/>
                    <a:pt x="8973" y="48268"/>
                  </a:cubicBezTo>
                  <a:cubicBezTo>
                    <a:pt x="8973" y="48335"/>
                    <a:pt x="8907" y="48669"/>
                    <a:pt x="8907" y="48769"/>
                  </a:cubicBezTo>
                  <a:lnTo>
                    <a:pt x="8907" y="48802"/>
                  </a:lnTo>
                  <a:lnTo>
                    <a:pt x="8907" y="48835"/>
                  </a:lnTo>
                  <a:cubicBezTo>
                    <a:pt x="8907" y="48835"/>
                    <a:pt x="8973" y="49269"/>
                    <a:pt x="8973" y="49336"/>
                  </a:cubicBezTo>
                  <a:lnTo>
                    <a:pt x="9374" y="49236"/>
                  </a:lnTo>
                  <a:lnTo>
                    <a:pt x="8973" y="49369"/>
                  </a:lnTo>
                  <a:cubicBezTo>
                    <a:pt x="9040" y="49536"/>
                    <a:pt x="9107" y="49703"/>
                    <a:pt x="9207" y="49870"/>
                  </a:cubicBezTo>
                  <a:cubicBezTo>
                    <a:pt x="9274" y="50003"/>
                    <a:pt x="9407" y="50136"/>
                    <a:pt x="9507" y="50236"/>
                  </a:cubicBezTo>
                  <a:cubicBezTo>
                    <a:pt x="9641" y="50403"/>
                    <a:pt x="9807" y="50503"/>
                    <a:pt x="9941" y="50603"/>
                  </a:cubicBezTo>
                  <a:cubicBezTo>
                    <a:pt x="9974" y="50637"/>
                    <a:pt x="10007" y="50637"/>
                    <a:pt x="10074" y="50670"/>
                  </a:cubicBezTo>
                  <a:cubicBezTo>
                    <a:pt x="10241" y="50770"/>
                    <a:pt x="10408" y="50837"/>
                    <a:pt x="10608" y="50870"/>
                  </a:cubicBezTo>
                  <a:cubicBezTo>
                    <a:pt x="10608" y="50870"/>
                    <a:pt x="10641" y="50904"/>
                    <a:pt x="10675" y="50904"/>
                  </a:cubicBezTo>
                  <a:lnTo>
                    <a:pt x="10708" y="50904"/>
                  </a:lnTo>
                  <a:cubicBezTo>
                    <a:pt x="10841" y="50937"/>
                    <a:pt x="11042" y="50970"/>
                    <a:pt x="11242" y="50970"/>
                  </a:cubicBezTo>
                  <a:cubicBezTo>
                    <a:pt x="11375" y="50970"/>
                    <a:pt x="11609" y="50970"/>
                    <a:pt x="11775" y="50904"/>
                  </a:cubicBezTo>
                  <a:cubicBezTo>
                    <a:pt x="11875" y="50870"/>
                    <a:pt x="12176" y="50737"/>
                    <a:pt x="12242" y="50703"/>
                  </a:cubicBezTo>
                  <a:cubicBezTo>
                    <a:pt x="12409" y="50603"/>
                    <a:pt x="12543" y="50503"/>
                    <a:pt x="12643" y="50403"/>
                  </a:cubicBezTo>
                  <a:lnTo>
                    <a:pt x="12676" y="50370"/>
                  </a:lnTo>
                  <a:lnTo>
                    <a:pt x="12676" y="50337"/>
                  </a:lnTo>
                  <a:lnTo>
                    <a:pt x="12943" y="50036"/>
                  </a:lnTo>
                  <a:lnTo>
                    <a:pt x="12943" y="50003"/>
                  </a:lnTo>
                  <a:lnTo>
                    <a:pt x="12976" y="50003"/>
                  </a:lnTo>
                  <a:cubicBezTo>
                    <a:pt x="13010" y="49870"/>
                    <a:pt x="13143" y="49603"/>
                    <a:pt x="13176" y="49503"/>
                  </a:cubicBezTo>
                  <a:cubicBezTo>
                    <a:pt x="13210" y="49369"/>
                    <a:pt x="13210" y="49269"/>
                    <a:pt x="13210" y="49202"/>
                  </a:cubicBezTo>
                  <a:lnTo>
                    <a:pt x="13210" y="49169"/>
                  </a:lnTo>
                  <a:cubicBezTo>
                    <a:pt x="13243" y="49069"/>
                    <a:pt x="13243" y="49002"/>
                    <a:pt x="13243" y="48902"/>
                  </a:cubicBezTo>
                  <a:cubicBezTo>
                    <a:pt x="13243" y="48769"/>
                    <a:pt x="13210" y="48469"/>
                    <a:pt x="13176" y="48368"/>
                  </a:cubicBezTo>
                  <a:cubicBezTo>
                    <a:pt x="13176" y="48368"/>
                    <a:pt x="13176" y="48368"/>
                    <a:pt x="13176" y="48335"/>
                  </a:cubicBezTo>
                  <a:lnTo>
                    <a:pt x="13143" y="48302"/>
                  </a:lnTo>
                  <a:cubicBezTo>
                    <a:pt x="13143" y="48268"/>
                    <a:pt x="13110" y="48202"/>
                    <a:pt x="13076" y="48135"/>
                  </a:cubicBezTo>
                  <a:cubicBezTo>
                    <a:pt x="13176" y="47868"/>
                    <a:pt x="13243" y="47601"/>
                    <a:pt x="13310" y="47334"/>
                  </a:cubicBezTo>
                  <a:lnTo>
                    <a:pt x="13710" y="45600"/>
                  </a:lnTo>
                  <a:cubicBezTo>
                    <a:pt x="14010" y="45967"/>
                    <a:pt x="14444" y="46334"/>
                    <a:pt x="15011" y="46634"/>
                  </a:cubicBezTo>
                  <a:cubicBezTo>
                    <a:pt x="15678" y="47001"/>
                    <a:pt x="16379" y="47268"/>
                    <a:pt x="17113" y="47468"/>
                  </a:cubicBezTo>
                  <a:cubicBezTo>
                    <a:pt x="17113" y="47468"/>
                    <a:pt x="17146" y="47501"/>
                    <a:pt x="17146" y="47501"/>
                  </a:cubicBezTo>
                  <a:cubicBezTo>
                    <a:pt x="17213" y="47701"/>
                    <a:pt x="17346" y="47901"/>
                    <a:pt x="17513" y="48068"/>
                  </a:cubicBezTo>
                  <a:cubicBezTo>
                    <a:pt x="17680" y="48335"/>
                    <a:pt x="17880" y="48535"/>
                    <a:pt x="18180" y="48702"/>
                  </a:cubicBezTo>
                  <a:cubicBezTo>
                    <a:pt x="18480" y="48902"/>
                    <a:pt x="18814" y="48969"/>
                    <a:pt x="19147" y="48969"/>
                  </a:cubicBezTo>
                  <a:cubicBezTo>
                    <a:pt x="19514" y="48969"/>
                    <a:pt x="19848" y="48902"/>
                    <a:pt x="20148" y="48702"/>
                  </a:cubicBezTo>
                  <a:cubicBezTo>
                    <a:pt x="20281" y="48635"/>
                    <a:pt x="20448" y="48502"/>
                    <a:pt x="20582" y="48402"/>
                  </a:cubicBezTo>
                  <a:cubicBezTo>
                    <a:pt x="20682" y="48302"/>
                    <a:pt x="20815" y="48102"/>
                    <a:pt x="20882" y="48002"/>
                  </a:cubicBezTo>
                  <a:cubicBezTo>
                    <a:pt x="20982" y="47835"/>
                    <a:pt x="21082" y="47635"/>
                    <a:pt x="21115" y="47401"/>
                  </a:cubicBezTo>
                  <a:cubicBezTo>
                    <a:pt x="21182" y="47134"/>
                    <a:pt x="21249" y="46701"/>
                    <a:pt x="21115" y="46300"/>
                  </a:cubicBezTo>
                  <a:cubicBezTo>
                    <a:pt x="21082" y="46167"/>
                    <a:pt x="21015" y="45967"/>
                    <a:pt x="20915" y="45800"/>
                  </a:cubicBezTo>
                  <a:cubicBezTo>
                    <a:pt x="20882" y="45733"/>
                    <a:pt x="20648" y="45466"/>
                    <a:pt x="20615" y="45400"/>
                  </a:cubicBezTo>
                  <a:cubicBezTo>
                    <a:pt x="20548" y="45366"/>
                    <a:pt x="20482" y="45300"/>
                    <a:pt x="20415" y="45233"/>
                  </a:cubicBezTo>
                  <a:cubicBezTo>
                    <a:pt x="20382" y="45233"/>
                    <a:pt x="20348" y="45200"/>
                    <a:pt x="20348" y="45200"/>
                  </a:cubicBezTo>
                  <a:cubicBezTo>
                    <a:pt x="20315" y="45166"/>
                    <a:pt x="20248" y="45133"/>
                    <a:pt x="20181" y="45099"/>
                  </a:cubicBezTo>
                  <a:cubicBezTo>
                    <a:pt x="20148" y="45066"/>
                    <a:pt x="19781" y="44899"/>
                    <a:pt x="19714" y="44899"/>
                  </a:cubicBezTo>
                  <a:lnTo>
                    <a:pt x="19681" y="44866"/>
                  </a:lnTo>
                  <a:cubicBezTo>
                    <a:pt x="19614" y="44866"/>
                    <a:pt x="19247" y="44799"/>
                    <a:pt x="19181" y="44799"/>
                  </a:cubicBezTo>
                  <a:lnTo>
                    <a:pt x="19114" y="44799"/>
                  </a:lnTo>
                  <a:cubicBezTo>
                    <a:pt x="18947" y="44833"/>
                    <a:pt x="18747" y="44833"/>
                    <a:pt x="18614" y="44866"/>
                  </a:cubicBezTo>
                  <a:cubicBezTo>
                    <a:pt x="18580" y="44899"/>
                    <a:pt x="18547" y="44899"/>
                    <a:pt x="18514" y="44899"/>
                  </a:cubicBezTo>
                  <a:cubicBezTo>
                    <a:pt x="17913" y="44299"/>
                    <a:pt x="17279" y="43698"/>
                    <a:pt x="16646" y="43198"/>
                  </a:cubicBezTo>
                  <a:cubicBezTo>
                    <a:pt x="16312" y="42898"/>
                    <a:pt x="16512" y="42064"/>
                    <a:pt x="16679" y="41363"/>
                  </a:cubicBezTo>
                  <a:cubicBezTo>
                    <a:pt x="17079" y="41464"/>
                    <a:pt x="17413" y="41530"/>
                    <a:pt x="17746" y="41597"/>
                  </a:cubicBezTo>
                  <a:cubicBezTo>
                    <a:pt x="18547" y="41764"/>
                    <a:pt x="19381" y="41897"/>
                    <a:pt x="20215" y="41997"/>
                  </a:cubicBezTo>
                  <a:cubicBezTo>
                    <a:pt x="20849" y="43465"/>
                    <a:pt x="21682" y="44666"/>
                    <a:pt x="22750" y="45633"/>
                  </a:cubicBezTo>
                  <a:cubicBezTo>
                    <a:pt x="22883" y="45767"/>
                    <a:pt x="23050" y="45900"/>
                    <a:pt x="23184" y="46033"/>
                  </a:cubicBezTo>
                  <a:cubicBezTo>
                    <a:pt x="23550" y="46334"/>
                    <a:pt x="23917" y="46667"/>
                    <a:pt x="24184" y="47034"/>
                  </a:cubicBezTo>
                  <a:cubicBezTo>
                    <a:pt x="24518" y="47468"/>
                    <a:pt x="24718" y="48035"/>
                    <a:pt x="24951" y="48635"/>
                  </a:cubicBezTo>
                  <a:cubicBezTo>
                    <a:pt x="25052" y="48869"/>
                    <a:pt x="25152" y="49169"/>
                    <a:pt x="25252" y="49403"/>
                  </a:cubicBezTo>
                  <a:cubicBezTo>
                    <a:pt x="25085" y="49769"/>
                    <a:pt x="25018" y="50036"/>
                    <a:pt x="25018" y="50403"/>
                  </a:cubicBezTo>
                  <a:cubicBezTo>
                    <a:pt x="24985" y="50437"/>
                    <a:pt x="24985" y="50437"/>
                    <a:pt x="24985" y="50470"/>
                  </a:cubicBezTo>
                  <a:cubicBezTo>
                    <a:pt x="25018" y="50603"/>
                    <a:pt x="25018" y="50837"/>
                    <a:pt x="25085" y="51004"/>
                  </a:cubicBezTo>
                  <a:cubicBezTo>
                    <a:pt x="25085" y="51037"/>
                    <a:pt x="25085" y="51037"/>
                    <a:pt x="25085" y="51070"/>
                  </a:cubicBezTo>
                  <a:cubicBezTo>
                    <a:pt x="25118" y="51137"/>
                    <a:pt x="25218" y="51437"/>
                    <a:pt x="25285" y="51504"/>
                  </a:cubicBezTo>
                  <a:lnTo>
                    <a:pt x="25285" y="51537"/>
                  </a:lnTo>
                  <a:lnTo>
                    <a:pt x="25318" y="51537"/>
                  </a:lnTo>
                  <a:cubicBezTo>
                    <a:pt x="25352" y="51604"/>
                    <a:pt x="25552" y="51871"/>
                    <a:pt x="25585" y="51938"/>
                  </a:cubicBezTo>
                  <a:cubicBezTo>
                    <a:pt x="25585" y="51938"/>
                    <a:pt x="25619" y="51938"/>
                    <a:pt x="25619" y="51971"/>
                  </a:cubicBezTo>
                  <a:cubicBezTo>
                    <a:pt x="25752" y="52071"/>
                    <a:pt x="25952" y="52238"/>
                    <a:pt x="26019" y="52271"/>
                  </a:cubicBezTo>
                  <a:cubicBezTo>
                    <a:pt x="26119" y="52338"/>
                    <a:pt x="26186" y="52371"/>
                    <a:pt x="26252" y="52371"/>
                  </a:cubicBezTo>
                  <a:lnTo>
                    <a:pt x="26319" y="52405"/>
                  </a:lnTo>
                  <a:lnTo>
                    <a:pt x="26352" y="52438"/>
                  </a:lnTo>
                  <a:cubicBezTo>
                    <a:pt x="26553" y="52505"/>
                    <a:pt x="26719" y="52571"/>
                    <a:pt x="27053" y="52571"/>
                  </a:cubicBezTo>
                  <a:lnTo>
                    <a:pt x="27086" y="52571"/>
                  </a:lnTo>
                  <a:cubicBezTo>
                    <a:pt x="27687" y="52571"/>
                    <a:pt x="28187" y="52371"/>
                    <a:pt x="28621" y="51971"/>
                  </a:cubicBezTo>
                  <a:cubicBezTo>
                    <a:pt x="28754" y="51871"/>
                    <a:pt x="28854" y="51771"/>
                    <a:pt x="28954" y="51671"/>
                  </a:cubicBezTo>
                  <a:cubicBezTo>
                    <a:pt x="29054" y="51571"/>
                    <a:pt x="29188" y="51404"/>
                    <a:pt x="29255" y="51271"/>
                  </a:cubicBezTo>
                  <a:cubicBezTo>
                    <a:pt x="29288" y="51204"/>
                    <a:pt x="29321" y="51104"/>
                    <a:pt x="29355" y="51070"/>
                  </a:cubicBezTo>
                  <a:lnTo>
                    <a:pt x="29388" y="51004"/>
                  </a:lnTo>
                  <a:lnTo>
                    <a:pt x="29388" y="50970"/>
                  </a:lnTo>
                  <a:cubicBezTo>
                    <a:pt x="29421" y="50904"/>
                    <a:pt x="29455" y="50837"/>
                    <a:pt x="29488" y="50737"/>
                  </a:cubicBezTo>
                  <a:cubicBezTo>
                    <a:pt x="29488" y="50703"/>
                    <a:pt x="29488" y="50670"/>
                    <a:pt x="29521" y="50570"/>
                  </a:cubicBezTo>
                  <a:lnTo>
                    <a:pt x="29655" y="50570"/>
                  </a:lnTo>
                  <a:lnTo>
                    <a:pt x="29555" y="50070"/>
                  </a:lnTo>
                  <a:cubicBezTo>
                    <a:pt x="29555" y="50070"/>
                    <a:pt x="29555" y="50036"/>
                    <a:pt x="29521" y="49903"/>
                  </a:cubicBezTo>
                  <a:cubicBezTo>
                    <a:pt x="29521" y="49870"/>
                    <a:pt x="29521" y="49836"/>
                    <a:pt x="29521" y="49803"/>
                  </a:cubicBezTo>
                  <a:cubicBezTo>
                    <a:pt x="29488" y="49669"/>
                    <a:pt x="29488" y="49636"/>
                    <a:pt x="29421" y="49503"/>
                  </a:cubicBezTo>
                  <a:lnTo>
                    <a:pt x="29388" y="49403"/>
                  </a:lnTo>
                  <a:lnTo>
                    <a:pt x="29321" y="49269"/>
                  </a:lnTo>
                  <a:lnTo>
                    <a:pt x="29321" y="49202"/>
                  </a:lnTo>
                  <a:lnTo>
                    <a:pt x="29288" y="49169"/>
                  </a:lnTo>
                  <a:lnTo>
                    <a:pt x="29255" y="49102"/>
                  </a:lnTo>
                  <a:lnTo>
                    <a:pt x="28988" y="48769"/>
                  </a:lnTo>
                  <a:lnTo>
                    <a:pt x="28954" y="48735"/>
                  </a:lnTo>
                  <a:cubicBezTo>
                    <a:pt x="28888" y="48669"/>
                    <a:pt x="28621" y="48469"/>
                    <a:pt x="28554" y="48402"/>
                  </a:cubicBezTo>
                  <a:lnTo>
                    <a:pt x="28521" y="48402"/>
                  </a:lnTo>
                  <a:cubicBezTo>
                    <a:pt x="28487" y="48402"/>
                    <a:pt x="28487" y="48402"/>
                    <a:pt x="28487" y="48368"/>
                  </a:cubicBezTo>
                  <a:cubicBezTo>
                    <a:pt x="28454" y="48135"/>
                    <a:pt x="28454" y="47868"/>
                    <a:pt x="28387" y="47635"/>
                  </a:cubicBezTo>
                  <a:cubicBezTo>
                    <a:pt x="28387" y="47468"/>
                    <a:pt x="28321" y="47201"/>
                    <a:pt x="28387" y="47134"/>
                  </a:cubicBezTo>
                  <a:cubicBezTo>
                    <a:pt x="28421" y="47101"/>
                    <a:pt x="28454" y="47068"/>
                    <a:pt x="28587" y="47034"/>
                  </a:cubicBezTo>
                  <a:cubicBezTo>
                    <a:pt x="28687" y="47001"/>
                    <a:pt x="28821" y="47001"/>
                    <a:pt x="28921" y="47001"/>
                  </a:cubicBezTo>
                  <a:cubicBezTo>
                    <a:pt x="29421" y="47001"/>
                    <a:pt x="29955" y="47234"/>
                    <a:pt x="30522" y="47434"/>
                  </a:cubicBezTo>
                  <a:lnTo>
                    <a:pt x="30589" y="47468"/>
                  </a:lnTo>
                  <a:cubicBezTo>
                    <a:pt x="30589" y="47501"/>
                    <a:pt x="30622" y="47535"/>
                    <a:pt x="30622" y="47568"/>
                  </a:cubicBezTo>
                  <a:cubicBezTo>
                    <a:pt x="30722" y="47868"/>
                    <a:pt x="30856" y="48135"/>
                    <a:pt x="31056" y="48368"/>
                  </a:cubicBezTo>
                  <a:lnTo>
                    <a:pt x="30989" y="48435"/>
                  </a:lnTo>
                  <a:lnTo>
                    <a:pt x="31523" y="48702"/>
                  </a:lnTo>
                  <a:cubicBezTo>
                    <a:pt x="31556" y="48735"/>
                    <a:pt x="31590" y="48735"/>
                    <a:pt x="31590" y="48735"/>
                  </a:cubicBezTo>
                  <a:cubicBezTo>
                    <a:pt x="31656" y="48769"/>
                    <a:pt x="31723" y="48802"/>
                    <a:pt x="31790" y="48835"/>
                  </a:cubicBezTo>
                  <a:cubicBezTo>
                    <a:pt x="31823" y="48835"/>
                    <a:pt x="31856" y="48835"/>
                    <a:pt x="31923" y="48869"/>
                  </a:cubicBezTo>
                  <a:cubicBezTo>
                    <a:pt x="32123" y="48969"/>
                    <a:pt x="32357" y="49036"/>
                    <a:pt x="32624" y="49036"/>
                  </a:cubicBezTo>
                  <a:lnTo>
                    <a:pt x="32690" y="49036"/>
                  </a:lnTo>
                  <a:cubicBezTo>
                    <a:pt x="33224" y="49002"/>
                    <a:pt x="33658" y="48835"/>
                    <a:pt x="34025" y="48469"/>
                  </a:cubicBezTo>
                  <a:cubicBezTo>
                    <a:pt x="34258" y="48268"/>
                    <a:pt x="34425" y="47968"/>
                    <a:pt x="34525" y="47601"/>
                  </a:cubicBezTo>
                  <a:cubicBezTo>
                    <a:pt x="34658" y="47301"/>
                    <a:pt x="34658" y="46901"/>
                    <a:pt x="34558" y="46500"/>
                  </a:cubicBezTo>
                  <a:cubicBezTo>
                    <a:pt x="34425" y="46134"/>
                    <a:pt x="34258" y="45867"/>
                    <a:pt x="33991" y="45566"/>
                  </a:cubicBezTo>
                  <a:cubicBezTo>
                    <a:pt x="33824" y="45366"/>
                    <a:pt x="33591" y="45233"/>
                    <a:pt x="33357" y="45133"/>
                  </a:cubicBezTo>
                  <a:cubicBezTo>
                    <a:pt x="33124" y="45033"/>
                    <a:pt x="32890" y="44966"/>
                    <a:pt x="32657" y="44966"/>
                  </a:cubicBezTo>
                  <a:lnTo>
                    <a:pt x="32590" y="44966"/>
                  </a:lnTo>
                  <a:cubicBezTo>
                    <a:pt x="32323" y="44999"/>
                    <a:pt x="32057" y="45066"/>
                    <a:pt x="31823" y="45166"/>
                  </a:cubicBezTo>
                  <a:cubicBezTo>
                    <a:pt x="31723" y="45133"/>
                    <a:pt x="31623" y="45099"/>
                    <a:pt x="31523" y="45066"/>
                  </a:cubicBezTo>
                  <a:cubicBezTo>
                    <a:pt x="31123" y="44933"/>
                    <a:pt x="30756" y="44833"/>
                    <a:pt x="30555" y="44566"/>
                  </a:cubicBezTo>
                  <a:cubicBezTo>
                    <a:pt x="30489" y="44499"/>
                    <a:pt x="30489" y="44466"/>
                    <a:pt x="30489" y="44466"/>
                  </a:cubicBezTo>
                  <a:cubicBezTo>
                    <a:pt x="30489" y="44432"/>
                    <a:pt x="30555" y="44299"/>
                    <a:pt x="30722" y="44232"/>
                  </a:cubicBezTo>
                  <a:cubicBezTo>
                    <a:pt x="31056" y="44032"/>
                    <a:pt x="31489" y="43999"/>
                    <a:pt x="32023" y="43999"/>
                  </a:cubicBezTo>
                  <a:lnTo>
                    <a:pt x="33091" y="43999"/>
                  </a:lnTo>
                  <a:cubicBezTo>
                    <a:pt x="33124" y="44032"/>
                    <a:pt x="33157" y="44032"/>
                    <a:pt x="33191" y="44065"/>
                  </a:cubicBezTo>
                  <a:cubicBezTo>
                    <a:pt x="33391" y="44232"/>
                    <a:pt x="33624" y="44332"/>
                    <a:pt x="33858" y="44399"/>
                  </a:cubicBezTo>
                  <a:lnTo>
                    <a:pt x="33891" y="44399"/>
                  </a:lnTo>
                  <a:lnTo>
                    <a:pt x="34291" y="44466"/>
                  </a:lnTo>
                  <a:lnTo>
                    <a:pt x="34392" y="44466"/>
                  </a:lnTo>
                  <a:lnTo>
                    <a:pt x="34792" y="44399"/>
                  </a:lnTo>
                  <a:lnTo>
                    <a:pt x="34825" y="44399"/>
                  </a:lnTo>
                  <a:cubicBezTo>
                    <a:pt x="35092" y="44332"/>
                    <a:pt x="35326" y="44232"/>
                    <a:pt x="35492" y="44065"/>
                  </a:cubicBezTo>
                  <a:cubicBezTo>
                    <a:pt x="35692" y="43932"/>
                    <a:pt x="35859" y="43732"/>
                    <a:pt x="35993" y="43532"/>
                  </a:cubicBezTo>
                  <a:cubicBezTo>
                    <a:pt x="36460" y="42764"/>
                    <a:pt x="36326" y="41730"/>
                    <a:pt x="35659" y="41097"/>
                  </a:cubicBezTo>
                  <a:cubicBezTo>
                    <a:pt x="35292" y="40730"/>
                    <a:pt x="34792" y="40496"/>
                    <a:pt x="34291" y="40496"/>
                  </a:cubicBezTo>
                  <a:lnTo>
                    <a:pt x="34225" y="40496"/>
                  </a:lnTo>
                  <a:cubicBezTo>
                    <a:pt x="33891" y="40530"/>
                    <a:pt x="33558" y="40596"/>
                    <a:pt x="33224" y="40796"/>
                  </a:cubicBezTo>
                  <a:lnTo>
                    <a:pt x="33191" y="40796"/>
                  </a:lnTo>
                  <a:lnTo>
                    <a:pt x="33157" y="40830"/>
                  </a:lnTo>
                  <a:lnTo>
                    <a:pt x="33057" y="40930"/>
                  </a:lnTo>
                  <a:lnTo>
                    <a:pt x="32890" y="41063"/>
                  </a:lnTo>
                  <a:lnTo>
                    <a:pt x="32857" y="41063"/>
                  </a:lnTo>
                  <a:cubicBezTo>
                    <a:pt x="32757" y="41163"/>
                    <a:pt x="32657" y="41263"/>
                    <a:pt x="32590" y="41397"/>
                  </a:cubicBezTo>
                  <a:lnTo>
                    <a:pt x="30589" y="41664"/>
                  </a:lnTo>
                  <a:cubicBezTo>
                    <a:pt x="30389" y="41697"/>
                    <a:pt x="30189" y="41730"/>
                    <a:pt x="29988" y="41730"/>
                  </a:cubicBezTo>
                  <a:cubicBezTo>
                    <a:pt x="29855" y="41730"/>
                    <a:pt x="29755" y="41730"/>
                    <a:pt x="29655" y="41697"/>
                  </a:cubicBezTo>
                  <a:cubicBezTo>
                    <a:pt x="30689" y="41263"/>
                    <a:pt x="31623" y="40530"/>
                    <a:pt x="32423" y="39796"/>
                  </a:cubicBezTo>
                  <a:cubicBezTo>
                    <a:pt x="34558" y="37961"/>
                    <a:pt x="36593" y="36060"/>
                    <a:pt x="38494" y="34125"/>
                  </a:cubicBezTo>
                  <a:cubicBezTo>
                    <a:pt x="38961" y="34792"/>
                    <a:pt x="39462" y="35426"/>
                    <a:pt x="39962" y="36060"/>
                  </a:cubicBezTo>
                  <a:cubicBezTo>
                    <a:pt x="40196" y="36327"/>
                    <a:pt x="40396" y="36593"/>
                    <a:pt x="40629" y="36894"/>
                  </a:cubicBezTo>
                  <a:cubicBezTo>
                    <a:pt x="40896" y="37227"/>
                    <a:pt x="41196" y="37661"/>
                    <a:pt x="41096" y="37994"/>
                  </a:cubicBezTo>
                  <a:cubicBezTo>
                    <a:pt x="41030" y="38328"/>
                    <a:pt x="40696" y="38528"/>
                    <a:pt x="40396" y="38628"/>
                  </a:cubicBezTo>
                  <a:cubicBezTo>
                    <a:pt x="40129" y="38728"/>
                    <a:pt x="39862" y="38762"/>
                    <a:pt x="39562" y="38795"/>
                  </a:cubicBezTo>
                  <a:cubicBezTo>
                    <a:pt x="39495" y="38795"/>
                    <a:pt x="39395" y="38828"/>
                    <a:pt x="39328" y="38828"/>
                  </a:cubicBezTo>
                  <a:cubicBezTo>
                    <a:pt x="38995" y="38628"/>
                    <a:pt x="38628" y="38561"/>
                    <a:pt x="38261" y="38561"/>
                  </a:cubicBezTo>
                  <a:cubicBezTo>
                    <a:pt x="37694" y="38561"/>
                    <a:pt x="37093" y="38795"/>
                    <a:pt x="36693" y="39195"/>
                  </a:cubicBezTo>
                  <a:cubicBezTo>
                    <a:pt x="36493" y="39395"/>
                    <a:pt x="36326" y="39629"/>
                    <a:pt x="36226" y="39896"/>
                  </a:cubicBezTo>
                  <a:cubicBezTo>
                    <a:pt x="36093" y="40163"/>
                    <a:pt x="36026" y="40463"/>
                    <a:pt x="36059" y="40763"/>
                  </a:cubicBezTo>
                  <a:cubicBezTo>
                    <a:pt x="36059" y="41430"/>
                    <a:pt x="36293" y="41964"/>
                    <a:pt x="36693" y="42331"/>
                  </a:cubicBezTo>
                  <a:cubicBezTo>
                    <a:pt x="37160" y="42764"/>
                    <a:pt x="37694" y="42965"/>
                    <a:pt x="38261" y="42965"/>
                  </a:cubicBezTo>
                  <a:cubicBezTo>
                    <a:pt x="38828" y="42965"/>
                    <a:pt x="39428" y="42731"/>
                    <a:pt x="39829" y="42331"/>
                  </a:cubicBezTo>
                  <a:cubicBezTo>
                    <a:pt x="39862" y="42297"/>
                    <a:pt x="39895" y="42264"/>
                    <a:pt x="39929" y="42197"/>
                  </a:cubicBezTo>
                  <a:lnTo>
                    <a:pt x="41363" y="41964"/>
                  </a:lnTo>
                  <a:cubicBezTo>
                    <a:pt x="41430" y="41964"/>
                    <a:pt x="41530" y="41931"/>
                    <a:pt x="41630" y="41931"/>
                  </a:cubicBezTo>
                  <a:cubicBezTo>
                    <a:pt x="41663" y="41931"/>
                    <a:pt x="41730" y="41964"/>
                    <a:pt x="41730" y="41964"/>
                  </a:cubicBezTo>
                  <a:cubicBezTo>
                    <a:pt x="41763" y="41964"/>
                    <a:pt x="41864" y="42064"/>
                    <a:pt x="41763" y="42564"/>
                  </a:cubicBezTo>
                  <a:lnTo>
                    <a:pt x="41763" y="42698"/>
                  </a:lnTo>
                  <a:lnTo>
                    <a:pt x="41430" y="44499"/>
                  </a:lnTo>
                  <a:cubicBezTo>
                    <a:pt x="41363" y="44566"/>
                    <a:pt x="41296" y="44632"/>
                    <a:pt x="41230" y="44699"/>
                  </a:cubicBezTo>
                  <a:cubicBezTo>
                    <a:pt x="41030" y="44866"/>
                    <a:pt x="40863" y="45133"/>
                    <a:pt x="40763" y="45400"/>
                  </a:cubicBezTo>
                  <a:cubicBezTo>
                    <a:pt x="40629" y="45667"/>
                    <a:pt x="40563" y="45967"/>
                    <a:pt x="40563" y="46267"/>
                  </a:cubicBezTo>
                  <a:cubicBezTo>
                    <a:pt x="40596" y="46901"/>
                    <a:pt x="40829" y="47468"/>
                    <a:pt x="41230" y="47835"/>
                  </a:cubicBezTo>
                  <a:cubicBezTo>
                    <a:pt x="41697" y="48235"/>
                    <a:pt x="42230" y="48469"/>
                    <a:pt x="42798" y="48469"/>
                  </a:cubicBezTo>
                  <a:cubicBezTo>
                    <a:pt x="43365" y="48469"/>
                    <a:pt x="43932" y="48235"/>
                    <a:pt x="44365" y="47835"/>
                  </a:cubicBezTo>
                  <a:cubicBezTo>
                    <a:pt x="44565" y="47635"/>
                    <a:pt x="44732" y="47368"/>
                    <a:pt x="44832" y="47101"/>
                  </a:cubicBezTo>
                  <a:cubicBezTo>
                    <a:pt x="44966" y="46834"/>
                    <a:pt x="44999" y="46534"/>
                    <a:pt x="44999" y="46234"/>
                  </a:cubicBezTo>
                  <a:cubicBezTo>
                    <a:pt x="44999" y="45867"/>
                    <a:pt x="44899" y="45533"/>
                    <a:pt x="44766" y="45233"/>
                  </a:cubicBezTo>
                  <a:cubicBezTo>
                    <a:pt x="44866" y="44866"/>
                    <a:pt x="44966" y="44466"/>
                    <a:pt x="45032" y="44099"/>
                  </a:cubicBezTo>
                  <a:cubicBezTo>
                    <a:pt x="45166" y="43432"/>
                    <a:pt x="45299" y="42798"/>
                    <a:pt x="45600" y="42264"/>
                  </a:cubicBezTo>
                  <a:cubicBezTo>
                    <a:pt x="45666" y="42131"/>
                    <a:pt x="45700" y="42131"/>
                    <a:pt x="45700" y="42097"/>
                  </a:cubicBezTo>
                  <a:cubicBezTo>
                    <a:pt x="45733" y="42097"/>
                    <a:pt x="45800" y="42131"/>
                    <a:pt x="45933" y="42197"/>
                  </a:cubicBezTo>
                  <a:cubicBezTo>
                    <a:pt x="46233" y="42331"/>
                    <a:pt x="46500" y="42498"/>
                    <a:pt x="46767" y="42664"/>
                  </a:cubicBezTo>
                  <a:cubicBezTo>
                    <a:pt x="47034" y="42831"/>
                    <a:pt x="47267" y="42998"/>
                    <a:pt x="47568" y="43131"/>
                  </a:cubicBezTo>
                  <a:cubicBezTo>
                    <a:pt x="47734" y="43231"/>
                    <a:pt x="47901" y="43298"/>
                    <a:pt x="48068" y="43332"/>
                  </a:cubicBezTo>
                  <a:cubicBezTo>
                    <a:pt x="48135" y="43498"/>
                    <a:pt x="48235" y="43598"/>
                    <a:pt x="48368" y="43698"/>
                  </a:cubicBezTo>
                  <a:cubicBezTo>
                    <a:pt x="48768" y="44099"/>
                    <a:pt x="49269" y="44299"/>
                    <a:pt x="49803" y="44299"/>
                  </a:cubicBezTo>
                  <a:lnTo>
                    <a:pt x="49836" y="44299"/>
                  </a:lnTo>
                  <a:cubicBezTo>
                    <a:pt x="50103" y="44299"/>
                    <a:pt x="50336" y="44232"/>
                    <a:pt x="50570" y="44132"/>
                  </a:cubicBezTo>
                  <a:cubicBezTo>
                    <a:pt x="50837" y="44032"/>
                    <a:pt x="51070" y="43899"/>
                    <a:pt x="51237" y="43698"/>
                  </a:cubicBezTo>
                  <a:cubicBezTo>
                    <a:pt x="51437" y="43498"/>
                    <a:pt x="51570" y="43298"/>
                    <a:pt x="51671" y="43031"/>
                  </a:cubicBezTo>
                  <a:cubicBezTo>
                    <a:pt x="51804" y="42798"/>
                    <a:pt x="51837" y="42531"/>
                    <a:pt x="51837" y="42231"/>
                  </a:cubicBezTo>
                  <a:cubicBezTo>
                    <a:pt x="51804" y="41630"/>
                    <a:pt x="51604" y="41130"/>
                    <a:pt x="51237" y="40796"/>
                  </a:cubicBezTo>
                  <a:cubicBezTo>
                    <a:pt x="50803" y="40396"/>
                    <a:pt x="50303" y="40196"/>
                    <a:pt x="49803" y="40196"/>
                  </a:cubicBezTo>
                  <a:lnTo>
                    <a:pt x="49736" y="40196"/>
                  </a:lnTo>
                  <a:cubicBezTo>
                    <a:pt x="49636" y="40196"/>
                    <a:pt x="49502" y="40196"/>
                    <a:pt x="49369" y="40229"/>
                  </a:cubicBezTo>
                  <a:lnTo>
                    <a:pt x="48702" y="39862"/>
                  </a:lnTo>
                  <a:lnTo>
                    <a:pt x="47434" y="39129"/>
                  </a:lnTo>
                  <a:cubicBezTo>
                    <a:pt x="47101" y="38962"/>
                    <a:pt x="46800" y="38762"/>
                    <a:pt x="46600" y="38495"/>
                  </a:cubicBezTo>
                  <a:cubicBezTo>
                    <a:pt x="46233" y="37994"/>
                    <a:pt x="46367" y="37194"/>
                    <a:pt x="46467" y="36493"/>
                  </a:cubicBezTo>
                  <a:cubicBezTo>
                    <a:pt x="46667" y="35159"/>
                    <a:pt x="46800" y="33825"/>
                    <a:pt x="46867" y="32457"/>
                  </a:cubicBezTo>
                  <a:cubicBezTo>
                    <a:pt x="46967" y="30122"/>
                    <a:pt x="46634" y="28287"/>
                    <a:pt x="45900" y="26920"/>
                  </a:cubicBezTo>
                  <a:cubicBezTo>
                    <a:pt x="46567" y="26286"/>
                    <a:pt x="47234" y="25619"/>
                    <a:pt x="47901" y="24952"/>
                  </a:cubicBezTo>
                  <a:cubicBezTo>
                    <a:pt x="49369" y="23517"/>
                    <a:pt x="50903" y="22016"/>
                    <a:pt x="52004" y="20182"/>
                  </a:cubicBezTo>
                  <a:cubicBezTo>
                    <a:pt x="52838" y="18781"/>
                    <a:pt x="53305" y="17313"/>
                    <a:pt x="53338" y="15879"/>
                  </a:cubicBezTo>
                  <a:cubicBezTo>
                    <a:pt x="53505" y="15578"/>
                    <a:pt x="53505" y="15245"/>
                    <a:pt x="53338" y="14978"/>
                  </a:cubicBezTo>
                  <a:cubicBezTo>
                    <a:pt x="53305" y="14611"/>
                    <a:pt x="53238" y="14277"/>
                    <a:pt x="53172" y="13944"/>
                  </a:cubicBezTo>
                  <a:cubicBezTo>
                    <a:pt x="52871" y="12843"/>
                    <a:pt x="52271" y="11742"/>
                    <a:pt x="51337" y="10575"/>
                  </a:cubicBezTo>
                  <a:cubicBezTo>
                    <a:pt x="50636" y="9707"/>
                    <a:pt x="49869" y="8907"/>
                    <a:pt x="49002" y="8206"/>
                  </a:cubicBezTo>
                  <a:cubicBezTo>
                    <a:pt x="49602" y="7272"/>
                    <a:pt x="49702" y="6038"/>
                    <a:pt x="49569" y="5104"/>
                  </a:cubicBezTo>
                  <a:cubicBezTo>
                    <a:pt x="49536" y="4937"/>
                    <a:pt x="49502" y="4737"/>
                    <a:pt x="49469" y="4537"/>
                  </a:cubicBezTo>
                  <a:cubicBezTo>
                    <a:pt x="49235" y="3636"/>
                    <a:pt x="48768" y="2869"/>
                    <a:pt x="48101" y="2302"/>
                  </a:cubicBezTo>
                  <a:cubicBezTo>
                    <a:pt x="47234" y="1502"/>
                    <a:pt x="46067" y="1101"/>
                    <a:pt x="44832" y="1101"/>
                  </a:cubicBezTo>
                  <a:cubicBezTo>
                    <a:pt x="44299" y="1101"/>
                    <a:pt x="43732" y="1168"/>
                    <a:pt x="43198" y="1335"/>
                  </a:cubicBezTo>
                  <a:cubicBezTo>
                    <a:pt x="42297" y="1602"/>
                    <a:pt x="41230" y="2202"/>
                    <a:pt x="40529" y="3003"/>
                  </a:cubicBezTo>
                  <a:cubicBezTo>
                    <a:pt x="38928" y="1135"/>
                    <a:pt x="36493" y="1"/>
                    <a:pt x="34025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9"/>
            <p:cNvSpPr/>
            <p:nvPr/>
          </p:nvSpPr>
          <p:spPr>
            <a:xfrm>
              <a:off x="4043900" y="2156275"/>
              <a:ext cx="234350" cy="188400"/>
            </a:xfrm>
            <a:custGeom>
              <a:avLst/>
              <a:gdLst/>
              <a:ahLst/>
              <a:cxnLst/>
              <a:rect l="l" t="t" r="r" b="b"/>
              <a:pathLst>
                <a:path w="9374" h="7536" extrusionOk="0">
                  <a:moveTo>
                    <a:pt x="4885" y="0"/>
                  </a:moveTo>
                  <a:cubicBezTo>
                    <a:pt x="4384" y="0"/>
                    <a:pt x="3872" y="75"/>
                    <a:pt x="3369" y="229"/>
                  </a:cubicBezTo>
                  <a:cubicBezTo>
                    <a:pt x="2335" y="529"/>
                    <a:pt x="968" y="1330"/>
                    <a:pt x="501" y="2331"/>
                  </a:cubicBezTo>
                  <a:cubicBezTo>
                    <a:pt x="0" y="3365"/>
                    <a:pt x="567" y="4632"/>
                    <a:pt x="1268" y="5399"/>
                  </a:cubicBezTo>
                  <a:cubicBezTo>
                    <a:pt x="2135" y="6400"/>
                    <a:pt x="3336" y="7067"/>
                    <a:pt x="4603" y="7368"/>
                  </a:cubicBezTo>
                  <a:cubicBezTo>
                    <a:pt x="5091" y="7476"/>
                    <a:pt x="5598" y="7535"/>
                    <a:pt x="6104" y="7535"/>
                  </a:cubicBezTo>
                  <a:cubicBezTo>
                    <a:pt x="6532" y="7535"/>
                    <a:pt x="6959" y="7493"/>
                    <a:pt x="7372" y="7401"/>
                  </a:cubicBezTo>
                  <a:cubicBezTo>
                    <a:pt x="7606" y="7368"/>
                    <a:pt x="7806" y="7267"/>
                    <a:pt x="7973" y="7167"/>
                  </a:cubicBezTo>
                  <a:cubicBezTo>
                    <a:pt x="9073" y="6534"/>
                    <a:pt x="9374" y="4932"/>
                    <a:pt x="9207" y="3665"/>
                  </a:cubicBezTo>
                  <a:cubicBezTo>
                    <a:pt x="9173" y="3498"/>
                    <a:pt x="9140" y="3298"/>
                    <a:pt x="9107" y="3131"/>
                  </a:cubicBezTo>
                  <a:cubicBezTo>
                    <a:pt x="8873" y="2297"/>
                    <a:pt x="8440" y="1597"/>
                    <a:pt x="7872" y="1096"/>
                  </a:cubicBezTo>
                  <a:cubicBezTo>
                    <a:pt x="7087" y="380"/>
                    <a:pt x="6014" y="0"/>
                    <a:pt x="488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9"/>
            <p:cNvSpPr/>
            <p:nvPr/>
          </p:nvSpPr>
          <p:spPr>
            <a:xfrm>
              <a:off x="4126450" y="2183675"/>
              <a:ext cx="151800" cy="161000"/>
            </a:xfrm>
            <a:custGeom>
              <a:avLst/>
              <a:gdLst/>
              <a:ahLst/>
              <a:cxnLst/>
              <a:rect l="l" t="t" r="r" b="b"/>
              <a:pathLst>
                <a:path w="6072" h="6440" extrusionOk="0">
                  <a:moveTo>
                    <a:pt x="4570" y="0"/>
                  </a:moveTo>
                  <a:cubicBezTo>
                    <a:pt x="3636" y="34"/>
                    <a:pt x="2602" y="467"/>
                    <a:pt x="1969" y="868"/>
                  </a:cubicBezTo>
                  <a:cubicBezTo>
                    <a:pt x="1235" y="1401"/>
                    <a:pt x="601" y="2135"/>
                    <a:pt x="334" y="3036"/>
                  </a:cubicBezTo>
                  <a:cubicBezTo>
                    <a:pt x="1" y="4170"/>
                    <a:pt x="401" y="5471"/>
                    <a:pt x="1268" y="6238"/>
                  </a:cubicBezTo>
                  <a:cubicBezTo>
                    <a:pt x="1268" y="6272"/>
                    <a:pt x="1301" y="6272"/>
                    <a:pt x="1301" y="6272"/>
                  </a:cubicBezTo>
                  <a:cubicBezTo>
                    <a:pt x="1789" y="6380"/>
                    <a:pt x="2296" y="6439"/>
                    <a:pt x="2802" y="6439"/>
                  </a:cubicBezTo>
                  <a:cubicBezTo>
                    <a:pt x="3230" y="6439"/>
                    <a:pt x="3657" y="6397"/>
                    <a:pt x="4070" y="6305"/>
                  </a:cubicBezTo>
                  <a:cubicBezTo>
                    <a:pt x="4304" y="6272"/>
                    <a:pt x="4504" y="6171"/>
                    <a:pt x="4671" y="6071"/>
                  </a:cubicBezTo>
                  <a:cubicBezTo>
                    <a:pt x="5771" y="5438"/>
                    <a:pt x="6072" y="3836"/>
                    <a:pt x="5905" y="2569"/>
                  </a:cubicBezTo>
                  <a:cubicBezTo>
                    <a:pt x="5871" y="2402"/>
                    <a:pt x="5838" y="2202"/>
                    <a:pt x="5805" y="2035"/>
                  </a:cubicBezTo>
                  <a:cubicBezTo>
                    <a:pt x="5571" y="1201"/>
                    <a:pt x="5138" y="501"/>
                    <a:pt x="4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9"/>
            <p:cNvSpPr/>
            <p:nvPr/>
          </p:nvSpPr>
          <p:spPr>
            <a:xfrm>
              <a:off x="4208175" y="2232775"/>
              <a:ext cx="70075" cy="102700"/>
            </a:xfrm>
            <a:custGeom>
              <a:avLst/>
              <a:gdLst/>
              <a:ahLst/>
              <a:cxnLst/>
              <a:rect l="l" t="t" r="r" b="b"/>
              <a:pathLst>
                <a:path w="2803" h="4108" extrusionOk="0">
                  <a:moveTo>
                    <a:pt x="2026" y="1"/>
                  </a:moveTo>
                  <a:cubicBezTo>
                    <a:pt x="1476" y="1"/>
                    <a:pt x="932" y="239"/>
                    <a:pt x="601" y="672"/>
                  </a:cubicBezTo>
                  <a:cubicBezTo>
                    <a:pt x="234" y="1205"/>
                    <a:pt x="1" y="1872"/>
                    <a:pt x="67" y="2540"/>
                  </a:cubicBezTo>
                  <a:cubicBezTo>
                    <a:pt x="167" y="3173"/>
                    <a:pt x="568" y="3807"/>
                    <a:pt x="1168" y="4041"/>
                  </a:cubicBezTo>
                  <a:cubicBezTo>
                    <a:pt x="1268" y="4074"/>
                    <a:pt x="1335" y="4107"/>
                    <a:pt x="1402" y="4107"/>
                  </a:cubicBezTo>
                  <a:cubicBezTo>
                    <a:pt x="2502" y="3474"/>
                    <a:pt x="2803" y="1872"/>
                    <a:pt x="2636" y="605"/>
                  </a:cubicBezTo>
                  <a:cubicBezTo>
                    <a:pt x="2602" y="438"/>
                    <a:pt x="2569" y="238"/>
                    <a:pt x="2536" y="71"/>
                  </a:cubicBezTo>
                  <a:cubicBezTo>
                    <a:pt x="2369" y="24"/>
                    <a:pt x="2198" y="1"/>
                    <a:pt x="2026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9"/>
            <p:cNvSpPr/>
            <p:nvPr/>
          </p:nvSpPr>
          <p:spPr>
            <a:xfrm>
              <a:off x="3137400" y="2129225"/>
              <a:ext cx="1230925" cy="1034825"/>
            </a:xfrm>
            <a:custGeom>
              <a:avLst/>
              <a:gdLst/>
              <a:ahLst/>
              <a:cxnLst/>
              <a:rect l="l" t="t" r="r" b="b"/>
              <a:pathLst>
                <a:path w="49237" h="41393" extrusionOk="0">
                  <a:moveTo>
                    <a:pt x="30334" y="0"/>
                  </a:moveTo>
                  <a:cubicBezTo>
                    <a:pt x="29906" y="0"/>
                    <a:pt x="29478" y="36"/>
                    <a:pt x="29055" y="110"/>
                  </a:cubicBezTo>
                  <a:cubicBezTo>
                    <a:pt x="25786" y="677"/>
                    <a:pt x="23051" y="3479"/>
                    <a:pt x="22550" y="6748"/>
                  </a:cubicBezTo>
                  <a:cubicBezTo>
                    <a:pt x="18114" y="7916"/>
                    <a:pt x="13644" y="9851"/>
                    <a:pt x="9508" y="11852"/>
                  </a:cubicBezTo>
                  <a:cubicBezTo>
                    <a:pt x="8340" y="12386"/>
                    <a:pt x="7206" y="12986"/>
                    <a:pt x="6205" y="13753"/>
                  </a:cubicBezTo>
                  <a:cubicBezTo>
                    <a:pt x="5138" y="14587"/>
                    <a:pt x="4204" y="15588"/>
                    <a:pt x="3403" y="16689"/>
                  </a:cubicBezTo>
                  <a:cubicBezTo>
                    <a:pt x="1502" y="19324"/>
                    <a:pt x="335" y="22493"/>
                    <a:pt x="101" y="25729"/>
                  </a:cubicBezTo>
                  <a:cubicBezTo>
                    <a:pt x="1" y="27096"/>
                    <a:pt x="34" y="28497"/>
                    <a:pt x="368" y="29832"/>
                  </a:cubicBezTo>
                  <a:cubicBezTo>
                    <a:pt x="1035" y="32500"/>
                    <a:pt x="2770" y="34802"/>
                    <a:pt x="4904" y="36570"/>
                  </a:cubicBezTo>
                  <a:cubicBezTo>
                    <a:pt x="6339" y="37737"/>
                    <a:pt x="7940" y="38671"/>
                    <a:pt x="9641" y="39405"/>
                  </a:cubicBezTo>
                  <a:cubicBezTo>
                    <a:pt x="11076" y="40005"/>
                    <a:pt x="12577" y="40472"/>
                    <a:pt x="14111" y="40773"/>
                  </a:cubicBezTo>
                  <a:cubicBezTo>
                    <a:pt x="16152" y="41201"/>
                    <a:pt x="18230" y="41393"/>
                    <a:pt x="20307" y="41393"/>
                  </a:cubicBezTo>
                  <a:cubicBezTo>
                    <a:pt x="21625" y="41393"/>
                    <a:pt x="22943" y="41315"/>
                    <a:pt x="24252" y="41173"/>
                  </a:cubicBezTo>
                  <a:cubicBezTo>
                    <a:pt x="24276" y="41173"/>
                    <a:pt x="24300" y="41174"/>
                    <a:pt x="24325" y="41174"/>
                  </a:cubicBezTo>
                  <a:cubicBezTo>
                    <a:pt x="25895" y="41174"/>
                    <a:pt x="27272" y="40123"/>
                    <a:pt x="28455" y="39071"/>
                  </a:cubicBezTo>
                  <a:cubicBezTo>
                    <a:pt x="32357" y="35669"/>
                    <a:pt x="36060" y="32033"/>
                    <a:pt x="39462" y="28130"/>
                  </a:cubicBezTo>
                  <a:cubicBezTo>
                    <a:pt x="40096" y="27964"/>
                    <a:pt x="40597" y="27497"/>
                    <a:pt x="41064" y="27029"/>
                  </a:cubicBezTo>
                  <a:cubicBezTo>
                    <a:pt x="41998" y="26095"/>
                    <a:pt x="42965" y="25161"/>
                    <a:pt x="43932" y="24227"/>
                  </a:cubicBezTo>
                  <a:cubicBezTo>
                    <a:pt x="45400" y="22793"/>
                    <a:pt x="46901" y="21325"/>
                    <a:pt x="47935" y="19557"/>
                  </a:cubicBezTo>
                  <a:cubicBezTo>
                    <a:pt x="48702" y="18257"/>
                    <a:pt x="49236" y="16722"/>
                    <a:pt x="49236" y="15221"/>
                  </a:cubicBezTo>
                  <a:cubicBezTo>
                    <a:pt x="49236" y="14687"/>
                    <a:pt x="49203" y="14154"/>
                    <a:pt x="49069" y="13620"/>
                  </a:cubicBezTo>
                  <a:cubicBezTo>
                    <a:pt x="48736" y="12419"/>
                    <a:pt x="48069" y="11352"/>
                    <a:pt x="47301" y="10418"/>
                  </a:cubicBezTo>
                  <a:cubicBezTo>
                    <a:pt x="45066" y="7616"/>
                    <a:pt x="41864" y="5614"/>
                    <a:pt x="38395" y="4780"/>
                  </a:cubicBezTo>
                  <a:cubicBezTo>
                    <a:pt x="38128" y="4714"/>
                    <a:pt x="37828" y="4647"/>
                    <a:pt x="37628" y="4447"/>
                  </a:cubicBezTo>
                  <a:cubicBezTo>
                    <a:pt x="37528" y="4347"/>
                    <a:pt x="37461" y="4213"/>
                    <a:pt x="37394" y="4113"/>
                  </a:cubicBezTo>
                  <a:cubicBezTo>
                    <a:pt x="36031" y="1590"/>
                    <a:pt x="33181" y="0"/>
                    <a:pt x="30334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9"/>
            <p:cNvSpPr/>
            <p:nvPr/>
          </p:nvSpPr>
          <p:spPr>
            <a:xfrm>
              <a:off x="3957175" y="2741125"/>
              <a:ext cx="352775" cy="549950"/>
            </a:xfrm>
            <a:custGeom>
              <a:avLst/>
              <a:gdLst/>
              <a:ahLst/>
              <a:cxnLst/>
              <a:rect l="l" t="t" r="r" b="b"/>
              <a:pathLst>
                <a:path w="14111" h="21998" extrusionOk="0">
                  <a:moveTo>
                    <a:pt x="5738" y="1"/>
                  </a:moveTo>
                  <a:cubicBezTo>
                    <a:pt x="4730" y="1"/>
                    <a:pt x="3695" y="446"/>
                    <a:pt x="2802" y="1219"/>
                  </a:cubicBezTo>
                  <a:cubicBezTo>
                    <a:pt x="2135" y="1786"/>
                    <a:pt x="1534" y="2487"/>
                    <a:pt x="1201" y="3287"/>
                  </a:cubicBezTo>
                  <a:cubicBezTo>
                    <a:pt x="634" y="4755"/>
                    <a:pt x="967" y="6456"/>
                    <a:pt x="1701" y="7891"/>
                  </a:cubicBezTo>
                  <a:cubicBezTo>
                    <a:pt x="2402" y="9292"/>
                    <a:pt x="3503" y="10493"/>
                    <a:pt x="4470" y="11727"/>
                  </a:cubicBezTo>
                  <a:cubicBezTo>
                    <a:pt x="4803" y="12160"/>
                    <a:pt x="5137" y="12661"/>
                    <a:pt x="5004" y="13194"/>
                  </a:cubicBezTo>
                  <a:cubicBezTo>
                    <a:pt x="4904" y="13661"/>
                    <a:pt x="4470" y="13995"/>
                    <a:pt x="4036" y="14128"/>
                  </a:cubicBezTo>
                  <a:cubicBezTo>
                    <a:pt x="3569" y="14262"/>
                    <a:pt x="3102" y="14295"/>
                    <a:pt x="2635" y="14395"/>
                  </a:cubicBezTo>
                  <a:cubicBezTo>
                    <a:pt x="2068" y="14495"/>
                    <a:pt x="1568" y="14696"/>
                    <a:pt x="1067" y="14996"/>
                  </a:cubicBezTo>
                  <a:cubicBezTo>
                    <a:pt x="534" y="15363"/>
                    <a:pt x="0" y="16063"/>
                    <a:pt x="300" y="16630"/>
                  </a:cubicBezTo>
                  <a:cubicBezTo>
                    <a:pt x="505" y="17039"/>
                    <a:pt x="973" y="17154"/>
                    <a:pt x="1461" y="17154"/>
                  </a:cubicBezTo>
                  <a:cubicBezTo>
                    <a:pt x="1689" y="17154"/>
                    <a:pt x="1922" y="17129"/>
                    <a:pt x="2135" y="17097"/>
                  </a:cubicBezTo>
                  <a:cubicBezTo>
                    <a:pt x="3002" y="16964"/>
                    <a:pt x="3903" y="16797"/>
                    <a:pt x="4803" y="16664"/>
                  </a:cubicBezTo>
                  <a:cubicBezTo>
                    <a:pt x="4908" y="16649"/>
                    <a:pt x="5012" y="16634"/>
                    <a:pt x="5114" y="16634"/>
                  </a:cubicBezTo>
                  <a:cubicBezTo>
                    <a:pt x="5239" y="16634"/>
                    <a:pt x="5360" y="16657"/>
                    <a:pt x="5471" y="16730"/>
                  </a:cubicBezTo>
                  <a:cubicBezTo>
                    <a:pt x="5804" y="16930"/>
                    <a:pt x="5771" y="17364"/>
                    <a:pt x="5704" y="17731"/>
                  </a:cubicBezTo>
                  <a:cubicBezTo>
                    <a:pt x="5571" y="18465"/>
                    <a:pt x="5437" y="19165"/>
                    <a:pt x="5304" y="19866"/>
                  </a:cubicBezTo>
                  <a:cubicBezTo>
                    <a:pt x="5237" y="20266"/>
                    <a:pt x="5170" y="20666"/>
                    <a:pt x="5237" y="21033"/>
                  </a:cubicBezTo>
                  <a:cubicBezTo>
                    <a:pt x="5304" y="21434"/>
                    <a:pt x="5537" y="21801"/>
                    <a:pt x="5904" y="21934"/>
                  </a:cubicBezTo>
                  <a:cubicBezTo>
                    <a:pt x="6006" y="21978"/>
                    <a:pt x="6112" y="21997"/>
                    <a:pt x="6219" y="21997"/>
                  </a:cubicBezTo>
                  <a:cubicBezTo>
                    <a:pt x="6607" y="21997"/>
                    <a:pt x="7011" y="21740"/>
                    <a:pt x="7272" y="21400"/>
                  </a:cubicBezTo>
                  <a:cubicBezTo>
                    <a:pt x="8239" y="20233"/>
                    <a:pt x="8006" y="18465"/>
                    <a:pt x="8740" y="17164"/>
                  </a:cubicBezTo>
                  <a:cubicBezTo>
                    <a:pt x="8840" y="17031"/>
                    <a:pt x="8906" y="16897"/>
                    <a:pt x="9073" y="16830"/>
                  </a:cubicBezTo>
                  <a:cubicBezTo>
                    <a:pt x="9122" y="16811"/>
                    <a:pt x="9174" y="16803"/>
                    <a:pt x="9227" y="16803"/>
                  </a:cubicBezTo>
                  <a:cubicBezTo>
                    <a:pt x="9357" y="16803"/>
                    <a:pt x="9499" y="16850"/>
                    <a:pt x="9640" y="16897"/>
                  </a:cubicBezTo>
                  <a:cubicBezTo>
                    <a:pt x="10207" y="17164"/>
                    <a:pt x="10708" y="17564"/>
                    <a:pt x="11241" y="17864"/>
                  </a:cubicBezTo>
                  <a:cubicBezTo>
                    <a:pt x="11623" y="18066"/>
                    <a:pt x="12050" y="18208"/>
                    <a:pt x="12471" y="18208"/>
                  </a:cubicBezTo>
                  <a:cubicBezTo>
                    <a:pt x="12676" y="18208"/>
                    <a:pt x="12879" y="18174"/>
                    <a:pt x="13076" y="18098"/>
                  </a:cubicBezTo>
                  <a:cubicBezTo>
                    <a:pt x="13676" y="17898"/>
                    <a:pt x="14110" y="17164"/>
                    <a:pt x="13810" y="16597"/>
                  </a:cubicBezTo>
                  <a:cubicBezTo>
                    <a:pt x="13676" y="16263"/>
                    <a:pt x="13343" y="16097"/>
                    <a:pt x="13009" y="15896"/>
                  </a:cubicBezTo>
                  <a:cubicBezTo>
                    <a:pt x="12275" y="15463"/>
                    <a:pt x="11508" y="15029"/>
                    <a:pt x="10741" y="14595"/>
                  </a:cubicBezTo>
                  <a:cubicBezTo>
                    <a:pt x="10374" y="14395"/>
                    <a:pt x="10007" y="14162"/>
                    <a:pt x="9774" y="13828"/>
                  </a:cubicBezTo>
                  <a:cubicBezTo>
                    <a:pt x="9307" y="13194"/>
                    <a:pt x="9440" y="12327"/>
                    <a:pt x="9574" y="11527"/>
                  </a:cubicBezTo>
                  <a:cubicBezTo>
                    <a:pt x="9774" y="10226"/>
                    <a:pt x="9907" y="8891"/>
                    <a:pt x="9940" y="7557"/>
                  </a:cubicBezTo>
                  <a:cubicBezTo>
                    <a:pt x="10041" y="5489"/>
                    <a:pt x="9807" y="2954"/>
                    <a:pt x="8373" y="1286"/>
                  </a:cubicBezTo>
                  <a:cubicBezTo>
                    <a:pt x="7612" y="396"/>
                    <a:pt x="6687" y="1"/>
                    <a:pt x="5738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9"/>
            <p:cNvSpPr/>
            <p:nvPr/>
          </p:nvSpPr>
          <p:spPr>
            <a:xfrm>
              <a:off x="3751175" y="2178525"/>
              <a:ext cx="271900" cy="238825"/>
            </a:xfrm>
            <a:custGeom>
              <a:avLst/>
              <a:gdLst/>
              <a:ahLst/>
              <a:cxnLst/>
              <a:rect l="l" t="t" r="r" b="b"/>
              <a:pathLst>
                <a:path w="10876" h="9553" extrusionOk="0">
                  <a:moveTo>
                    <a:pt x="5807" y="0"/>
                  </a:moveTo>
                  <a:cubicBezTo>
                    <a:pt x="5538" y="0"/>
                    <a:pt x="5270" y="24"/>
                    <a:pt x="5004" y="73"/>
                  </a:cubicBezTo>
                  <a:cubicBezTo>
                    <a:pt x="2036" y="640"/>
                    <a:pt x="1" y="4376"/>
                    <a:pt x="1469" y="7145"/>
                  </a:cubicBezTo>
                  <a:cubicBezTo>
                    <a:pt x="2036" y="8245"/>
                    <a:pt x="3136" y="9046"/>
                    <a:pt x="4371" y="9380"/>
                  </a:cubicBezTo>
                  <a:cubicBezTo>
                    <a:pt x="4789" y="9496"/>
                    <a:pt x="5220" y="9552"/>
                    <a:pt x="5650" y="9552"/>
                  </a:cubicBezTo>
                  <a:cubicBezTo>
                    <a:pt x="7315" y="9552"/>
                    <a:pt x="8974" y="8716"/>
                    <a:pt x="9875" y="7311"/>
                  </a:cubicBezTo>
                  <a:cubicBezTo>
                    <a:pt x="10875" y="5744"/>
                    <a:pt x="10842" y="3609"/>
                    <a:pt x="9808" y="2108"/>
                  </a:cubicBezTo>
                  <a:cubicBezTo>
                    <a:pt x="8926" y="799"/>
                    <a:pt x="7365" y="0"/>
                    <a:pt x="58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9"/>
            <p:cNvSpPr/>
            <p:nvPr/>
          </p:nvSpPr>
          <p:spPr>
            <a:xfrm>
              <a:off x="3820400" y="2233375"/>
              <a:ext cx="145125" cy="127350"/>
            </a:xfrm>
            <a:custGeom>
              <a:avLst/>
              <a:gdLst/>
              <a:ahLst/>
              <a:cxnLst/>
              <a:rect l="l" t="t" r="r" b="b"/>
              <a:pathLst>
                <a:path w="5805" h="5094" extrusionOk="0">
                  <a:moveTo>
                    <a:pt x="2994" y="1"/>
                  </a:moveTo>
                  <a:cubicBezTo>
                    <a:pt x="2221" y="1"/>
                    <a:pt x="1441" y="309"/>
                    <a:pt x="901" y="914"/>
                  </a:cubicBezTo>
                  <a:cubicBezTo>
                    <a:pt x="0" y="1882"/>
                    <a:pt x="634" y="3983"/>
                    <a:pt x="1635" y="4684"/>
                  </a:cubicBezTo>
                  <a:cubicBezTo>
                    <a:pt x="2035" y="4960"/>
                    <a:pt x="2521" y="5093"/>
                    <a:pt x="3012" y="5093"/>
                  </a:cubicBezTo>
                  <a:cubicBezTo>
                    <a:pt x="3708" y="5093"/>
                    <a:pt x="4415" y="4825"/>
                    <a:pt x="4904" y="4317"/>
                  </a:cubicBezTo>
                  <a:cubicBezTo>
                    <a:pt x="5738" y="3450"/>
                    <a:pt x="5805" y="1982"/>
                    <a:pt x="5104" y="1015"/>
                  </a:cubicBezTo>
                  <a:cubicBezTo>
                    <a:pt x="4594" y="334"/>
                    <a:pt x="3798" y="1"/>
                    <a:pt x="299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9"/>
            <p:cNvSpPr/>
            <p:nvPr/>
          </p:nvSpPr>
          <p:spPr>
            <a:xfrm>
              <a:off x="3375925" y="2494950"/>
              <a:ext cx="992400" cy="669100"/>
            </a:xfrm>
            <a:custGeom>
              <a:avLst/>
              <a:gdLst/>
              <a:ahLst/>
              <a:cxnLst/>
              <a:rect l="l" t="t" r="r" b="b"/>
              <a:pathLst>
                <a:path w="39696" h="26764" extrusionOk="0">
                  <a:moveTo>
                    <a:pt x="37756" y="1"/>
                  </a:moveTo>
                  <a:cubicBezTo>
                    <a:pt x="37263" y="1"/>
                    <a:pt x="36764" y="92"/>
                    <a:pt x="36293" y="258"/>
                  </a:cubicBezTo>
                  <a:cubicBezTo>
                    <a:pt x="34992" y="692"/>
                    <a:pt x="33924" y="1593"/>
                    <a:pt x="32824" y="2393"/>
                  </a:cubicBezTo>
                  <a:cubicBezTo>
                    <a:pt x="30689" y="3961"/>
                    <a:pt x="28254" y="5162"/>
                    <a:pt x="25685" y="5796"/>
                  </a:cubicBezTo>
                  <a:cubicBezTo>
                    <a:pt x="24084" y="6163"/>
                    <a:pt x="22416" y="6329"/>
                    <a:pt x="20782" y="6663"/>
                  </a:cubicBezTo>
                  <a:cubicBezTo>
                    <a:pt x="17713" y="7364"/>
                    <a:pt x="14844" y="8831"/>
                    <a:pt x="12042" y="10299"/>
                  </a:cubicBezTo>
                  <a:cubicBezTo>
                    <a:pt x="9340" y="11700"/>
                    <a:pt x="6605" y="13134"/>
                    <a:pt x="4337" y="15169"/>
                  </a:cubicBezTo>
                  <a:cubicBezTo>
                    <a:pt x="2068" y="17204"/>
                    <a:pt x="267" y="19939"/>
                    <a:pt x="33" y="23008"/>
                  </a:cubicBezTo>
                  <a:cubicBezTo>
                    <a:pt x="0" y="23575"/>
                    <a:pt x="0" y="24176"/>
                    <a:pt x="100" y="24776"/>
                  </a:cubicBezTo>
                  <a:cubicBezTo>
                    <a:pt x="1535" y="25376"/>
                    <a:pt x="3036" y="25843"/>
                    <a:pt x="4570" y="26144"/>
                  </a:cubicBezTo>
                  <a:cubicBezTo>
                    <a:pt x="6611" y="26572"/>
                    <a:pt x="8689" y="26764"/>
                    <a:pt x="10766" y="26764"/>
                  </a:cubicBezTo>
                  <a:cubicBezTo>
                    <a:pt x="12084" y="26764"/>
                    <a:pt x="13402" y="26686"/>
                    <a:pt x="14711" y="26544"/>
                  </a:cubicBezTo>
                  <a:cubicBezTo>
                    <a:pt x="14735" y="26544"/>
                    <a:pt x="14759" y="26545"/>
                    <a:pt x="14784" y="26545"/>
                  </a:cubicBezTo>
                  <a:cubicBezTo>
                    <a:pt x="16354" y="26545"/>
                    <a:pt x="17731" y="25494"/>
                    <a:pt x="18914" y="24442"/>
                  </a:cubicBezTo>
                  <a:cubicBezTo>
                    <a:pt x="22816" y="21040"/>
                    <a:pt x="26519" y="17404"/>
                    <a:pt x="29921" y="13501"/>
                  </a:cubicBezTo>
                  <a:cubicBezTo>
                    <a:pt x="30555" y="13335"/>
                    <a:pt x="31056" y="12868"/>
                    <a:pt x="31523" y="12400"/>
                  </a:cubicBezTo>
                  <a:cubicBezTo>
                    <a:pt x="32457" y="11466"/>
                    <a:pt x="33424" y="10532"/>
                    <a:pt x="34391" y="9598"/>
                  </a:cubicBezTo>
                  <a:cubicBezTo>
                    <a:pt x="35859" y="8164"/>
                    <a:pt x="37360" y="6696"/>
                    <a:pt x="38394" y="4928"/>
                  </a:cubicBezTo>
                  <a:cubicBezTo>
                    <a:pt x="39161" y="3628"/>
                    <a:pt x="39695" y="2093"/>
                    <a:pt x="39695" y="592"/>
                  </a:cubicBezTo>
                  <a:cubicBezTo>
                    <a:pt x="39129" y="182"/>
                    <a:pt x="38449" y="1"/>
                    <a:pt x="37756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9"/>
            <p:cNvSpPr/>
            <p:nvPr/>
          </p:nvSpPr>
          <p:spPr>
            <a:xfrm>
              <a:off x="3055675" y="2695175"/>
              <a:ext cx="473700" cy="651250"/>
            </a:xfrm>
            <a:custGeom>
              <a:avLst/>
              <a:gdLst/>
              <a:ahLst/>
              <a:cxnLst/>
              <a:rect l="l" t="t" r="r" b="b"/>
              <a:pathLst>
                <a:path w="18948" h="26050" extrusionOk="0">
                  <a:moveTo>
                    <a:pt x="6350" y="0"/>
                  </a:moveTo>
                  <a:cubicBezTo>
                    <a:pt x="5317" y="0"/>
                    <a:pt x="4294" y="242"/>
                    <a:pt x="3403" y="756"/>
                  </a:cubicBezTo>
                  <a:cubicBezTo>
                    <a:pt x="1902" y="1623"/>
                    <a:pt x="902" y="3224"/>
                    <a:pt x="435" y="4892"/>
                  </a:cubicBezTo>
                  <a:cubicBezTo>
                    <a:pt x="1" y="6560"/>
                    <a:pt x="34" y="8361"/>
                    <a:pt x="268" y="10062"/>
                  </a:cubicBezTo>
                  <a:cubicBezTo>
                    <a:pt x="368" y="10930"/>
                    <a:pt x="535" y="11763"/>
                    <a:pt x="768" y="12597"/>
                  </a:cubicBezTo>
                  <a:cubicBezTo>
                    <a:pt x="1769" y="15966"/>
                    <a:pt x="4437" y="18768"/>
                    <a:pt x="7740" y="19936"/>
                  </a:cubicBezTo>
                  <a:cubicBezTo>
                    <a:pt x="6472" y="20603"/>
                    <a:pt x="5405" y="21537"/>
                    <a:pt x="4538" y="22671"/>
                  </a:cubicBezTo>
                  <a:cubicBezTo>
                    <a:pt x="4371" y="22938"/>
                    <a:pt x="4171" y="23238"/>
                    <a:pt x="4271" y="23539"/>
                  </a:cubicBezTo>
                  <a:cubicBezTo>
                    <a:pt x="4373" y="23803"/>
                    <a:pt x="4649" y="23894"/>
                    <a:pt x="4947" y="23894"/>
                  </a:cubicBezTo>
                  <a:cubicBezTo>
                    <a:pt x="5137" y="23894"/>
                    <a:pt x="5336" y="23857"/>
                    <a:pt x="5505" y="23805"/>
                  </a:cubicBezTo>
                  <a:cubicBezTo>
                    <a:pt x="7173" y="23338"/>
                    <a:pt x="8707" y="22538"/>
                    <a:pt x="10008" y="21470"/>
                  </a:cubicBezTo>
                  <a:lnTo>
                    <a:pt x="10008" y="21470"/>
                  </a:lnTo>
                  <a:cubicBezTo>
                    <a:pt x="9908" y="22338"/>
                    <a:pt x="9841" y="23172"/>
                    <a:pt x="9841" y="24006"/>
                  </a:cubicBezTo>
                  <a:cubicBezTo>
                    <a:pt x="9841" y="24439"/>
                    <a:pt x="9841" y="24839"/>
                    <a:pt x="9975" y="25240"/>
                  </a:cubicBezTo>
                  <a:cubicBezTo>
                    <a:pt x="10142" y="25640"/>
                    <a:pt x="10475" y="25974"/>
                    <a:pt x="10875" y="26040"/>
                  </a:cubicBezTo>
                  <a:cubicBezTo>
                    <a:pt x="10916" y="26047"/>
                    <a:pt x="10957" y="26050"/>
                    <a:pt x="10998" y="26050"/>
                  </a:cubicBezTo>
                  <a:cubicBezTo>
                    <a:pt x="11390" y="26050"/>
                    <a:pt x="11768" y="25772"/>
                    <a:pt x="12010" y="25440"/>
                  </a:cubicBezTo>
                  <a:cubicBezTo>
                    <a:pt x="12276" y="25073"/>
                    <a:pt x="12376" y="24639"/>
                    <a:pt x="12477" y="24172"/>
                  </a:cubicBezTo>
                  <a:cubicBezTo>
                    <a:pt x="12677" y="23238"/>
                    <a:pt x="12877" y="22304"/>
                    <a:pt x="13110" y="21404"/>
                  </a:cubicBezTo>
                  <a:cubicBezTo>
                    <a:pt x="13310" y="22204"/>
                    <a:pt x="14044" y="22805"/>
                    <a:pt x="14778" y="23205"/>
                  </a:cubicBezTo>
                  <a:cubicBezTo>
                    <a:pt x="15712" y="23739"/>
                    <a:pt x="16780" y="24072"/>
                    <a:pt x="17847" y="24172"/>
                  </a:cubicBezTo>
                  <a:cubicBezTo>
                    <a:pt x="17934" y="24181"/>
                    <a:pt x="18024" y="24187"/>
                    <a:pt x="18112" y="24187"/>
                  </a:cubicBezTo>
                  <a:cubicBezTo>
                    <a:pt x="18361" y="24187"/>
                    <a:pt x="18600" y="24136"/>
                    <a:pt x="18748" y="23939"/>
                  </a:cubicBezTo>
                  <a:cubicBezTo>
                    <a:pt x="18948" y="23605"/>
                    <a:pt x="18714" y="23172"/>
                    <a:pt x="18447" y="22871"/>
                  </a:cubicBezTo>
                  <a:cubicBezTo>
                    <a:pt x="17680" y="22004"/>
                    <a:pt x="16846" y="21170"/>
                    <a:pt x="15946" y="20436"/>
                  </a:cubicBezTo>
                  <a:cubicBezTo>
                    <a:pt x="15178" y="19803"/>
                    <a:pt x="15979" y="18168"/>
                    <a:pt x="16046" y="17234"/>
                  </a:cubicBezTo>
                  <a:cubicBezTo>
                    <a:pt x="16146" y="16033"/>
                    <a:pt x="16112" y="14799"/>
                    <a:pt x="16112" y="13565"/>
                  </a:cubicBezTo>
                  <a:cubicBezTo>
                    <a:pt x="16046" y="12030"/>
                    <a:pt x="15879" y="10496"/>
                    <a:pt x="15479" y="8995"/>
                  </a:cubicBezTo>
                  <a:cubicBezTo>
                    <a:pt x="15078" y="7460"/>
                    <a:pt x="14445" y="5959"/>
                    <a:pt x="13611" y="4625"/>
                  </a:cubicBezTo>
                  <a:cubicBezTo>
                    <a:pt x="12510" y="2957"/>
                    <a:pt x="11042" y="1423"/>
                    <a:pt x="9208" y="622"/>
                  </a:cubicBezTo>
                  <a:cubicBezTo>
                    <a:pt x="8315" y="217"/>
                    <a:pt x="7328" y="0"/>
                    <a:pt x="6350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9"/>
            <p:cNvSpPr/>
            <p:nvPr/>
          </p:nvSpPr>
          <p:spPr>
            <a:xfrm>
              <a:off x="3531025" y="2834025"/>
              <a:ext cx="381125" cy="557200"/>
            </a:xfrm>
            <a:custGeom>
              <a:avLst/>
              <a:gdLst/>
              <a:ahLst/>
              <a:cxnLst/>
              <a:rect l="l" t="t" r="r" b="b"/>
              <a:pathLst>
                <a:path w="15245" h="22288" extrusionOk="0">
                  <a:moveTo>
                    <a:pt x="6710" y="1"/>
                  </a:moveTo>
                  <a:cubicBezTo>
                    <a:pt x="5655" y="1"/>
                    <a:pt x="4499" y="352"/>
                    <a:pt x="3503" y="806"/>
                  </a:cubicBezTo>
                  <a:cubicBezTo>
                    <a:pt x="2436" y="1273"/>
                    <a:pt x="1402" y="1940"/>
                    <a:pt x="834" y="2940"/>
                  </a:cubicBezTo>
                  <a:cubicBezTo>
                    <a:pt x="267" y="3841"/>
                    <a:pt x="134" y="4942"/>
                    <a:pt x="101" y="6009"/>
                  </a:cubicBezTo>
                  <a:cubicBezTo>
                    <a:pt x="1" y="7944"/>
                    <a:pt x="101" y="9912"/>
                    <a:pt x="634" y="11780"/>
                  </a:cubicBezTo>
                  <a:cubicBezTo>
                    <a:pt x="1168" y="13648"/>
                    <a:pt x="2135" y="15416"/>
                    <a:pt x="3570" y="16717"/>
                  </a:cubicBezTo>
                  <a:cubicBezTo>
                    <a:pt x="4103" y="17184"/>
                    <a:pt x="4671" y="17618"/>
                    <a:pt x="5071" y="18151"/>
                  </a:cubicBezTo>
                  <a:cubicBezTo>
                    <a:pt x="5971" y="19352"/>
                    <a:pt x="6005" y="21120"/>
                    <a:pt x="7172" y="22021"/>
                  </a:cubicBezTo>
                  <a:cubicBezTo>
                    <a:pt x="7372" y="22188"/>
                    <a:pt x="7606" y="22288"/>
                    <a:pt x="7839" y="22288"/>
                  </a:cubicBezTo>
                  <a:cubicBezTo>
                    <a:pt x="8340" y="22254"/>
                    <a:pt x="8573" y="21620"/>
                    <a:pt x="8607" y="21087"/>
                  </a:cubicBezTo>
                  <a:cubicBezTo>
                    <a:pt x="8673" y="20420"/>
                    <a:pt x="8640" y="19752"/>
                    <a:pt x="8540" y="19085"/>
                  </a:cubicBezTo>
                  <a:cubicBezTo>
                    <a:pt x="8507" y="18785"/>
                    <a:pt x="8440" y="18452"/>
                    <a:pt x="8640" y="18218"/>
                  </a:cubicBezTo>
                  <a:cubicBezTo>
                    <a:pt x="8740" y="18118"/>
                    <a:pt x="8907" y="18051"/>
                    <a:pt x="9040" y="18018"/>
                  </a:cubicBezTo>
                  <a:cubicBezTo>
                    <a:pt x="9189" y="17984"/>
                    <a:pt x="9337" y="17969"/>
                    <a:pt x="9484" y="17969"/>
                  </a:cubicBezTo>
                  <a:cubicBezTo>
                    <a:pt x="10362" y="17969"/>
                    <a:pt x="11219" y="18500"/>
                    <a:pt x="12076" y="18785"/>
                  </a:cubicBezTo>
                  <a:cubicBezTo>
                    <a:pt x="12260" y="18842"/>
                    <a:pt x="12457" y="18881"/>
                    <a:pt x="12645" y="18881"/>
                  </a:cubicBezTo>
                  <a:cubicBezTo>
                    <a:pt x="12899" y="18881"/>
                    <a:pt x="13138" y="18810"/>
                    <a:pt x="13310" y="18618"/>
                  </a:cubicBezTo>
                  <a:cubicBezTo>
                    <a:pt x="13610" y="18285"/>
                    <a:pt x="13477" y="17718"/>
                    <a:pt x="13143" y="17417"/>
                  </a:cubicBezTo>
                  <a:cubicBezTo>
                    <a:pt x="12810" y="17117"/>
                    <a:pt x="12376" y="16984"/>
                    <a:pt x="11942" y="16850"/>
                  </a:cubicBezTo>
                  <a:cubicBezTo>
                    <a:pt x="11509" y="16717"/>
                    <a:pt x="11075" y="16550"/>
                    <a:pt x="10775" y="16217"/>
                  </a:cubicBezTo>
                  <a:cubicBezTo>
                    <a:pt x="10708" y="16117"/>
                    <a:pt x="10641" y="16016"/>
                    <a:pt x="10608" y="15916"/>
                  </a:cubicBezTo>
                  <a:cubicBezTo>
                    <a:pt x="10575" y="15616"/>
                    <a:pt x="10808" y="15383"/>
                    <a:pt x="11075" y="15249"/>
                  </a:cubicBezTo>
                  <a:cubicBezTo>
                    <a:pt x="11545" y="14986"/>
                    <a:pt x="12079" y="14956"/>
                    <a:pt x="12623" y="14956"/>
                  </a:cubicBezTo>
                  <a:cubicBezTo>
                    <a:pt x="12783" y="14956"/>
                    <a:pt x="12945" y="14959"/>
                    <a:pt x="13105" y="14959"/>
                  </a:cubicBezTo>
                  <a:cubicBezTo>
                    <a:pt x="13366" y="14959"/>
                    <a:pt x="13625" y="14952"/>
                    <a:pt x="13877" y="14916"/>
                  </a:cubicBezTo>
                  <a:cubicBezTo>
                    <a:pt x="14244" y="14882"/>
                    <a:pt x="14611" y="14749"/>
                    <a:pt x="14878" y="14515"/>
                  </a:cubicBezTo>
                  <a:cubicBezTo>
                    <a:pt x="15145" y="14249"/>
                    <a:pt x="15245" y="13815"/>
                    <a:pt x="15078" y="13481"/>
                  </a:cubicBezTo>
                  <a:cubicBezTo>
                    <a:pt x="14895" y="13161"/>
                    <a:pt x="14523" y="13076"/>
                    <a:pt x="14135" y="13076"/>
                  </a:cubicBezTo>
                  <a:cubicBezTo>
                    <a:pt x="13958" y="13076"/>
                    <a:pt x="13777" y="13093"/>
                    <a:pt x="13610" y="13114"/>
                  </a:cubicBezTo>
                  <a:lnTo>
                    <a:pt x="11209" y="13481"/>
                  </a:lnTo>
                  <a:cubicBezTo>
                    <a:pt x="10989" y="13506"/>
                    <a:pt x="10761" y="13530"/>
                    <a:pt x="10540" y="13530"/>
                  </a:cubicBezTo>
                  <a:cubicBezTo>
                    <a:pt x="10156" y="13530"/>
                    <a:pt x="9795" y="13456"/>
                    <a:pt x="9541" y="13181"/>
                  </a:cubicBezTo>
                  <a:cubicBezTo>
                    <a:pt x="9274" y="12914"/>
                    <a:pt x="9207" y="12514"/>
                    <a:pt x="9174" y="12147"/>
                  </a:cubicBezTo>
                  <a:cubicBezTo>
                    <a:pt x="9040" y="10946"/>
                    <a:pt x="9274" y="9712"/>
                    <a:pt x="9474" y="8511"/>
                  </a:cubicBezTo>
                  <a:cubicBezTo>
                    <a:pt x="9641" y="7377"/>
                    <a:pt x="9774" y="6209"/>
                    <a:pt x="9874" y="5075"/>
                  </a:cubicBezTo>
                  <a:cubicBezTo>
                    <a:pt x="9941" y="4141"/>
                    <a:pt x="9974" y="3174"/>
                    <a:pt x="9707" y="2240"/>
                  </a:cubicBezTo>
                  <a:cubicBezTo>
                    <a:pt x="9240" y="574"/>
                    <a:pt x="8058" y="1"/>
                    <a:pt x="6710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9"/>
            <p:cNvSpPr/>
            <p:nvPr/>
          </p:nvSpPr>
          <p:spPr>
            <a:xfrm>
              <a:off x="3119075" y="3244400"/>
              <a:ext cx="85075" cy="83225"/>
            </a:xfrm>
            <a:custGeom>
              <a:avLst/>
              <a:gdLst/>
              <a:ahLst/>
              <a:cxnLst/>
              <a:rect l="l" t="t" r="r" b="b"/>
              <a:pathLst>
                <a:path w="3403" h="3329" extrusionOk="0">
                  <a:moveTo>
                    <a:pt x="1775" y="0"/>
                  </a:moveTo>
                  <a:cubicBezTo>
                    <a:pt x="1751" y="0"/>
                    <a:pt x="1726" y="1"/>
                    <a:pt x="1701" y="2"/>
                  </a:cubicBezTo>
                  <a:cubicBezTo>
                    <a:pt x="1134" y="35"/>
                    <a:pt x="601" y="302"/>
                    <a:pt x="300" y="802"/>
                  </a:cubicBezTo>
                  <a:cubicBezTo>
                    <a:pt x="67" y="1203"/>
                    <a:pt x="0" y="1670"/>
                    <a:pt x="134" y="2103"/>
                  </a:cubicBezTo>
                  <a:cubicBezTo>
                    <a:pt x="300" y="2670"/>
                    <a:pt x="701" y="3104"/>
                    <a:pt x="1268" y="3271"/>
                  </a:cubicBezTo>
                  <a:cubicBezTo>
                    <a:pt x="1407" y="3310"/>
                    <a:pt x="1550" y="3328"/>
                    <a:pt x="1694" y="3328"/>
                  </a:cubicBezTo>
                  <a:cubicBezTo>
                    <a:pt x="2414" y="3328"/>
                    <a:pt x="3141" y="2865"/>
                    <a:pt x="3336" y="2170"/>
                  </a:cubicBezTo>
                  <a:cubicBezTo>
                    <a:pt x="3403" y="1870"/>
                    <a:pt x="3403" y="1603"/>
                    <a:pt x="3336" y="1336"/>
                  </a:cubicBezTo>
                  <a:cubicBezTo>
                    <a:pt x="3302" y="1269"/>
                    <a:pt x="3302" y="1203"/>
                    <a:pt x="3269" y="1136"/>
                  </a:cubicBezTo>
                  <a:cubicBezTo>
                    <a:pt x="3076" y="459"/>
                    <a:pt x="2477" y="0"/>
                    <a:pt x="1775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9"/>
            <p:cNvSpPr/>
            <p:nvPr/>
          </p:nvSpPr>
          <p:spPr>
            <a:xfrm>
              <a:off x="3278350" y="3296650"/>
              <a:ext cx="87575" cy="85825"/>
            </a:xfrm>
            <a:custGeom>
              <a:avLst/>
              <a:gdLst/>
              <a:ahLst/>
              <a:cxnLst/>
              <a:rect l="l" t="t" r="r" b="b"/>
              <a:pathLst>
                <a:path w="3503" h="3433" extrusionOk="0">
                  <a:moveTo>
                    <a:pt x="1802" y="0"/>
                  </a:moveTo>
                  <a:cubicBezTo>
                    <a:pt x="1758" y="0"/>
                    <a:pt x="1713" y="4"/>
                    <a:pt x="1668" y="13"/>
                  </a:cubicBezTo>
                  <a:cubicBezTo>
                    <a:pt x="1601" y="13"/>
                    <a:pt x="1301" y="47"/>
                    <a:pt x="1268" y="47"/>
                  </a:cubicBezTo>
                  <a:cubicBezTo>
                    <a:pt x="1235" y="80"/>
                    <a:pt x="1235" y="80"/>
                    <a:pt x="1201" y="80"/>
                  </a:cubicBezTo>
                  <a:cubicBezTo>
                    <a:pt x="1168" y="80"/>
                    <a:pt x="901" y="213"/>
                    <a:pt x="834" y="247"/>
                  </a:cubicBezTo>
                  <a:lnTo>
                    <a:pt x="801" y="247"/>
                  </a:lnTo>
                  <a:cubicBezTo>
                    <a:pt x="534" y="414"/>
                    <a:pt x="367" y="614"/>
                    <a:pt x="200" y="847"/>
                  </a:cubicBezTo>
                  <a:cubicBezTo>
                    <a:pt x="134" y="981"/>
                    <a:pt x="67" y="1114"/>
                    <a:pt x="34" y="1247"/>
                  </a:cubicBezTo>
                  <a:cubicBezTo>
                    <a:pt x="34" y="1314"/>
                    <a:pt x="0" y="1614"/>
                    <a:pt x="0" y="1681"/>
                  </a:cubicBezTo>
                  <a:cubicBezTo>
                    <a:pt x="0" y="1714"/>
                    <a:pt x="34" y="2081"/>
                    <a:pt x="34" y="2081"/>
                  </a:cubicBezTo>
                  <a:cubicBezTo>
                    <a:pt x="34" y="2115"/>
                    <a:pt x="34" y="2115"/>
                    <a:pt x="67" y="2115"/>
                  </a:cubicBezTo>
                  <a:cubicBezTo>
                    <a:pt x="67" y="2248"/>
                    <a:pt x="134" y="2382"/>
                    <a:pt x="200" y="2515"/>
                  </a:cubicBezTo>
                  <a:cubicBezTo>
                    <a:pt x="301" y="2615"/>
                    <a:pt x="401" y="2749"/>
                    <a:pt x="467" y="2849"/>
                  </a:cubicBezTo>
                  <a:cubicBezTo>
                    <a:pt x="567" y="2949"/>
                    <a:pt x="701" y="3049"/>
                    <a:pt x="834" y="3115"/>
                  </a:cubicBezTo>
                  <a:cubicBezTo>
                    <a:pt x="868" y="3149"/>
                    <a:pt x="868" y="3149"/>
                    <a:pt x="901" y="3182"/>
                  </a:cubicBezTo>
                  <a:cubicBezTo>
                    <a:pt x="1034" y="3216"/>
                    <a:pt x="1201" y="3316"/>
                    <a:pt x="1335" y="3349"/>
                  </a:cubicBezTo>
                  <a:cubicBezTo>
                    <a:pt x="1368" y="3349"/>
                    <a:pt x="1401" y="3349"/>
                    <a:pt x="1435" y="3382"/>
                  </a:cubicBezTo>
                  <a:lnTo>
                    <a:pt x="1468" y="3382"/>
                  </a:lnTo>
                  <a:cubicBezTo>
                    <a:pt x="1585" y="3416"/>
                    <a:pt x="1743" y="3432"/>
                    <a:pt x="1902" y="3432"/>
                  </a:cubicBezTo>
                  <a:cubicBezTo>
                    <a:pt x="2060" y="3432"/>
                    <a:pt x="2219" y="3416"/>
                    <a:pt x="2335" y="3382"/>
                  </a:cubicBezTo>
                  <a:cubicBezTo>
                    <a:pt x="2369" y="3349"/>
                    <a:pt x="2636" y="3249"/>
                    <a:pt x="2702" y="3216"/>
                  </a:cubicBezTo>
                  <a:cubicBezTo>
                    <a:pt x="2802" y="3149"/>
                    <a:pt x="2936" y="3049"/>
                    <a:pt x="3002" y="2982"/>
                  </a:cubicBezTo>
                  <a:lnTo>
                    <a:pt x="3269" y="2648"/>
                  </a:lnTo>
                  <a:cubicBezTo>
                    <a:pt x="3303" y="2582"/>
                    <a:pt x="3403" y="2348"/>
                    <a:pt x="3436" y="2282"/>
                  </a:cubicBezTo>
                  <a:cubicBezTo>
                    <a:pt x="3436" y="2215"/>
                    <a:pt x="3469" y="2048"/>
                    <a:pt x="3469" y="2048"/>
                  </a:cubicBezTo>
                  <a:cubicBezTo>
                    <a:pt x="3469" y="1948"/>
                    <a:pt x="3469" y="1881"/>
                    <a:pt x="3503" y="1781"/>
                  </a:cubicBezTo>
                  <a:cubicBezTo>
                    <a:pt x="3503" y="1714"/>
                    <a:pt x="3436" y="1448"/>
                    <a:pt x="3436" y="1348"/>
                  </a:cubicBezTo>
                  <a:cubicBezTo>
                    <a:pt x="3436" y="1314"/>
                    <a:pt x="3403" y="1314"/>
                    <a:pt x="3403" y="1314"/>
                  </a:cubicBezTo>
                  <a:cubicBezTo>
                    <a:pt x="3369" y="1214"/>
                    <a:pt x="3303" y="981"/>
                    <a:pt x="3236" y="914"/>
                  </a:cubicBezTo>
                  <a:cubicBezTo>
                    <a:pt x="3203" y="847"/>
                    <a:pt x="3169" y="780"/>
                    <a:pt x="3103" y="714"/>
                  </a:cubicBezTo>
                  <a:cubicBezTo>
                    <a:pt x="3036" y="647"/>
                    <a:pt x="3002" y="580"/>
                    <a:pt x="2936" y="514"/>
                  </a:cubicBezTo>
                  <a:cubicBezTo>
                    <a:pt x="2736" y="313"/>
                    <a:pt x="2469" y="147"/>
                    <a:pt x="2169" y="80"/>
                  </a:cubicBezTo>
                  <a:cubicBezTo>
                    <a:pt x="2046" y="31"/>
                    <a:pt x="1924" y="0"/>
                    <a:pt x="180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9"/>
            <p:cNvSpPr/>
            <p:nvPr/>
          </p:nvSpPr>
          <p:spPr>
            <a:xfrm>
              <a:off x="3479325" y="3249425"/>
              <a:ext cx="85925" cy="83425"/>
            </a:xfrm>
            <a:custGeom>
              <a:avLst/>
              <a:gdLst/>
              <a:ahLst/>
              <a:cxnLst/>
              <a:rect l="l" t="t" r="r" b="b"/>
              <a:pathLst>
                <a:path w="3437" h="3337" extrusionOk="0">
                  <a:moveTo>
                    <a:pt x="1735" y="1"/>
                  </a:moveTo>
                  <a:cubicBezTo>
                    <a:pt x="1635" y="1"/>
                    <a:pt x="1435" y="34"/>
                    <a:pt x="1301" y="68"/>
                  </a:cubicBezTo>
                  <a:cubicBezTo>
                    <a:pt x="1268" y="68"/>
                    <a:pt x="1235" y="68"/>
                    <a:pt x="1235" y="101"/>
                  </a:cubicBezTo>
                  <a:cubicBezTo>
                    <a:pt x="1135" y="101"/>
                    <a:pt x="1068" y="134"/>
                    <a:pt x="1001" y="168"/>
                  </a:cubicBezTo>
                  <a:cubicBezTo>
                    <a:pt x="934" y="201"/>
                    <a:pt x="868" y="234"/>
                    <a:pt x="801" y="268"/>
                  </a:cubicBezTo>
                  <a:cubicBezTo>
                    <a:pt x="567" y="401"/>
                    <a:pt x="334" y="568"/>
                    <a:pt x="201" y="801"/>
                  </a:cubicBezTo>
                  <a:cubicBezTo>
                    <a:pt x="167" y="935"/>
                    <a:pt x="100" y="1035"/>
                    <a:pt x="67" y="1168"/>
                  </a:cubicBezTo>
                  <a:cubicBezTo>
                    <a:pt x="0" y="1335"/>
                    <a:pt x="0" y="1535"/>
                    <a:pt x="34" y="1735"/>
                  </a:cubicBezTo>
                  <a:cubicBezTo>
                    <a:pt x="34" y="1869"/>
                    <a:pt x="67" y="2002"/>
                    <a:pt x="134" y="2102"/>
                  </a:cubicBezTo>
                  <a:cubicBezTo>
                    <a:pt x="201" y="2269"/>
                    <a:pt x="301" y="2436"/>
                    <a:pt x="434" y="2569"/>
                  </a:cubicBezTo>
                  <a:cubicBezTo>
                    <a:pt x="567" y="2803"/>
                    <a:pt x="768" y="2970"/>
                    <a:pt x="1001" y="3136"/>
                  </a:cubicBezTo>
                  <a:cubicBezTo>
                    <a:pt x="1235" y="3270"/>
                    <a:pt x="1510" y="3337"/>
                    <a:pt x="1785" y="3337"/>
                  </a:cubicBezTo>
                  <a:cubicBezTo>
                    <a:pt x="2060" y="3337"/>
                    <a:pt x="2335" y="3270"/>
                    <a:pt x="2569" y="3136"/>
                  </a:cubicBezTo>
                  <a:cubicBezTo>
                    <a:pt x="2669" y="3070"/>
                    <a:pt x="2802" y="2936"/>
                    <a:pt x="2902" y="2870"/>
                  </a:cubicBezTo>
                  <a:cubicBezTo>
                    <a:pt x="2969" y="2770"/>
                    <a:pt x="3103" y="2636"/>
                    <a:pt x="3169" y="2536"/>
                  </a:cubicBezTo>
                  <a:cubicBezTo>
                    <a:pt x="3236" y="2403"/>
                    <a:pt x="3303" y="2236"/>
                    <a:pt x="3336" y="2102"/>
                  </a:cubicBezTo>
                  <a:cubicBezTo>
                    <a:pt x="3403" y="1802"/>
                    <a:pt x="3436" y="1469"/>
                    <a:pt x="3336" y="1168"/>
                  </a:cubicBezTo>
                  <a:cubicBezTo>
                    <a:pt x="3303" y="1068"/>
                    <a:pt x="3236" y="902"/>
                    <a:pt x="3169" y="801"/>
                  </a:cubicBezTo>
                  <a:cubicBezTo>
                    <a:pt x="3136" y="735"/>
                    <a:pt x="2969" y="501"/>
                    <a:pt x="2936" y="468"/>
                  </a:cubicBezTo>
                  <a:cubicBezTo>
                    <a:pt x="2869" y="435"/>
                    <a:pt x="2769" y="368"/>
                    <a:pt x="2769" y="334"/>
                  </a:cubicBezTo>
                  <a:cubicBezTo>
                    <a:pt x="2702" y="301"/>
                    <a:pt x="2669" y="234"/>
                    <a:pt x="2602" y="201"/>
                  </a:cubicBezTo>
                  <a:cubicBezTo>
                    <a:pt x="2569" y="201"/>
                    <a:pt x="2235" y="68"/>
                    <a:pt x="2235" y="68"/>
                  </a:cubicBezTo>
                  <a:lnTo>
                    <a:pt x="2202" y="68"/>
                  </a:lnTo>
                  <a:cubicBezTo>
                    <a:pt x="2169" y="34"/>
                    <a:pt x="1835" y="1"/>
                    <a:pt x="180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9"/>
            <p:cNvSpPr/>
            <p:nvPr/>
          </p:nvSpPr>
          <p:spPr>
            <a:xfrm>
              <a:off x="3773700" y="3372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9"/>
            <p:cNvSpPr/>
            <p:nvPr/>
          </p:nvSpPr>
          <p:spPr>
            <a:xfrm>
              <a:off x="3680300" y="3332000"/>
              <a:ext cx="93425" cy="90925"/>
            </a:xfrm>
            <a:custGeom>
              <a:avLst/>
              <a:gdLst/>
              <a:ahLst/>
              <a:cxnLst/>
              <a:rect l="l" t="t" r="r" b="b"/>
              <a:pathLst>
                <a:path w="3737" h="3637" extrusionOk="0">
                  <a:moveTo>
                    <a:pt x="2002" y="0"/>
                  </a:moveTo>
                  <a:cubicBezTo>
                    <a:pt x="1868" y="0"/>
                    <a:pt x="1668" y="34"/>
                    <a:pt x="1535" y="67"/>
                  </a:cubicBezTo>
                  <a:lnTo>
                    <a:pt x="1502" y="67"/>
                  </a:lnTo>
                  <a:cubicBezTo>
                    <a:pt x="1335" y="100"/>
                    <a:pt x="1201" y="167"/>
                    <a:pt x="1035" y="267"/>
                  </a:cubicBezTo>
                  <a:cubicBezTo>
                    <a:pt x="1001" y="267"/>
                    <a:pt x="1001" y="300"/>
                    <a:pt x="968" y="300"/>
                  </a:cubicBezTo>
                  <a:cubicBezTo>
                    <a:pt x="668" y="501"/>
                    <a:pt x="568" y="601"/>
                    <a:pt x="401" y="834"/>
                  </a:cubicBezTo>
                  <a:cubicBezTo>
                    <a:pt x="334" y="901"/>
                    <a:pt x="267" y="968"/>
                    <a:pt x="234" y="1068"/>
                  </a:cubicBezTo>
                  <a:cubicBezTo>
                    <a:pt x="67" y="1335"/>
                    <a:pt x="0" y="1568"/>
                    <a:pt x="0" y="1902"/>
                  </a:cubicBezTo>
                  <a:cubicBezTo>
                    <a:pt x="0" y="1902"/>
                    <a:pt x="0" y="1902"/>
                    <a:pt x="0" y="1935"/>
                  </a:cubicBezTo>
                  <a:cubicBezTo>
                    <a:pt x="0" y="2035"/>
                    <a:pt x="34" y="2269"/>
                    <a:pt x="67" y="2369"/>
                  </a:cubicBezTo>
                  <a:cubicBezTo>
                    <a:pt x="67" y="2369"/>
                    <a:pt x="67" y="2402"/>
                    <a:pt x="67" y="2402"/>
                  </a:cubicBezTo>
                  <a:cubicBezTo>
                    <a:pt x="101" y="2469"/>
                    <a:pt x="201" y="2702"/>
                    <a:pt x="234" y="2769"/>
                  </a:cubicBezTo>
                  <a:cubicBezTo>
                    <a:pt x="234" y="2769"/>
                    <a:pt x="234" y="2802"/>
                    <a:pt x="234" y="2802"/>
                  </a:cubicBezTo>
                  <a:cubicBezTo>
                    <a:pt x="267" y="2836"/>
                    <a:pt x="467" y="3069"/>
                    <a:pt x="501" y="3102"/>
                  </a:cubicBezTo>
                  <a:cubicBezTo>
                    <a:pt x="501" y="3102"/>
                    <a:pt x="501" y="3136"/>
                    <a:pt x="501" y="3136"/>
                  </a:cubicBezTo>
                  <a:cubicBezTo>
                    <a:pt x="601" y="3236"/>
                    <a:pt x="768" y="3369"/>
                    <a:pt x="834" y="3403"/>
                  </a:cubicBezTo>
                  <a:cubicBezTo>
                    <a:pt x="901" y="3436"/>
                    <a:pt x="934" y="3436"/>
                    <a:pt x="1068" y="3503"/>
                  </a:cubicBezTo>
                  <a:cubicBezTo>
                    <a:pt x="1301" y="3603"/>
                    <a:pt x="1368" y="3636"/>
                    <a:pt x="1668" y="3636"/>
                  </a:cubicBezTo>
                  <a:cubicBezTo>
                    <a:pt x="2135" y="3636"/>
                    <a:pt x="2569" y="3469"/>
                    <a:pt x="2903" y="3136"/>
                  </a:cubicBezTo>
                  <a:cubicBezTo>
                    <a:pt x="2903" y="3136"/>
                    <a:pt x="2903" y="3102"/>
                    <a:pt x="2936" y="3102"/>
                  </a:cubicBezTo>
                  <a:cubicBezTo>
                    <a:pt x="3036" y="3036"/>
                    <a:pt x="3136" y="2969"/>
                    <a:pt x="3203" y="2869"/>
                  </a:cubicBezTo>
                  <a:cubicBezTo>
                    <a:pt x="3303" y="2769"/>
                    <a:pt x="3403" y="2635"/>
                    <a:pt x="3470" y="2535"/>
                  </a:cubicBezTo>
                  <a:cubicBezTo>
                    <a:pt x="3536" y="2469"/>
                    <a:pt x="3536" y="2369"/>
                    <a:pt x="3570" y="2302"/>
                  </a:cubicBezTo>
                  <a:cubicBezTo>
                    <a:pt x="3603" y="2269"/>
                    <a:pt x="3636" y="2168"/>
                    <a:pt x="3670" y="2102"/>
                  </a:cubicBezTo>
                  <a:cubicBezTo>
                    <a:pt x="3670" y="2068"/>
                    <a:pt x="3736" y="1701"/>
                    <a:pt x="3736" y="1668"/>
                  </a:cubicBezTo>
                  <a:cubicBezTo>
                    <a:pt x="3736" y="1635"/>
                    <a:pt x="3736" y="1635"/>
                    <a:pt x="3736" y="1635"/>
                  </a:cubicBezTo>
                  <a:cubicBezTo>
                    <a:pt x="3736" y="1635"/>
                    <a:pt x="3703" y="1601"/>
                    <a:pt x="3703" y="1435"/>
                  </a:cubicBezTo>
                  <a:cubicBezTo>
                    <a:pt x="3670" y="1168"/>
                    <a:pt x="3703" y="1268"/>
                    <a:pt x="3570" y="1034"/>
                  </a:cubicBezTo>
                  <a:cubicBezTo>
                    <a:pt x="3570" y="968"/>
                    <a:pt x="3536" y="901"/>
                    <a:pt x="3503" y="834"/>
                  </a:cubicBezTo>
                  <a:cubicBezTo>
                    <a:pt x="3403" y="734"/>
                    <a:pt x="3336" y="601"/>
                    <a:pt x="3236" y="501"/>
                  </a:cubicBezTo>
                  <a:cubicBezTo>
                    <a:pt x="3203" y="467"/>
                    <a:pt x="2936" y="267"/>
                    <a:pt x="2903" y="234"/>
                  </a:cubicBezTo>
                  <a:lnTo>
                    <a:pt x="2869" y="234"/>
                  </a:lnTo>
                  <a:cubicBezTo>
                    <a:pt x="2869" y="200"/>
                    <a:pt x="2502" y="67"/>
                    <a:pt x="2502" y="67"/>
                  </a:cubicBezTo>
                  <a:lnTo>
                    <a:pt x="2469" y="67"/>
                  </a:lnTo>
                  <a:cubicBezTo>
                    <a:pt x="2335" y="0"/>
                    <a:pt x="2169" y="0"/>
                    <a:pt x="200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9"/>
            <p:cNvSpPr/>
            <p:nvPr/>
          </p:nvSpPr>
          <p:spPr>
            <a:xfrm>
              <a:off x="3818725" y="3253600"/>
              <a:ext cx="81750" cy="80300"/>
            </a:xfrm>
            <a:custGeom>
              <a:avLst/>
              <a:gdLst/>
              <a:ahLst/>
              <a:cxnLst/>
              <a:rect l="l" t="t" r="r" b="b"/>
              <a:pathLst>
                <a:path w="3270" h="3212" extrusionOk="0">
                  <a:moveTo>
                    <a:pt x="1669" y="1"/>
                  </a:moveTo>
                  <a:cubicBezTo>
                    <a:pt x="1268" y="34"/>
                    <a:pt x="868" y="134"/>
                    <a:pt x="568" y="434"/>
                  </a:cubicBezTo>
                  <a:cubicBezTo>
                    <a:pt x="568" y="468"/>
                    <a:pt x="534" y="468"/>
                    <a:pt x="534" y="501"/>
                  </a:cubicBezTo>
                  <a:cubicBezTo>
                    <a:pt x="501" y="501"/>
                    <a:pt x="501" y="534"/>
                    <a:pt x="468" y="534"/>
                  </a:cubicBezTo>
                  <a:lnTo>
                    <a:pt x="234" y="835"/>
                  </a:lnTo>
                  <a:cubicBezTo>
                    <a:pt x="134" y="968"/>
                    <a:pt x="101" y="1068"/>
                    <a:pt x="67" y="1235"/>
                  </a:cubicBezTo>
                  <a:cubicBezTo>
                    <a:pt x="34" y="1335"/>
                    <a:pt x="34" y="1468"/>
                    <a:pt x="1" y="1602"/>
                  </a:cubicBezTo>
                  <a:lnTo>
                    <a:pt x="1" y="1635"/>
                  </a:lnTo>
                  <a:cubicBezTo>
                    <a:pt x="1" y="1635"/>
                    <a:pt x="1" y="1669"/>
                    <a:pt x="1" y="1669"/>
                  </a:cubicBezTo>
                  <a:cubicBezTo>
                    <a:pt x="1" y="1802"/>
                    <a:pt x="34" y="1935"/>
                    <a:pt x="67" y="2069"/>
                  </a:cubicBezTo>
                  <a:cubicBezTo>
                    <a:pt x="134" y="2302"/>
                    <a:pt x="268" y="2502"/>
                    <a:pt x="434" y="2703"/>
                  </a:cubicBezTo>
                  <a:cubicBezTo>
                    <a:pt x="534" y="2803"/>
                    <a:pt x="635" y="2869"/>
                    <a:pt x="735" y="2936"/>
                  </a:cubicBezTo>
                  <a:lnTo>
                    <a:pt x="768" y="2936"/>
                  </a:lnTo>
                  <a:cubicBezTo>
                    <a:pt x="768" y="2936"/>
                    <a:pt x="801" y="2969"/>
                    <a:pt x="801" y="2969"/>
                  </a:cubicBezTo>
                  <a:cubicBezTo>
                    <a:pt x="868" y="3003"/>
                    <a:pt x="935" y="3003"/>
                    <a:pt x="1001" y="3036"/>
                  </a:cubicBezTo>
                  <a:cubicBezTo>
                    <a:pt x="1035" y="3036"/>
                    <a:pt x="1068" y="3070"/>
                    <a:pt x="1102" y="3070"/>
                  </a:cubicBezTo>
                  <a:cubicBezTo>
                    <a:pt x="1102" y="3070"/>
                    <a:pt x="1135" y="3070"/>
                    <a:pt x="1135" y="3103"/>
                  </a:cubicBezTo>
                  <a:cubicBezTo>
                    <a:pt x="1271" y="3157"/>
                    <a:pt x="1429" y="3212"/>
                    <a:pt x="1592" y="3212"/>
                  </a:cubicBezTo>
                  <a:cubicBezTo>
                    <a:pt x="1629" y="3212"/>
                    <a:pt x="1665" y="3209"/>
                    <a:pt x="1702" y="3203"/>
                  </a:cubicBezTo>
                  <a:cubicBezTo>
                    <a:pt x="2102" y="3203"/>
                    <a:pt x="2469" y="3070"/>
                    <a:pt x="2769" y="2769"/>
                  </a:cubicBezTo>
                  <a:cubicBezTo>
                    <a:pt x="2970" y="2603"/>
                    <a:pt x="3103" y="2336"/>
                    <a:pt x="3203" y="2102"/>
                  </a:cubicBezTo>
                  <a:cubicBezTo>
                    <a:pt x="3270" y="1835"/>
                    <a:pt x="3270" y="1502"/>
                    <a:pt x="3203" y="1235"/>
                  </a:cubicBezTo>
                  <a:cubicBezTo>
                    <a:pt x="3103" y="901"/>
                    <a:pt x="2936" y="701"/>
                    <a:pt x="2736" y="434"/>
                  </a:cubicBezTo>
                  <a:cubicBezTo>
                    <a:pt x="2603" y="301"/>
                    <a:pt x="2436" y="201"/>
                    <a:pt x="2236" y="134"/>
                  </a:cubicBezTo>
                  <a:cubicBezTo>
                    <a:pt x="2069" y="34"/>
                    <a:pt x="1869" y="1"/>
                    <a:pt x="1669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9"/>
            <p:cNvSpPr/>
            <p:nvPr/>
          </p:nvSpPr>
          <p:spPr>
            <a:xfrm>
              <a:off x="3862100" y="3141775"/>
              <a:ext cx="82575" cy="78500"/>
            </a:xfrm>
            <a:custGeom>
              <a:avLst/>
              <a:gdLst/>
              <a:ahLst/>
              <a:cxnLst/>
              <a:rect l="l" t="t" r="r" b="b"/>
              <a:pathLst>
                <a:path w="3303" h="3140" extrusionOk="0">
                  <a:moveTo>
                    <a:pt x="1656" y="0"/>
                  </a:moveTo>
                  <a:cubicBezTo>
                    <a:pt x="1627" y="0"/>
                    <a:pt x="1597" y="1"/>
                    <a:pt x="1568" y="4"/>
                  </a:cubicBezTo>
                  <a:cubicBezTo>
                    <a:pt x="1235" y="4"/>
                    <a:pt x="1001" y="71"/>
                    <a:pt x="734" y="237"/>
                  </a:cubicBezTo>
                  <a:cubicBezTo>
                    <a:pt x="634" y="304"/>
                    <a:pt x="534" y="371"/>
                    <a:pt x="434" y="471"/>
                  </a:cubicBezTo>
                  <a:cubicBezTo>
                    <a:pt x="301" y="571"/>
                    <a:pt x="200" y="738"/>
                    <a:pt x="134" y="904"/>
                  </a:cubicBezTo>
                  <a:cubicBezTo>
                    <a:pt x="67" y="1038"/>
                    <a:pt x="34" y="1138"/>
                    <a:pt x="34" y="1271"/>
                  </a:cubicBezTo>
                  <a:cubicBezTo>
                    <a:pt x="0" y="1472"/>
                    <a:pt x="0" y="1638"/>
                    <a:pt x="67" y="1838"/>
                  </a:cubicBezTo>
                  <a:cubicBezTo>
                    <a:pt x="134" y="2039"/>
                    <a:pt x="267" y="2239"/>
                    <a:pt x="401" y="2406"/>
                  </a:cubicBezTo>
                  <a:cubicBezTo>
                    <a:pt x="434" y="2472"/>
                    <a:pt x="467" y="2506"/>
                    <a:pt x="501" y="2539"/>
                  </a:cubicBezTo>
                  <a:cubicBezTo>
                    <a:pt x="567" y="2672"/>
                    <a:pt x="667" y="2739"/>
                    <a:pt x="768" y="2806"/>
                  </a:cubicBezTo>
                  <a:cubicBezTo>
                    <a:pt x="901" y="2939"/>
                    <a:pt x="1068" y="3039"/>
                    <a:pt x="1268" y="3073"/>
                  </a:cubicBezTo>
                  <a:cubicBezTo>
                    <a:pt x="1401" y="3106"/>
                    <a:pt x="1535" y="3106"/>
                    <a:pt x="1668" y="3139"/>
                  </a:cubicBezTo>
                  <a:cubicBezTo>
                    <a:pt x="1802" y="3106"/>
                    <a:pt x="1935" y="3106"/>
                    <a:pt x="2068" y="3073"/>
                  </a:cubicBezTo>
                  <a:cubicBezTo>
                    <a:pt x="2235" y="3039"/>
                    <a:pt x="2402" y="2939"/>
                    <a:pt x="2569" y="2806"/>
                  </a:cubicBezTo>
                  <a:cubicBezTo>
                    <a:pt x="2702" y="2706"/>
                    <a:pt x="2836" y="2572"/>
                    <a:pt x="2936" y="2406"/>
                  </a:cubicBezTo>
                  <a:cubicBezTo>
                    <a:pt x="3303" y="1772"/>
                    <a:pt x="3169" y="971"/>
                    <a:pt x="2669" y="471"/>
                  </a:cubicBezTo>
                  <a:cubicBezTo>
                    <a:pt x="2422" y="192"/>
                    <a:pt x="2031" y="0"/>
                    <a:pt x="1656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9"/>
            <p:cNvSpPr/>
            <p:nvPr/>
          </p:nvSpPr>
          <p:spPr>
            <a:xfrm>
              <a:off x="3956325" y="3092650"/>
              <a:ext cx="90100" cy="90100"/>
            </a:xfrm>
            <a:custGeom>
              <a:avLst/>
              <a:gdLst/>
              <a:ahLst/>
              <a:cxnLst/>
              <a:rect l="l" t="t" r="r" b="b"/>
              <a:pathLst>
                <a:path w="3604" h="3604" extrusionOk="0">
                  <a:moveTo>
                    <a:pt x="1802" y="1"/>
                  </a:moveTo>
                  <a:cubicBezTo>
                    <a:pt x="1335" y="1"/>
                    <a:pt x="868" y="201"/>
                    <a:pt x="534" y="534"/>
                  </a:cubicBezTo>
                  <a:cubicBezTo>
                    <a:pt x="368" y="701"/>
                    <a:pt x="234" y="901"/>
                    <a:pt x="167" y="1102"/>
                  </a:cubicBezTo>
                  <a:cubicBezTo>
                    <a:pt x="34" y="1335"/>
                    <a:pt x="1" y="1569"/>
                    <a:pt x="1" y="1802"/>
                  </a:cubicBezTo>
                  <a:cubicBezTo>
                    <a:pt x="34" y="2269"/>
                    <a:pt x="167" y="2736"/>
                    <a:pt x="534" y="3070"/>
                  </a:cubicBezTo>
                  <a:cubicBezTo>
                    <a:pt x="868" y="3403"/>
                    <a:pt x="1302" y="3603"/>
                    <a:pt x="1802" y="3603"/>
                  </a:cubicBezTo>
                  <a:cubicBezTo>
                    <a:pt x="2269" y="3603"/>
                    <a:pt x="2736" y="3403"/>
                    <a:pt x="3070" y="3070"/>
                  </a:cubicBezTo>
                  <a:cubicBezTo>
                    <a:pt x="3236" y="2903"/>
                    <a:pt x="3370" y="2736"/>
                    <a:pt x="3436" y="2503"/>
                  </a:cubicBezTo>
                  <a:cubicBezTo>
                    <a:pt x="3570" y="2269"/>
                    <a:pt x="3603" y="2069"/>
                    <a:pt x="3603" y="1802"/>
                  </a:cubicBezTo>
                  <a:cubicBezTo>
                    <a:pt x="3570" y="1335"/>
                    <a:pt x="3436" y="868"/>
                    <a:pt x="3070" y="534"/>
                  </a:cubicBezTo>
                  <a:cubicBezTo>
                    <a:pt x="2736" y="201"/>
                    <a:pt x="2302" y="1"/>
                    <a:pt x="180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9"/>
            <p:cNvSpPr/>
            <p:nvPr/>
          </p:nvSpPr>
          <p:spPr>
            <a:xfrm>
              <a:off x="4069750" y="3230250"/>
              <a:ext cx="90075" cy="90100"/>
            </a:xfrm>
            <a:custGeom>
              <a:avLst/>
              <a:gdLst/>
              <a:ahLst/>
              <a:cxnLst/>
              <a:rect l="l" t="t" r="r" b="b"/>
              <a:pathLst>
                <a:path w="3603" h="3604" extrusionOk="0">
                  <a:moveTo>
                    <a:pt x="1802" y="1"/>
                  </a:moveTo>
                  <a:cubicBezTo>
                    <a:pt x="1335" y="1"/>
                    <a:pt x="834" y="201"/>
                    <a:pt x="534" y="534"/>
                  </a:cubicBezTo>
                  <a:cubicBezTo>
                    <a:pt x="334" y="668"/>
                    <a:pt x="234" y="868"/>
                    <a:pt x="134" y="1101"/>
                  </a:cubicBezTo>
                  <a:cubicBezTo>
                    <a:pt x="34" y="1302"/>
                    <a:pt x="0" y="1535"/>
                    <a:pt x="0" y="1802"/>
                  </a:cubicBezTo>
                  <a:cubicBezTo>
                    <a:pt x="0" y="2269"/>
                    <a:pt x="167" y="2736"/>
                    <a:pt x="534" y="3070"/>
                  </a:cubicBezTo>
                  <a:cubicBezTo>
                    <a:pt x="868" y="3370"/>
                    <a:pt x="1301" y="3603"/>
                    <a:pt x="1802" y="3603"/>
                  </a:cubicBezTo>
                  <a:cubicBezTo>
                    <a:pt x="2269" y="3603"/>
                    <a:pt x="2736" y="3403"/>
                    <a:pt x="3069" y="3070"/>
                  </a:cubicBezTo>
                  <a:cubicBezTo>
                    <a:pt x="3236" y="2903"/>
                    <a:pt x="3369" y="2703"/>
                    <a:pt x="3436" y="2469"/>
                  </a:cubicBezTo>
                  <a:cubicBezTo>
                    <a:pt x="3536" y="2269"/>
                    <a:pt x="3603" y="2035"/>
                    <a:pt x="3603" y="1802"/>
                  </a:cubicBezTo>
                  <a:cubicBezTo>
                    <a:pt x="3569" y="1335"/>
                    <a:pt x="3403" y="835"/>
                    <a:pt x="3069" y="534"/>
                  </a:cubicBezTo>
                  <a:cubicBezTo>
                    <a:pt x="2702" y="201"/>
                    <a:pt x="2269" y="1"/>
                    <a:pt x="180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9"/>
            <p:cNvSpPr/>
            <p:nvPr/>
          </p:nvSpPr>
          <p:spPr>
            <a:xfrm>
              <a:off x="4248200" y="3134125"/>
              <a:ext cx="82600" cy="81975"/>
            </a:xfrm>
            <a:custGeom>
              <a:avLst/>
              <a:gdLst/>
              <a:ahLst/>
              <a:cxnLst/>
              <a:rect l="l" t="t" r="r" b="b"/>
              <a:pathLst>
                <a:path w="3304" h="3279" extrusionOk="0">
                  <a:moveTo>
                    <a:pt x="1547" y="1"/>
                  </a:moveTo>
                  <a:cubicBezTo>
                    <a:pt x="1364" y="1"/>
                    <a:pt x="1199" y="61"/>
                    <a:pt x="1035" y="143"/>
                  </a:cubicBezTo>
                  <a:cubicBezTo>
                    <a:pt x="835" y="210"/>
                    <a:pt x="634" y="310"/>
                    <a:pt x="501" y="477"/>
                  </a:cubicBezTo>
                  <a:cubicBezTo>
                    <a:pt x="334" y="610"/>
                    <a:pt x="234" y="810"/>
                    <a:pt x="167" y="1010"/>
                  </a:cubicBezTo>
                  <a:cubicBezTo>
                    <a:pt x="67" y="1177"/>
                    <a:pt x="1" y="1411"/>
                    <a:pt x="34" y="1644"/>
                  </a:cubicBezTo>
                  <a:cubicBezTo>
                    <a:pt x="34" y="2044"/>
                    <a:pt x="167" y="2478"/>
                    <a:pt x="501" y="2778"/>
                  </a:cubicBezTo>
                  <a:cubicBezTo>
                    <a:pt x="835" y="3078"/>
                    <a:pt x="1202" y="3279"/>
                    <a:pt x="1669" y="3279"/>
                  </a:cubicBezTo>
                  <a:cubicBezTo>
                    <a:pt x="1869" y="3279"/>
                    <a:pt x="2102" y="3212"/>
                    <a:pt x="2302" y="3112"/>
                  </a:cubicBezTo>
                  <a:cubicBezTo>
                    <a:pt x="2502" y="3045"/>
                    <a:pt x="2669" y="2945"/>
                    <a:pt x="2803" y="2778"/>
                  </a:cubicBezTo>
                  <a:cubicBezTo>
                    <a:pt x="2969" y="2645"/>
                    <a:pt x="3070" y="2445"/>
                    <a:pt x="3136" y="2245"/>
                  </a:cubicBezTo>
                  <a:cubicBezTo>
                    <a:pt x="3270" y="2078"/>
                    <a:pt x="3303" y="1844"/>
                    <a:pt x="3303" y="1644"/>
                  </a:cubicBezTo>
                  <a:cubicBezTo>
                    <a:pt x="3270" y="1210"/>
                    <a:pt x="3136" y="777"/>
                    <a:pt x="2803" y="477"/>
                  </a:cubicBezTo>
                  <a:cubicBezTo>
                    <a:pt x="2502" y="176"/>
                    <a:pt x="2102" y="10"/>
                    <a:pt x="1669" y="10"/>
                  </a:cubicBezTo>
                  <a:cubicBezTo>
                    <a:pt x="1627" y="4"/>
                    <a:pt x="1587" y="1"/>
                    <a:pt x="154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9"/>
            <p:cNvSpPr/>
            <p:nvPr/>
          </p:nvSpPr>
          <p:spPr>
            <a:xfrm>
              <a:off x="3296700" y="2592300"/>
              <a:ext cx="1675" cy="850"/>
            </a:xfrm>
            <a:custGeom>
              <a:avLst/>
              <a:gdLst/>
              <a:ahLst/>
              <a:cxnLst/>
              <a:rect l="l" t="t" r="r" b="b"/>
              <a:pathLst>
                <a:path w="67" h="34" extrusionOk="0">
                  <a:moveTo>
                    <a:pt x="34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67" y="34"/>
                    <a:pt x="67" y="0"/>
                    <a:pt x="34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9"/>
            <p:cNvSpPr/>
            <p:nvPr/>
          </p:nvSpPr>
          <p:spPr>
            <a:xfrm>
              <a:off x="3244150" y="2575025"/>
              <a:ext cx="71750" cy="73375"/>
            </a:xfrm>
            <a:custGeom>
              <a:avLst/>
              <a:gdLst/>
              <a:ahLst/>
              <a:cxnLst/>
              <a:rect l="l" t="t" r="r" b="b"/>
              <a:pathLst>
                <a:path w="2870" h="2935" extrusionOk="0">
                  <a:moveTo>
                    <a:pt x="1549" y="0"/>
                  </a:moveTo>
                  <a:cubicBezTo>
                    <a:pt x="859" y="0"/>
                    <a:pt x="211" y="541"/>
                    <a:pt x="134" y="1258"/>
                  </a:cubicBezTo>
                  <a:cubicBezTo>
                    <a:pt x="1" y="1525"/>
                    <a:pt x="1" y="1826"/>
                    <a:pt x="67" y="2092"/>
                  </a:cubicBezTo>
                  <a:cubicBezTo>
                    <a:pt x="201" y="2493"/>
                    <a:pt x="534" y="2760"/>
                    <a:pt x="935" y="2893"/>
                  </a:cubicBezTo>
                  <a:cubicBezTo>
                    <a:pt x="1042" y="2922"/>
                    <a:pt x="1150" y="2935"/>
                    <a:pt x="1258" y="2935"/>
                  </a:cubicBezTo>
                  <a:cubicBezTo>
                    <a:pt x="1656" y="2935"/>
                    <a:pt x="2047" y="2755"/>
                    <a:pt x="2336" y="2493"/>
                  </a:cubicBezTo>
                  <a:cubicBezTo>
                    <a:pt x="2636" y="2226"/>
                    <a:pt x="2869" y="1792"/>
                    <a:pt x="2869" y="1392"/>
                  </a:cubicBezTo>
                  <a:cubicBezTo>
                    <a:pt x="2869" y="892"/>
                    <a:pt x="2603" y="391"/>
                    <a:pt x="2169" y="158"/>
                  </a:cubicBezTo>
                  <a:cubicBezTo>
                    <a:pt x="1968" y="50"/>
                    <a:pt x="1756" y="0"/>
                    <a:pt x="1549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9"/>
            <p:cNvSpPr/>
            <p:nvPr/>
          </p:nvSpPr>
          <p:spPr>
            <a:xfrm>
              <a:off x="3355075" y="2496150"/>
              <a:ext cx="66725" cy="67100"/>
            </a:xfrm>
            <a:custGeom>
              <a:avLst/>
              <a:gdLst/>
              <a:ahLst/>
              <a:cxnLst/>
              <a:rect l="l" t="t" r="r" b="b"/>
              <a:pathLst>
                <a:path w="2669" h="2684" extrusionOk="0">
                  <a:moveTo>
                    <a:pt x="1458" y="0"/>
                  </a:moveTo>
                  <a:cubicBezTo>
                    <a:pt x="1348" y="0"/>
                    <a:pt x="1238" y="15"/>
                    <a:pt x="1134" y="44"/>
                  </a:cubicBezTo>
                  <a:cubicBezTo>
                    <a:pt x="834" y="110"/>
                    <a:pt x="534" y="277"/>
                    <a:pt x="334" y="544"/>
                  </a:cubicBezTo>
                  <a:cubicBezTo>
                    <a:pt x="167" y="744"/>
                    <a:pt x="0" y="978"/>
                    <a:pt x="34" y="1278"/>
                  </a:cubicBezTo>
                  <a:cubicBezTo>
                    <a:pt x="34" y="1378"/>
                    <a:pt x="67" y="1478"/>
                    <a:pt x="67" y="1578"/>
                  </a:cubicBezTo>
                  <a:cubicBezTo>
                    <a:pt x="134" y="1745"/>
                    <a:pt x="200" y="1912"/>
                    <a:pt x="334" y="2045"/>
                  </a:cubicBezTo>
                  <a:lnTo>
                    <a:pt x="367" y="2045"/>
                  </a:lnTo>
                  <a:cubicBezTo>
                    <a:pt x="501" y="2345"/>
                    <a:pt x="767" y="2579"/>
                    <a:pt x="1068" y="2646"/>
                  </a:cubicBezTo>
                  <a:cubicBezTo>
                    <a:pt x="1176" y="2671"/>
                    <a:pt x="1284" y="2683"/>
                    <a:pt x="1391" y="2683"/>
                  </a:cubicBezTo>
                  <a:cubicBezTo>
                    <a:pt x="1710" y="2683"/>
                    <a:pt x="2010" y="2570"/>
                    <a:pt x="2235" y="2345"/>
                  </a:cubicBezTo>
                  <a:cubicBezTo>
                    <a:pt x="2402" y="2179"/>
                    <a:pt x="2535" y="1945"/>
                    <a:pt x="2602" y="1712"/>
                  </a:cubicBezTo>
                  <a:cubicBezTo>
                    <a:pt x="2669" y="1478"/>
                    <a:pt x="2669" y="1211"/>
                    <a:pt x="2602" y="978"/>
                  </a:cubicBezTo>
                  <a:cubicBezTo>
                    <a:pt x="2502" y="711"/>
                    <a:pt x="2369" y="511"/>
                    <a:pt x="2202" y="311"/>
                  </a:cubicBezTo>
                  <a:cubicBezTo>
                    <a:pt x="2011" y="96"/>
                    <a:pt x="1734" y="0"/>
                    <a:pt x="145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9"/>
            <p:cNvSpPr/>
            <p:nvPr/>
          </p:nvSpPr>
          <p:spPr>
            <a:xfrm>
              <a:off x="3364250" y="2583625"/>
              <a:ext cx="83400" cy="70100"/>
            </a:xfrm>
            <a:custGeom>
              <a:avLst/>
              <a:gdLst/>
              <a:ahLst/>
              <a:cxnLst/>
              <a:rect l="l" t="t" r="r" b="b"/>
              <a:pathLst>
                <a:path w="3336" h="2804" extrusionOk="0">
                  <a:moveTo>
                    <a:pt x="1647" y="0"/>
                  </a:moveTo>
                  <a:cubicBezTo>
                    <a:pt x="1380" y="0"/>
                    <a:pt x="1112" y="66"/>
                    <a:pt x="867" y="181"/>
                  </a:cubicBezTo>
                  <a:cubicBezTo>
                    <a:pt x="300" y="481"/>
                    <a:pt x="0" y="1148"/>
                    <a:pt x="167" y="1748"/>
                  </a:cubicBezTo>
                  <a:cubicBezTo>
                    <a:pt x="267" y="2115"/>
                    <a:pt x="534" y="2449"/>
                    <a:pt x="834" y="2616"/>
                  </a:cubicBezTo>
                  <a:cubicBezTo>
                    <a:pt x="1028" y="2745"/>
                    <a:pt x="1244" y="2804"/>
                    <a:pt x="1458" y="2804"/>
                  </a:cubicBezTo>
                  <a:cubicBezTo>
                    <a:pt x="1687" y="2804"/>
                    <a:pt x="1912" y="2736"/>
                    <a:pt x="2102" y="2616"/>
                  </a:cubicBezTo>
                  <a:cubicBezTo>
                    <a:pt x="3002" y="2315"/>
                    <a:pt x="3336" y="1048"/>
                    <a:pt x="2635" y="381"/>
                  </a:cubicBezTo>
                  <a:cubicBezTo>
                    <a:pt x="2350" y="115"/>
                    <a:pt x="2001" y="0"/>
                    <a:pt x="1647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9"/>
            <p:cNvSpPr/>
            <p:nvPr/>
          </p:nvSpPr>
          <p:spPr>
            <a:xfrm>
              <a:off x="3485150" y="2488275"/>
              <a:ext cx="63425" cy="67575"/>
            </a:xfrm>
            <a:custGeom>
              <a:avLst/>
              <a:gdLst/>
              <a:ahLst/>
              <a:cxnLst/>
              <a:rect l="l" t="t" r="r" b="b"/>
              <a:pathLst>
                <a:path w="2537" h="2703" extrusionOk="0">
                  <a:moveTo>
                    <a:pt x="1252" y="0"/>
                  </a:moveTo>
                  <a:cubicBezTo>
                    <a:pt x="1177" y="0"/>
                    <a:pt x="1102" y="8"/>
                    <a:pt x="1035" y="25"/>
                  </a:cubicBezTo>
                  <a:cubicBezTo>
                    <a:pt x="835" y="58"/>
                    <a:pt x="635" y="159"/>
                    <a:pt x="501" y="292"/>
                  </a:cubicBezTo>
                  <a:cubicBezTo>
                    <a:pt x="268" y="459"/>
                    <a:pt x="134" y="692"/>
                    <a:pt x="68" y="959"/>
                  </a:cubicBezTo>
                  <a:cubicBezTo>
                    <a:pt x="34" y="1093"/>
                    <a:pt x="1" y="1226"/>
                    <a:pt x="34" y="1359"/>
                  </a:cubicBezTo>
                  <a:cubicBezTo>
                    <a:pt x="1" y="1493"/>
                    <a:pt x="1" y="1626"/>
                    <a:pt x="1" y="1760"/>
                  </a:cubicBezTo>
                  <a:cubicBezTo>
                    <a:pt x="1" y="1826"/>
                    <a:pt x="34" y="1926"/>
                    <a:pt x="101" y="2027"/>
                  </a:cubicBezTo>
                  <a:cubicBezTo>
                    <a:pt x="134" y="2160"/>
                    <a:pt x="201" y="2260"/>
                    <a:pt x="301" y="2360"/>
                  </a:cubicBezTo>
                  <a:cubicBezTo>
                    <a:pt x="334" y="2393"/>
                    <a:pt x="401" y="2427"/>
                    <a:pt x="435" y="2460"/>
                  </a:cubicBezTo>
                  <a:cubicBezTo>
                    <a:pt x="535" y="2560"/>
                    <a:pt x="668" y="2627"/>
                    <a:pt x="801" y="2660"/>
                  </a:cubicBezTo>
                  <a:cubicBezTo>
                    <a:pt x="902" y="2694"/>
                    <a:pt x="1035" y="2694"/>
                    <a:pt x="1135" y="2694"/>
                  </a:cubicBezTo>
                  <a:cubicBezTo>
                    <a:pt x="1166" y="2700"/>
                    <a:pt x="1197" y="2703"/>
                    <a:pt x="1230" y="2703"/>
                  </a:cubicBezTo>
                  <a:cubicBezTo>
                    <a:pt x="1373" y="2703"/>
                    <a:pt x="1526" y="2648"/>
                    <a:pt x="1635" y="2594"/>
                  </a:cubicBezTo>
                  <a:cubicBezTo>
                    <a:pt x="1936" y="2494"/>
                    <a:pt x="2169" y="2293"/>
                    <a:pt x="2303" y="2060"/>
                  </a:cubicBezTo>
                  <a:cubicBezTo>
                    <a:pt x="2436" y="1826"/>
                    <a:pt x="2536" y="1593"/>
                    <a:pt x="2536" y="1326"/>
                  </a:cubicBezTo>
                  <a:cubicBezTo>
                    <a:pt x="2503" y="1059"/>
                    <a:pt x="2436" y="759"/>
                    <a:pt x="2303" y="559"/>
                  </a:cubicBezTo>
                  <a:cubicBezTo>
                    <a:pt x="2236" y="459"/>
                    <a:pt x="2169" y="392"/>
                    <a:pt x="2102" y="325"/>
                  </a:cubicBezTo>
                  <a:cubicBezTo>
                    <a:pt x="2002" y="225"/>
                    <a:pt x="1902" y="125"/>
                    <a:pt x="1769" y="92"/>
                  </a:cubicBezTo>
                  <a:cubicBezTo>
                    <a:pt x="1669" y="58"/>
                    <a:pt x="1569" y="25"/>
                    <a:pt x="1469" y="25"/>
                  </a:cubicBezTo>
                  <a:cubicBezTo>
                    <a:pt x="1402" y="8"/>
                    <a:pt x="1327" y="0"/>
                    <a:pt x="1252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9"/>
            <p:cNvSpPr/>
            <p:nvPr/>
          </p:nvSpPr>
          <p:spPr>
            <a:xfrm>
              <a:off x="3496000" y="2388200"/>
              <a:ext cx="63400" cy="66875"/>
            </a:xfrm>
            <a:custGeom>
              <a:avLst/>
              <a:gdLst/>
              <a:ahLst/>
              <a:cxnLst/>
              <a:rect l="l" t="t" r="r" b="b"/>
              <a:pathLst>
                <a:path w="2536" h="2675" extrusionOk="0">
                  <a:moveTo>
                    <a:pt x="1139" y="0"/>
                  </a:moveTo>
                  <a:cubicBezTo>
                    <a:pt x="1068" y="0"/>
                    <a:pt x="1001" y="9"/>
                    <a:pt x="935" y="25"/>
                  </a:cubicBezTo>
                  <a:cubicBezTo>
                    <a:pt x="834" y="59"/>
                    <a:pt x="734" y="92"/>
                    <a:pt x="668" y="125"/>
                  </a:cubicBezTo>
                  <a:cubicBezTo>
                    <a:pt x="501" y="225"/>
                    <a:pt x="367" y="359"/>
                    <a:pt x="267" y="526"/>
                  </a:cubicBezTo>
                  <a:cubicBezTo>
                    <a:pt x="67" y="826"/>
                    <a:pt x="1" y="1226"/>
                    <a:pt x="101" y="1593"/>
                  </a:cubicBezTo>
                  <a:cubicBezTo>
                    <a:pt x="101" y="1760"/>
                    <a:pt x="167" y="1893"/>
                    <a:pt x="234" y="2060"/>
                  </a:cubicBezTo>
                  <a:cubicBezTo>
                    <a:pt x="301" y="2160"/>
                    <a:pt x="367" y="2227"/>
                    <a:pt x="434" y="2327"/>
                  </a:cubicBezTo>
                  <a:cubicBezTo>
                    <a:pt x="501" y="2394"/>
                    <a:pt x="634" y="2460"/>
                    <a:pt x="701" y="2527"/>
                  </a:cubicBezTo>
                  <a:cubicBezTo>
                    <a:pt x="834" y="2594"/>
                    <a:pt x="968" y="2627"/>
                    <a:pt x="1135" y="2660"/>
                  </a:cubicBezTo>
                  <a:cubicBezTo>
                    <a:pt x="1174" y="2670"/>
                    <a:pt x="1216" y="2674"/>
                    <a:pt x="1259" y="2674"/>
                  </a:cubicBezTo>
                  <a:cubicBezTo>
                    <a:pt x="1363" y="2674"/>
                    <a:pt x="1474" y="2651"/>
                    <a:pt x="1568" y="2627"/>
                  </a:cubicBezTo>
                  <a:lnTo>
                    <a:pt x="1835" y="2527"/>
                  </a:lnTo>
                  <a:cubicBezTo>
                    <a:pt x="2002" y="2427"/>
                    <a:pt x="2135" y="2294"/>
                    <a:pt x="2235" y="2093"/>
                  </a:cubicBezTo>
                  <a:cubicBezTo>
                    <a:pt x="2469" y="1793"/>
                    <a:pt x="2536" y="1360"/>
                    <a:pt x="2436" y="993"/>
                  </a:cubicBezTo>
                  <a:cubicBezTo>
                    <a:pt x="2402" y="792"/>
                    <a:pt x="2269" y="592"/>
                    <a:pt x="2102" y="426"/>
                  </a:cubicBezTo>
                  <a:cubicBezTo>
                    <a:pt x="2002" y="325"/>
                    <a:pt x="1869" y="225"/>
                    <a:pt x="1768" y="125"/>
                  </a:cubicBezTo>
                  <a:cubicBezTo>
                    <a:pt x="1635" y="59"/>
                    <a:pt x="1502" y="25"/>
                    <a:pt x="1368" y="25"/>
                  </a:cubicBezTo>
                  <a:cubicBezTo>
                    <a:pt x="1285" y="9"/>
                    <a:pt x="1210" y="0"/>
                    <a:pt x="1139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9"/>
            <p:cNvSpPr/>
            <p:nvPr/>
          </p:nvSpPr>
          <p:spPr>
            <a:xfrm>
              <a:off x="3621100" y="2415500"/>
              <a:ext cx="70075" cy="69875"/>
            </a:xfrm>
            <a:custGeom>
              <a:avLst/>
              <a:gdLst/>
              <a:ahLst/>
              <a:cxnLst/>
              <a:rect l="l" t="t" r="r" b="b"/>
              <a:pathLst>
                <a:path w="2803" h="2795" extrusionOk="0">
                  <a:moveTo>
                    <a:pt x="1234" y="1"/>
                  </a:moveTo>
                  <a:cubicBezTo>
                    <a:pt x="1101" y="1"/>
                    <a:pt x="934" y="34"/>
                    <a:pt x="801" y="101"/>
                  </a:cubicBezTo>
                  <a:cubicBezTo>
                    <a:pt x="567" y="201"/>
                    <a:pt x="367" y="334"/>
                    <a:pt x="234" y="568"/>
                  </a:cubicBezTo>
                  <a:cubicBezTo>
                    <a:pt x="167" y="701"/>
                    <a:pt x="100" y="868"/>
                    <a:pt x="67" y="1001"/>
                  </a:cubicBezTo>
                  <a:cubicBezTo>
                    <a:pt x="0" y="1202"/>
                    <a:pt x="0" y="1368"/>
                    <a:pt x="33" y="1568"/>
                  </a:cubicBezTo>
                  <a:cubicBezTo>
                    <a:pt x="67" y="1902"/>
                    <a:pt x="234" y="2236"/>
                    <a:pt x="534" y="2469"/>
                  </a:cubicBezTo>
                  <a:cubicBezTo>
                    <a:pt x="601" y="2536"/>
                    <a:pt x="667" y="2569"/>
                    <a:pt x="767" y="2636"/>
                  </a:cubicBezTo>
                  <a:cubicBezTo>
                    <a:pt x="901" y="2736"/>
                    <a:pt x="1034" y="2769"/>
                    <a:pt x="1168" y="2769"/>
                  </a:cubicBezTo>
                  <a:cubicBezTo>
                    <a:pt x="1218" y="2786"/>
                    <a:pt x="1268" y="2794"/>
                    <a:pt x="1318" y="2794"/>
                  </a:cubicBezTo>
                  <a:cubicBezTo>
                    <a:pt x="1368" y="2794"/>
                    <a:pt x="1418" y="2786"/>
                    <a:pt x="1468" y="2769"/>
                  </a:cubicBezTo>
                  <a:cubicBezTo>
                    <a:pt x="1635" y="2769"/>
                    <a:pt x="1768" y="2736"/>
                    <a:pt x="1901" y="2636"/>
                  </a:cubicBezTo>
                  <a:cubicBezTo>
                    <a:pt x="2268" y="2436"/>
                    <a:pt x="2535" y="2136"/>
                    <a:pt x="2635" y="1735"/>
                  </a:cubicBezTo>
                  <a:cubicBezTo>
                    <a:pt x="2802" y="1268"/>
                    <a:pt x="2635" y="701"/>
                    <a:pt x="2235" y="434"/>
                  </a:cubicBezTo>
                  <a:cubicBezTo>
                    <a:pt x="2135" y="334"/>
                    <a:pt x="2068" y="268"/>
                    <a:pt x="1968" y="201"/>
                  </a:cubicBezTo>
                  <a:cubicBezTo>
                    <a:pt x="1835" y="134"/>
                    <a:pt x="1701" y="67"/>
                    <a:pt x="1568" y="34"/>
                  </a:cubicBezTo>
                  <a:cubicBezTo>
                    <a:pt x="1468" y="34"/>
                    <a:pt x="1368" y="1"/>
                    <a:pt x="1234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59"/>
            <p:cNvSpPr/>
            <p:nvPr/>
          </p:nvSpPr>
          <p:spPr>
            <a:xfrm>
              <a:off x="3643600" y="2336375"/>
              <a:ext cx="62525" cy="63350"/>
            </a:xfrm>
            <a:custGeom>
              <a:avLst/>
              <a:gdLst/>
              <a:ahLst/>
              <a:cxnLst/>
              <a:rect l="l" t="t" r="r" b="b"/>
              <a:pathLst>
                <a:path w="2501" h="2534" extrusionOk="0">
                  <a:moveTo>
                    <a:pt x="1242" y="1"/>
                  </a:moveTo>
                  <a:cubicBezTo>
                    <a:pt x="1026" y="1"/>
                    <a:pt x="808" y="60"/>
                    <a:pt x="635" y="164"/>
                  </a:cubicBezTo>
                  <a:cubicBezTo>
                    <a:pt x="234" y="397"/>
                    <a:pt x="1" y="897"/>
                    <a:pt x="134" y="1331"/>
                  </a:cubicBezTo>
                  <a:cubicBezTo>
                    <a:pt x="168" y="1398"/>
                    <a:pt x="201" y="1464"/>
                    <a:pt x="201" y="1531"/>
                  </a:cubicBezTo>
                  <a:cubicBezTo>
                    <a:pt x="234" y="1731"/>
                    <a:pt x="268" y="1898"/>
                    <a:pt x="368" y="2032"/>
                  </a:cubicBezTo>
                  <a:cubicBezTo>
                    <a:pt x="568" y="2365"/>
                    <a:pt x="901" y="2532"/>
                    <a:pt x="1268" y="2532"/>
                  </a:cubicBezTo>
                  <a:cubicBezTo>
                    <a:pt x="1285" y="2533"/>
                    <a:pt x="1302" y="2533"/>
                    <a:pt x="1319" y="2533"/>
                  </a:cubicBezTo>
                  <a:cubicBezTo>
                    <a:pt x="1964" y="2533"/>
                    <a:pt x="2501" y="1915"/>
                    <a:pt x="2436" y="1264"/>
                  </a:cubicBezTo>
                  <a:cubicBezTo>
                    <a:pt x="2402" y="797"/>
                    <a:pt x="2202" y="430"/>
                    <a:pt x="1802" y="164"/>
                  </a:cubicBezTo>
                  <a:cubicBezTo>
                    <a:pt x="1642" y="51"/>
                    <a:pt x="1443" y="1"/>
                    <a:pt x="124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59"/>
            <p:cNvSpPr/>
            <p:nvPr/>
          </p:nvSpPr>
          <p:spPr>
            <a:xfrm>
              <a:off x="3099050" y="2898350"/>
              <a:ext cx="58400" cy="58825"/>
            </a:xfrm>
            <a:custGeom>
              <a:avLst/>
              <a:gdLst/>
              <a:ahLst/>
              <a:cxnLst/>
              <a:rect l="l" t="t" r="r" b="b"/>
              <a:pathLst>
                <a:path w="2336" h="2353" extrusionOk="0">
                  <a:moveTo>
                    <a:pt x="1135" y="1"/>
                  </a:moveTo>
                  <a:cubicBezTo>
                    <a:pt x="968" y="1"/>
                    <a:pt x="834" y="34"/>
                    <a:pt x="734" y="101"/>
                  </a:cubicBezTo>
                  <a:cubicBezTo>
                    <a:pt x="601" y="134"/>
                    <a:pt x="468" y="201"/>
                    <a:pt x="367" y="301"/>
                  </a:cubicBezTo>
                  <a:cubicBezTo>
                    <a:pt x="267" y="401"/>
                    <a:pt x="201" y="534"/>
                    <a:pt x="134" y="668"/>
                  </a:cubicBezTo>
                  <a:cubicBezTo>
                    <a:pt x="67" y="834"/>
                    <a:pt x="34" y="901"/>
                    <a:pt x="34" y="1035"/>
                  </a:cubicBezTo>
                  <a:cubicBezTo>
                    <a:pt x="1" y="1201"/>
                    <a:pt x="1" y="1335"/>
                    <a:pt x="34" y="1502"/>
                  </a:cubicBezTo>
                  <a:cubicBezTo>
                    <a:pt x="67" y="1535"/>
                    <a:pt x="67" y="1568"/>
                    <a:pt x="67" y="1602"/>
                  </a:cubicBezTo>
                  <a:cubicBezTo>
                    <a:pt x="134" y="1835"/>
                    <a:pt x="334" y="2102"/>
                    <a:pt x="534" y="2202"/>
                  </a:cubicBezTo>
                  <a:lnTo>
                    <a:pt x="801" y="2302"/>
                  </a:lnTo>
                  <a:cubicBezTo>
                    <a:pt x="884" y="2336"/>
                    <a:pt x="968" y="2352"/>
                    <a:pt x="1055" y="2352"/>
                  </a:cubicBezTo>
                  <a:cubicBezTo>
                    <a:pt x="1143" y="2352"/>
                    <a:pt x="1235" y="2336"/>
                    <a:pt x="1335" y="2302"/>
                  </a:cubicBezTo>
                  <a:cubicBezTo>
                    <a:pt x="1368" y="2302"/>
                    <a:pt x="1435" y="2302"/>
                    <a:pt x="1502" y="2269"/>
                  </a:cubicBezTo>
                  <a:cubicBezTo>
                    <a:pt x="1535" y="2235"/>
                    <a:pt x="1568" y="2235"/>
                    <a:pt x="1602" y="2202"/>
                  </a:cubicBezTo>
                  <a:cubicBezTo>
                    <a:pt x="1735" y="2169"/>
                    <a:pt x="1869" y="2102"/>
                    <a:pt x="1969" y="2002"/>
                  </a:cubicBezTo>
                  <a:cubicBezTo>
                    <a:pt x="1969" y="1969"/>
                    <a:pt x="1969" y="1969"/>
                    <a:pt x="1969" y="1969"/>
                  </a:cubicBezTo>
                  <a:cubicBezTo>
                    <a:pt x="2069" y="1835"/>
                    <a:pt x="2135" y="1735"/>
                    <a:pt x="2202" y="1602"/>
                  </a:cubicBezTo>
                  <a:cubicBezTo>
                    <a:pt x="2302" y="1368"/>
                    <a:pt x="2336" y="1135"/>
                    <a:pt x="2269" y="868"/>
                  </a:cubicBezTo>
                  <a:cubicBezTo>
                    <a:pt x="2202" y="568"/>
                    <a:pt x="1935" y="267"/>
                    <a:pt x="1668" y="134"/>
                  </a:cubicBezTo>
                  <a:cubicBezTo>
                    <a:pt x="1502" y="34"/>
                    <a:pt x="1301" y="1"/>
                    <a:pt x="113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9"/>
            <p:cNvSpPr/>
            <p:nvPr/>
          </p:nvSpPr>
          <p:spPr>
            <a:xfrm>
              <a:off x="3096550" y="2794950"/>
              <a:ext cx="60900" cy="61350"/>
            </a:xfrm>
            <a:custGeom>
              <a:avLst/>
              <a:gdLst/>
              <a:ahLst/>
              <a:cxnLst/>
              <a:rect l="l" t="t" r="r" b="b"/>
              <a:pathLst>
                <a:path w="2436" h="2454" extrusionOk="0">
                  <a:moveTo>
                    <a:pt x="1235" y="0"/>
                  </a:moveTo>
                  <a:cubicBezTo>
                    <a:pt x="1068" y="0"/>
                    <a:pt x="934" y="34"/>
                    <a:pt x="801" y="100"/>
                  </a:cubicBezTo>
                  <a:cubicBezTo>
                    <a:pt x="601" y="200"/>
                    <a:pt x="367" y="334"/>
                    <a:pt x="267" y="567"/>
                  </a:cubicBezTo>
                  <a:cubicBezTo>
                    <a:pt x="101" y="901"/>
                    <a:pt x="0" y="1234"/>
                    <a:pt x="101" y="1601"/>
                  </a:cubicBezTo>
                  <a:cubicBezTo>
                    <a:pt x="234" y="2035"/>
                    <a:pt x="601" y="2302"/>
                    <a:pt x="1001" y="2435"/>
                  </a:cubicBezTo>
                  <a:cubicBezTo>
                    <a:pt x="1079" y="2446"/>
                    <a:pt x="1164" y="2454"/>
                    <a:pt x="1252" y="2454"/>
                  </a:cubicBezTo>
                  <a:cubicBezTo>
                    <a:pt x="1427" y="2454"/>
                    <a:pt x="1613" y="2424"/>
                    <a:pt x="1768" y="2335"/>
                  </a:cubicBezTo>
                  <a:cubicBezTo>
                    <a:pt x="1868" y="2235"/>
                    <a:pt x="2002" y="2135"/>
                    <a:pt x="2102" y="2002"/>
                  </a:cubicBezTo>
                  <a:cubicBezTo>
                    <a:pt x="2302" y="1768"/>
                    <a:pt x="2436" y="1501"/>
                    <a:pt x="2436" y="1201"/>
                  </a:cubicBezTo>
                  <a:cubicBezTo>
                    <a:pt x="2402" y="634"/>
                    <a:pt x="2069" y="200"/>
                    <a:pt x="1535" y="34"/>
                  </a:cubicBezTo>
                  <a:cubicBezTo>
                    <a:pt x="1435" y="34"/>
                    <a:pt x="1335" y="0"/>
                    <a:pt x="12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9"/>
            <p:cNvSpPr/>
            <p:nvPr/>
          </p:nvSpPr>
          <p:spPr>
            <a:xfrm>
              <a:off x="3193275" y="2817325"/>
              <a:ext cx="69250" cy="67700"/>
            </a:xfrm>
            <a:custGeom>
              <a:avLst/>
              <a:gdLst/>
              <a:ahLst/>
              <a:cxnLst/>
              <a:rect l="l" t="t" r="r" b="b"/>
              <a:pathLst>
                <a:path w="2770" h="2708" extrusionOk="0">
                  <a:moveTo>
                    <a:pt x="1262" y="1"/>
                  </a:moveTo>
                  <a:cubicBezTo>
                    <a:pt x="1166" y="1"/>
                    <a:pt x="1067" y="11"/>
                    <a:pt x="968" y="39"/>
                  </a:cubicBezTo>
                  <a:cubicBezTo>
                    <a:pt x="668" y="139"/>
                    <a:pt x="401" y="339"/>
                    <a:pt x="234" y="606"/>
                  </a:cubicBezTo>
                  <a:cubicBezTo>
                    <a:pt x="168" y="706"/>
                    <a:pt x="101" y="840"/>
                    <a:pt x="68" y="940"/>
                  </a:cubicBezTo>
                  <a:cubicBezTo>
                    <a:pt x="34" y="1040"/>
                    <a:pt x="34" y="1107"/>
                    <a:pt x="34" y="1173"/>
                  </a:cubicBezTo>
                  <a:cubicBezTo>
                    <a:pt x="34" y="1273"/>
                    <a:pt x="1" y="1340"/>
                    <a:pt x="1" y="1407"/>
                  </a:cubicBezTo>
                  <a:cubicBezTo>
                    <a:pt x="34" y="1607"/>
                    <a:pt x="68" y="1774"/>
                    <a:pt x="168" y="1974"/>
                  </a:cubicBezTo>
                  <a:cubicBezTo>
                    <a:pt x="234" y="2074"/>
                    <a:pt x="301" y="2141"/>
                    <a:pt x="368" y="2207"/>
                  </a:cubicBezTo>
                  <a:cubicBezTo>
                    <a:pt x="468" y="2341"/>
                    <a:pt x="601" y="2441"/>
                    <a:pt x="701" y="2541"/>
                  </a:cubicBezTo>
                  <a:cubicBezTo>
                    <a:pt x="801" y="2574"/>
                    <a:pt x="935" y="2608"/>
                    <a:pt x="1035" y="2674"/>
                  </a:cubicBezTo>
                  <a:lnTo>
                    <a:pt x="1068" y="2674"/>
                  </a:lnTo>
                  <a:cubicBezTo>
                    <a:pt x="1135" y="2674"/>
                    <a:pt x="1302" y="2708"/>
                    <a:pt x="1369" y="2708"/>
                  </a:cubicBezTo>
                  <a:cubicBezTo>
                    <a:pt x="1502" y="2708"/>
                    <a:pt x="1669" y="2674"/>
                    <a:pt x="1735" y="2674"/>
                  </a:cubicBezTo>
                  <a:cubicBezTo>
                    <a:pt x="1869" y="2641"/>
                    <a:pt x="1969" y="2608"/>
                    <a:pt x="2102" y="2541"/>
                  </a:cubicBezTo>
                  <a:cubicBezTo>
                    <a:pt x="2269" y="2408"/>
                    <a:pt x="2436" y="2274"/>
                    <a:pt x="2536" y="2074"/>
                  </a:cubicBezTo>
                  <a:cubicBezTo>
                    <a:pt x="2770" y="1674"/>
                    <a:pt x="2770" y="1107"/>
                    <a:pt x="2503" y="706"/>
                  </a:cubicBezTo>
                  <a:cubicBezTo>
                    <a:pt x="2336" y="473"/>
                    <a:pt x="2202" y="339"/>
                    <a:pt x="1969" y="173"/>
                  </a:cubicBezTo>
                  <a:cubicBezTo>
                    <a:pt x="1869" y="106"/>
                    <a:pt x="1735" y="73"/>
                    <a:pt x="1635" y="39"/>
                  </a:cubicBezTo>
                  <a:cubicBezTo>
                    <a:pt x="1520" y="20"/>
                    <a:pt x="1393" y="1"/>
                    <a:pt x="126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9"/>
            <p:cNvSpPr/>
            <p:nvPr/>
          </p:nvSpPr>
          <p:spPr>
            <a:xfrm>
              <a:off x="3211625" y="2928625"/>
              <a:ext cx="54225" cy="53150"/>
            </a:xfrm>
            <a:custGeom>
              <a:avLst/>
              <a:gdLst/>
              <a:ahLst/>
              <a:cxnLst/>
              <a:rect l="l" t="t" r="r" b="b"/>
              <a:pathLst>
                <a:path w="2169" h="2126" extrusionOk="0">
                  <a:moveTo>
                    <a:pt x="1112" y="0"/>
                  </a:moveTo>
                  <a:cubicBezTo>
                    <a:pt x="824" y="0"/>
                    <a:pt x="540" y="93"/>
                    <a:pt x="334" y="324"/>
                  </a:cubicBezTo>
                  <a:cubicBezTo>
                    <a:pt x="101" y="524"/>
                    <a:pt x="1" y="824"/>
                    <a:pt x="1" y="1125"/>
                  </a:cubicBezTo>
                  <a:cubicBezTo>
                    <a:pt x="1" y="1358"/>
                    <a:pt x="67" y="1558"/>
                    <a:pt x="201" y="1725"/>
                  </a:cubicBezTo>
                  <a:cubicBezTo>
                    <a:pt x="334" y="1892"/>
                    <a:pt x="501" y="2059"/>
                    <a:pt x="735" y="2092"/>
                  </a:cubicBezTo>
                  <a:cubicBezTo>
                    <a:pt x="835" y="2125"/>
                    <a:pt x="968" y="2125"/>
                    <a:pt x="1102" y="2125"/>
                  </a:cubicBezTo>
                  <a:cubicBezTo>
                    <a:pt x="1202" y="2125"/>
                    <a:pt x="1302" y="2125"/>
                    <a:pt x="1402" y="2092"/>
                  </a:cubicBezTo>
                  <a:cubicBezTo>
                    <a:pt x="1535" y="2059"/>
                    <a:pt x="1635" y="1992"/>
                    <a:pt x="1735" y="1892"/>
                  </a:cubicBezTo>
                  <a:cubicBezTo>
                    <a:pt x="2036" y="1692"/>
                    <a:pt x="2136" y="1425"/>
                    <a:pt x="2169" y="1058"/>
                  </a:cubicBezTo>
                  <a:cubicBezTo>
                    <a:pt x="2169" y="991"/>
                    <a:pt x="2136" y="858"/>
                    <a:pt x="2136" y="758"/>
                  </a:cubicBezTo>
                  <a:cubicBezTo>
                    <a:pt x="2069" y="591"/>
                    <a:pt x="1969" y="424"/>
                    <a:pt x="1869" y="291"/>
                  </a:cubicBezTo>
                  <a:cubicBezTo>
                    <a:pt x="1735" y="157"/>
                    <a:pt x="1569" y="90"/>
                    <a:pt x="1368" y="24"/>
                  </a:cubicBezTo>
                  <a:cubicBezTo>
                    <a:pt x="1284" y="8"/>
                    <a:pt x="1198" y="0"/>
                    <a:pt x="1112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9"/>
            <p:cNvSpPr/>
            <p:nvPr/>
          </p:nvSpPr>
          <p:spPr>
            <a:xfrm>
              <a:off x="3561875" y="2927175"/>
              <a:ext cx="62575" cy="66900"/>
            </a:xfrm>
            <a:custGeom>
              <a:avLst/>
              <a:gdLst/>
              <a:ahLst/>
              <a:cxnLst/>
              <a:rect l="l" t="t" r="r" b="b"/>
              <a:pathLst>
                <a:path w="2503" h="2676" extrusionOk="0">
                  <a:moveTo>
                    <a:pt x="1166" y="0"/>
                  </a:moveTo>
                  <a:cubicBezTo>
                    <a:pt x="882" y="0"/>
                    <a:pt x="596" y="101"/>
                    <a:pt x="401" y="315"/>
                  </a:cubicBezTo>
                  <a:cubicBezTo>
                    <a:pt x="134" y="582"/>
                    <a:pt x="1" y="982"/>
                    <a:pt x="134" y="1383"/>
                  </a:cubicBezTo>
                  <a:cubicBezTo>
                    <a:pt x="134" y="1416"/>
                    <a:pt x="168" y="1449"/>
                    <a:pt x="168" y="1483"/>
                  </a:cubicBezTo>
                  <a:cubicBezTo>
                    <a:pt x="168" y="1516"/>
                    <a:pt x="168" y="1516"/>
                    <a:pt x="168" y="1549"/>
                  </a:cubicBezTo>
                  <a:lnTo>
                    <a:pt x="201" y="1850"/>
                  </a:lnTo>
                  <a:cubicBezTo>
                    <a:pt x="234" y="1983"/>
                    <a:pt x="301" y="2117"/>
                    <a:pt x="401" y="2250"/>
                  </a:cubicBezTo>
                  <a:cubicBezTo>
                    <a:pt x="568" y="2417"/>
                    <a:pt x="768" y="2584"/>
                    <a:pt x="1001" y="2650"/>
                  </a:cubicBezTo>
                  <a:cubicBezTo>
                    <a:pt x="1102" y="2667"/>
                    <a:pt x="1202" y="2675"/>
                    <a:pt x="1302" y="2675"/>
                  </a:cubicBezTo>
                  <a:cubicBezTo>
                    <a:pt x="1402" y="2675"/>
                    <a:pt x="1502" y="2667"/>
                    <a:pt x="1602" y="2650"/>
                  </a:cubicBezTo>
                  <a:cubicBezTo>
                    <a:pt x="1869" y="2584"/>
                    <a:pt x="2136" y="2350"/>
                    <a:pt x="2269" y="2117"/>
                  </a:cubicBezTo>
                  <a:cubicBezTo>
                    <a:pt x="2503" y="1783"/>
                    <a:pt x="2469" y="1449"/>
                    <a:pt x="2402" y="1082"/>
                  </a:cubicBezTo>
                  <a:cubicBezTo>
                    <a:pt x="2402" y="949"/>
                    <a:pt x="2336" y="782"/>
                    <a:pt x="2236" y="649"/>
                  </a:cubicBezTo>
                  <a:cubicBezTo>
                    <a:pt x="2069" y="449"/>
                    <a:pt x="1969" y="282"/>
                    <a:pt x="1735" y="148"/>
                  </a:cubicBezTo>
                  <a:cubicBezTo>
                    <a:pt x="1569" y="51"/>
                    <a:pt x="1368" y="0"/>
                    <a:pt x="116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9"/>
            <p:cNvSpPr/>
            <p:nvPr/>
          </p:nvSpPr>
          <p:spPr>
            <a:xfrm>
              <a:off x="3654450" y="2923375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extrusionOk="0">
                  <a:moveTo>
                    <a:pt x="1135" y="0"/>
                  </a:moveTo>
                  <a:cubicBezTo>
                    <a:pt x="934" y="0"/>
                    <a:pt x="734" y="34"/>
                    <a:pt x="567" y="134"/>
                  </a:cubicBezTo>
                  <a:cubicBezTo>
                    <a:pt x="534" y="167"/>
                    <a:pt x="367" y="300"/>
                    <a:pt x="334" y="334"/>
                  </a:cubicBezTo>
                  <a:cubicBezTo>
                    <a:pt x="334" y="334"/>
                    <a:pt x="334" y="334"/>
                    <a:pt x="334" y="367"/>
                  </a:cubicBezTo>
                  <a:cubicBezTo>
                    <a:pt x="201" y="501"/>
                    <a:pt x="67" y="667"/>
                    <a:pt x="34" y="868"/>
                  </a:cubicBezTo>
                  <a:cubicBezTo>
                    <a:pt x="0" y="934"/>
                    <a:pt x="0" y="1068"/>
                    <a:pt x="0" y="1168"/>
                  </a:cubicBezTo>
                  <a:cubicBezTo>
                    <a:pt x="0" y="1268"/>
                    <a:pt x="34" y="1335"/>
                    <a:pt x="34" y="1435"/>
                  </a:cubicBezTo>
                  <a:cubicBezTo>
                    <a:pt x="67" y="1568"/>
                    <a:pt x="134" y="1701"/>
                    <a:pt x="234" y="1802"/>
                  </a:cubicBezTo>
                  <a:cubicBezTo>
                    <a:pt x="367" y="1968"/>
                    <a:pt x="567" y="2135"/>
                    <a:pt x="768" y="2168"/>
                  </a:cubicBezTo>
                  <a:cubicBezTo>
                    <a:pt x="868" y="2202"/>
                    <a:pt x="1001" y="2235"/>
                    <a:pt x="1068" y="2235"/>
                  </a:cubicBezTo>
                  <a:cubicBezTo>
                    <a:pt x="1235" y="2235"/>
                    <a:pt x="1368" y="2168"/>
                    <a:pt x="1501" y="2135"/>
                  </a:cubicBezTo>
                  <a:cubicBezTo>
                    <a:pt x="1535" y="2135"/>
                    <a:pt x="1535" y="2102"/>
                    <a:pt x="1535" y="2102"/>
                  </a:cubicBezTo>
                  <a:lnTo>
                    <a:pt x="1602" y="2102"/>
                  </a:lnTo>
                  <a:cubicBezTo>
                    <a:pt x="1602" y="2068"/>
                    <a:pt x="1635" y="2068"/>
                    <a:pt x="1668" y="2035"/>
                  </a:cubicBezTo>
                  <a:cubicBezTo>
                    <a:pt x="1702" y="2035"/>
                    <a:pt x="1735" y="2002"/>
                    <a:pt x="1768" y="1968"/>
                  </a:cubicBezTo>
                  <a:cubicBezTo>
                    <a:pt x="1802" y="1968"/>
                    <a:pt x="1802" y="1935"/>
                    <a:pt x="1835" y="1935"/>
                  </a:cubicBezTo>
                  <a:cubicBezTo>
                    <a:pt x="1835" y="1902"/>
                    <a:pt x="1868" y="1902"/>
                    <a:pt x="1868" y="1902"/>
                  </a:cubicBezTo>
                  <a:cubicBezTo>
                    <a:pt x="1868" y="1868"/>
                    <a:pt x="1868" y="1868"/>
                    <a:pt x="1902" y="1868"/>
                  </a:cubicBezTo>
                  <a:cubicBezTo>
                    <a:pt x="2035" y="1735"/>
                    <a:pt x="2135" y="1568"/>
                    <a:pt x="2169" y="1401"/>
                  </a:cubicBezTo>
                  <a:cubicBezTo>
                    <a:pt x="2202" y="1368"/>
                    <a:pt x="2235" y="1134"/>
                    <a:pt x="2235" y="1101"/>
                  </a:cubicBezTo>
                  <a:cubicBezTo>
                    <a:pt x="2235" y="901"/>
                    <a:pt x="2169" y="701"/>
                    <a:pt x="2069" y="534"/>
                  </a:cubicBezTo>
                  <a:cubicBezTo>
                    <a:pt x="1968" y="367"/>
                    <a:pt x="1835" y="234"/>
                    <a:pt x="1668" y="134"/>
                  </a:cubicBezTo>
                  <a:cubicBezTo>
                    <a:pt x="1501" y="34"/>
                    <a:pt x="1335" y="0"/>
                    <a:pt x="11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9"/>
            <p:cNvSpPr/>
            <p:nvPr/>
          </p:nvSpPr>
          <p:spPr>
            <a:xfrm>
              <a:off x="3619425" y="3020300"/>
              <a:ext cx="55050" cy="53525"/>
            </a:xfrm>
            <a:custGeom>
              <a:avLst/>
              <a:gdLst/>
              <a:ahLst/>
              <a:cxnLst/>
              <a:rect l="l" t="t" r="r" b="b"/>
              <a:pathLst>
                <a:path w="2202" h="2141" extrusionOk="0">
                  <a:moveTo>
                    <a:pt x="1022" y="1"/>
                  </a:moveTo>
                  <a:cubicBezTo>
                    <a:pt x="934" y="1"/>
                    <a:pt x="851" y="9"/>
                    <a:pt x="768" y="26"/>
                  </a:cubicBezTo>
                  <a:cubicBezTo>
                    <a:pt x="534" y="93"/>
                    <a:pt x="367" y="226"/>
                    <a:pt x="234" y="393"/>
                  </a:cubicBezTo>
                  <a:cubicBezTo>
                    <a:pt x="134" y="560"/>
                    <a:pt x="67" y="693"/>
                    <a:pt x="34" y="893"/>
                  </a:cubicBezTo>
                  <a:cubicBezTo>
                    <a:pt x="0" y="1093"/>
                    <a:pt x="34" y="1360"/>
                    <a:pt x="134" y="1527"/>
                  </a:cubicBezTo>
                  <a:cubicBezTo>
                    <a:pt x="234" y="1627"/>
                    <a:pt x="301" y="1727"/>
                    <a:pt x="367" y="1827"/>
                  </a:cubicBezTo>
                  <a:cubicBezTo>
                    <a:pt x="501" y="1927"/>
                    <a:pt x="668" y="2027"/>
                    <a:pt x="834" y="2094"/>
                  </a:cubicBezTo>
                  <a:cubicBezTo>
                    <a:pt x="939" y="2124"/>
                    <a:pt x="1044" y="2141"/>
                    <a:pt x="1149" y="2141"/>
                  </a:cubicBezTo>
                  <a:cubicBezTo>
                    <a:pt x="1278" y="2141"/>
                    <a:pt x="1406" y="2116"/>
                    <a:pt x="1535" y="2061"/>
                  </a:cubicBezTo>
                  <a:cubicBezTo>
                    <a:pt x="1835" y="1927"/>
                    <a:pt x="2035" y="1694"/>
                    <a:pt x="2102" y="1394"/>
                  </a:cubicBezTo>
                  <a:cubicBezTo>
                    <a:pt x="2169" y="1194"/>
                    <a:pt x="2202" y="993"/>
                    <a:pt x="2135" y="793"/>
                  </a:cubicBezTo>
                  <a:cubicBezTo>
                    <a:pt x="2069" y="526"/>
                    <a:pt x="1902" y="326"/>
                    <a:pt x="1668" y="193"/>
                  </a:cubicBezTo>
                  <a:cubicBezTo>
                    <a:pt x="1568" y="126"/>
                    <a:pt x="1435" y="59"/>
                    <a:pt x="1301" y="26"/>
                  </a:cubicBezTo>
                  <a:cubicBezTo>
                    <a:pt x="1201" y="9"/>
                    <a:pt x="1110" y="1"/>
                    <a:pt x="102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9"/>
            <p:cNvSpPr/>
            <p:nvPr/>
          </p:nvSpPr>
          <p:spPr>
            <a:xfrm>
              <a:off x="4135625" y="2852175"/>
              <a:ext cx="60075" cy="62375"/>
            </a:xfrm>
            <a:custGeom>
              <a:avLst/>
              <a:gdLst/>
              <a:ahLst/>
              <a:cxnLst/>
              <a:rect l="l" t="t" r="r" b="b"/>
              <a:pathLst>
                <a:path w="2403" h="2495" extrusionOk="0">
                  <a:moveTo>
                    <a:pt x="1185" y="1"/>
                  </a:moveTo>
                  <a:cubicBezTo>
                    <a:pt x="1125" y="1"/>
                    <a:pt x="1064" y="5"/>
                    <a:pt x="1001" y="13"/>
                  </a:cubicBezTo>
                  <a:cubicBezTo>
                    <a:pt x="834" y="46"/>
                    <a:pt x="701" y="46"/>
                    <a:pt x="534" y="180"/>
                  </a:cubicBezTo>
                  <a:cubicBezTo>
                    <a:pt x="234" y="380"/>
                    <a:pt x="0" y="713"/>
                    <a:pt x="0" y="1080"/>
                  </a:cubicBezTo>
                  <a:cubicBezTo>
                    <a:pt x="0" y="1180"/>
                    <a:pt x="0" y="1314"/>
                    <a:pt x="34" y="1414"/>
                  </a:cubicBezTo>
                  <a:cubicBezTo>
                    <a:pt x="67" y="1614"/>
                    <a:pt x="201" y="1781"/>
                    <a:pt x="367" y="1914"/>
                  </a:cubicBezTo>
                  <a:cubicBezTo>
                    <a:pt x="401" y="1948"/>
                    <a:pt x="401" y="1981"/>
                    <a:pt x="434" y="2014"/>
                  </a:cubicBezTo>
                  <a:cubicBezTo>
                    <a:pt x="467" y="2081"/>
                    <a:pt x="534" y="2148"/>
                    <a:pt x="568" y="2214"/>
                  </a:cubicBezTo>
                  <a:cubicBezTo>
                    <a:pt x="734" y="2381"/>
                    <a:pt x="934" y="2448"/>
                    <a:pt x="1168" y="2481"/>
                  </a:cubicBezTo>
                  <a:cubicBezTo>
                    <a:pt x="1222" y="2490"/>
                    <a:pt x="1273" y="2494"/>
                    <a:pt x="1322" y="2494"/>
                  </a:cubicBezTo>
                  <a:cubicBezTo>
                    <a:pt x="1458" y="2494"/>
                    <a:pt x="1580" y="2463"/>
                    <a:pt x="1702" y="2415"/>
                  </a:cubicBezTo>
                  <a:cubicBezTo>
                    <a:pt x="1868" y="2348"/>
                    <a:pt x="2102" y="2181"/>
                    <a:pt x="2169" y="2014"/>
                  </a:cubicBezTo>
                  <a:cubicBezTo>
                    <a:pt x="2235" y="1881"/>
                    <a:pt x="2302" y="1747"/>
                    <a:pt x="2335" y="1614"/>
                  </a:cubicBezTo>
                  <a:cubicBezTo>
                    <a:pt x="2369" y="1414"/>
                    <a:pt x="2402" y="1180"/>
                    <a:pt x="2335" y="947"/>
                  </a:cubicBezTo>
                  <a:cubicBezTo>
                    <a:pt x="2235" y="647"/>
                    <a:pt x="2035" y="346"/>
                    <a:pt x="1735" y="146"/>
                  </a:cubicBezTo>
                  <a:cubicBezTo>
                    <a:pt x="1557" y="44"/>
                    <a:pt x="1378" y="1"/>
                    <a:pt x="118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59"/>
            <p:cNvSpPr/>
            <p:nvPr/>
          </p:nvSpPr>
          <p:spPr>
            <a:xfrm>
              <a:off x="4134800" y="2947525"/>
              <a:ext cx="52550" cy="53225"/>
            </a:xfrm>
            <a:custGeom>
              <a:avLst/>
              <a:gdLst/>
              <a:ahLst/>
              <a:cxnLst/>
              <a:rect l="l" t="t" r="r" b="b"/>
              <a:pathLst>
                <a:path w="2102" h="2129" extrusionOk="0">
                  <a:moveTo>
                    <a:pt x="1033" y="0"/>
                  </a:moveTo>
                  <a:cubicBezTo>
                    <a:pt x="951" y="0"/>
                    <a:pt x="872" y="11"/>
                    <a:pt x="801" y="35"/>
                  </a:cubicBezTo>
                  <a:cubicBezTo>
                    <a:pt x="634" y="102"/>
                    <a:pt x="434" y="202"/>
                    <a:pt x="300" y="335"/>
                  </a:cubicBezTo>
                  <a:cubicBezTo>
                    <a:pt x="167" y="435"/>
                    <a:pt x="67" y="635"/>
                    <a:pt x="33" y="802"/>
                  </a:cubicBezTo>
                  <a:cubicBezTo>
                    <a:pt x="0" y="869"/>
                    <a:pt x="0" y="969"/>
                    <a:pt x="0" y="1069"/>
                  </a:cubicBezTo>
                  <a:cubicBezTo>
                    <a:pt x="0" y="1236"/>
                    <a:pt x="33" y="1403"/>
                    <a:pt x="134" y="1536"/>
                  </a:cubicBezTo>
                  <a:cubicBezTo>
                    <a:pt x="167" y="1603"/>
                    <a:pt x="200" y="1669"/>
                    <a:pt x="267" y="1736"/>
                  </a:cubicBezTo>
                  <a:cubicBezTo>
                    <a:pt x="400" y="1903"/>
                    <a:pt x="567" y="2036"/>
                    <a:pt x="801" y="2103"/>
                  </a:cubicBezTo>
                  <a:cubicBezTo>
                    <a:pt x="884" y="2120"/>
                    <a:pt x="976" y="2128"/>
                    <a:pt x="1068" y="2128"/>
                  </a:cubicBezTo>
                  <a:cubicBezTo>
                    <a:pt x="1159" y="2128"/>
                    <a:pt x="1251" y="2120"/>
                    <a:pt x="1334" y="2103"/>
                  </a:cubicBezTo>
                  <a:cubicBezTo>
                    <a:pt x="1568" y="2036"/>
                    <a:pt x="1868" y="1836"/>
                    <a:pt x="1968" y="1603"/>
                  </a:cubicBezTo>
                  <a:cubicBezTo>
                    <a:pt x="2068" y="1436"/>
                    <a:pt x="2102" y="1269"/>
                    <a:pt x="2102" y="1069"/>
                  </a:cubicBezTo>
                  <a:cubicBezTo>
                    <a:pt x="2102" y="902"/>
                    <a:pt x="2068" y="635"/>
                    <a:pt x="1968" y="502"/>
                  </a:cubicBezTo>
                  <a:cubicBezTo>
                    <a:pt x="1901" y="435"/>
                    <a:pt x="1835" y="369"/>
                    <a:pt x="1801" y="302"/>
                  </a:cubicBezTo>
                  <a:cubicBezTo>
                    <a:pt x="1701" y="202"/>
                    <a:pt x="1601" y="135"/>
                    <a:pt x="1468" y="102"/>
                  </a:cubicBezTo>
                  <a:cubicBezTo>
                    <a:pt x="1339" y="37"/>
                    <a:pt x="1182" y="0"/>
                    <a:pt x="103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59"/>
            <p:cNvSpPr/>
            <p:nvPr/>
          </p:nvSpPr>
          <p:spPr>
            <a:xfrm>
              <a:off x="4093100" y="2898150"/>
              <a:ext cx="52550" cy="49850"/>
            </a:xfrm>
            <a:custGeom>
              <a:avLst/>
              <a:gdLst/>
              <a:ahLst/>
              <a:cxnLst/>
              <a:rect l="l" t="t" r="r" b="b"/>
              <a:pathLst>
                <a:path w="2102" h="1994" extrusionOk="0">
                  <a:moveTo>
                    <a:pt x="1074" y="0"/>
                  </a:moveTo>
                  <a:cubicBezTo>
                    <a:pt x="912" y="0"/>
                    <a:pt x="744" y="40"/>
                    <a:pt x="601" y="142"/>
                  </a:cubicBezTo>
                  <a:cubicBezTo>
                    <a:pt x="234" y="375"/>
                    <a:pt x="0" y="809"/>
                    <a:pt x="134" y="1276"/>
                  </a:cubicBezTo>
                  <a:cubicBezTo>
                    <a:pt x="200" y="1510"/>
                    <a:pt x="367" y="1743"/>
                    <a:pt x="567" y="1877"/>
                  </a:cubicBezTo>
                  <a:cubicBezTo>
                    <a:pt x="667" y="1877"/>
                    <a:pt x="734" y="1910"/>
                    <a:pt x="801" y="1943"/>
                  </a:cubicBezTo>
                  <a:cubicBezTo>
                    <a:pt x="884" y="1977"/>
                    <a:pt x="968" y="1993"/>
                    <a:pt x="1055" y="1993"/>
                  </a:cubicBezTo>
                  <a:cubicBezTo>
                    <a:pt x="1143" y="1993"/>
                    <a:pt x="1234" y="1977"/>
                    <a:pt x="1335" y="1943"/>
                  </a:cubicBezTo>
                  <a:cubicBezTo>
                    <a:pt x="1501" y="1910"/>
                    <a:pt x="1701" y="1810"/>
                    <a:pt x="1802" y="1676"/>
                  </a:cubicBezTo>
                  <a:cubicBezTo>
                    <a:pt x="1968" y="1476"/>
                    <a:pt x="2102" y="1243"/>
                    <a:pt x="2102" y="976"/>
                  </a:cubicBezTo>
                  <a:cubicBezTo>
                    <a:pt x="2068" y="742"/>
                    <a:pt x="2002" y="542"/>
                    <a:pt x="1868" y="375"/>
                  </a:cubicBezTo>
                  <a:cubicBezTo>
                    <a:pt x="1768" y="209"/>
                    <a:pt x="1568" y="75"/>
                    <a:pt x="1368" y="42"/>
                  </a:cubicBezTo>
                  <a:cubicBezTo>
                    <a:pt x="1277" y="16"/>
                    <a:pt x="1177" y="0"/>
                    <a:pt x="1074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59"/>
            <p:cNvSpPr/>
            <p:nvPr/>
          </p:nvSpPr>
          <p:spPr>
            <a:xfrm>
              <a:off x="4118100" y="2331475"/>
              <a:ext cx="40900" cy="37675"/>
            </a:xfrm>
            <a:custGeom>
              <a:avLst/>
              <a:gdLst/>
              <a:ahLst/>
              <a:cxnLst/>
              <a:rect l="l" t="t" r="r" b="b"/>
              <a:pathLst>
                <a:path w="1636" h="1507" extrusionOk="0">
                  <a:moveTo>
                    <a:pt x="701" y="1"/>
                  </a:moveTo>
                  <a:cubicBezTo>
                    <a:pt x="635" y="1"/>
                    <a:pt x="568" y="9"/>
                    <a:pt x="501" y="26"/>
                  </a:cubicBezTo>
                  <a:cubicBezTo>
                    <a:pt x="301" y="59"/>
                    <a:pt x="168" y="226"/>
                    <a:pt x="101" y="393"/>
                  </a:cubicBezTo>
                  <a:cubicBezTo>
                    <a:pt x="1" y="560"/>
                    <a:pt x="1" y="760"/>
                    <a:pt x="101" y="960"/>
                  </a:cubicBezTo>
                  <a:cubicBezTo>
                    <a:pt x="168" y="1060"/>
                    <a:pt x="268" y="1127"/>
                    <a:pt x="368" y="1227"/>
                  </a:cubicBezTo>
                  <a:cubicBezTo>
                    <a:pt x="435" y="1327"/>
                    <a:pt x="501" y="1394"/>
                    <a:pt x="635" y="1460"/>
                  </a:cubicBezTo>
                  <a:cubicBezTo>
                    <a:pt x="717" y="1491"/>
                    <a:pt x="800" y="1506"/>
                    <a:pt x="881" y="1506"/>
                  </a:cubicBezTo>
                  <a:cubicBezTo>
                    <a:pt x="1060" y="1506"/>
                    <a:pt x="1230" y="1432"/>
                    <a:pt x="1369" y="1294"/>
                  </a:cubicBezTo>
                  <a:cubicBezTo>
                    <a:pt x="1535" y="1160"/>
                    <a:pt x="1635" y="860"/>
                    <a:pt x="1535" y="660"/>
                  </a:cubicBezTo>
                  <a:cubicBezTo>
                    <a:pt x="1469" y="426"/>
                    <a:pt x="1335" y="259"/>
                    <a:pt x="1135" y="126"/>
                  </a:cubicBezTo>
                  <a:cubicBezTo>
                    <a:pt x="1068" y="93"/>
                    <a:pt x="1002" y="59"/>
                    <a:pt x="902" y="26"/>
                  </a:cubicBezTo>
                  <a:cubicBezTo>
                    <a:pt x="835" y="9"/>
                    <a:pt x="768" y="1"/>
                    <a:pt x="70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59"/>
            <p:cNvSpPr/>
            <p:nvPr/>
          </p:nvSpPr>
          <p:spPr>
            <a:xfrm>
              <a:off x="4202350" y="2314125"/>
              <a:ext cx="36700" cy="32325"/>
            </a:xfrm>
            <a:custGeom>
              <a:avLst/>
              <a:gdLst/>
              <a:ahLst/>
              <a:cxnLst/>
              <a:rect l="l" t="t" r="r" b="b"/>
              <a:pathLst>
                <a:path w="1468" h="1293" extrusionOk="0">
                  <a:moveTo>
                    <a:pt x="699" y="1"/>
                  </a:moveTo>
                  <a:cubicBezTo>
                    <a:pt x="634" y="1"/>
                    <a:pt x="567" y="8"/>
                    <a:pt x="500" y="19"/>
                  </a:cubicBezTo>
                  <a:cubicBezTo>
                    <a:pt x="300" y="53"/>
                    <a:pt x="167" y="220"/>
                    <a:pt x="100" y="386"/>
                  </a:cubicBezTo>
                  <a:cubicBezTo>
                    <a:pt x="0" y="553"/>
                    <a:pt x="33" y="753"/>
                    <a:pt x="133" y="920"/>
                  </a:cubicBezTo>
                  <a:cubicBezTo>
                    <a:pt x="253" y="1160"/>
                    <a:pt x="508" y="1292"/>
                    <a:pt x="752" y="1292"/>
                  </a:cubicBezTo>
                  <a:cubicBezTo>
                    <a:pt x="780" y="1292"/>
                    <a:pt x="807" y="1290"/>
                    <a:pt x="834" y="1287"/>
                  </a:cubicBezTo>
                  <a:cubicBezTo>
                    <a:pt x="1067" y="1287"/>
                    <a:pt x="1268" y="1154"/>
                    <a:pt x="1368" y="920"/>
                  </a:cubicBezTo>
                  <a:cubicBezTo>
                    <a:pt x="1468" y="687"/>
                    <a:pt x="1401" y="453"/>
                    <a:pt x="1268" y="286"/>
                  </a:cubicBezTo>
                  <a:cubicBezTo>
                    <a:pt x="1201" y="220"/>
                    <a:pt x="1134" y="153"/>
                    <a:pt x="1067" y="120"/>
                  </a:cubicBezTo>
                  <a:cubicBezTo>
                    <a:pt x="956" y="31"/>
                    <a:pt x="830" y="1"/>
                    <a:pt x="69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59"/>
            <p:cNvSpPr/>
            <p:nvPr/>
          </p:nvSpPr>
          <p:spPr>
            <a:xfrm>
              <a:off x="3168450" y="2689925"/>
              <a:ext cx="315075" cy="453800"/>
            </a:xfrm>
            <a:custGeom>
              <a:avLst/>
              <a:gdLst/>
              <a:ahLst/>
              <a:cxnLst/>
              <a:rect l="l" t="t" r="r" b="b"/>
              <a:pathLst>
                <a:path w="12603" h="18152" extrusionOk="0">
                  <a:moveTo>
                    <a:pt x="2054" y="0"/>
                  </a:moveTo>
                  <a:cubicBezTo>
                    <a:pt x="1371" y="0"/>
                    <a:pt x="709" y="152"/>
                    <a:pt x="127" y="532"/>
                  </a:cubicBezTo>
                  <a:cubicBezTo>
                    <a:pt x="0" y="627"/>
                    <a:pt x="24" y="901"/>
                    <a:pt x="197" y="901"/>
                  </a:cubicBezTo>
                  <a:cubicBezTo>
                    <a:pt x="206" y="901"/>
                    <a:pt x="216" y="901"/>
                    <a:pt x="227" y="899"/>
                  </a:cubicBezTo>
                  <a:cubicBezTo>
                    <a:pt x="694" y="841"/>
                    <a:pt x="1142" y="810"/>
                    <a:pt x="1576" y="810"/>
                  </a:cubicBezTo>
                  <a:cubicBezTo>
                    <a:pt x="2907" y="810"/>
                    <a:pt x="4114" y="1103"/>
                    <a:pt x="5397" y="1833"/>
                  </a:cubicBezTo>
                  <a:cubicBezTo>
                    <a:pt x="7032" y="2800"/>
                    <a:pt x="8466" y="4168"/>
                    <a:pt x="9500" y="5769"/>
                  </a:cubicBezTo>
                  <a:cubicBezTo>
                    <a:pt x="10667" y="7604"/>
                    <a:pt x="11134" y="9839"/>
                    <a:pt x="11268" y="12007"/>
                  </a:cubicBezTo>
                  <a:cubicBezTo>
                    <a:pt x="11401" y="13741"/>
                    <a:pt x="11735" y="15910"/>
                    <a:pt x="10901" y="17511"/>
                  </a:cubicBezTo>
                  <a:cubicBezTo>
                    <a:pt x="10717" y="17855"/>
                    <a:pt x="11007" y="18152"/>
                    <a:pt x="11293" y="18152"/>
                  </a:cubicBezTo>
                  <a:cubicBezTo>
                    <a:pt x="11423" y="18152"/>
                    <a:pt x="11551" y="18090"/>
                    <a:pt x="11635" y="17944"/>
                  </a:cubicBezTo>
                  <a:cubicBezTo>
                    <a:pt x="12602" y="16210"/>
                    <a:pt x="12269" y="13775"/>
                    <a:pt x="12135" y="11873"/>
                  </a:cubicBezTo>
                  <a:cubicBezTo>
                    <a:pt x="11968" y="9538"/>
                    <a:pt x="11435" y="7137"/>
                    <a:pt x="10100" y="5169"/>
                  </a:cubicBezTo>
                  <a:cubicBezTo>
                    <a:pt x="8966" y="3467"/>
                    <a:pt x="7365" y="2000"/>
                    <a:pt x="5597" y="1032"/>
                  </a:cubicBezTo>
                  <a:cubicBezTo>
                    <a:pt x="4588" y="495"/>
                    <a:pt x="3288" y="0"/>
                    <a:pt x="205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59"/>
            <p:cNvSpPr/>
            <p:nvPr/>
          </p:nvSpPr>
          <p:spPr>
            <a:xfrm>
              <a:off x="3966325" y="2481800"/>
              <a:ext cx="410075" cy="175100"/>
            </a:xfrm>
            <a:custGeom>
              <a:avLst/>
              <a:gdLst/>
              <a:ahLst/>
              <a:cxnLst/>
              <a:rect l="l" t="t" r="r" b="b"/>
              <a:pathLst>
                <a:path w="16403" h="7004" extrusionOk="0">
                  <a:moveTo>
                    <a:pt x="14104" y="1"/>
                  </a:moveTo>
                  <a:cubicBezTo>
                    <a:pt x="12214" y="1"/>
                    <a:pt x="10370" y="1399"/>
                    <a:pt x="8941" y="2552"/>
                  </a:cubicBezTo>
                  <a:cubicBezTo>
                    <a:pt x="7807" y="3453"/>
                    <a:pt x="6706" y="4254"/>
                    <a:pt x="5472" y="4921"/>
                  </a:cubicBezTo>
                  <a:cubicBezTo>
                    <a:pt x="4638" y="5354"/>
                    <a:pt x="3804" y="5721"/>
                    <a:pt x="2936" y="5955"/>
                  </a:cubicBezTo>
                  <a:cubicBezTo>
                    <a:pt x="2069" y="6188"/>
                    <a:pt x="1235" y="6122"/>
                    <a:pt x="368" y="6188"/>
                  </a:cubicBezTo>
                  <a:cubicBezTo>
                    <a:pt x="101" y="6222"/>
                    <a:pt x="1" y="6555"/>
                    <a:pt x="234" y="6689"/>
                  </a:cubicBezTo>
                  <a:cubicBezTo>
                    <a:pt x="632" y="6916"/>
                    <a:pt x="1096" y="7004"/>
                    <a:pt x="1580" y="7004"/>
                  </a:cubicBezTo>
                  <a:cubicBezTo>
                    <a:pt x="2518" y="7004"/>
                    <a:pt x="3534" y="6674"/>
                    <a:pt x="4304" y="6388"/>
                  </a:cubicBezTo>
                  <a:cubicBezTo>
                    <a:pt x="5672" y="5855"/>
                    <a:pt x="6973" y="5121"/>
                    <a:pt x="8173" y="4254"/>
                  </a:cubicBezTo>
                  <a:cubicBezTo>
                    <a:pt x="9699" y="3103"/>
                    <a:pt x="11846" y="901"/>
                    <a:pt x="13962" y="901"/>
                  </a:cubicBezTo>
                  <a:cubicBezTo>
                    <a:pt x="14484" y="901"/>
                    <a:pt x="15004" y="1035"/>
                    <a:pt x="15512" y="1352"/>
                  </a:cubicBezTo>
                  <a:cubicBezTo>
                    <a:pt x="15589" y="1397"/>
                    <a:pt x="15664" y="1418"/>
                    <a:pt x="15736" y="1418"/>
                  </a:cubicBezTo>
                  <a:cubicBezTo>
                    <a:pt x="16133" y="1418"/>
                    <a:pt x="16403" y="800"/>
                    <a:pt x="15979" y="518"/>
                  </a:cubicBezTo>
                  <a:cubicBezTo>
                    <a:pt x="15358" y="153"/>
                    <a:pt x="14728" y="1"/>
                    <a:pt x="1410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59"/>
            <p:cNvSpPr/>
            <p:nvPr/>
          </p:nvSpPr>
          <p:spPr>
            <a:xfrm>
              <a:off x="3938875" y="2602500"/>
              <a:ext cx="52500" cy="92800"/>
            </a:xfrm>
            <a:custGeom>
              <a:avLst/>
              <a:gdLst/>
              <a:ahLst/>
              <a:cxnLst/>
              <a:rect l="l" t="t" r="r" b="b"/>
              <a:pathLst>
                <a:path w="2100" h="3712" extrusionOk="0">
                  <a:moveTo>
                    <a:pt x="960" y="0"/>
                  </a:moveTo>
                  <a:cubicBezTo>
                    <a:pt x="834" y="0"/>
                    <a:pt x="713" y="69"/>
                    <a:pt x="665" y="226"/>
                  </a:cubicBezTo>
                  <a:cubicBezTo>
                    <a:pt x="432" y="993"/>
                    <a:pt x="1132" y="2328"/>
                    <a:pt x="398" y="2828"/>
                  </a:cubicBezTo>
                  <a:cubicBezTo>
                    <a:pt x="0" y="3073"/>
                    <a:pt x="193" y="3711"/>
                    <a:pt x="640" y="3711"/>
                  </a:cubicBezTo>
                  <a:cubicBezTo>
                    <a:pt x="680" y="3711"/>
                    <a:pt x="722" y="3706"/>
                    <a:pt x="765" y="3695"/>
                  </a:cubicBezTo>
                  <a:cubicBezTo>
                    <a:pt x="2100" y="3295"/>
                    <a:pt x="1699" y="1194"/>
                    <a:pt x="1299" y="226"/>
                  </a:cubicBezTo>
                  <a:cubicBezTo>
                    <a:pt x="1246" y="85"/>
                    <a:pt x="1101" y="0"/>
                    <a:pt x="96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2" name="Google Shape;4332;p59"/>
          <p:cNvSpPr/>
          <p:nvPr/>
        </p:nvSpPr>
        <p:spPr>
          <a:xfrm rot="-9900040">
            <a:off x="5443729" y="-1246262"/>
            <a:ext cx="3714085" cy="275163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285;p59">
            <a:extLst>
              <a:ext uri="{FF2B5EF4-FFF2-40B4-BE49-F238E27FC236}">
                <a16:creationId xmlns:a16="http://schemas.microsoft.com/office/drawing/2014/main" id="{CFEDBBCA-16DD-457F-81B7-69350587E042}"/>
              </a:ext>
            </a:extLst>
          </p:cNvPr>
          <p:cNvSpPr txBox="1">
            <a:spLocks/>
          </p:cNvSpPr>
          <p:nvPr/>
        </p:nvSpPr>
        <p:spPr>
          <a:xfrm>
            <a:off x="4219887" y="3155801"/>
            <a:ext cx="5717700" cy="567000"/>
          </a:xfrm>
          <a:prstGeom prst="rect">
            <a:avLst/>
          </a:prstGeom>
          <a:noFill/>
          <a:ln>
            <a:noFill/>
          </a:ln>
          <a:effectLst>
            <a:outerShdw dist="47625" algn="bl" rotWithShape="0">
              <a:schemeClr val="accent4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2500" b="1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rPr lang="en-US" sz="3000" dirty="0">
                <a:solidFill>
                  <a:schemeClr val="bg1"/>
                </a:solidFill>
              </a:rPr>
              <a:t>Thanks for listening!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p50"/>
          <p:cNvSpPr/>
          <p:nvPr/>
        </p:nvSpPr>
        <p:spPr>
          <a:xfrm rot="-899981" flipH="1">
            <a:off x="-568781" y="3368007"/>
            <a:ext cx="4481901" cy="3320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0" name="Google Shape;2940;p50"/>
          <p:cNvGrpSpPr/>
          <p:nvPr/>
        </p:nvGrpSpPr>
        <p:grpSpPr>
          <a:xfrm flipH="1">
            <a:off x="432111" y="4406736"/>
            <a:ext cx="1115165" cy="1763727"/>
            <a:chOff x="8081725" y="3865850"/>
            <a:chExt cx="1205975" cy="1907350"/>
          </a:xfrm>
        </p:grpSpPr>
        <p:sp>
          <p:nvSpPr>
            <p:cNvPr id="2941" name="Google Shape;2941;p50"/>
            <p:cNvSpPr/>
            <p:nvPr/>
          </p:nvSpPr>
          <p:spPr>
            <a:xfrm>
              <a:off x="8124275" y="3865850"/>
              <a:ext cx="1163425" cy="1902775"/>
            </a:xfrm>
            <a:custGeom>
              <a:avLst/>
              <a:gdLst/>
              <a:ahLst/>
              <a:cxnLst/>
              <a:rect l="l" t="t" r="r" b="b"/>
              <a:pathLst>
                <a:path w="46537" h="76111" extrusionOk="0">
                  <a:moveTo>
                    <a:pt x="30943" y="0"/>
                  </a:moveTo>
                  <a:cubicBezTo>
                    <a:pt x="30639" y="0"/>
                    <a:pt x="30336" y="0"/>
                    <a:pt x="30062" y="31"/>
                  </a:cubicBezTo>
                  <a:cubicBezTo>
                    <a:pt x="29150" y="61"/>
                    <a:pt x="28299" y="152"/>
                    <a:pt x="27448" y="244"/>
                  </a:cubicBezTo>
                  <a:cubicBezTo>
                    <a:pt x="26232" y="396"/>
                    <a:pt x="25107" y="578"/>
                    <a:pt x="24013" y="821"/>
                  </a:cubicBezTo>
                  <a:cubicBezTo>
                    <a:pt x="23010" y="1064"/>
                    <a:pt x="22038" y="1338"/>
                    <a:pt x="21095" y="1672"/>
                  </a:cubicBezTo>
                  <a:cubicBezTo>
                    <a:pt x="21034" y="1703"/>
                    <a:pt x="20974" y="1703"/>
                    <a:pt x="20882" y="1733"/>
                  </a:cubicBezTo>
                  <a:cubicBezTo>
                    <a:pt x="20366" y="1915"/>
                    <a:pt x="19879" y="2128"/>
                    <a:pt x="19393" y="2341"/>
                  </a:cubicBezTo>
                  <a:cubicBezTo>
                    <a:pt x="17539" y="3101"/>
                    <a:pt x="15867" y="4104"/>
                    <a:pt x="14347" y="5228"/>
                  </a:cubicBezTo>
                  <a:cubicBezTo>
                    <a:pt x="14195" y="5350"/>
                    <a:pt x="14043" y="5441"/>
                    <a:pt x="13922" y="5563"/>
                  </a:cubicBezTo>
                  <a:cubicBezTo>
                    <a:pt x="13770" y="5654"/>
                    <a:pt x="13648" y="5776"/>
                    <a:pt x="13496" y="5897"/>
                  </a:cubicBezTo>
                  <a:cubicBezTo>
                    <a:pt x="13253" y="6080"/>
                    <a:pt x="13010" y="6292"/>
                    <a:pt x="12767" y="6505"/>
                  </a:cubicBezTo>
                  <a:cubicBezTo>
                    <a:pt x="11308" y="7812"/>
                    <a:pt x="9970" y="9301"/>
                    <a:pt x="8846" y="10912"/>
                  </a:cubicBezTo>
                  <a:cubicBezTo>
                    <a:pt x="8755" y="11004"/>
                    <a:pt x="8694" y="11095"/>
                    <a:pt x="8633" y="11186"/>
                  </a:cubicBezTo>
                  <a:cubicBezTo>
                    <a:pt x="8359" y="11551"/>
                    <a:pt x="8116" y="11916"/>
                    <a:pt x="7903" y="12280"/>
                  </a:cubicBezTo>
                  <a:cubicBezTo>
                    <a:pt x="7660" y="12645"/>
                    <a:pt x="7448" y="12979"/>
                    <a:pt x="7235" y="13344"/>
                  </a:cubicBezTo>
                  <a:cubicBezTo>
                    <a:pt x="6840" y="14013"/>
                    <a:pt x="6475" y="14712"/>
                    <a:pt x="6141" y="15411"/>
                  </a:cubicBezTo>
                  <a:cubicBezTo>
                    <a:pt x="5958" y="15715"/>
                    <a:pt x="5806" y="16049"/>
                    <a:pt x="5654" y="16384"/>
                  </a:cubicBezTo>
                  <a:cubicBezTo>
                    <a:pt x="5441" y="16870"/>
                    <a:pt x="5198" y="17387"/>
                    <a:pt x="4986" y="17903"/>
                  </a:cubicBezTo>
                  <a:cubicBezTo>
                    <a:pt x="4834" y="18238"/>
                    <a:pt x="4712" y="18572"/>
                    <a:pt x="4590" y="18906"/>
                  </a:cubicBezTo>
                  <a:cubicBezTo>
                    <a:pt x="4408" y="19332"/>
                    <a:pt x="4256" y="19727"/>
                    <a:pt x="4134" y="20122"/>
                  </a:cubicBezTo>
                  <a:cubicBezTo>
                    <a:pt x="4104" y="20153"/>
                    <a:pt x="4104" y="20183"/>
                    <a:pt x="4104" y="20213"/>
                  </a:cubicBezTo>
                  <a:cubicBezTo>
                    <a:pt x="3496" y="21855"/>
                    <a:pt x="2979" y="23557"/>
                    <a:pt x="2554" y="25320"/>
                  </a:cubicBezTo>
                  <a:cubicBezTo>
                    <a:pt x="2371" y="26049"/>
                    <a:pt x="2189" y="26809"/>
                    <a:pt x="2037" y="27569"/>
                  </a:cubicBezTo>
                  <a:cubicBezTo>
                    <a:pt x="1946" y="27964"/>
                    <a:pt x="1855" y="28360"/>
                    <a:pt x="1794" y="28755"/>
                  </a:cubicBezTo>
                  <a:cubicBezTo>
                    <a:pt x="1764" y="28846"/>
                    <a:pt x="1764" y="28907"/>
                    <a:pt x="1733" y="28967"/>
                  </a:cubicBezTo>
                  <a:cubicBezTo>
                    <a:pt x="1642" y="29454"/>
                    <a:pt x="1551" y="29970"/>
                    <a:pt x="1460" y="30457"/>
                  </a:cubicBezTo>
                  <a:cubicBezTo>
                    <a:pt x="1399" y="30852"/>
                    <a:pt x="1338" y="31277"/>
                    <a:pt x="1277" y="31703"/>
                  </a:cubicBezTo>
                  <a:cubicBezTo>
                    <a:pt x="1216" y="31977"/>
                    <a:pt x="1186" y="32281"/>
                    <a:pt x="1125" y="32554"/>
                  </a:cubicBezTo>
                  <a:cubicBezTo>
                    <a:pt x="1064" y="32980"/>
                    <a:pt x="1034" y="33405"/>
                    <a:pt x="973" y="33800"/>
                  </a:cubicBezTo>
                  <a:cubicBezTo>
                    <a:pt x="791" y="35107"/>
                    <a:pt x="639" y="36414"/>
                    <a:pt x="517" y="37721"/>
                  </a:cubicBezTo>
                  <a:cubicBezTo>
                    <a:pt x="457" y="38451"/>
                    <a:pt x="396" y="39180"/>
                    <a:pt x="335" y="39940"/>
                  </a:cubicBezTo>
                  <a:cubicBezTo>
                    <a:pt x="274" y="40882"/>
                    <a:pt x="213" y="41825"/>
                    <a:pt x="183" y="42767"/>
                  </a:cubicBezTo>
                  <a:cubicBezTo>
                    <a:pt x="183" y="42919"/>
                    <a:pt x="153" y="43071"/>
                    <a:pt x="153" y="43223"/>
                  </a:cubicBezTo>
                  <a:cubicBezTo>
                    <a:pt x="153" y="43527"/>
                    <a:pt x="122" y="43831"/>
                    <a:pt x="122" y="44135"/>
                  </a:cubicBezTo>
                  <a:cubicBezTo>
                    <a:pt x="92" y="44712"/>
                    <a:pt x="92" y="45320"/>
                    <a:pt x="61" y="45898"/>
                  </a:cubicBezTo>
                  <a:cubicBezTo>
                    <a:pt x="61" y="46354"/>
                    <a:pt x="31" y="46840"/>
                    <a:pt x="31" y="47296"/>
                  </a:cubicBezTo>
                  <a:cubicBezTo>
                    <a:pt x="1" y="50153"/>
                    <a:pt x="31" y="52950"/>
                    <a:pt x="153" y="55594"/>
                  </a:cubicBezTo>
                  <a:cubicBezTo>
                    <a:pt x="153" y="56050"/>
                    <a:pt x="183" y="56506"/>
                    <a:pt x="213" y="56992"/>
                  </a:cubicBezTo>
                  <a:cubicBezTo>
                    <a:pt x="244" y="57874"/>
                    <a:pt x="305" y="58755"/>
                    <a:pt x="335" y="59606"/>
                  </a:cubicBezTo>
                  <a:cubicBezTo>
                    <a:pt x="365" y="59789"/>
                    <a:pt x="365" y="59971"/>
                    <a:pt x="365" y="60184"/>
                  </a:cubicBezTo>
                  <a:cubicBezTo>
                    <a:pt x="426" y="60670"/>
                    <a:pt x="457" y="61187"/>
                    <a:pt x="487" y="61673"/>
                  </a:cubicBezTo>
                  <a:cubicBezTo>
                    <a:pt x="761" y="65594"/>
                    <a:pt x="1125" y="68877"/>
                    <a:pt x="1429" y="71156"/>
                  </a:cubicBezTo>
                  <a:cubicBezTo>
                    <a:pt x="1581" y="72555"/>
                    <a:pt x="1733" y="73558"/>
                    <a:pt x="1824" y="74105"/>
                  </a:cubicBezTo>
                  <a:cubicBezTo>
                    <a:pt x="1824" y="74166"/>
                    <a:pt x="1824" y="74196"/>
                    <a:pt x="1855" y="74257"/>
                  </a:cubicBezTo>
                  <a:cubicBezTo>
                    <a:pt x="1885" y="74470"/>
                    <a:pt x="1885" y="74591"/>
                    <a:pt x="1885" y="74591"/>
                  </a:cubicBezTo>
                  <a:lnTo>
                    <a:pt x="3101" y="74622"/>
                  </a:lnTo>
                  <a:lnTo>
                    <a:pt x="4590" y="74682"/>
                  </a:lnTo>
                  <a:lnTo>
                    <a:pt x="22463" y="75290"/>
                  </a:lnTo>
                  <a:lnTo>
                    <a:pt x="23496" y="75321"/>
                  </a:lnTo>
                  <a:lnTo>
                    <a:pt x="23952" y="75351"/>
                  </a:lnTo>
                  <a:lnTo>
                    <a:pt x="24773" y="75351"/>
                  </a:lnTo>
                  <a:lnTo>
                    <a:pt x="46536" y="76111"/>
                  </a:lnTo>
                  <a:lnTo>
                    <a:pt x="46536" y="5684"/>
                  </a:lnTo>
                  <a:cubicBezTo>
                    <a:pt x="46324" y="5472"/>
                    <a:pt x="46111" y="5259"/>
                    <a:pt x="45898" y="5046"/>
                  </a:cubicBezTo>
                  <a:cubicBezTo>
                    <a:pt x="44074" y="3374"/>
                    <a:pt x="41916" y="2067"/>
                    <a:pt x="39363" y="1186"/>
                  </a:cubicBezTo>
                  <a:cubicBezTo>
                    <a:pt x="38573" y="912"/>
                    <a:pt x="37752" y="700"/>
                    <a:pt x="36901" y="517"/>
                  </a:cubicBezTo>
                  <a:cubicBezTo>
                    <a:pt x="35320" y="183"/>
                    <a:pt x="33618" y="0"/>
                    <a:pt x="3176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0"/>
            <p:cNvSpPr/>
            <p:nvPr/>
          </p:nvSpPr>
          <p:spPr>
            <a:xfrm>
              <a:off x="8081725" y="3918275"/>
              <a:ext cx="1205975" cy="1854925"/>
            </a:xfrm>
            <a:custGeom>
              <a:avLst/>
              <a:gdLst/>
              <a:ahLst/>
              <a:cxnLst/>
              <a:rect l="l" t="t" r="r" b="b"/>
              <a:pathLst>
                <a:path w="48239" h="74197" extrusionOk="0">
                  <a:moveTo>
                    <a:pt x="30974" y="1"/>
                  </a:moveTo>
                  <a:cubicBezTo>
                    <a:pt x="30670" y="31"/>
                    <a:pt x="30366" y="31"/>
                    <a:pt x="30092" y="31"/>
                  </a:cubicBezTo>
                  <a:cubicBezTo>
                    <a:pt x="27904" y="153"/>
                    <a:pt x="25898" y="426"/>
                    <a:pt x="24043" y="852"/>
                  </a:cubicBezTo>
                  <a:cubicBezTo>
                    <a:pt x="23891" y="882"/>
                    <a:pt x="23770" y="913"/>
                    <a:pt x="23618" y="943"/>
                  </a:cubicBezTo>
                  <a:cubicBezTo>
                    <a:pt x="22676" y="1186"/>
                    <a:pt x="21794" y="1460"/>
                    <a:pt x="20913" y="1764"/>
                  </a:cubicBezTo>
                  <a:cubicBezTo>
                    <a:pt x="20396" y="1946"/>
                    <a:pt x="19910" y="2128"/>
                    <a:pt x="19423" y="2341"/>
                  </a:cubicBezTo>
                  <a:cubicBezTo>
                    <a:pt x="17964" y="2949"/>
                    <a:pt x="16597" y="3709"/>
                    <a:pt x="15350" y="4530"/>
                  </a:cubicBezTo>
                  <a:cubicBezTo>
                    <a:pt x="15016" y="4773"/>
                    <a:pt x="14682" y="5016"/>
                    <a:pt x="14378" y="5259"/>
                  </a:cubicBezTo>
                  <a:cubicBezTo>
                    <a:pt x="14226" y="5350"/>
                    <a:pt x="14074" y="5472"/>
                    <a:pt x="13952" y="5563"/>
                  </a:cubicBezTo>
                  <a:cubicBezTo>
                    <a:pt x="13800" y="5685"/>
                    <a:pt x="13679" y="5776"/>
                    <a:pt x="13527" y="5897"/>
                  </a:cubicBezTo>
                  <a:cubicBezTo>
                    <a:pt x="12463" y="6779"/>
                    <a:pt x="11460" y="7752"/>
                    <a:pt x="10548" y="8815"/>
                  </a:cubicBezTo>
                  <a:cubicBezTo>
                    <a:pt x="10153" y="9241"/>
                    <a:pt x="9788" y="9697"/>
                    <a:pt x="9423" y="10153"/>
                  </a:cubicBezTo>
                  <a:cubicBezTo>
                    <a:pt x="9180" y="10487"/>
                    <a:pt x="8906" y="10852"/>
                    <a:pt x="8663" y="11186"/>
                  </a:cubicBezTo>
                  <a:cubicBezTo>
                    <a:pt x="8663" y="11186"/>
                    <a:pt x="8663" y="11217"/>
                    <a:pt x="8663" y="11217"/>
                  </a:cubicBezTo>
                  <a:cubicBezTo>
                    <a:pt x="7721" y="12524"/>
                    <a:pt x="6900" y="13922"/>
                    <a:pt x="6171" y="15411"/>
                  </a:cubicBezTo>
                  <a:cubicBezTo>
                    <a:pt x="5988" y="15746"/>
                    <a:pt x="5836" y="16050"/>
                    <a:pt x="5684" y="16384"/>
                  </a:cubicBezTo>
                  <a:cubicBezTo>
                    <a:pt x="5563" y="16688"/>
                    <a:pt x="5411" y="16992"/>
                    <a:pt x="5289" y="17296"/>
                  </a:cubicBezTo>
                  <a:cubicBezTo>
                    <a:pt x="4165" y="19819"/>
                    <a:pt x="3283" y="22524"/>
                    <a:pt x="2584" y="25320"/>
                  </a:cubicBezTo>
                  <a:cubicBezTo>
                    <a:pt x="2402" y="26080"/>
                    <a:pt x="2219" y="26810"/>
                    <a:pt x="2067" y="27570"/>
                  </a:cubicBezTo>
                  <a:cubicBezTo>
                    <a:pt x="1976" y="27965"/>
                    <a:pt x="1885" y="28360"/>
                    <a:pt x="1824" y="28785"/>
                  </a:cubicBezTo>
                  <a:cubicBezTo>
                    <a:pt x="1794" y="28846"/>
                    <a:pt x="1794" y="28907"/>
                    <a:pt x="1763" y="28998"/>
                  </a:cubicBezTo>
                  <a:cubicBezTo>
                    <a:pt x="1551" y="30184"/>
                    <a:pt x="1338" y="31369"/>
                    <a:pt x="1186" y="32585"/>
                  </a:cubicBezTo>
                  <a:cubicBezTo>
                    <a:pt x="1125" y="32980"/>
                    <a:pt x="1064" y="33405"/>
                    <a:pt x="1004" y="33801"/>
                  </a:cubicBezTo>
                  <a:cubicBezTo>
                    <a:pt x="730" y="35837"/>
                    <a:pt x="517" y="37904"/>
                    <a:pt x="365" y="39941"/>
                  </a:cubicBezTo>
                  <a:cubicBezTo>
                    <a:pt x="304" y="40883"/>
                    <a:pt x="244" y="41825"/>
                    <a:pt x="213" y="42767"/>
                  </a:cubicBezTo>
                  <a:cubicBezTo>
                    <a:pt x="213" y="42919"/>
                    <a:pt x="183" y="43071"/>
                    <a:pt x="183" y="43254"/>
                  </a:cubicBezTo>
                  <a:cubicBezTo>
                    <a:pt x="183" y="43558"/>
                    <a:pt x="152" y="43831"/>
                    <a:pt x="152" y="44135"/>
                  </a:cubicBezTo>
                  <a:cubicBezTo>
                    <a:pt x="0" y="48117"/>
                    <a:pt x="31" y="51977"/>
                    <a:pt x="183" y="55594"/>
                  </a:cubicBezTo>
                  <a:cubicBezTo>
                    <a:pt x="183" y="56050"/>
                    <a:pt x="213" y="56536"/>
                    <a:pt x="244" y="56992"/>
                  </a:cubicBezTo>
                  <a:cubicBezTo>
                    <a:pt x="274" y="57874"/>
                    <a:pt x="335" y="58755"/>
                    <a:pt x="365" y="59606"/>
                  </a:cubicBezTo>
                  <a:cubicBezTo>
                    <a:pt x="669" y="64439"/>
                    <a:pt x="1125" y="68482"/>
                    <a:pt x="1459" y="71157"/>
                  </a:cubicBezTo>
                  <a:cubicBezTo>
                    <a:pt x="1642" y="72555"/>
                    <a:pt x="1763" y="73588"/>
                    <a:pt x="1855" y="74136"/>
                  </a:cubicBezTo>
                  <a:cubicBezTo>
                    <a:pt x="1855" y="74136"/>
                    <a:pt x="1855" y="74166"/>
                    <a:pt x="1855" y="74196"/>
                  </a:cubicBezTo>
                  <a:lnTo>
                    <a:pt x="48238" y="74196"/>
                  </a:lnTo>
                  <a:lnTo>
                    <a:pt x="48238" y="7600"/>
                  </a:lnTo>
                  <a:cubicBezTo>
                    <a:pt x="47722" y="6901"/>
                    <a:pt x="47175" y="6262"/>
                    <a:pt x="46567" y="5685"/>
                  </a:cubicBezTo>
                  <a:cubicBezTo>
                    <a:pt x="46293" y="5411"/>
                    <a:pt x="46020" y="5138"/>
                    <a:pt x="45716" y="4864"/>
                  </a:cubicBezTo>
                  <a:cubicBezTo>
                    <a:pt x="44196" y="3527"/>
                    <a:pt x="42463" y="2432"/>
                    <a:pt x="40518" y="1612"/>
                  </a:cubicBezTo>
                  <a:cubicBezTo>
                    <a:pt x="40092" y="1429"/>
                    <a:pt x="39636" y="1277"/>
                    <a:pt x="39211" y="1125"/>
                  </a:cubicBezTo>
                  <a:cubicBezTo>
                    <a:pt x="36962" y="396"/>
                    <a:pt x="34439" y="1"/>
                    <a:pt x="3161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0"/>
            <p:cNvSpPr/>
            <p:nvPr/>
          </p:nvSpPr>
          <p:spPr>
            <a:xfrm>
              <a:off x="8103000" y="3918275"/>
              <a:ext cx="1184700" cy="947600"/>
            </a:xfrm>
            <a:custGeom>
              <a:avLst/>
              <a:gdLst/>
              <a:ahLst/>
              <a:cxnLst/>
              <a:rect l="l" t="t" r="r" b="b"/>
              <a:pathLst>
                <a:path w="47388" h="37904" extrusionOk="0">
                  <a:moveTo>
                    <a:pt x="30123" y="1"/>
                  </a:moveTo>
                  <a:cubicBezTo>
                    <a:pt x="29819" y="31"/>
                    <a:pt x="29515" y="31"/>
                    <a:pt x="29241" y="31"/>
                  </a:cubicBezTo>
                  <a:cubicBezTo>
                    <a:pt x="27053" y="153"/>
                    <a:pt x="25047" y="426"/>
                    <a:pt x="23192" y="852"/>
                  </a:cubicBezTo>
                  <a:cubicBezTo>
                    <a:pt x="23040" y="882"/>
                    <a:pt x="22919" y="913"/>
                    <a:pt x="22767" y="943"/>
                  </a:cubicBezTo>
                  <a:cubicBezTo>
                    <a:pt x="21825" y="1186"/>
                    <a:pt x="20943" y="1460"/>
                    <a:pt x="20062" y="1764"/>
                  </a:cubicBezTo>
                  <a:cubicBezTo>
                    <a:pt x="19545" y="1946"/>
                    <a:pt x="19059" y="2128"/>
                    <a:pt x="18572" y="2341"/>
                  </a:cubicBezTo>
                  <a:cubicBezTo>
                    <a:pt x="17113" y="2949"/>
                    <a:pt x="15746" y="3709"/>
                    <a:pt x="14499" y="4530"/>
                  </a:cubicBezTo>
                  <a:cubicBezTo>
                    <a:pt x="14165" y="4773"/>
                    <a:pt x="13831" y="5016"/>
                    <a:pt x="13527" y="5229"/>
                  </a:cubicBezTo>
                  <a:cubicBezTo>
                    <a:pt x="13375" y="5350"/>
                    <a:pt x="13223" y="5472"/>
                    <a:pt x="13101" y="5563"/>
                  </a:cubicBezTo>
                  <a:cubicBezTo>
                    <a:pt x="12949" y="5685"/>
                    <a:pt x="12828" y="5776"/>
                    <a:pt x="12676" y="5897"/>
                  </a:cubicBezTo>
                  <a:cubicBezTo>
                    <a:pt x="11612" y="6779"/>
                    <a:pt x="10609" y="7752"/>
                    <a:pt x="9697" y="8815"/>
                  </a:cubicBezTo>
                  <a:cubicBezTo>
                    <a:pt x="9302" y="9241"/>
                    <a:pt x="8937" y="9697"/>
                    <a:pt x="8572" y="10153"/>
                  </a:cubicBezTo>
                  <a:cubicBezTo>
                    <a:pt x="8329" y="10487"/>
                    <a:pt x="8055" y="10852"/>
                    <a:pt x="7812" y="11186"/>
                  </a:cubicBezTo>
                  <a:cubicBezTo>
                    <a:pt x="7812" y="11186"/>
                    <a:pt x="7812" y="11217"/>
                    <a:pt x="7812" y="11217"/>
                  </a:cubicBezTo>
                  <a:cubicBezTo>
                    <a:pt x="6870" y="12524"/>
                    <a:pt x="6049" y="13922"/>
                    <a:pt x="5320" y="15411"/>
                  </a:cubicBezTo>
                  <a:cubicBezTo>
                    <a:pt x="5137" y="15746"/>
                    <a:pt x="4985" y="16050"/>
                    <a:pt x="4833" y="16384"/>
                  </a:cubicBezTo>
                  <a:cubicBezTo>
                    <a:pt x="4712" y="16688"/>
                    <a:pt x="4560" y="16992"/>
                    <a:pt x="4438" y="17296"/>
                  </a:cubicBezTo>
                  <a:cubicBezTo>
                    <a:pt x="3314" y="19819"/>
                    <a:pt x="2432" y="22524"/>
                    <a:pt x="1733" y="25320"/>
                  </a:cubicBezTo>
                  <a:cubicBezTo>
                    <a:pt x="1551" y="26050"/>
                    <a:pt x="1368" y="26810"/>
                    <a:pt x="1216" y="27570"/>
                  </a:cubicBezTo>
                  <a:cubicBezTo>
                    <a:pt x="1125" y="27965"/>
                    <a:pt x="1034" y="28360"/>
                    <a:pt x="973" y="28785"/>
                  </a:cubicBezTo>
                  <a:cubicBezTo>
                    <a:pt x="943" y="28846"/>
                    <a:pt x="943" y="28907"/>
                    <a:pt x="912" y="28998"/>
                  </a:cubicBezTo>
                  <a:cubicBezTo>
                    <a:pt x="700" y="30184"/>
                    <a:pt x="487" y="31369"/>
                    <a:pt x="335" y="32585"/>
                  </a:cubicBezTo>
                  <a:cubicBezTo>
                    <a:pt x="274" y="32980"/>
                    <a:pt x="213" y="33405"/>
                    <a:pt x="153" y="33801"/>
                  </a:cubicBezTo>
                  <a:cubicBezTo>
                    <a:pt x="92" y="34226"/>
                    <a:pt x="31" y="34652"/>
                    <a:pt x="1" y="35047"/>
                  </a:cubicBezTo>
                  <a:cubicBezTo>
                    <a:pt x="426" y="35260"/>
                    <a:pt x="882" y="35442"/>
                    <a:pt x="1368" y="35624"/>
                  </a:cubicBezTo>
                  <a:cubicBezTo>
                    <a:pt x="4621" y="36810"/>
                    <a:pt x="8906" y="37904"/>
                    <a:pt x="13739" y="37904"/>
                  </a:cubicBezTo>
                  <a:cubicBezTo>
                    <a:pt x="14378" y="37904"/>
                    <a:pt x="15016" y="37904"/>
                    <a:pt x="15654" y="37843"/>
                  </a:cubicBezTo>
                  <a:cubicBezTo>
                    <a:pt x="16201" y="37813"/>
                    <a:pt x="16718" y="37782"/>
                    <a:pt x="17265" y="37722"/>
                  </a:cubicBezTo>
                  <a:cubicBezTo>
                    <a:pt x="18420" y="37600"/>
                    <a:pt x="19606" y="37387"/>
                    <a:pt x="20822" y="37114"/>
                  </a:cubicBezTo>
                  <a:cubicBezTo>
                    <a:pt x="23466" y="36506"/>
                    <a:pt x="26202" y="35472"/>
                    <a:pt x="28968" y="33922"/>
                  </a:cubicBezTo>
                  <a:cubicBezTo>
                    <a:pt x="29332" y="33740"/>
                    <a:pt x="29667" y="33527"/>
                    <a:pt x="30031" y="33314"/>
                  </a:cubicBezTo>
                  <a:cubicBezTo>
                    <a:pt x="30153" y="33253"/>
                    <a:pt x="30244" y="33162"/>
                    <a:pt x="30366" y="33102"/>
                  </a:cubicBezTo>
                  <a:cubicBezTo>
                    <a:pt x="30822" y="32828"/>
                    <a:pt x="31247" y="32524"/>
                    <a:pt x="31703" y="32220"/>
                  </a:cubicBezTo>
                  <a:cubicBezTo>
                    <a:pt x="34165" y="30518"/>
                    <a:pt x="36597" y="28360"/>
                    <a:pt x="38998" y="25685"/>
                  </a:cubicBezTo>
                  <a:cubicBezTo>
                    <a:pt x="39029" y="25624"/>
                    <a:pt x="39059" y="25594"/>
                    <a:pt x="39089" y="25563"/>
                  </a:cubicBezTo>
                  <a:cubicBezTo>
                    <a:pt x="39393" y="25229"/>
                    <a:pt x="39697" y="24864"/>
                    <a:pt x="40001" y="24530"/>
                  </a:cubicBezTo>
                  <a:cubicBezTo>
                    <a:pt x="40457" y="23952"/>
                    <a:pt x="40944" y="23345"/>
                    <a:pt x="41430" y="22737"/>
                  </a:cubicBezTo>
                  <a:cubicBezTo>
                    <a:pt x="41734" y="22311"/>
                    <a:pt x="42068" y="21855"/>
                    <a:pt x="42372" y="21430"/>
                  </a:cubicBezTo>
                  <a:cubicBezTo>
                    <a:pt x="42433" y="21369"/>
                    <a:pt x="42463" y="21308"/>
                    <a:pt x="42494" y="21247"/>
                  </a:cubicBezTo>
                  <a:cubicBezTo>
                    <a:pt x="44074" y="19028"/>
                    <a:pt x="45290" y="17022"/>
                    <a:pt x="46172" y="15168"/>
                  </a:cubicBezTo>
                  <a:cubicBezTo>
                    <a:pt x="46202" y="15107"/>
                    <a:pt x="46232" y="15047"/>
                    <a:pt x="46232" y="14986"/>
                  </a:cubicBezTo>
                  <a:cubicBezTo>
                    <a:pt x="46506" y="14439"/>
                    <a:pt x="46719" y="13922"/>
                    <a:pt x="46932" y="13405"/>
                  </a:cubicBezTo>
                  <a:cubicBezTo>
                    <a:pt x="47023" y="13162"/>
                    <a:pt x="47083" y="12919"/>
                    <a:pt x="47175" y="12706"/>
                  </a:cubicBezTo>
                  <a:cubicBezTo>
                    <a:pt x="47266" y="12463"/>
                    <a:pt x="47327" y="12250"/>
                    <a:pt x="47387" y="12037"/>
                  </a:cubicBezTo>
                  <a:lnTo>
                    <a:pt x="47387" y="7600"/>
                  </a:lnTo>
                  <a:cubicBezTo>
                    <a:pt x="46871" y="6901"/>
                    <a:pt x="46324" y="6262"/>
                    <a:pt x="45716" y="5685"/>
                  </a:cubicBezTo>
                  <a:cubicBezTo>
                    <a:pt x="45442" y="5381"/>
                    <a:pt x="45169" y="5138"/>
                    <a:pt x="44865" y="4864"/>
                  </a:cubicBezTo>
                  <a:cubicBezTo>
                    <a:pt x="43345" y="3527"/>
                    <a:pt x="41643" y="2432"/>
                    <a:pt x="39667" y="1612"/>
                  </a:cubicBezTo>
                  <a:cubicBezTo>
                    <a:pt x="39241" y="1429"/>
                    <a:pt x="38785" y="1277"/>
                    <a:pt x="38360" y="1125"/>
                  </a:cubicBezTo>
                  <a:cubicBezTo>
                    <a:pt x="36111" y="396"/>
                    <a:pt x="33588" y="1"/>
                    <a:pt x="3076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0"/>
            <p:cNvSpPr/>
            <p:nvPr/>
          </p:nvSpPr>
          <p:spPr>
            <a:xfrm>
              <a:off x="8085525" y="4048975"/>
              <a:ext cx="1202175" cy="1724225"/>
            </a:xfrm>
            <a:custGeom>
              <a:avLst/>
              <a:gdLst/>
              <a:ahLst/>
              <a:cxnLst/>
              <a:rect l="l" t="t" r="r" b="b"/>
              <a:pathLst>
                <a:path w="48087" h="68969" extrusionOk="0">
                  <a:moveTo>
                    <a:pt x="14226" y="1"/>
                  </a:moveTo>
                  <a:cubicBezTo>
                    <a:pt x="14074" y="122"/>
                    <a:pt x="13922" y="244"/>
                    <a:pt x="13800" y="335"/>
                  </a:cubicBezTo>
                  <a:cubicBezTo>
                    <a:pt x="13648" y="457"/>
                    <a:pt x="13527" y="548"/>
                    <a:pt x="13375" y="669"/>
                  </a:cubicBezTo>
                  <a:lnTo>
                    <a:pt x="22007" y="7904"/>
                  </a:lnTo>
                  <a:lnTo>
                    <a:pt x="24013" y="9575"/>
                  </a:lnTo>
                  <a:lnTo>
                    <a:pt x="31886" y="16171"/>
                  </a:lnTo>
                  <a:cubicBezTo>
                    <a:pt x="31886" y="16658"/>
                    <a:pt x="31855" y="17144"/>
                    <a:pt x="31825" y="17630"/>
                  </a:cubicBezTo>
                  <a:cubicBezTo>
                    <a:pt x="31794" y="18025"/>
                    <a:pt x="31764" y="18420"/>
                    <a:pt x="31734" y="18846"/>
                  </a:cubicBezTo>
                  <a:cubicBezTo>
                    <a:pt x="31612" y="20974"/>
                    <a:pt x="31430" y="23314"/>
                    <a:pt x="31247" y="25776"/>
                  </a:cubicBezTo>
                  <a:cubicBezTo>
                    <a:pt x="31186" y="26445"/>
                    <a:pt x="31126" y="27174"/>
                    <a:pt x="31065" y="27874"/>
                  </a:cubicBezTo>
                  <a:cubicBezTo>
                    <a:pt x="31065" y="28025"/>
                    <a:pt x="31034" y="28147"/>
                    <a:pt x="31034" y="28299"/>
                  </a:cubicBezTo>
                  <a:lnTo>
                    <a:pt x="30730" y="28086"/>
                  </a:lnTo>
                  <a:lnTo>
                    <a:pt x="29271" y="27022"/>
                  </a:lnTo>
                  <a:lnTo>
                    <a:pt x="13223" y="15411"/>
                  </a:lnTo>
                  <a:lnTo>
                    <a:pt x="10973" y="13800"/>
                  </a:lnTo>
                  <a:lnTo>
                    <a:pt x="6536" y="10578"/>
                  </a:lnTo>
                  <a:lnTo>
                    <a:pt x="6019" y="10183"/>
                  </a:lnTo>
                  <a:cubicBezTo>
                    <a:pt x="5836" y="10518"/>
                    <a:pt x="5684" y="10822"/>
                    <a:pt x="5532" y="11156"/>
                  </a:cubicBezTo>
                  <a:lnTo>
                    <a:pt x="6140" y="11581"/>
                  </a:lnTo>
                  <a:lnTo>
                    <a:pt x="8511" y="13314"/>
                  </a:lnTo>
                  <a:lnTo>
                    <a:pt x="10730" y="14955"/>
                  </a:lnTo>
                  <a:lnTo>
                    <a:pt x="28238" y="27661"/>
                  </a:lnTo>
                  <a:lnTo>
                    <a:pt x="29667" y="28694"/>
                  </a:lnTo>
                  <a:lnTo>
                    <a:pt x="30913" y="29606"/>
                  </a:lnTo>
                  <a:cubicBezTo>
                    <a:pt x="30913" y="29667"/>
                    <a:pt x="30913" y="29697"/>
                    <a:pt x="30913" y="29728"/>
                  </a:cubicBezTo>
                  <a:cubicBezTo>
                    <a:pt x="30518" y="34074"/>
                    <a:pt x="30062" y="38178"/>
                    <a:pt x="29575" y="42038"/>
                  </a:cubicBezTo>
                  <a:lnTo>
                    <a:pt x="16353" y="32615"/>
                  </a:lnTo>
                  <a:lnTo>
                    <a:pt x="3010" y="23132"/>
                  </a:lnTo>
                  <a:lnTo>
                    <a:pt x="1915" y="22342"/>
                  </a:lnTo>
                  <a:cubicBezTo>
                    <a:pt x="1824" y="22737"/>
                    <a:pt x="1733" y="23132"/>
                    <a:pt x="1672" y="23527"/>
                  </a:cubicBezTo>
                  <a:lnTo>
                    <a:pt x="2827" y="24378"/>
                  </a:lnTo>
                  <a:lnTo>
                    <a:pt x="14438" y="32676"/>
                  </a:lnTo>
                  <a:lnTo>
                    <a:pt x="29393" y="43375"/>
                  </a:lnTo>
                  <a:cubicBezTo>
                    <a:pt x="28785" y="47874"/>
                    <a:pt x="28116" y="52008"/>
                    <a:pt x="27357" y="55685"/>
                  </a:cubicBezTo>
                  <a:lnTo>
                    <a:pt x="1611" y="38573"/>
                  </a:lnTo>
                  <a:lnTo>
                    <a:pt x="61" y="37539"/>
                  </a:lnTo>
                  <a:cubicBezTo>
                    <a:pt x="31" y="37995"/>
                    <a:pt x="31" y="38451"/>
                    <a:pt x="0" y="38907"/>
                  </a:cubicBezTo>
                  <a:lnTo>
                    <a:pt x="1581" y="39971"/>
                  </a:lnTo>
                  <a:lnTo>
                    <a:pt x="27083" y="57023"/>
                  </a:lnTo>
                  <a:cubicBezTo>
                    <a:pt x="26323" y="60549"/>
                    <a:pt x="25502" y="63619"/>
                    <a:pt x="24651" y="66202"/>
                  </a:cubicBezTo>
                  <a:lnTo>
                    <a:pt x="1915" y="52859"/>
                  </a:lnTo>
                  <a:lnTo>
                    <a:pt x="92" y="51764"/>
                  </a:lnTo>
                  <a:lnTo>
                    <a:pt x="92" y="51764"/>
                  </a:lnTo>
                  <a:cubicBezTo>
                    <a:pt x="122" y="52251"/>
                    <a:pt x="152" y="52767"/>
                    <a:pt x="152" y="53254"/>
                  </a:cubicBezTo>
                  <a:lnTo>
                    <a:pt x="2037" y="54348"/>
                  </a:lnTo>
                  <a:lnTo>
                    <a:pt x="24195" y="67449"/>
                  </a:lnTo>
                  <a:cubicBezTo>
                    <a:pt x="24135" y="67631"/>
                    <a:pt x="24074" y="67783"/>
                    <a:pt x="24013" y="67965"/>
                  </a:cubicBezTo>
                  <a:cubicBezTo>
                    <a:pt x="23891" y="68300"/>
                    <a:pt x="23770" y="68634"/>
                    <a:pt x="23618" y="68968"/>
                  </a:cubicBezTo>
                  <a:lnTo>
                    <a:pt x="25138" y="68968"/>
                  </a:lnTo>
                  <a:cubicBezTo>
                    <a:pt x="25259" y="68664"/>
                    <a:pt x="25381" y="68330"/>
                    <a:pt x="25502" y="68026"/>
                  </a:cubicBezTo>
                  <a:cubicBezTo>
                    <a:pt x="25502" y="67996"/>
                    <a:pt x="25502" y="67965"/>
                    <a:pt x="25533" y="67935"/>
                  </a:cubicBezTo>
                  <a:lnTo>
                    <a:pt x="48086" y="65929"/>
                  </a:lnTo>
                  <a:lnTo>
                    <a:pt x="48086" y="64531"/>
                  </a:lnTo>
                  <a:lnTo>
                    <a:pt x="26019" y="66506"/>
                  </a:lnTo>
                  <a:cubicBezTo>
                    <a:pt x="26901" y="63801"/>
                    <a:pt x="27752" y="60579"/>
                    <a:pt x="28512" y="56901"/>
                  </a:cubicBezTo>
                  <a:lnTo>
                    <a:pt x="48086" y="51096"/>
                  </a:lnTo>
                  <a:lnTo>
                    <a:pt x="48086" y="49698"/>
                  </a:lnTo>
                  <a:lnTo>
                    <a:pt x="28816" y="55412"/>
                  </a:lnTo>
                  <a:cubicBezTo>
                    <a:pt x="29484" y="51856"/>
                    <a:pt x="30123" y="47904"/>
                    <a:pt x="30700" y="43588"/>
                  </a:cubicBezTo>
                  <a:lnTo>
                    <a:pt x="48086" y="36871"/>
                  </a:lnTo>
                  <a:lnTo>
                    <a:pt x="48086" y="35533"/>
                  </a:lnTo>
                  <a:lnTo>
                    <a:pt x="30882" y="42159"/>
                  </a:lnTo>
                  <a:cubicBezTo>
                    <a:pt x="31338" y="38330"/>
                    <a:pt x="31794" y="34257"/>
                    <a:pt x="32159" y="29910"/>
                  </a:cubicBezTo>
                  <a:lnTo>
                    <a:pt x="32159" y="29788"/>
                  </a:lnTo>
                  <a:lnTo>
                    <a:pt x="48086" y="22038"/>
                  </a:lnTo>
                  <a:lnTo>
                    <a:pt x="48086" y="20700"/>
                  </a:lnTo>
                  <a:lnTo>
                    <a:pt x="32281" y="28360"/>
                  </a:lnTo>
                  <a:cubicBezTo>
                    <a:pt x="32311" y="27904"/>
                    <a:pt x="32372" y="27448"/>
                    <a:pt x="32402" y="26992"/>
                  </a:cubicBezTo>
                  <a:cubicBezTo>
                    <a:pt x="32463" y="26293"/>
                    <a:pt x="32493" y="25624"/>
                    <a:pt x="32554" y="24925"/>
                  </a:cubicBezTo>
                  <a:cubicBezTo>
                    <a:pt x="32706" y="22858"/>
                    <a:pt x="32858" y="20883"/>
                    <a:pt x="32949" y="19059"/>
                  </a:cubicBezTo>
                  <a:cubicBezTo>
                    <a:pt x="32980" y="18664"/>
                    <a:pt x="33010" y="18269"/>
                    <a:pt x="33041" y="17873"/>
                  </a:cubicBezTo>
                  <a:cubicBezTo>
                    <a:pt x="33041" y="17326"/>
                    <a:pt x="33071" y="16840"/>
                    <a:pt x="33101" y="16323"/>
                  </a:cubicBezTo>
                  <a:lnTo>
                    <a:pt x="39667" y="13223"/>
                  </a:lnTo>
                  <a:lnTo>
                    <a:pt x="41369" y="12402"/>
                  </a:lnTo>
                  <a:lnTo>
                    <a:pt x="41673" y="12250"/>
                  </a:lnTo>
                  <a:lnTo>
                    <a:pt x="42828" y="11703"/>
                  </a:lnTo>
                  <a:lnTo>
                    <a:pt x="43314" y="11490"/>
                  </a:lnTo>
                  <a:lnTo>
                    <a:pt x="46962" y="9758"/>
                  </a:lnTo>
                  <a:lnTo>
                    <a:pt x="47205" y="9636"/>
                  </a:lnTo>
                  <a:lnTo>
                    <a:pt x="48086" y="9211"/>
                  </a:lnTo>
                  <a:lnTo>
                    <a:pt x="48086" y="7964"/>
                  </a:lnTo>
                  <a:lnTo>
                    <a:pt x="47631" y="8177"/>
                  </a:lnTo>
                  <a:lnTo>
                    <a:pt x="46445" y="8724"/>
                  </a:lnTo>
                  <a:lnTo>
                    <a:pt x="42676" y="10518"/>
                  </a:lnTo>
                  <a:lnTo>
                    <a:pt x="41551" y="11065"/>
                  </a:lnTo>
                  <a:lnTo>
                    <a:pt x="39606" y="11977"/>
                  </a:lnTo>
                  <a:lnTo>
                    <a:pt x="37873" y="12797"/>
                  </a:lnTo>
                  <a:lnTo>
                    <a:pt x="33193" y="15016"/>
                  </a:lnTo>
                  <a:cubicBezTo>
                    <a:pt x="33253" y="13831"/>
                    <a:pt x="33284" y="12737"/>
                    <a:pt x="33345" y="11733"/>
                  </a:cubicBezTo>
                  <a:cubicBezTo>
                    <a:pt x="33345" y="11308"/>
                    <a:pt x="33375" y="10913"/>
                    <a:pt x="33375" y="10548"/>
                  </a:cubicBezTo>
                  <a:cubicBezTo>
                    <a:pt x="33497" y="7904"/>
                    <a:pt x="33527" y="6353"/>
                    <a:pt x="33527" y="6293"/>
                  </a:cubicBezTo>
                  <a:cubicBezTo>
                    <a:pt x="33527" y="6019"/>
                    <a:pt x="33253" y="5776"/>
                    <a:pt x="32949" y="5746"/>
                  </a:cubicBezTo>
                  <a:cubicBezTo>
                    <a:pt x="32928" y="5744"/>
                    <a:pt x="32907" y="5743"/>
                    <a:pt x="32886" y="5743"/>
                  </a:cubicBezTo>
                  <a:cubicBezTo>
                    <a:pt x="32581" y="5743"/>
                    <a:pt x="32341" y="5945"/>
                    <a:pt x="32341" y="6201"/>
                  </a:cubicBezTo>
                  <a:cubicBezTo>
                    <a:pt x="32341" y="6232"/>
                    <a:pt x="32311" y="7721"/>
                    <a:pt x="32189" y="10244"/>
                  </a:cubicBezTo>
                  <a:cubicBezTo>
                    <a:pt x="32159" y="10639"/>
                    <a:pt x="32159" y="11034"/>
                    <a:pt x="32129" y="11460"/>
                  </a:cubicBezTo>
                  <a:cubicBezTo>
                    <a:pt x="32098" y="12463"/>
                    <a:pt x="32038" y="13588"/>
                    <a:pt x="31977" y="14803"/>
                  </a:cubicBezTo>
                  <a:lnTo>
                    <a:pt x="26323" y="10122"/>
                  </a:lnTo>
                  <a:lnTo>
                    <a:pt x="24317" y="8420"/>
                  </a:lnTo>
                  <a:lnTo>
                    <a:pt x="14226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5" name="Google Shape;2945;p50"/>
          <p:cNvSpPr/>
          <p:nvPr/>
        </p:nvSpPr>
        <p:spPr>
          <a:xfrm rot="-899981" flipH="1">
            <a:off x="4693655" y="2993220"/>
            <a:ext cx="4481901" cy="3320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6" name="Google Shape;2946;p50"/>
          <p:cNvGrpSpPr/>
          <p:nvPr/>
        </p:nvGrpSpPr>
        <p:grpSpPr>
          <a:xfrm rot="-899884" flipH="1">
            <a:off x="8204759" y="2998355"/>
            <a:ext cx="1887406" cy="2376457"/>
            <a:chOff x="214550" y="172025"/>
            <a:chExt cx="2041100" cy="2569975"/>
          </a:xfrm>
        </p:grpSpPr>
        <p:sp>
          <p:nvSpPr>
            <p:cNvPr id="2947" name="Google Shape;2947;p50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0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0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0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0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2" name="Google Shape;2952;p50"/>
          <p:cNvGrpSpPr/>
          <p:nvPr/>
        </p:nvGrpSpPr>
        <p:grpSpPr>
          <a:xfrm flipH="1">
            <a:off x="6632927" y="4160502"/>
            <a:ext cx="1571898" cy="1838211"/>
            <a:chOff x="-2073475" y="3186500"/>
            <a:chExt cx="1699900" cy="1987900"/>
          </a:xfrm>
        </p:grpSpPr>
        <p:sp>
          <p:nvSpPr>
            <p:cNvPr id="2953" name="Google Shape;2953;p50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0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0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0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0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50"/>
          <p:cNvGrpSpPr/>
          <p:nvPr/>
        </p:nvGrpSpPr>
        <p:grpSpPr>
          <a:xfrm rot="899981" flipH="1">
            <a:off x="2691127" y="4710690"/>
            <a:ext cx="1392569" cy="1274543"/>
            <a:chOff x="2868100" y="1339975"/>
            <a:chExt cx="1506125" cy="1378475"/>
          </a:xfrm>
        </p:grpSpPr>
        <p:sp>
          <p:nvSpPr>
            <p:cNvPr id="2959" name="Google Shape;2959;p50"/>
            <p:cNvSpPr/>
            <p:nvPr/>
          </p:nvSpPr>
          <p:spPr>
            <a:xfrm>
              <a:off x="2868100" y="1339975"/>
              <a:ext cx="1506125" cy="1378475"/>
            </a:xfrm>
            <a:custGeom>
              <a:avLst/>
              <a:gdLst/>
              <a:ahLst/>
              <a:cxnLst/>
              <a:rect l="l" t="t" r="r" b="b"/>
              <a:pathLst>
                <a:path w="60245" h="55139" extrusionOk="0">
                  <a:moveTo>
                    <a:pt x="23612" y="12674"/>
                  </a:moveTo>
                  <a:cubicBezTo>
                    <a:pt x="24107" y="12674"/>
                    <a:pt x="24585" y="12792"/>
                    <a:pt x="25016" y="13040"/>
                  </a:cubicBezTo>
                  <a:cubicBezTo>
                    <a:pt x="26749" y="14043"/>
                    <a:pt x="26992" y="16809"/>
                    <a:pt x="25594" y="19241"/>
                  </a:cubicBezTo>
                  <a:cubicBezTo>
                    <a:pt x="25533" y="19332"/>
                    <a:pt x="25503" y="19393"/>
                    <a:pt x="25442" y="19484"/>
                  </a:cubicBezTo>
                  <a:cubicBezTo>
                    <a:pt x="25381" y="19606"/>
                    <a:pt x="25290" y="19697"/>
                    <a:pt x="25229" y="19818"/>
                  </a:cubicBezTo>
                  <a:cubicBezTo>
                    <a:pt x="25138" y="19940"/>
                    <a:pt x="25047" y="20031"/>
                    <a:pt x="24986" y="20153"/>
                  </a:cubicBezTo>
                  <a:cubicBezTo>
                    <a:pt x="24895" y="20244"/>
                    <a:pt x="24803" y="20366"/>
                    <a:pt x="24712" y="20457"/>
                  </a:cubicBezTo>
                  <a:cubicBezTo>
                    <a:pt x="24682" y="20487"/>
                    <a:pt x="24621" y="20548"/>
                    <a:pt x="24591" y="20578"/>
                  </a:cubicBezTo>
                  <a:lnTo>
                    <a:pt x="24439" y="20730"/>
                  </a:lnTo>
                  <a:cubicBezTo>
                    <a:pt x="23480" y="21669"/>
                    <a:pt x="22335" y="22206"/>
                    <a:pt x="21278" y="22206"/>
                  </a:cubicBezTo>
                  <a:cubicBezTo>
                    <a:pt x="20795" y="22206"/>
                    <a:pt x="20330" y="22094"/>
                    <a:pt x="19910" y="21855"/>
                  </a:cubicBezTo>
                  <a:cubicBezTo>
                    <a:pt x="18177" y="20852"/>
                    <a:pt x="17934" y="18086"/>
                    <a:pt x="19332" y="15624"/>
                  </a:cubicBezTo>
                  <a:cubicBezTo>
                    <a:pt x="19484" y="15381"/>
                    <a:pt x="19636" y="15138"/>
                    <a:pt x="19819" y="14925"/>
                  </a:cubicBezTo>
                  <a:cubicBezTo>
                    <a:pt x="19971" y="14682"/>
                    <a:pt x="20153" y="14499"/>
                    <a:pt x="20335" y="14286"/>
                  </a:cubicBezTo>
                  <a:lnTo>
                    <a:pt x="20366" y="14286"/>
                  </a:lnTo>
                  <a:cubicBezTo>
                    <a:pt x="20426" y="14195"/>
                    <a:pt x="20518" y="14104"/>
                    <a:pt x="20609" y="14013"/>
                  </a:cubicBezTo>
                  <a:cubicBezTo>
                    <a:pt x="20700" y="13922"/>
                    <a:pt x="20791" y="13831"/>
                    <a:pt x="20913" y="13770"/>
                  </a:cubicBezTo>
                  <a:cubicBezTo>
                    <a:pt x="21756" y="13064"/>
                    <a:pt x="22713" y="12674"/>
                    <a:pt x="23612" y="12674"/>
                  </a:cubicBezTo>
                  <a:close/>
                  <a:moveTo>
                    <a:pt x="38147" y="1"/>
                  </a:moveTo>
                  <a:cubicBezTo>
                    <a:pt x="38026" y="31"/>
                    <a:pt x="37904" y="31"/>
                    <a:pt x="37782" y="31"/>
                  </a:cubicBezTo>
                  <a:cubicBezTo>
                    <a:pt x="37661" y="31"/>
                    <a:pt x="37509" y="31"/>
                    <a:pt x="37387" y="61"/>
                  </a:cubicBezTo>
                  <a:lnTo>
                    <a:pt x="36962" y="61"/>
                  </a:lnTo>
                  <a:cubicBezTo>
                    <a:pt x="36719" y="92"/>
                    <a:pt x="36445" y="122"/>
                    <a:pt x="36171" y="153"/>
                  </a:cubicBezTo>
                  <a:cubicBezTo>
                    <a:pt x="35776" y="213"/>
                    <a:pt x="35381" y="274"/>
                    <a:pt x="34986" y="335"/>
                  </a:cubicBezTo>
                  <a:cubicBezTo>
                    <a:pt x="34864" y="365"/>
                    <a:pt x="34743" y="365"/>
                    <a:pt x="34621" y="396"/>
                  </a:cubicBezTo>
                  <a:cubicBezTo>
                    <a:pt x="34500" y="426"/>
                    <a:pt x="34348" y="456"/>
                    <a:pt x="34196" y="487"/>
                  </a:cubicBezTo>
                  <a:cubicBezTo>
                    <a:pt x="34074" y="517"/>
                    <a:pt x="33953" y="548"/>
                    <a:pt x="33801" y="578"/>
                  </a:cubicBezTo>
                  <a:cubicBezTo>
                    <a:pt x="33557" y="639"/>
                    <a:pt x="33314" y="700"/>
                    <a:pt x="33041" y="791"/>
                  </a:cubicBezTo>
                  <a:cubicBezTo>
                    <a:pt x="32828" y="852"/>
                    <a:pt x="32615" y="912"/>
                    <a:pt x="32433" y="973"/>
                  </a:cubicBezTo>
                  <a:cubicBezTo>
                    <a:pt x="32372" y="1004"/>
                    <a:pt x="32342" y="1004"/>
                    <a:pt x="32281" y="1004"/>
                  </a:cubicBezTo>
                  <a:cubicBezTo>
                    <a:pt x="31004" y="1429"/>
                    <a:pt x="29758" y="1976"/>
                    <a:pt x="28542" y="2645"/>
                  </a:cubicBezTo>
                  <a:cubicBezTo>
                    <a:pt x="28299" y="2767"/>
                    <a:pt x="28086" y="2888"/>
                    <a:pt x="27843" y="3040"/>
                  </a:cubicBezTo>
                  <a:cubicBezTo>
                    <a:pt x="27630" y="3162"/>
                    <a:pt x="27417" y="3314"/>
                    <a:pt x="27174" y="3435"/>
                  </a:cubicBezTo>
                  <a:lnTo>
                    <a:pt x="27205" y="3466"/>
                  </a:lnTo>
                  <a:cubicBezTo>
                    <a:pt x="24135" y="5381"/>
                    <a:pt x="21369" y="7995"/>
                    <a:pt x="18815" y="11156"/>
                  </a:cubicBezTo>
                  <a:cubicBezTo>
                    <a:pt x="18481" y="11581"/>
                    <a:pt x="18147" y="11976"/>
                    <a:pt x="17843" y="12432"/>
                  </a:cubicBezTo>
                  <a:cubicBezTo>
                    <a:pt x="16597" y="14043"/>
                    <a:pt x="15442" y="15776"/>
                    <a:pt x="14317" y="17630"/>
                  </a:cubicBezTo>
                  <a:cubicBezTo>
                    <a:pt x="13192" y="19454"/>
                    <a:pt x="12159" y="21399"/>
                    <a:pt x="11156" y="23375"/>
                  </a:cubicBezTo>
                  <a:cubicBezTo>
                    <a:pt x="10882" y="23891"/>
                    <a:pt x="10639" y="24408"/>
                    <a:pt x="10396" y="24955"/>
                  </a:cubicBezTo>
                  <a:cubicBezTo>
                    <a:pt x="8420" y="29028"/>
                    <a:pt x="6688" y="33375"/>
                    <a:pt x="5137" y="37752"/>
                  </a:cubicBezTo>
                  <a:lnTo>
                    <a:pt x="4833" y="38603"/>
                  </a:lnTo>
                  <a:cubicBezTo>
                    <a:pt x="4742" y="38876"/>
                    <a:pt x="4651" y="39150"/>
                    <a:pt x="4560" y="39424"/>
                  </a:cubicBezTo>
                  <a:cubicBezTo>
                    <a:pt x="3131" y="43588"/>
                    <a:pt x="1915" y="47752"/>
                    <a:pt x="852" y="51703"/>
                  </a:cubicBezTo>
                  <a:cubicBezTo>
                    <a:pt x="791" y="52007"/>
                    <a:pt x="700" y="52311"/>
                    <a:pt x="608" y="52646"/>
                  </a:cubicBezTo>
                  <a:cubicBezTo>
                    <a:pt x="517" y="52950"/>
                    <a:pt x="456" y="53254"/>
                    <a:pt x="365" y="53558"/>
                  </a:cubicBezTo>
                  <a:cubicBezTo>
                    <a:pt x="244" y="54044"/>
                    <a:pt x="122" y="54561"/>
                    <a:pt x="1" y="55047"/>
                  </a:cubicBezTo>
                  <a:lnTo>
                    <a:pt x="46780" y="55047"/>
                  </a:lnTo>
                  <a:cubicBezTo>
                    <a:pt x="46901" y="55077"/>
                    <a:pt x="47023" y="55108"/>
                    <a:pt x="47144" y="55138"/>
                  </a:cubicBezTo>
                  <a:cubicBezTo>
                    <a:pt x="47175" y="55108"/>
                    <a:pt x="47175" y="55077"/>
                    <a:pt x="47205" y="55047"/>
                  </a:cubicBezTo>
                  <a:cubicBezTo>
                    <a:pt x="47600" y="54378"/>
                    <a:pt x="48026" y="53710"/>
                    <a:pt x="48421" y="53041"/>
                  </a:cubicBezTo>
                  <a:cubicBezTo>
                    <a:pt x="48542" y="52858"/>
                    <a:pt x="48634" y="52646"/>
                    <a:pt x="48755" y="52463"/>
                  </a:cubicBezTo>
                  <a:cubicBezTo>
                    <a:pt x="48998" y="52068"/>
                    <a:pt x="49211" y="51673"/>
                    <a:pt x="49454" y="51308"/>
                  </a:cubicBezTo>
                  <a:cubicBezTo>
                    <a:pt x="49546" y="51096"/>
                    <a:pt x="49667" y="50913"/>
                    <a:pt x="49789" y="50700"/>
                  </a:cubicBezTo>
                  <a:cubicBezTo>
                    <a:pt x="50001" y="50305"/>
                    <a:pt x="50214" y="49910"/>
                    <a:pt x="50457" y="49515"/>
                  </a:cubicBezTo>
                  <a:cubicBezTo>
                    <a:pt x="50549" y="49333"/>
                    <a:pt x="50670" y="49120"/>
                    <a:pt x="50792" y="48937"/>
                  </a:cubicBezTo>
                  <a:cubicBezTo>
                    <a:pt x="50883" y="48725"/>
                    <a:pt x="51005" y="48542"/>
                    <a:pt x="51096" y="48330"/>
                  </a:cubicBezTo>
                  <a:cubicBezTo>
                    <a:pt x="51308" y="47934"/>
                    <a:pt x="51552" y="47539"/>
                    <a:pt x="51734" y="47144"/>
                  </a:cubicBezTo>
                  <a:cubicBezTo>
                    <a:pt x="51916" y="46810"/>
                    <a:pt x="52099" y="46475"/>
                    <a:pt x="52281" y="46141"/>
                  </a:cubicBezTo>
                  <a:cubicBezTo>
                    <a:pt x="52312" y="46080"/>
                    <a:pt x="52312" y="46019"/>
                    <a:pt x="52342" y="45989"/>
                  </a:cubicBezTo>
                  <a:cubicBezTo>
                    <a:pt x="52403" y="45898"/>
                    <a:pt x="52433" y="45807"/>
                    <a:pt x="52494" y="45715"/>
                  </a:cubicBezTo>
                  <a:cubicBezTo>
                    <a:pt x="52555" y="45594"/>
                    <a:pt x="52615" y="45442"/>
                    <a:pt x="52707" y="45320"/>
                  </a:cubicBezTo>
                  <a:lnTo>
                    <a:pt x="52828" y="45016"/>
                  </a:lnTo>
                  <a:cubicBezTo>
                    <a:pt x="52889" y="44925"/>
                    <a:pt x="52950" y="44804"/>
                    <a:pt x="53011" y="44712"/>
                  </a:cubicBezTo>
                  <a:cubicBezTo>
                    <a:pt x="53011" y="44652"/>
                    <a:pt x="53041" y="44621"/>
                    <a:pt x="53071" y="44560"/>
                  </a:cubicBezTo>
                  <a:cubicBezTo>
                    <a:pt x="53102" y="44500"/>
                    <a:pt x="53163" y="44408"/>
                    <a:pt x="53193" y="44317"/>
                  </a:cubicBezTo>
                  <a:cubicBezTo>
                    <a:pt x="53740" y="43223"/>
                    <a:pt x="54257" y="42129"/>
                    <a:pt x="54743" y="41035"/>
                  </a:cubicBezTo>
                  <a:cubicBezTo>
                    <a:pt x="54834" y="40822"/>
                    <a:pt x="54926" y="40639"/>
                    <a:pt x="55017" y="40427"/>
                  </a:cubicBezTo>
                  <a:cubicBezTo>
                    <a:pt x="55230" y="40001"/>
                    <a:pt x="55382" y="39606"/>
                    <a:pt x="55564" y="39211"/>
                  </a:cubicBezTo>
                  <a:cubicBezTo>
                    <a:pt x="55655" y="38998"/>
                    <a:pt x="55746" y="38785"/>
                    <a:pt x="55837" y="38573"/>
                  </a:cubicBezTo>
                  <a:cubicBezTo>
                    <a:pt x="56597" y="36749"/>
                    <a:pt x="57296" y="34895"/>
                    <a:pt x="57904" y="33071"/>
                  </a:cubicBezTo>
                  <a:cubicBezTo>
                    <a:pt x="57935" y="32980"/>
                    <a:pt x="57965" y="32889"/>
                    <a:pt x="57965" y="32797"/>
                  </a:cubicBezTo>
                  <a:cubicBezTo>
                    <a:pt x="58087" y="32493"/>
                    <a:pt x="58178" y="32159"/>
                    <a:pt x="58269" y="31855"/>
                  </a:cubicBezTo>
                  <a:cubicBezTo>
                    <a:pt x="58360" y="31582"/>
                    <a:pt x="58451" y="31278"/>
                    <a:pt x="58512" y="31004"/>
                  </a:cubicBezTo>
                  <a:cubicBezTo>
                    <a:pt x="58634" y="30578"/>
                    <a:pt x="58755" y="30153"/>
                    <a:pt x="58877" y="29727"/>
                  </a:cubicBezTo>
                  <a:cubicBezTo>
                    <a:pt x="58877" y="29697"/>
                    <a:pt x="58907" y="29636"/>
                    <a:pt x="58907" y="29575"/>
                  </a:cubicBezTo>
                  <a:cubicBezTo>
                    <a:pt x="58938" y="29515"/>
                    <a:pt x="58938" y="29484"/>
                    <a:pt x="58938" y="29423"/>
                  </a:cubicBezTo>
                  <a:lnTo>
                    <a:pt x="58968" y="29423"/>
                  </a:lnTo>
                  <a:cubicBezTo>
                    <a:pt x="58968" y="29332"/>
                    <a:pt x="58999" y="29271"/>
                    <a:pt x="59029" y="29180"/>
                  </a:cubicBezTo>
                  <a:cubicBezTo>
                    <a:pt x="59120" y="28785"/>
                    <a:pt x="59211" y="28360"/>
                    <a:pt x="59303" y="27964"/>
                  </a:cubicBezTo>
                  <a:cubicBezTo>
                    <a:pt x="59333" y="27812"/>
                    <a:pt x="59363" y="27691"/>
                    <a:pt x="59394" y="27539"/>
                  </a:cubicBezTo>
                  <a:cubicBezTo>
                    <a:pt x="59424" y="27387"/>
                    <a:pt x="59455" y="27205"/>
                    <a:pt x="59485" y="27053"/>
                  </a:cubicBezTo>
                  <a:cubicBezTo>
                    <a:pt x="59546" y="26870"/>
                    <a:pt x="59576" y="26657"/>
                    <a:pt x="59607" y="26475"/>
                  </a:cubicBezTo>
                  <a:cubicBezTo>
                    <a:pt x="59728" y="25928"/>
                    <a:pt x="59819" y="25381"/>
                    <a:pt x="59880" y="24864"/>
                  </a:cubicBezTo>
                  <a:cubicBezTo>
                    <a:pt x="59910" y="24682"/>
                    <a:pt x="59941" y="24499"/>
                    <a:pt x="59941" y="24317"/>
                  </a:cubicBezTo>
                  <a:cubicBezTo>
                    <a:pt x="60032" y="23679"/>
                    <a:pt x="60093" y="23040"/>
                    <a:pt x="60154" y="22402"/>
                  </a:cubicBezTo>
                  <a:cubicBezTo>
                    <a:pt x="60154" y="22250"/>
                    <a:pt x="60184" y="22098"/>
                    <a:pt x="60184" y="21946"/>
                  </a:cubicBezTo>
                  <a:cubicBezTo>
                    <a:pt x="60214" y="21308"/>
                    <a:pt x="60245" y="20700"/>
                    <a:pt x="60245" y="20092"/>
                  </a:cubicBezTo>
                  <a:cubicBezTo>
                    <a:pt x="60245" y="19818"/>
                    <a:pt x="60245" y="19575"/>
                    <a:pt x="60214" y="19302"/>
                  </a:cubicBezTo>
                  <a:cubicBezTo>
                    <a:pt x="60214" y="19059"/>
                    <a:pt x="60214" y="18785"/>
                    <a:pt x="60184" y="18542"/>
                  </a:cubicBezTo>
                  <a:cubicBezTo>
                    <a:pt x="59910" y="13891"/>
                    <a:pt x="58330" y="9758"/>
                    <a:pt x="55017" y="6475"/>
                  </a:cubicBezTo>
                  <a:cubicBezTo>
                    <a:pt x="54834" y="6323"/>
                    <a:pt x="54652" y="6140"/>
                    <a:pt x="54470" y="5958"/>
                  </a:cubicBezTo>
                  <a:cubicBezTo>
                    <a:pt x="54378" y="5897"/>
                    <a:pt x="54287" y="5806"/>
                    <a:pt x="54196" y="5715"/>
                  </a:cubicBezTo>
                  <a:cubicBezTo>
                    <a:pt x="53892" y="5472"/>
                    <a:pt x="53588" y="5229"/>
                    <a:pt x="53284" y="4985"/>
                  </a:cubicBezTo>
                  <a:cubicBezTo>
                    <a:pt x="52980" y="4742"/>
                    <a:pt x="52646" y="4529"/>
                    <a:pt x="52312" y="4286"/>
                  </a:cubicBezTo>
                  <a:cubicBezTo>
                    <a:pt x="52099" y="4134"/>
                    <a:pt x="51856" y="3982"/>
                    <a:pt x="51643" y="3861"/>
                  </a:cubicBezTo>
                  <a:cubicBezTo>
                    <a:pt x="51400" y="3709"/>
                    <a:pt x="51157" y="3557"/>
                    <a:pt x="50913" y="3435"/>
                  </a:cubicBezTo>
                  <a:cubicBezTo>
                    <a:pt x="50670" y="3283"/>
                    <a:pt x="50427" y="3131"/>
                    <a:pt x="50153" y="3010"/>
                  </a:cubicBezTo>
                  <a:cubicBezTo>
                    <a:pt x="50032" y="2949"/>
                    <a:pt x="49910" y="2888"/>
                    <a:pt x="49789" y="2827"/>
                  </a:cubicBezTo>
                  <a:cubicBezTo>
                    <a:pt x="49515" y="2675"/>
                    <a:pt x="49242" y="2554"/>
                    <a:pt x="48968" y="2432"/>
                  </a:cubicBezTo>
                  <a:cubicBezTo>
                    <a:pt x="48694" y="2311"/>
                    <a:pt x="48421" y="2189"/>
                    <a:pt x="48147" y="2067"/>
                  </a:cubicBezTo>
                  <a:cubicBezTo>
                    <a:pt x="47843" y="1946"/>
                    <a:pt x="47570" y="1824"/>
                    <a:pt x="47266" y="1703"/>
                  </a:cubicBezTo>
                  <a:cubicBezTo>
                    <a:pt x="47083" y="1642"/>
                    <a:pt x="46901" y="1581"/>
                    <a:pt x="46688" y="1490"/>
                  </a:cubicBezTo>
                  <a:cubicBezTo>
                    <a:pt x="46415" y="1399"/>
                    <a:pt x="46141" y="1308"/>
                    <a:pt x="45868" y="1216"/>
                  </a:cubicBezTo>
                  <a:cubicBezTo>
                    <a:pt x="45564" y="1125"/>
                    <a:pt x="45290" y="1034"/>
                    <a:pt x="45017" y="943"/>
                  </a:cubicBezTo>
                  <a:cubicBezTo>
                    <a:pt x="44287" y="730"/>
                    <a:pt x="43527" y="548"/>
                    <a:pt x="42828" y="426"/>
                  </a:cubicBezTo>
                  <a:cubicBezTo>
                    <a:pt x="42646" y="396"/>
                    <a:pt x="42463" y="365"/>
                    <a:pt x="42281" y="335"/>
                  </a:cubicBezTo>
                  <a:cubicBezTo>
                    <a:pt x="40913" y="92"/>
                    <a:pt x="39545" y="1"/>
                    <a:pt x="3823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0"/>
            <p:cNvSpPr/>
            <p:nvPr/>
          </p:nvSpPr>
          <p:spPr>
            <a:xfrm>
              <a:off x="3621150" y="1339975"/>
              <a:ext cx="753075" cy="1378475"/>
            </a:xfrm>
            <a:custGeom>
              <a:avLst/>
              <a:gdLst/>
              <a:ahLst/>
              <a:cxnLst/>
              <a:rect l="l" t="t" r="r" b="b"/>
              <a:pathLst>
                <a:path w="30123" h="55139" extrusionOk="0">
                  <a:moveTo>
                    <a:pt x="8025" y="1"/>
                  </a:moveTo>
                  <a:cubicBezTo>
                    <a:pt x="7904" y="1"/>
                    <a:pt x="7782" y="31"/>
                    <a:pt x="7660" y="31"/>
                  </a:cubicBezTo>
                  <a:lnTo>
                    <a:pt x="7265" y="31"/>
                  </a:lnTo>
                  <a:cubicBezTo>
                    <a:pt x="7113" y="61"/>
                    <a:pt x="6992" y="61"/>
                    <a:pt x="6840" y="61"/>
                  </a:cubicBezTo>
                  <a:cubicBezTo>
                    <a:pt x="6597" y="92"/>
                    <a:pt x="6323" y="122"/>
                    <a:pt x="6049" y="153"/>
                  </a:cubicBezTo>
                  <a:cubicBezTo>
                    <a:pt x="5654" y="213"/>
                    <a:pt x="5259" y="244"/>
                    <a:pt x="4864" y="335"/>
                  </a:cubicBezTo>
                  <a:cubicBezTo>
                    <a:pt x="4742" y="365"/>
                    <a:pt x="4621" y="365"/>
                    <a:pt x="4499" y="396"/>
                  </a:cubicBezTo>
                  <a:cubicBezTo>
                    <a:pt x="4378" y="426"/>
                    <a:pt x="4226" y="456"/>
                    <a:pt x="4074" y="487"/>
                  </a:cubicBezTo>
                  <a:cubicBezTo>
                    <a:pt x="3952" y="517"/>
                    <a:pt x="3831" y="548"/>
                    <a:pt x="3679" y="578"/>
                  </a:cubicBezTo>
                  <a:cubicBezTo>
                    <a:pt x="3435" y="639"/>
                    <a:pt x="3192" y="700"/>
                    <a:pt x="2919" y="791"/>
                  </a:cubicBezTo>
                  <a:cubicBezTo>
                    <a:pt x="2706" y="852"/>
                    <a:pt x="2493" y="912"/>
                    <a:pt x="2311" y="973"/>
                  </a:cubicBezTo>
                  <a:cubicBezTo>
                    <a:pt x="2250" y="973"/>
                    <a:pt x="2220" y="1004"/>
                    <a:pt x="2159" y="1004"/>
                  </a:cubicBezTo>
                  <a:cubicBezTo>
                    <a:pt x="1855" y="2736"/>
                    <a:pt x="1520" y="4833"/>
                    <a:pt x="1217" y="7174"/>
                  </a:cubicBezTo>
                  <a:cubicBezTo>
                    <a:pt x="1095" y="7964"/>
                    <a:pt x="1004" y="8815"/>
                    <a:pt x="913" y="9666"/>
                  </a:cubicBezTo>
                  <a:cubicBezTo>
                    <a:pt x="365" y="14469"/>
                    <a:pt x="1" y="20062"/>
                    <a:pt x="244" y="25654"/>
                  </a:cubicBezTo>
                  <a:cubicBezTo>
                    <a:pt x="274" y="26566"/>
                    <a:pt x="335" y="27478"/>
                    <a:pt x="426" y="28360"/>
                  </a:cubicBezTo>
                  <a:cubicBezTo>
                    <a:pt x="609" y="30639"/>
                    <a:pt x="882" y="32858"/>
                    <a:pt x="1308" y="35047"/>
                  </a:cubicBezTo>
                  <a:cubicBezTo>
                    <a:pt x="1490" y="35898"/>
                    <a:pt x="1672" y="36718"/>
                    <a:pt x="1885" y="37539"/>
                  </a:cubicBezTo>
                  <a:cubicBezTo>
                    <a:pt x="2524" y="40032"/>
                    <a:pt x="3375" y="42402"/>
                    <a:pt x="4469" y="44560"/>
                  </a:cubicBezTo>
                  <a:cubicBezTo>
                    <a:pt x="4742" y="45108"/>
                    <a:pt x="5046" y="45624"/>
                    <a:pt x="5350" y="46141"/>
                  </a:cubicBezTo>
                  <a:cubicBezTo>
                    <a:pt x="7873" y="50336"/>
                    <a:pt x="11521" y="53558"/>
                    <a:pt x="16658" y="55047"/>
                  </a:cubicBezTo>
                  <a:cubicBezTo>
                    <a:pt x="16779" y="55077"/>
                    <a:pt x="16901" y="55108"/>
                    <a:pt x="17022" y="55138"/>
                  </a:cubicBezTo>
                  <a:cubicBezTo>
                    <a:pt x="17053" y="55108"/>
                    <a:pt x="17083" y="55077"/>
                    <a:pt x="17083" y="55047"/>
                  </a:cubicBezTo>
                  <a:cubicBezTo>
                    <a:pt x="17478" y="54378"/>
                    <a:pt x="17904" y="53710"/>
                    <a:pt x="18299" y="53041"/>
                  </a:cubicBezTo>
                  <a:cubicBezTo>
                    <a:pt x="18420" y="52858"/>
                    <a:pt x="18512" y="52646"/>
                    <a:pt x="18633" y="52463"/>
                  </a:cubicBezTo>
                  <a:cubicBezTo>
                    <a:pt x="18876" y="52068"/>
                    <a:pt x="19089" y="51673"/>
                    <a:pt x="19332" y="51308"/>
                  </a:cubicBezTo>
                  <a:cubicBezTo>
                    <a:pt x="19424" y="51096"/>
                    <a:pt x="19545" y="50913"/>
                    <a:pt x="19667" y="50700"/>
                  </a:cubicBezTo>
                  <a:cubicBezTo>
                    <a:pt x="19879" y="50305"/>
                    <a:pt x="20092" y="49910"/>
                    <a:pt x="20335" y="49515"/>
                  </a:cubicBezTo>
                  <a:cubicBezTo>
                    <a:pt x="20427" y="49333"/>
                    <a:pt x="20548" y="49120"/>
                    <a:pt x="20670" y="48937"/>
                  </a:cubicBezTo>
                  <a:cubicBezTo>
                    <a:pt x="20761" y="48725"/>
                    <a:pt x="20883" y="48542"/>
                    <a:pt x="20974" y="48330"/>
                  </a:cubicBezTo>
                  <a:cubicBezTo>
                    <a:pt x="21186" y="47934"/>
                    <a:pt x="21399" y="47539"/>
                    <a:pt x="21612" y="47144"/>
                  </a:cubicBezTo>
                  <a:cubicBezTo>
                    <a:pt x="21794" y="46810"/>
                    <a:pt x="21977" y="46475"/>
                    <a:pt x="22159" y="46141"/>
                  </a:cubicBezTo>
                  <a:cubicBezTo>
                    <a:pt x="22190" y="46080"/>
                    <a:pt x="22190" y="46019"/>
                    <a:pt x="22220" y="45989"/>
                  </a:cubicBezTo>
                  <a:cubicBezTo>
                    <a:pt x="22281" y="45898"/>
                    <a:pt x="22311" y="45807"/>
                    <a:pt x="22372" y="45715"/>
                  </a:cubicBezTo>
                  <a:cubicBezTo>
                    <a:pt x="22433" y="45594"/>
                    <a:pt x="22493" y="45442"/>
                    <a:pt x="22585" y="45320"/>
                  </a:cubicBezTo>
                  <a:lnTo>
                    <a:pt x="22706" y="45016"/>
                  </a:lnTo>
                  <a:cubicBezTo>
                    <a:pt x="22767" y="44925"/>
                    <a:pt x="22828" y="44804"/>
                    <a:pt x="22889" y="44712"/>
                  </a:cubicBezTo>
                  <a:cubicBezTo>
                    <a:pt x="22889" y="44652"/>
                    <a:pt x="22919" y="44621"/>
                    <a:pt x="22949" y="44560"/>
                  </a:cubicBezTo>
                  <a:cubicBezTo>
                    <a:pt x="22980" y="44500"/>
                    <a:pt x="23041" y="44408"/>
                    <a:pt x="23071" y="44317"/>
                  </a:cubicBezTo>
                  <a:cubicBezTo>
                    <a:pt x="23618" y="43223"/>
                    <a:pt x="24135" y="42129"/>
                    <a:pt x="24621" y="41035"/>
                  </a:cubicBezTo>
                  <a:cubicBezTo>
                    <a:pt x="24712" y="40822"/>
                    <a:pt x="24804" y="40639"/>
                    <a:pt x="24895" y="40427"/>
                  </a:cubicBezTo>
                  <a:cubicBezTo>
                    <a:pt x="25077" y="40001"/>
                    <a:pt x="25260" y="39606"/>
                    <a:pt x="25442" y="39180"/>
                  </a:cubicBezTo>
                  <a:cubicBezTo>
                    <a:pt x="25533" y="38998"/>
                    <a:pt x="25624" y="38785"/>
                    <a:pt x="25715" y="38573"/>
                  </a:cubicBezTo>
                  <a:cubicBezTo>
                    <a:pt x="26475" y="36749"/>
                    <a:pt x="27174" y="34895"/>
                    <a:pt x="27782" y="33071"/>
                  </a:cubicBezTo>
                  <a:cubicBezTo>
                    <a:pt x="27813" y="32980"/>
                    <a:pt x="27843" y="32889"/>
                    <a:pt x="27843" y="32797"/>
                  </a:cubicBezTo>
                  <a:cubicBezTo>
                    <a:pt x="27965" y="32493"/>
                    <a:pt x="28056" y="32159"/>
                    <a:pt x="28147" y="31855"/>
                  </a:cubicBezTo>
                  <a:cubicBezTo>
                    <a:pt x="28238" y="31582"/>
                    <a:pt x="28329" y="31278"/>
                    <a:pt x="28390" y="31004"/>
                  </a:cubicBezTo>
                  <a:cubicBezTo>
                    <a:pt x="28512" y="30578"/>
                    <a:pt x="28633" y="30153"/>
                    <a:pt x="28755" y="29727"/>
                  </a:cubicBezTo>
                  <a:cubicBezTo>
                    <a:pt x="28755" y="29667"/>
                    <a:pt x="28785" y="29606"/>
                    <a:pt x="28785" y="29575"/>
                  </a:cubicBezTo>
                  <a:cubicBezTo>
                    <a:pt x="28816" y="29515"/>
                    <a:pt x="28816" y="29484"/>
                    <a:pt x="28816" y="29423"/>
                  </a:cubicBezTo>
                  <a:lnTo>
                    <a:pt x="28846" y="29423"/>
                  </a:lnTo>
                  <a:cubicBezTo>
                    <a:pt x="28846" y="29332"/>
                    <a:pt x="28877" y="29271"/>
                    <a:pt x="28907" y="29180"/>
                  </a:cubicBezTo>
                  <a:cubicBezTo>
                    <a:pt x="28998" y="28785"/>
                    <a:pt x="29089" y="28360"/>
                    <a:pt x="29181" y="27964"/>
                  </a:cubicBezTo>
                  <a:cubicBezTo>
                    <a:pt x="29211" y="27812"/>
                    <a:pt x="29241" y="27691"/>
                    <a:pt x="29272" y="27539"/>
                  </a:cubicBezTo>
                  <a:cubicBezTo>
                    <a:pt x="29302" y="27387"/>
                    <a:pt x="29333" y="27205"/>
                    <a:pt x="29363" y="27053"/>
                  </a:cubicBezTo>
                  <a:cubicBezTo>
                    <a:pt x="29424" y="26870"/>
                    <a:pt x="29454" y="26657"/>
                    <a:pt x="29485" y="26475"/>
                  </a:cubicBezTo>
                  <a:cubicBezTo>
                    <a:pt x="29606" y="25928"/>
                    <a:pt x="29697" y="25381"/>
                    <a:pt x="29758" y="24864"/>
                  </a:cubicBezTo>
                  <a:cubicBezTo>
                    <a:pt x="29788" y="24682"/>
                    <a:pt x="29819" y="24499"/>
                    <a:pt x="29819" y="24317"/>
                  </a:cubicBezTo>
                  <a:cubicBezTo>
                    <a:pt x="29910" y="23679"/>
                    <a:pt x="29971" y="23040"/>
                    <a:pt x="30032" y="22402"/>
                  </a:cubicBezTo>
                  <a:cubicBezTo>
                    <a:pt x="30032" y="22250"/>
                    <a:pt x="30062" y="22098"/>
                    <a:pt x="30062" y="21916"/>
                  </a:cubicBezTo>
                  <a:cubicBezTo>
                    <a:pt x="30092" y="21308"/>
                    <a:pt x="30123" y="20700"/>
                    <a:pt x="30123" y="20092"/>
                  </a:cubicBezTo>
                  <a:cubicBezTo>
                    <a:pt x="30123" y="19818"/>
                    <a:pt x="30123" y="19575"/>
                    <a:pt x="30092" y="19302"/>
                  </a:cubicBezTo>
                  <a:cubicBezTo>
                    <a:pt x="30092" y="19059"/>
                    <a:pt x="30092" y="18785"/>
                    <a:pt x="30062" y="18542"/>
                  </a:cubicBezTo>
                  <a:cubicBezTo>
                    <a:pt x="29788" y="13891"/>
                    <a:pt x="28208" y="9758"/>
                    <a:pt x="24895" y="6475"/>
                  </a:cubicBezTo>
                  <a:cubicBezTo>
                    <a:pt x="24712" y="6323"/>
                    <a:pt x="24530" y="6140"/>
                    <a:pt x="24348" y="5958"/>
                  </a:cubicBezTo>
                  <a:cubicBezTo>
                    <a:pt x="24256" y="5897"/>
                    <a:pt x="24165" y="5806"/>
                    <a:pt x="24074" y="5715"/>
                  </a:cubicBezTo>
                  <a:cubicBezTo>
                    <a:pt x="23770" y="5472"/>
                    <a:pt x="23466" y="5229"/>
                    <a:pt x="23162" y="4985"/>
                  </a:cubicBezTo>
                  <a:cubicBezTo>
                    <a:pt x="22858" y="4742"/>
                    <a:pt x="22524" y="4529"/>
                    <a:pt x="22190" y="4286"/>
                  </a:cubicBezTo>
                  <a:cubicBezTo>
                    <a:pt x="21977" y="4134"/>
                    <a:pt x="21734" y="3982"/>
                    <a:pt x="21521" y="3861"/>
                  </a:cubicBezTo>
                  <a:cubicBezTo>
                    <a:pt x="21278" y="3709"/>
                    <a:pt x="21035" y="3557"/>
                    <a:pt x="20791" y="3405"/>
                  </a:cubicBezTo>
                  <a:cubicBezTo>
                    <a:pt x="20548" y="3283"/>
                    <a:pt x="20305" y="3131"/>
                    <a:pt x="20031" y="3010"/>
                  </a:cubicBezTo>
                  <a:cubicBezTo>
                    <a:pt x="19910" y="2949"/>
                    <a:pt x="19788" y="2888"/>
                    <a:pt x="19667" y="2827"/>
                  </a:cubicBezTo>
                  <a:cubicBezTo>
                    <a:pt x="19393" y="2675"/>
                    <a:pt x="19120" y="2554"/>
                    <a:pt x="18846" y="2432"/>
                  </a:cubicBezTo>
                  <a:cubicBezTo>
                    <a:pt x="18572" y="2311"/>
                    <a:pt x="18299" y="2189"/>
                    <a:pt x="18025" y="2067"/>
                  </a:cubicBezTo>
                  <a:cubicBezTo>
                    <a:pt x="17721" y="1946"/>
                    <a:pt x="17448" y="1824"/>
                    <a:pt x="17144" y="1703"/>
                  </a:cubicBezTo>
                  <a:cubicBezTo>
                    <a:pt x="16961" y="1642"/>
                    <a:pt x="16779" y="1581"/>
                    <a:pt x="16566" y="1490"/>
                  </a:cubicBezTo>
                  <a:cubicBezTo>
                    <a:pt x="16293" y="1399"/>
                    <a:pt x="16019" y="1308"/>
                    <a:pt x="15746" y="1216"/>
                  </a:cubicBezTo>
                  <a:cubicBezTo>
                    <a:pt x="15442" y="1125"/>
                    <a:pt x="15168" y="1034"/>
                    <a:pt x="14895" y="943"/>
                  </a:cubicBezTo>
                  <a:cubicBezTo>
                    <a:pt x="14165" y="730"/>
                    <a:pt x="13436" y="548"/>
                    <a:pt x="12706" y="426"/>
                  </a:cubicBezTo>
                  <a:cubicBezTo>
                    <a:pt x="12524" y="396"/>
                    <a:pt x="12341" y="365"/>
                    <a:pt x="12159" y="335"/>
                  </a:cubicBezTo>
                  <a:cubicBezTo>
                    <a:pt x="10791" y="92"/>
                    <a:pt x="9423" y="1"/>
                    <a:pt x="8116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0"/>
            <p:cNvSpPr/>
            <p:nvPr/>
          </p:nvSpPr>
          <p:spPr>
            <a:xfrm>
              <a:off x="3314150" y="1618850"/>
              <a:ext cx="76775" cy="93500"/>
            </a:xfrm>
            <a:custGeom>
              <a:avLst/>
              <a:gdLst/>
              <a:ahLst/>
              <a:cxnLst/>
              <a:rect l="l" t="t" r="r" b="b"/>
              <a:pathLst>
                <a:path w="3071" h="3740" extrusionOk="0">
                  <a:moveTo>
                    <a:pt x="973" y="1"/>
                  </a:moveTo>
                  <a:cubicBezTo>
                    <a:pt x="639" y="396"/>
                    <a:pt x="305" y="821"/>
                    <a:pt x="1" y="1277"/>
                  </a:cubicBezTo>
                  <a:lnTo>
                    <a:pt x="1977" y="3739"/>
                  </a:lnTo>
                  <a:cubicBezTo>
                    <a:pt x="2311" y="3314"/>
                    <a:pt x="2676" y="2919"/>
                    <a:pt x="3071" y="261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0"/>
            <p:cNvSpPr/>
            <p:nvPr/>
          </p:nvSpPr>
          <p:spPr>
            <a:xfrm>
              <a:off x="2877225" y="2632550"/>
              <a:ext cx="80575" cy="83600"/>
            </a:xfrm>
            <a:custGeom>
              <a:avLst/>
              <a:gdLst/>
              <a:ahLst/>
              <a:cxnLst/>
              <a:rect l="l" t="t" r="r" b="b"/>
              <a:pathLst>
                <a:path w="3223" h="3344" extrusionOk="0">
                  <a:moveTo>
                    <a:pt x="487" y="0"/>
                  </a:moveTo>
                  <a:cubicBezTo>
                    <a:pt x="426" y="304"/>
                    <a:pt x="335" y="608"/>
                    <a:pt x="243" y="943"/>
                  </a:cubicBezTo>
                  <a:cubicBezTo>
                    <a:pt x="152" y="1247"/>
                    <a:pt x="91" y="1551"/>
                    <a:pt x="0" y="1855"/>
                  </a:cubicBezTo>
                  <a:lnTo>
                    <a:pt x="1216" y="3344"/>
                  </a:lnTo>
                  <a:lnTo>
                    <a:pt x="3222" y="33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0"/>
            <p:cNvSpPr/>
            <p:nvPr/>
          </p:nvSpPr>
          <p:spPr>
            <a:xfrm>
              <a:off x="2982075" y="2283750"/>
              <a:ext cx="405050" cy="432400"/>
            </a:xfrm>
            <a:custGeom>
              <a:avLst/>
              <a:gdLst/>
              <a:ahLst/>
              <a:cxnLst/>
              <a:rect l="l" t="t" r="r" b="b"/>
              <a:pathLst>
                <a:path w="16202" h="17296" extrusionOk="0">
                  <a:moveTo>
                    <a:pt x="578" y="1"/>
                  </a:moveTo>
                  <a:lnTo>
                    <a:pt x="274" y="852"/>
                  </a:lnTo>
                  <a:cubicBezTo>
                    <a:pt x="183" y="1125"/>
                    <a:pt x="92" y="1399"/>
                    <a:pt x="1" y="1673"/>
                  </a:cubicBezTo>
                  <a:lnTo>
                    <a:pt x="14104" y="17296"/>
                  </a:lnTo>
                  <a:lnTo>
                    <a:pt x="16202" y="17296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0"/>
            <p:cNvSpPr/>
            <p:nvPr/>
          </p:nvSpPr>
          <p:spPr>
            <a:xfrm>
              <a:off x="3127975" y="1406075"/>
              <a:ext cx="1246250" cy="1310075"/>
            </a:xfrm>
            <a:custGeom>
              <a:avLst/>
              <a:gdLst/>
              <a:ahLst/>
              <a:cxnLst/>
              <a:rect l="l" t="t" r="r" b="b"/>
              <a:pathLst>
                <a:path w="49850" h="52403" extrusionOk="0">
                  <a:moveTo>
                    <a:pt x="18147" y="1"/>
                  </a:moveTo>
                  <a:cubicBezTo>
                    <a:pt x="17904" y="123"/>
                    <a:pt x="17691" y="244"/>
                    <a:pt x="17448" y="396"/>
                  </a:cubicBezTo>
                  <a:cubicBezTo>
                    <a:pt x="17235" y="518"/>
                    <a:pt x="17022" y="670"/>
                    <a:pt x="16779" y="791"/>
                  </a:cubicBezTo>
                  <a:lnTo>
                    <a:pt x="16779" y="822"/>
                  </a:lnTo>
                  <a:lnTo>
                    <a:pt x="20640" y="7022"/>
                  </a:lnTo>
                  <a:lnTo>
                    <a:pt x="27600" y="18329"/>
                  </a:lnTo>
                  <a:lnTo>
                    <a:pt x="23406" y="27327"/>
                  </a:lnTo>
                  <a:lnTo>
                    <a:pt x="19971" y="23010"/>
                  </a:lnTo>
                  <a:lnTo>
                    <a:pt x="15047" y="16840"/>
                  </a:lnTo>
                  <a:cubicBezTo>
                    <a:pt x="14986" y="16962"/>
                    <a:pt x="14895" y="17053"/>
                    <a:pt x="14834" y="17174"/>
                  </a:cubicBezTo>
                  <a:cubicBezTo>
                    <a:pt x="14743" y="17296"/>
                    <a:pt x="14652" y="17387"/>
                    <a:pt x="14591" y="17509"/>
                  </a:cubicBezTo>
                  <a:cubicBezTo>
                    <a:pt x="14500" y="17600"/>
                    <a:pt x="14408" y="17691"/>
                    <a:pt x="14317" y="17813"/>
                  </a:cubicBezTo>
                  <a:cubicBezTo>
                    <a:pt x="14287" y="17843"/>
                    <a:pt x="14226" y="17904"/>
                    <a:pt x="14196" y="17934"/>
                  </a:cubicBezTo>
                  <a:lnTo>
                    <a:pt x="14044" y="18086"/>
                  </a:lnTo>
                  <a:lnTo>
                    <a:pt x="20153" y="25716"/>
                  </a:lnTo>
                  <a:lnTo>
                    <a:pt x="22676" y="28907"/>
                  </a:lnTo>
                  <a:lnTo>
                    <a:pt x="21035" y="32403"/>
                  </a:lnTo>
                  <a:lnTo>
                    <a:pt x="16931" y="41217"/>
                  </a:lnTo>
                  <a:lnTo>
                    <a:pt x="761" y="20731"/>
                  </a:lnTo>
                  <a:cubicBezTo>
                    <a:pt x="487" y="21247"/>
                    <a:pt x="244" y="21764"/>
                    <a:pt x="1" y="22311"/>
                  </a:cubicBezTo>
                  <a:lnTo>
                    <a:pt x="16202" y="42828"/>
                  </a:lnTo>
                  <a:lnTo>
                    <a:pt x="11734" y="52403"/>
                  </a:lnTo>
                  <a:lnTo>
                    <a:pt x="13466" y="52403"/>
                  </a:lnTo>
                  <a:lnTo>
                    <a:pt x="17600" y="43497"/>
                  </a:lnTo>
                  <a:lnTo>
                    <a:pt x="41886" y="43497"/>
                  </a:lnTo>
                  <a:cubicBezTo>
                    <a:pt x="41917" y="43436"/>
                    <a:pt x="41917" y="43375"/>
                    <a:pt x="41947" y="43345"/>
                  </a:cubicBezTo>
                  <a:cubicBezTo>
                    <a:pt x="42008" y="43254"/>
                    <a:pt x="42038" y="43163"/>
                    <a:pt x="42099" y="43071"/>
                  </a:cubicBezTo>
                  <a:cubicBezTo>
                    <a:pt x="42160" y="42950"/>
                    <a:pt x="42220" y="42798"/>
                    <a:pt x="42312" y="42676"/>
                  </a:cubicBezTo>
                  <a:lnTo>
                    <a:pt x="42433" y="42372"/>
                  </a:lnTo>
                  <a:cubicBezTo>
                    <a:pt x="42494" y="42281"/>
                    <a:pt x="42555" y="42160"/>
                    <a:pt x="42616" y="42068"/>
                  </a:cubicBezTo>
                  <a:cubicBezTo>
                    <a:pt x="42616" y="42008"/>
                    <a:pt x="42646" y="41977"/>
                    <a:pt x="42676" y="41916"/>
                  </a:cubicBezTo>
                  <a:lnTo>
                    <a:pt x="18329" y="41916"/>
                  </a:lnTo>
                  <a:lnTo>
                    <a:pt x="21612" y="34895"/>
                  </a:lnTo>
                  <a:lnTo>
                    <a:pt x="24105" y="29545"/>
                  </a:lnTo>
                  <a:lnTo>
                    <a:pt x="48117" y="28360"/>
                  </a:lnTo>
                  <a:cubicBezTo>
                    <a:pt x="48239" y="27934"/>
                    <a:pt x="48360" y="27509"/>
                    <a:pt x="48482" y="27083"/>
                  </a:cubicBezTo>
                  <a:cubicBezTo>
                    <a:pt x="48482" y="27023"/>
                    <a:pt x="48512" y="26962"/>
                    <a:pt x="48512" y="26931"/>
                  </a:cubicBezTo>
                  <a:cubicBezTo>
                    <a:pt x="48543" y="26871"/>
                    <a:pt x="48543" y="26810"/>
                    <a:pt x="48573" y="26779"/>
                  </a:cubicBezTo>
                  <a:lnTo>
                    <a:pt x="48573" y="26779"/>
                  </a:lnTo>
                  <a:lnTo>
                    <a:pt x="24834" y="27965"/>
                  </a:lnTo>
                  <a:lnTo>
                    <a:pt x="28998" y="18998"/>
                  </a:lnTo>
                  <a:lnTo>
                    <a:pt x="49850" y="17448"/>
                  </a:lnTo>
                  <a:cubicBezTo>
                    <a:pt x="49850" y="17174"/>
                    <a:pt x="49850" y="16931"/>
                    <a:pt x="49819" y="16658"/>
                  </a:cubicBezTo>
                  <a:cubicBezTo>
                    <a:pt x="49819" y="16415"/>
                    <a:pt x="49819" y="16141"/>
                    <a:pt x="49789" y="15898"/>
                  </a:cubicBezTo>
                  <a:lnTo>
                    <a:pt x="29758" y="17387"/>
                  </a:lnTo>
                  <a:lnTo>
                    <a:pt x="29758" y="17387"/>
                  </a:lnTo>
                  <a:lnTo>
                    <a:pt x="34834" y="6506"/>
                  </a:lnTo>
                  <a:cubicBezTo>
                    <a:pt x="35017" y="6110"/>
                    <a:pt x="34834" y="5655"/>
                    <a:pt x="34439" y="5472"/>
                  </a:cubicBezTo>
                  <a:cubicBezTo>
                    <a:pt x="34327" y="5420"/>
                    <a:pt x="34210" y="5396"/>
                    <a:pt x="34096" y="5396"/>
                  </a:cubicBezTo>
                  <a:cubicBezTo>
                    <a:pt x="33807" y="5396"/>
                    <a:pt x="33536" y="5554"/>
                    <a:pt x="33406" y="5837"/>
                  </a:cubicBezTo>
                  <a:lnTo>
                    <a:pt x="28390" y="16627"/>
                  </a:lnTo>
                  <a:lnTo>
                    <a:pt x="20944" y="4530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5" name="Google Shape;2965;p50"/>
          <p:cNvGrpSpPr/>
          <p:nvPr/>
        </p:nvGrpSpPr>
        <p:grpSpPr>
          <a:xfrm rot="899884" flipH="1">
            <a:off x="5683519" y="4240294"/>
            <a:ext cx="1384300" cy="1999133"/>
            <a:chOff x="73975" y="3697900"/>
            <a:chExt cx="1497025" cy="2161925"/>
          </a:xfrm>
        </p:grpSpPr>
        <p:sp>
          <p:nvSpPr>
            <p:cNvPr id="2966" name="Google Shape;2966;p50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0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0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0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0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1" name="Google Shape;2971;p50"/>
          <p:cNvGrpSpPr/>
          <p:nvPr/>
        </p:nvGrpSpPr>
        <p:grpSpPr>
          <a:xfrm rot="899884" flipH="1">
            <a:off x="7249525" y="4127124"/>
            <a:ext cx="1400436" cy="1615475"/>
            <a:chOff x="-1453400" y="848325"/>
            <a:chExt cx="1514475" cy="1747025"/>
          </a:xfrm>
        </p:grpSpPr>
        <p:sp>
          <p:nvSpPr>
            <p:cNvPr id="2972" name="Google Shape;2972;p50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0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0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0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0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7" name="Google Shape;2977;p50"/>
          <p:cNvGrpSpPr/>
          <p:nvPr/>
        </p:nvGrpSpPr>
        <p:grpSpPr>
          <a:xfrm rot="-899981" flipH="1">
            <a:off x="-211399" y="3437687"/>
            <a:ext cx="1083428" cy="2373412"/>
            <a:chOff x="8070325" y="645425"/>
            <a:chExt cx="1171775" cy="2566950"/>
          </a:xfrm>
        </p:grpSpPr>
        <p:sp>
          <p:nvSpPr>
            <p:cNvPr id="2978" name="Google Shape;2978;p50"/>
            <p:cNvSpPr/>
            <p:nvPr/>
          </p:nvSpPr>
          <p:spPr>
            <a:xfrm>
              <a:off x="8070325" y="645425"/>
              <a:ext cx="1171775" cy="2566950"/>
            </a:xfrm>
            <a:custGeom>
              <a:avLst/>
              <a:gdLst/>
              <a:ahLst/>
              <a:cxnLst/>
              <a:rect l="l" t="t" r="r" b="b"/>
              <a:pathLst>
                <a:path w="46871" h="102678" extrusionOk="0">
                  <a:moveTo>
                    <a:pt x="15928" y="1"/>
                  </a:moveTo>
                  <a:cubicBezTo>
                    <a:pt x="15685" y="457"/>
                    <a:pt x="15442" y="943"/>
                    <a:pt x="15198" y="1430"/>
                  </a:cubicBezTo>
                  <a:cubicBezTo>
                    <a:pt x="14712" y="2372"/>
                    <a:pt x="14256" y="3314"/>
                    <a:pt x="13800" y="4226"/>
                  </a:cubicBezTo>
                  <a:cubicBezTo>
                    <a:pt x="13587" y="4712"/>
                    <a:pt x="13375" y="5168"/>
                    <a:pt x="13162" y="5624"/>
                  </a:cubicBezTo>
                  <a:cubicBezTo>
                    <a:pt x="12979" y="5989"/>
                    <a:pt x="12797" y="6354"/>
                    <a:pt x="12645" y="6718"/>
                  </a:cubicBezTo>
                  <a:cubicBezTo>
                    <a:pt x="12280" y="7478"/>
                    <a:pt x="11976" y="8177"/>
                    <a:pt x="11642" y="8907"/>
                  </a:cubicBezTo>
                  <a:cubicBezTo>
                    <a:pt x="11642" y="8907"/>
                    <a:pt x="11642" y="8907"/>
                    <a:pt x="11642" y="8937"/>
                  </a:cubicBezTo>
                  <a:cubicBezTo>
                    <a:pt x="11642" y="8937"/>
                    <a:pt x="11612" y="8968"/>
                    <a:pt x="11612" y="8998"/>
                  </a:cubicBezTo>
                  <a:cubicBezTo>
                    <a:pt x="11551" y="9120"/>
                    <a:pt x="11490" y="9272"/>
                    <a:pt x="11429" y="9393"/>
                  </a:cubicBezTo>
                  <a:cubicBezTo>
                    <a:pt x="11399" y="9424"/>
                    <a:pt x="11399" y="9454"/>
                    <a:pt x="11369" y="9484"/>
                  </a:cubicBezTo>
                  <a:cubicBezTo>
                    <a:pt x="11369" y="9545"/>
                    <a:pt x="11369" y="9576"/>
                    <a:pt x="11338" y="9606"/>
                  </a:cubicBezTo>
                  <a:cubicBezTo>
                    <a:pt x="11338" y="9636"/>
                    <a:pt x="11308" y="9667"/>
                    <a:pt x="11308" y="9697"/>
                  </a:cubicBezTo>
                  <a:cubicBezTo>
                    <a:pt x="11247" y="9788"/>
                    <a:pt x="11217" y="9910"/>
                    <a:pt x="11156" y="10001"/>
                  </a:cubicBezTo>
                  <a:cubicBezTo>
                    <a:pt x="11125" y="10062"/>
                    <a:pt x="11095" y="10123"/>
                    <a:pt x="11095" y="10184"/>
                  </a:cubicBezTo>
                  <a:cubicBezTo>
                    <a:pt x="10426" y="11673"/>
                    <a:pt x="9818" y="13162"/>
                    <a:pt x="9241" y="14621"/>
                  </a:cubicBezTo>
                  <a:cubicBezTo>
                    <a:pt x="9575" y="14895"/>
                    <a:pt x="9970" y="15199"/>
                    <a:pt x="10335" y="15503"/>
                  </a:cubicBezTo>
                  <a:cubicBezTo>
                    <a:pt x="10426" y="15594"/>
                    <a:pt x="10517" y="15655"/>
                    <a:pt x="10609" y="15746"/>
                  </a:cubicBezTo>
                  <a:cubicBezTo>
                    <a:pt x="10700" y="15837"/>
                    <a:pt x="10791" y="15898"/>
                    <a:pt x="10882" y="15989"/>
                  </a:cubicBezTo>
                  <a:cubicBezTo>
                    <a:pt x="11065" y="16141"/>
                    <a:pt x="11247" y="16293"/>
                    <a:pt x="11429" y="16445"/>
                  </a:cubicBezTo>
                  <a:cubicBezTo>
                    <a:pt x="11642" y="16627"/>
                    <a:pt x="11824" y="16779"/>
                    <a:pt x="12007" y="16962"/>
                  </a:cubicBezTo>
                  <a:cubicBezTo>
                    <a:pt x="12128" y="17053"/>
                    <a:pt x="12250" y="17144"/>
                    <a:pt x="12372" y="17266"/>
                  </a:cubicBezTo>
                  <a:cubicBezTo>
                    <a:pt x="12645" y="17509"/>
                    <a:pt x="12949" y="17782"/>
                    <a:pt x="13253" y="18056"/>
                  </a:cubicBezTo>
                  <a:cubicBezTo>
                    <a:pt x="13496" y="18269"/>
                    <a:pt x="13739" y="18512"/>
                    <a:pt x="13983" y="18725"/>
                  </a:cubicBezTo>
                  <a:cubicBezTo>
                    <a:pt x="14043" y="18785"/>
                    <a:pt x="14074" y="18816"/>
                    <a:pt x="14135" y="18846"/>
                  </a:cubicBezTo>
                  <a:cubicBezTo>
                    <a:pt x="14347" y="19059"/>
                    <a:pt x="14530" y="19241"/>
                    <a:pt x="14742" y="19454"/>
                  </a:cubicBezTo>
                  <a:cubicBezTo>
                    <a:pt x="14773" y="19485"/>
                    <a:pt x="14803" y="19485"/>
                    <a:pt x="14803" y="19515"/>
                  </a:cubicBezTo>
                  <a:cubicBezTo>
                    <a:pt x="15016" y="19697"/>
                    <a:pt x="15168" y="19880"/>
                    <a:pt x="15350" y="20032"/>
                  </a:cubicBezTo>
                  <a:cubicBezTo>
                    <a:pt x="15442" y="20123"/>
                    <a:pt x="15533" y="20214"/>
                    <a:pt x="15624" y="20305"/>
                  </a:cubicBezTo>
                  <a:lnTo>
                    <a:pt x="15989" y="20670"/>
                  </a:lnTo>
                  <a:cubicBezTo>
                    <a:pt x="16141" y="20822"/>
                    <a:pt x="16323" y="21004"/>
                    <a:pt x="16475" y="21156"/>
                  </a:cubicBezTo>
                  <a:cubicBezTo>
                    <a:pt x="16627" y="21339"/>
                    <a:pt x="16779" y="21491"/>
                    <a:pt x="16931" y="21673"/>
                  </a:cubicBezTo>
                  <a:cubicBezTo>
                    <a:pt x="17053" y="21795"/>
                    <a:pt x="17174" y="21916"/>
                    <a:pt x="17296" y="22038"/>
                  </a:cubicBezTo>
                  <a:cubicBezTo>
                    <a:pt x="17630" y="22433"/>
                    <a:pt x="17964" y="22798"/>
                    <a:pt x="18299" y="23162"/>
                  </a:cubicBezTo>
                  <a:cubicBezTo>
                    <a:pt x="18360" y="23254"/>
                    <a:pt x="18420" y="23314"/>
                    <a:pt x="18451" y="23375"/>
                  </a:cubicBezTo>
                  <a:cubicBezTo>
                    <a:pt x="18512" y="23436"/>
                    <a:pt x="18572" y="23527"/>
                    <a:pt x="18633" y="23588"/>
                  </a:cubicBezTo>
                  <a:cubicBezTo>
                    <a:pt x="18755" y="23740"/>
                    <a:pt x="18876" y="23862"/>
                    <a:pt x="18967" y="24013"/>
                  </a:cubicBezTo>
                  <a:cubicBezTo>
                    <a:pt x="19059" y="24105"/>
                    <a:pt x="19150" y="24226"/>
                    <a:pt x="19211" y="24317"/>
                  </a:cubicBezTo>
                  <a:cubicBezTo>
                    <a:pt x="19271" y="24378"/>
                    <a:pt x="19332" y="24439"/>
                    <a:pt x="19363" y="24500"/>
                  </a:cubicBezTo>
                  <a:cubicBezTo>
                    <a:pt x="19454" y="24621"/>
                    <a:pt x="19545" y="24713"/>
                    <a:pt x="19606" y="24834"/>
                  </a:cubicBezTo>
                  <a:cubicBezTo>
                    <a:pt x="19727" y="24986"/>
                    <a:pt x="19849" y="25138"/>
                    <a:pt x="19940" y="25290"/>
                  </a:cubicBezTo>
                  <a:cubicBezTo>
                    <a:pt x="20031" y="25412"/>
                    <a:pt x="20122" y="25533"/>
                    <a:pt x="20214" y="25655"/>
                  </a:cubicBezTo>
                  <a:cubicBezTo>
                    <a:pt x="20396" y="25959"/>
                    <a:pt x="20578" y="26263"/>
                    <a:pt x="20761" y="26536"/>
                  </a:cubicBezTo>
                  <a:cubicBezTo>
                    <a:pt x="20852" y="26658"/>
                    <a:pt x="20913" y="26749"/>
                    <a:pt x="20974" y="26871"/>
                  </a:cubicBezTo>
                  <a:cubicBezTo>
                    <a:pt x="21034" y="26992"/>
                    <a:pt x="21126" y="27144"/>
                    <a:pt x="21186" y="27266"/>
                  </a:cubicBezTo>
                  <a:cubicBezTo>
                    <a:pt x="21186" y="27296"/>
                    <a:pt x="21217" y="27327"/>
                    <a:pt x="21217" y="27327"/>
                  </a:cubicBezTo>
                  <a:cubicBezTo>
                    <a:pt x="21247" y="27418"/>
                    <a:pt x="21308" y="27509"/>
                    <a:pt x="21338" y="27600"/>
                  </a:cubicBezTo>
                  <a:cubicBezTo>
                    <a:pt x="21369" y="27631"/>
                    <a:pt x="21369" y="27631"/>
                    <a:pt x="21399" y="27661"/>
                  </a:cubicBezTo>
                  <a:cubicBezTo>
                    <a:pt x="21399" y="27691"/>
                    <a:pt x="21399" y="27722"/>
                    <a:pt x="21429" y="27722"/>
                  </a:cubicBezTo>
                  <a:cubicBezTo>
                    <a:pt x="21429" y="27752"/>
                    <a:pt x="21429" y="27752"/>
                    <a:pt x="21429" y="27752"/>
                  </a:cubicBezTo>
                  <a:cubicBezTo>
                    <a:pt x="21460" y="27843"/>
                    <a:pt x="21490" y="27904"/>
                    <a:pt x="21551" y="27995"/>
                  </a:cubicBezTo>
                  <a:cubicBezTo>
                    <a:pt x="21581" y="28086"/>
                    <a:pt x="21612" y="28178"/>
                    <a:pt x="21673" y="28238"/>
                  </a:cubicBezTo>
                  <a:cubicBezTo>
                    <a:pt x="21673" y="28269"/>
                    <a:pt x="21673" y="28269"/>
                    <a:pt x="21673" y="28269"/>
                  </a:cubicBezTo>
                  <a:cubicBezTo>
                    <a:pt x="21733" y="28421"/>
                    <a:pt x="21794" y="28573"/>
                    <a:pt x="21825" y="28694"/>
                  </a:cubicBezTo>
                  <a:cubicBezTo>
                    <a:pt x="21885" y="28816"/>
                    <a:pt x="21916" y="28907"/>
                    <a:pt x="21946" y="28998"/>
                  </a:cubicBezTo>
                  <a:cubicBezTo>
                    <a:pt x="21977" y="29150"/>
                    <a:pt x="22037" y="29272"/>
                    <a:pt x="22068" y="29394"/>
                  </a:cubicBezTo>
                  <a:cubicBezTo>
                    <a:pt x="22098" y="29515"/>
                    <a:pt x="22129" y="29667"/>
                    <a:pt x="22159" y="29789"/>
                  </a:cubicBezTo>
                  <a:cubicBezTo>
                    <a:pt x="22189" y="29880"/>
                    <a:pt x="22189" y="29971"/>
                    <a:pt x="22220" y="30062"/>
                  </a:cubicBezTo>
                  <a:cubicBezTo>
                    <a:pt x="22220" y="30153"/>
                    <a:pt x="22250" y="30214"/>
                    <a:pt x="22250" y="30305"/>
                  </a:cubicBezTo>
                  <a:cubicBezTo>
                    <a:pt x="22281" y="30457"/>
                    <a:pt x="22281" y="30609"/>
                    <a:pt x="22311" y="30731"/>
                  </a:cubicBezTo>
                  <a:cubicBezTo>
                    <a:pt x="22311" y="30822"/>
                    <a:pt x="22311" y="30913"/>
                    <a:pt x="22311" y="31004"/>
                  </a:cubicBezTo>
                  <a:cubicBezTo>
                    <a:pt x="22311" y="31856"/>
                    <a:pt x="22068" y="32646"/>
                    <a:pt x="21581" y="33345"/>
                  </a:cubicBezTo>
                  <a:cubicBezTo>
                    <a:pt x="20381" y="35010"/>
                    <a:pt x="18754" y="35650"/>
                    <a:pt x="16959" y="35650"/>
                  </a:cubicBezTo>
                  <a:cubicBezTo>
                    <a:pt x="12299" y="35650"/>
                    <a:pt x="6513" y="31333"/>
                    <a:pt x="4165" y="29424"/>
                  </a:cubicBezTo>
                  <a:cubicBezTo>
                    <a:pt x="4013" y="29941"/>
                    <a:pt x="3891" y="30457"/>
                    <a:pt x="3739" y="30974"/>
                  </a:cubicBezTo>
                  <a:cubicBezTo>
                    <a:pt x="3618" y="31400"/>
                    <a:pt x="3496" y="31856"/>
                    <a:pt x="3405" y="32281"/>
                  </a:cubicBezTo>
                  <a:cubicBezTo>
                    <a:pt x="3314" y="32555"/>
                    <a:pt x="3253" y="32859"/>
                    <a:pt x="3192" y="33132"/>
                  </a:cubicBezTo>
                  <a:cubicBezTo>
                    <a:pt x="3162" y="33163"/>
                    <a:pt x="3162" y="33193"/>
                    <a:pt x="3162" y="33193"/>
                  </a:cubicBezTo>
                  <a:cubicBezTo>
                    <a:pt x="3101" y="33467"/>
                    <a:pt x="3040" y="33740"/>
                    <a:pt x="2979" y="34014"/>
                  </a:cubicBezTo>
                  <a:cubicBezTo>
                    <a:pt x="2949" y="34135"/>
                    <a:pt x="2919" y="34226"/>
                    <a:pt x="2888" y="34348"/>
                  </a:cubicBezTo>
                  <a:cubicBezTo>
                    <a:pt x="2797" y="34743"/>
                    <a:pt x="2706" y="35108"/>
                    <a:pt x="2615" y="35503"/>
                  </a:cubicBezTo>
                  <a:cubicBezTo>
                    <a:pt x="2554" y="35837"/>
                    <a:pt x="2463" y="36172"/>
                    <a:pt x="2402" y="36536"/>
                  </a:cubicBezTo>
                  <a:cubicBezTo>
                    <a:pt x="2341" y="36810"/>
                    <a:pt x="2280" y="37084"/>
                    <a:pt x="2219" y="37357"/>
                  </a:cubicBezTo>
                  <a:cubicBezTo>
                    <a:pt x="2067" y="38087"/>
                    <a:pt x="1915" y="38816"/>
                    <a:pt x="1763" y="39546"/>
                  </a:cubicBezTo>
                  <a:cubicBezTo>
                    <a:pt x="1703" y="39880"/>
                    <a:pt x="1642" y="40214"/>
                    <a:pt x="1581" y="40518"/>
                  </a:cubicBezTo>
                  <a:cubicBezTo>
                    <a:pt x="1520" y="40853"/>
                    <a:pt x="1460" y="41157"/>
                    <a:pt x="1429" y="41461"/>
                  </a:cubicBezTo>
                  <a:cubicBezTo>
                    <a:pt x="1308" y="42129"/>
                    <a:pt x="1186" y="42768"/>
                    <a:pt x="1095" y="43406"/>
                  </a:cubicBezTo>
                  <a:cubicBezTo>
                    <a:pt x="1064" y="43588"/>
                    <a:pt x="1034" y="43771"/>
                    <a:pt x="1004" y="43923"/>
                  </a:cubicBezTo>
                  <a:cubicBezTo>
                    <a:pt x="973" y="44105"/>
                    <a:pt x="943" y="44287"/>
                    <a:pt x="943" y="44470"/>
                  </a:cubicBezTo>
                  <a:cubicBezTo>
                    <a:pt x="943" y="44500"/>
                    <a:pt x="912" y="44500"/>
                    <a:pt x="912" y="44531"/>
                  </a:cubicBezTo>
                  <a:cubicBezTo>
                    <a:pt x="912" y="44561"/>
                    <a:pt x="912" y="44561"/>
                    <a:pt x="912" y="44561"/>
                  </a:cubicBezTo>
                  <a:cubicBezTo>
                    <a:pt x="912" y="44561"/>
                    <a:pt x="912" y="44561"/>
                    <a:pt x="912" y="44591"/>
                  </a:cubicBezTo>
                  <a:cubicBezTo>
                    <a:pt x="882" y="44895"/>
                    <a:pt x="821" y="45199"/>
                    <a:pt x="791" y="45473"/>
                  </a:cubicBezTo>
                  <a:cubicBezTo>
                    <a:pt x="791" y="45503"/>
                    <a:pt x="791" y="45534"/>
                    <a:pt x="760" y="45564"/>
                  </a:cubicBezTo>
                  <a:cubicBezTo>
                    <a:pt x="760" y="45777"/>
                    <a:pt x="730" y="45989"/>
                    <a:pt x="700" y="46172"/>
                  </a:cubicBezTo>
                  <a:cubicBezTo>
                    <a:pt x="669" y="46263"/>
                    <a:pt x="669" y="46324"/>
                    <a:pt x="669" y="46385"/>
                  </a:cubicBezTo>
                  <a:cubicBezTo>
                    <a:pt x="639" y="46506"/>
                    <a:pt x="639" y="46658"/>
                    <a:pt x="608" y="46780"/>
                  </a:cubicBezTo>
                  <a:cubicBezTo>
                    <a:pt x="517" y="47540"/>
                    <a:pt x="426" y="48269"/>
                    <a:pt x="365" y="48999"/>
                  </a:cubicBezTo>
                  <a:cubicBezTo>
                    <a:pt x="335" y="49272"/>
                    <a:pt x="304" y="49515"/>
                    <a:pt x="274" y="49759"/>
                  </a:cubicBezTo>
                  <a:cubicBezTo>
                    <a:pt x="244" y="50002"/>
                    <a:pt x="244" y="50245"/>
                    <a:pt x="213" y="50458"/>
                  </a:cubicBezTo>
                  <a:cubicBezTo>
                    <a:pt x="183" y="50822"/>
                    <a:pt x="153" y="51187"/>
                    <a:pt x="122" y="51521"/>
                  </a:cubicBezTo>
                  <a:cubicBezTo>
                    <a:pt x="608" y="51947"/>
                    <a:pt x="1125" y="52342"/>
                    <a:pt x="1672" y="52707"/>
                  </a:cubicBezTo>
                  <a:cubicBezTo>
                    <a:pt x="1794" y="52828"/>
                    <a:pt x="1915" y="52920"/>
                    <a:pt x="2067" y="53011"/>
                  </a:cubicBezTo>
                  <a:cubicBezTo>
                    <a:pt x="2189" y="53102"/>
                    <a:pt x="2341" y="53193"/>
                    <a:pt x="2493" y="53284"/>
                  </a:cubicBezTo>
                  <a:cubicBezTo>
                    <a:pt x="2615" y="53376"/>
                    <a:pt x="2736" y="53467"/>
                    <a:pt x="2858" y="53528"/>
                  </a:cubicBezTo>
                  <a:cubicBezTo>
                    <a:pt x="3162" y="53740"/>
                    <a:pt x="3466" y="53923"/>
                    <a:pt x="3770" y="54105"/>
                  </a:cubicBezTo>
                  <a:cubicBezTo>
                    <a:pt x="3891" y="54196"/>
                    <a:pt x="4043" y="54287"/>
                    <a:pt x="4165" y="54348"/>
                  </a:cubicBezTo>
                  <a:cubicBezTo>
                    <a:pt x="4469" y="54531"/>
                    <a:pt x="4803" y="54743"/>
                    <a:pt x="5107" y="54895"/>
                  </a:cubicBezTo>
                  <a:cubicBezTo>
                    <a:pt x="5472" y="55108"/>
                    <a:pt x="5806" y="55291"/>
                    <a:pt x="6140" y="55473"/>
                  </a:cubicBezTo>
                  <a:cubicBezTo>
                    <a:pt x="6688" y="55777"/>
                    <a:pt x="7265" y="56050"/>
                    <a:pt x="7812" y="56354"/>
                  </a:cubicBezTo>
                  <a:cubicBezTo>
                    <a:pt x="8268" y="56567"/>
                    <a:pt x="8724" y="56810"/>
                    <a:pt x="9180" y="57023"/>
                  </a:cubicBezTo>
                  <a:cubicBezTo>
                    <a:pt x="9210" y="57023"/>
                    <a:pt x="9241" y="57053"/>
                    <a:pt x="9241" y="57053"/>
                  </a:cubicBezTo>
                  <a:cubicBezTo>
                    <a:pt x="9393" y="57145"/>
                    <a:pt x="9575" y="57205"/>
                    <a:pt x="9727" y="57297"/>
                  </a:cubicBezTo>
                  <a:cubicBezTo>
                    <a:pt x="9758" y="57297"/>
                    <a:pt x="9818" y="57327"/>
                    <a:pt x="9879" y="57357"/>
                  </a:cubicBezTo>
                  <a:cubicBezTo>
                    <a:pt x="9940" y="57388"/>
                    <a:pt x="9970" y="57418"/>
                    <a:pt x="10031" y="57449"/>
                  </a:cubicBezTo>
                  <a:cubicBezTo>
                    <a:pt x="10092" y="57449"/>
                    <a:pt x="10122" y="57479"/>
                    <a:pt x="10183" y="57509"/>
                  </a:cubicBezTo>
                  <a:cubicBezTo>
                    <a:pt x="10213" y="57540"/>
                    <a:pt x="10244" y="57540"/>
                    <a:pt x="10274" y="57570"/>
                  </a:cubicBezTo>
                  <a:cubicBezTo>
                    <a:pt x="10335" y="57570"/>
                    <a:pt x="10365" y="57601"/>
                    <a:pt x="10426" y="57631"/>
                  </a:cubicBezTo>
                  <a:cubicBezTo>
                    <a:pt x="10487" y="57661"/>
                    <a:pt x="10578" y="57692"/>
                    <a:pt x="10639" y="57722"/>
                  </a:cubicBezTo>
                  <a:cubicBezTo>
                    <a:pt x="10730" y="57753"/>
                    <a:pt x="10791" y="57813"/>
                    <a:pt x="10882" y="57844"/>
                  </a:cubicBezTo>
                  <a:cubicBezTo>
                    <a:pt x="10913" y="57874"/>
                    <a:pt x="10973" y="57874"/>
                    <a:pt x="11034" y="57905"/>
                  </a:cubicBezTo>
                  <a:cubicBezTo>
                    <a:pt x="11217" y="57996"/>
                    <a:pt x="11399" y="58087"/>
                    <a:pt x="11581" y="58178"/>
                  </a:cubicBezTo>
                  <a:cubicBezTo>
                    <a:pt x="11794" y="58269"/>
                    <a:pt x="12037" y="58360"/>
                    <a:pt x="12250" y="58482"/>
                  </a:cubicBezTo>
                  <a:cubicBezTo>
                    <a:pt x="12432" y="58573"/>
                    <a:pt x="12645" y="58664"/>
                    <a:pt x="12828" y="58756"/>
                  </a:cubicBezTo>
                  <a:cubicBezTo>
                    <a:pt x="12979" y="58816"/>
                    <a:pt x="13131" y="58877"/>
                    <a:pt x="13283" y="58968"/>
                  </a:cubicBezTo>
                  <a:cubicBezTo>
                    <a:pt x="13314" y="58968"/>
                    <a:pt x="13344" y="58999"/>
                    <a:pt x="13375" y="58999"/>
                  </a:cubicBezTo>
                  <a:cubicBezTo>
                    <a:pt x="13527" y="59090"/>
                    <a:pt x="13679" y="59151"/>
                    <a:pt x="13831" y="59212"/>
                  </a:cubicBezTo>
                  <a:cubicBezTo>
                    <a:pt x="13891" y="59242"/>
                    <a:pt x="13952" y="59272"/>
                    <a:pt x="14043" y="59303"/>
                  </a:cubicBezTo>
                  <a:cubicBezTo>
                    <a:pt x="14408" y="59485"/>
                    <a:pt x="14773" y="59637"/>
                    <a:pt x="15138" y="59819"/>
                  </a:cubicBezTo>
                  <a:lnTo>
                    <a:pt x="15168" y="59819"/>
                  </a:lnTo>
                  <a:cubicBezTo>
                    <a:pt x="18056" y="61218"/>
                    <a:pt x="20487" y="62494"/>
                    <a:pt x="21733" y="63801"/>
                  </a:cubicBezTo>
                  <a:cubicBezTo>
                    <a:pt x="22129" y="64257"/>
                    <a:pt x="22433" y="64713"/>
                    <a:pt x="22524" y="65169"/>
                  </a:cubicBezTo>
                  <a:cubicBezTo>
                    <a:pt x="22645" y="65686"/>
                    <a:pt x="22585" y="66203"/>
                    <a:pt x="22281" y="66719"/>
                  </a:cubicBezTo>
                  <a:cubicBezTo>
                    <a:pt x="21794" y="67570"/>
                    <a:pt x="21004" y="68148"/>
                    <a:pt x="20001" y="68482"/>
                  </a:cubicBezTo>
                  <a:lnTo>
                    <a:pt x="19970" y="68482"/>
                  </a:lnTo>
                  <a:cubicBezTo>
                    <a:pt x="19879" y="68543"/>
                    <a:pt x="19788" y="68573"/>
                    <a:pt x="19697" y="68573"/>
                  </a:cubicBezTo>
                  <a:cubicBezTo>
                    <a:pt x="19606" y="68604"/>
                    <a:pt x="19515" y="68634"/>
                    <a:pt x="19423" y="68665"/>
                  </a:cubicBezTo>
                  <a:cubicBezTo>
                    <a:pt x="19332" y="68695"/>
                    <a:pt x="19241" y="68695"/>
                    <a:pt x="19180" y="68725"/>
                  </a:cubicBezTo>
                  <a:cubicBezTo>
                    <a:pt x="19059" y="68725"/>
                    <a:pt x="18967" y="68756"/>
                    <a:pt x="18846" y="68786"/>
                  </a:cubicBezTo>
                  <a:cubicBezTo>
                    <a:pt x="18785" y="68786"/>
                    <a:pt x="18694" y="68817"/>
                    <a:pt x="18603" y="68817"/>
                  </a:cubicBezTo>
                  <a:lnTo>
                    <a:pt x="18512" y="68817"/>
                  </a:lnTo>
                  <a:cubicBezTo>
                    <a:pt x="18420" y="68847"/>
                    <a:pt x="18299" y="68847"/>
                    <a:pt x="18208" y="68847"/>
                  </a:cubicBezTo>
                  <a:cubicBezTo>
                    <a:pt x="17782" y="68908"/>
                    <a:pt x="17356" y="68908"/>
                    <a:pt x="16901" y="68908"/>
                  </a:cubicBezTo>
                  <a:cubicBezTo>
                    <a:pt x="16110" y="68908"/>
                    <a:pt x="15259" y="68847"/>
                    <a:pt x="14347" y="68725"/>
                  </a:cubicBezTo>
                  <a:cubicBezTo>
                    <a:pt x="14074" y="68695"/>
                    <a:pt x="13770" y="68634"/>
                    <a:pt x="13496" y="68604"/>
                  </a:cubicBezTo>
                  <a:cubicBezTo>
                    <a:pt x="9393" y="67935"/>
                    <a:pt x="4803" y="66324"/>
                    <a:pt x="1824" y="65139"/>
                  </a:cubicBezTo>
                  <a:cubicBezTo>
                    <a:pt x="1794" y="65108"/>
                    <a:pt x="1763" y="65108"/>
                    <a:pt x="1733" y="65078"/>
                  </a:cubicBezTo>
                  <a:cubicBezTo>
                    <a:pt x="1064" y="64835"/>
                    <a:pt x="487" y="64592"/>
                    <a:pt x="1" y="64379"/>
                  </a:cubicBezTo>
                  <a:lnTo>
                    <a:pt x="1" y="64379"/>
                  </a:lnTo>
                  <a:cubicBezTo>
                    <a:pt x="213" y="67662"/>
                    <a:pt x="608" y="70397"/>
                    <a:pt x="1004" y="72525"/>
                  </a:cubicBezTo>
                  <a:cubicBezTo>
                    <a:pt x="1034" y="72646"/>
                    <a:pt x="1064" y="72768"/>
                    <a:pt x="1064" y="72859"/>
                  </a:cubicBezTo>
                  <a:cubicBezTo>
                    <a:pt x="1095" y="73011"/>
                    <a:pt x="1125" y="73163"/>
                    <a:pt x="1156" y="73315"/>
                  </a:cubicBezTo>
                  <a:cubicBezTo>
                    <a:pt x="1186" y="73376"/>
                    <a:pt x="1186" y="73437"/>
                    <a:pt x="1186" y="73497"/>
                  </a:cubicBezTo>
                  <a:cubicBezTo>
                    <a:pt x="1216" y="73589"/>
                    <a:pt x="1247" y="73710"/>
                    <a:pt x="1277" y="73801"/>
                  </a:cubicBezTo>
                  <a:cubicBezTo>
                    <a:pt x="1885" y="76780"/>
                    <a:pt x="2493" y="78330"/>
                    <a:pt x="2493" y="78330"/>
                  </a:cubicBezTo>
                  <a:lnTo>
                    <a:pt x="4408" y="81340"/>
                  </a:lnTo>
                  <a:lnTo>
                    <a:pt x="4833" y="82039"/>
                  </a:lnTo>
                  <a:lnTo>
                    <a:pt x="4894" y="82160"/>
                  </a:lnTo>
                  <a:lnTo>
                    <a:pt x="5685" y="83406"/>
                  </a:lnTo>
                  <a:lnTo>
                    <a:pt x="17083" y="101522"/>
                  </a:lnTo>
                  <a:lnTo>
                    <a:pt x="17812" y="102677"/>
                  </a:lnTo>
                  <a:lnTo>
                    <a:pt x="20609" y="100945"/>
                  </a:lnTo>
                  <a:lnTo>
                    <a:pt x="27235" y="96750"/>
                  </a:lnTo>
                  <a:lnTo>
                    <a:pt x="28238" y="96112"/>
                  </a:lnTo>
                  <a:lnTo>
                    <a:pt x="30214" y="94866"/>
                  </a:lnTo>
                  <a:lnTo>
                    <a:pt x="31521" y="94075"/>
                  </a:lnTo>
                  <a:lnTo>
                    <a:pt x="38573" y="89638"/>
                  </a:lnTo>
                  <a:lnTo>
                    <a:pt x="38755" y="89516"/>
                  </a:lnTo>
                  <a:lnTo>
                    <a:pt x="40214" y="88604"/>
                  </a:lnTo>
                  <a:lnTo>
                    <a:pt x="41035" y="88057"/>
                  </a:lnTo>
                  <a:lnTo>
                    <a:pt x="42190" y="87358"/>
                  </a:lnTo>
                  <a:lnTo>
                    <a:pt x="46871" y="84409"/>
                  </a:lnTo>
                  <a:lnTo>
                    <a:pt x="46871" y="35655"/>
                  </a:lnTo>
                  <a:cubicBezTo>
                    <a:pt x="45941" y="38731"/>
                    <a:pt x="44543" y="41002"/>
                    <a:pt x="42473" y="41002"/>
                  </a:cubicBezTo>
                  <a:cubicBezTo>
                    <a:pt x="41904" y="41002"/>
                    <a:pt x="41284" y="40831"/>
                    <a:pt x="40609" y="40457"/>
                  </a:cubicBezTo>
                  <a:cubicBezTo>
                    <a:pt x="39971" y="40154"/>
                    <a:pt x="39424" y="39698"/>
                    <a:pt x="38937" y="39181"/>
                  </a:cubicBezTo>
                  <a:cubicBezTo>
                    <a:pt x="38877" y="39090"/>
                    <a:pt x="38816" y="39029"/>
                    <a:pt x="38755" y="38938"/>
                  </a:cubicBezTo>
                  <a:cubicBezTo>
                    <a:pt x="38573" y="38725"/>
                    <a:pt x="38390" y="38482"/>
                    <a:pt x="38208" y="38239"/>
                  </a:cubicBezTo>
                  <a:cubicBezTo>
                    <a:pt x="35655" y="34591"/>
                    <a:pt x="35047" y="28086"/>
                    <a:pt x="35077" y="22433"/>
                  </a:cubicBezTo>
                  <a:cubicBezTo>
                    <a:pt x="35077" y="22129"/>
                    <a:pt x="35077" y="21825"/>
                    <a:pt x="35077" y="21551"/>
                  </a:cubicBezTo>
                  <a:cubicBezTo>
                    <a:pt x="35077" y="21491"/>
                    <a:pt x="35077" y="21430"/>
                    <a:pt x="35077" y="21369"/>
                  </a:cubicBezTo>
                  <a:cubicBezTo>
                    <a:pt x="35077" y="21096"/>
                    <a:pt x="35108" y="20792"/>
                    <a:pt x="35108" y="20518"/>
                  </a:cubicBezTo>
                  <a:cubicBezTo>
                    <a:pt x="35168" y="17965"/>
                    <a:pt x="35351" y="15685"/>
                    <a:pt x="35533" y="14074"/>
                  </a:cubicBezTo>
                  <a:cubicBezTo>
                    <a:pt x="34378" y="13101"/>
                    <a:pt x="33223" y="12190"/>
                    <a:pt x="32129" y="11339"/>
                  </a:cubicBezTo>
                  <a:cubicBezTo>
                    <a:pt x="31095" y="10518"/>
                    <a:pt x="30092" y="9728"/>
                    <a:pt x="29120" y="8998"/>
                  </a:cubicBezTo>
                  <a:cubicBezTo>
                    <a:pt x="28846" y="8785"/>
                    <a:pt x="28572" y="8603"/>
                    <a:pt x="28299" y="8390"/>
                  </a:cubicBezTo>
                  <a:cubicBezTo>
                    <a:pt x="28238" y="8360"/>
                    <a:pt x="28208" y="8329"/>
                    <a:pt x="28177" y="8299"/>
                  </a:cubicBezTo>
                  <a:cubicBezTo>
                    <a:pt x="27752" y="7995"/>
                    <a:pt x="27357" y="7691"/>
                    <a:pt x="26962" y="7387"/>
                  </a:cubicBezTo>
                  <a:cubicBezTo>
                    <a:pt x="26536" y="7114"/>
                    <a:pt x="26171" y="6810"/>
                    <a:pt x="25776" y="6536"/>
                  </a:cubicBezTo>
                  <a:cubicBezTo>
                    <a:pt x="25016" y="5989"/>
                    <a:pt x="24287" y="5472"/>
                    <a:pt x="23588" y="4986"/>
                  </a:cubicBezTo>
                  <a:cubicBezTo>
                    <a:pt x="23132" y="4682"/>
                    <a:pt x="22706" y="4378"/>
                    <a:pt x="22311" y="4104"/>
                  </a:cubicBezTo>
                  <a:cubicBezTo>
                    <a:pt x="22098" y="3952"/>
                    <a:pt x="21885" y="3831"/>
                    <a:pt x="21703" y="3679"/>
                  </a:cubicBezTo>
                  <a:cubicBezTo>
                    <a:pt x="21521" y="3588"/>
                    <a:pt x="21369" y="3466"/>
                    <a:pt x="21217" y="3375"/>
                  </a:cubicBezTo>
                  <a:cubicBezTo>
                    <a:pt x="21095" y="3284"/>
                    <a:pt x="21004" y="3223"/>
                    <a:pt x="20882" y="3132"/>
                  </a:cubicBezTo>
                  <a:cubicBezTo>
                    <a:pt x="19970" y="2554"/>
                    <a:pt x="19180" y="2037"/>
                    <a:pt x="18512" y="1612"/>
                  </a:cubicBezTo>
                  <a:cubicBezTo>
                    <a:pt x="18451" y="1551"/>
                    <a:pt x="18360" y="1490"/>
                    <a:pt x="18268" y="1430"/>
                  </a:cubicBezTo>
                  <a:cubicBezTo>
                    <a:pt x="17904" y="1186"/>
                    <a:pt x="17569" y="1004"/>
                    <a:pt x="17265" y="822"/>
                  </a:cubicBezTo>
                  <a:cubicBezTo>
                    <a:pt x="17174" y="761"/>
                    <a:pt x="17083" y="700"/>
                    <a:pt x="17022" y="670"/>
                  </a:cubicBezTo>
                  <a:cubicBezTo>
                    <a:pt x="16840" y="548"/>
                    <a:pt x="16688" y="457"/>
                    <a:pt x="16566" y="396"/>
                  </a:cubicBezTo>
                  <a:cubicBezTo>
                    <a:pt x="16536" y="366"/>
                    <a:pt x="16475" y="335"/>
                    <a:pt x="16414" y="305"/>
                  </a:cubicBezTo>
                  <a:cubicBezTo>
                    <a:pt x="16262" y="183"/>
                    <a:pt x="16141" y="123"/>
                    <a:pt x="16049" y="62"/>
                  </a:cubicBezTo>
                  <a:cubicBezTo>
                    <a:pt x="16019" y="31"/>
                    <a:pt x="15989" y="31"/>
                    <a:pt x="15958" y="31"/>
                  </a:cubicBezTo>
                  <a:cubicBezTo>
                    <a:pt x="15928" y="1"/>
                    <a:pt x="15928" y="1"/>
                    <a:pt x="1592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0"/>
            <p:cNvSpPr/>
            <p:nvPr/>
          </p:nvSpPr>
          <p:spPr>
            <a:xfrm>
              <a:off x="8073375" y="645425"/>
              <a:ext cx="917200" cy="1495500"/>
            </a:xfrm>
            <a:custGeom>
              <a:avLst/>
              <a:gdLst/>
              <a:ahLst/>
              <a:cxnLst/>
              <a:rect l="l" t="t" r="r" b="b"/>
              <a:pathLst>
                <a:path w="36688" h="59820" extrusionOk="0">
                  <a:moveTo>
                    <a:pt x="15806" y="1"/>
                  </a:moveTo>
                  <a:cubicBezTo>
                    <a:pt x="13192" y="5077"/>
                    <a:pt x="10973" y="9940"/>
                    <a:pt x="9119" y="14621"/>
                  </a:cubicBezTo>
                  <a:cubicBezTo>
                    <a:pt x="15897" y="20123"/>
                    <a:pt x="24803" y="28664"/>
                    <a:pt x="21459" y="33345"/>
                  </a:cubicBezTo>
                  <a:cubicBezTo>
                    <a:pt x="20259" y="35010"/>
                    <a:pt x="18632" y="35650"/>
                    <a:pt x="16837" y="35650"/>
                  </a:cubicBezTo>
                  <a:cubicBezTo>
                    <a:pt x="12177" y="35650"/>
                    <a:pt x="6391" y="31333"/>
                    <a:pt x="4043" y="29424"/>
                  </a:cubicBezTo>
                  <a:cubicBezTo>
                    <a:pt x="1702" y="37752"/>
                    <a:pt x="517" y="45169"/>
                    <a:pt x="0" y="51521"/>
                  </a:cubicBezTo>
                  <a:cubicBezTo>
                    <a:pt x="4134" y="55017"/>
                    <a:pt x="10243" y="57570"/>
                    <a:pt x="15016" y="59819"/>
                  </a:cubicBezTo>
                  <a:cubicBezTo>
                    <a:pt x="21186" y="58209"/>
                    <a:pt x="27630" y="53801"/>
                    <a:pt x="31976" y="43558"/>
                  </a:cubicBezTo>
                  <a:cubicBezTo>
                    <a:pt x="36688" y="32494"/>
                    <a:pt x="35198" y="20883"/>
                    <a:pt x="32007" y="11339"/>
                  </a:cubicBezTo>
                  <a:cubicBezTo>
                    <a:pt x="22736" y="4044"/>
                    <a:pt x="15806" y="1"/>
                    <a:pt x="1580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0"/>
            <p:cNvSpPr/>
            <p:nvPr/>
          </p:nvSpPr>
          <p:spPr>
            <a:xfrm>
              <a:off x="8191150" y="2696375"/>
              <a:ext cx="884550" cy="186950"/>
            </a:xfrm>
            <a:custGeom>
              <a:avLst/>
              <a:gdLst/>
              <a:ahLst/>
              <a:cxnLst/>
              <a:rect l="l" t="t" r="r" b="b"/>
              <a:pathLst>
                <a:path w="35382" h="7478" extrusionOk="0">
                  <a:moveTo>
                    <a:pt x="0" y="1"/>
                  </a:moveTo>
                  <a:lnTo>
                    <a:pt x="852" y="1368"/>
                  </a:lnTo>
                  <a:lnTo>
                    <a:pt x="33892" y="7478"/>
                  </a:lnTo>
                  <a:lnTo>
                    <a:pt x="35381" y="65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0"/>
            <p:cNvSpPr/>
            <p:nvPr/>
          </p:nvSpPr>
          <p:spPr>
            <a:xfrm>
              <a:off x="8093125" y="757775"/>
              <a:ext cx="1148975" cy="2089075"/>
            </a:xfrm>
            <a:custGeom>
              <a:avLst/>
              <a:gdLst/>
              <a:ahLst/>
              <a:cxnLst/>
              <a:rect l="l" t="t" r="r" b="b"/>
              <a:pathLst>
                <a:path w="45959" h="83563" extrusionOk="0">
                  <a:moveTo>
                    <a:pt x="8268" y="52529"/>
                  </a:moveTo>
                  <a:lnTo>
                    <a:pt x="8291" y="52534"/>
                  </a:lnTo>
                  <a:lnTo>
                    <a:pt x="8291" y="52534"/>
                  </a:lnTo>
                  <a:cubicBezTo>
                    <a:pt x="8284" y="52531"/>
                    <a:pt x="8276" y="52529"/>
                    <a:pt x="8268" y="52529"/>
                  </a:cubicBezTo>
                  <a:close/>
                  <a:moveTo>
                    <a:pt x="16583" y="0"/>
                  </a:moveTo>
                  <a:cubicBezTo>
                    <a:pt x="16494" y="0"/>
                    <a:pt x="16404" y="21"/>
                    <a:pt x="16323" y="66"/>
                  </a:cubicBezTo>
                  <a:cubicBezTo>
                    <a:pt x="16019" y="188"/>
                    <a:pt x="15928" y="553"/>
                    <a:pt x="16049" y="826"/>
                  </a:cubicBezTo>
                  <a:cubicBezTo>
                    <a:pt x="16110" y="978"/>
                    <a:pt x="18147" y="5051"/>
                    <a:pt x="21004" y="11708"/>
                  </a:cubicBezTo>
                  <a:lnTo>
                    <a:pt x="10730" y="4413"/>
                  </a:lnTo>
                  <a:cubicBezTo>
                    <a:pt x="10730" y="4443"/>
                    <a:pt x="10700" y="4474"/>
                    <a:pt x="10700" y="4474"/>
                  </a:cubicBezTo>
                  <a:cubicBezTo>
                    <a:pt x="10639" y="4626"/>
                    <a:pt x="10578" y="4747"/>
                    <a:pt x="10517" y="4899"/>
                  </a:cubicBezTo>
                  <a:cubicBezTo>
                    <a:pt x="10517" y="4930"/>
                    <a:pt x="10487" y="4960"/>
                    <a:pt x="10487" y="4990"/>
                  </a:cubicBezTo>
                  <a:cubicBezTo>
                    <a:pt x="10457" y="5021"/>
                    <a:pt x="10457" y="5082"/>
                    <a:pt x="10426" y="5112"/>
                  </a:cubicBezTo>
                  <a:cubicBezTo>
                    <a:pt x="10426" y="5142"/>
                    <a:pt x="10396" y="5173"/>
                    <a:pt x="10396" y="5203"/>
                  </a:cubicBezTo>
                  <a:cubicBezTo>
                    <a:pt x="10335" y="5294"/>
                    <a:pt x="10305" y="5416"/>
                    <a:pt x="10244" y="5507"/>
                  </a:cubicBezTo>
                  <a:lnTo>
                    <a:pt x="21855" y="13775"/>
                  </a:lnTo>
                  <a:cubicBezTo>
                    <a:pt x="23192" y="16936"/>
                    <a:pt x="24682" y="20614"/>
                    <a:pt x="26171" y="24626"/>
                  </a:cubicBezTo>
                  <a:lnTo>
                    <a:pt x="20274" y="22772"/>
                  </a:lnTo>
                  <a:lnTo>
                    <a:pt x="20274" y="22772"/>
                  </a:lnTo>
                  <a:cubicBezTo>
                    <a:pt x="20274" y="22802"/>
                    <a:pt x="20305" y="22802"/>
                    <a:pt x="20305" y="22833"/>
                  </a:cubicBezTo>
                  <a:cubicBezTo>
                    <a:pt x="20366" y="22924"/>
                    <a:pt x="20396" y="23015"/>
                    <a:pt x="20426" y="23106"/>
                  </a:cubicBezTo>
                  <a:cubicBezTo>
                    <a:pt x="20457" y="23106"/>
                    <a:pt x="20457" y="23137"/>
                    <a:pt x="20487" y="23167"/>
                  </a:cubicBezTo>
                  <a:cubicBezTo>
                    <a:pt x="20487" y="23197"/>
                    <a:pt x="20487" y="23228"/>
                    <a:pt x="20517" y="23228"/>
                  </a:cubicBezTo>
                  <a:cubicBezTo>
                    <a:pt x="20517" y="23258"/>
                    <a:pt x="20517" y="23258"/>
                    <a:pt x="20517" y="23258"/>
                  </a:cubicBezTo>
                  <a:cubicBezTo>
                    <a:pt x="20548" y="23349"/>
                    <a:pt x="20609" y="23410"/>
                    <a:pt x="20639" y="23501"/>
                  </a:cubicBezTo>
                  <a:cubicBezTo>
                    <a:pt x="20669" y="23592"/>
                    <a:pt x="20700" y="23684"/>
                    <a:pt x="20761" y="23744"/>
                  </a:cubicBezTo>
                  <a:cubicBezTo>
                    <a:pt x="20761" y="23775"/>
                    <a:pt x="20761" y="23775"/>
                    <a:pt x="20761" y="23775"/>
                  </a:cubicBezTo>
                  <a:cubicBezTo>
                    <a:pt x="20821" y="23927"/>
                    <a:pt x="20882" y="24079"/>
                    <a:pt x="20943" y="24200"/>
                  </a:cubicBezTo>
                  <a:lnTo>
                    <a:pt x="26718" y="26024"/>
                  </a:lnTo>
                  <a:cubicBezTo>
                    <a:pt x="28208" y="30067"/>
                    <a:pt x="29727" y="34444"/>
                    <a:pt x="31186" y="39064"/>
                  </a:cubicBezTo>
                  <a:lnTo>
                    <a:pt x="1976" y="29854"/>
                  </a:lnTo>
                  <a:cubicBezTo>
                    <a:pt x="1885" y="30249"/>
                    <a:pt x="1794" y="30614"/>
                    <a:pt x="1703" y="31009"/>
                  </a:cubicBezTo>
                  <a:lnTo>
                    <a:pt x="30730" y="40128"/>
                  </a:lnTo>
                  <a:lnTo>
                    <a:pt x="31642" y="40432"/>
                  </a:lnTo>
                  <a:cubicBezTo>
                    <a:pt x="32433" y="42985"/>
                    <a:pt x="33193" y="45629"/>
                    <a:pt x="33952" y="48304"/>
                  </a:cubicBezTo>
                  <a:lnTo>
                    <a:pt x="27083" y="46389"/>
                  </a:lnTo>
                  <a:lnTo>
                    <a:pt x="183" y="38912"/>
                  </a:lnTo>
                  <a:cubicBezTo>
                    <a:pt x="152" y="39094"/>
                    <a:pt x="122" y="39277"/>
                    <a:pt x="92" y="39429"/>
                  </a:cubicBezTo>
                  <a:cubicBezTo>
                    <a:pt x="61" y="39611"/>
                    <a:pt x="31" y="39793"/>
                    <a:pt x="31" y="39976"/>
                  </a:cubicBezTo>
                  <a:cubicBezTo>
                    <a:pt x="31" y="40006"/>
                    <a:pt x="0" y="40006"/>
                    <a:pt x="0" y="40037"/>
                  </a:cubicBezTo>
                  <a:cubicBezTo>
                    <a:pt x="0" y="40067"/>
                    <a:pt x="0" y="40067"/>
                    <a:pt x="0" y="40067"/>
                  </a:cubicBezTo>
                  <a:cubicBezTo>
                    <a:pt x="0" y="40067"/>
                    <a:pt x="0" y="40067"/>
                    <a:pt x="0" y="40097"/>
                  </a:cubicBezTo>
                  <a:lnTo>
                    <a:pt x="26293" y="47392"/>
                  </a:lnTo>
                  <a:lnTo>
                    <a:pt x="34317" y="49611"/>
                  </a:lnTo>
                  <a:cubicBezTo>
                    <a:pt x="35077" y="52438"/>
                    <a:pt x="35776" y="55295"/>
                    <a:pt x="36445" y="58183"/>
                  </a:cubicBezTo>
                  <a:cubicBezTo>
                    <a:pt x="36475" y="58395"/>
                    <a:pt x="36536" y="58608"/>
                    <a:pt x="36566" y="58821"/>
                  </a:cubicBezTo>
                  <a:lnTo>
                    <a:pt x="31369" y="57666"/>
                  </a:lnTo>
                  <a:lnTo>
                    <a:pt x="16900" y="54444"/>
                  </a:lnTo>
                  <a:lnTo>
                    <a:pt x="8291" y="52534"/>
                  </a:lnTo>
                  <a:lnTo>
                    <a:pt x="8291" y="52534"/>
                  </a:lnTo>
                  <a:cubicBezTo>
                    <a:pt x="8312" y="52543"/>
                    <a:pt x="8329" y="52559"/>
                    <a:pt x="8329" y="52559"/>
                  </a:cubicBezTo>
                  <a:cubicBezTo>
                    <a:pt x="8481" y="52651"/>
                    <a:pt x="8663" y="52711"/>
                    <a:pt x="8815" y="52803"/>
                  </a:cubicBezTo>
                  <a:cubicBezTo>
                    <a:pt x="8846" y="52803"/>
                    <a:pt x="8906" y="52833"/>
                    <a:pt x="8967" y="52863"/>
                  </a:cubicBezTo>
                  <a:cubicBezTo>
                    <a:pt x="9028" y="52894"/>
                    <a:pt x="9058" y="52924"/>
                    <a:pt x="9119" y="52955"/>
                  </a:cubicBezTo>
                  <a:cubicBezTo>
                    <a:pt x="9180" y="52955"/>
                    <a:pt x="9210" y="52985"/>
                    <a:pt x="9271" y="53015"/>
                  </a:cubicBezTo>
                  <a:cubicBezTo>
                    <a:pt x="9301" y="53046"/>
                    <a:pt x="9332" y="53046"/>
                    <a:pt x="9393" y="53046"/>
                  </a:cubicBezTo>
                  <a:cubicBezTo>
                    <a:pt x="9393" y="53076"/>
                    <a:pt x="9423" y="53076"/>
                    <a:pt x="9453" y="53107"/>
                  </a:cubicBezTo>
                  <a:cubicBezTo>
                    <a:pt x="9484" y="53107"/>
                    <a:pt x="9484" y="53107"/>
                    <a:pt x="9514" y="53137"/>
                  </a:cubicBezTo>
                  <a:cubicBezTo>
                    <a:pt x="9575" y="53167"/>
                    <a:pt x="9666" y="53198"/>
                    <a:pt x="9727" y="53228"/>
                  </a:cubicBezTo>
                  <a:cubicBezTo>
                    <a:pt x="9818" y="53259"/>
                    <a:pt x="9879" y="53319"/>
                    <a:pt x="9970" y="53350"/>
                  </a:cubicBezTo>
                  <a:cubicBezTo>
                    <a:pt x="10001" y="53350"/>
                    <a:pt x="10061" y="53380"/>
                    <a:pt x="10122" y="53411"/>
                  </a:cubicBezTo>
                  <a:cubicBezTo>
                    <a:pt x="10305" y="53502"/>
                    <a:pt x="10487" y="53593"/>
                    <a:pt x="10669" y="53654"/>
                  </a:cubicBezTo>
                  <a:cubicBezTo>
                    <a:pt x="10882" y="53775"/>
                    <a:pt x="11125" y="53866"/>
                    <a:pt x="11338" y="53988"/>
                  </a:cubicBezTo>
                  <a:cubicBezTo>
                    <a:pt x="11520" y="54079"/>
                    <a:pt x="11733" y="54170"/>
                    <a:pt x="11916" y="54231"/>
                  </a:cubicBezTo>
                  <a:cubicBezTo>
                    <a:pt x="12067" y="54322"/>
                    <a:pt x="12219" y="54383"/>
                    <a:pt x="12371" y="54474"/>
                  </a:cubicBezTo>
                  <a:cubicBezTo>
                    <a:pt x="12432" y="54505"/>
                    <a:pt x="12493" y="54505"/>
                    <a:pt x="12523" y="54535"/>
                  </a:cubicBezTo>
                  <a:cubicBezTo>
                    <a:pt x="12645" y="54596"/>
                    <a:pt x="12736" y="54626"/>
                    <a:pt x="12858" y="54687"/>
                  </a:cubicBezTo>
                  <a:cubicBezTo>
                    <a:pt x="12888" y="54687"/>
                    <a:pt x="12888" y="54718"/>
                    <a:pt x="12919" y="54718"/>
                  </a:cubicBezTo>
                  <a:cubicBezTo>
                    <a:pt x="12979" y="54748"/>
                    <a:pt x="13040" y="54778"/>
                    <a:pt x="13131" y="54809"/>
                  </a:cubicBezTo>
                  <a:lnTo>
                    <a:pt x="14803" y="55173"/>
                  </a:lnTo>
                  <a:lnTo>
                    <a:pt x="27083" y="57909"/>
                  </a:lnTo>
                  <a:lnTo>
                    <a:pt x="36840" y="60067"/>
                  </a:lnTo>
                  <a:cubicBezTo>
                    <a:pt x="36901" y="60341"/>
                    <a:pt x="36962" y="60614"/>
                    <a:pt x="37022" y="60857"/>
                  </a:cubicBezTo>
                  <a:cubicBezTo>
                    <a:pt x="37569" y="63532"/>
                    <a:pt x="38086" y="66207"/>
                    <a:pt x="38512" y="68882"/>
                  </a:cubicBezTo>
                  <a:lnTo>
                    <a:pt x="19089" y="63988"/>
                  </a:lnTo>
                  <a:lnTo>
                    <a:pt x="19058" y="63988"/>
                  </a:lnTo>
                  <a:cubicBezTo>
                    <a:pt x="18967" y="64019"/>
                    <a:pt x="18876" y="64049"/>
                    <a:pt x="18785" y="64079"/>
                  </a:cubicBezTo>
                  <a:cubicBezTo>
                    <a:pt x="18694" y="64110"/>
                    <a:pt x="18603" y="64140"/>
                    <a:pt x="18511" y="64171"/>
                  </a:cubicBezTo>
                  <a:cubicBezTo>
                    <a:pt x="18420" y="64171"/>
                    <a:pt x="18329" y="64201"/>
                    <a:pt x="18268" y="64231"/>
                  </a:cubicBezTo>
                  <a:cubicBezTo>
                    <a:pt x="18147" y="64231"/>
                    <a:pt x="18055" y="64262"/>
                    <a:pt x="17934" y="64292"/>
                  </a:cubicBezTo>
                  <a:cubicBezTo>
                    <a:pt x="17873" y="64292"/>
                    <a:pt x="17782" y="64323"/>
                    <a:pt x="17691" y="64323"/>
                  </a:cubicBezTo>
                  <a:lnTo>
                    <a:pt x="17600" y="64323"/>
                  </a:lnTo>
                  <a:cubicBezTo>
                    <a:pt x="17508" y="64353"/>
                    <a:pt x="17387" y="64353"/>
                    <a:pt x="17296" y="64353"/>
                  </a:cubicBezTo>
                  <a:cubicBezTo>
                    <a:pt x="16870" y="64414"/>
                    <a:pt x="16444" y="64414"/>
                    <a:pt x="15989" y="64414"/>
                  </a:cubicBezTo>
                  <a:lnTo>
                    <a:pt x="38725" y="70128"/>
                  </a:lnTo>
                  <a:cubicBezTo>
                    <a:pt x="39028" y="72043"/>
                    <a:pt x="39272" y="73958"/>
                    <a:pt x="39484" y="75842"/>
                  </a:cubicBezTo>
                  <a:cubicBezTo>
                    <a:pt x="39545" y="76238"/>
                    <a:pt x="39576" y="76633"/>
                    <a:pt x="39636" y="77028"/>
                  </a:cubicBezTo>
                  <a:cubicBezTo>
                    <a:pt x="39636" y="77089"/>
                    <a:pt x="39636" y="77180"/>
                    <a:pt x="39636" y="77241"/>
                  </a:cubicBezTo>
                  <a:lnTo>
                    <a:pt x="39332" y="77180"/>
                  </a:lnTo>
                  <a:lnTo>
                    <a:pt x="37569" y="76754"/>
                  </a:lnTo>
                  <a:lnTo>
                    <a:pt x="31430" y="75326"/>
                  </a:lnTo>
                  <a:lnTo>
                    <a:pt x="30244" y="75052"/>
                  </a:lnTo>
                  <a:lnTo>
                    <a:pt x="22463" y="73228"/>
                  </a:lnTo>
                  <a:lnTo>
                    <a:pt x="20183" y="72712"/>
                  </a:lnTo>
                  <a:lnTo>
                    <a:pt x="7751" y="69824"/>
                  </a:lnTo>
                  <a:lnTo>
                    <a:pt x="7599" y="69794"/>
                  </a:lnTo>
                  <a:lnTo>
                    <a:pt x="92" y="68031"/>
                  </a:lnTo>
                  <a:lnTo>
                    <a:pt x="92" y="68031"/>
                  </a:lnTo>
                  <a:cubicBezTo>
                    <a:pt x="122" y="68152"/>
                    <a:pt x="152" y="68274"/>
                    <a:pt x="152" y="68365"/>
                  </a:cubicBezTo>
                  <a:cubicBezTo>
                    <a:pt x="183" y="68517"/>
                    <a:pt x="213" y="68669"/>
                    <a:pt x="244" y="68821"/>
                  </a:cubicBezTo>
                  <a:cubicBezTo>
                    <a:pt x="274" y="68882"/>
                    <a:pt x="274" y="68943"/>
                    <a:pt x="274" y="69003"/>
                  </a:cubicBezTo>
                  <a:cubicBezTo>
                    <a:pt x="304" y="69095"/>
                    <a:pt x="335" y="69216"/>
                    <a:pt x="335" y="69307"/>
                  </a:cubicBezTo>
                  <a:lnTo>
                    <a:pt x="365" y="69307"/>
                  </a:lnTo>
                  <a:lnTo>
                    <a:pt x="6839" y="70797"/>
                  </a:lnTo>
                  <a:lnTo>
                    <a:pt x="7113" y="70858"/>
                  </a:lnTo>
                  <a:lnTo>
                    <a:pt x="22159" y="74384"/>
                  </a:lnTo>
                  <a:lnTo>
                    <a:pt x="24439" y="74900"/>
                  </a:lnTo>
                  <a:lnTo>
                    <a:pt x="30183" y="76238"/>
                  </a:lnTo>
                  <a:lnTo>
                    <a:pt x="31369" y="76511"/>
                  </a:lnTo>
                  <a:lnTo>
                    <a:pt x="35867" y="77575"/>
                  </a:lnTo>
                  <a:lnTo>
                    <a:pt x="37630" y="77970"/>
                  </a:lnTo>
                  <a:lnTo>
                    <a:pt x="39758" y="78487"/>
                  </a:lnTo>
                  <a:cubicBezTo>
                    <a:pt x="39880" y="79733"/>
                    <a:pt x="39971" y="80979"/>
                    <a:pt x="40062" y="82226"/>
                  </a:cubicBezTo>
                  <a:cubicBezTo>
                    <a:pt x="40092" y="82651"/>
                    <a:pt x="40123" y="83107"/>
                    <a:pt x="40123" y="83563"/>
                  </a:cubicBezTo>
                  <a:lnTo>
                    <a:pt x="41278" y="82864"/>
                  </a:lnTo>
                  <a:cubicBezTo>
                    <a:pt x="41217" y="82165"/>
                    <a:pt x="41187" y="81466"/>
                    <a:pt x="41126" y="80767"/>
                  </a:cubicBezTo>
                  <a:cubicBezTo>
                    <a:pt x="41065" y="79885"/>
                    <a:pt x="41004" y="78973"/>
                    <a:pt x="40913" y="78092"/>
                  </a:cubicBezTo>
                  <a:lnTo>
                    <a:pt x="44743" y="74748"/>
                  </a:lnTo>
                  <a:lnTo>
                    <a:pt x="45077" y="74444"/>
                  </a:lnTo>
                  <a:lnTo>
                    <a:pt x="45959" y="73654"/>
                  </a:lnTo>
                  <a:lnTo>
                    <a:pt x="45959" y="72104"/>
                  </a:lnTo>
                  <a:lnTo>
                    <a:pt x="45746" y="72286"/>
                  </a:lnTo>
                  <a:lnTo>
                    <a:pt x="44317" y="73563"/>
                  </a:lnTo>
                  <a:lnTo>
                    <a:pt x="41247" y="76268"/>
                  </a:lnTo>
                  <a:lnTo>
                    <a:pt x="40761" y="76663"/>
                  </a:lnTo>
                  <a:cubicBezTo>
                    <a:pt x="40761" y="76602"/>
                    <a:pt x="40761" y="76542"/>
                    <a:pt x="40761" y="76511"/>
                  </a:cubicBezTo>
                  <a:cubicBezTo>
                    <a:pt x="40700" y="76116"/>
                    <a:pt x="40670" y="75721"/>
                    <a:pt x="40609" y="75326"/>
                  </a:cubicBezTo>
                  <a:cubicBezTo>
                    <a:pt x="40396" y="73502"/>
                    <a:pt x="40153" y="71648"/>
                    <a:pt x="39849" y="69824"/>
                  </a:cubicBezTo>
                  <a:lnTo>
                    <a:pt x="44317" y="65356"/>
                  </a:lnTo>
                  <a:lnTo>
                    <a:pt x="45959" y="63715"/>
                  </a:lnTo>
                  <a:lnTo>
                    <a:pt x="45959" y="62043"/>
                  </a:lnTo>
                  <a:lnTo>
                    <a:pt x="45320" y="62681"/>
                  </a:lnTo>
                  <a:lnTo>
                    <a:pt x="43466" y="64566"/>
                  </a:lnTo>
                  <a:lnTo>
                    <a:pt x="39636" y="68396"/>
                  </a:lnTo>
                  <a:cubicBezTo>
                    <a:pt x="39241" y="66025"/>
                    <a:pt x="38785" y="63684"/>
                    <a:pt x="38299" y="61344"/>
                  </a:cubicBezTo>
                  <a:cubicBezTo>
                    <a:pt x="38208" y="60857"/>
                    <a:pt x="38117" y="60341"/>
                    <a:pt x="37995" y="59854"/>
                  </a:cubicBezTo>
                  <a:lnTo>
                    <a:pt x="38876" y="58851"/>
                  </a:lnTo>
                  <a:lnTo>
                    <a:pt x="45959" y="50736"/>
                  </a:lnTo>
                  <a:lnTo>
                    <a:pt x="45959" y="48973"/>
                  </a:lnTo>
                  <a:lnTo>
                    <a:pt x="37691" y="58426"/>
                  </a:lnTo>
                  <a:cubicBezTo>
                    <a:pt x="37022" y="55417"/>
                    <a:pt x="36262" y="52408"/>
                    <a:pt x="35472" y="49459"/>
                  </a:cubicBezTo>
                  <a:lnTo>
                    <a:pt x="45959" y="37970"/>
                  </a:lnTo>
                  <a:lnTo>
                    <a:pt x="45959" y="36237"/>
                  </a:lnTo>
                  <a:lnTo>
                    <a:pt x="35107" y="48122"/>
                  </a:lnTo>
                  <a:cubicBezTo>
                    <a:pt x="34378" y="45477"/>
                    <a:pt x="33618" y="42863"/>
                    <a:pt x="32828" y="40310"/>
                  </a:cubicBezTo>
                  <a:lnTo>
                    <a:pt x="38056" y="34687"/>
                  </a:lnTo>
                  <a:cubicBezTo>
                    <a:pt x="37965" y="34596"/>
                    <a:pt x="37904" y="34535"/>
                    <a:pt x="37843" y="34444"/>
                  </a:cubicBezTo>
                  <a:cubicBezTo>
                    <a:pt x="37661" y="34231"/>
                    <a:pt x="37478" y="33988"/>
                    <a:pt x="37296" y="33745"/>
                  </a:cubicBezTo>
                  <a:lnTo>
                    <a:pt x="32402" y="39033"/>
                  </a:lnTo>
                  <a:cubicBezTo>
                    <a:pt x="32250" y="38456"/>
                    <a:pt x="32068" y="37909"/>
                    <a:pt x="31885" y="37362"/>
                  </a:cubicBezTo>
                  <a:cubicBezTo>
                    <a:pt x="30578" y="33319"/>
                    <a:pt x="29211" y="29459"/>
                    <a:pt x="27904" y="25872"/>
                  </a:cubicBezTo>
                  <a:lnTo>
                    <a:pt x="33861" y="18334"/>
                  </a:lnTo>
                  <a:lnTo>
                    <a:pt x="34165" y="17939"/>
                  </a:lnTo>
                  <a:cubicBezTo>
                    <a:pt x="34165" y="17635"/>
                    <a:pt x="34165" y="17331"/>
                    <a:pt x="34165" y="17057"/>
                  </a:cubicBezTo>
                  <a:cubicBezTo>
                    <a:pt x="34165" y="16997"/>
                    <a:pt x="34165" y="16936"/>
                    <a:pt x="34165" y="16875"/>
                  </a:cubicBezTo>
                  <a:cubicBezTo>
                    <a:pt x="34165" y="16602"/>
                    <a:pt x="34196" y="16298"/>
                    <a:pt x="34196" y="16024"/>
                  </a:cubicBezTo>
                  <a:lnTo>
                    <a:pt x="34196" y="16024"/>
                  </a:lnTo>
                  <a:lnTo>
                    <a:pt x="33648" y="16723"/>
                  </a:lnTo>
                  <a:lnTo>
                    <a:pt x="27417" y="24596"/>
                  </a:lnTo>
                  <a:cubicBezTo>
                    <a:pt x="25898" y="20553"/>
                    <a:pt x="24439" y="16875"/>
                    <a:pt x="23101" y="13684"/>
                  </a:cubicBezTo>
                  <a:lnTo>
                    <a:pt x="28208" y="4504"/>
                  </a:lnTo>
                  <a:cubicBezTo>
                    <a:pt x="27934" y="4291"/>
                    <a:pt x="27660" y="4109"/>
                    <a:pt x="27387" y="3896"/>
                  </a:cubicBezTo>
                  <a:cubicBezTo>
                    <a:pt x="27357" y="3866"/>
                    <a:pt x="27296" y="3835"/>
                    <a:pt x="27265" y="3805"/>
                  </a:cubicBezTo>
                  <a:lnTo>
                    <a:pt x="22524" y="12316"/>
                  </a:lnTo>
                  <a:cubicBezTo>
                    <a:pt x="19423" y="4990"/>
                    <a:pt x="17174" y="461"/>
                    <a:pt x="17113" y="309"/>
                  </a:cubicBezTo>
                  <a:cubicBezTo>
                    <a:pt x="17006" y="117"/>
                    <a:pt x="16795" y="0"/>
                    <a:pt x="1658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0"/>
            <p:cNvSpPr/>
            <p:nvPr/>
          </p:nvSpPr>
          <p:spPr>
            <a:xfrm>
              <a:off x="8113650" y="2272350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0" y="1"/>
                  </a:moveTo>
                  <a:lnTo>
                    <a:pt x="0" y="31"/>
                  </a:lnTo>
                  <a:lnTo>
                    <a:pt x="91" y="62"/>
                  </a:lnTo>
                  <a:cubicBezTo>
                    <a:pt x="61" y="31"/>
                    <a:pt x="30" y="31"/>
                    <a:pt x="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3" name="Google Shape;2983;p50"/>
          <p:cNvGrpSpPr/>
          <p:nvPr/>
        </p:nvGrpSpPr>
        <p:grpSpPr>
          <a:xfrm rot="-899884" flipH="1">
            <a:off x="1387209" y="4441540"/>
            <a:ext cx="1571898" cy="1838928"/>
            <a:chOff x="5066475" y="570200"/>
            <a:chExt cx="1699900" cy="1988675"/>
          </a:xfrm>
        </p:grpSpPr>
        <p:sp>
          <p:nvSpPr>
            <p:cNvPr id="2984" name="Google Shape;2984;p50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0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0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0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0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9" name="Google Shape;2989;p50"/>
          <p:cNvGrpSpPr/>
          <p:nvPr/>
        </p:nvGrpSpPr>
        <p:grpSpPr>
          <a:xfrm rot="-1800050" flipH="1">
            <a:off x="3136419" y="4314321"/>
            <a:ext cx="1908234" cy="2256175"/>
            <a:chOff x="4223750" y="3614125"/>
            <a:chExt cx="2063900" cy="2440225"/>
          </a:xfrm>
        </p:grpSpPr>
        <p:sp>
          <p:nvSpPr>
            <p:cNvPr id="2990" name="Google Shape;2990;p50"/>
            <p:cNvSpPr/>
            <p:nvPr/>
          </p:nvSpPr>
          <p:spPr>
            <a:xfrm>
              <a:off x="4223750" y="3614125"/>
              <a:ext cx="2063900" cy="2399200"/>
            </a:xfrm>
            <a:custGeom>
              <a:avLst/>
              <a:gdLst/>
              <a:ahLst/>
              <a:cxnLst/>
              <a:rect l="l" t="t" r="r" b="b"/>
              <a:pathLst>
                <a:path w="82556" h="95968" extrusionOk="0">
                  <a:moveTo>
                    <a:pt x="13077" y="1"/>
                  </a:moveTo>
                  <a:cubicBezTo>
                    <a:pt x="11008" y="1"/>
                    <a:pt x="8746" y="649"/>
                    <a:pt x="6262" y="2167"/>
                  </a:cubicBezTo>
                  <a:cubicBezTo>
                    <a:pt x="5897" y="2349"/>
                    <a:pt x="5593" y="2592"/>
                    <a:pt x="5289" y="2805"/>
                  </a:cubicBezTo>
                  <a:cubicBezTo>
                    <a:pt x="4864" y="3078"/>
                    <a:pt x="4499" y="3382"/>
                    <a:pt x="4165" y="3717"/>
                  </a:cubicBezTo>
                  <a:cubicBezTo>
                    <a:pt x="4073" y="3808"/>
                    <a:pt x="3982" y="3869"/>
                    <a:pt x="3891" y="3960"/>
                  </a:cubicBezTo>
                  <a:lnTo>
                    <a:pt x="3922" y="3960"/>
                  </a:lnTo>
                  <a:cubicBezTo>
                    <a:pt x="456" y="7303"/>
                    <a:pt x="0" y="11832"/>
                    <a:pt x="1156" y="16726"/>
                  </a:cubicBezTo>
                  <a:cubicBezTo>
                    <a:pt x="1216" y="16908"/>
                    <a:pt x="1247" y="17121"/>
                    <a:pt x="1307" y="17334"/>
                  </a:cubicBezTo>
                  <a:cubicBezTo>
                    <a:pt x="1307" y="17364"/>
                    <a:pt x="1307" y="17364"/>
                    <a:pt x="1307" y="17364"/>
                  </a:cubicBezTo>
                  <a:cubicBezTo>
                    <a:pt x="1368" y="17516"/>
                    <a:pt x="1399" y="17668"/>
                    <a:pt x="1429" y="17820"/>
                  </a:cubicBezTo>
                  <a:cubicBezTo>
                    <a:pt x="1459" y="17881"/>
                    <a:pt x="1459" y="17942"/>
                    <a:pt x="1490" y="18003"/>
                  </a:cubicBezTo>
                  <a:cubicBezTo>
                    <a:pt x="2463" y="21468"/>
                    <a:pt x="4165" y="25054"/>
                    <a:pt x="6019" y="28459"/>
                  </a:cubicBezTo>
                  <a:lnTo>
                    <a:pt x="6049" y="28459"/>
                  </a:lnTo>
                  <a:cubicBezTo>
                    <a:pt x="6080" y="28520"/>
                    <a:pt x="6110" y="28580"/>
                    <a:pt x="6140" y="28641"/>
                  </a:cubicBezTo>
                  <a:cubicBezTo>
                    <a:pt x="6292" y="28945"/>
                    <a:pt x="6475" y="29219"/>
                    <a:pt x="6627" y="29523"/>
                  </a:cubicBezTo>
                  <a:cubicBezTo>
                    <a:pt x="6657" y="29583"/>
                    <a:pt x="6718" y="29675"/>
                    <a:pt x="6748" y="29766"/>
                  </a:cubicBezTo>
                  <a:cubicBezTo>
                    <a:pt x="9970" y="35389"/>
                    <a:pt x="13496" y="40435"/>
                    <a:pt x="15016" y="43535"/>
                  </a:cubicBezTo>
                  <a:cubicBezTo>
                    <a:pt x="15046" y="43626"/>
                    <a:pt x="15107" y="43717"/>
                    <a:pt x="15138" y="43809"/>
                  </a:cubicBezTo>
                  <a:cubicBezTo>
                    <a:pt x="15198" y="43930"/>
                    <a:pt x="15229" y="44021"/>
                    <a:pt x="15290" y="44143"/>
                  </a:cubicBezTo>
                  <a:cubicBezTo>
                    <a:pt x="15320" y="44234"/>
                    <a:pt x="15381" y="44325"/>
                    <a:pt x="15411" y="44416"/>
                  </a:cubicBezTo>
                  <a:cubicBezTo>
                    <a:pt x="15441" y="44508"/>
                    <a:pt x="15472" y="44568"/>
                    <a:pt x="15472" y="44629"/>
                  </a:cubicBezTo>
                  <a:cubicBezTo>
                    <a:pt x="15502" y="44660"/>
                    <a:pt x="15502" y="44720"/>
                    <a:pt x="15533" y="44751"/>
                  </a:cubicBezTo>
                  <a:cubicBezTo>
                    <a:pt x="15654" y="45085"/>
                    <a:pt x="15715" y="45389"/>
                    <a:pt x="15745" y="45663"/>
                  </a:cubicBezTo>
                  <a:cubicBezTo>
                    <a:pt x="16141" y="50891"/>
                    <a:pt x="9606" y="53535"/>
                    <a:pt x="8815" y="58946"/>
                  </a:cubicBezTo>
                  <a:cubicBezTo>
                    <a:pt x="8785" y="59037"/>
                    <a:pt x="8785" y="59128"/>
                    <a:pt x="8785" y="59219"/>
                  </a:cubicBezTo>
                  <a:cubicBezTo>
                    <a:pt x="8754" y="59401"/>
                    <a:pt x="8754" y="59553"/>
                    <a:pt x="8724" y="59736"/>
                  </a:cubicBezTo>
                  <a:cubicBezTo>
                    <a:pt x="8724" y="59888"/>
                    <a:pt x="8724" y="60040"/>
                    <a:pt x="8724" y="60192"/>
                  </a:cubicBezTo>
                  <a:cubicBezTo>
                    <a:pt x="8724" y="60253"/>
                    <a:pt x="8724" y="60313"/>
                    <a:pt x="8724" y="60405"/>
                  </a:cubicBezTo>
                  <a:cubicBezTo>
                    <a:pt x="8937" y="65055"/>
                    <a:pt x="14226" y="69949"/>
                    <a:pt x="17296" y="73961"/>
                  </a:cubicBezTo>
                  <a:cubicBezTo>
                    <a:pt x="17448" y="74174"/>
                    <a:pt x="17600" y="74386"/>
                    <a:pt x="17752" y="74599"/>
                  </a:cubicBezTo>
                  <a:cubicBezTo>
                    <a:pt x="17873" y="74782"/>
                    <a:pt x="17995" y="74934"/>
                    <a:pt x="18116" y="75116"/>
                  </a:cubicBezTo>
                  <a:cubicBezTo>
                    <a:pt x="18815" y="76180"/>
                    <a:pt x="19302" y="77183"/>
                    <a:pt x="19393" y="78064"/>
                  </a:cubicBezTo>
                  <a:cubicBezTo>
                    <a:pt x="19697" y="81286"/>
                    <a:pt x="17265" y="83414"/>
                    <a:pt x="15897" y="86454"/>
                  </a:cubicBezTo>
                  <a:cubicBezTo>
                    <a:pt x="15806" y="86666"/>
                    <a:pt x="15715" y="86879"/>
                    <a:pt x="15624" y="87092"/>
                  </a:cubicBezTo>
                  <a:cubicBezTo>
                    <a:pt x="15593" y="87153"/>
                    <a:pt x="15563" y="87213"/>
                    <a:pt x="15533" y="87305"/>
                  </a:cubicBezTo>
                  <a:cubicBezTo>
                    <a:pt x="15502" y="87396"/>
                    <a:pt x="15472" y="87517"/>
                    <a:pt x="15441" y="87609"/>
                  </a:cubicBezTo>
                  <a:cubicBezTo>
                    <a:pt x="15441" y="87639"/>
                    <a:pt x="15411" y="87700"/>
                    <a:pt x="15411" y="87730"/>
                  </a:cubicBezTo>
                  <a:cubicBezTo>
                    <a:pt x="15168" y="88460"/>
                    <a:pt x="15046" y="89280"/>
                    <a:pt x="15016" y="90162"/>
                  </a:cubicBezTo>
                  <a:cubicBezTo>
                    <a:pt x="14955" y="92198"/>
                    <a:pt x="15715" y="94235"/>
                    <a:pt x="16657" y="95967"/>
                  </a:cubicBezTo>
                  <a:lnTo>
                    <a:pt x="82555" y="95967"/>
                  </a:lnTo>
                  <a:cubicBezTo>
                    <a:pt x="82494" y="94934"/>
                    <a:pt x="82282" y="93992"/>
                    <a:pt x="82008" y="93171"/>
                  </a:cubicBezTo>
                  <a:cubicBezTo>
                    <a:pt x="81066" y="90283"/>
                    <a:pt x="79090" y="88581"/>
                    <a:pt x="77114" y="87153"/>
                  </a:cubicBezTo>
                  <a:cubicBezTo>
                    <a:pt x="76051" y="86393"/>
                    <a:pt x="74956" y="85694"/>
                    <a:pt x="74044" y="84934"/>
                  </a:cubicBezTo>
                  <a:cubicBezTo>
                    <a:pt x="73467" y="84478"/>
                    <a:pt x="72950" y="83961"/>
                    <a:pt x="72525" y="83414"/>
                  </a:cubicBezTo>
                  <a:cubicBezTo>
                    <a:pt x="72281" y="83171"/>
                    <a:pt x="72099" y="82867"/>
                    <a:pt x="71917" y="82593"/>
                  </a:cubicBezTo>
                  <a:cubicBezTo>
                    <a:pt x="71005" y="80982"/>
                    <a:pt x="71430" y="78794"/>
                    <a:pt x="72190" y="76241"/>
                  </a:cubicBezTo>
                  <a:cubicBezTo>
                    <a:pt x="72798" y="74356"/>
                    <a:pt x="73558" y="72289"/>
                    <a:pt x="74196" y="70131"/>
                  </a:cubicBezTo>
                  <a:cubicBezTo>
                    <a:pt x="74622" y="68581"/>
                    <a:pt x="74987" y="67000"/>
                    <a:pt x="75108" y="65420"/>
                  </a:cubicBezTo>
                  <a:cubicBezTo>
                    <a:pt x="75199" y="64174"/>
                    <a:pt x="75169" y="62897"/>
                    <a:pt x="74895" y="61681"/>
                  </a:cubicBezTo>
                  <a:lnTo>
                    <a:pt x="74895" y="61651"/>
                  </a:lnTo>
                  <a:cubicBezTo>
                    <a:pt x="74865" y="61438"/>
                    <a:pt x="74804" y="61225"/>
                    <a:pt x="74744" y="61012"/>
                  </a:cubicBezTo>
                  <a:cubicBezTo>
                    <a:pt x="74713" y="60891"/>
                    <a:pt x="74683" y="60769"/>
                    <a:pt x="74622" y="60648"/>
                  </a:cubicBezTo>
                  <a:cubicBezTo>
                    <a:pt x="74592" y="60496"/>
                    <a:pt x="74561" y="60374"/>
                    <a:pt x="74500" y="60222"/>
                  </a:cubicBezTo>
                  <a:cubicBezTo>
                    <a:pt x="74470" y="60131"/>
                    <a:pt x="74440" y="60040"/>
                    <a:pt x="74409" y="59949"/>
                  </a:cubicBezTo>
                  <a:cubicBezTo>
                    <a:pt x="74348" y="59827"/>
                    <a:pt x="74288" y="59705"/>
                    <a:pt x="74257" y="59584"/>
                  </a:cubicBezTo>
                  <a:cubicBezTo>
                    <a:pt x="73923" y="58824"/>
                    <a:pt x="73497" y="58064"/>
                    <a:pt x="72950" y="57335"/>
                  </a:cubicBezTo>
                  <a:cubicBezTo>
                    <a:pt x="72616" y="56879"/>
                    <a:pt x="72312" y="56483"/>
                    <a:pt x="71977" y="56119"/>
                  </a:cubicBezTo>
                  <a:cubicBezTo>
                    <a:pt x="71704" y="55845"/>
                    <a:pt x="71461" y="55602"/>
                    <a:pt x="71218" y="55359"/>
                  </a:cubicBezTo>
                  <a:cubicBezTo>
                    <a:pt x="71005" y="55176"/>
                    <a:pt x="70822" y="54994"/>
                    <a:pt x="70610" y="54842"/>
                  </a:cubicBezTo>
                  <a:cubicBezTo>
                    <a:pt x="70154" y="54447"/>
                    <a:pt x="69667" y="54143"/>
                    <a:pt x="69181" y="53869"/>
                  </a:cubicBezTo>
                  <a:cubicBezTo>
                    <a:pt x="67783" y="53079"/>
                    <a:pt x="66385" y="52775"/>
                    <a:pt x="65017" y="52654"/>
                  </a:cubicBezTo>
                  <a:cubicBezTo>
                    <a:pt x="64652" y="52593"/>
                    <a:pt x="64287" y="52593"/>
                    <a:pt x="63892" y="52593"/>
                  </a:cubicBezTo>
                  <a:lnTo>
                    <a:pt x="63102" y="52593"/>
                  </a:lnTo>
                  <a:cubicBezTo>
                    <a:pt x="62950" y="52593"/>
                    <a:pt x="62768" y="52593"/>
                    <a:pt x="62585" y="52623"/>
                  </a:cubicBezTo>
                  <a:cubicBezTo>
                    <a:pt x="61350" y="52669"/>
                    <a:pt x="60168" y="52786"/>
                    <a:pt x="59073" y="52786"/>
                  </a:cubicBezTo>
                  <a:cubicBezTo>
                    <a:pt x="57284" y="52786"/>
                    <a:pt x="55730" y="52475"/>
                    <a:pt x="54561" y="51043"/>
                  </a:cubicBezTo>
                  <a:cubicBezTo>
                    <a:pt x="54105" y="50496"/>
                    <a:pt x="53831" y="49675"/>
                    <a:pt x="53649" y="48611"/>
                  </a:cubicBezTo>
                  <a:cubicBezTo>
                    <a:pt x="53618" y="48520"/>
                    <a:pt x="53618" y="48398"/>
                    <a:pt x="53588" y="48307"/>
                  </a:cubicBezTo>
                  <a:cubicBezTo>
                    <a:pt x="53588" y="48246"/>
                    <a:pt x="53588" y="48216"/>
                    <a:pt x="53558" y="48155"/>
                  </a:cubicBezTo>
                  <a:cubicBezTo>
                    <a:pt x="53558" y="48064"/>
                    <a:pt x="53558" y="47942"/>
                    <a:pt x="53527" y="47851"/>
                  </a:cubicBezTo>
                  <a:cubicBezTo>
                    <a:pt x="53497" y="47547"/>
                    <a:pt x="53467" y="47213"/>
                    <a:pt x="53436" y="46878"/>
                  </a:cubicBezTo>
                  <a:cubicBezTo>
                    <a:pt x="53436" y="46666"/>
                    <a:pt x="53436" y="46483"/>
                    <a:pt x="53406" y="46301"/>
                  </a:cubicBezTo>
                  <a:cubicBezTo>
                    <a:pt x="53406" y="46179"/>
                    <a:pt x="53406" y="46058"/>
                    <a:pt x="53406" y="45967"/>
                  </a:cubicBezTo>
                  <a:cubicBezTo>
                    <a:pt x="53406" y="45602"/>
                    <a:pt x="53375" y="45268"/>
                    <a:pt x="53375" y="44903"/>
                  </a:cubicBezTo>
                  <a:lnTo>
                    <a:pt x="53375" y="44508"/>
                  </a:lnTo>
                  <a:cubicBezTo>
                    <a:pt x="53406" y="42350"/>
                    <a:pt x="53558" y="39857"/>
                    <a:pt x="53710" y="37304"/>
                  </a:cubicBezTo>
                  <a:cubicBezTo>
                    <a:pt x="53740" y="36970"/>
                    <a:pt x="53770" y="36635"/>
                    <a:pt x="53801" y="36270"/>
                  </a:cubicBezTo>
                  <a:cubicBezTo>
                    <a:pt x="53831" y="35571"/>
                    <a:pt x="53862" y="34872"/>
                    <a:pt x="53922" y="34173"/>
                  </a:cubicBezTo>
                  <a:cubicBezTo>
                    <a:pt x="54044" y="31772"/>
                    <a:pt x="54105" y="29371"/>
                    <a:pt x="54044" y="27121"/>
                  </a:cubicBezTo>
                  <a:cubicBezTo>
                    <a:pt x="54044" y="26969"/>
                    <a:pt x="54014" y="26817"/>
                    <a:pt x="54014" y="26665"/>
                  </a:cubicBezTo>
                  <a:cubicBezTo>
                    <a:pt x="54014" y="26361"/>
                    <a:pt x="53983" y="26058"/>
                    <a:pt x="53953" y="25754"/>
                  </a:cubicBezTo>
                  <a:cubicBezTo>
                    <a:pt x="53953" y="25602"/>
                    <a:pt x="53953" y="25450"/>
                    <a:pt x="53922" y="25298"/>
                  </a:cubicBezTo>
                  <a:cubicBezTo>
                    <a:pt x="53862" y="24447"/>
                    <a:pt x="53740" y="23595"/>
                    <a:pt x="53588" y="22805"/>
                  </a:cubicBezTo>
                  <a:cubicBezTo>
                    <a:pt x="53588" y="22653"/>
                    <a:pt x="53558" y="22532"/>
                    <a:pt x="53527" y="22380"/>
                  </a:cubicBezTo>
                  <a:cubicBezTo>
                    <a:pt x="53406" y="21863"/>
                    <a:pt x="53284" y="21407"/>
                    <a:pt x="53132" y="20951"/>
                  </a:cubicBezTo>
                  <a:cubicBezTo>
                    <a:pt x="53071" y="20708"/>
                    <a:pt x="52980" y="20495"/>
                    <a:pt x="52889" y="20282"/>
                  </a:cubicBezTo>
                  <a:cubicBezTo>
                    <a:pt x="52859" y="20191"/>
                    <a:pt x="52828" y="20070"/>
                    <a:pt x="52767" y="19978"/>
                  </a:cubicBezTo>
                  <a:cubicBezTo>
                    <a:pt x="52767" y="19978"/>
                    <a:pt x="52767" y="19948"/>
                    <a:pt x="52737" y="19918"/>
                  </a:cubicBezTo>
                  <a:cubicBezTo>
                    <a:pt x="52707" y="19826"/>
                    <a:pt x="52676" y="19735"/>
                    <a:pt x="52615" y="19644"/>
                  </a:cubicBezTo>
                  <a:cubicBezTo>
                    <a:pt x="52585" y="19553"/>
                    <a:pt x="52524" y="19462"/>
                    <a:pt x="52494" y="19340"/>
                  </a:cubicBezTo>
                  <a:cubicBezTo>
                    <a:pt x="52433" y="19249"/>
                    <a:pt x="52372" y="19158"/>
                    <a:pt x="52311" y="19067"/>
                  </a:cubicBezTo>
                  <a:cubicBezTo>
                    <a:pt x="52281" y="18975"/>
                    <a:pt x="52220" y="18884"/>
                    <a:pt x="52159" y="18793"/>
                  </a:cubicBezTo>
                  <a:cubicBezTo>
                    <a:pt x="52099" y="18702"/>
                    <a:pt x="52038" y="18611"/>
                    <a:pt x="51977" y="18550"/>
                  </a:cubicBezTo>
                  <a:cubicBezTo>
                    <a:pt x="51916" y="18459"/>
                    <a:pt x="51856" y="18367"/>
                    <a:pt x="51795" y="18276"/>
                  </a:cubicBezTo>
                  <a:cubicBezTo>
                    <a:pt x="51673" y="18155"/>
                    <a:pt x="51552" y="18003"/>
                    <a:pt x="51430" y="17881"/>
                  </a:cubicBezTo>
                  <a:cubicBezTo>
                    <a:pt x="51339" y="17790"/>
                    <a:pt x="51248" y="17729"/>
                    <a:pt x="51156" y="17638"/>
                  </a:cubicBezTo>
                  <a:cubicBezTo>
                    <a:pt x="51096" y="17577"/>
                    <a:pt x="51035" y="17516"/>
                    <a:pt x="50944" y="17456"/>
                  </a:cubicBezTo>
                  <a:cubicBezTo>
                    <a:pt x="50883" y="17395"/>
                    <a:pt x="50792" y="17334"/>
                    <a:pt x="50731" y="17304"/>
                  </a:cubicBezTo>
                  <a:cubicBezTo>
                    <a:pt x="50670" y="17243"/>
                    <a:pt x="50609" y="17212"/>
                    <a:pt x="50579" y="17182"/>
                  </a:cubicBezTo>
                  <a:cubicBezTo>
                    <a:pt x="50488" y="17152"/>
                    <a:pt x="50397" y="17091"/>
                    <a:pt x="50336" y="17060"/>
                  </a:cubicBezTo>
                  <a:cubicBezTo>
                    <a:pt x="50245" y="17000"/>
                    <a:pt x="50153" y="16969"/>
                    <a:pt x="50093" y="16908"/>
                  </a:cubicBezTo>
                  <a:cubicBezTo>
                    <a:pt x="50001" y="16878"/>
                    <a:pt x="49941" y="16848"/>
                    <a:pt x="49849" y="16817"/>
                  </a:cubicBezTo>
                  <a:cubicBezTo>
                    <a:pt x="49515" y="16635"/>
                    <a:pt x="49181" y="16483"/>
                    <a:pt x="48846" y="16392"/>
                  </a:cubicBezTo>
                  <a:cubicBezTo>
                    <a:pt x="48786" y="16361"/>
                    <a:pt x="48725" y="16331"/>
                    <a:pt x="48664" y="16331"/>
                  </a:cubicBezTo>
                  <a:cubicBezTo>
                    <a:pt x="48299" y="16209"/>
                    <a:pt x="47934" y="16118"/>
                    <a:pt x="47570" y="16057"/>
                  </a:cubicBezTo>
                  <a:cubicBezTo>
                    <a:pt x="47448" y="16057"/>
                    <a:pt x="47296" y="16027"/>
                    <a:pt x="47175" y="16027"/>
                  </a:cubicBezTo>
                  <a:lnTo>
                    <a:pt x="46263" y="16027"/>
                  </a:lnTo>
                  <a:cubicBezTo>
                    <a:pt x="46172" y="16057"/>
                    <a:pt x="46111" y="16057"/>
                    <a:pt x="46020" y="16057"/>
                  </a:cubicBezTo>
                  <a:cubicBezTo>
                    <a:pt x="45928" y="16088"/>
                    <a:pt x="45837" y="16088"/>
                    <a:pt x="45776" y="16118"/>
                  </a:cubicBezTo>
                  <a:cubicBezTo>
                    <a:pt x="45594" y="16149"/>
                    <a:pt x="45442" y="16179"/>
                    <a:pt x="45290" y="16240"/>
                  </a:cubicBezTo>
                  <a:cubicBezTo>
                    <a:pt x="44865" y="16331"/>
                    <a:pt x="44469" y="16513"/>
                    <a:pt x="44105" y="16726"/>
                  </a:cubicBezTo>
                  <a:cubicBezTo>
                    <a:pt x="44044" y="16756"/>
                    <a:pt x="43983" y="16756"/>
                    <a:pt x="43953" y="16787"/>
                  </a:cubicBezTo>
                  <a:cubicBezTo>
                    <a:pt x="43801" y="16878"/>
                    <a:pt x="43649" y="16969"/>
                    <a:pt x="43527" y="17060"/>
                  </a:cubicBezTo>
                  <a:lnTo>
                    <a:pt x="43314" y="17182"/>
                  </a:lnTo>
                  <a:cubicBezTo>
                    <a:pt x="42433" y="17790"/>
                    <a:pt x="41643" y="18550"/>
                    <a:pt x="40822" y="19279"/>
                  </a:cubicBezTo>
                  <a:cubicBezTo>
                    <a:pt x="40761" y="19340"/>
                    <a:pt x="40700" y="19401"/>
                    <a:pt x="40640" y="19462"/>
                  </a:cubicBezTo>
                  <a:cubicBezTo>
                    <a:pt x="40457" y="19644"/>
                    <a:pt x="40275" y="19796"/>
                    <a:pt x="40092" y="19978"/>
                  </a:cubicBezTo>
                  <a:cubicBezTo>
                    <a:pt x="40062" y="20009"/>
                    <a:pt x="40001" y="20070"/>
                    <a:pt x="39940" y="20100"/>
                  </a:cubicBezTo>
                  <a:cubicBezTo>
                    <a:pt x="39940" y="20130"/>
                    <a:pt x="39910" y="20161"/>
                    <a:pt x="39880" y="20191"/>
                  </a:cubicBezTo>
                  <a:cubicBezTo>
                    <a:pt x="39728" y="20313"/>
                    <a:pt x="39606" y="20404"/>
                    <a:pt x="39484" y="20526"/>
                  </a:cubicBezTo>
                  <a:cubicBezTo>
                    <a:pt x="39454" y="20556"/>
                    <a:pt x="39424" y="20586"/>
                    <a:pt x="39393" y="20617"/>
                  </a:cubicBezTo>
                  <a:cubicBezTo>
                    <a:pt x="39333" y="20647"/>
                    <a:pt x="39241" y="20708"/>
                    <a:pt x="39181" y="20769"/>
                  </a:cubicBezTo>
                  <a:lnTo>
                    <a:pt x="39150" y="20799"/>
                  </a:lnTo>
                  <a:cubicBezTo>
                    <a:pt x="39059" y="20860"/>
                    <a:pt x="38968" y="20921"/>
                    <a:pt x="38907" y="21012"/>
                  </a:cubicBezTo>
                  <a:lnTo>
                    <a:pt x="38877" y="21012"/>
                  </a:lnTo>
                  <a:cubicBezTo>
                    <a:pt x="38755" y="21103"/>
                    <a:pt x="38664" y="21164"/>
                    <a:pt x="38542" y="21255"/>
                  </a:cubicBezTo>
                  <a:cubicBezTo>
                    <a:pt x="38542" y="21255"/>
                    <a:pt x="38512" y="21255"/>
                    <a:pt x="38512" y="21285"/>
                  </a:cubicBezTo>
                  <a:lnTo>
                    <a:pt x="38481" y="21285"/>
                  </a:lnTo>
                  <a:cubicBezTo>
                    <a:pt x="38451" y="21316"/>
                    <a:pt x="38421" y="21346"/>
                    <a:pt x="38390" y="21346"/>
                  </a:cubicBezTo>
                  <a:cubicBezTo>
                    <a:pt x="38299" y="21407"/>
                    <a:pt x="38208" y="21468"/>
                    <a:pt x="38147" y="21498"/>
                  </a:cubicBezTo>
                  <a:cubicBezTo>
                    <a:pt x="38056" y="21559"/>
                    <a:pt x="37965" y="21620"/>
                    <a:pt x="37843" y="21650"/>
                  </a:cubicBezTo>
                  <a:cubicBezTo>
                    <a:pt x="37752" y="21711"/>
                    <a:pt x="37661" y="21741"/>
                    <a:pt x="37570" y="21802"/>
                  </a:cubicBezTo>
                  <a:cubicBezTo>
                    <a:pt x="37478" y="21863"/>
                    <a:pt x="37357" y="21893"/>
                    <a:pt x="37235" y="21954"/>
                  </a:cubicBezTo>
                  <a:cubicBezTo>
                    <a:pt x="37174" y="21954"/>
                    <a:pt x="37083" y="21985"/>
                    <a:pt x="37022" y="22015"/>
                  </a:cubicBezTo>
                  <a:cubicBezTo>
                    <a:pt x="36931" y="22045"/>
                    <a:pt x="36810" y="22076"/>
                    <a:pt x="36718" y="22106"/>
                  </a:cubicBezTo>
                  <a:cubicBezTo>
                    <a:pt x="36627" y="22136"/>
                    <a:pt x="36536" y="22136"/>
                    <a:pt x="36415" y="22167"/>
                  </a:cubicBezTo>
                  <a:cubicBezTo>
                    <a:pt x="36354" y="22167"/>
                    <a:pt x="36263" y="22167"/>
                    <a:pt x="36171" y="22197"/>
                  </a:cubicBezTo>
                  <a:lnTo>
                    <a:pt x="35807" y="22197"/>
                  </a:lnTo>
                  <a:cubicBezTo>
                    <a:pt x="35594" y="22197"/>
                    <a:pt x="35381" y="22197"/>
                    <a:pt x="35138" y="22167"/>
                  </a:cubicBezTo>
                  <a:cubicBezTo>
                    <a:pt x="34956" y="22106"/>
                    <a:pt x="34743" y="22045"/>
                    <a:pt x="34530" y="21924"/>
                  </a:cubicBezTo>
                  <a:cubicBezTo>
                    <a:pt x="34500" y="21924"/>
                    <a:pt x="34439" y="21893"/>
                    <a:pt x="34408" y="21863"/>
                  </a:cubicBezTo>
                  <a:cubicBezTo>
                    <a:pt x="34317" y="21802"/>
                    <a:pt x="34196" y="21741"/>
                    <a:pt x="34074" y="21650"/>
                  </a:cubicBezTo>
                  <a:cubicBezTo>
                    <a:pt x="34044" y="21620"/>
                    <a:pt x="34013" y="21589"/>
                    <a:pt x="33983" y="21559"/>
                  </a:cubicBezTo>
                  <a:cubicBezTo>
                    <a:pt x="33922" y="21529"/>
                    <a:pt x="33861" y="21468"/>
                    <a:pt x="33800" y="21437"/>
                  </a:cubicBezTo>
                  <a:cubicBezTo>
                    <a:pt x="33770" y="21377"/>
                    <a:pt x="33709" y="21346"/>
                    <a:pt x="33679" y="21285"/>
                  </a:cubicBezTo>
                  <a:cubicBezTo>
                    <a:pt x="33649" y="21255"/>
                    <a:pt x="33618" y="21225"/>
                    <a:pt x="33588" y="21194"/>
                  </a:cubicBezTo>
                  <a:cubicBezTo>
                    <a:pt x="33527" y="21133"/>
                    <a:pt x="33466" y="21103"/>
                    <a:pt x="33405" y="21042"/>
                  </a:cubicBezTo>
                  <a:cubicBezTo>
                    <a:pt x="33405" y="21012"/>
                    <a:pt x="33405" y="21012"/>
                    <a:pt x="33375" y="21012"/>
                  </a:cubicBezTo>
                  <a:cubicBezTo>
                    <a:pt x="33284" y="20921"/>
                    <a:pt x="33193" y="20799"/>
                    <a:pt x="33132" y="20708"/>
                  </a:cubicBezTo>
                  <a:cubicBezTo>
                    <a:pt x="32980" y="20526"/>
                    <a:pt x="32828" y="20343"/>
                    <a:pt x="32676" y="20161"/>
                  </a:cubicBezTo>
                  <a:cubicBezTo>
                    <a:pt x="32615" y="20100"/>
                    <a:pt x="32585" y="20039"/>
                    <a:pt x="32554" y="19978"/>
                  </a:cubicBezTo>
                  <a:cubicBezTo>
                    <a:pt x="32493" y="19918"/>
                    <a:pt x="32433" y="19857"/>
                    <a:pt x="32402" y="19796"/>
                  </a:cubicBezTo>
                  <a:cubicBezTo>
                    <a:pt x="32281" y="19644"/>
                    <a:pt x="32159" y="19492"/>
                    <a:pt x="32068" y="19310"/>
                  </a:cubicBezTo>
                  <a:cubicBezTo>
                    <a:pt x="31886" y="19067"/>
                    <a:pt x="31703" y="18793"/>
                    <a:pt x="31521" y="18519"/>
                  </a:cubicBezTo>
                  <a:cubicBezTo>
                    <a:pt x="31490" y="18459"/>
                    <a:pt x="31460" y="18398"/>
                    <a:pt x="31399" y="18337"/>
                  </a:cubicBezTo>
                  <a:cubicBezTo>
                    <a:pt x="31186" y="17972"/>
                    <a:pt x="30943" y="17608"/>
                    <a:pt x="30731" y="17243"/>
                  </a:cubicBezTo>
                  <a:cubicBezTo>
                    <a:pt x="30670" y="17152"/>
                    <a:pt x="30609" y="17060"/>
                    <a:pt x="30548" y="16969"/>
                  </a:cubicBezTo>
                  <a:cubicBezTo>
                    <a:pt x="30457" y="16787"/>
                    <a:pt x="30335" y="16604"/>
                    <a:pt x="30214" y="16422"/>
                  </a:cubicBezTo>
                  <a:cubicBezTo>
                    <a:pt x="30123" y="16240"/>
                    <a:pt x="30001" y="16057"/>
                    <a:pt x="29910" y="15875"/>
                  </a:cubicBezTo>
                  <a:cubicBezTo>
                    <a:pt x="29819" y="15723"/>
                    <a:pt x="29727" y="15571"/>
                    <a:pt x="29636" y="15419"/>
                  </a:cubicBezTo>
                  <a:cubicBezTo>
                    <a:pt x="29393" y="15024"/>
                    <a:pt x="29150" y="14598"/>
                    <a:pt x="28907" y="14173"/>
                  </a:cubicBezTo>
                  <a:cubicBezTo>
                    <a:pt x="28724" y="13869"/>
                    <a:pt x="28542" y="13535"/>
                    <a:pt x="28329" y="13231"/>
                  </a:cubicBezTo>
                  <a:cubicBezTo>
                    <a:pt x="28208" y="12987"/>
                    <a:pt x="28056" y="12744"/>
                    <a:pt x="27904" y="12501"/>
                  </a:cubicBezTo>
                  <a:cubicBezTo>
                    <a:pt x="27569" y="11924"/>
                    <a:pt x="27205" y="11346"/>
                    <a:pt x="26840" y="10769"/>
                  </a:cubicBezTo>
                  <a:cubicBezTo>
                    <a:pt x="26657" y="10495"/>
                    <a:pt x="26475" y="10221"/>
                    <a:pt x="26293" y="9917"/>
                  </a:cubicBezTo>
                  <a:cubicBezTo>
                    <a:pt x="26262" y="9887"/>
                    <a:pt x="26262" y="9857"/>
                    <a:pt x="26232" y="9826"/>
                  </a:cubicBezTo>
                  <a:cubicBezTo>
                    <a:pt x="26050" y="9583"/>
                    <a:pt x="25898" y="9310"/>
                    <a:pt x="25715" y="9066"/>
                  </a:cubicBezTo>
                  <a:cubicBezTo>
                    <a:pt x="25533" y="8793"/>
                    <a:pt x="25350" y="8519"/>
                    <a:pt x="25138" y="8246"/>
                  </a:cubicBezTo>
                  <a:cubicBezTo>
                    <a:pt x="24955" y="7942"/>
                    <a:pt x="24743" y="7668"/>
                    <a:pt x="24530" y="7395"/>
                  </a:cubicBezTo>
                  <a:cubicBezTo>
                    <a:pt x="24439" y="7486"/>
                    <a:pt x="24347" y="7547"/>
                    <a:pt x="24256" y="7607"/>
                  </a:cubicBezTo>
                  <a:cubicBezTo>
                    <a:pt x="24195" y="7638"/>
                    <a:pt x="24135" y="7699"/>
                    <a:pt x="24074" y="7729"/>
                  </a:cubicBezTo>
                  <a:cubicBezTo>
                    <a:pt x="23983" y="7790"/>
                    <a:pt x="23922" y="7820"/>
                    <a:pt x="23831" y="7851"/>
                  </a:cubicBezTo>
                  <a:cubicBezTo>
                    <a:pt x="23831" y="7881"/>
                    <a:pt x="23800" y="7881"/>
                    <a:pt x="23800" y="7881"/>
                  </a:cubicBezTo>
                  <a:cubicBezTo>
                    <a:pt x="23709" y="7942"/>
                    <a:pt x="23648" y="7972"/>
                    <a:pt x="23557" y="8003"/>
                  </a:cubicBezTo>
                  <a:cubicBezTo>
                    <a:pt x="23466" y="8033"/>
                    <a:pt x="23375" y="8094"/>
                    <a:pt x="23284" y="8124"/>
                  </a:cubicBezTo>
                  <a:cubicBezTo>
                    <a:pt x="23132" y="8185"/>
                    <a:pt x="22949" y="8246"/>
                    <a:pt x="22797" y="8306"/>
                  </a:cubicBezTo>
                  <a:cubicBezTo>
                    <a:pt x="22706" y="8337"/>
                    <a:pt x="22645" y="8367"/>
                    <a:pt x="22554" y="8398"/>
                  </a:cubicBezTo>
                  <a:cubicBezTo>
                    <a:pt x="22493" y="8398"/>
                    <a:pt x="22402" y="8428"/>
                    <a:pt x="22341" y="8458"/>
                  </a:cubicBezTo>
                  <a:lnTo>
                    <a:pt x="22250" y="8458"/>
                  </a:lnTo>
                  <a:cubicBezTo>
                    <a:pt x="22129" y="8489"/>
                    <a:pt x="22037" y="8519"/>
                    <a:pt x="21946" y="8550"/>
                  </a:cubicBezTo>
                  <a:cubicBezTo>
                    <a:pt x="21885" y="8550"/>
                    <a:pt x="21794" y="8580"/>
                    <a:pt x="21733" y="8580"/>
                  </a:cubicBezTo>
                  <a:cubicBezTo>
                    <a:pt x="21703" y="8580"/>
                    <a:pt x="21673" y="8580"/>
                    <a:pt x="21642" y="8610"/>
                  </a:cubicBezTo>
                  <a:lnTo>
                    <a:pt x="21490" y="8610"/>
                  </a:lnTo>
                  <a:cubicBezTo>
                    <a:pt x="21429" y="8641"/>
                    <a:pt x="21399" y="8641"/>
                    <a:pt x="21338" y="8641"/>
                  </a:cubicBezTo>
                  <a:lnTo>
                    <a:pt x="21277" y="8641"/>
                  </a:lnTo>
                  <a:cubicBezTo>
                    <a:pt x="21186" y="8671"/>
                    <a:pt x="21065" y="8671"/>
                    <a:pt x="20974" y="8671"/>
                  </a:cubicBezTo>
                  <a:cubicBezTo>
                    <a:pt x="20943" y="8702"/>
                    <a:pt x="20913" y="8702"/>
                    <a:pt x="20882" y="8702"/>
                  </a:cubicBezTo>
                  <a:cubicBezTo>
                    <a:pt x="20761" y="8702"/>
                    <a:pt x="20639" y="8702"/>
                    <a:pt x="20518" y="8732"/>
                  </a:cubicBezTo>
                  <a:cubicBezTo>
                    <a:pt x="20400" y="8736"/>
                    <a:pt x="20288" y="8738"/>
                    <a:pt x="20182" y="8738"/>
                  </a:cubicBezTo>
                  <a:cubicBezTo>
                    <a:pt x="19544" y="8738"/>
                    <a:pt x="19119" y="8671"/>
                    <a:pt x="19119" y="8671"/>
                  </a:cubicBezTo>
                  <a:cubicBezTo>
                    <a:pt x="20396" y="7881"/>
                    <a:pt x="21338" y="5814"/>
                    <a:pt x="21855" y="4264"/>
                  </a:cubicBezTo>
                  <a:cubicBezTo>
                    <a:pt x="19361" y="1751"/>
                    <a:pt x="16478" y="1"/>
                    <a:pt x="13077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0"/>
            <p:cNvSpPr/>
            <p:nvPr/>
          </p:nvSpPr>
          <p:spPr>
            <a:xfrm>
              <a:off x="4321025" y="3614125"/>
              <a:ext cx="1272825" cy="1154425"/>
            </a:xfrm>
            <a:custGeom>
              <a:avLst/>
              <a:gdLst/>
              <a:ahLst/>
              <a:cxnLst/>
              <a:rect l="l" t="t" r="r" b="b"/>
              <a:pathLst>
                <a:path w="50913" h="46177" extrusionOk="0">
                  <a:moveTo>
                    <a:pt x="9186" y="1"/>
                  </a:moveTo>
                  <a:cubicBezTo>
                    <a:pt x="7117" y="1"/>
                    <a:pt x="4855" y="649"/>
                    <a:pt x="2371" y="2167"/>
                  </a:cubicBezTo>
                  <a:cubicBezTo>
                    <a:pt x="1459" y="2714"/>
                    <a:pt x="669" y="3322"/>
                    <a:pt x="0" y="3960"/>
                  </a:cubicBezTo>
                  <a:cubicBezTo>
                    <a:pt x="3838" y="16780"/>
                    <a:pt x="15330" y="46176"/>
                    <a:pt x="40217" y="46176"/>
                  </a:cubicBezTo>
                  <a:cubicBezTo>
                    <a:pt x="43121" y="46176"/>
                    <a:pt x="46207" y="45776"/>
                    <a:pt x="49484" y="44903"/>
                  </a:cubicBezTo>
                  <a:cubicBezTo>
                    <a:pt x="49484" y="44751"/>
                    <a:pt x="49484" y="44629"/>
                    <a:pt x="49515" y="44508"/>
                  </a:cubicBezTo>
                  <a:cubicBezTo>
                    <a:pt x="49515" y="42350"/>
                    <a:pt x="49667" y="39887"/>
                    <a:pt x="49819" y="37304"/>
                  </a:cubicBezTo>
                  <a:cubicBezTo>
                    <a:pt x="50366" y="28884"/>
                    <a:pt x="50913" y="19492"/>
                    <a:pt x="46445" y="17060"/>
                  </a:cubicBezTo>
                  <a:cubicBezTo>
                    <a:pt x="45099" y="16321"/>
                    <a:pt x="43925" y="16019"/>
                    <a:pt x="42876" y="16019"/>
                  </a:cubicBezTo>
                  <a:cubicBezTo>
                    <a:pt x="38128" y="16019"/>
                    <a:pt x="35936" y="22218"/>
                    <a:pt x="31886" y="22218"/>
                  </a:cubicBezTo>
                  <a:cubicBezTo>
                    <a:pt x="31678" y="22218"/>
                    <a:pt x="31465" y="22201"/>
                    <a:pt x="31247" y="22167"/>
                  </a:cubicBezTo>
                  <a:cubicBezTo>
                    <a:pt x="28481" y="21711"/>
                    <a:pt x="25350" y="13687"/>
                    <a:pt x="20639" y="7425"/>
                  </a:cubicBezTo>
                  <a:cubicBezTo>
                    <a:pt x="19168" y="8533"/>
                    <a:pt x="17271" y="8720"/>
                    <a:pt x="16158" y="8720"/>
                  </a:cubicBezTo>
                  <a:cubicBezTo>
                    <a:pt x="15592" y="8720"/>
                    <a:pt x="15228" y="8671"/>
                    <a:pt x="15228" y="8671"/>
                  </a:cubicBezTo>
                  <a:cubicBezTo>
                    <a:pt x="16505" y="7881"/>
                    <a:pt x="17447" y="5814"/>
                    <a:pt x="17964" y="4264"/>
                  </a:cubicBezTo>
                  <a:cubicBezTo>
                    <a:pt x="15470" y="1751"/>
                    <a:pt x="12587" y="1"/>
                    <a:pt x="9186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0"/>
            <p:cNvSpPr/>
            <p:nvPr/>
          </p:nvSpPr>
          <p:spPr>
            <a:xfrm>
              <a:off x="4665250" y="605357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cubicBezTo>
                    <a:pt x="0" y="0"/>
                    <a:pt x="0" y="31"/>
                    <a:pt x="3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0"/>
            <p:cNvSpPr/>
            <p:nvPr/>
          </p:nvSpPr>
          <p:spPr>
            <a:xfrm>
              <a:off x="4252625" y="3741250"/>
              <a:ext cx="1568450" cy="2272075"/>
            </a:xfrm>
            <a:custGeom>
              <a:avLst/>
              <a:gdLst/>
              <a:ahLst/>
              <a:cxnLst/>
              <a:rect l="l" t="t" r="r" b="b"/>
              <a:pathLst>
                <a:path w="62738" h="90883" extrusionOk="0">
                  <a:moveTo>
                    <a:pt x="38937" y="14893"/>
                  </a:moveTo>
                  <a:lnTo>
                    <a:pt x="38927" y="14918"/>
                  </a:lnTo>
                  <a:lnTo>
                    <a:pt x="38927" y="14918"/>
                  </a:lnTo>
                  <a:cubicBezTo>
                    <a:pt x="38941" y="14909"/>
                    <a:pt x="38954" y="14900"/>
                    <a:pt x="38968" y="14893"/>
                  </a:cubicBezTo>
                  <a:close/>
                  <a:moveTo>
                    <a:pt x="7973" y="1"/>
                  </a:moveTo>
                  <a:cubicBezTo>
                    <a:pt x="7888" y="1"/>
                    <a:pt x="7802" y="20"/>
                    <a:pt x="7721" y="60"/>
                  </a:cubicBezTo>
                  <a:cubicBezTo>
                    <a:pt x="7417" y="212"/>
                    <a:pt x="7265" y="577"/>
                    <a:pt x="7417" y="881"/>
                  </a:cubicBezTo>
                  <a:cubicBezTo>
                    <a:pt x="7478" y="1003"/>
                    <a:pt x="9758" y="5927"/>
                    <a:pt x="13557" y="13556"/>
                  </a:cubicBezTo>
                  <a:lnTo>
                    <a:pt x="7995" y="12766"/>
                  </a:lnTo>
                  <a:lnTo>
                    <a:pt x="1" y="11641"/>
                  </a:lnTo>
                  <a:lnTo>
                    <a:pt x="1" y="11641"/>
                  </a:lnTo>
                  <a:cubicBezTo>
                    <a:pt x="61" y="11823"/>
                    <a:pt x="92" y="12036"/>
                    <a:pt x="152" y="12249"/>
                  </a:cubicBezTo>
                  <a:cubicBezTo>
                    <a:pt x="152" y="12279"/>
                    <a:pt x="152" y="12279"/>
                    <a:pt x="152" y="12279"/>
                  </a:cubicBezTo>
                  <a:cubicBezTo>
                    <a:pt x="213" y="12431"/>
                    <a:pt x="244" y="12583"/>
                    <a:pt x="274" y="12735"/>
                  </a:cubicBezTo>
                  <a:cubicBezTo>
                    <a:pt x="304" y="12796"/>
                    <a:pt x="304" y="12857"/>
                    <a:pt x="335" y="12918"/>
                  </a:cubicBezTo>
                  <a:lnTo>
                    <a:pt x="8633" y="14103"/>
                  </a:lnTo>
                  <a:lnTo>
                    <a:pt x="14226" y="14893"/>
                  </a:lnTo>
                  <a:cubicBezTo>
                    <a:pt x="15654" y="17781"/>
                    <a:pt x="17296" y="21003"/>
                    <a:pt x="19059" y="24468"/>
                  </a:cubicBezTo>
                  <a:lnTo>
                    <a:pt x="14469" y="24103"/>
                  </a:lnTo>
                  <a:lnTo>
                    <a:pt x="4894" y="23374"/>
                  </a:lnTo>
                  <a:lnTo>
                    <a:pt x="4864" y="23374"/>
                  </a:lnTo>
                  <a:cubicBezTo>
                    <a:pt x="4925" y="23435"/>
                    <a:pt x="4955" y="23495"/>
                    <a:pt x="4985" y="23556"/>
                  </a:cubicBezTo>
                  <a:cubicBezTo>
                    <a:pt x="5137" y="23860"/>
                    <a:pt x="5320" y="24134"/>
                    <a:pt x="5472" y="24438"/>
                  </a:cubicBezTo>
                  <a:cubicBezTo>
                    <a:pt x="5502" y="24498"/>
                    <a:pt x="5563" y="24590"/>
                    <a:pt x="5593" y="24681"/>
                  </a:cubicBezTo>
                  <a:lnTo>
                    <a:pt x="15411" y="25410"/>
                  </a:lnTo>
                  <a:lnTo>
                    <a:pt x="19727" y="25745"/>
                  </a:lnTo>
                  <a:cubicBezTo>
                    <a:pt x="21217" y="28602"/>
                    <a:pt x="22797" y="31611"/>
                    <a:pt x="24439" y="34711"/>
                  </a:cubicBezTo>
                  <a:cubicBezTo>
                    <a:pt x="25229" y="36170"/>
                    <a:pt x="26019" y="37660"/>
                    <a:pt x="26810" y="39149"/>
                  </a:cubicBezTo>
                  <a:lnTo>
                    <a:pt x="13831" y="38389"/>
                  </a:lnTo>
                  <a:lnTo>
                    <a:pt x="13831" y="38389"/>
                  </a:lnTo>
                  <a:cubicBezTo>
                    <a:pt x="13831" y="38420"/>
                    <a:pt x="13861" y="38420"/>
                    <a:pt x="13861" y="38450"/>
                  </a:cubicBezTo>
                  <a:cubicBezTo>
                    <a:pt x="13891" y="38541"/>
                    <a:pt x="13952" y="38632"/>
                    <a:pt x="13983" y="38724"/>
                  </a:cubicBezTo>
                  <a:cubicBezTo>
                    <a:pt x="14043" y="38845"/>
                    <a:pt x="14074" y="38936"/>
                    <a:pt x="14135" y="39058"/>
                  </a:cubicBezTo>
                  <a:cubicBezTo>
                    <a:pt x="14165" y="39149"/>
                    <a:pt x="14226" y="39240"/>
                    <a:pt x="14256" y="39331"/>
                  </a:cubicBezTo>
                  <a:cubicBezTo>
                    <a:pt x="14286" y="39423"/>
                    <a:pt x="14317" y="39483"/>
                    <a:pt x="14317" y="39544"/>
                  </a:cubicBezTo>
                  <a:cubicBezTo>
                    <a:pt x="14347" y="39575"/>
                    <a:pt x="14347" y="39635"/>
                    <a:pt x="14378" y="39666"/>
                  </a:cubicBezTo>
                  <a:lnTo>
                    <a:pt x="27509" y="40426"/>
                  </a:lnTo>
                  <a:cubicBezTo>
                    <a:pt x="29302" y="43678"/>
                    <a:pt x="31156" y="47022"/>
                    <a:pt x="33041" y="50365"/>
                  </a:cubicBezTo>
                  <a:cubicBezTo>
                    <a:pt x="33588" y="51338"/>
                    <a:pt x="34165" y="52280"/>
                    <a:pt x="34712" y="53253"/>
                  </a:cubicBezTo>
                  <a:lnTo>
                    <a:pt x="7660" y="53861"/>
                  </a:lnTo>
                  <a:cubicBezTo>
                    <a:pt x="7630" y="53952"/>
                    <a:pt x="7630" y="54043"/>
                    <a:pt x="7630" y="54134"/>
                  </a:cubicBezTo>
                  <a:cubicBezTo>
                    <a:pt x="7599" y="54286"/>
                    <a:pt x="7599" y="54468"/>
                    <a:pt x="7569" y="54651"/>
                  </a:cubicBezTo>
                  <a:cubicBezTo>
                    <a:pt x="7569" y="54803"/>
                    <a:pt x="7569" y="54955"/>
                    <a:pt x="7569" y="55107"/>
                  </a:cubicBezTo>
                  <a:lnTo>
                    <a:pt x="35411" y="54468"/>
                  </a:lnTo>
                  <a:cubicBezTo>
                    <a:pt x="37904" y="58785"/>
                    <a:pt x="40336" y="62827"/>
                    <a:pt x="42706" y="66627"/>
                  </a:cubicBezTo>
                  <a:lnTo>
                    <a:pt x="16141" y="68876"/>
                  </a:lnTo>
                  <a:cubicBezTo>
                    <a:pt x="16293" y="69089"/>
                    <a:pt x="16445" y="69301"/>
                    <a:pt x="16597" y="69514"/>
                  </a:cubicBezTo>
                  <a:cubicBezTo>
                    <a:pt x="16718" y="69697"/>
                    <a:pt x="16840" y="69849"/>
                    <a:pt x="16961" y="70031"/>
                  </a:cubicBezTo>
                  <a:lnTo>
                    <a:pt x="43436" y="67782"/>
                  </a:lnTo>
                  <a:cubicBezTo>
                    <a:pt x="45837" y="71642"/>
                    <a:pt x="48147" y="75168"/>
                    <a:pt x="50397" y="78451"/>
                  </a:cubicBezTo>
                  <a:lnTo>
                    <a:pt x="14742" y="81369"/>
                  </a:lnTo>
                  <a:cubicBezTo>
                    <a:pt x="14651" y="81581"/>
                    <a:pt x="14560" y="81794"/>
                    <a:pt x="14469" y="82007"/>
                  </a:cubicBezTo>
                  <a:cubicBezTo>
                    <a:pt x="14438" y="82068"/>
                    <a:pt x="14408" y="82128"/>
                    <a:pt x="14378" y="82220"/>
                  </a:cubicBezTo>
                  <a:cubicBezTo>
                    <a:pt x="14347" y="82311"/>
                    <a:pt x="14317" y="82432"/>
                    <a:pt x="14286" y="82524"/>
                  </a:cubicBezTo>
                  <a:cubicBezTo>
                    <a:pt x="14286" y="82554"/>
                    <a:pt x="14256" y="82615"/>
                    <a:pt x="14256" y="82645"/>
                  </a:cubicBezTo>
                  <a:lnTo>
                    <a:pt x="51217" y="79636"/>
                  </a:lnTo>
                  <a:cubicBezTo>
                    <a:pt x="54166" y="83891"/>
                    <a:pt x="56992" y="87630"/>
                    <a:pt x="59667" y="90882"/>
                  </a:cubicBezTo>
                  <a:lnTo>
                    <a:pt x="61278" y="90882"/>
                  </a:lnTo>
                  <a:cubicBezTo>
                    <a:pt x="58330" y="87326"/>
                    <a:pt x="55260" y="83253"/>
                    <a:pt x="52220" y="78846"/>
                  </a:cubicBezTo>
                  <a:lnTo>
                    <a:pt x="62737" y="47508"/>
                  </a:lnTo>
                  <a:lnTo>
                    <a:pt x="61947" y="47508"/>
                  </a:lnTo>
                  <a:cubicBezTo>
                    <a:pt x="61795" y="47508"/>
                    <a:pt x="61613" y="47508"/>
                    <a:pt x="61430" y="47538"/>
                  </a:cubicBezTo>
                  <a:lnTo>
                    <a:pt x="51339" y="77599"/>
                  </a:lnTo>
                  <a:cubicBezTo>
                    <a:pt x="49029" y="74195"/>
                    <a:pt x="46688" y="70639"/>
                    <a:pt x="44409" y="66961"/>
                  </a:cubicBezTo>
                  <a:lnTo>
                    <a:pt x="52524" y="43739"/>
                  </a:lnTo>
                  <a:cubicBezTo>
                    <a:pt x="52524" y="43678"/>
                    <a:pt x="52494" y="43587"/>
                    <a:pt x="52494" y="43526"/>
                  </a:cubicBezTo>
                  <a:cubicBezTo>
                    <a:pt x="52463" y="43435"/>
                    <a:pt x="52463" y="43313"/>
                    <a:pt x="52433" y="43222"/>
                  </a:cubicBezTo>
                  <a:cubicBezTo>
                    <a:pt x="52433" y="43161"/>
                    <a:pt x="52433" y="43131"/>
                    <a:pt x="52433" y="43070"/>
                  </a:cubicBezTo>
                  <a:cubicBezTo>
                    <a:pt x="52403" y="42979"/>
                    <a:pt x="52403" y="42857"/>
                    <a:pt x="52372" y="42766"/>
                  </a:cubicBezTo>
                  <a:cubicBezTo>
                    <a:pt x="52342" y="42462"/>
                    <a:pt x="52312" y="42128"/>
                    <a:pt x="52281" y="41793"/>
                  </a:cubicBezTo>
                  <a:cubicBezTo>
                    <a:pt x="52281" y="41581"/>
                    <a:pt x="52281" y="41398"/>
                    <a:pt x="52251" y="41216"/>
                  </a:cubicBezTo>
                  <a:cubicBezTo>
                    <a:pt x="52251" y="41094"/>
                    <a:pt x="52251" y="40973"/>
                    <a:pt x="52251" y="40882"/>
                  </a:cubicBezTo>
                  <a:cubicBezTo>
                    <a:pt x="52251" y="40851"/>
                    <a:pt x="52251" y="40821"/>
                    <a:pt x="52251" y="40790"/>
                  </a:cubicBezTo>
                  <a:lnTo>
                    <a:pt x="43558" y="65624"/>
                  </a:lnTo>
                  <a:cubicBezTo>
                    <a:pt x="41156" y="61733"/>
                    <a:pt x="38755" y="57721"/>
                    <a:pt x="36445" y="53739"/>
                  </a:cubicBezTo>
                  <a:lnTo>
                    <a:pt x="40548" y="41003"/>
                  </a:lnTo>
                  <a:lnTo>
                    <a:pt x="49789" y="12371"/>
                  </a:lnTo>
                  <a:cubicBezTo>
                    <a:pt x="49728" y="12310"/>
                    <a:pt x="49637" y="12249"/>
                    <a:pt x="49576" y="12219"/>
                  </a:cubicBezTo>
                  <a:cubicBezTo>
                    <a:pt x="49515" y="12158"/>
                    <a:pt x="49454" y="12127"/>
                    <a:pt x="49424" y="12097"/>
                  </a:cubicBezTo>
                  <a:cubicBezTo>
                    <a:pt x="49333" y="12067"/>
                    <a:pt x="49272" y="12006"/>
                    <a:pt x="49181" y="11975"/>
                  </a:cubicBezTo>
                  <a:cubicBezTo>
                    <a:pt x="49090" y="11915"/>
                    <a:pt x="48998" y="11884"/>
                    <a:pt x="48938" y="11823"/>
                  </a:cubicBezTo>
                  <a:cubicBezTo>
                    <a:pt x="48846" y="11793"/>
                    <a:pt x="48786" y="11763"/>
                    <a:pt x="48694" y="11732"/>
                  </a:cubicBezTo>
                  <a:lnTo>
                    <a:pt x="39302" y="40851"/>
                  </a:lnTo>
                  <a:lnTo>
                    <a:pt x="35594" y="52280"/>
                  </a:lnTo>
                  <a:cubicBezTo>
                    <a:pt x="33162" y="48085"/>
                    <a:pt x="30822" y="43860"/>
                    <a:pt x="28603" y="39757"/>
                  </a:cubicBezTo>
                  <a:lnTo>
                    <a:pt x="29393" y="37842"/>
                  </a:lnTo>
                  <a:lnTo>
                    <a:pt x="38927" y="14918"/>
                  </a:lnTo>
                  <a:lnTo>
                    <a:pt x="38927" y="14918"/>
                  </a:lnTo>
                  <a:cubicBezTo>
                    <a:pt x="38881" y="14949"/>
                    <a:pt x="38839" y="14991"/>
                    <a:pt x="38816" y="15015"/>
                  </a:cubicBezTo>
                  <a:cubicBezTo>
                    <a:pt x="38785" y="15045"/>
                    <a:pt x="38755" y="15076"/>
                    <a:pt x="38725" y="15106"/>
                  </a:cubicBezTo>
                  <a:cubicBezTo>
                    <a:pt x="38573" y="15228"/>
                    <a:pt x="38451" y="15319"/>
                    <a:pt x="38329" y="15441"/>
                  </a:cubicBezTo>
                  <a:cubicBezTo>
                    <a:pt x="38299" y="15471"/>
                    <a:pt x="38269" y="15501"/>
                    <a:pt x="38238" y="15532"/>
                  </a:cubicBezTo>
                  <a:cubicBezTo>
                    <a:pt x="38178" y="15562"/>
                    <a:pt x="38086" y="15623"/>
                    <a:pt x="38026" y="15684"/>
                  </a:cubicBezTo>
                  <a:lnTo>
                    <a:pt x="37995" y="15714"/>
                  </a:lnTo>
                  <a:cubicBezTo>
                    <a:pt x="37904" y="15775"/>
                    <a:pt x="37813" y="15836"/>
                    <a:pt x="37752" y="15927"/>
                  </a:cubicBezTo>
                  <a:lnTo>
                    <a:pt x="37722" y="15927"/>
                  </a:lnTo>
                  <a:cubicBezTo>
                    <a:pt x="37600" y="16018"/>
                    <a:pt x="37478" y="16109"/>
                    <a:pt x="37357" y="16170"/>
                  </a:cubicBezTo>
                  <a:cubicBezTo>
                    <a:pt x="37326" y="16200"/>
                    <a:pt x="37326" y="16200"/>
                    <a:pt x="37326" y="16200"/>
                  </a:cubicBezTo>
                  <a:cubicBezTo>
                    <a:pt x="37205" y="16292"/>
                    <a:pt x="37083" y="16352"/>
                    <a:pt x="36992" y="16413"/>
                  </a:cubicBezTo>
                  <a:lnTo>
                    <a:pt x="28299" y="37234"/>
                  </a:lnTo>
                  <a:lnTo>
                    <a:pt x="27843" y="38359"/>
                  </a:lnTo>
                  <a:cubicBezTo>
                    <a:pt x="27448" y="37660"/>
                    <a:pt x="27083" y="36991"/>
                    <a:pt x="26718" y="36292"/>
                  </a:cubicBezTo>
                  <a:cubicBezTo>
                    <a:pt x="24621" y="32401"/>
                    <a:pt x="22645" y="28663"/>
                    <a:pt x="20822" y="25137"/>
                  </a:cubicBezTo>
                  <a:lnTo>
                    <a:pt x="28481" y="10334"/>
                  </a:lnTo>
                  <a:cubicBezTo>
                    <a:pt x="28238" y="9939"/>
                    <a:pt x="27995" y="9513"/>
                    <a:pt x="27752" y="9088"/>
                  </a:cubicBezTo>
                  <a:lnTo>
                    <a:pt x="20122" y="23799"/>
                  </a:lnTo>
                  <a:cubicBezTo>
                    <a:pt x="18360" y="20365"/>
                    <a:pt x="16749" y="17173"/>
                    <a:pt x="15320" y="14316"/>
                  </a:cubicBezTo>
                  <a:lnTo>
                    <a:pt x="21399" y="3313"/>
                  </a:lnTo>
                  <a:lnTo>
                    <a:pt x="21399" y="3313"/>
                  </a:lnTo>
                  <a:cubicBezTo>
                    <a:pt x="21277" y="3343"/>
                    <a:pt x="21186" y="3343"/>
                    <a:pt x="21095" y="3373"/>
                  </a:cubicBezTo>
                  <a:cubicBezTo>
                    <a:pt x="20882" y="3434"/>
                    <a:pt x="20670" y="3465"/>
                    <a:pt x="20487" y="3495"/>
                  </a:cubicBezTo>
                  <a:cubicBezTo>
                    <a:pt x="20426" y="3525"/>
                    <a:pt x="20396" y="3525"/>
                    <a:pt x="20335" y="3525"/>
                  </a:cubicBezTo>
                  <a:cubicBezTo>
                    <a:pt x="20274" y="3556"/>
                    <a:pt x="20244" y="3556"/>
                    <a:pt x="20183" y="3556"/>
                  </a:cubicBezTo>
                  <a:lnTo>
                    <a:pt x="20122" y="3556"/>
                  </a:lnTo>
                  <a:cubicBezTo>
                    <a:pt x="20031" y="3586"/>
                    <a:pt x="19910" y="3586"/>
                    <a:pt x="19819" y="3586"/>
                  </a:cubicBezTo>
                  <a:lnTo>
                    <a:pt x="14651" y="12978"/>
                  </a:lnTo>
                  <a:cubicBezTo>
                    <a:pt x="10913" y="5440"/>
                    <a:pt x="8633" y="577"/>
                    <a:pt x="8542" y="364"/>
                  </a:cubicBezTo>
                  <a:cubicBezTo>
                    <a:pt x="8430" y="142"/>
                    <a:pt x="8205" y="1"/>
                    <a:pt x="797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0"/>
            <p:cNvSpPr/>
            <p:nvPr/>
          </p:nvSpPr>
          <p:spPr>
            <a:xfrm>
              <a:off x="5804325" y="5103700"/>
              <a:ext cx="291825" cy="909625"/>
            </a:xfrm>
            <a:custGeom>
              <a:avLst/>
              <a:gdLst/>
              <a:ahLst/>
              <a:cxnLst/>
              <a:rect l="l" t="t" r="r" b="b"/>
              <a:pathLst>
                <a:path w="11673" h="36385" extrusionOk="0">
                  <a:moveTo>
                    <a:pt x="11034" y="1"/>
                  </a:moveTo>
                  <a:lnTo>
                    <a:pt x="1" y="36384"/>
                  </a:lnTo>
                  <a:lnTo>
                    <a:pt x="1277" y="36384"/>
                  </a:lnTo>
                  <a:lnTo>
                    <a:pt x="11672" y="2098"/>
                  </a:lnTo>
                  <a:lnTo>
                    <a:pt x="11672" y="2068"/>
                  </a:lnTo>
                  <a:cubicBezTo>
                    <a:pt x="11642" y="1855"/>
                    <a:pt x="11581" y="1642"/>
                    <a:pt x="11521" y="1429"/>
                  </a:cubicBezTo>
                  <a:cubicBezTo>
                    <a:pt x="11490" y="1308"/>
                    <a:pt x="11460" y="1186"/>
                    <a:pt x="11399" y="1065"/>
                  </a:cubicBezTo>
                  <a:cubicBezTo>
                    <a:pt x="11369" y="913"/>
                    <a:pt x="11338" y="791"/>
                    <a:pt x="11277" y="639"/>
                  </a:cubicBezTo>
                  <a:cubicBezTo>
                    <a:pt x="11247" y="548"/>
                    <a:pt x="11217" y="457"/>
                    <a:pt x="11186" y="366"/>
                  </a:cubicBezTo>
                  <a:cubicBezTo>
                    <a:pt x="11125" y="244"/>
                    <a:pt x="11065" y="122"/>
                    <a:pt x="110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5" name="Google Shape;2995;p50"/>
          <p:cNvGrpSpPr/>
          <p:nvPr/>
        </p:nvGrpSpPr>
        <p:grpSpPr>
          <a:xfrm flipH="1">
            <a:off x="1087200" y="4051173"/>
            <a:ext cx="1181801" cy="2901742"/>
            <a:chOff x="6344600" y="2810350"/>
            <a:chExt cx="1278175" cy="3138375"/>
          </a:xfrm>
        </p:grpSpPr>
        <p:sp>
          <p:nvSpPr>
            <p:cNvPr id="2996" name="Google Shape;2996;p50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0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0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0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0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0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0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0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0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0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0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0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0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0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0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0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0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0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0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0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0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0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0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0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0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0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0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0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4" name="Google Shape;3024;p50"/>
          <p:cNvGrpSpPr/>
          <p:nvPr/>
        </p:nvGrpSpPr>
        <p:grpSpPr>
          <a:xfrm rot="-1800050">
            <a:off x="4402867" y="4368935"/>
            <a:ext cx="1972168" cy="1713032"/>
            <a:chOff x="2117325" y="3825425"/>
            <a:chExt cx="2133050" cy="1852775"/>
          </a:xfrm>
        </p:grpSpPr>
        <p:sp>
          <p:nvSpPr>
            <p:cNvPr id="3025" name="Google Shape;3025;p50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0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0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0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0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0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1" name="Google Shape;3031;p50"/>
          <p:cNvGrpSpPr/>
          <p:nvPr/>
        </p:nvGrpSpPr>
        <p:grpSpPr>
          <a:xfrm>
            <a:off x="6112591" y="1110032"/>
            <a:ext cx="2336625" cy="2146680"/>
            <a:chOff x="2742975" y="2066925"/>
            <a:chExt cx="1743750" cy="1602000"/>
          </a:xfrm>
        </p:grpSpPr>
        <p:sp>
          <p:nvSpPr>
            <p:cNvPr id="3032" name="Google Shape;3032;p50"/>
            <p:cNvSpPr/>
            <p:nvPr/>
          </p:nvSpPr>
          <p:spPr>
            <a:xfrm>
              <a:off x="2747975" y="2071925"/>
              <a:ext cx="1733750" cy="1591175"/>
            </a:xfrm>
            <a:custGeom>
              <a:avLst/>
              <a:gdLst/>
              <a:ahLst/>
              <a:cxnLst/>
              <a:rect l="l" t="t" r="r" b="b"/>
              <a:pathLst>
                <a:path w="69350" h="63647" extrusionOk="0">
                  <a:moveTo>
                    <a:pt x="19247" y="11475"/>
                  </a:moveTo>
                  <a:lnTo>
                    <a:pt x="16679" y="12976"/>
                  </a:lnTo>
                  <a:cubicBezTo>
                    <a:pt x="16612" y="12943"/>
                    <a:pt x="16512" y="12876"/>
                    <a:pt x="16445" y="12843"/>
                  </a:cubicBezTo>
                  <a:cubicBezTo>
                    <a:pt x="16445" y="12810"/>
                    <a:pt x="16479" y="12810"/>
                    <a:pt x="16479" y="12776"/>
                  </a:cubicBezTo>
                  <a:cubicBezTo>
                    <a:pt x="16779" y="12409"/>
                    <a:pt x="17079" y="12009"/>
                    <a:pt x="17346" y="11575"/>
                  </a:cubicBezTo>
                  <a:lnTo>
                    <a:pt x="19080" y="11475"/>
                  </a:lnTo>
                  <a:close/>
                  <a:moveTo>
                    <a:pt x="14911" y="11842"/>
                  </a:moveTo>
                  <a:lnTo>
                    <a:pt x="14944" y="11876"/>
                  </a:lnTo>
                  <a:cubicBezTo>
                    <a:pt x="15078" y="12009"/>
                    <a:pt x="15178" y="12176"/>
                    <a:pt x="15311" y="12309"/>
                  </a:cubicBezTo>
                  <a:cubicBezTo>
                    <a:pt x="15378" y="12376"/>
                    <a:pt x="15411" y="12443"/>
                    <a:pt x="15478" y="12476"/>
                  </a:cubicBezTo>
                  <a:lnTo>
                    <a:pt x="15378" y="12476"/>
                  </a:lnTo>
                  <a:cubicBezTo>
                    <a:pt x="15078" y="12476"/>
                    <a:pt x="14978" y="12710"/>
                    <a:pt x="14811" y="13110"/>
                  </a:cubicBezTo>
                  <a:cubicBezTo>
                    <a:pt x="14777" y="13177"/>
                    <a:pt x="14744" y="13277"/>
                    <a:pt x="14677" y="13410"/>
                  </a:cubicBezTo>
                  <a:cubicBezTo>
                    <a:pt x="14644" y="13477"/>
                    <a:pt x="14611" y="13577"/>
                    <a:pt x="14611" y="13610"/>
                  </a:cubicBezTo>
                  <a:cubicBezTo>
                    <a:pt x="14544" y="13610"/>
                    <a:pt x="14477" y="13577"/>
                    <a:pt x="14377" y="13577"/>
                  </a:cubicBezTo>
                  <a:cubicBezTo>
                    <a:pt x="14277" y="13544"/>
                    <a:pt x="14177" y="13544"/>
                    <a:pt x="14077" y="13510"/>
                  </a:cubicBezTo>
                  <a:cubicBezTo>
                    <a:pt x="13977" y="13477"/>
                    <a:pt x="13843" y="13477"/>
                    <a:pt x="13710" y="13443"/>
                  </a:cubicBezTo>
                  <a:cubicBezTo>
                    <a:pt x="13810" y="13377"/>
                    <a:pt x="13877" y="13277"/>
                    <a:pt x="13943" y="13210"/>
                  </a:cubicBezTo>
                  <a:cubicBezTo>
                    <a:pt x="14044" y="13043"/>
                    <a:pt x="14177" y="12843"/>
                    <a:pt x="14310" y="12676"/>
                  </a:cubicBezTo>
                  <a:cubicBezTo>
                    <a:pt x="14477" y="12409"/>
                    <a:pt x="14677" y="12109"/>
                    <a:pt x="14911" y="11842"/>
                  </a:cubicBezTo>
                  <a:close/>
                  <a:moveTo>
                    <a:pt x="33658" y="1"/>
                  </a:moveTo>
                  <a:cubicBezTo>
                    <a:pt x="33524" y="1"/>
                    <a:pt x="33391" y="67"/>
                    <a:pt x="33257" y="167"/>
                  </a:cubicBezTo>
                  <a:cubicBezTo>
                    <a:pt x="32156" y="834"/>
                    <a:pt x="31022" y="1668"/>
                    <a:pt x="29821" y="2636"/>
                  </a:cubicBezTo>
                  <a:cubicBezTo>
                    <a:pt x="29821" y="2636"/>
                    <a:pt x="29655" y="2636"/>
                    <a:pt x="29621" y="2602"/>
                  </a:cubicBezTo>
                  <a:cubicBezTo>
                    <a:pt x="27253" y="2336"/>
                    <a:pt x="25352" y="2202"/>
                    <a:pt x="23584" y="2202"/>
                  </a:cubicBezTo>
                  <a:cubicBezTo>
                    <a:pt x="23150" y="2202"/>
                    <a:pt x="22683" y="2202"/>
                    <a:pt x="22216" y="2235"/>
                  </a:cubicBezTo>
                  <a:cubicBezTo>
                    <a:pt x="22083" y="2235"/>
                    <a:pt x="22016" y="2202"/>
                    <a:pt x="21949" y="2102"/>
                  </a:cubicBezTo>
                  <a:cubicBezTo>
                    <a:pt x="21782" y="1768"/>
                    <a:pt x="21549" y="1502"/>
                    <a:pt x="21182" y="1168"/>
                  </a:cubicBezTo>
                  <a:cubicBezTo>
                    <a:pt x="20815" y="834"/>
                    <a:pt x="20348" y="601"/>
                    <a:pt x="19914" y="468"/>
                  </a:cubicBezTo>
                  <a:cubicBezTo>
                    <a:pt x="19714" y="434"/>
                    <a:pt x="19547" y="401"/>
                    <a:pt x="19381" y="401"/>
                  </a:cubicBezTo>
                  <a:cubicBezTo>
                    <a:pt x="18513" y="401"/>
                    <a:pt x="17880" y="968"/>
                    <a:pt x="17713" y="1869"/>
                  </a:cubicBezTo>
                  <a:cubicBezTo>
                    <a:pt x="17679" y="2135"/>
                    <a:pt x="17613" y="2436"/>
                    <a:pt x="17613" y="2736"/>
                  </a:cubicBezTo>
                  <a:cubicBezTo>
                    <a:pt x="17613" y="2836"/>
                    <a:pt x="17613" y="2969"/>
                    <a:pt x="17613" y="3003"/>
                  </a:cubicBezTo>
                  <a:cubicBezTo>
                    <a:pt x="17579" y="3036"/>
                    <a:pt x="17446" y="3069"/>
                    <a:pt x="17313" y="3103"/>
                  </a:cubicBezTo>
                  <a:lnTo>
                    <a:pt x="16979" y="3169"/>
                  </a:lnTo>
                  <a:cubicBezTo>
                    <a:pt x="16645" y="3270"/>
                    <a:pt x="16278" y="3370"/>
                    <a:pt x="15912" y="3470"/>
                  </a:cubicBezTo>
                  <a:cubicBezTo>
                    <a:pt x="15811" y="3503"/>
                    <a:pt x="15711" y="3536"/>
                    <a:pt x="15645" y="3536"/>
                  </a:cubicBezTo>
                  <a:cubicBezTo>
                    <a:pt x="15511" y="3536"/>
                    <a:pt x="15378" y="3470"/>
                    <a:pt x="15244" y="3336"/>
                  </a:cubicBezTo>
                  <a:cubicBezTo>
                    <a:pt x="14711" y="2803"/>
                    <a:pt x="14044" y="2536"/>
                    <a:pt x="13243" y="2536"/>
                  </a:cubicBezTo>
                  <a:cubicBezTo>
                    <a:pt x="13076" y="2536"/>
                    <a:pt x="12876" y="2536"/>
                    <a:pt x="12709" y="2569"/>
                  </a:cubicBezTo>
                  <a:cubicBezTo>
                    <a:pt x="11975" y="2669"/>
                    <a:pt x="11475" y="3036"/>
                    <a:pt x="11242" y="3737"/>
                  </a:cubicBezTo>
                  <a:cubicBezTo>
                    <a:pt x="11108" y="4137"/>
                    <a:pt x="11008" y="4604"/>
                    <a:pt x="11008" y="5138"/>
                  </a:cubicBezTo>
                  <a:cubicBezTo>
                    <a:pt x="10975" y="5538"/>
                    <a:pt x="10975" y="5538"/>
                    <a:pt x="10641" y="5638"/>
                  </a:cubicBezTo>
                  <a:cubicBezTo>
                    <a:pt x="8873" y="6238"/>
                    <a:pt x="7172" y="6939"/>
                    <a:pt x="5304" y="7739"/>
                  </a:cubicBezTo>
                  <a:cubicBezTo>
                    <a:pt x="5070" y="7839"/>
                    <a:pt x="4904" y="7906"/>
                    <a:pt x="4704" y="7906"/>
                  </a:cubicBezTo>
                  <a:cubicBezTo>
                    <a:pt x="4537" y="7906"/>
                    <a:pt x="4403" y="7873"/>
                    <a:pt x="4203" y="7773"/>
                  </a:cubicBezTo>
                  <a:cubicBezTo>
                    <a:pt x="3936" y="7639"/>
                    <a:pt x="3703" y="7539"/>
                    <a:pt x="3469" y="7539"/>
                  </a:cubicBezTo>
                  <a:cubicBezTo>
                    <a:pt x="3202" y="7539"/>
                    <a:pt x="2969" y="7639"/>
                    <a:pt x="2802" y="7839"/>
                  </a:cubicBezTo>
                  <a:cubicBezTo>
                    <a:pt x="2602" y="8073"/>
                    <a:pt x="2502" y="8473"/>
                    <a:pt x="2569" y="8974"/>
                  </a:cubicBezTo>
                  <a:lnTo>
                    <a:pt x="2569" y="9040"/>
                  </a:lnTo>
                  <a:cubicBezTo>
                    <a:pt x="2569" y="9040"/>
                    <a:pt x="2569" y="9107"/>
                    <a:pt x="2569" y="9107"/>
                  </a:cubicBezTo>
                  <a:cubicBezTo>
                    <a:pt x="2502" y="9140"/>
                    <a:pt x="2435" y="9207"/>
                    <a:pt x="2369" y="9240"/>
                  </a:cubicBezTo>
                  <a:cubicBezTo>
                    <a:pt x="2202" y="9341"/>
                    <a:pt x="2035" y="9441"/>
                    <a:pt x="1868" y="9441"/>
                  </a:cubicBezTo>
                  <a:cubicBezTo>
                    <a:pt x="1801" y="9441"/>
                    <a:pt x="1701" y="9407"/>
                    <a:pt x="1601" y="9341"/>
                  </a:cubicBezTo>
                  <a:cubicBezTo>
                    <a:pt x="1535" y="9274"/>
                    <a:pt x="1435" y="9274"/>
                    <a:pt x="1334" y="9274"/>
                  </a:cubicBezTo>
                  <a:cubicBezTo>
                    <a:pt x="1234" y="9240"/>
                    <a:pt x="1168" y="9240"/>
                    <a:pt x="1068" y="9240"/>
                  </a:cubicBezTo>
                  <a:cubicBezTo>
                    <a:pt x="467" y="9240"/>
                    <a:pt x="67" y="9641"/>
                    <a:pt x="34" y="10275"/>
                  </a:cubicBezTo>
                  <a:cubicBezTo>
                    <a:pt x="0" y="10908"/>
                    <a:pt x="67" y="11509"/>
                    <a:pt x="200" y="12076"/>
                  </a:cubicBezTo>
                  <a:cubicBezTo>
                    <a:pt x="234" y="12276"/>
                    <a:pt x="300" y="12409"/>
                    <a:pt x="400" y="12543"/>
                  </a:cubicBezTo>
                  <a:cubicBezTo>
                    <a:pt x="400" y="12610"/>
                    <a:pt x="434" y="12676"/>
                    <a:pt x="434" y="12743"/>
                  </a:cubicBezTo>
                  <a:cubicBezTo>
                    <a:pt x="601" y="13377"/>
                    <a:pt x="767" y="13877"/>
                    <a:pt x="1001" y="14377"/>
                  </a:cubicBezTo>
                  <a:cubicBezTo>
                    <a:pt x="1034" y="14478"/>
                    <a:pt x="1168" y="14778"/>
                    <a:pt x="1435" y="14778"/>
                  </a:cubicBezTo>
                  <a:cubicBezTo>
                    <a:pt x="1635" y="14778"/>
                    <a:pt x="1768" y="14644"/>
                    <a:pt x="1868" y="14578"/>
                  </a:cubicBezTo>
                  <a:cubicBezTo>
                    <a:pt x="2135" y="14311"/>
                    <a:pt x="2402" y="14011"/>
                    <a:pt x="2602" y="13744"/>
                  </a:cubicBezTo>
                  <a:cubicBezTo>
                    <a:pt x="2735" y="13610"/>
                    <a:pt x="2836" y="13477"/>
                    <a:pt x="2936" y="13343"/>
                  </a:cubicBezTo>
                  <a:cubicBezTo>
                    <a:pt x="2969" y="13310"/>
                    <a:pt x="3002" y="13277"/>
                    <a:pt x="3036" y="13210"/>
                  </a:cubicBezTo>
                  <a:cubicBezTo>
                    <a:pt x="3069" y="13177"/>
                    <a:pt x="3102" y="13143"/>
                    <a:pt x="3136" y="13110"/>
                  </a:cubicBezTo>
                  <a:lnTo>
                    <a:pt x="3336" y="13343"/>
                  </a:lnTo>
                  <a:cubicBezTo>
                    <a:pt x="3603" y="13677"/>
                    <a:pt x="3870" y="14011"/>
                    <a:pt x="4136" y="14311"/>
                  </a:cubicBezTo>
                  <a:cubicBezTo>
                    <a:pt x="4237" y="14444"/>
                    <a:pt x="4403" y="14578"/>
                    <a:pt x="4570" y="14578"/>
                  </a:cubicBezTo>
                  <a:cubicBezTo>
                    <a:pt x="4770" y="14578"/>
                    <a:pt x="4904" y="14444"/>
                    <a:pt x="5004" y="14311"/>
                  </a:cubicBezTo>
                  <a:cubicBezTo>
                    <a:pt x="5104" y="14177"/>
                    <a:pt x="5204" y="14044"/>
                    <a:pt x="5304" y="13910"/>
                  </a:cubicBezTo>
                  <a:cubicBezTo>
                    <a:pt x="5337" y="13844"/>
                    <a:pt x="5404" y="13777"/>
                    <a:pt x="5437" y="13710"/>
                  </a:cubicBezTo>
                  <a:lnTo>
                    <a:pt x="6038" y="12910"/>
                  </a:lnTo>
                  <a:cubicBezTo>
                    <a:pt x="6038" y="12910"/>
                    <a:pt x="6105" y="12976"/>
                    <a:pt x="6105" y="13010"/>
                  </a:cubicBezTo>
                  <a:cubicBezTo>
                    <a:pt x="6205" y="13143"/>
                    <a:pt x="6271" y="13243"/>
                    <a:pt x="6371" y="13377"/>
                  </a:cubicBezTo>
                  <a:cubicBezTo>
                    <a:pt x="6538" y="13610"/>
                    <a:pt x="6705" y="13844"/>
                    <a:pt x="6905" y="14111"/>
                  </a:cubicBezTo>
                  <a:cubicBezTo>
                    <a:pt x="7039" y="14277"/>
                    <a:pt x="7172" y="14411"/>
                    <a:pt x="7372" y="14411"/>
                  </a:cubicBezTo>
                  <a:cubicBezTo>
                    <a:pt x="7572" y="14411"/>
                    <a:pt x="7706" y="14277"/>
                    <a:pt x="7839" y="14144"/>
                  </a:cubicBezTo>
                  <a:cubicBezTo>
                    <a:pt x="8073" y="13910"/>
                    <a:pt x="8306" y="13644"/>
                    <a:pt x="8506" y="13377"/>
                  </a:cubicBezTo>
                  <a:cubicBezTo>
                    <a:pt x="8640" y="13210"/>
                    <a:pt x="8740" y="13077"/>
                    <a:pt x="8873" y="12943"/>
                  </a:cubicBezTo>
                  <a:cubicBezTo>
                    <a:pt x="8907" y="12876"/>
                    <a:pt x="8940" y="12843"/>
                    <a:pt x="8973" y="12810"/>
                  </a:cubicBezTo>
                  <a:cubicBezTo>
                    <a:pt x="9040" y="12743"/>
                    <a:pt x="9073" y="12676"/>
                    <a:pt x="9107" y="12643"/>
                  </a:cubicBezTo>
                  <a:cubicBezTo>
                    <a:pt x="9140" y="12676"/>
                    <a:pt x="9140" y="12676"/>
                    <a:pt x="9173" y="12710"/>
                  </a:cubicBezTo>
                  <a:cubicBezTo>
                    <a:pt x="9207" y="12743"/>
                    <a:pt x="9207" y="12776"/>
                    <a:pt x="9240" y="12810"/>
                  </a:cubicBezTo>
                  <a:lnTo>
                    <a:pt x="9440" y="13077"/>
                  </a:lnTo>
                  <a:cubicBezTo>
                    <a:pt x="9607" y="13310"/>
                    <a:pt x="9774" y="13544"/>
                    <a:pt x="9941" y="13744"/>
                  </a:cubicBezTo>
                  <a:cubicBezTo>
                    <a:pt x="10074" y="13877"/>
                    <a:pt x="10207" y="14011"/>
                    <a:pt x="10374" y="14011"/>
                  </a:cubicBezTo>
                  <a:cubicBezTo>
                    <a:pt x="10541" y="14011"/>
                    <a:pt x="10674" y="13877"/>
                    <a:pt x="10808" y="13744"/>
                  </a:cubicBezTo>
                  <a:cubicBezTo>
                    <a:pt x="10908" y="13677"/>
                    <a:pt x="10975" y="13577"/>
                    <a:pt x="11075" y="13443"/>
                  </a:cubicBezTo>
                  <a:lnTo>
                    <a:pt x="11208" y="13243"/>
                  </a:lnTo>
                  <a:cubicBezTo>
                    <a:pt x="11475" y="12943"/>
                    <a:pt x="11709" y="12643"/>
                    <a:pt x="11942" y="12309"/>
                  </a:cubicBezTo>
                  <a:cubicBezTo>
                    <a:pt x="11942" y="12309"/>
                    <a:pt x="11942" y="12276"/>
                    <a:pt x="11942" y="12276"/>
                  </a:cubicBezTo>
                  <a:cubicBezTo>
                    <a:pt x="11975" y="12276"/>
                    <a:pt x="11975" y="12309"/>
                    <a:pt x="11975" y="12309"/>
                  </a:cubicBezTo>
                  <a:cubicBezTo>
                    <a:pt x="12276" y="12643"/>
                    <a:pt x="12576" y="12976"/>
                    <a:pt x="12909" y="13277"/>
                  </a:cubicBezTo>
                  <a:cubicBezTo>
                    <a:pt x="12943" y="13343"/>
                    <a:pt x="13009" y="13377"/>
                    <a:pt x="13043" y="13410"/>
                  </a:cubicBezTo>
                  <a:cubicBezTo>
                    <a:pt x="12776" y="13477"/>
                    <a:pt x="12709" y="13677"/>
                    <a:pt x="12643" y="13910"/>
                  </a:cubicBezTo>
                  <a:lnTo>
                    <a:pt x="12576" y="14077"/>
                  </a:lnTo>
                  <a:cubicBezTo>
                    <a:pt x="12509" y="14311"/>
                    <a:pt x="12442" y="14544"/>
                    <a:pt x="12376" y="14778"/>
                  </a:cubicBezTo>
                  <a:cubicBezTo>
                    <a:pt x="12376" y="14811"/>
                    <a:pt x="12376" y="14844"/>
                    <a:pt x="12376" y="14844"/>
                  </a:cubicBezTo>
                  <a:cubicBezTo>
                    <a:pt x="12376" y="14844"/>
                    <a:pt x="12342" y="14844"/>
                    <a:pt x="12276" y="14811"/>
                  </a:cubicBezTo>
                  <a:lnTo>
                    <a:pt x="12109" y="14744"/>
                  </a:lnTo>
                  <a:cubicBezTo>
                    <a:pt x="11909" y="14678"/>
                    <a:pt x="11709" y="14611"/>
                    <a:pt x="11508" y="14544"/>
                  </a:cubicBezTo>
                  <a:cubicBezTo>
                    <a:pt x="11375" y="14511"/>
                    <a:pt x="11275" y="14478"/>
                    <a:pt x="11208" y="14478"/>
                  </a:cubicBezTo>
                  <a:cubicBezTo>
                    <a:pt x="10875" y="14478"/>
                    <a:pt x="10775" y="14778"/>
                    <a:pt x="10708" y="14945"/>
                  </a:cubicBezTo>
                  <a:cubicBezTo>
                    <a:pt x="10641" y="15145"/>
                    <a:pt x="10574" y="15345"/>
                    <a:pt x="10474" y="15545"/>
                  </a:cubicBezTo>
                  <a:cubicBezTo>
                    <a:pt x="10408" y="15745"/>
                    <a:pt x="10341" y="15945"/>
                    <a:pt x="10274" y="16145"/>
                  </a:cubicBezTo>
                  <a:cubicBezTo>
                    <a:pt x="10241" y="16212"/>
                    <a:pt x="10207" y="16312"/>
                    <a:pt x="10174" y="16379"/>
                  </a:cubicBezTo>
                  <a:cubicBezTo>
                    <a:pt x="10141" y="16346"/>
                    <a:pt x="10041" y="16346"/>
                    <a:pt x="9974" y="16312"/>
                  </a:cubicBezTo>
                  <a:lnTo>
                    <a:pt x="9707" y="16245"/>
                  </a:lnTo>
                  <a:cubicBezTo>
                    <a:pt x="9507" y="16179"/>
                    <a:pt x="9273" y="16112"/>
                    <a:pt x="9073" y="16079"/>
                  </a:cubicBezTo>
                  <a:cubicBezTo>
                    <a:pt x="8907" y="16045"/>
                    <a:pt x="8806" y="16045"/>
                    <a:pt x="8740" y="16045"/>
                  </a:cubicBezTo>
                  <a:cubicBezTo>
                    <a:pt x="8373" y="16045"/>
                    <a:pt x="8273" y="16279"/>
                    <a:pt x="8173" y="16546"/>
                  </a:cubicBezTo>
                  <a:cubicBezTo>
                    <a:pt x="8073" y="16846"/>
                    <a:pt x="7973" y="17113"/>
                    <a:pt x="7906" y="17380"/>
                  </a:cubicBezTo>
                  <a:lnTo>
                    <a:pt x="7806" y="17680"/>
                  </a:lnTo>
                  <a:cubicBezTo>
                    <a:pt x="7772" y="17780"/>
                    <a:pt x="7739" y="17880"/>
                    <a:pt x="7706" y="17913"/>
                  </a:cubicBezTo>
                  <a:cubicBezTo>
                    <a:pt x="7672" y="17913"/>
                    <a:pt x="7572" y="17880"/>
                    <a:pt x="7472" y="17847"/>
                  </a:cubicBezTo>
                  <a:cubicBezTo>
                    <a:pt x="7372" y="17813"/>
                    <a:pt x="7239" y="17780"/>
                    <a:pt x="7139" y="17747"/>
                  </a:cubicBezTo>
                  <a:cubicBezTo>
                    <a:pt x="6972" y="17713"/>
                    <a:pt x="6805" y="17646"/>
                    <a:pt x="6638" y="17613"/>
                  </a:cubicBezTo>
                  <a:cubicBezTo>
                    <a:pt x="6505" y="17580"/>
                    <a:pt x="6405" y="17580"/>
                    <a:pt x="6305" y="17580"/>
                  </a:cubicBezTo>
                  <a:cubicBezTo>
                    <a:pt x="5938" y="17580"/>
                    <a:pt x="5838" y="17880"/>
                    <a:pt x="5804" y="18113"/>
                  </a:cubicBezTo>
                  <a:cubicBezTo>
                    <a:pt x="5704" y="18414"/>
                    <a:pt x="5638" y="18747"/>
                    <a:pt x="5537" y="19047"/>
                  </a:cubicBezTo>
                  <a:lnTo>
                    <a:pt x="5471" y="19314"/>
                  </a:lnTo>
                  <a:cubicBezTo>
                    <a:pt x="5471" y="19314"/>
                    <a:pt x="5237" y="19248"/>
                    <a:pt x="5137" y="19214"/>
                  </a:cubicBezTo>
                  <a:cubicBezTo>
                    <a:pt x="4870" y="19114"/>
                    <a:pt x="4603" y="19047"/>
                    <a:pt x="4337" y="18981"/>
                  </a:cubicBezTo>
                  <a:cubicBezTo>
                    <a:pt x="4237" y="18947"/>
                    <a:pt x="4170" y="18947"/>
                    <a:pt x="4103" y="18947"/>
                  </a:cubicBezTo>
                  <a:cubicBezTo>
                    <a:pt x="3936" y="18947"/>
                    <a:pt x="3803" y="19014"/>
                    <a:pt x="3770" y="19081"/>
                  </a:cubicBezTo>
                  <a:cubicBezTo>
                    <a:pt x="3669" y="19181"/>
                    <a:pt x="3603" y="19348"/>
                    <a:pt x="3636" y="19548"/>
                  </a:cubicBezTo>
                  <a:cubicBezTo>
                    <a:pt x="3669" y="20182"/>
                    <a:pt x="3736" y="20815"/>
                    <a:pt x="3870" y="21382"/>
                  </a:cubicBezTo>
                  <a:cubicBezTo>
                    <a:pt x="3936" y="21549"/>
                    <a:pt x="4003" y="21683"/>
                    <a:pt x="4103" y="21749"/>
                  </a:cubicBezTo>
                  <a:cubicBezTo>
                    <a:pt x="4136" y="21816"/>
                    <a:pt x="4136" y="21883"/>
                    <a:pt x="4170" y="21950"/>
                  </a:cubicBezTo>
                  <a:cubicBezTo>
                    <a:pt x="4337" y="22350"/>
                    <a:pt x="4670" y="22550"/>
                    <a:pt x="5104" y="22550"/>
                  </a:cubicBezTo>
                  <a:cubicBezTo>
                    <a:pt x="5137" y="22550"/>
                    <a:pt x="5204" y="22550"/>
                    <a:pt x="5271" y="22517"/>
                  </a:cubicBezTo>
                  <a:cubicBezTo>
                    <a:pt x="5537" y="22483"/>
                    <a:pt x="5771" y="22450"/>
                    <a:pt x="6038" y="22383"/>
                  </a:cubicBezTo>
                  <a:lnTo>
                    <a:pt x="6105" y="22383"/>
                  </a:lnTo>
                  <a:cubicBezTo>
                    <a:pt x="7205" y="22150"/>
                    <a:pt x="8306" y="21816"/>
                    <a:pt x="9340" y="21483"/>
                  </a:cubicBezTo>
                  <a:cubicBezTo>
                    <a:pt x="9674" y="21382"/>
                    <a:pt x="9974" y="21282"/>
                    <a:pt x="10274" y="21182"/>
                  </a:cubicBezTo>
                  <a:lnTo>
                    <a:pt x="10875" y="21016"/>
                  </a:lnTo>
                  <a:cubicBezTo>
                    <a:pt x="13443" y="20248"/>
                    <a:pt x="16112" y="19448"/>
                    <a:pt x="18680" y="18514"/>
                  </a:cubicBezTo>
                  <a:cubicBezTo>
                    <a:pt x="19080" y="18347"/>
                    <a:pt x="19481" y="18214"/>
                    <a:pt x="19881" y="18047"/>
                  </a:cubicBezTo>
                  <a:lnTo>
                    <a:pt x="20148" y="17947"/>
                  </a:lnTo>
                  <a:lnTo>
                    <a:pt x="20215" y="17947"/>
                  </a:lnTo>
                  <a:cubicBezTo>
                    <a:pt x="21415" y="17947"/>
                    <a:pt x="22616" y="18113"/>
                    <a:pt x="23784" y="18247"/>
                  </a:cubicBezTo>
                  <a:cubicBezTo>
                    <a:pt x="24084" y="18314"/>
                    <a:pt x="24418" y="18347"/>
                    <a:pt x="24718" y="18380"/>
                  </a:cubicBezTo>
                  <a:lnTo>
                    <a:pt x="24785" y="18380"/>
                  </a:lnTo>
                  <a:cubicBezTo>
                    <a:pt x="24818" y="18380"/>
                    <a:pt x="24885" y="18380"/>
                    <a:pt x="24951" y="18414"/>
                  </a:cubicBezTo>
                  <a:cubicBezTo>
                    <a:pt x="24651" y="18947"/>
                    <a:pt x="24451" y="19481"/>
                    <a:pt x="24251" y="19981"/>
                  </a:cubicBezTo>
                  <a:cubicBezTo>
                    <a:pt x="24217" y="20115"/>
                    <a:pt x="24184" y="20115"/>
                    <a:pt x="24117" y="20115"/>
                  </a:cubicBezTo>
                  <a:lnTo>
                    <a:pt x="24017" y="20115"/>
                  </a:lnTo>
                  <a:cubicBezTo>
                    <a:pt x="23784" y="20048"/>
                    <a:pt x="23550" y="20048"/>
                    <a:pt x="23350" y="20015"/>
                  </a:cubicBezTo>
                  <a:cubicBezTo>
                    <a:pt x="23217" y="19981"/>
                    <a:pt x="23117" y="19981"/>
                    <a:pt x="22983" y="19948"/>
                  </a:cubicBezTo>
                  <a:lnTo>
                    <a:pt x="22783" y="19948"/>
                  </a:lnTo>
                  <a:cubicBezTo>
                    <a:pt x="22616" y="19948"/>
                    <a:pt x="22483" y="19981"/>
                    <a:pt x="22316" y="20048"/>
                  </a:cubicBezTo>
                  <a:cubicBezTo>
                    <a:pt x="22049" y="20148"/>
                    <a:pt x="21949" y="20315"/>
                    <a:pt x="21916" y="20415"/>
                  </a:cubicBezTo>
                  <a:cubicBezTo>
                    <a:pt x="21882" y="20549"/>
                    <a:pt x="21882" y="20749"/>
                    <a:pt x="22083" y="20982"/>
                  </a:cubicBezTo>
                  <a:cubicBezTo>
                    <a:pt x="22149" y="21049"/>
                    <a:pt x="22249" y="21116"/>
                    <a:pt x="22316" y="21149"/>
                  </a:cubicBezTo>
                  <a:cubicBezTo>
                    <a:pt x="22349" y="21182"/>
                    <a:pt x="22349" y="21182"/>
                    <a:pt x="22349" y="21182"/>
                  </a:cubicBezTo>
                  <a:cubicBezTo>
                    <a:pt x="22116" y="21316"/>
                    <a:pt x="21983" y="21483"/>
                    <a:pt x="21983" y="21683"/>
                  </a:cubicBezTo>
                  <a:cubicBezTo>
                    <a:pt x="21983" y="21883"/>
                    <a:pt x="22083" y="22083"/>
                    <a:pt x="22349" y="22283"/>
                  </a:cubicBezTo>
                  <a:cubicBezTo>
                    <a:pt x="22383" y="22316"/>
                    <a:pt x="22416" y="22316"/>
                    <a:pt x="22450" y="22316"/>
                  </a:cubicBezTo>
                  <a:cubicBezTo>
                    <a:pt x="22283" y="22450"/>
                    <a:pt x="22083" y="22617"/>
                    <a:pt x="22149" y="22917"/>
                  </a:cubicBezTo>
                  <a:cubicBezTo>
                    <a:pt x="22216" y="23351"/>
                    <a:pt x="22616" y="23417"/>
                    <a:pt x="22883" y="23484"/>
                  </a:cubicBezTo>
                  <a:lnTo>
                    <a:pt x="23050" y="23484"/>
                  </a:lnTo>
                  <a:lnTo>
                    <a:pt x="23083" y="23517"/>
                  </a:lnTo>
                  <a:cubicBezTo>
                    <a:pt x="23584" y="23584"/>
                    <a:pt x="24051" y="23584"/>
                    <a:pt x="24484" y="23584"/>
                  </a:cubicBezTo>
                  <a:lnTo>
                    <a:pt x="25252" y="23584"/>
                  </a:lnTo>
                  <a:cubicBezTo>
                    <a:pt x="26019" y="23584"/>
                    <a:pt x="26619" y="23250"/>
                    <a:pt x="26986" y="22583"/>
                  </a:cubicBezTo>
                  <a:cubicBezTo>
                    <a:pt x="27019" y="22517"/>
                    <a:pt x="27053" y="22450"/>
                    <a:pt x="27120" y="22383"/>
                  </a:cubicBezTo>
                  <a:cubicBezTo>
                    <a:pt x="27153" y="22283"/>
                    <a:pt x="27220" y="22183"/>
                    <a:pt x="27286" y="22083"/>
                  </a:cubicBezTo>
                  <a:lnTo>
                    <a:pt x="27386" y="21883"/>
                  </a:lnTo>
                  <a:cubicBezTo>
                    <a:pt x="27820" y="21082"/>
                    <a:pt x="28254" y="20215"/>
                    <a:pt x="28621" y="19348"/>
                  </a:cubicBezTo>
                  <a:cubicBezTo>
                    <a:pt x="28687" y="19214"/>
                    <a:pt x="28687" y="19214"/>
                    <a:pt x="28721" y="19214"/>
                  </a:cubicBezTo>
                  <a:cubicBezTo>
                    <a:pt x="28754" y="19214"/>
                    <a:pt x="28787" y="19248"/>
                    <a:pt x="28821" y="19248"/>
                  </a:cubicBezTo>
                  <a:cubicBezTo>
                    <a:pt x="29788" y="19548"/>
                    <a:pt x="30755" y="19915"/>
                    <a:pt x="31689" y="20248"/>
                  </a:cubicBezTo>
                  <a:lnTo>
                    <a:pt x="32156" y="20448"/>
                  </a:lnTo>
                  <a:cubicBezTo>
                    <a:pt x="32323" y="20482"/>
                    <a:pt x="32357" y="20549"/>
                    <a:pt x="32357" y="20749"/>
                  </a:cubicBezTo>
                  <a:cubicBezTo>
                    <a:pt x="32323" y="21583"/>
                    <a:pt x="32156" y="22350"/>
                    <a:pt x="31990" y="23250"/>
                  </a:cubicBezTo>
                  <a:cubicBezTo>
                    <a:pt x="31956" y="23351"/>
                    <a:pt x="31956" y="23384"/>
                    <a:pt x="31790" y="23384"/>
                  </a:cubicBezTo>
                  <a:lnTo>
                    <a:pt x="30789" y="23384"/>
                  </a:lnTo>
                  <a:cubicBezTo>
                    <a:pt x="30455" y="23384"/>
                    <a:pt x="30155" y="23451"/>
                    <a:pt x="29855" y="23551"/>
                  </a:cubicBezTo>
                  <a:cubicBezTo>
                    <a:pt x="29488" y="23651"/>
                    <a:pt x="29388" y="23884"/>
                    <a:pt x="29388" y="24084"/>
                  </a:cubicBezTo>
                  <a:cubicBezTo>
                    <a:pt x="29388" y="24251"/>
                    <a:pt x="29421" y="24485"/>
                    <a:pt x="29721" y="24651"/>
                  </a:cubicBezTo>
                  <a:cubicBezTo>
                    <a:pt x="29821" y="24718"/>
                    <a:pt x="29888" y="24752"/>
                    <a:pt x="29988" y="24818"/>
                  </a:cubicBezTo>
                  <a:cubicBezTo>
                    <a:pt x="29755" y="24985"/>
                    <a:pt x="29621" y="25219"/>
                    <a:pt x="29655" y="25419"/>
                  </a:cubicBezTo>
                  <a:cubicBezTo>
                    <a:pt x="29655" y="25652"/>
                    <a:pt x="29855" y="25852"/>
                    <a:pt x="30155" y="25986"/>
                  </a:cubicBezTo>
                  <a:cubicBezTo>
                    <a:pt x="30255" y="26052"/>
                    <a:pt x="30355" y="26086"/>
                    <a:pt x="30422" y="26119"/>
                  </a:cubicBezTo>
                  <a:cubicBezTo>
                    <a:pt x="30422" y="26153"/>
                    <a:pt x="30389" y="26153"/>
                    <a:pt x="30355" y="26186"/>
                  </a:cubicBezTo>
                  <a:cubicBezTo>
                    <a:pt x="30188" y="26386"/>
                    <a:pt x="30122" y="26620"/>
                    <a:pt x="30188" y="26820"/>
                  </a:cubicBezTo>
                  <a:cubicBezTo>
                    <a:pt x="30255" y="27020"/>
                    <a:pt x="30422" y="27153"/>
                    <a:pt x="30722" y="27220"/>
                  </a:cubicBezTo>
                  <a:cubicBezTo>
                    <a:pt x="30789" y="27220"/>
                    <a:pt x="30889" y="27253"/>
                    <a:pt x="30989" y="27253"/>
                  </a:cubicBezTo>
                  <a:cubicBezTo>
                    <a:pt x="31122" y="27253"/>
                    <a:pt x="31256" y="27220"/>
                    <a:pt x="31423" y="27187"/>
                  </a:cubicBezTo>
                  <a:cubicBezTo>
                    <a:pt x="31556" y="27187"/>
                    <a:pt x="31723" y="27153"/>
                    <a:pt x="31890" y="27120"/>
                  </a:cubicBezTo>
                  <a:cubicBezTo>
                    <a:pt x="32223" y="27053"/>
                    <a:pt x="32557" y="26986"/>
                    <a:pt x="32890" y="26920"/>
                  </a:cubicBezTo>
                  <a:cubicBezTo>
                    <a:pt x="33724" y="26820"/>
                    <a:pt x="34291" y="26353"/>
                    <a:pt x="34625" y="25585"/>
                  </a:cubicBezTo>
                  <a:cubicBezTo>
                    <a:pt x="34792" y="25152"/>
                    <a:pt x="34992" y="24685"/>
                    <a:pt x="35192" y="24251"/>
                  </a:cubicBezTo>
                  <a:cubicBezTo>
                    <a:pt x="35459" y="23651"/>
                    <a:pt x="35759" y="23017"/>
                    <a:pt x="35959" y="22350"/>
                  </a:cubicBezTo>
                  <a:cubicBezTo>
                    <a:pt x="35993" y="22316"/>
                    <a:pt x="35993" y="22283"/>
                    <a:pt x="35993" y="22283"/>
                  </a:cubicBezTo>
                  <a:lnTo>
                    <a:pt x="36059" y="22283"/>
                  </a:lnTo>
                  <a:cubicBezTo>
                    <a:pt x="36126" y="22350"/>
                    <a:pt x="36193" y="22383"/>
                    <a:pt x="36293" y="22417"/>
                  </a:cubicBezTo>
                  <a:cubicBezTo>
                    <a:pt x="36326" y="22450"/>
                    <a:pt x="36393" y="22450"/>
                    <a:pt x="36426" y="22483"/>
                  </a:cubicBezTo>
                  <a:cubicBezTo>
                    <a:pt x="37327" y="22950"/>
                    <a:pt x="38194" y="23484"/>
                    <a:pt x="39028" y="23984"/>
                  </a:cubicBezTo>
                  <a:cubicBezTo>
                    <a:pt x="39295" y="24151"/>
                    <a:pt x="39562" y="24318"/>
                    <a:pt x="39829" y="24485"/>
                  </a:cubicBezTo>
                  <a:cubicBezTo>
                    <a:pt x="42264" y="25919"/>
                    <a:pt x="44232" y="27987"/>
                    <a:pt x="45666" y="30556"/>
                  </a:cubicBezTo>
                  <a:cubicBezTo>
                    <a:pt x="45800" y="30789"/>
                    <a:pt x="45933" y="31023"/>
                    <a:pt x="45933" y="31089"/>
                  </a:cubicBezTo>
                  <a:cubicBezTo>
                    <a:pt x="45900" y="31156"/>
                    <a:pt x="45666" y="31256"/>
                    <a:pt x="45466" y="31356"/>
                  </a:cubicBezTo>
                  <a:lnTo>
                    <a:pt x="45366" y="31390"/>
                  </a:lnTo>
                  <a:cubicBezTo>
                    <a:pt x="45099" y="31523"/>
                    <a:pt x="44899" y="31590"/>
                    <a:pt x="44732" y="31590"/>
                  </a:cubicBezTo>
                  <a:cubicBezTo>
                    <a:pt x="44565" y="31590"/>
                    <a:pt x="44365" y="31556"/>
                    <a:pt x="44132" y="31223"/>
                  </a:cubicBezTo>
                  <a:cubicBezTo>
                    <a:pt x="43965" y="30989"/>
                    <a:pt x="43698" y="30856"/>
                    <a:pt x="43431" y="30756"/>
                  </a:cubicBezTo>
                  <a:cubicBezTo>
                    <a:pt x="43331" y="30723"/>
                    <a:pt x="43231" y="30689"/>
                    <a:pt x="43098" y="30689"/>
                  </a:cubicBezTo>
                  <a:cubicBezTo>
                    <a:pt x="42964" y="30689"/>
                    <a:pt x="42831" y="30723"/>
                    <a:pt x="42731" y="30823"/>
                  </a:cubicBezTo>
                  <a:cubicBezTo>
                    <a:pt x="42497" y="31056"/>
                    <a:pt x="42564" y="31323"/>
                    <a:pt x="42631" y="31490"/>
                  </a:cubicBezTo>
                  <a:cubicBezTo>
                    <a:pt x="42631" y="31523"/>
                    <a:pt x="42664" y="31590"/>
                    <a:pt x="42664" y="31623"/>
                  </a:cubicBezTo>
                  <a:lnTo>
                    <a:pt x="42464" y="31623"/>
                  </a:lnTo>
                  <a:cubicBezTo>
                    <a:pt x="42064" y="31623"/>
                    <a:pt x="41897" y="31790"/>
                    <a:pt x="41830" y="31890"/>
                  </a:cubicBezTo>
                  <a:cubicBezTo>
                    <a:pt x="41763" y="32023"/>
                    <a:pt x="41697" y="32257"/>
                    <a:pt x="41897" y="32591"/>
                  </a:cubicBezTo>
                  <a:cubicBezTo>
                    <a:pt x="41963" y="32724"/>
                    <a:pt x="42030" y="32857"/>
                    <a:pt x="42130" y="32957"/>
                  </a:cubicBezTo>
                  <a:cubicBezTo>
                    <a:pt x="41930" y="33058"/>
                    <a:pt x="41797" y="33191"/>
                    <a:pt x="41730" y="33391"/>
                  </a:cubicBezTo>
                  <a:cubicBezTo>
                    <a:pt x="41663" y="33658"/>
                    <a:pt x="41897" y="33925"/>
                    <a:pt x="42064" y="34092"/>
                  </a:cubicBezTo>
                  <a:cubicBezTo>
                    <a:pt x="42097" y="34158"/>
                    <a:pt x="42164" y="34192"/>
                    <a:pt x="42230" y="34258"/>
                  </a:cubicBezTo>
                  <a:cubicBezTo>
                    <a:pt x="42897" y="34725"/>
                    <a:pt x="43531" y="35126"/>
                    <a:pt x="44232" y="35459"/>
                  </a:cubicBezTo>
                  <a:cubicBezTo>
                    <a:pt x="44632" y="35626"/>
                    <a:pt x="44999" y="35726"/>
                    <a:pt x="45399" y="35726"/>
                  </a:cubicBezTo>
                  <a:cubicBezTo>
                    <a:pt x="45699" y="35726"/>
                    <a:pt x="46000" y="35659"/>
                    <a:pt x="46333" y="35526"/>
                  </a:cubicBezTo>
                  <a:cubicBezTo>
                    <a:pt x="46567" y="35459"/>
                    <a:pt x="46800" y="35359"/>
                    <a:pt x="47034" y="35292"/>
                  </a:cubicBezTo>
                  <a:cubicBezTo>
                    <a:pt x="47434" y="35159"/>
                    <a:pt x="47834" y="34992"/>
                    <a:pt x="48235" y="34825"/>
                  </a:cubicBezTo>
                  <a:cubicBezTo>
                    <a:pt x="48301" y="34792"/>
                    <a:pt x="48368" y="34792"/>
                    <a:pt x="48401" y="34792"/>
                  </a:cubicBezTo>
                  <a:cubicBezTo>
                    <a:pt x="48435" y="34792"/>
                    <a:pt x="48468" y="34792"/>
                    <a:pt x="48535" y="34926"/>
                  </a:cubicBezTo>
                  <a:cubicBezTo>
                    <a:pt x="49002" y="35893"/>
                    <a:pt x="49502" y="36860"/>
                    <a:pt x="50003" y="37828"/>
                  </a:cubicBezTo>
                  <a:cubicBezTo>
                    <a:pt x="50036" y="37894"/>
                    <a:pt x="50036" y="37928"/>
                    <a:pt x="50069" y="37928"/>
                  </a:cubicBezTo>
                  <a:cubicBezTo>
                    <a:pt x="50036" y="37928"/>
                    <a:pt x="50036" y="37961"/>
                    <a:pt x="49936" y="37994"/>
                  </a:cubicBezTo>
                  <a:cubicBezTo>
                    <a:pt x="49302" y="38261"/>
                    <a:pt x="48735" y="38495"/>
                    <a:pt x="48201" y="38662"/>
                  </a:cubicBezTo>
                  <a:cubicBezTo>
                    <a:pt x="48168" y="38695"/>
                    <a:pt x="48135" y="38695"/>
                    <a:pt x="48068" y="38695"/>
                  </a:cubicBezTo>
                  <a:cubicBezTo>
                    <a:pt x="48001" y="38695"/>
                    <a:pt x="47934" y="38695"/>
                    <a:pt x="47834" y="38628"/>
                  </a:cubicBezTo>
                  <a:cubicBezTo>
                    <a:pt x="47501" y="38428"/>
                    <a:pt x="47100" y="38195"/>
                    <a:pt x="46600" y="37961"/>
                  </a:cubicBezTo>
                  <a:cubicBezTo>
                    <a:pt x="46367" y="37861"/>
                    <a:pt x="46133" y="37794"/>
                    <a:pt x="45933" y="37794"/>
                  </a:cubicBezTo>
                  <a:lnTo>
                    <a:pt x="45833" y="37794"/>
                  </a:lnTo>
                  <a:cubicBezTo>
                    <a:pt x="45566" y="37828"/>
                    <a:pt x="45433" y="37928"/>
                    <a:pt x="45399" y="38028"/>
                  </a:cubicBezTo>
                  <a:cubicBezTo>
                    <a:pt x="45333" y="38128"/>
                    <a:pt x="45266" y="38261"/>
                    <a:pt x="45333" y="38495"/>
                  </a:cubicBezTo>
                  <a:cubicBezTo>
                    <a:pt x="45433" y="38728"/>
                    <a:pt x="45566" y="38895"/>
                    <a:pt x="45699" y="39062"/>
                  </a:cubicBezTo>
                  <a:lnTo>
                    <a:pt x="45766" y="39129"/>
                  </a:lnTo>
                  <a:cubicBezTo>
                    <a:pt x="45766" y="39129"/>
                    <a:pt x="45766" y="39162"/>
                    <a:pt x="45800" y="39162"/>
                  </a:cubicBezTo>
                  <a:cubicBezTo>
                    <a:pt x="45566" y="39195"/>
                    <a:pt x="45232" y="39229"/>
                    <a:pt x="45099" y="39629"/>
                  </a:cubicBezTo>
                  <a:cubicBezTo>
                    <a:pt x="44966" y="39996"/>
                    <a:pt x="45166" y="40263"/>
                    <a:pt x="45333" y="40463"/>
                  </a:cubicBezTo>
                  <a:cubicBezTo>
                    <a:pt x="45366" y="40530"/>
                    <a:pt x="45433" y="40563"/>
                    <a:pt x="45466" y="40596"/>
                  </a:cubicBezTo>
                  <a:lnTo>
                    <a:pt x="45499" y="40596"/>
                  </a:lnTo>
                  <a:cubicBezTo>
                    <a:pt x="45299" y="40730"/>
                    <a:pt x="45199" y="40863"/>
                    <a:pt x="45166" y="40997"/>
                  </a:cubicBezTo>
                  <a:cubicBezTo>
                    <a:pt x="45132" y="41163"/>
                    <a:pt x="45199" y="41330"/>
                    <a:pt x="45333" y="41497"/>
                  </a:cubicBezTo>
                  <a:cubicBezTo>
                    <a:pt x="45466" y="41697"/>
                    <a:pt x="45633" y="41830"/>
                    <a:pt x="45833" y="41931"/>
                  </a:cubicBezTo>
                  <a:cubicBezTo>
                    <a:pt x="46033" y="42064"/>
                    <a:pt x="46233" y="42164"/>
                    <a:pt x="46467" y="42264"/>
                  </a:cubicBezTo>
                  <a:cubicBezTo>
                    <a:pt x="46567" y="42297"/>
                    <a:pt x="46700" y="42364"/>
                    <a:pt x="46834" y="42431"/>
                  </a:cubicBezTo>
                  <a:cubicBezTo>
                    <a:pt x="47234" y="42631"/>
                    <a:pt x="47668" y="42731"/>
                    <a:pt x="48101" y="42731"/>
                  </a:cubicBezTo>
                  <a:cubicBezTo>
                    <a:pt x="48501" y="42731"/>
                    <a:pt x="48968" y="42631"/>
                    <a:pt x="49402" y="42431"/>
                  </a:cubicBezTo>
                  <a:cubicBezTo>
                    <a:pt x="49736" y="42297"/>
                    <a:pt x="50036" y="42164"/>
                    <a:pt x="50336" y="41997"/>
                  </a:cubicBezTo>
                  <a:lnTo>
                    <a:pt x="50836" y="41764"/>
                  </a:lnTo>
                  <a:cubicBezTo>
                    <a:pt x="50970" y="41730"/>
                    <a:pt x="51137" y="41664"/>
                    <a:pt x="51137" y="41630"/>
                  </a:cubicBezTo>
                  <a:cubicBezTo>
                    <a:pt x="51170" y="41664"/>
                    <a:pt x="51237" y="41830"/>
                    <a:pt x="51270" y="41964"/>
                  </a:cubicBezTo>
                  <a:cubicBezTo>
                    <a:pt x="51604" y="42798"/>
                    <a:pt x="51837" y="43565"/>
                    <a:pt x="52037" y="44332"/>
                  </a:cubicBezTo>
                  <a:cubicBezTo>
                    <a:pt x="51804" y="44766"/>
                    <a:pt x="51670" y="45233"/>
                    <a:pt x="51537" y="45767"/>
                  </a:cubicBezTo>
                  <a:lnTo>
                    <a:pt x="51504" y="45833"/>
                  </a:lnTo>
                  <a:cubicBezTo>
                    <a:pt x="51504" y="45867"/>
                    <a:pt x="51504" y="45867"/>
                    <a:pt x="51504" y="45900"/>
                  </a:cubicBezTo>
                  <a:cubicBezTo>
                    <a:pt x="50836" y="48002"/>
                    <a:pt x="49869" y="49469"/>
                    <a:pt x="48501" y="50603"/>
                  </a:cubicBezTo>
                  <a:cubicBezTo>
                    <a:pt x="46567" y="52205"/>
                    <a:pt x="44232" y="53072"/>
                    <a:pt x="41563" y="53105"/>
                  </a:cubicBezTo>
                  <a:lnTo>
                    <a:pt x="41230" y="53105"/>
                  </a:lnTo>
                  <a:cubicBezTo>
                    <a:pt x="39362" y="53105"/>
                    <a:pt x="37494" y="52772"/>
                    <a:pt x="35892" y="52438"/>
                  </a:cubicBezTo>
                  <a:cubicBezTo>
                    <a:pt x="32957" y="51771"/>
                    <a:pt x="30389" y="50870"/>
                    <a:pt x="28120" y="49669"/>
                  </a:cubicBezTo>
                  <a:cubicBezTo>
                    <a:pt x="25185" y="48135"/>
                    <a:pt x="22983" y="45733"/>
                    <a:pt x="21616" y="42564"/>
                  </a:cubicBezTo>
                  <a:cubicBezTo>
                    <a:pt x="21182" y="41497"/>
                    <a:pt x="20848" y="40363"/>
                    <a:pt x="20582" y="39362"/>
                  </a:cubicBezTo>
                  <a:cubicBezTo>
                    <a:pt x="20548" y="39229"/>
                    <a:pt x="20515" y="39129"/>
                    <a:pt x="20481" y="38995"/>
                  </a:cubicBezTo>
                  <a:cubicBezTo>
                    <a:pt x="20381" y="38662"/>
                    <a:pt x="20315" y="38295"/>
                    <a:pt x="20148" y="37961"/>
                  </a:cubicBezTo>
                  <a:cubicBezTo>
                    <a:pt x="19948" y="37461"/>
                    <a:pt x="19681" y="37261"/>
                    <a:pt x="19181" y="37261"/>
                  </a:cubicBezTo>
                  <a:lnTo>
                    <a:pt x="19047" y="37261"/>
                  </a:lnTo>
                  <a:cubicBezTo>
                    <a:pt x="18780" y="37261"/>
                    <a:pt x="18513" y="37361"/>
                    <a:pt x="18313" y="37561"/>
                  </a:cubicBezTo>
                  <a:cubicBezTo>
                    <a:pt x="18280" y="37527"/>
                    <a:pt x="18247" y="37527"/>
                    <a:pt x="18213" y="37527"/>
                  </a:cubicBezTo>
                  <a:cubicBezTo>
                    <a:pt x="18146" y="37494"/>
                    <a:pt x="18080" y="37494"/>
                    <a:pt x="18046" y="37494"/>
                  </a:cubicBezTo>
                  <a:lnTo>
                    <a:pt x="16812" y="37494"/>
                  </a:lnTo>
                  <a:cubicBezTo>
                    <a:pt x="16479" y="37494"/>
                    <a:pt x="16178" y="37494"/>
                    <a:pt x="15845" y="37527"/>
                  </a:cubicBezTo>
                  <a:cubicBezTo>
                    <a:pt x="15411" y="37527"/>
                    <a:pt x="14978" y="37561"/>
                    <a:pt x="14544" y="37661"/>
                  </a:cubicBezTo>
                  <a:cubicBezTo>
                    <a:pt x="14377" y="37661"/>
                    <a:pt x="14177" y="37728"/>
                    <a:pt x="14077" y="37894"/>
                  </a:cubicBezTo>
                  <a:cubicBezTo>
                    <a:pt x="13977" y="38061"/>
                    <a:pt x="14010" y="38261"/>
                    <a:pt x="14077" y="38428"/>
                  </a:cubicBezTo>
                  <a:cubicBezTo>
                    <a:pt x="14077" y="38495"/>
                    <a:pt x="14110" y="38561"/>
                    <a:pt x="14144" y="38628"/>
                  </a:cubicBezTo>
                  <a:cubicBezTo>
                    <a:pt x="14244" y="38862"/>
                    <a:pt x="14344" y="39095"/>
                    <a:pt x="14444" y="39329"/>
                  </a:cubicBezTo>
                  <a:cubicBezTo>
                    <a:pt x="14711" y="39929"/>
                    <a:pt x="14978" y="40563"/>
                    <a:pt x="15278" y="41197"/>
                  </a:cubicBezTo>
                  <a:cubicBezTo>
                    <a:pt x="15311" y="41230"/>
                    <a:pt x="15344" y="41297"/>
                    <a:pt x="15378" y="41330"/>
                  </a:cubicBezTo>
                  <a:cubicBezTo>
                    <a:pt x="15378" y="41363"/>
                    <a:pt x="15411" y="41397"/>
                    <a:pt x="15411" y="41397"/>
                  </a:cubicBezTo>
                  <a:cubicBezTo>
                    <a:pt x="15378" y="41430"/>
                    <a:pt x="15344" y="41497"/>
                    <a:pt x="15211" y="41564"/>
                  </a:cubicBezTo>
                  <a:lnTo>
                    <a:pt x="15144" y="41597"/>
                  </a:lnTo>
                  <a:cubicBezTo>
                    <a:pt x="14644" y="41931"/>
                    <a:pt x="14144" y="42264"/>
                    <a:pt x="13643" y="42631"/>
                  </a:cubicBezTo>
                  <a:cubicBezTo>
                    <a:pt x="13410" y="42798"/>
                    <a:pt x="13210" y="42965"/>
                    <a:pt x="13176" y="43198"/>
                  </a:cubicBezTo>
                  <a:cubicBezTo>
                    <a:pt x="13143" y="43398"/>
                    <a:pt x="13310" y="43598"/>
                    <a:pt x="13543" y="43832"/>
                  </a:cubicBezTo>
                  <a:cubicBezTo>
                    <a:pt x="13677" y="43965"/>
                    <a:pt x="13810" y="44099"/>
                    <a:pt x="13977" y="44232"/>
                  </a:cubicBezTo>
                  <a:lnTo>
                    <a:pt x="14244" y="44466"/>
                  </a:lnTo>
                  <a:cubicBezTo>
                    <a:pt x="14644" y="44799"/>
                    <a:pt x="15078" y="45166"/>
                    <a:pt x="15511" y="45500"/>
                  </a:cubicBezTo>
                  <a:cubicBezTo>
                    <a:pt x="15645" y="45633"/>
                    <a:pt x="15645" y="45633"/>
                    <a:pt x="15578" y="45800"/>
                  </a:cubicBezTo>
                  <a:cubicBezTo>
                    <a:pt x="15244" y="46300"/>
                    <a:pt x="14944" y="46834"/>
                    <a:pt x="14544" y="47535"/>
                  </a:cubicBezTo>
                  <a:cubicBezTo>
                    <a:pt x="14410" y="47801"/>
                    <a:pt x="14277" y="48068"/>
                    <a:pt x="14377" y="48335"/>
                  </a:cubicBezTo>
                  <a:cubicBezTo>
                    <a:pt x="14444" y="48569"/>
                    <a:pt x="14711" y="48735"/>
                    <a:pt x="14978" y="48869"/>
                  </a:cubicBezTo>
                  <a:cubicBezTo>
                    <a:pt x="15978" y="49336"/>
                    <a:pt x="16779" y="49736"/>
                    <a:pt x="17646" y="50136"/>
                  </a:cubicBezTo>
                  <a:cubicBezTo>
                    <a:pt x="17780" y="50203"/>
                    <a:pt x="17813" y="50270"/>
                    <a:pt x="17780" y="50437"/>
                  </a:cubicBezTo>
                  <a:cubicBezTo>
                    <a:pt x="17713" y="50904"/>
                    <a:pt x="17646" y="51371"/>
                    <a:pt x="17579" y="51838"/>
                  </a:cubicBezTo>
                  <a:cubicBezTo>
                    <a:pt x="17546" y="52138"/>
                    <a:pt x="17513" y="52471"/>
                    <a:pt x="17446" y="52772"/>
                  </a:cubicBezTo>
                  <a:cubicBezTo>
                    <a:pt x="17346" y="53505"/>
                    <a:pt x="17446" y="53672"/>
                    <a:pt x="18146" y="53806"/>
                  </a:cubicBezTo>
                  <a:cubicBezTo>
                    <a:pt x="18213" y="53839"/>
                    <a:pt x="18280" y="53839"/>
                    <a:pt x="18347" y="53839"/>
                  </a:cubicBezTo>
                  <a:lnTo>
                    <a:pt x="19247" y="54006"/>
                  </a:lnTo>
                  <a:cubicBezTo>
                    <a:pt x="19981" y="54106"/>
                    <a:pt x="20682" y="54239"/>
                    <a:pt x="21415" y="54339"/>
                  </a:cubicBezTo>
                  <a:cubicBezTo>
                    <a:pt x="21616" y="54373"/>
                    <a:pt x="21649" y="54406"/>
                    <a:pt x="21649" y="54573"/>
                  </a:cubicBezTo>
                  <a:cubicBezTo>
                    <a:pt x="21682" y="54873"/>
                    <a:pt x="21716" y="55173"/>
                    <a:pt x="21749" y="55474"/>
                  </a:cubicBezTo>
                  <a:cubicBezTo>
                    <a:pt x="21749" y="55740"/>
                    <a:pt x="21782" y="56041"/>
                    <a:pt x="21816" y="56307"/>
                  </a:cubicBezTo>
                  <a:cubicBezTo>
                    <a:pt x="21849" y="56674"/>
                    <a:pt x="21916" y="56975"/>
                    <a:pt x="21983" y="57275"/>
                  </a:cubicBezTo>
                  <a:cubicBezTo>
                    <a:pt x="22083" y="57542"/>
                    <a:pt x="22283" y="57708"/>
                    <a:pt x="22583" y="57708"/>
                  </a:cubicBezTo>
                  <a:lnTo>
                    <a:pt x="22616" y="57708"/>
                  </a:lnTo>
                  <a:cubicBezTo>
                    <a:pt x="22616" y="57708"/>
                    <a:pt x="22816" y="57675"/>
                    <a:pt x="22883" y="57675"/>
                  </a:cubicBezTo>
                  <a:lnTo>
                    <a:pt x="23851" y="57575"/>
                  </a:lnTo>
                  <a:cubicBezTo>
                    <a:pt x="24551" y="57508"/>
                    <a:pt x="25252" y="57442"/>
                    <a:pt x="25952" y="57375"/>
                  </a:cubicBezTo>
                  <a:lnTo>
                    <a:pt x="26286" y="57375"/>
                  </a:lnTo>
                  <a:cubicBezTo>
                    <a:pt x="26319" y="57408"/>
                    <a:pt x="26352" y="57542"/>
                    <a:pt x="26386" y="57675"/>
                  </a:cubicBezTo>
                  <a:cubicBezTo>
                    <a:pt x="26386" y="57675"/>
                    <a:pt x="26686" y="58843"/>
                    <a:pt x="26753" y="59109"/>
                  </a:cubicBezTo>
                  <a:cubicBezTo>
                    <a:pt x="26853" y="59443"/>
                    <a:pt x="26953" y="59710"/>
                    <a:pt x="27086" y="59943"/>
                  </a:cubicBezTo>
                  <a:cubicBezTo>
                    <a:pt x="27253" y="60244"/>
                    <a:pt x="27386" y="60477"/>
                    <a:pt x="27753" y="60477"/>
                  </a:cubicBezTo>
                  <a:cubicBezTo>
                    <a:pt x="27853" y="60477"/>
                    <a:pt x="27920" y="60477"/>
                    <a:pt x="28020" y="60444"/>
                  </a:cubicBezTo>
                  <a:cubicBezTo>
                    <a:pt x="28087" y="60444"/>
                    <a:pt x="28154" y="60444"/>
                    <a:pt x="28187" y="60410"/>
                  </a:cubicBezTo>
                  <a:lnTo>
                    <a:pt x="28287" y="60410"/>
                  </a:lnTo>
                  <a:cubicBezTo>
                    <a:pt x="29221" y="60244"/>
                    <a:pt x="30155" y="60010"/>
                    <a:pt x="31022" y="59777"/>
                  </a:cubicBezTo>
                  <a:lnTo>
                    <a:pt x="31323" y="59710"/>
                  </a:lnTo>
                  <a:lnTo>
                    <a:pt x="31456" y="59710"/>
                  </a:lnTo>
                  <a:cubicBezTo>
                    <a:pt x="31489" y="59710"/>
                    <a:pt x="31523" y="59710"/>
                    <a:pt x="31589" y="59843"/>
                  </a:cubicBezTo>
                  <a:cubicBezTo>
                    <a:pt x="31689" y="60144"/>
                    <a:pt x="31823" y="60444"/>
                    <a:pt x="31956" y="60744"/>
                  </a:cubicBezTo>
                  <a:cubicBezTo>
                    <a:pt x="32056" y="60977"/>
                    <a:pt x="32156" y="61211"/>
                    <a:pt x="32257" y="61444"/>
                  </a:cubicBezTo>
                  <a:cubicBezTo>
                    <a:pt x="32423" y="61878"/>
                    <a:pt x="32590" y="62245"/>
                    <a:pt x="32990" y="62245"/>
                  </a:cubicBezTo>
                  <a:cubicBezTo>
                    <a:pt x="33124" y="62245"/>
                    <a:pt x="33324" y="62178"/>
                    <a:pt x="33624" y="62078"/>
                  </a:cubicBezTo>
                  <a:cubicBezTo>
                    <a:pt x="34291" y="61845"/>
                    <a:pt x="34925" y="61645"/>
                    <a:pt x="35559" y="61411"/>
                  </a:cubicBezTo>
                  <a:lnTo>
                    <a:pt x="36326" y="61144"/>
                  </a:lnTo>
                  <a:cubicBezTo>
                    <a:pt x="36426" y="61111"/>
                    <a:pt x="36526" y="61078"/>
                    <a:pt x="36560" y="61078"/>
                  </a:cubicBezTo>
                  <a:cubicBezTo>
                    <a:pt x="36560" y="61078"/>
                    <a:pt x="36660" y="61178"/>
                    <a:pt x="36693" y="61278"/>
                  </a:cubicBezTo>
                  <a:cubicBezTo>
                    <a:pt x="36860" y="61478"/>
                    <a:pt x="37060" y="61711"/>
                    <a:pt x="37227" y="61945"/>
                  </a:cubicBezTo>
                  <a:cubicBezTo>
                    <a:pt x="37494" y="62312"/>
                    <a:pt x="37794" y="62712"/>
                    <a:pt x="38061" y="63079"/>
                  </a:cubicBezTo>
                  <a:cubicBezTo>
                    <a:pt x="38361" y="63446"/>
                    <a:pt x="38561" y="63646"/>
                    <a:pt x="38861" y="63646"/>
                  </a:cubicBezTo>
                  <a:cubicBezTo>
                    <a:pt x="39061" y="63646"/>
                    <a:pt x="39295" y="63513"/>
                    <a:pt x="39628" y="63279"/>
                  </a:cubicBezTo>
                  <a:cubicBezTo>
                    <a:pt x="40329" y="62812"/>
                    <a:pt x="41029" y="62245"/>
                    <a:pt x="41697" y="61711"/>
                  </a:cubicBezTo>
                  <a:lnTo>
                    <a:pt x="41963" y="61511"/>
                  </a:lnTo>
                  <a:cubicBezTo>
                    <a:pt x="41997" y="61478"/>
                    <a:pt x="42064" y="61411"/>
                    <a:pt x="42097" y="61411"/>
                  </a:cubicBezTo>
                  <a:cubicBezTo>
                    <a:pt x="42130" y="61411"/>
                    <a:pt x="42164" y="61478"/>
                    <a:pt x="42230" y="61511"/>
                  </a:cubicBezTo>
                  <a:lnTo>
                    <a:pt x="42497" y="61811"/>
                  </a:lnTo>
                  <a:cubicBezTo>
                    <a:pt x="42864" y="62112"/>
                    <a:pt x="43198" y="62445"/>
                    <a:pt x="43531" y="62745"/>
                  </a:cubicBezTo>
                  <a:cubicBezTo>
                    <a:pt x="43831" y="63012"/>
                    <a:pt x="44032" y="63179"/>
                    <a:pt x="44265" y="63179"/>
                  </a:cubicBezTo>
                  <a:cubicBezTo>
                    <a:pt x="44499" y="63179"/>
                    <a:pt x="44699" y="63012"/>
                    <a:pt x="44966" y="62712"/>
                  </a:cubicBezTo>
                  <a:cubicBezTo>
                    <a:pt x="45599" y="62045"/>
                    <a:pt x="46200" y="61344"/>
                    <a:pt x="46834" y="60644"/>
                  </a:cubicBezTo>
                  <a:cubicBezTo>
                    <a:pt x="46900" y="60544"/>
                    <a:pt x="46934" y="60544"/>
                    <a:pt x="46934" y="60544"/>
                  </a:cubicBezTo>
                  <a:cubicBezTo>
                    <a:pt x="46934" y="60544"/>
                    <a:pt x="46967" y="60544"/>
                    <a:pt x="47067" y="60611"/>
                  </a:cubicBezTo>
                  <a:cubicBezTo>
                    <a:pt x="47601" y="60977"/>
                    <a:pt x="48168" y="61344"/>
                    <a:pt x="48902" y="61811"/>
                  </a:cubicBezTo>
                  <a:cubicBezTo>
                    <a:pt x="49235" y="62012"/>
                    <a:pt x="49435" y="62112"/>
                    <a:pt x="49636" y="62112"/>
                  </a:cubicBezTo>
                  <a:cubicBezTo>
                    <a:pt x="49936" y="62112"/>
                    <a:pt x="50103" y="61878"/>
                    <a:pt x="50336" y="61511"/>
                  </a:cubicBezTo>
                  <a:lnTo>
                    <a:pt x="51137" y="60277"/>
                  </a:lnTo>
                  <a:cubicBezTo>
                    <a:pt x="51437" y="59843"/>
                    <a:pt x="51704" y="59410"/>
                    <a:pt x="51971" y="59009"/>
                  </a:cubicBezTo>
                  <a:cubicBezTo>
                    <a:pt x="52004" y="58909"/>
                    <a:pt x="52037" y="58909"/>
                    <a:pt x="52037" y="58909"/>
                  </a:cubicBezTo>
                  <a:cubicBezTo>
                    <a:pt x="52037" y="58909"/>
                    <a:pt x="52071" y="58909"/>
                    <a:pt x="52171" y="58943"/>
                  </a:cubicBezTo>
                  <a:cubicBezTo>
                    <a:pt x="52538" y="59176"/>
                    <a:pt x="52938" y="59476"/>
                    <a:pt x="53305" y="59743"/>
                  </a:cubicBezTo>
                  <a:cubicBezTo>
                    <a:pt x="53472" y="59877"/>
                    <a:pt x="53672" y="60010"/>
                    <a:pt x="53839" y="60110"/>
                  </a:cubicBezTo>
                  <a:cubicBezTo>
                    <a:pt x="54139" y="60344"/>
                    <a:pt x="54339" y="60444"/>
                    <a:pt x="54506" y="60444"/>
                  </a:cubicBezTo>
                  <a:cubicBezTo>
                    <a:pt x="54839" y="60444"/>
                    <a:pt x="54939" y="60077"/>
                    <a:pt x="55073" y="59677"/>
                  </a:cubicBezTo>
                  <a:lnTo>
                    <a:pt x="55140" y="59343"/>
                  </a:lnTo>
                  <a:cubicBezTo>
                    <a:pt x="55340" y="58676"/>
                    <a:pt x="55506" y="57975"/>
                    <a:pt x="55673" y="57308"/>
                  </a:cubicBezTo>
                  <a:cubicBezTo>
                    <a:pt x="55707" y="57241"/>
                    <a:pt x="55707" y="57208"/>
                    <a:pt x="55707" y="57208"/>
                  </a:cubicBezTo>
                  <a:cubicBezTo>
                    <a:pt x="55740" y="57208"/>
                    <a:pt x="55773" y="57208"/>
                    <a:pt x="55840" y="57241"/>
                  </a:cubicBezTo>
                  <a:cubicBezTo>
                    <a:pt x="56707" y="57475"/>
                    <a:pt x="57575" y="57675"/>
                    <a:pt x="58242" y="57842"/>
                  </a:cubicBezTo>
                  <a:cubicBezTo>
                    <a:pt x="58475" y="57909"/>
                    <a:pt x="58642" y="57942"/>
                    <a:pt x="58742" y="57942"/>
                  </a:cubicBezTo>
                  <a:cubicBezTo>
                    <a:pt x="59309" y="57942"/>
                    <a:pt x="59376" y="57408"/>
                    <a:pt x="59409" y="57008"/>
                  </a:cubicBezTo>
                  <a:lnTo>
                    <a:pt x="59443" y="56408"/>
                  </a:lnTo>
                  <a:cubicBezTo>
                    <a:pt x="59509" y="55674"/>
                    <a:pt x="59609" y="54906"/>
                    <a:pt x="59709" y="54139"/>
                  </a:cubicBezTo>
                  <a:lnTo>
                    <a:pt x="59709" y="54006"/>
                  </a:lnTo>
                  <a:cubicBezTo>
                    <a:pt x="59709" y="53939"/>
                    <a:pt x="59743" y="53839"/>
                    <a:pt x="59743" y="53839"/>
                  </a:cubicBezTo>
                  <a:cubicBezTo>
                    <a:pt x="59743" y="53839"/>
                    <a:pt x="59810" y="53806"/>
                    <a:pt x="60076" y="53772"/>
                  </a:cubicBezTo>
                  <a:cubicBezTo>
                    <a:pt x="60343" y="53772"/>
                    <a:pt x="60643" y="53739"/>
                    <a:pt x="60944" y="53739"/>
                  </a:cubicBezTo>
                  <a:cubicBezTo>
                    <a:pt x="61411" y="53706"/>
                    <a:pt x="61878" y="53672"/>
                    <a:pt x="62311" y="53639"/>
                  </a:cubicBezTo>
                  <a:cubicBezTo>
                    <a:pt x="63045" y="53572"/>
                    <a:pt x="63212" y="53405"/>
                    <a:pt x="63212" y="52672"/>
                  </a:cubicBezTo>
                  <a:cubicBezTo>
                    <a:pt x="63212" y="52004"/>
                    <a:pt x="63179" y="51337"/>
                    <a:pt x="63145" y="50670"/>
                  </a:cubicBezTo>
                  <a:cubicBezTo>
                    <a:pt x="63145" y="50270"/>
                    <a:pt x="63112" y="49870"/>
                    <a:pt x="63112" y="49469"/>
                  </a:cubicBezTo>
                  <a:cubicBezTo>
                    <a:pt x="63112" y="49336"/>
                    <a:pt x="63079" y="49202"/>
                    <a:pt x="63112" y="49169"/>
                  </a:cubicBezTo>
                  <a:cubicBezTo>
                    <a:pt x="63112" y="49136"/>
                    <a:pt x="63279" y="49102"/>
                    <a:pt x="63379" y="49069"/>
                  </a:cubicBezTo>
                  <a:cubicBezTo>
                    <a:pt x="63679" y="49002"/>
                    <a:pt x="64013" y="48902"/>
                    <a:pt x="64313" y="48835"/>
                  </a:cubicBezTo>
                  <a:cubicBezTo>
                    <a:pt x="64813" y="48702"/>
                    <a:pt x="65313" y="48569"/>
                    <a:pt x="65814" y="48435"/>
                  </a:cubicBezTo>
                  <a:cubicBezTo>
                    <a:pt x="66081" y="48335"/>
                    <a:pt x="66281" y="48268"/>
                    <a:pt x="66381" y="48102"/>
                  </a:cubicBezTo>
                  <a:cubicBezTo>
                    <a:pt x="66481" y="47901"/>
                    <a:pt x="66414" y="47701"/>
                    <a:pt x="66314" y="47434"/>
                  </a:cubicBezTo>
                  <a:cubicBezTo>
                    <a:pt x="66081" y="46701"/>
                    <a:pt x="65814" y="46000"/>
                    <a:pt x="65547" y="45300"/>
                  </a:cubicBezTo>
                  <a:lnTo>
                    <a:pt x="65347" y="44766"/>
                  </a:lnTo>
                  <a:cubicBezTo>
                    <a:pt x="65313" y="44599"/>
                    <a:pt x="65247" y="44466"/>
                    <a:pt x="65247" y="44432"/>
                  </a:cubicBezTo>
                  <a:cubicBezTo>
                    <a:pt x="65280" y="44399"/>
                    <a:pt x="65414" y="44332"/>
                    <a:pt x="65547" y="44232"/>
                  </a:cubicBezTo>
                  <a:lnTo>
                    <a:pt x="65914" y="44032"/>
                  </a:lnTo>
                  <a:cubicBezTo>
                    <a:pt x="66548" y="43698"/>
                    <a:pt x="67181" y="43332"/>
                    <a:pt x="67849" y="42931"/>
                  </a:cubicBezTo>
                  <a:cubicBezTo>
                    <a:pt x="68416" y="42598"/>
                    <a:pt x="68482" y="42431"/>
                    <a:pt x="68149" y="41764"/>
                  </a:cubicBezTo>
                  <a:cubicBezTo>
                    <a:pt x="67982" y="41464"/>
                    <a:pt x="67849" y="41163"/>
                    <a:pt x="67648" y="40863"/>
                  </a:cubicBezTo>
                  <a:cubicBezTo>
                    <a:pt x="67348" y="40329"/>
                    <a:pt x="67048" y="39762"/>
                    <a:pt x="66681" y="39195"/>
                  </a:cubicBezTo>
                  <a:cubicBezTo>
                    <a:pt x="66648" y="39129"/>
                    <a:pt x="66648" y="39095"/>
                    <a:pt x="66648" y="39095"/>
                  </a:cubicBezTo>
                  <a:cubicBezTo>
                    <a:pt x="66648" y="39095"/>
                    <a:pt x="66648" y="39062"/>
                    <a:pt x="66714" y="39028"/>
                  </a:cubicBezTo>
                  <a:cubicBezTo>
                    <a:pt x="66815" y="38928"/>
                    <a:pt x="66948" y="38862"/>
                    <a:pt x="67048" y="38762"/>
                  </a:cubicBezTo>
                  <a:lnTo>
                    <a:pt x="67648" y="38295"/>
                  </a:lnTo>
                  <a:cubicBezTo>
                    <a:pt x="68049" y="37994"/>
                    <a:pt x="68482" y="37661"/>
                    <a:pt x="68883" y="37361"/>
                  </a:cubicBezTo>
                  <a:cubicBezTo>
                    <a:pt x="69316" y="37027"/>
                    <a:pt x="69350" y="36760"/>
                    <a:pt x="69016" y="36327"/>
                  </a:cubicBezTo>
                  <a:cubicBezTo>
                    <a:pt x="68916" y="36226"/>
                    <a:pt x="68816" y="36093"/>
                    <a:pt x="68716" y="35993"/>
                  </a:cubicBezTo>
                  <a:lnTo>
                    <a:pt x="68649" y="35893"/>
                  </a:lnTo>
                  <a:cubicBezTo>
                    <a:pt x="68082" y="35226"/>
                    <a:pt x="67448" y="34559"/>
                    <a:pt x="66581" y="33691"/>
                  </a:cubicBezTo>
                  <a:cubicBezTo>
                    <a:pt x="66481" y="33591"/>
                    <a:pt x="66481" y="33591"/>
                    <a:pt x="66581" y="33424"/>
                  </a:cubicBezTo>
                  <a:cubicBezTo>
                    <a:pt x="67248" y="32557"/>
                    <a:pt x="67882" y="31657"/>
                    <a:pt x="68516" y="30789"/>
                  </a:cubicBezTo>
                  <a:lnTo>
                    <a:pt x="68582" y="30656"/>
                  </a:lnTo>
                  <a:cubicBezTo>
                    <a:pt x="68916" y="30222"/>
                    <a:pt x="68883" y="29989"/>
                    <a:pt x="68482" y="29588"/>
                  </a:cubicBezTo>
                  <a:cubicBezTo>
                    <a:pt x="67982" y="29155"/>
                    <a:pt x="67482" y="28788"/>
                    <a:pt x="67015" y="28421"/>
                  </a:cubicBezTo>
                  <a:lnTo>
                    <a:pt x="66681" y="28154"/>
                  </a:lnTo>
                  <a:cubicBezTo>
                    <a:pt x="66147" y="27787"/>
                    <a:pt x="65614" y="27387"/>
                    <a:pt x="65113" y="27020"/>
                  </a:cubicBezTo>
                  <a:cubicBezTo>
                    <a:pt x="64947" y="26920"/>
                    <a:pt x="64947" y="26886"/>
                    <a:pt x="65013" y="26753"/>
                  </a:cubicBezTo>
                  <a:cubicBezTo>
                    <a:pt x="65080" y="26586"/>
                    <a:pt x="65147" y="26419"/>
                    <a:pt x="65213" y="26253"/>
                  </a:cubicBezTo>
                  <a:cubicBezTo>
                    <a:pt x="65280" y="26086"/>
                    <a:pt x="65347" y="25919"/>
                    <a:pt x="65414" y="25752"/>
                  </a:cubicBezTo>
                  <a:cubicBezTo>
                    <a:pt x="65580" y="25452"/>
                    <a:pt x="65714" y="25152"/>
                    <a:pt x="65847" y="24818"/>
                  </a:cubicBezTo>
                  <a:cubicBezTo>
                    <a:pt x="65981" y="24518"/>
                    <a:pt x="66147" y="24184"/>
                    <a:pt x="66281" y="23884"/>
                  </a:cubicBezTo>
                  <a:cubicBezTo>
                    <a:pt x="66481" y="23451"/>
                    <a:pt x="66381" y="23217"/>
                    <a:pt x="65981" y="22984"/>
                  </a:cubicBezTo>
                  <a:cubicBezTo>
                    <a:pt x="65914" y="22950"/>
                    <a:pt x="65847" y="22917"/>
                    <a:pt x="65780" y="22917"/>
                  </a:cubicBezTo>
                  <a:lnTo>
                    <a:pt x="64780" y="22450"/>
                  </a:lnTo>
                  <a:cubicBezTo>
                    <a:pt x="64046" y="22116"/>
                    <a:pt x="63312" y="21783"/>
                    <a:pt x="62612" y="21416"/>
                  </a:cubicBezTo>
                  <a:cubicBezTo>
                    <a:pt x="62511" y="21382"/>
                    <a:pt x="62411" y="21349"/>
                    <a:pt x="62345" y="21316"/>
                  </a:cubicBezTo>
                  <a:cubicBezTo>
                    <a:pt x="62278" y="21282"/>
                    <a:pt x="62211" y="21249"/>
                    <a:pt x="62178" y="21249"/>
                  </a:cubicBezTo>
                  <a:cubicBezTo>
                    <a:pt x="62178" y="21216"/>
                    <a:pt x="62245" y="21016"/>
                    <a:pt x="62311" y="20749"/>
                  </a:cubicBezTo>
                  <a:cubicBezTo>
                    <a:pt x="62378" y="20448"/>
                    <a:pt x="62478" y="20115"/>
                    <a:pt x="62578" y="19781"/>
                  </a:cubicBezTo>
                  <a:cubicBezTo>
                    <a:pt x="62645" y="19514"/>
                    <a:pt x="62745" y="19248"/>
                    <a:pt x="62812" y="18981"/>
                  </a:cubicBezTo>
                  <a:cubicBezTo>
                    <a:pt x="62912" y="18580"/>
                    <a:pt x="63012" y="18280"/>
                    <a:pt x="62878" y="18080"/>
                  </a:cubicBezTo>
                  <a:cubicBezTo>
                    <a:pt x="62745" y="17880"/>
                    <a:pt x="62478" y="17813"/>
                    <a:pt x="62044" y="17747"/>
                  </a:cubicBezTo>
                  <a:cubicBezTo>
                    <a:pt x="61577" y="17646"/>
                    <a:pt x="61077" y="17546"/>
                    <a:pt x="60577" y="17446"/>
                  </a:cubicBezTo>
                  <a:cubicBezTo>
                    <a:pt x="60143" y="17380"/>
                    <a:pt x="59676" y="17280"/>
                    <a:pt x="59209" y="17179"/>
                  </a:cubicBezTo>
                  <a:cubicBezTo>
                    <a:pt x="59142" y="17179"/>
                    <a:pt x="58976" y="17146"/>
                    <a:pt x="58909" y="17113"/>
                  </a:cubicBezTo>
                  <a:cubicBezTo>
                    <a:pt x="58909" y="17079"/>
                    <a:pt x="58909" y="17046"/>
                    <a:pt x="58942" y="17013"/>
                  </a:cubicBezTo>
                  <a:lnTo>
                    <a:pt x="58942" y="16846"/>
                  </a:lnTo>
                  <a:cubicBezTo>
                    <a:pt x="58976" y="15912"/>
                    <a:pt x="58976" y="14911"/>
                    <a:pt x="58909" y="13910"/>
                  </a:cubicBezTo>
                  <a:cubicBezTo>
                    <a:pt x="58876" y="13410"/>
                    <a:pt x="58742" y="13243"/>
                    <a:pt x="58242" y="13210"/>
                  </a:cubicBezTo>
                  <a:cubicBezTo>
                    <a:pt x="57775" y="13143"/>
                    <a:pt x="57408" y="13143"/>
                    <a:pt x="57074" y="13143"/>
                  </a:cubicBezTo>
                  <a:lnTo>
                    <a:pt x="55240" y="13143"/>
                  </a:lnTo>
                  <a:cubicBezTo>
                    <a:pt x="55006" y="13143"/>
                    <a:pt x="54773" y="13143"/>
                    <a:pt x="54572" y="13110"/>
                  </a:cubicBezTo>
                  <a:lnTo>
                    <a:pt x="54472" y="13110"/>
                  </a:lnTo>
                  <a:cubicBezTo>
                    <a:pt x="54472" y="13110"/>
                    <a:pt x="54472" y="13077"/>
                    <a:pt x="54472" y="13010"/>
                  </a:cubicBezTo>
                  <a:cubicBezTo>
                    <a:pt x="54439" y="12509"/>
                    <a:pt x="54406" y="12009"/>
                    <a:pt x="54372" y="11409"/>
                  </a:cubicBezTo>
                  <a:cubicBezTo>
                    <a:pt x="54339" y="11175"/>
                    <a:pt x="54306" y="10942"/>
                    <a:pt x="54306" y="10708"/>
                  </a:cubicBezTo>
                  <a:cubicBezTo>
                    <a:pt x="54272" y="10408"/>
                    <a:pt x="54239" y="10108"/>
                    <a:pt x="54206" y="9774"/>
                  </a:cubicBezTo>
                  <a:cubicBezTo>
                    <a:pt x="54172" y="9407"/>
                    <a:pt x="53972" y="9207"/>
                    <a:pt x="53572" y="9207"/>
                  </a:cubicBezTo>
                  <a:lnTo>
                    <a:pt x="52304" y="9174"/>
                  </a:lnTo>
                  <a:lnTo>
                    <a:pt x="49736" y="9174"/>
                  </a:lnTo>
                  <a:cubicBezTo>
                    <a:pt x="49636" y="9207"/>
                    <a:pt x="49536" y="9207"/>
                    <a:pt x="49469" y="9207"/>
                  </a:cubicBezTo>
                  <a:cubicBezTo>
                    <a:pt x="49335" y="9207"/>
                    <a:pt x="49235" y="9174"/>
                    <a:pt x="49169" y="9107"/>
                  </a:cubicBezTo>
                  <a:cubicBezTo>
                    <a:pt x="49069" y="9007"/>
                    <a:pt x="49002" y="8807"/>
                    <a:pt x="48968" y="8573"/>
                  </a:cubicBezTo>
                  <a:cubicBezTo>
                    <a:pt x="48968" y="8440"/>
                    <a:pt x="48935" y="8306"/>
                    <a:pt x="48902" y="8206"/>
                  </a:cubicBezTo>
                  <a:cubicBezTo>
                    <a:pt x="48635" y="7272"/>
                    <a:pt x="48401" y="6472"/>
                    <a:pt x="48101" y="5705"/>
                  </a:cubicBezTo>
                  <a:cubicBezTo>
                    <a:pt x="48001" y="5404"/>
                    <a:pt x="47901" y="5138"/>
                    <a:pt x="47501" y="5138"/>
                  </a:cubicBezTo>
                  <a:cubicBezTo>
                    <a:pt x="47401" y="5138"/>
                    <a:pt x="47301" y="5138"/>
                    <a:pt x="47167" y="5171"/>
                  </a:cubicBezTo>
                  <a:cubicBezTo>
                    <a:pt x="47134" y="5171"/>
                    <a:pt x="47100" y="5204"/>
                    <a:pt x="47067" y="5204"/>
                  </a:cubicBezTo>
                  <a:lnTo>
                    <a:pt x="46967" y="5204"/>
                  </a:lnTo>
                  <a:cubicBezTo>
                    <a:pt x="46166" y="5371"/>
                    <a:pt x="45399" y="5571"/>
                    <a:pt x="44632" y="5771"/>
                  </a:cubicBezTo>
                  <a:cubicBezTo>
                    <a:pt x="44198" y="5905"/>
                    <a:pt x="43765" y="6005"/>
                    <a:pt x="43331" y="6105"/>
                  </a:cubicBezTo>
                  <a:cubicBezTo>
                    <a:pt x="43198" y="6138"/>
                    <a:pt x="43098" y="6172"/>
                    <a:pt x="43064" y="6172"/>
                  </a:cubicBezTo>
                  <a:cubicBezTo>
                    <a:pt x="43031" y="6138"/>
                    <a:pt x="42998" y="6038"/>
                    <a:pt x="42931" y="5905"/>
                  </a:cubicBezTo>
                  <a:lnTo>
                    <a:pt x="42631" y="5238"/>
                  </a:lnTo>
                  <a:cubicBezTo>
                    <a:pt x="42297" y="4504"/>
                    <a:pt x="41997" y="3803"/>
                    <a:pt x="41663" y="3069"/>
                  </a:cubicBezTo>
                  <a:cubicBezTo>
                    <a:pt x="41396" y="2502"/>
                    <a:pt x="41263" y="2202"/>
                    <a:pt x="40863" y="2202"/>
                  </a:cubicBezTo>
                  <a:cubicBezTo>
                    <a:pt x="40663" y="2202"/>
                    <a:pt x="40462" y="2269"/>
                    <a:pt x="40095" y="2369"/>
                  </a:cubicBezTo>
                  <a:cubicBezTo>
                    <a:pt x="39428" y="2536"/>
                    <a:pt x="38761" y="2803"/>
                    <a:pt x="38127" y="3003"/>
                  </a:cubicBezTo>
                  <a:cubicBezTo>
                    <a:pt x="37727" y="3169"/>
                    <a:pt x="37293" y="3303"/>
                    <a:pt x="36860" y="3470"/>
                  </a:cubicBezTo>
                  <a:cubicBezTo>
                    <a:pt x="36760" y="3503"/>
                    <a:pt x="36626" y="3536"/>
                    <a:pt x="36560" y="3570"/>
                  </a:cubicBezTo>
                  <a:cubicBezTo>
                    <a:pt x="36460" y="3603"/>
                    <a:pt x="36359" y="3636"/>
                    <a:pt x="36326" y="3636"/>
                  </a:cubicBezTo>
                  <a:cubicBezTo>
                    <a:pt x="36293" y="3636"/>
                    <a:pt x="36226" y="3503"/>
                    <a:pt x="36159" y="3370"/>
                  </a:cubicBezTo>
                  <a:lnTo>
                    <a:pt x="35993" y="3136"/>
                  </a:lnTo>
                  <a:cubicBezTo>
                    <a:pt x="35792" y="2836"/>
                    <a:pt x="35626" y="2536"/>
                    <a:pt x="35425" y="2235"/>
                  </a:cubicBezTo>
                  <a:cubicBezTo>
                    <a:pt x="35025" y="1635"/>
                    <a:pt x="34658" y="1001"/>
                    <a:pt x="34225" y="434"/>
                  </a:cubicBezTo>
                  <a:cubicBezTo>
                    <a:pt x="34024" y="201"/>
                    <a:pt x="33891" y="1"/>
                    <a:pt x="33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0"/>
            <p:cNvSpPr/>
            <p:nvPr/>
          </p:nvSpPr>
          <p:spPr>
            <a:xfrm>
              <a:off x="2742975" y="2066925"/>
              <a:ext cx="1743750" cy="1602000"/>
            </a:xfrm>
            <a:custGeom>
              <a:avLst/>
              <a:gdLst/>
              <a:ahLst/>
              <a:cxnLst/>
              <a:rect l="l" t="t" r="r" b="b"/>
              <a:pathLst>
                <a:path w="69750" h="64080" extrusionOk="0">
                  <a:moveTo>
                    <a:pt x="18580" y="11909"/>
                  </a:moveTo>
                  <a:lnTo>
                    <a:pt x="18580" y="11909"/>
                  </a:lnTo>
                  <a:cubicBezTo>
                    <a:pt x="18280" y="12109"/>
                    <a:pt x="17946" y="12309"/>
                    <a:pt x="17613" y="12476"/>
                  </a:cubicBezTo>
                  <a:lnTo>
                    <a:pt x="17079" y="12810"/>
                  </a:lnTo>
                  <a:cubicBezTo>
                    <a:pt x="17279" y="12543"/>
                    <a:pt x="17479" y="12276"/>
                    <a:pt x="17646" y="11976"/>
                  </a:cubicBezTo>
                  <a:lnTo>
                    <a:pt x="18246" y="11942"/>
                  </a:lnTo>
                  <a:lnTo>
                    <a:pt x="18580" y="11909"/>
                  </a:lnTo>
                  <a:close/>
                  <a:moveTo>
                    <a:pt x="15111" y="12376"/>
                  </a:moveTo>
                  <a:cubicBezTo>
                    <a:pt x="15178" y="12443"/>
                    <a:pt x="15211" y="12476"/>
                    <a:pt x="15278" y="12543"/>
                  </a:cubicBezTo>
                  <a:cubicBezTo>
                    <a:pt x="15044" y="12676"/>
                    <a:pt x="14944" y="12943"/>
                    <a:pt x="14811" y="13243"/>
                  </a:cubicBezTo>
                  <a:cubicBezTo>
                    <a:pt x="14777" y="13310"/>
                    <a:pt x="14744" y="13410"/>
                    <a:pt x="14711" y="13510"/>
                  </a:cubicBezTo>
                  <a:cubicBezTo>
                    <a:pt x="14677" y="13543"/>
                    <a:pt x="14677" y="13543"/>
                    <a:pt x="14677" y="13577"/>
                  </a:cubicBezTo>
                  <a:lnTo>
                    <a:pt x="14610" y="13577"/>
                  </a:lnTo>
                  <a:cubicBezTo>
                    <a:pt x="14510" y="13543"/>
                    <a:pt x="14410" y="13510"/>
                    <a:pt x="14310" y="13510"/>
                  </a:cubicBezTo>
                  <a:cubicBezTo>
                    <a:pt x="14444" y="13343"/>
                    <a:pt x="14544" y="13176"/>
                    <a:pt x="14677" y="13010"/>
                  </a:cubicBezTo>
                  <a:cubicBezTo>
                    <a:pt x="14811" y="12776"/>
                    <a:pt x="14977" y="12576"/>
                    <a:pt x="15111" y="12376"/>
                  </a:cubicBezTo>
                  <a:close/>
                  <a:moveTo>
                    <a:pt x="33858" y="434"/>
                  </a:moveTo>
                  <a:cubicBezTo>
                    <a:pt x="33991" y="434"/>
                    <a:pt x="34091" y="534"/>
                    <a:pt x="34224" y="734"/>
                  </a:cubicBezTo>
                  <a:cubicBezTo>
                    <a:pt x="34892" y="1635"/>
                    <a:pt x="35425" y="2569"/>
                    <a:pt x="36026" y="3470"/>
                  </a:cubicBezTo>
                  <a:cubicBezTo>
                    <a:pt x="36293" y="3903"/>
                    <a:pt x="36359" y="4037"/>
                    <a:pt x="36526" y="4037"/>
                  </a:cubicBezTo>
                  <a:cubicBezTo>
                    <a:pt x="36626" y="4037"/>
                    <a:pt x="36793" y="3970"/>
                    <a:pt x="37127" y="3870"/>
                  </a:cubicBezTo>
                  <a:cubicBezTo>
                    <a:pt x="38194" y="3503"/>
                    <a:pt x="39261" y="3069"/>
                    <a:pt x="40362" y="2769"/>
                  </a:cubicBezTo>
                  <a:cubicBezTo>
                    <a:pt x="40696" y="2669"/>
                    <a:pt x="40896" y="2602"/>
                    <a:pt x="41063" y="2602"/>
                  </a:cubicBezTo>
                  <a:cubicBezTo>
                    <a:pt x="41330" y="2602"/>
                    <a:pt x="41430" y="2802"/>
                    <a:pt x="41663" y="3369"/>
                  </a:cubicBezTo>
                  <a:cubicBezTo>
                    <a:pt x="42097" y="4303"/>
                    <a:pt x="42530" y="5237"/>
                    <a:pt x="42931" y="6171"/>
                  </a:cubicBezTo>
                  <a:cubicBezTo>
                    <a:pt x="43064" y="6472"/>
                    <a:pt x="43097" y="6572"/>
                    <a:pt x="43264" y="6572"/>
                  </a:cubicBezTo>
                  <a:cubicBezTo>
                    <a:pt x="43331" y="6572"/>
                    <a:pt x="43431" y="6538"/>
                    <a:pt x="43564" y="6505"/>
                  </a:cubicBezTo>
                  <a:cubicBezTo>
                    <a:pt x="44799" y="6238"/>
                    <a:pt x="46000" y="5871"/>
                    <a:pt x="47200" y="5638"/>
                  </a:cubicBezTo>
                  <a:cubicBezTo>
                    <a:pt x="47267" y="5604"/>
                    <a:pt x="47334" y="5604"/>
                    <a:pt x="47401" y="5571"/>
                  </a:cubicBezTo>
                  <a:cubicBezTo>
                    <a:pt x="47534" y="5571"/>
                    <a:pt x="47634" y="5538"/>
                    <a:pt x="47701" y="5538"/>
                  </a:cubicBezTo>
                  <a:cubicBezTo>
                    <a:pt x="47901" y="5538"/>
                    <a:pt x="47968" y="5638"/>
                    <a:pt x="48101" y="5971"/>
                  </a:cubicBezTo>
                  <a:cubicBezTo>
                    <a:pt x="48435" y="6772"/>
                    <a:pt x="48668" y="7639"/>
                    <a:pt x="48902" y="8473"/>
                  </a:cubicBezTo>
                  <a:cubicBezTo>
                    <a:pt x="49002" y="8807"/>
                    <a:pt x="48968" y="9240"/>
                    <a:pt x="49235" y="9474"/>
                  </a:cubicBezTo>
                  <a:cubicBezTo>
                    <a:pt x="49335" y="9574"/>
                    <a:pt x="49502" y="9607"/>
                    <a:pt x="49669" y="9607"/>
                  </a:cubicBezTo>
                  <a:cubicBezTo>
                    <a:pt x="49836" y="9607"/>
                    <a:pt x="50069" y="9574"/>
                    <a:pt x="50236" y="9574"/>
                  </a:cubicBezTo>
                  <a:lnTo>
                    <a:pt x="50269" y="9574"/>
                  </a:lnTo>
                  <a:cubicBezTo>
                    <a:pt x="51303" y="9607"/>
                    <a:pt x="52337" y="9607"/>
                    <a:pt x="53371" y="9607"/>
                  </a:cubicBezTo>
                  <a:lnTo>
                    <a:pt x="53772" y="9607"/>
                  </a:lnTo>
                  <a:cubicBezTo>
                    <a:pt x="54039" y="9607"/>
                    <a:pt x="54172" y="9741"/>
                    <a:pt x="54205" y="10008"/>
                  </a:cubicBezTo>
                  <a:cubicBezTo>
                    <a:pt x="54239" y="10541"/>
                    <a:pt x="54305" y="11108"/>
                    <a:pt x="54339" y="11642"/>
                  </a:cubicBezTo>
                  <a:cubicBezTo>
                    <a:pt x="54406" y="12176"/>
                    <a:pt x="54439" y="12709"/>
                    <a:pt x="54472" y="13243"/>
                  </a:cubicBezTo>
                  <a:cubicBezTo>
                    <a:pt x="54472" y="13443"/>
                    <a:pt x="54539" y="13543"/>
                    <a:pt x="54772" y="13543"/>
                  </a:cubicBezTo>
                  <a:cubicBezTo>
                    <a:pt x="55273" y="13543"/>
                    <a:pt x="55807" y="13577"/>
                    <a:pt x="56340" y="13577"/>
                  </a:cubicBezTo>
                  <a:cubicBezTo>
                    <a:pt x="56540" y="13577"/>
                    <a:pt x="56741" y="13577"/>
                    <a:pt x="56941" y="13543"/>
                  </a:cubicBezTo>
                  <a:lnTo>
                    <a:pt x="57274" y="13543"/>
                  </a:lnTo>
                  <a:cubicBezTo>
                    <a:pt x="57641" y="13543"/>
                    <a:pt x="58041" y="13577"/>
                    <a:pt x="58408" y="13610"/>
                  </a:cubicBezTo>
                  <a:cubicBezTo>
                    <a:pt x="58809" y="13643"/>
                    <a:pt x="58875" y="13710"/>
                    <a:pt x="58909" y="14110"/>
                  </a:cubicBezTo>
                  <a:cubicBezTo>
                    <a:pt x="58975" y="15111"/>
                    <a:pt x="58975" y="16079"/>
                    <a:pt x="58942" y="17046"/>
                  </a:cubicBezTo>
                  <a:cubicBezTo>
                    <a:pt x="58909" y="17480"/>
                    <a:pt x="58842" y="17480"/>
                    <a:pt x="59376" y="17613"/>
                  </a:cubicBezTo>
                  <a:cubicBezTo>
                    <a:pt x="60310" y="17780"/>
                    <a:pt x="61277" y="17947"/>
                    <a:pt x="62211" y="18147"/>
                  </a:cubicBezTo>
                  <a:cubicBezTo>
                    <a:pt x="63012" y="18313"/>
                    <a:pt x="63012" y="18347"/>
                    <a:pt x="62812" y="19147"/>
                  </a:cubicBezTo>
                  <a:cubicBezTo>
                    <a:pt x="62645" y="19714"/>
                    <a:pt x="62445" y="20315"/>
                    <a:pt x="62311" y="20915"/>
                  </a:cubicBezTo>
                  <a:cubicBezTo>
                    <a:pt x="62078" y="21683"/>
                    <a:pt x="62111" y="21549"/>
                    <a:pt x="62711" y="21816"/>
                  </a:cubicBezTo>
                  <a:cubicBezTo>
                    <a:pt x="63746" y="22316"/>
                    <a:pt x="64813" y="22783"/>
                    <a:pt x="65847" y="23284"/>
                  </a:cubicBezTo>
                  <a:cubicBezTo>
                    <a:pt x="65914" y="23317"/>
                    <a:pt x="66014" y="23350"/>
                    <a:pt x="66081" y="23384"/>
                  </a:cubicBezTo>
                  <a:cubicBezTo>
                    <a:pt x="66414" y="23584"/>
                    <a:pt x="66447" y="23651"/>
                    <a:pt x="66281" y="24018"/>
                  </a:cubicBezTo>
                  <a:cubicBezTo>
                    <a:pt x="66014" y="24651"/>
                    <a:pt x="65714" y="25252"/>
                    <a:pt x="65447" y="25886"/>
                  </a:cubicBezTo>
                  <a:cubicBezTo>
                    <a:pt x="65280" y="26219"/>
                    <a:pt x="65180" y="26553"/>
                    <a:pt x="65013" y="26886"/>
                  </a:cubicBezTo>
                  <a:cubicBezTo>
                    <a:pt x="64913" y="27120"/>
                    <a:pt x="64980" y="27253"/>
                    <a:pt x="65180" y="27387"/>
                  </a:cubicBezTo>
                  <a:cubicBezTo>
                    <a:pt x="65814" y="27854"/>
                    <a:pt x="66447" y="28321"/>
                    <a:pt x="67081" y="28788"/>
                  </a:cubicBezTo>
                  <a:cubicBezTo>
                    <a:pt x="67582" y="29155"/>
                    <a:pt x="68082" y="29555"/>
                    <a:pt x="68549" y="29955"/>
                  </a:cubicBezTo>
                  <a:cubicBezTo>
                    <a:pt x="68849" y="30255"/>
                    <a:pt x="68883" y="30389"/>
                    <a:pt x="68616" y="30756"/>
                  </a:cubicBezTo>
                  <a:cubicBezTo>
                    <a:pt x="67949" y="31690"/>
                    <a:pt x="67315" y="32590"/>
                    <a:pt x="66614" y="33491"/>
                  </a:cubicBezTo>
                  <a:cubicBezTo>
                    <a:pt x="66447" y="33725"/>
                    <a:pt x="66447" y="33858"/>
                    <a:pt x="66648" y="34058"/>
                  </a:cubicBezTo>
                  <a:cubicBezTo>
                    <a:pt x="67348" y="34759"/>
                    <a:pt x="68049" y="35459"/>
                    <a:pt x="68682" y="36226"/>
                  </a:cubicBezTo>
                  <a:cubicBezTo>
                    <a:pt x="68816" y="36393"/>
                    <a:pt x="68916" y="36527"/>
                    <a:pt x="69049" y="36660"/>
                  </a:cubicBezTo>
                  <a:cubicBezTo>
                    <a:pt x="69316" y="36994"/>
                    <a:pt x="69283" y="37127"/>
                    <a:pt x="68949" y="37394"/>
                  </a:cubicBezTo>
                  <a:cubicBezTo>
                    <a:pt x="68382" y="37827"/>
                    <a:pt x="67815" y="38261"/>
                    <a:pt x="67248" y="38728"/>
                  </a:cubicBezTo>
                  <a:cubicBezTo>
                    <a:pt x="67115" y="38828"/>
                    <a:pt x="66948" y="38962"/>
                    <a:pt x="66781" y="39062"/>
                  </a:cubicBezTo>
                  <a:cubicBezTo>
                    <a:pt x="66581" y="39195"/>
                    <a:pt x="66581" y="39329"/>
                    <a:pt x="66714" y="39529"/>
                  </a:cubicBezTo>
                  <a:cubicBezTo>
                    <a:pt x="67048" y="40062"/>
                    <a:pt x="67381" y="40629"/>
                    <a:pt x="67682" y="41163"/>
                  </a:cubicBezTo>
                  <a:cubicBezTo>
                    <a:pt x="67848" y="41463"/>
                    <a:pt x="68015" y="41764"/>
                    <a:pt x="68182" y="42064"/>
                  </a:cubicBezTo>
                  <a:cubicBezTo>
                    <a:pt x="68449" y="42631"/>
                    <a:pt x="68449" y="42664"/>
                    <a:pt x="67915" y="42964"/>
                  </a:cubicBezTo>
                  <a:cubicBezTo>
                    <a:pt x="67181" y="43431"/>
                    <a:pt x="66414" y="43832"/>
                    <a:pt x="65647" y="44265"/>
                  </a:cubicBezTo>
                  <a:cubicBezTo>
                    <a:pt x="65180" y="44532"/>
                    <a:pt x="65180" y="44532"/>
                    <a:pt x="65380" y="45033"/>
                  </a:cubicBezTo>
                  <a:cubicBezTo>
                    <a:pt x="65680" y="45933"/>
                    <a:pt x="66014" y="46801"/>
                    <a:pt x="66314" y="47701"/>
                  </a:cubicBezTo>
                  <a:cubicBezTo>
                    <a:pt x="66514" y="48202"/>
                    <a:pt x="66481" y="48302"/>
                    <a:pt x="65947" y="48435"/>
                  </a:cubicBezTo>
                  <a:cubicBezTo>
                    <a:pt x="65147" y="48669"/>
                    <a:pt x="64313" y="48869"/>
                    <a:pt x="63512" y="49102"/>
                  </a:cubicBezTo>
                  <a:cubicBezTo>
                    <a:pt x="63078" y="49202"/>
                    <a:pt x="63078" y="49202"/>
                    <a:pt x="63078" y="49669"/>
                  </a:cubicBezTo>
                  <a:cubicBezTo>
                    <a:pt x="63112" y="50737"/>
                    <a:pt x="63212" y="51804"/>
                    <a:pt x="63212" y="52872"/>
                  </a:cubicBezTo>
                  <a:cubicBezTo>
                    <a:pt x="63178" y="53505"/>
                    <a:pt x="63145" y="53572"/>
                    <a:pt x="62511" y="53639"/>
                  </a:cubicBezTo>
                  <a:cubicBezTo>
                    <a:pt x="61744" y="53705"/>
                    <a:pt x="61010" y="53739"/>
                    <a:pt x="60243" y="53772"/>
                  </a:cubicBezTo>
                  <a:cubicBezTo>
                    <a:pt x="59676" y="53839"/>
                    <a:pt x="59743" y="53906"/>
                    <a:pt x="59676" y="54339"/>
                  </a:cubicBezTo>
                  <a:cubicBezTo>
                    <a:pt x="59576" y="55273"/>
                    <a:pt x="59476" y="56241"/>
                    <a:pt x="59376" y="57175"/>
                  </a:cubicBezTo>
                  <a:cubicBezTo>
                    <a:pt x="59342" y="57742"/>
                    <a:pt x="59276" y="57942"/>
                    <a:pt x="58942" y="57942"/>
                  </a:cubicBezTo>
                  <a:cubicBezTo>
                    <a:pt x="58842" y="57942"/>
                    <a:pt x="58675" y="57908"/>
                    <a:pt x="58475" y="57842"/>
                  </a:cubicBezTo>
                  <a:cubicBezTo>
                    <a:pt x="57675" y="57675"/>
                    <a:pt x="56907" y="57475"/>
                    <a:pt x="56107" y="57241"/>
                  </a:cubicBezTo>
                  <a:cubicBezTo>
                    <a:pt x="56040" y="57208"/>
                    <a:pt x="55973" y="57208"/>
                    <a:pt x="55907" y="57208"/>
                  </a:cubicBezTo>
                  <a:cubicBezTo>
                    <a:pt x="55773" y="57208"/>
                    <a:pt x="55706" y="57275"/>
                    <a:pt x="55673" y="57475"/>
                  </a:cubicBezTo>
                  <a:cubicBezTo>
                    <a:pt x="55473" y="58242"/>
                    <a:pt x="55273" y="59043"/>
                    <a:pt x="55039" y="59810"/>
                  </a:cubicBezTo>
                  <a:cubicBezTo>
                    <a:pt x="54939" y="60243"/>
                    <a:pt x="54873" y="60444"/>
                    <a:pt x="54706" y="60444"/>
                  </a:cubicBezTo>
                  <a:cubicBezTo>
                    <a:pt x="54572" y="60444"/>
                    <a:pt x="54406" y="60344"/>
                    <a:pt x="54139" y="60143"/>
                  </a:cubicBezTo>
                  <a:cubicBezTo>
                    <a:pt x="53605" y="59776"/>
                    <a:pt x="53038" y="59343"/>
                    <a:pt x="52471" y="58976"/>
                  </a:cubicBezTo>
                  <a:cubicBezTo>
                    <a:pt x="52371" y="58943"/>
                    <a:pt x="52304" y="58909"/>
                    <a:pt x="52237" y="58909"/>
                  </a:cubicBezTo>
                  <a:cubicBezTo>
                    <a:pt x="52137" y="58909"/>
                    <a:pt x="52071" y="58976"/>
                    <a:pt x="51970" y="59076"/>
                  </a:cubicBezTo>
                  <a:cubicBezTo>
                    <a:pt x="51604" y="59676"/>
                    <a:pt x="51237" y="60277"/>
                    <a:pt x="50836" y="60877"/>
                  </a:cubicBezTo>
                  <a:cubicBezTo>
                    <a:pt x="50670" y="61111"/>
                    <a:pt x="50536" y="61378"/>
                    <a:pt x="50369" y="61611"/>
                  </a:cubicBezTo>
                  <a:cubicBezTo>
                    <a:pt x="50136" y="61978"/>
                    <a:pt x="50002" y="62111"/>
                    <a:pt x="49836" y="62111"/>
                  </a:cubicBezTo>
                  <a:cubicBezTo>
                    <a:pt x="49669" y="62111"/>
                    <a:pt x="49502" y="62045"/>
                    <a:pt x="49235" y="61845"/>
                  </a:cubicBezTo>
                  <a:cubicBezTo>
                    <a:pt x="48601" y="61444"/>
                    <a:pt x="47968" y="61077"/>
                    <a:pt x="47367" y="60644"/>
                  </a:cubicBezTo>
                  <a:cubicBezTo>
                    <a:pt x="47267" y="60577"/>
                    <a:pt x="47200" y="60544"/>
                    <a:pt x="47134" y="60544"/>
                  </a:cubicBezTo>
                  <a:cubicBezTo>
                    <a:pt x="47034" y="60544"/>
                    <a:pt x="46967" y="60610"/>
                    <a:pt x="46867" y="60710"/>
                  </a:cubicBezTo>
                  <a:cubicBezTo>
                    <a:pt x="46266" y="61411"/>
                    <a:pt x="45633" y="62111"/>
                    <a:pt x="44999" y="62779"/>
                  </a:cubicBezTo>
                  <a:cubicBezTo>
                    <a:pt x="44765" y="63046"/>
                    <a:pt x="44632" y="63179"/>
                    <a:pt x="44465" y="63179"/>
                  </a:cubicBezTo>
                  <a:cubicBezTo>
                    <a:pt x="44298" y="63179"/>
                    <a:pt x="44132" y="63046"/>
                    <a:pt x="43865" y="62812"/>
                  </a:cubicBezTo>
                  <a:cubicBezTo>
                    <a:pt x="43431" y="62412"/>
                    <a:pt x="42997" y="61978"/>
                    <a:pt x="42564" y="61578"/>
                  </a:cubicBezTo>
                  <a:cubicBezTo>
                    <a:pt x="42430" y="61444"/>
                    <a:pt x="42364" y="61378"/>
                    <a:pt x="42297" y="61378"/>
                  </a:cubicBezTo>
                  <a:cubicBezTo>
                    <a:pt x="42230" y="61378"/>
                    <a:pt x="42163" y="61444"/>
                    <a:pt x="42030" y="61544"/>
                  </a:cubicBezTo>
                  <a:cubicBezTo>
                    <a:pt x="41263" y="62145"/>
                    <a:pt x="40496" y="62779"/>
                    <a:pt x="39695" y="63346"/>
                  </a:cubicBezTo>
                  <a:cubicBezTo>
                    <a:pt x="39395" y="63546"/>
                    <a:pt x="39195" y="63646"/>
                    <a:pt x="39061" y="63646"/>
                  </a:cubicBezTo>
                  <a:cubicBezTo>
                    <a:pt x="38861" y="63646"/>
                    <a:pt x="38728" y="63479"/>
                    <a:pt x="38427" y="63146"/>
                  </a:cubicBezTo>
                  <a:cubicBezTo>
                    <a:pt x="37960" y="62545"/>
                    <a:pt x="37527" y="61945"/>
                    <a:pt x="37060" y="61344"/>
                  </a:cubicBezTo>
                  <a:cubicBezTo>
                    <a:pt x="36926" y="61144"/>
                    <a:pt x="36860" y="61077"/>
                    <a:pt x="36760" y="61077"/>
                  </a:cubicBezTo>
                  <a:cubicBezTo>
                    <a:pt x="36693" y="61077"/>
                    <a:pt x="36593" y="61111"/>
                    <a:pt x="36426" y="61144"/>
                  </a:cubicBezTo>
                  <a:cubicBezTo>
                    <a:pt x="35559" y="61478"/>
                    <a:pt x="34658" y="61778"/>
                    <a:pt x="33757" y="62078"/>
                  </a:cubicBezTo>
                  <a:cubicBezTo>
                    <a:pt x="33491" y="62178"/>
                    <a:pt x="33324" y="62212"/>
                    <a:pt x="33190" y="62212"/>
                  </a:cubicBezTo>
                  <a:cubicBezTo>
                    <a:pt x="32924" y="62212"/>
                    <a:pt x="32857" y="62045"/>
                    <a:pt x="32657" y="61578"/>
                  </a:cubicBezTo>
                  <a:cubicBezTo>
                    <a:pt x="32423" y="61044"/>
                    <a:pt x="32190" y="60510"/>
                    <a:pt x="31990" y="59977"/>
                  </a:cubicBezTo>
                  <a:cubicBezTo>
                    <a:pt x="31889" y="59776"/>
                    <a:pt x="31823" y="59710"/>
                    <a:pt x="31656" y="59710"/>
                  </a:cubicBezTo>
                  <a:lnTo>
                    <a:pt x="31456" y="59710"/>
                  </a:lnTo>
                  <a:cubicBezTo>
                    <a:pt x="30455" y="59977"/>
                    <a:pt x="29488" y="60210"/>
                    <a:pt x="28454" y="60410"/>
                  </a:cubicBezTo>
                  <a:cubicBezTo>
                    <a:pt x="28387" y="60410"/>
                    <a:pt x="28287" y="60444"/>
                    <a:pt x="28220" y="60444"/>
                  </a:cubicBezTo>
                  <a:cubicBezTo>
                    <a:pt x="28120" y="60444"/>
                    <a:pt x="28020" y="60477"/>
                    <a:pt x="27953" y="60477"/>
                  </a:cubicBezTo>
                  <a:cubicBezTo>
                    <a:pt x="27720" y="60477"/>
                    <a:pt x="27620" y="60377"/>
                    <a:pt x="27486" y="60077"/>
                  </a:cubicBezTo>
                  <a:cubicBezTo>
                    <a:pt x="27320" y="59810"/>
                    <a:pt x="27253" y="59543"/>
                    <a:pt x="27153" y="59243"/>
                  </a:cubicBezTo>
                  <a:cubicBezTo>
                    <a:pt x="27019" y="58776"/>
                    <a:pt x="26919" y="58275"/>
                    <a:pt x="26786" y="57808"/>
                  </a:cubicBezTo>
                  <a:cubicBezTo>
                    <a:pt x="26686" y="57441"/>
                    <a:pt x="26652" y="57341"/>
                    <a:pt x="26419" y="57341"/>
                  </a:cubicBezTo>
                  <a:cubicBezTo>
                    <a:pt x="26352" y="57341"/>
                    <a:pt x="26252" y="57375"/>
                    <a:pt x="26152" y="57375"/>
                  </a:cubicBezTo>
                  <a:cubicBezTo>
                    <a:pt x="25118" y="57475"/>
                    <a:pt x="24084" y="57575"/>
                    <a:pt x="23083" y="57675"/>
                  </a:cubicBezTo>
                  <a:cubicBezTo>
                    <a:pt x="22983" y="57675"/>
                    <a:pt x="22916" y="57708"/>
                    <a:pt x="22816" y="57708"/>
                  </a:cubicBezTo>
                  <a:lnTo>
                    <a:pt x="22783" y="57708"/>
                  </a:lnTo>
                  <a:cubicBezTo>
                    <a:pt x="22583" y="57708"/>
                    <a:pt x="22449" y="57608"/>
                    <a:pt x="22383" y="57408"/>
                  </a:cubicBezTo>
                  <a:cubicBezTo>
                    <a:pt x="22316" y="57108"/>
                    <a:pt x="22249" y="56808"/>
                    <a:pt x="22216" y="56507"/>
                  </a:cubicBezTo>
                  <a:cubicBezTo>
                    <a:pt x="22183" y="55907"/>
                    <a:pt x="22116" y="55340"/>
                    <a:pt x="22049" y="54773"/>
                  </a:cubicBezTo>
                  <a:cubicBezTo>
                    <a:pt x="22049" y="54506"/>
                    <a:pt x="21916" y="54373"/>
                    <a:pt x="21649" y="54339"/>
                  </a:cubicBezTo>
                  <a:cubicBezTo>
                    <a:pt x="20648" y="54206"/>
                    <a:pt x="19647" y="54006"/>
                    <a:pt x="18647" y="53872"/>
                  </a:cubicBezTo>
                  <a:cubicBezTo>
                    <a:pt x="18547" y="53839"/>
                    <a:pt x="18480" y="53839"/>
                    <a:pt x="18380" y="53806"/>
                  </a:cubicBezTo>
                  <a:cubicBezTo>
                    <a:pt x="17813" y="53705"/>
                    <a:pt x="17779" y="53605"/>
                    <a:pt x="17846" y="53005"/>
                  </a:cubicBezTo>
                  <a:cubicBezTo>
                    <a:pt x="17980" y="52238"/>
                    <a:pt x="18080" y="51437"/>
                    <a:pt x="18180" y="50670"/>
                  </a:cubicBezTo>
                  <a:cubicBezTo>
                    <a:pt x="18246" y="50403"/>
                    <a:pt x="18180" y="50270"/>
                    <a:pt x="17913" y="50136"/>
                  </a:cubicBezTo>
                  <a:cubicBezTo>
                    <a:pt x="17046" y="49736"/>
                    <a:pt x="16145" y="49302"/>
                    <a:pt x="15278" y="48869"/>
                  </a:cubicBezTo>
                  <a:cubicBezTo>
                    <a:pt x="14711" y="48602"/>
                    <a:pt x="14610" y="48402"/>
                    <a:pt x="14944" y="47835"/>
                  </a:cubicBezTo>
                  <a:cubicBezTo>
                    <a:pt x="15244" y="47268"/>
                    <a:pt x="15578" y="46667"/>
                    <a:pt x="15945" y="46100"/>
                  </a:cubicBezTo>
                  <a:cubicBezTo>
                    <a:pt x="16078" y="45867"/>
                    <a:pt x="16078" y="45733"/>
                    <a:pt x="15845" y="45533"/>
                  </a:cubicBezTo>
                  <a:cubicBezTo>
                    <a:pt x="15311" y="45133"/>
                    <a:pt x="14811" y="44699"/>
                    <a:pt x="14310" y="44265"/>
                  </a:cubicBezTo>
                  <a:cubicBezTo>
                    <a:pt x="14143" y="44132"/>
                    <a:pt x="14010" y="43999"/>
                    <a:pt x="13877" y="43865"/>
                  </a:cubicBezTo>
                  <a:cubicBezTo>
                    <a:pt x="13476" y="43465"/>
                    <a:pt x="13476" y="43365"/>
                    <a:pt x="13943" y="42998"/>
                  </a:cubicBezTo>
                  <a:cubicBezTo>
                    <a:pt x="14477" y="42631"/>
                    <a:pt x="15011" y="42297"/>
                    <a:pt x="15544" y="41930"/>
                  </a:cubicBezTo>
                  <a:cubicBezTo>
                    <a:pt x="15945" y="41664"/>
                    <a:pt x="15845" y="41664"/>
                    <a:pt x="15678" y="41297"/>
                  </a:cubicBezTo>
                  <a:cubicBezTo>
                    <a:pt x="15244" y="40463"/>
                    <a:pt x="14911" y="39595"/>
                    <a:pt x="14544" y="38761"/>
                  </a:cubicBezTo>
                  <a:cubicBezTo>
                    <a:pt x="14510" y="38695"/>
                    <a:pt x="14477" y="38628"/>
                    <a:pt x="14477" y="38561"/>
                  </a:cubicBezTo>
                  <a:cubicBezTo>
                    <a:pt x="14377" y="38228"/>
                    <a:pt x="14444" y="38128"/>
                    <a:pt x="14777" y="38061"/>
                  </a:cubicBezTo>
                  <a:cubicBezTo>
                    <a:pt x="15178" y="37994"/>
                    <a:pt x="15611" y="37928"/>
                    <a:pt x="16045" y="37928"/>
                  </a:cubicBezTo>
                  <a:lnTo>
                    <a:pt x="18346" y="37928"/>
                  </a:lnTo>
                  <a:cubicBezTo>
                    <a:pt x="18447" y="37928"/>
                    <a:pt x="18480" y="37961"/>
                    <a:pt x="18547" y="37994"/>
                  </a:cubicBezTo>
                  <a:cubicBezTo>
                    <a:pt x="18713" y="37794"/>
                    <a:pt x="18947" y="37694"/>
                    <a:pt x="19247" y="37661"/>
                  </a:cubicBezTo>
                  <a:lnTo>
                    <a:pt x="19381" y="37661"/>
                  </a:lnTo>
                  <a:cubicBezTo>
                    <a:pt x="19781" y="37661"/>
                    <a:pt x="19981" y="37794"/>
                    <a:pt x="20181" y="38228"/>
                  </a:cubicBezTo>
                  <a:cubicBezTo>
                    <a:pt x="20348" y="38695"/>
                    <a:pt x="20448" y="39162"/>
                    <a:pt x="20581" y="39629"/>
                  </a:cubicBezTo>
                  <a:cubicBezTo>
                    <a:pt x="20882" y="40696"/>
                    <a:pt x="21182" y="41797"/>
                    <a:pt x="21649" y="42831"/>
                  </a:cubicBezTo>
                  <a:cubicBezTo>
                    <a:pt x="23016" y="46000"/>
                    <a:pt x="25151" y="48435"/>
                    <a:pt x="28220" y="50070"/>
                  </a:cubicBezTo>
                  <a:cubicBezTo>
                    <a:pt x="30722" y="51370"/>
                    <a:pt x="33324" y="52238"/>
                    <a:pt x="36059" y="52838"/>
                  </a:cubicBezTo>
                  <a:cubicBezTo>
                    <a:pt x="37827" y="53205"/>
                    <a:pt x="39595" y="53539"/>
                    <a:pt x="41430" y="53539"/>
                  </a:cubicBezTo>
                  <a:lnTo>
                    <a:pt x="41763" y="53539"/>
                  </a:lnTo>
                  <a:cubicBezTo>
                    <a:pt x="44398" y="53472"/>
                    <a:pt x="46800" y="52671"/>
                    <a:pt x="48835" y="50970"/>
                  </a:cubicBezTo>
                  <a:cubicBezTo>
                    <a:pt x="50369" y="49703"/>
                    <a:pt x="51303" y="48035"/>
                    <a:pt x="51870" y="46167"/>
                  </a:cubicBezTo>
                  <a:cubicBezTo>
                    <a:pt x="51904" y="46133"/>
                    <a:pt x="51904" y="46067"/>
                    <a:pt x="51937" y="46033"/>
                  </a:cubicBezTo>
                  <a:cubicBezTo>
                    <a:pt x="52037" y="45500"/>
                    <a:pt x="52171" y="44999"/>
                    <a:pt x="52437" y="44566"/>
                  </a:cubicBezTo>
                  <a:cubicBezTo>
                    <a:pt x="52271" y="43732"/>
                    <a:pt x="52004" y="42898"/>
                    <a:pt x="51670" y="42097"/>
                  </a:cubicBezTo>
                  <a:cubicBezTo>
                    <a:pt x="51537" y="41764"/>
                    <a:pt x="51503" y="41630"/>
                    <a:pt x="51370" y="41630"/>
                  </a:cubicBezTo>
                  <a:cubicBezTo>
                    <a:pt x="51270" y="41630"/>
                    <a:pt x="51170" y="41697"/>
                    <a:pt x="50970" y="41797"/>
                  </a:cubicBezTo>
                  <a:cubicBezTo>
                    <a:pt x="50469" y="41997"/>
                    <a:pt x="50002" y="42231"/>
                    <a:pt x="49535" y="42431"/>
                  </a:cubicBezTo>
                  <a:cubicBezTo>
                    <a:pt x="49102" y="42631"/>
                    <a:pt x="48701" y="42731"/>
                    <a:pt x="48301" y="42731"/>
                  </a:cubicBezTo>
                  <a:cubicBezTo>
                    <a:pt x="47901" y="42731"/>
                    <a:pt x="47501" y="42631"/>
                    <a:pt x="47100" y="42431"/>
                  </a:cubicBezTo>
                  <a:cubicBezTo>
                    <a:pt x="46800" y="42264"/>
                    <a:pt x="46433" y="42164"/>
                    <a:pt x="46133" y="41964"/>
                  </a:cubicBezTo>
                  <a:cubicBezTo>
                    <a:pt x="45966" y="41864"/>
                    <a:pt x="45799" y="41730"/>
                    <a:pt x="45699" y="41597"/>
                  </a:cubicBezTo>
                  <a:cubicBezTo>
                    <a:pt x="45499" y="41330"/>
                    <a:pt x="45533" y="41130"/>
                    <a:pt x="45833" y="40963"/>
                  </a:cubicBezTo>
                  <a:cubicBezTo>
                    <a:pt x="45899" y="40930"/>
                    <a:pt x="45966" y="40963"/>
                    <a:pt x="46000" y="40863"/>
                  </a:cubicBezTo>
                  <a:cubicBezTo>
                    <a:pt x="45933" y="40696"/>
                    <a:pt x="45766" y="40629"/>
                    <a:pt x="45666" y="40529"/>
                  </a:cubicBezTo>
                  <a:cubicBezTo>
                    <a:pt x="45533" y="40329"/>
                    <a:pt x="45399" y="40162"/>
                    <a:pt x="45466" y="39929"/>
                  </a:cubicBezTo>
                  <a:cubicBezTo>
                    <a:pt x="45566" y="39629"/>
                    <a:pt x="45833" y="39595"/>
                    <a:pt x="46066" y="39595"/>
                  </a:cubicBezTo>
                  <a:cubicBezTo>
                    <a:pt x="46100" y="39595"/>
                    <a:pt x="46133" y="39562"/>
                    <a:pt x="46166" y="39562"/>
                  </a:cubicBezTo>
                  <a:cubicBezTo>
                    <a:pt x="46233" y="39562"/>
                    <a:pt x="46266" y="39595"/>
                    <a:pt x="46333" y="39595"/>
                  </a:cubicBezTo>
                  <a:cubicBezTo>
                    <a:pt x="46366" y="39362"/>
                    <a:pt x="46200" y="39295"/>
                    <a:pt x="46100" y="39195"/>
                  </a:cubicBezTo>
                  <a:cubicBezTo>
                    <a:pt x="45966" y="39028"/>
                    <a:pt x="45799" y="38862"/>
                    <a:pt x="45733" y="38628"/>
                  </a:cubicBezTo>
                  <a:cubicBezTo>
                    <a:pt x="45666" y="38395"/>
                    <a:pt x="45766" y="38228"/>
                    <a:pt x="46033" y="38194"/>
                  </a:cubicBezTo>
                  <a:lnTo>
                    <a:pt x="46133" y="38194"/>
                  </a:lnTo>
                  <a:cubicBezTo>
                    <a:pt x="46333" y="38194"/>
                    <a:pt x="46533" y="38261"/>
                    <a:pt x="46700" y="38361"/>
                  </a:cubicBezTo>
                  <a:cubicBezTo>
                    <a:pt x="47134" y="38561"/>
                    <a:pt x="47534" y="38761"/>
                    <a:pt x="47934" y="38995"/>
                  </a:cubicBezTo>
                  <a:cubicBezTo>
                    <a:pt x="48068" y="39062"/>
                    <a:pt x="48168" y="39128"/>
                    <a:pt x="48268" y="39128"/>
                  </a:cubicBezTo>
                  <a:cubicBezTo>
                    <a:pt x="48335" y="39128"/>
                    <a:pt x="48401" y="39095"/>
                    <a:pt x="48468" y="39062"/>
                  </a:cubicBezTo>
                  <a:cubicBezTo>
                    <a:pt x="49068" y="38862"/>
                    <a:pt x="49669" y="38628"/>
                    <a:pt x="50236" y="38395"/>
                  </a:cubicBezTo>
                  <a:cubicBezTo>
                    <a:pt x="50436" y="38294"/>
                    <a:pt x="50536" y="38194"/>
                    <a:pt x="50403" y="37961"/>
                  </a:cubicBezTo>
                  <a:cubicBezTo>
                    <a:pt x="49902" y="36960"/>
                    <a:pt x="49402" y="35993"/>
                    <a:pt x="48902" y="35025"/>
                  </a:cubicBezTo>
                  <a:cubicBezTo>
                    <a:pt x="48835" y="34859"/>
                    <a:pt x="48735" y="34792"/>
                    <a:pt x="48601" y="34792"/>
                  </a:cubicBezTo>
                  <a:cubicBezTo>
                    <a:pt x="48535" y="34792"/>
                    <a:pt x="48468" y="34792"/>
                    <a:pt x="48368" y="34859"/>
                  </a:cubicBezTo>
                  <a:cubicBezTo>
                    <a:pt x="47734" y="35092"/>
                    <a:pt x="47100" y="35326"/>
                    <a:pt x="46433" y="35559"/>
                  </a:cubicBezTo>
                  <a:cubicBezTo>
                    <a:pt x="46166" y="35659"/>
                    <a:pt x="45866" y="35726"/>
                    <a:pt x="45599" y="35726"/>
                  </a:cubicBezTo>
                  <a:cubicBezTo>
                    <a:pt x="45232" y="35726"/>
                    <a:pt x="44865" y="35626"/>
                    <a:pt x="44532" y="35459"/>
                  </a:cubicBezTo>
                  <a:cubicBezTo>
                    <a:pt x="43831" y="35159"/>
                    <a:pt x="43164" y="34759"/>
                    <a:pt x="42564" y="34292"/>
                  </a:cubicBezTo>
                  <a:cubicBezTo>
                    <a:pt x="42497" y="34225"/>
                    <a:pt x="42464" y="34192"/>
                    <a:pt x="42397" y="34158"/>
                  </a:cubicBezTo>
                  <a:cubicBezTo>
                    <a:pt x="41963" y="33725"/>
                    <a:pt x="42030" y="33458"/>
                    <a:pt x="42630" y="33258"/>
                  </a:cubicBezTo>
                  <a:cubicBezTo>
                    <a:pt x="42497" y="33057"/>
                    <a:pt x="42364" y="32891"/>
                    <a:pt x="42264" y="32690"/>
                  </a:cubicBezTo>
                  <a:cubicBezTo>
                    <a:pt x="42030" y="32290"/>
                    <a:pt x="42197" y="32023"/>
                    <a:pt x="42664" y="32023"/>
                  </a:cubicBezTo>
                  <a:lnTo>
                    <a:pt x="42697" y="32023"/>
                  </a:lnTo>
                  <a:cubicBezTo>
                    <a:pt x="42797" y="32023"/>
                    <a:pt x="42897" y="32057"/>
                    <a:pt x="42997" y="32057"/>
                  </a:cubicBezTo>
                  <a:cubicBezTo>
                    <a:pt x="43031" y="32057"/>
                    <a:pt x="43097" y="32057"/>
                    <a:pt x="43131" y="32023"/>
                  </a:cubicBezTo>
                  <a:cubicBezTo>
                    <a:pt x="43164" y="31857"/>
                    <a:pt x="43064" y="31756"/>
                    <a:pt x="43031" y="31623"/>
                  </a:cubicBezTo>
                  <a:cubicBezTo>
                    <a:pt x="42964" y="31490"/>
                    <a:pt x="42931" y="31323"/>
                    <a:pt x="43064" y="31189"/>
                  </a:cubicBezTo>
                  <a:cubicBezTo>
                    <a:pt x="43131" y="31123"/>
                    <a:pt x="43198" y="31089"/>
                    <a:pt x="43298" y="31089"/>
                  </a:cubicBezTo>
                  <a:cubicBezTo>
                    <a:pt x="43364" y="31089"/>
                    <a:pt x="43464" y="31123"/>
                    <a:pt x="43564" y="31156"/>
                  </a:cubicBezTo>
                  <a:cubicBezTo>
                    <a:pt x="43798" y="31256"/>
                    <a:pt x="44031" y="31356"/>
                    <a:pt x="44165" y="31556"/>
                  </a:cubicBezTo>
                  <a:cubicBezTo>
                    <a:pt x="44398" y="31857"/>
                    <a:pt x="44632" y="31990"/>
                    <a:pt x="44932" y="31990"/>
                  </a:cubicBezTo>
                  <a:cubicBezTo>
                    <a:pt x="45132" y="31990"/>
                    <a:pt x="45399" y="31923"/>
                    <a:pt x="45666" y="31790"/>
                  </a:cubicBezTo>
                  <a:cubicBezTo>
                    <a:pt x="46467" y="31390"/>
                    <a:pt x="46467" y="31423"/>
                    <a:pt x="46033" y="30656"/>
                  </a:cubicBezTo>
                  <a:cubicBezTo>
                    <a:pt x="44599" y="28087"/>
                    <a:pt x="42664" y="26019"/>
                    <a:pt x="40162" y="24518"/>
                  </a:cubicBezTo>
                  <a:cubicBezTo>
                    <a:pt x="39028" y="23817"/>
                    <a:pt x="37894" y="23117"/>
                    <a:pt x="36726" y="22516"/>
                  </a:cubicBezTo>
                  <a:cubicBezTo>
                    <a:pt x="36593" y="22450"/>
                    <a:pt x="36459" y="22383"/>
                    <a:pt x="36359" y="22316"/>
                  </a:cubicBezTo>
                  <a:cubicBezTo>
                    <a:pt x="36293" y="22283"/>
                    <a:pt x="36226" y="22250"/>
                    <a:pt x="36193" y="22250"/>
                  </a:cubicBezTo>
                  <a:cubicBezTo>
                    <a:pt x="36092" y="22250"/>
                    <a:pt x="36026" y="22350"/>
                    <a:pt x="35992" y="22483"/>
                  </a:cubicBezTo>
                  <a:cubicBezTo>
                    <a:pt x="35592" y="23584"/>
                    <a:pt x="35058" y="24618"/>
                    <a:pt x="34625" y="25719"/>
                  </a:cubicBezTo>
                  <a:cubicBezTo>
                    <a:pt x="34325" y="26419"/>
                    <a:pt x="33824" y="26820"/>
                    <a:pt x="33057" y="26920"/>
                  </a:cubicBezTo>
                  <a:cubicBezTo>
                    <a:pt x="32557" y="26986"/>
                    <a:pt x="32056" y="27120"/>
                    <a:pt x="31556" y="27186"/>
                  </a:cubicBezTo>
                  <a:cubicBezTo>
                    <a:pt x="31456" y="27220"/>
                    <a:pt x="31322" y="27220"/>
                    <a:pt x="31189" y="27220"/>
                  </a:cubicBezTo>
                  <a:lnTo>
                    <a:pt x="30955" y="27220"/>
                  </a:lnTo>
                  <a:cubicBezTo>
                    <a:pt x="30555" y="27120"/>
                    <a:pt x="30455" y="26820"/>
                    <a:pt x="30722" y="26519"/>
                  </a:cubicBezTo>
                  <a:cubicBezTo>
                    <a:pt x="30789" y="26419"/>
                    <a:pt x="30889" y="26353"/>
                    <a:pt x="31022" y="26252"/>
                  </a:cubicBezTo>
                  <a:cubicBezTo>
                    <a:pt x="30822" y="26152"/>
                    <a:pt x="30622" y="26119"/>
                    <a:pt x="30455" y="26019"/>
                  </a:cubicBezTo>
                  <a:cubicBezTo>
                    <a:pt x="29955" y="25752"/>
                    <a:pt x="29921" y="25452"/>
                    <a:pt x="30388" y="25118"/>
                  </a:cubicBezTo>
                  <a:cubicBezTo>
                    <a:pt x="30455" y="25085"/>
                    <a:pt x="30522" y="25052"/>
                    <a:pt x="30622" y="24985"/>
                  </a:cubicBezTo>
                  <a:cubicBezTo>
                    <a:pt x="30388" y="24885"/>
                    <a:pt x="30222" y="24785"/>
                    <a:pt x="30021" y="24685"/>
                  </a:cubicBezTo>
                  <a:cubicBezTo>
                    <a:pt x="29888" y="24585"/>
                    <a:pt x="29788" y="24485"/>
                    <a:pt x="29788" y="24284"/>
                  </a:cubicBezTo>
                  <a:cubicBezTo>
                    <a:pt x="29821" y="24084"/>
                    <a:pt x="29955" y="23984"/>
                    <a:pt x="30122" y="23917"/>
                  </a:cubicBezTo>
                  <a:cubicBezTo>
                    <a:pt x="30388" y="23851"/>
                    <a:pt x="30689" y="23817"/>
                    <a:pt x="30989" y="23784"/>
                  </a:cubicBezTo>
                  <a:lnTo>
                    <a:pt x="32023" y="23784"/>
                  </a:lnTo>
                  <a:cubicBezTo>
                    <a:pt x="32223" y="23784"/>
                    <a:pt x="32356" y="23717"/>
                    <a:pt x="32390" y="23484"/>
                  </a:cubicBezTo>
                  <a:cubicBezTo>
                    <a:pt x="32557" y="22650"/>
                    <a:pt x="32723" y="21816"/>
                    <a:pt x="32757" y="20949"/>
                  </a:cubicBezTo>
                  <a:cubicBezTo>
                    <a:pt x="32790" y="20715"/>
                    <a:pt x="32690" y="20548"/>
                    <a:pt x="32423" y="20448"/>
                  </a:cubicBezTo>
                  <a:cubicBezTo>
                    <a:pt x="31322" y="20015"/>
                    <a:pt x="30222" y="19614"/>
                    <a:pt x="29087" y="19247"/>
                  </a:cubicBezTo>
                  <a:cubicBezTo>
                    <a:pt x="29021" y="19247"/>
                    <a:pt x="28954" y="19214"/>
                    <a:pt x="28921" y="19214"/>
                  </a:cubicBezTo>
                  <a:cubicBezTo>
                    <a:pt x="28787" y="19214"/>
                    <a:pt x="28687" y="19281"/>
                    <a:pt x="28620" y="19481"/>
                  </a:cubicBezTo>
                  <a:cubicBezTo>
                    <a:pt x="28220" y="20415"/>
                    <a:pt x="27753" y="21282"/>
                    <a:pt x="27286" y="22183"/>
                  </a:cubicBezTo>
                  <a:cubicBezTo>
                    <a:pt x="27219" y="22350"/>
                    <a:pt x="27086" y="22516"/>
                    <a:pt x="26986" y="22683"/>
                  </a:cubicBezTo>
                  <a:cubicBezTo>
                    <a:pt x="26652" y="23284"/>
                    <a:pt x="26119" y="23584"/>
                    <a:pt x="25452" y="23584"/>
                  </a:cubicBezTo>
                  <a:lnTo>
                    <a:pt x="24684" y="23584"/>
                  </a:lnTo>
                  <a:cubicBezTo>
                    <a:pt x="24217" y="23584"/>
                    <a:pt x="23784" y="23584"/>
                    <a:pt x="23317" y="23517"/>
                  </a:cubicBezTo>
                  <a:cubicBezTo>
                    <a:pt x="23250" y="23484"/>
                    <a:pt x="23217" y="23484"/>
                    <a:pt x="23150" y="23484"/>
                  </a:cubicBezTo>
                  <a:cubicBezTo>
                    <a:pt x="22916" y="23417"/>
                    <a:pt x="22616" y="23384"/>
                    <a:pt x="22549" y="23084"/>
                  </a:cubicBezTo>
                  <a:cubicBezTo>
                    <a:pt x="22483" y="22783"/>
                    <a:pt x="22783" y="22717"/>
                    <a:pt x="22983" y="22583"/>
                  </a:cubicBezTo>
                  <a:cubicBezTo>
                    <a:pt x="22950" y="22383"/>
                    <a:pt x="22783" y="22383"/>
                    <a:pt x="22683" y="22316"/>
                  </a:cubicBezTo>
                  <a:cubicBezTo>
                    <a:pt x="22283" y="22016"/>
                    <a:pt x="22283" y="21749"/>
                    <a:pt x="22716" y="21516"/>
                  </a:cubicBezTo>
                  <a:cubicBezTo>
                    <a:pt x="22783" y="21482"/>
                    <a:pt x="22850" y="21482"/>
                    <a:pt x="22916" y="21449"/>
                  </a:cubicBezTo>
                  <a:cubicBezTo>
                    <a:pt x="22783" y="21249"/>
                    <a:pt x="22583" y="21182"/>
                    <a:pt x="22416" y="21015"/>
                  </a:cubicBezTo>
                  <a:cubicBezTo>
                    <a:pt x="22216" y="20782"/>
                    <a:pt x="22249" y="20548"/>
                    <a:pt x="22583" y="20415"/>
                  </a:cubicBezTo>
                  <a:cubicBezTo>
                    <a:pt x="22716" y="20382"/>
                    <a:pt x="22850" y="20348"/>
                    <a:pt x="22983" y="20348"/>
                  </a:cubicBezTo>
                  <a:cubicBezTo>
                    <a:pt x="23050" y="20348"/>
                    <a:pt x="23083" y="20348"/>
                    <a:pt x="23150" y="20382"/>
                  </a:cubicBezTo>
                  <a:cubicBezTo>
                    <a:pt x="23483" y="20415"/>
                    <a:pt x="23850" y="20448"/>
                    <a:pt x="24184" y="20515"/>
                  </a:cubicBezTo>
                  <a:lnTo>
                    <a:pt x="24317" y="20515"/>
                  </a:lnTo>
                  <a:cubicBezTo>
                    <a:pt x="24484" y="20515"/>
                    <a:pt x="24584" y="20448"/>
                    <a:pt x="24651" y="20248"/>
                  </a:cubicBezTo>
                  <a:cubicBezTo>
                    <a:pt x="24884" y="19648"/>
                    <a:pt x="25085" y="19081"/>
                    <a:pt x="25418" y="18514"/>
                  </a:cubicBezTo>
                  <a:cubicBezTo>
                    <a:pt x="25251" y="18380"/>
                    <a:pt x="25085" y="18380"/>
                    <a:pt x="24918" y="18380"/>
                  </a:cubicBezTo>
                  <a:cubicBezTo>
                    <a:pt x="23417" y="18180"/>
                    <a:pt x="21916" y="17947"/>
                    <a:pt x="20415" y="17947"/>
                  </a:cubicBezTo>
                  <a:lnTo>
                    <a:pt x="20315" y="17947"/>
                  </a:lnTo>
                  <a:cubicBezTo>
                    <a:pt x="19814" y="18113"/>
                    <a:pt x="19314" y="18313"/>
                    <a:pt x="18780" y="18514"/>
                  </a:cubicBezTo>
                  <a:cubicBezTo>
                    <a:pt x="16045" y="19514"/>
                    <a:pt x="13243" y="20348"/>
                    <a:pt x="10407" y="21182"/>
                  </a:cubicBezTo>
                  <a:cubicBezTo>
                    <a:pt x="9040" y="21616"/>
                    <a:pt x="7672" y="22083"/>
                    <a:pt x="6271" y="22383"/>
                  </a:cubicBezTo>
                  <a:cubicBezTo>
                    <a:pt x="6004" y="22416"/>
                    <a:pt x="5737" y="22483"/>
                    <a:pt x="5437" y="22516"/>
                  </a:cubicBezTo>
                  <a:cubicBezTo>
                    <a:pt x="5404" y="22516"/>
                    <a:pt x="5337" y="22550"/>
                    <a:pt x="5304" y="22550"/>
                  </a:cubicBezTo>
                  <a:cubicBezTo>
                    <a:pt x="4937" y="22550"/>
                    <a:pt x="4670" y="22383"/>
                    <a:pt x="4570" y="22083"/>
                  </a:cubicBezTo>
                  <a:cubicBezTo>
                    <a:pt x="4503" y="21983"/>
                    <a:pt x="4503" y="21883"/>
                    <a:pt x="4503" y="21783"/>
                  </a:cubicBezTo>
                  <a:cubicBezTo>
                    <a:pt x="4403" y="21783"/>
                    <a:pt x="4336" y="21716"/>
                    <a:pt x="4270" y="21516"/>
                  </a:cubicBezTo>
                  <a:cubicBezTo>
                    <a:pt x="4136" y="20949"/>
                    <a:pt x="4070" y="20348"/>
                    <a:pt x="4036" y="19748"/>
                  </a:cubicBezTo>
                  <a:cubicBezTo>
                    <a:pt x="4003" y="19481"/>
                    <a:pt x="4103" y="19348"/>
                    <a:pt x="4303" y="19348"/>
                  </a:cubicBezTo>
                  <a:cubicBezTo>
                    <a:pt x="4370" y="19348"/>
                    <a:pt x="4403" y="19348"/>
                    <a:pt x="4470" y="19381"/>
                  </a:cubicBezTo>
                  <a:cubicBezTo>
                    <a:pt x="4837" y="19448"/>
                    <a:pt x="5204" y="19581"/>
                    <a:pt x="5537" y="19714"/>
                  </a:cubicBezTo>
                  <a:cubicBezTo>
                    <a:pt x="5604" y="19714"/>
                    <a:pt x="5671" y="19748"/>
                    <a:pt x="5737" y="19748"/>
                  </a:cubicBezTo>
                  <a:lnTo>
                    <a:pt x="5838" y="19748"/>
                  </a:lnTo>
                  <a:cubicBezTo>
                    <a:pt x="5938" y="19281"/>
                    <a:pt x="6071" y="18847"/>
                    <a:pt x="6171" y="18380"/>
                  </a:cubicBezTo>
                  <a:cubicBezTo>
                    <a:pt x="6271" y="18080"/>
                    <a:pt x="6338" y="17980"/>
                    <a:pt x="6505" y="17980"/>
                  </a:cubicBezTo>
                  <a:cubicBezTo>
                    <a:pt x="6571" y="17980"/>
                    <a:pt x="6671" y="17980"/>
                    <a:pt x="6772" y="18013"/>
                  </a:cubicBezTo>
                  <a:cubicBezTo>
                    <a:pt x="7072" y="18080"/>
                    <a:pt x="7339" y="18180"/>
                    <a:pt x="7605" y="18280"/>
                  </a:cubicBezTo>
                  <a:cubicBezTo>
                    <a:pt x="7772" y="18313"/>
                    <a:pt x="7872" y="18347"/>
                    <a:pt x="7939" y="18347"/>
                  </a:cubicBezTo>
                  <a:cubicBezTo>
                    <a:pt x="8072" y="18347"/>
                    <a:pt x="8106" y="18247"/>
                    <a:pt x="8206" y="17947"/>
                  </a:cubicBezTo>
                  <a:cubicBezTo>
                    <a:pt x="8306" y="17580"/>
                    <a:pt x="8406" y="17213"/>
                    <a:pt x="8539" y="16846"/>
                  </a:cubicBezTo>
                  <a:cubicBezTo>
                    <a:pt x="8673" y="16546"/>
                    <a:pt x="8740" y="16445"/>
                    <a:pt x="8940" y="16445"/>
                  </a:cubicBezTo>
                  <a:cubicBezTo>
                    <a:pt x="9006" y="16445"/>
                    <a:pt x="9107" y="16445"/>
                    <a:pt x="9207" y="16479"/>
                  </a:cubicBezTo>
                  <a:cubicBezTo>
                    <a:pt x="9507" y="16546"/>
                    <a:pt x="9807" y="16646"/>
                    <a:pt x="10107" y="16712"/>
                  </a:cubicBezTo>
                  <a:cubicBezTo>
                    <a:pt x="10241" y="16746"/>
                    <a:pt x="10341" y="16779"/>
                    <a:pt x="10407" y="16779"/>
                  </a:cubicBezTo>
                  <a:cubicBezTo>
                    <a:pt x="10508" y="16779"/>
                    <a:pt x="10574" y="16679"/>
                    <a:pt x="10641" y="16445"/>
                  </a:cubicBezTo>
                  <a:cubicBezTo>
                    <a:pt x="10808" y="16045"/>
                    <a:pt x="10941" y="15612"/>
                    <a:pt x="11108" y="15211"/>
                  </a:cubicBezTo>
                  <a:cubicBezTo>
                    <a:pt x="11175" y="15011"/>
                    <a:pt x="11241" y="14911"/>
                    <a:pt x="11408" y="14911"/>
                  </a:cubicBezTo>
                  <a:cubicBezTo>
                    <a:pt x="11475" y="14911"/>
                    <a:pt x="11542" y="14911"/>
                    <a:pt x="11642" y="14944"/>
                  </a:cubicBezTo>
                  <a:cubicBezTo>
                    <a:pt x="11909" y="15011"/>
                    <a:pt x="12142" y="15111"/>
                    <a:pt x="12409" y="15211"/>
                  </a:cubicBezTo>
                  <a:cubicBezTo>
                    <a:pt x="12476" y="15245"/>
                    <a:pt x="12542" y="15245"/>
                    <a:pt x="12576" y="15245"/>
                  </a:cubicBezTo>
                  <a:cubicBezTo>
                    <a:pt x="12676" y="15245"/>
                    <a:pt x="12742" y="15178"/>
                    <a:pt x="12776" y="15011"/>
                  </a:cubicBezTo>
                  <a:cubicBezTo>
                    <a:pt x="12843" y="14744"/>
                    <a:pt x="12943" y="14477"/>
                    <a:pt x="13043" y="14177"/>
                  </a:cubicBezTo>
                  <a:cubicBezTo>
                    <a:pt x="13143" y="13877"/>
                    <a:pt x="13176" y="13810"/>
                    <a:pt x="13410" y="13810"/>
                  </a:cubicBezTo>
                  <a:lnTo>
                    <a:pt x="13576" y="13810"/>
                  </a:lnTo>
                  <a:cubicBezTo>
                    <a:pt x="13910" y="13844"/>
                    <a:pt x="14210" y="13910"/>
                    <a:pt x="14544" y="13977"/>
                  </a:cubicBezTo>
                  <a:cubicBezTo>
                    <a:pt x="14644" y="14010"/>
                    <a:pt x="14744" y="14010"/>
                    <a:pt x="14811" y="14010"/>
                  </a:cubicBezTo>
                  <a:cubicBezTo>
                    <a:pt x="14944" y="14010"/>
                    <a:pt x="14977" y="13944"/>
                    <a:pt x="15077" y="13677"/>
                  </a:cubicBezTo>
                  <a:cubicBezTo>
                    <a:pt x="15311" y="13110"/>
                    <a:pt x="15378" y="12876"/>
                    <a:pt x="15578" y="12876"/>
                  </a:cubicBezTo>
                  <a:cubicBezTo>
                    <a:pt x="15711" y="12876"/>
                    <a:pt x="15945" y="13010"/>
                    <a:pt x="16378" y="13176"/>
                  </a:cubicBezTo>
                  <a:cubicBezTo>
                    <a:pt x="16512" y="13210"/>
                    <a:pt x="16679" y="13277"/>
                    <a:pt x="16812" y="13377"/>
                  </a:cubicBezTo>
                  <a:cubicBezTo>
                    <a:pt x="16812" y="13377"/>
                    <a:pt x="16845" y="13410"/>
                    <a:pt x="16879" y="13410"/>
                  </a:cubicBezTo>
                  <a:cubicBezTo>
                    <a:pt x="17779" y="12910"/>
                    <a:pt x="18647" y="12376"/>
                    <a:pt x="19547" y="11842"/>
                  </a:cubicBezTo>
                  <a:cubicBezTo>
                    <a:pt x="19714" y="11742"/>
                    <a:pt x="19881" y="11675"/>
                    <a:pt x="20048" y="11475"/>
                  </a:cubicBezTo>
                  <a:cubicBezTo>
                    <a:pt x="19848" y="11475"/>
                    <a:pt x="19681" y="11442"/>
                    <a:pt x="19514" y="11442"/>
                  </a:cubicBezTo>
                  <a:cubicBezTo>
                    <a:pt x="19447" y="11442"/>
                    <a:pt x="19347" y="11442"/>
                    <a:pt x="19280" y="11475"/>
                  </a:cubicBezTo>
                  <a:cubicBezTo>
                    <a:pt x="18647" y="11509"/>
                    <a:pt x="18013" y="11542"/>
                    <a:pt x="17412" y="11575"/>
                  </a:cubicBezTo>
                  <a:cubicBezTo>
                    <a:pt x="17146" y="12009"/>
                    <a:pt x="16845" y="12443"/>
                    <a:pt x="16545" y="12843"/>
                  </a:cubicBezTo>
                  <a:cubicBezTo>
                    <a:pt x="16478" y="12910"/>
                    <a:pt x="16412" y="12976"/>
                    <a:pt x="16345" y="12976"/>
                  </a:cubicBezTo>
                  <a:cubicBezTo>
                    <a:pt x="16278" y="12976"/>
                    <a:pt x="16178" y="12943"/>
                    <a:pt x="16112" y="12876"/>
                  </a:cubicBezTo>
                  <a:cubicBezTo>
                    <a:pt x="15978" y="12709"/>
                    <a:pt x="15811" y="12543"/>
                    <a:pt x="15678" y="12376"/>
                  </a:cubicBezTo>
                  <a:cubicBezTo>
                    <a:pt x="15478" y="12176"/>
                    <a:pt x="15311" y="11976"/>
                    <a:pt x="15111" y="11709"/>
                  </a:cubicBezTo>
                  <a:cubicBezTo>
                    <a:pt x="14644" y="12242"/>
                    <a:pt x="14344" y="12776"/>
                    <a:pt x="13977" y="13277"/>
                  </a:cubicBezTo>
                  <a:cubicBezTo>
                    <a:pt x="13810" y="13477"/>
                    <a:pt x="13710" y="13577"/>
                    <a:pt x="13610" y="13577"/>
                  </a:cubicBezTo>
                  <a:cubicBezTo>
                    <a:pt x="13510" y="13577"/>
                    <a:pt x="13410" y="13510"/>
                    <a:pt x="13243" y="13343"/>
                  </a:cubicBezTo>
                  <a:cubicBezTo>
                    <a:pt x="12943" y="13010"/>
                    <a:pt x="12642" y="12709"/>
                    <a:pt x="12342" y="12376"/>
                  </a:cubicBezTo>
                  <a:cubicBezTo>
                    <a:pt x="12275" y="12309"/>
                    <a:pt x="12209" y="12276"/>
                    <a:pt x="12142" y="12276"/>
                  </a:cubicBezTo>
                  <a:cubicBezTo>
                    <a:pt x="12075" y="12276"/>
                    <a:pt x="12042" y="12309"/>
                    <a:pt x="11975" y="12409"/>
                  </a:cubicBezTo>
                  <a:cubicBezTo>
                    <a:pt x="11675" y="12776"/>
                    <a:pt x="11408" y="13143"/>
                    <a:pt x="11108" y="13510"/>
                  </a:cubicBezTo>
                  <a:cubicBezTo>
                    <a:pt x="11041" y="13610"/>
                    <a:pt x="10941" y="13710"/>
                    <a:pt x="10841" y="13810"/>
                  </a:cubicBezTo>
                  <a:cubicBezTo>
                    <a:pt x="10741" y="13944"/>
                    <a:pt x="10641" y="14010"/>
                    <a:pt x="10574" y="14010"/>
                  </a:cubicBezTo>
                  <a:cubicBezTo>
                    <a:pt x="10508" y="14010"/>
                    <a:pt x="10407" y="13944"/>
                    <a:pt x="10307" y="13810"/>
                  </a:cubicBezTo>
                  <a:cubicBezTo>
                    <a:pt x="10074" y="13510"/>
                    <a:pt x="9840" y="13176"/>
                    <a:pt x="9607" y="12876"/>
                  </a:cubicBezTo>
                  <a:cubicBezTo>
                    <a:pt x="9507" y="12776"/>
                    <a:pt x="9473" y="12676"/>
                    <a:pt x="9307" y="12576"/>
                  </a:cubicBezTo>
                  <a:cubicBezTo>
                    <a:pt x="9173" y="12676"/>
                    <a:pt x="9040" y="12843"/>
                    <a:pt x="8906" y="13010"/>
                  </a:cubicBezTo>
                  <a:cubicBezTo>
                    <a:pt x="8573" y="13410"/>
                    <a:pt x="8239" y="13810"/>
                    <a:pt x="7872" y="14211"/>
                  </a:cubicBezTo>
                  <a:cubicBezTo>
                    <a:pt x="7772" y="14344"/>
                    <a:pt x="7672" y="14411"/>
                    <a:pt x="7572" y="14411"/>
                  </a:cubicBezTo>
                  <a:cubicBezTo>
                    <a:pt x="7472" y="14411"/>
                    <a:pt x="7372" y="14344"/>
                    <a:pt x="7272" y="14177"/>
                  </a:cubicBezTo>
                  <a:cubicBezTo>
                    <a:pt x="6972" y="13810"/>
                    <a:pt x="6738" y="13443"/>
                    <a:pt x="6471" y="13110"/>
                  </a:cubicBezTo>
                  <a:cubicBezTo>
                    <a:pt x="6405" y="13010"/>
                    <a:pt x="6371" y="12876"/>
                    <a:pt x="6204" y="12810"/>
                  </a:cubicBezTo>
                  <a:cubicBezTo>
                    <a:pt x="5971" y="13143"/>
                    <a:pt x="5704" y="13477"/>
                    <a:pt x="5471" y="13777"/>
                  </a:cubicBezTo>
                  <a:cubicBezTo>
                    <a:pt x="5337" y="13977"/>
                    <a:pt x="5204" y="14177"/>
                    <a:pt x="5037" y="14377"/>
                  </a:cubicBezTo>
                  <a:cubicBezTo>
                    <a:pt x="4937" y="14511"/>
                    <a:pt x="4870" y="14577"/>
                    <a:pt x="4770" y="14577"/>
                  </a:cubicBezTo>
                  <a:cubicBezTo>
                    <a:pt x="4670" y="14577"/>
                    <a:pt x="4603" y="14511"/>
                    <a:pt x="4470" y="14377"/>
                  </a:cubicBezTo>
                  <a:cubicBezTo>
                    <a:pt x="4103" y="13944"/>
                    <a:pt x="3736" y="13477"/>
                    <a:pt x="3369" y="13010"/>
                  </a:cubicBezTo>
                  <a:cubicBezTo>
                    <a:pt x="3169" y="13110"/>
                    <a:pt x="3102" y="13277"/>
                    <a:pt x="2969" y="13410"/>
                  </a:cubicBezTo>
                  <a:cubicBezTo>
                    <a:pt x="2635" y="13810"/>
                    <a:pt x="2335" y="14244"/>
                    <a:pt x="1935" y="14611"/>
                  </a:cubicBezTo>
                  <a:cubicBezTo>
                    <a:pt x="1801" y="14711"/>
                    <a:pt x="1735" y="14778"/>
                    <a:pt x="1635" y="14778"/>
                  </a:cubicBezTo>
                  <a:cubicBezTo>
                    <a:pt x="1534" y="14778"/>
                    <a:pt x="1468" y="14678"/>
                    <a:pt x="1368" y="14511"/>
                  </a:cubicBezTo>
                  <a:cubicBezTo>
                    <a:pt x="1168" y="13977"/>
                    <a:pt x="1001" y="13443"/>
                    <a:pt x="834" y="12910"/>
                  </a:cubicBezTo>
                  <a:cubicBezTo>
                    <a:pt x="801" y="12810"/>
                    <a:pt x="801" y="12709"/>
                    <a:pt x="801" y="12643"/>
                  </a:cubicBezTo>
                  <a:cubicBezTo>
                    <a:pt x="701" y="12543"/>
                    <a:pt x="634" y="12409"/>
                    <a:pt x="600" y="12242"/>
                  </a:cubicBezTo>
                  <a:cubicBezTo>
                    <a:pt x="467" y="11675"/>
                    <a:pt x="434" y="11075"/>
                    <a:pt x="434" y="10508"/>
                  </a:cubicBezTo>
                  <a:cubicBezTo>
                    <a:pt x="467" y="9941"/>
                    <a:pt x="801" y="9674"/>
                    <a:pt x="1268" y="9674"/>
                  </a:cubicBezTo>
                  <a:lnTo>
                    <a:pt x="1501" y="9674"/>
                  </a:lnTo>
                  <a:cubicBezTo>
                    <a:pt x="1568" y="9674"/>
                    <a:pt x="1635" y="9674"/>
                    <a:pt x="1701" y="9741"/>
                  </a:cubicBezTo>
                  <a:cubicBezTo>
                    <a:pt x="1835" y="9807"/>
                    <a:pt x="1968" y="9841"/>
                    <a:pt x="2068" y="9841"/>
                  </a:cubicBezTo>
                  <a:cubicBezTo>
                    <a:pt x="2368" y="9841"/>
                    <a:pt x="2602" y="9641"/>
                    <a:pt x="2869" y="9507"/>
                  </a:cubicBezTo>
                  <a:cubicBezTo>
                    <a:pt x="3036" y="9407"/>
                    <a:pt x="2969" y="9274"/>
                    <a:pt x="2969" y="9140"/>
                  </a:cubicBezTo>
                  <a:cubicBezTo>
                    <a:pt x="2869" y="8406"/>
                    <a:pt x="3169" y="7973"/>
                    <a:pt x="3669" y="7973"/>
                  </a:cubicBezTo>
                  <a:cubicBezTo>
                    <a:pt x="3836" y="7973"/>
                    <a:pt x="4070" y="8039"/>
                    <a:pt x="4303" y="8140"/>
                  </a:cubicBezTo>
                  <a:cubicBezTo>
                    <a:pt x="4537" y="8273"/>
                    <a:pt x="4703" y="8306"/>
                    <a:pt x="4904" y="8306"/>
                  </a:cubicBezTo>
                  <a:cubicBezTo>
                    <a:pt x="5137" y="8306"/>
                    <a:pt x="5337" y="8240"/>
                    <a:pt x="5604" y="8140"/>
                  </a:cubicBezTo>
                  <a:cubicBezTo>
                    <a:pt x="7339" y="7406"/>
                    <a:pt x="9107" y="6672"/>
                    <a:pt x="10908" y="6038"/>
                  </a:cubicBezTo>
                  <a:cubicBezTo>
                    <a:pt x="11375" y="5905"/>
                    <a:pt x="11375" y="5905"/>
                    <a:pt x="11408" y="5371"/>
                  </a:cubicBezTo>
                  <a:cubicBezTo>
                    <a:pt x="11408" y="4904"/>
                    <a:pt x="11475" y="4437"/>
                    <a:pt x="11642" y="4003"/>
                  </a:cubicBezTo>
                  <a:cubicBezTo>
                    <a:pt x="11842" y="3403"/>
                    <a:pt x="12309" y="3069"/>
                    <a:pt x="12943" y="2969"/>
                  </a:cubicBezTo>
                  <a:cubicBezTo>
                    <a:pt x="13109" y="2969"/>
                    <a:pt x="13276" y="2936"/>
                    <a:pt x="13443" y="2936"/>
                  </a:cubicBezTo>
                  <a:cubicBezTo>
                    <a:pt x="14143" y="2936"/>
                    <a:pt x="14777" y="3169"/>
                    <a:pt x="15311" y="3703"/>
                  </a:cubicBezTo>
                  <a:cubicBezTo>
                    <a:pt x="15478" y="3870"/>
                    <a:pt x="15645" y="3937"/>
                    <a:pt x="15845" y="3937"/>
                  </a:cubicBezTo>
                  <a:cubicBezTo>
                    <a:pt x="15945" y="3937"/>
                    <a:pt x="16045" y="3937"/>
                    <a:pt x="16178" y="3870"/>
                  </a:cubicBezTo>
                  <a:cubicBezTo>
                    <a:pt x="16645" y="3736"/>
                    <a:pt x="17112" y="3636"/>
                    <a:pt x="17579" y="3503"/>
                  </a:cubicBezTo>
                  <a:cubicBezTo>
                    <a:pt x="18013" y="3403"/>
                    <a:pt x="18013" y="3403"/>
                    <a:pt x="18046" y="2936"/>
                  </a:cubicBezTo>
                  <a:cubicBezTo>
                    <a:pt x="18046" y="2669"/>
                    <a:pt x="18080" y="2402"/>
                    <a:pt x="18113" y="2135"/>
                  </a:cubicBezTo>
                  <a:cubicBezTo>
                    <a:pt x="18246" y="1301"/>
                    <a:pt x="18847" y="801"/>
                    <a:pt x="19581" y="801"/>
                  </a:cubicBezTo>
                  <a:cubicBezTo>
                    <a:pt x="19747" y="801"/>
                    <a:pt x="19881" y="834"/>
                    <a:pt x="20048" y="868"/>
                  </a:cubicBezTo>
                  <a:cubicBezTo>
                    <a:pt x="20515" y="1001"/>
                    <a:pt x="20915" y="1235"/>
                    <a:pt x="21249" y="1535"/>
                  </a:cubicBezTo>
                  <a:cubicBezTo>
                    <a:pt x="21515" y="1802"/>
                    <a:pt x="21782" y="2069"/>
                    <a:pt x="21982" y="2402"/>
                  </a:cubicBezTo>
                  <a:cubicBezTo>
                    <a:pt x="22082" y="2569"/>
                    <a:pt x="22216" y="2636"/>
                    <a:pt x="22416" y="2636"/>
                  </a:cubicBezTo>
                  <a:lnTo>
                    <a:pt x="22449" y="2636"/>
                  </a:lnTo>
                  <a:cubicBezTo>
                    <a:pt x="22883" y="2602"/>
                    <a:pt x="23350" y="2602"/>
                    <a:pt x="23784" y="2602"/>
                  </a:cubicBezTo>
                  <a:cubicBezTo>
                    <a:pt x="25785" y="2602"/>
                    <a:pt x="27787" y="2769"/>
                    <a:pt x="29788" y="3036"/>
                  </a:cubicBezTo>
                  <a:cubicBezTo>
                    <a:pt x="29888" y="3036"/>
                    <a:pt x="29988" y="3069"/>
                    <a:pt x="30088" y="3069"/>
                  </a:cubicBezTo>
                  <a:cubicBezTo>
                    <a:pt x="31189" y="2169"/>
                    <a:pt x="32356" y="1301"/>
                    <a:pt x="33557" y="534"/>
                  </a:cubicBezTo>
                  <a:cubicBezTo>
                    <a:pt x="33691" y="467"/>
                    <a:pt x="33791" y="434"/>
                    <a:pt x="33858" y="434"/>
                  </a:cubicBezTo>
                  <a:close/>
                  <a:moveTo>
                    <a:pt x="33858" y="0"/>
                  </a:moveTo>
                  <a:cubicBezTo>
                    <a:pt x="33657" y="0"/>
                    <a:pt x="33491" y="100"/>
                    <a:pt x="33357" y="201"/>
                  </a:cubicBezTo>
                  <a:cubicBezTo>
                    <a:pt x="32256" y="868"/>
                    <a:pt x="31156" y="1668"/>
                    <a:pt x="29955" y="2636"/>
                  </a:cubicBezTo>
                  <a:cubicBezTo>
                    <a:pt x="29921" y="2636"/>
                    <a:pt x="29888" y="2602"/>
                    <a:pt x="29821" y="2602"/>
                  </a:cubicBezTo>
                  <a:cubicBezTo>
                    <a:pt x="27486" y="2335"/>
                    <a:pt x="25552" y="2202"/>
                    <a:pt x="23784" y="2202"/>
                  </a:cubicBezTo>
                  <a:lnTo>
                    <a:pt x="22349" y="2202"/>
                  </a:lnTo>
                  <a:cubicBezTo>
                    <a:pt x="22149" y="1868"/>
                    <a:pt x="21882" y="1568"/>
                    <a:pt x="21515" y="1235"/>
                  </a:cubicBezTo>
                  <a:cubicBezTo>
                    <a:pt x="21115" y="868"/>
                    <a:pt x="20648" y="601"/>
                    <a:pt x="20148" y="467"/>
                  </a:cubicBezTo>
                  <a:cubicBezTo>
                    <a:pt x="19948" y="434"/>
                    <a:pt x="19781" y="401"/>
                    <a:pt x="19581" y="401"/>
                  </a:cubicBezTo>
                  <a:cubicBezTo>
                    <a:pt x="18613" y="401"/>
                    <a:pt x="17879" y="1034"/>
                    <a:pt x="17713" y="2035"/>
                  </a:cubicBezTo>
                  <a:cubicBezTo>
                    <a:pt x="17646" y="2335"/>
                    <a:pt x="17613" y="2636"/>
                    <a:pt x="17613" y="2936"/>
                  </a:cubicBezTo>
                  <a:cubicBezTo>
                    <a:pt x="17613" y="2969"/>
                    <a:pt x="17613" y="3003"/>
                    <a:pt x="17613" y="3069"/>
                  </a:cubicBezTo>
                  <a:cubicBezTo>
                    <a:pt x="17579" y="3069"/>
                    <a:pt x="17513" y="3069"/>
                    <a:pt x="17479" y="3103"/>
                  </a:cubicBezTo>
                  <a:cubicBezTo>
                    <a:pt x="17346" y="3136"/>
                    <a:pt x="17246" y="3169"/>
                    <a:pt x="17146" y="3169"/>
                  </a:cubicBezTo>
                  <a:cubicBezTo>
                    <a:pt x="16779" y="3269"/>
                    <a:pt x="16412" y="3369"/>
                    <a:pt x="16045" y="3470"/>
                  </a:cubicBezTo>
                  <a:cubicBezTo>
                    <a:pt x="15978" y="3503"/>
                    <a:pt x="15911" y="3536"/>
                    <a:pt x="15845" y="3536"/>
                  </a:cubicBezTo>
                  <a:cubicBezTo>
                    <a:pt x="15811" y="3536"/>
                    <a:pt x="15745" y="3536"/>
                    <a:pt x="15611" y="3403"/>
                  </a:cubicBezTo>
                  <a:cubicBezTo>
                    <a:pt x="15011" y="2802"/>
                    <a:pt x="14277" y="2536"/>
                    <a:pt x="13443" y="2536"/>
                  </a:cubicBezTo>
                  <a:cubicBezTo>
                    <a:pt x="13243" y="2536"/>
                    <a:pt x="13076" y="2536"/>
                    <a:pt x="12876" y="2569"/>
                  </a:cubicBezTo>
                  <a:cubicBezTo>
                    <a:pt x="12075" y="2669"/>
                    <a:pt x="11508" y="3103"/>
                    <a:pt x="11241" y="3870"/>
                  </a:cubicBezTo>
                  <a:cubicBezTo>
                    <a:pt x="11075" y="4303"/>
                    <a:pt x="11008" y="4770"/>
                    <a:pt x="10975" y="5338"/>
                  </a:cubicBezTo>
                  <a:cubicBezTo>
                    <a:pt x="10975" y="5438"/>
                    <a:pt x="10975" y="5538"/>
                    <a:pt x="10975" y="5571"/>
                  </a:cubicBezTo>
                  <a:cubicBezTo>
                    <a:pt x="10908" y="5604"/>
                    <a:pt x="10841" y="5638"/>
                    <a:pt x="10774" y="5671"/>
                  </a:cubicBezTo>
                  <a:cubicBezTo>
                    <a:pt x="8973" y="6272"/>
                    <a:pt x="7305" y="6972"/>
                    <a:pt x="5437" y="7739"/>
                  </a:cubicBezTo>
                  <a:cubicBezTo>
                    <a:pt x="5237" y="7839"/>
                    <a:pt x="5070" y="7906"/>
                    <a:pt x="4904" y="7906"/>
                  </a:cubicBezTo>
                  <a:cubicBezTo>
                    <a:pt x="4770" y="7906"/>
                    <a:pt x="4637" y="7873"/>
                    <a:pt x="4503" y="7773"/>
                  </a:cubicBezTo>
                  <a:cubicBezTo>
                    <a:pt x="4203" y="7639"/>
                    <a:pt x="3936" y="7539"/>
                    <a:pt x="3669" y="7539"/>
                  </a:cubicBezTo>
                  <a:cubicBezTo>
                    <a:pt x="3336" y="7539"/>
                    <a:pt x="3069" y="7673"/>
                    <a:pt x="2869" y="7906"/>
                  </a:cubicBezTo>
                  <a:cubicBezTo>
                    <a:pt x="2602" y="8206"/>
                    <a:pt x="2502" y="8640"/>
                    <a:pt x="2569" y="9207"/>
                  </a:cubicBezTo>
                  <a:cubicBezTo>
                    <a:pt x="2535" y="9207"/>
                    <a:pt x="2502" y="9240"/>
                    <a:pt x="2468" y="9240"/>
                  </a:cubicBezTo>
                  <a:cubicBezTo>
                    <a:pt x="2335" y="9340"/>
                    <a:pt x="2168" y="9440"/>
                    <a:pt x="2068" y="9440"/>
                  </a:cubicBezTo>
                  <a:cubicBezTo>
                    <a:pt x="2035" y="9440"/>
                    <a:pt x="2001" y="9440"/>
                    <a:pt x="1935" y="9374"/>
                  </a:cubicBezTo>
                  <a:cubicBezTo>
                    <a:pt x="1801" y="9307"/>
                    <a:pt x="1668" y="9274"/>
                    <a:pt x="1601" y="9274"/>
                  </a:cubicBezTo>
                  <a:lnTo>
                    <a:pt x="1568" y="9274"/>
                  </a:lnTo>
                  <a:cubicBezTo>
                    <a:pt x="1468" y="9240"/>
                    <a:pt x="1368" y="9240"/>
                    <a:pt x="1268" y="9240"/>
                  </a:cubicBezTo>
                  <a:cubicBezTo>
                    <a:pt x="567" y="9240"/>
                    <a:pt x="67" y="9707"/>
                    <a:pt x="33" y="10475"/>
                  </a:cubicBezTo>
                  <a:cubicBezTo>
                    <a:pt x="0" y="11108"/>
                    <a:pt x="67" y="11742"/>
                    <a:pt x="200" y="12309"/>
                  </a:cubicBezTo>
                  <a:cubicBezTo>
                    <a:pt x="234" y="12509"/>
                    <a:pt x="300" y="12676"/>
                    <a:pt x="400" y="12810"/>
                  </a:cubicBezTo>
                  <a:cubicBezTo>
                    <a:pt x="400" y="12876"/>
                    <a:pt x="434" y="12943"/>
                    <a:pt x="434" y="13010"/>
                  </a:cubicBezTo>
                  <a:cubicBezTo>
                    <a:pt x="567" y="13510"/>
                    <a:pt x="767" y="14110"/>
                    <a:pt x="1001" y="14678"/>
                  </a:cubicBezTo>
                  <a:cubicBezTo>
                    <a:pt x="1134" y="15011"/>
                    <a:pt x="1368" y="15178"/>
                    <a:pt x="1635" y="15178"/>
                  </a:cubicBezTo>
                  <a:cubicBezTo>
                    <a:pt x="1901" y="15178"/>
                    <a:pt x="2068" y="15044"/>
                    <a:pt x="2202" y="14911"/>
                  </a:cubicBezTo>
                  <a:cubicBezTo>
                    <a:pt x="2502" y="14644"/>
                    <a:pt x="2735" y="14344"/>
                    <a:pt x="2969" y="14077"/>
                  </a:cubicBezTo>
                  <a:cubicBezTo>
                    <a:pt x="3069" y="13944"/>
                    <a:pt x="3169" y="13810"/>
                    <a:pt x="3302" y="13677"/>
                  </a:cubicBezTo>
                  <a:cubicBezTo>
                    <a:pt x="3302" y="13677"/>
                    <a:pt x="3336" y="13643"/>
                    <a:pt x="3336" y="13643"/>
                  </a:cubicBezTo>
                  <a:cubicBezTo>
                    <a:pt x="3336" y="13643"/>
                    <a:pt x="3369" y="13677"/>
                    <a:pt x="3369" y="13677"/>
                  </a:cubicBezTo>
                  <a:cubicBezTo>
                    <a:pt x="3636" y="14010"/>
                    <a:pt x="3903" y="14344"/>
                    <a:pt x="4170" y="14644"/>
                  </a:cubicBezTo>
                  <a:cubicBezTo>
                    <a:pt x="4270" y="14778"/>
                    <a:pt x="4470" y="15011"/>
                    <a:pt x="4770" y="15011"/>
                  </a:cubicBezTo>
                  <a:cubicBezTo>
                    <a:pt x="5070" y="15011"/>
                    <a:pt x="5270" y="14744"/>
                    <a:pt x="5371" y="14644"/>
                  </a:cubicBezTo>
                  <a:cubicBezTo>
                    <a:pt x="5471" y="14511"/>
                    <a:pt x="5571" y="14377"/>
                    <a:pt x="5671" y="14244"/>
                  </a:cubicBezTo>
                  <a:cubicBezTo>
                    <a:pt x="5704" y="14177"/>
                    <a:pt x="5771" y="14110"/>
                    <a:pt x="5804" y="14044"/>
                  </a:cubicBezTo>
                  <a:cubicBezTo>
                    <a:pt x="5938" y="13844"/>
                    <a:pt x="6104" y="13643"/>
                    <a:pt x="6238" y="13477"/>
                  </a:cubicBezTo>
                  <a:cubicBezTo>
                    <a:pt x="6271" y="13543"/>
                    <a:pt x="6338" y="13610"/>
                    <a:pt x="6405" y="13677"/>
                  </a:cubicBezTo>
                  <a:cubicBezTo>
                    <a:pt x="6571" y="13944"/>
                    <a:pt x="6738" y="14177"/>
                    <a:pt x="6938" y="14444"/>
                  </a:cubicBezTo>
                  <a:cubicBezTo>
                    <a:pt x="7038" y="14544"/>
                    <a:pt x="7239" y="14811"/>
                    <a:pt x="7572" y="14811"/>
                  </a:cubicBezTo>
                  <a:cubicBezTo>
                    <a:pt x="7839" y="14811"/>
                    <a:pt x="8039" y="14644"/>
                    <a:pt x="8173" y="14477"/>
                  </a:cubicBezTo>
                  <a:cubicBezTo>
                    <a:pt x="8439" y="14244"/>
                    <a:pt x="8640" y="13977"/>
                    <a:pt x="8873" y="13710"/>
                  </a:cubicBezTo>
                  <a:cubicBezTo>
                    <a:pt x="8973" y="13543"/>
                    <a:pt x="9107" y="13410"/>
                    <a:pt x="9240" y="13277"/>
                  </a:cubicBezTo>
                  <a:cubicBezTo>
                    <a:pt x="9273" y="13243"/>
                    <a:pt x="9273" y="13210"/>
                    <a:pt x="9307" y="13176"/>
                  </a:cubicBezTo>
                  <a:cubicBezTo>
                    <a:pt x="9373" y="13243"/>
                    <a:pt x="9407" y="13343"/>
                    <a:pt x="9473" y="13410"/>
                  </a:cubicBezTo>
                  <a:cubicBezTo>
                    <a:pt x="9640" y="13643"/>
                    <a:pt x="9807" y="13844"/>
                    <a:pt x="9974" y="14077"/>
                  </a:cubicBezTo>
                  <a:cubicBezTo>
                    <a:pt x="10107" y="14244"/>
                    <a:pt x="10307" y="14411"/>
                    <a:pt x="10574" y="14411"/>
                  </a:cubicBezTo>
                  <a:cubicBezTo>
                    <a:pt x="10841" y="14411"/>
                    <a:pt x="11008" y="14244"/>
                    <a:pt x="11141" y="14110"/>
                  </a:cubicBezTo>
                  <a:cubicBezTo>
                    <a:pt x="11241" y="14010"/>
                    <a:pt x="11341" y="13877"/>
                    <a:pt x="11408" y="13777"/>
                  </a:cubicBezTo>
                  <a:lnTo>
                    <a:pt x="11442" y="13744"/>
                  </a:lnTo>
                  <a:lnTo>
                    <a:pt x="11575" y="13577"/>
                  </a:lnTo>
                  <a:cubicBezTo>
                    <a:pt x="11775" y="13310"/>
                    <a:pt x="11975" y="13076"/>
                    <a:pt x="12175" y="12810"/>
                  </a:cubicBezTo>
                  <a:cubicBezTo>
                    <a:pt x="12409" y="13076"/>
                    <a:pt x="12642" y="13310"/>
                    <a:pt x="12876" y="13577"/>
                  </a:cubicBezTo>
                  <a:cubicBezTo>
                    <a:pt x="12742" y="13710"/>
                    <a:pt x="12676" y="13910"/>
                    <a:pt x="12642" y="14077"/>
                  </a:cubicBezTo>
                  <a:lnTo>
                    <a:pt x="12576" y="14211"/>
                  </a:lnTo>
                  <a:cubicBezTo>
                    <a:pt x="12542" y="14411"/>
                    <a:pt x="12476" y="14577"/>
                    <a:pt x="12409" y="14778"/>
                  </a:cubicBezTo>
                  <a:lnTo>
                    <a:pt x="12409" y="14744"/>
                  </a:lnTo>
                  <a:cubicBezTo>
                    <a:pt x="12175" y="14678"/>
                    <a:pt x="11975" y="14611"/>
                    <a:pt x="11742" y="14544"/>
                  </a:cubicBezTo>
                  <a:cubicBezTo>
                    <a:pt x="11608" y="14511"/>
                    <a:pt x="11508" y="14477"/>
                    <a:pt x="11408" y="14477"/>
                  </a:cubicBezTo>
                  <a:cubicBezTo>
                    <a:pt x="10941" y="14477"/>
                    <a:pt x="10774" y="14878"/>
                    <a:pt x="10708" y="15078"/>
                  </a:cubicBezTo>
                  <a:cubicBezTo>
                    <a:pt x="10641" y="15278"/>
                    <a:pt x="10541" y="15478"/>
                    <a:pt x="10474" y="15712"/>
                  </a:cubicBezTo>
                  <a:cubicBezTo>
                    <a:pt x="10407" y="15878"/>
                    <a:pt x="10341" y="16079"/>
                    <a:pt x="10274" y="16279"/>
                  </a:cubicBezTo>
                  <a:cubicBezTo>
                    <a:pt x="10274" y="16279"/>
                    <a:pt x="10241" y="16312"/>
                    <a:pt x="10241" y="16312"/>
                  </a:cubicBezTo>
                  <a:lnTo>
                    <a:pt x="10207" y="16312"/>
                  </a:lnTo>
                  <a:cubicBezTo>
                    <a:pt x="10141" y="16279"/>
                    <a:pt x="10041" y="16279"/>
                    <a:pt x="9974" y="16245"/>
                  </a:cubicBezTo>
                  <a:cubicBezTo>
                    <a:pt x="9740" y="16179"/>
                    <a:pt x="9540" y="16112"/>
                    <a:pt x="9307" y="16079"/>
                  </a:cubicBezTo>
                  <a:cubicBezTo>
                    <a:pt x="9140" y="16045"/>
                    <a:pt x="9040" y="16012"/>
                    <a:pt x="8940" y="16012"/>
                  </a:cubicBezTo>
                  <a:cubicBezTo>
                    <a:pt x="8406" y="16012"/>
                    <a:pt x="8239" y="16445"/>
                    <a:pt x="8173" y="16679"/>
                  </a:cubicBezTo>
                  <a:cubicBezTo>
                    <a:pt x="8072" y="16979"/>
                    <a:pt x="7972" y="17246"/>
                    <a:pt x="7872" y="17513"/>
                  </a:cubicBezTo>
                  <a:cubicBezTo>
                    <a:pt x="7872" y="17613"/>
                    <a:pt x="7839" y="17746"/>
                    <a:pt x="7806" y="17846"/>
                  </a:cubicBezTo>
                  <a:lnTo>
                    <a:pt x="7772" y="17880"/>
                  </a:lnTo>
                  <a:cubicBezTo>
                    <a:pt x="7772" y="17880"/>
                    <a:pt x="7739" y="17880"/>
                    <a:pt x="7739" y="17846"/>
                  </a:cubicBezTo>
                  <a:cubicBezTo>
                    <a:pt x="7605" y="17846"/>
                    <a:pt x="7505" y="17813"/>
                    <a:pt x="7405" y="17746"/>
                  </a:cubicBezTo>
                  <a:cubicBezTo>
                    <a:pt x="7239" y="17713"/>
                    <a:pt x="7038" y="17646"/>
                    <a:pt x="6872" y="17613"/>
                  </a:cubicBezTo>
                  <a:cubicBezTo>
                    <a:pt x="6705" y="17580"/>
                    <a:pt x="6605" y="17580"/>
                    <a:pt x="6505" y="17580"/>
                  </a:cubicBezTo>
                  <a:cubicBezTo>
                    <a:pt x="5971" y="17580"/>
                    <a:pt x="5838" y="18047"/>
                    <a:pt x="5771" y="18247"/>
                  </a:cubicBezTo>
                  <a:cubicBezTo>
                    <a:pt x="5704" y="18580"/>
                    <a:pt x="5604" y="18914"/>
                    <a:pt x="5537" y="19247"/>
                  </a:cubicBezTo>
                  <a:cubicBezTo>
                    <a:pt x="5471" y="19247"/>
                    <a:pt x="5437" y="19247"/>
                    <a:pt x="5404" y="19214"/>
                  </a:cubicBezTo>
                  <a:cubicBezTo>
                    <a:pt x="5137" y="19114"/>
                    <a:pt x="4837" y="19047"/>
                    <a:pt x="4570" y="18981"/>
                  </a:cubicBezTo>
                  <a:cubicBezTo>
                    <a:pt x="4470" y="18947"/>
                    <a:pt x="4403" y="18947"/>
                    <a:pt x="4303" y="18947"/>
                  </a:cubicBezTo>
                  <a:cubicBezTo>
                    <a:pt x="4036" y="18947"/>
                    <a:pt x="3903" y="19047"/>
                    <a:pt x="3803" y="19147"/>
                  </a:cubicBezTo>
                  <a:cubicBezTo>
                    <a:pt x="3669" y="19281"/>
                    <a:pt x="3603" y="19514"/>
                    <a:pt x="3603" y="19781"/>
                  </a:cubicBezTo>
                  <a:cubicBezTo>
                    <a:pt x="3636" y="20415"/>
                    <a:pt x="3736" y="21049"/>
                    <a:pt x="3869" y="21616"/>
                  </a:cubicBezTo>
                  <a:cubicBezTo>
                    <a:pt x="3936" y="21849"/>
                    <a:pt x="4003" y="21983"/>
                    <a:pt x="4103" y="22049"/>
                  </a:cubicBezTo>
                  <a:cubicBezTo>
                    <a:pt x="4136" y="22116"/>
                    <a:pt x="4136" y="22183"/>
                    <a:pt x="4170" y="22250"/>
                  </a:cubicBezTo>
                  <a:cubicBezTo>
                    <a:pt x="4370" y="22683"/>
                    <a:pt x="4770" y="22950"/>
                    <a:pt x="5304" y="22950"/>
                  </a:cubicBezTo>
                  <a:lnTo>
                    <a:pt x="5504" y="22950"/>
                  </a:lnTo>
                  <a:cubicBezTo>
                    <a:pt x="5771" y="22917"/>
                    <a:pt x="6004" y="22850"/>
                    <a:pt x="6271" y="22783"/>
                  </a:cubicBezTo>
                  <a:lnTo>
                    <a:pt x="6338" y="22783"/>
                  </a:lnTo>
                  <a:cubicBezTo>
                    <a:pt x="7472" y="22550"/>
                    <a:pt x="8539" y="22216"/>
                    <a:pt x="9607" y="21883"/>
                  </a:cubicBezTo>
                  <a:cubicBezTo>
                    <a:pt x="9907" y="21783"/>
                    <a:pt x="10241" y="21683"/>
                    <a:pt x="10541" y="21582"/>
                  </a:cubicBezTo>
                  <a:lnTo>
                    <a:pt x="11108" y="21416"/>
                  </a:lnTo>
                  <a:cubicBezTo>
                    <a:pt x="13676" y="20648"/>
                    <a:pt x="16345" y="19848"/>
                    <a:pt x="18947" y="18914"/>
                  </a:cubicBezTo>
                  <a:cubicBezTo>
                    <a:pt x="19347" y="18747"/>
                    <a:pt x="19747" y="18580"/>
                    <a:pt x="20181" y="18447"/>
                  </a:cubicBezTo>
                  <a:lnTo>
                    <a:pt x="20381" y="18347"/>
                  </a:lnTo>
                  <a:lnTo>
                    <a:pt x="20415" y="18347"/>
                  </a:lnTo>
                  <a:cubicBezTo>
                    <a:pt x="21582" y="18380"/>
                    <a:pt x="22783" y="18514"/>
                    <a:pt x="23950" y="18680"/>
                  </a:cubicBezTo>
                  <a:cubicBezTo>
                    <a:pt x="24251" y="18714"/>
                    <a:pt x="24518" y="18747"/>
                    <a:pt x="24818" y="18780"/>
                  </a:cubicBezTo>
                  <a:cubicBezTo>
                    <a:pt x="24584" y="19214"/>
                    <a:pt x="24417" y="19681"/>
                    <a:pt x="24251" y="20115"/>
                  </a:cubicBezTo>
                  <a:cubicBezTo>
                    <a:pt x="24017" y="20048"/>
                    <a:pt x="23784" y="20015"/>
                    <a:pt x="23550" y="20015"/>
                  </a:cubicBezTo>
                  <a:cubicBezTo>
                    <a:pt x="23450" y="19981"/>
                    <a:pt x="23317" y="19981"/>
                    <a:pt x="23217" y="19948"/>
                  </a:cubicBezTo>
                  <a:lnTo>
                    <a:pt x="22983" y="19948"/>
                  </a:lnTo>
                  <a:cubicBezTo>
                    <a:pt x="22816" y="19948"/>
                    <a:pt x="22616" y="19981"/>
                    <a:pt x="22449" y="20048"/>
                  </a:cubicBezTo>
                  <a:cubicBezTo>
                    <a:pt x="22049" y="20181"/>
                    <a:pt x="21949" y="20415"/>
                    <a:pt x="21916" y="20582"/>
                  </a:cubicBezTo>
                  <a:cubicBezTo>
                    <a:pt x="21849" y="20715"/>
                    <a:pt x="21849" y="20982"/>
                    <a:pt x="22116" y="21316"/>
                  </a:cubicBezTo>
                  <a:cubicBezTo>
                    <a:pt x="22149" y="21349"/>
                    <a:pt x="22183" y="21349"/>
                    <a:pt x="22216" y="21382"/>
                  </a:cubicBezTo>
                  <a:cubicBezTo>
                    <a:pt x="22049" y="21516"/>
                    <a:pt x="21982" y="21683"/>
                    <a:pt x="21982" y="21883"/>
                  </a:cubicBezTo>
                  <a:cubicBezTo>
                    <a:pt x="21949" y="22116"/>
                    <a:pt x="22082" y="22350"/>
                    <a:pt x="22316" y="22550"/>
                  </a:cubicBezTo>
                  <a:cubicBezTo>
                    <a:pt x="22183" y="22683"/>
                    <a:pt x="22082" y="22883"/>
                    <a:pt x="22149" y="23150"/>
                  </a:cubicBezTo>
                  <a:cubicBezTo>
                    <a:pt x="22249" y="23717"/>
                    <a:pt x="22750" y="23817"/>
                    <a:pt x="23016" y="23884"/>
                  </a:cubicBezTo>
                  <a:lnTo>
                    <a:pt x="23083" y="23884"/>
                  </a:lnTo>
                  <a:cubicBezTo>
                    <a:pt x="23117" y="23884"/>
                    <a:pt x="23150" y="23884"/>
                    <a:pt x="23217" y="23917"/>
                  </a:cubicBezTo>
                  <a:lnTo>
                    <a:pt x="23250" y="23917"/>
                  </a:lnTo>
                  <a:cubicBezTo>
                    <a:pt x="23750" y="23984"/>
                    <a:pt x="24251" y="23984"/>
                    <a:pt x="24684" y="23984"/>
                  </a:cubicBezTo>
                  <a:lnTo>
                    <a:pt x="25452" y="23984"/>
                  </a:lnTo>
                  <a:cubicBezTo>
                    <a:pt x="26285" y="23984"/>
                    <a:pt x="26953" y="23617"/>
                    <a:pt x="27353" y="22883"/>
                  </a:cubicBezTo>
                  <a:cubicBezTo>
                    <a:pt x="27386" y="22817"/>
                    <a:pt x="27453" y="22750"/>
                    <a:pt x="27486" y="22717"/>
                  </a:cubicBezTo>
                  <a:cubicBezTo>
                    <a:pt x="27553" y="22617"/>
                    <a:pt x="27620" y="22483"/>
                    <a:pt x="27653" y="22383"/>
                  </a:cubicBezTo>
                  <a:lnTo>
                    <a:pt x="27753" y="22183"/>
                  </a:lnTo>
                  <a:cubicBezTo>
                    <a:pt x="28187" y="21382"/>
                    <a:pt x="28620" y="20515"/>
                    <a:pt x="28987" y="19648"/>
                  </a:cubicBezTo>
                  <a:cubicBezTo>
                    <a:pt x="29955" y="19948"/>
                    <a:pt x="30889" y="20315"/>
                    <a:pt x="31823" y="20648"/>
                  </a:cubicBezTo>
                  <a:lnTo>
                    <a:pt x="32290" y="20815"/>
                  </a:lnTo>
                  <a:cubicBezTo>
                    <a:pt x="32323" y="20849"/>
                    <a:pt x="32356" y="20849"/>
                    <a:pt x="32356" y="20849"/>
                  </a:cubicBezTo>
                  <a:cubicBezTo>
                    <a:pt x="32356" y="20849"/>
                    <a:pt x="32356" y="20882"/>
                    <a:pt x="32356" y="20949"/>
                  </a:cubicBezTo>
                  <a:cubicBezTo>
                    <a:pt x="32323" y="21716"/>
                    <a:pt x="32156" y="22516"/>
                    <a:pt x="31990" y="23384"/>
                  </a:cubicBezTo>
                  <a:cubicBezTo>
                    <a:pt x="31889" y="23350"/>
                    <a:pt x="31823" y="23350"/>
                    <a:pt x="31756" y="23350"/>
                  </a:cubicBezTo>
                  <a:cubicBezTo>
                    <a:pt x="31589" y="23350"/>
                    <a:pt x="31422" y="23384"/>
                    <a:pt x="31256" y="23384"/>
                  </a:cubicBezTo>
                  <a:lnTo>
                    <a:pt x="30989" y="23384"/>
                  </a:lnTo>
                  <a:cubicBezTo>
                    <a:pt x="30622" y="23384"/>
                    <a:pt x="30288" y="23450"/>
                    <a:pt x="29988" y="23551"/>
                  </a:cubicBezTo>
                  <a:cubicBezTo>
                    <a:pt x="29621" y="23651"/>
                    <a:pt x="29388" y="23917"/>
                    <a:pt x="29388" y="24284"/>
                  </a:cubicBezTo>
                  <a:cubicBezTo>
                    <a:pt x="29354" y="24451"/>
                    <a:pt x="29421" y="24818"/>
                    <a:pt x="29821" y="25052"/>
                  </a:cubicBezTo>
                  <a:lnTo>
                    <a:pt x="29855" y="25052"/>
                  </a:lnTo>
                  <a:cubicBezTo>
                    <a:pt x="29688" y="25252"/>
                    <a:pt x="29621" y="25419"/>
                    <a:pt x="29621" y="25619"/>
                  </a:cubicBezTo>
                  <a:cubicBezTo>
                    <a:pt x="29655" y="25952"/>
                    <a:pt x="29888" y="26186"/>
                    <a:pt x="30255" y="26386"/>
                  </a:cubicBezTo>
                  <a:lnTo>
                    <a:pt x="30288" y="26386"/>
                  </a:lnTo>
                  <a:cubicBezTo>
                    <a:pt x="30088" y="26686"/>
                    <a:pt x="30155" y="26953"/>
                    <a:pt x="30188" y="27086"/>
                  </a:cubicBezTo>
                  <a:cubicBezTo>
                    <a:pt x="30222" y="27253"/>
                    <a:pt x="30388" y="27520"/>
                    <a:pt x="30855" y="27620"/>
                  </a:cubicBezTo>
                  <a:cubicBezTo>
                    <a:pt x="30955" y="27653"/>
                    <a:pt x="31089" y="27653"/>
                    <a:pt x="31189" y="27653"/>
                  </a:cubicBezTo>
                  <a:cubicBezTo>
                    <a:pt x="31322" y="27653"/>
                    <a:pt x="31489" y="27620"/>
                    <a:pt x="31656" y="27620"/>
                  </a:cubicBezTo>
                  <a:cubicBezTo>
                    <a:pt x="31789" y="27587"/>
                    <a:pt x="31956" y="27553"/>
                    <a:pt x="32123" y="27520"/>
                  </a:cubicBezTo>
                  <a:cubicBezTo>
                    <a:pt x="32457" y="27453"/>
                    <a:pt x="32790" y="27387"/>
                    <a:pt x="33124" y="27320"/>
                  </a:cubicBezTo>
                  <a:cubicBezTo>
                    <a:pt x="34024" y="27220"/>
                    <a:pt x="34658" y="26719"/>
                    <a:pt x="34992" y="25852"/>
                  </a:cubicBezTo>
                  <a:cubicBezTo>
                    <a:pt x="35192" y="25419"/>
                    <a:pt x="35392" y="24985"/>
                    <a:pt x="35559" y="24551"/>
                  </a:cubicBezTo>
                  <a:cubicBezTo>
                    <a:pt x="35826" y="23984"/>
                    <a:pt x="36092" y="23384"/>
                    <a:pt x="36326" y="22783"/>
                  </a:cubicBezTo>
                  <a:cubicBezTo>
                    <a:pt x="36326" y="22783"/>
                    <a:pt x="36359" y="22783"/>
                    <a:pt x="36393" y="22817"/>
                  </a:cubicBezTo>
                  <a:cubicBezTo>
                    <a:pt x="36426" y="22817"/>
                    <a:pt x="36493" y="22850"/>
                    <a:pt x="36526" y="22883"/>
                  </a:cubicBezTo>
                  <a:cubicBezTo>
                    <a:pt x="37427" y="23317"/>
                    <a:pt x="38294" y="23851"/>
                    <a:pt x="39128" y="24384"/>
                  </a:cubicBezTo>
                  <a:cubicBezTo>
                    <a:pt x="39395" y="24551"/>
                    <a:pt x="39662" y="24685"/>
                    <a:pt x="39929" y="24851"/>
                  </a:cubicBezTo>
                  <a:cubicBezTo>
                    <a:pt x="42330" y="26286"/>
                    <a:pt x="44265" y="28321"/>
                    <a:pt x="45666" y="30856"/>
                  </a:cubicBezTo>
                  <a:cubicBezTo>
                    <a:pt x="45766" y="30989"/>
                    <a:pt x="45833" y="31123"/>
                    <a:pt x="45866" y="31223"/>
                  </a:cubicBezTo>
                  <a:cubicBezTo>
                    <a:pt x="45799" y="31256"/>
                    <a:pt x="45666" y="31323"/>
                    <a:pt x="45566" y="31356"/>
                  </a:cubicBezTo>
                  <a:lnTo>
                    <a:pt x="45466" y="31390"/>
                  </a:lnTo>
                  <a:cubicBezTo>
                    <a:pt x="45232" y="31523"/>
                    <a:pt x="45066" y="31556"/>
                    <a:pt x="44899" y="31556"/>
                  </a:cubicBezTo>
                  <a:cubicBezTo>
                    <a:pt x="44799" y="31556"/>
                    <a:pt x="44665" y="31556"/>
                    <a:pt x="44498" y="31289"/>
                  </a:cubicBezTo>
                  <a:cubicBezTo>
                    <a:pt x="44298" y="31023"/>
                    <a:pt x="43998" y="30889"/>
                    <a:pt x="43698" y="30756"/>
                  </a:cubicBezTo>
                  <a:cubicBezTo>
                    <a:pt x="43598" y="30722"/>
                    <a:pt x="43464" y="30689"/>
                    <a:pt x="43298" y="30689"/>
                  </a:cubicBezTo>
                  <a:cubicBezTo>
                    <a:pt x="43097" y="30689"/>
                    <a:pt x="42931" y="30756"/>
                    <a:pt x="42764" y="30889"/>
                  </a:cubicBezTo>
                  <a:cubicBezTo>
                    <a:pt x="42530" y="31123"/>
                    <a:pt x="42530" y="31423"/>
                    <a:pt x="42564" y="31623"/>
                  </a:cubicBezTo>
                  <a:cubicBezTo>
                    <a:pt x="42163" y="31623"/>
                    <a:pt x="41930" y="31823"/>
                    <a:pt x="41830" y="31990"/>
                  </a:cubicBezTo>
                  <a:cubicBezTo>
                    <a:pt x="41730" y="32190"/>
                    <a:pt x="41663" y="32457"/>
                    <a:pt x="41897" y="32891"/>
                  </a:cubicBezTo>
                  <a:cubicBezTo>
                    <a:pt x="41930" y="32957"/>
                    <a:pt x="41963" y="33024"/>
                    <a:pt x="42030" y="33091"/>
                  </a:cubicBezTo>
                  <a:cubicBezTo>
                    <a:pt x="41897" y="33224"/>
                    <a:pt x="41763" y="33358"/>
                    <a:pt x="41730" y="33524"/>
                  </a:cubicBezTo>
                  <a:cubicBezTo>
                    <a:pt x="41630" y="33958"/>
                    <a:pt x="41997" y="34325"/>
                    <a:pt x="42097" y="34425"/>
                  </a:cubicBezTo>
                  <a:cubicBezTo>
                    <a:pt x="42163" y="34492"/>
                    <a:pt x="42230" y="34558"/>
                    <a:pt x="42297" y="34592"/>
                  </a:cubicBezTo>
                  <a:cubicBezTo>
                    <a:pt x="42964" y="35092"/>
                    <a:pt x="43665" y="35526"/>
                    <a:pt x="44332" y="35859"/>
                  </a:cubicBezTo>
                  <a:cubicBezTo>
                    <a:pt x="44765" y="36026"/>
                    <a:pt x="45166" y="36126"/>
                    <a:pt x="45599" y="36126"/>
                  </a:cubicBezTo>
                  <a:cubicBezTo>
                    <a:pt x="45933" y="36126"/>
                    <a:pt x="46266" y="36060"/>
                    <a:pt x="46600" y="35926"/>
                  </a:cubicBezTo>
                  <a:cubicBezTo>
                    <a:pt x="46833" y="35859"/>
                    <a:pt x="47067" y="35759"/>
                    <a:pt x="47300" y="35693"/>
                  </a:cubicBezTo>
                  <a:cubicBezTo>
                    <a:pt x="47701" y="35526"/>
                    <a:pt x="48101" y="35392"/>
                    <a:pt x="48501" y="35226"/>
                  </a:cubicBezTo>
                  <a:lnTo>
                    <a:pt x="48535" y="35226"/>
                  </a:lnTo>
                  <a:cubicBezTo>
                    <a:pt x="49068" y="36260"/>
                    <a:pt x="49535" y="37194"/>
                    <a:pt x="49969" y="38028"/>
                  </a:cubicBezTo>
                  <a:cubicBezTo>
                    <a:pt x="49402" y="38294"/>
                    <a:pt x="48835" y="38495"/>
                    <a:pt x="48335" y="38695"/>
                  </a:cubicBezTo>
                  <a:lnTo>
                    <a:pt x="48268" y="38695"/>
                  </a:lnTo>
                  <a:cubicBezTo>
                    <a:pt x="48268" y="38695"/>
                    <a:pt x="48201" y="38661"/>
                    <a:pt x="48134" y="38628"/>
                  </a:cubicBezTo>
                  <a:cubicBezTo>
                    <a:pt x="47767" y="38428"/>
                    <a:pt x="47401" y="38228"/>
                    <a:pt x="46867" y="37961"/>
                  </a:cubicBezTo>
                  <a:cubicBezTo>
                    <a:pt x="46600" y="37861"/>
                    <a:pt x="46366" y="37794"/>
                    <a:pt x="46133" y="37794"/>
                  </a:cubicBezTo>
                  <a:lnTo>
                    <a:pt x="46000" y="37794"/>
                  </a:lnTo>
                  <a:cubicBezTo>
                    <a:pt x="45733" y="37794"/>
                    <a:pt x="45533" y="37928"/>
                    <a:pt x="45399" y="38094"/>
                  </a:cubicBezTo>
                  <a:cubicBezTo>
                    <a:pt x="45299" y="38294"/>
                    <a:pt x="45266" y="38528"/>
                    <a:pt x="45332" y="38761"/>
                  </a:cubicBezTo>
                  <a:cubicBezTo>
                    <a:pt x="45399" y="38962"/>
                    <a:pt x="45499" y="39095"/>
                    <a:pt x="45599" y="39228"/>
                  </a:cubicBezTo>
                  <a:cubicBezTo>
                    <a:pt x="45399" y="39295"/>
                    <a:pt x="45199" y="39462"/>
                    <a:pt x="45066" y="39762"/>
                  </a:cubicBezTo>
                  <a:cubicBezTo>
                    <a:pt x="44899" y="40263"/>
                    <a:pt x="45199" y="40596"/>
                    <a:pt x="45366" y="40796"/>
                  </a:cubicBezTo>
                  <a:cubicBezTo>
                    <a:pt x="45266" y="40896"/>
                    <a:pt x="45199" y="41030"/>
                    <a:pt x="45166" y="41163"/>
                  </a:cubicBezTo>
                  <a:cubicBezTo>
                    <a:pt x="45099" y="41397"/>
                    <a:pt x="45166" y="41597"/>
                    <a:pt x="45366" y="41830"/>
                  </a:cubicBezTo>
                  <a:cubicBezTo>
                    <a:pt x="45499" y="42064"/>
                    <a:pt x="45733" y="42197"/>
                    <a:pt x="45899" y="42297"/>
                  </a:cubicBezTo>
                  <a:cubicBezTo>
                    <a:pt x="46133" y="42431"/>
                    <a:pt x="46333" y="42531"/>
                    <a:pt x="46567" y="42631"/>
                  </a:cubicBezTo>
                  <a:cubicBezTo>
                    <a:pt x="46700" y="42698"/>
                    <a:pt x="46800" y="42731"/>
                    <a:pt x="46934" y="42798"/>
                  </a:cubicBezTo>
                  <a:cubicBezTo>
                    <a:pt x="47367" y="43031"/>
                    <a:pt x="47801" y="43131"/>
                    <a:pt x="48301" y="43131"/>
                  </a:cubicBezTo>
                  <a:cubicBezTo>
                    <a:pt x="48735" y="43131"/>
                    <a:pt x="49202" y="43031"/>
                    <a:pt x="49702" y="42831"/>
                  </a:cubicBezTo>
                  <a:cubicBezTo>
                    <a:pt x="50002" y="42698"/>
                    <a:pt x="50336" y="42531"/>
                    <a:pt x="50636" y="42397"/>
                  </a:cubicBezTo>
                  <a:cubicBezTo>
                    <a:pt x="50803" y="42331"/>
                    <a:pt x="50970" y="42231"/>
                    <a:pt x="51137" y="42164"/>
                  </a:cubicBezTo>
                  <a:cubicBezTo>
                    <a:pt x="51170" y="42164"/>
                    <a:pt x="51203" y="42131"/>
                    <a:pt x="51237" y="42131"/>
                  </a:cubicBezTo>
                  <a:cubicBezTo>
                    <a:pt x="51237" y="42164"/>
                    <a:pt x="51270" y="42197"/>
                    <a:pt x="51270" y="42264"/>
                  </a:cubicBezTo>
                  <a:cubicBezTo>
                    <a:pt x="51604" y="43031"/>
                    <a:pt x="51837" y="43798"/>
                    <a:pt x="52004" y="44499"/>
                  </a:cubicBezTo>
                  <a:cubicBezTo>
                    <a:pt x="51770" y="44933"/>
                    <a:pt x="51637" y="45400"/>
                    <a:pt x="51503" y="45933"/>
                  </a:cubicBezTo>
                  <a:lnTo>
                    <a:pt x="51503" y="45967"/>
                  </a:lnTo>
                  <a:cubicBezTo>
                    <a:pt x="51503" y="46000"/>
                    <a:pt x="51503" y="46033"/>
                    <a:pt x="51470" y="46033"/>
                  </a:cubicBezTo>
                  <a:cubicBezTo>
                    <a:pt x="50836" y="48101"/>
                    <a:pt x="49902" y="49536"/>
                    <a:pt x="48568" y="50637"/>
                  </a:cubicBezTo>
                  <a:cubicBezTo>
                    <a:pt x="46667" y="52204"/>
                    <a:pt x="44365" y="53038"/>
                    <a:pt x="41763" y="53105"/>
                  </a:cubicBezTo>
                  <a:lnTo>
                    <a:pt x="41430" y="53105"/>
                  </a:lnTo>
                  <a:cubicBezTo>
                    <a:pt x="39562" y="53105"/>
                    <a:pt x="37727" y="52771"/>
                    <a:pt x="36159" y="52438"/>
                  </a:cubicBezTo>
                  <a:cubicBezTo>
                    <a:pt x="33190" y="51771"/>
                    <a:pt x="30689" y="50870"/>
                    <a:pt x="28420" y="49703"/>
                  </a:cubicBezTo>
                  <a:cubicBezTo>
                    <a:pt x="25485" y="48135"/>
                    <a:pt x="23383" y="45833"/>
                    <a:pt x="22016" y="42664"/>
                  </a:cubicBezTo>
                  <a:cubicBezTo>
                    <a:pt x="21582" y="41630"/>
                    <a:pt x="21249" y="40496"/>
                    <a:pt x="20982" y="39495"/>
                  </a:cubicBezTo>
                  <a:cubicBezTo>
                    <a:pt x="20948" y="39395"/>
                    <a:pt x="20915" y="39262"/>
                    <a:pt x="20882" y="39162"/>
                  </a:cubicBezTo>
                  <a:cubicBezTo>
                    <a:pt x="20782" y="38795"/>
                    <a:pt x="20715" y="38428"/>
                    <a:pt x="20548" y="38061"/>
                  </a:cubicBezTo>
                  <a:cubicBezTo>
                    <a:pt x="20315" y="37494"/>
                    <a:pt x="19948" y="37227"/>
                    <a:pt x="19381" y="37227"/>
                  </a:cubicBezTo>
                  <a:cubicBezTo>
                    <a:pt x="19314" y="37227"/>
                    <a:pt x="19280" y="37260"/>
                    <a:pt x="19214" y="37260"/>
                  </a:cubicBezTo>
                  <a:cubicBezTo>
                    <a:pt x="18947" y="37260"/>
                    <a:pt x="18680" y="37360"/>
                    <a:pt x="18447" y="37527"/>
                  </a:cubicBezTo>
                  <a:cubicBezTo>
                    <a:pt x="18346" y="37494"/>
                    <a:pt x="18280" y="37494"/>
                    <a:pt x="18246" y="37494"/>
                  </a:cubicBezTo>
                  <a:lnTo>
                    <a:pt x="16045" y="37494"/>
                  </a:lnTo>
                  <a:cubicBezTo>
                    <a:pt x="15611" y="37527"/>
                    <a:pt x="15144" y="37561"/>
                    <a:pt x="14711" y="37627"/>
                  </a:cubicBezTo>
                  <a:cubicBezTo>
                    <a:pt x="14510" y="37661"/>
                    <a:pt x="14244" y="37727"/>
                    <a:pt x="14110" y="37994"/>
                  </a:cubicBezTo>
                  <a:cubicBezTo>
                    <a:pt x="13943" y="38228"/>
                    <a:pt x="14010" y="38461"/>
                    <a:pt x="14077" y="38661"/>
                  </a:cubicBezTo>
                  <a:cubicBezTo>
                    <a:pt x="14077" y="38761"/>
                    <a:pt x="14110" y="38862"/>
                    <a:pt x="14143" y="38928"/>
                  </a:cubicBezTo>
                  <a:cubicBezTo>
                    <a:pt x="14244" y="39162"/>
                    <a:pt x="14344" y="39362"/>
                    <a:pt x="14444" y="39595"/>
                  </a:cubicBezTo>
                  <a:cubicBezTo>
                    <a:pt x="14711" y="40229"/>
                    <a:pt x="14977" y="40863"/>
                    <a:pt x="15311" y="41463"/>
                  </a:cubicBezTo>
                  <a:cubicBezTo>
                    <a:pt x="15311" y="41497"/>
                    <a:pt x="15344" y="41530"/>
                    <a:pt x="15344" y="41563"/>
                  </a:cubicBezTo>
                  <a:cubicBezTo>
                    <a:pt x="15344" y="41563"/>
                    <a:pt x="15311" y="41563"/>
                    <a:pt x="15311" y="41597"/>
                  </a:cubicBezTo>
                  <a:lnTo>
                    <a:pt x="15211" y="41630"/>
                  </a:lnTo>
                  <a:cubicBezTo>
                    <a:pt x="14711" y="41964"/>
                    <a:pt x="14210" y="42297"/>
                    <a:pt x="13710" y="42664"/>
                  </a:cubicBezTo>
                  <a:cubicBezTo>
                    <a:pt x="13443" y="42864"/>
                    <a:pt x="13176" y="43065"/>
                    <a:pt x="13176" y="43365"/>
                  </a:cubicBezTo>
                  <a:cubicBezTo>
                    <a:pt x="13143" y="43665"/>
                    <a:pt x="13343" y="43898"/>
                    <a:pt x="13576" y="44165"/>
                  </a:cubicBezTo>
                  <a:cubicBezTo>
                    <a:pt x="13743" y="44332"/>
                    <a:pt x="13877" y="44466"/>
                    <a:pt x="14043" y="44566"/>
                  </a:cubicBezTo>
                  <a:lnTo>
                    <a:pt x="14310" y="44832"/>
                  </a:lnTo>
                  <a:cubicBezTo>
                    <a:pt x="14711" y="45166"/>
                    <a:pt x="15144" y="45533"/>
                    <a:pt x="15578" y="45867"/>
                  </a:cubicBezTo>
                  <a:cubicBezTo>
                    <a:pt x="15278" y="46367"/>
                    <a:pt x="14944" y="46934"/>
                    <a:pt x="14577" y="47634"/>
                  </a:cubicBezTo>
                  <a:cubicBezTo>
                    <a:pt x="14410" y="47901"/>
                    <a:pt x="14277" y="48235"/>
                    <a:pt x="14377" y="48568"/>
                  </a:cubicBezTo>
                  <a:cubicBezTo>
                    <a:pt x="14477" y="48935"/>
                    <a:pt x="14777" y="49102"/>
                    <a:pt x="15077" y="49269"/>
                  </a:cubicBezTo>
                  <a:cubicBezTo>
                    <a:pt x="16045" y="49703"/>
                    <a:pt x="16879" y="50136"/>
                    <a:pt x="17746" y="50537"/>
                  </a:cubicBezTo>
                  <a:lnTo>
                    <a:pt x="17779" y="50537"/>
                  </a:lnTo>
                  <a:cubicBezTo>
                    <a:pt x="17779" y="50570"/>
                    <a:pt x="17779" y="50570"/>
                    <a:pt x="17779" y="50603"/>
                  </a:cubicBezTo>
                  <a:cubicBezTo>
                    <a:pt x="17713" y="51070"/>
                    <a:pt x="17646" y="51537"/>
                    <a:pt x="17579" y="52004"/>
                  </a:cubicBezTo>
                  <a:cubicBezTo>
                    <a:pt x="17546" y="52304"/>
                    <a:pt x="17479" y="52638"/>
                    <a:pt x="17446" y="52938"/>
                  </a:cubicBezTo>
                  <a:cubicBezTo>
                    <a:pt x="17312" y="53772"/>
                    <a:pt x="17513" y="54039"/>
                    <a:pt x="18313" y="54239"/>
                  </a:cubicBezTo>
                  <a:cubicBezTo>
                    <a:pt x="18380" y="54239"/>
                    <a:pt x="18447" y="54239"/>
                    <a:pt x="18513" y="54273"/>
                  </a:cubicBezTo>
                  <a:lnTo>
                    <a:pt x="18580" y="54273"/>
                  </a:lnTo>
                  <a:lnTo>
                    <a:pt x="19381" y="54406"/>
                  </a:lnTo>
                  <a:cubicBezTo>
                    <a:pt x="20114" y="54506"/>
                    <a:pt x="20848" y="54639"/>
                    <a:pt x="21582" y="54740"/>
                  </a:cubicBezTo>
                  <a:cubicBezTo>
                    <a:pt x="21615" y="54740"/>
                    <a:pt x="21615" y="54773"/>
                    <a:pt x="21649" y="54773"/>
                  </a:cubicBezTo>
                  <a:cubicBezTo>
                    <a:pt x="21649" y="55073"/>
                    <a:pt x="21682" y="55373"/>
                    <a:pt x="21716" y="55674"/>
                  </a:cubicBezTo>
                  <a:cubicBezTo>
                    <a:pt x="21749" y="55974"/>
                    <a:pt x="21782" y="56241"/>
                    <a:pt x="21816" y="56541"/>
                  </a:cubicBezTo>
                  <a:cubicBezTo>
                    <a:pt x="21849" y="56908"/>
                    <a:pt x="21882" y="57208"/>
                    <a:pt x="21982" y="57508"/>
                  </a:cubicBezTo>
                  <a:cubicBezTo>
                    <a:pt x="22116" y="57908"/>
                    <a:pt x="22383" y="58109"/>
                    <a:pt x="22783" y="58109"/>
                  </a:cubicBezTo>
                  <a:lnTo>
                    <a:pt x="22850" y="58109"/>
                  </a:lnTo>
                  <a:cubicBezTo>
                    <a:pt x="22916" y="58109"/>
                    <a:pt x="23016" y="58109"/>
                    <a:pt x="23117" y="58075"/>
                  </a:cubicBezTo>
                  <a:lnTo>
                    <a:pt x="24051" y="58009"/>
                  </a:lnTo>
                  <a:cubicBezTo>
                    <a:pt x="24751" y="57908"/>
                    <a:pt x="25485" y="57842"/>
                    <a:pt x="26185" y="57775"/>
                  </a:cubicBezTo>
                  <a:lnTo>
                    <a:pt x="26319" y="57775"/>
                  </a:lnTo>
                  <a:cubicBezTo>
                    <a:pt x="26352" y="57808"/>
                    <a:pt x="26352" y="57875"/>
                    <a:pt x="26386" y="57908"/>
                  </a:cubicBezTo>
                  <a:cubicBezTo>
                    <a:pt x="26419" y="58142"/>
                    <a:pt x="26486" y="58375"/>
                    <a:pt x="26552" y="58609"/>
                  </a:cubicBezTo>
                  <a:cubicBezTo>
                    <a:pt x="26619" y="58842"/>
                    <a:pt x="26686" y="59109"/>
                    <a:pt x="26752" y="59343"/>
                  </a:cubicBezTo>
                  <a:cubicBezTo>
                    <a:pt x="26853" y="59710"/>
                    <a:pt x="26953" y="60010"/>
                    <a:pt x="27086" y="60243"/>
                  </a:cubicBezTo>
                  <a:cubicBezTo>
                    <a:pt x="27253" y="60577"/>
                    <a:pt x="27453" y="60877"/>
                    <a:pt x="27953" y="60877"/>
                  </a:cubicBezTo>
                  <a:cubicBezTo>
                    <a:pt x="28053" y="60877"/>
                    <a:pt x="28120" y="60877"/>
                    <a:pt x="28254" y="60844"/>
                  </a:cubicBezTo>
                  <a:cubicBezTo>
                    <a:pt x="28320" y="60844"/>
                    <a:pt x="28387" y="60844"/>
                    <a:pt x="28454" y="60811"/>
                  </a:cubicBezTo>
                  <a:lnTo>
                    <a:pt x="28520" y="60811"/>
                  </a:lnTo>
                  <a:cubicBezTo>
                    <a:pt x="29454" y="60644"/>
                    <a:pt x="30388" y="60410"/>
                    <a:pt x="31289" y="60177"/>
                  </a:cubicBezTo>
                  <a:lnTo>
                    <a:pt x="31556" y="60110"/>
                  </a:lnTo>
                  <a:lnTo>
                    <a:pt x="31589" y="60110"/>
                  </a:lnTo>
                  <a:cubicBezTo>
                    <a:pt x="31723" y="60444"/>
                    <a:pt x="31856" y="60744"/>
                    <a:pt x="31956" y="61044"/>
                  </a:cubicBezTo>
                  <a:cubicBezTo>
                    <a:pt x="32056" y="61278"/>
                    <a:pt x="32156" y="61511"/>
                    <a:pt x="32256" y="61745"/>
                  </a:cubicBezTo>
                  <a:cubicBezTo>
                    <a:pt x="32457" y="62178"/>
                    <a:pt x="32623" y="62645"/>
                    <a:pt x="33190" y="62645"/>
                  </a:cubicBezTo>
                  <a:cubicBezTo>
                    <a:pt x="33391" y="62645"/>
                    <a:pt x="33624" y="62578"/>
                    <a:pt x="33891" y="62478"/>
                  </a:cubicBezTo>
                  <a:cubicBezTo>
                    <a:pt x="34525" y="62245"/>
                    <a:pt x="35192" y="62045"/>
                    <a:pt x="35826" y="61811"/>
                  </a:cubicBezTo>
                  <a:lnTo>
                    <a:pt x="36559" y="61544"/>
                  </a:lnTo>
                  <a:cubicBezTo>
                    <a:pt x="36593" y="61544"/>
                    <a:pt x="36660" y="61511"/>
                    <a:pt x="36693" y="61511"/>
                  </a:cubicBezTo>
                  <a:cubicBezTo>
                    <a:pt x="36693" y="61544"/>
                    <a:pt x="36726" y="61578"/>
                    <a:pt x="36726" y="61578"/>
                  </a:cubicBezTo>
                  <a:cubicBezTo>
                    <a:pt x="36893" y="61811"/>
                    <a:pt x="37060" y="62045"/>
                    <a:pt x="37260" y="62245"/>
                  </a:cubicBezTo>
                  <a:cubicBezTo>
                    <a:pt x="37527" y="62645"/>
                    <a:pt x="37827" y="63012"/>
                    <a:pt x="38094" y="63412"/>
                  </a:cubicBezTo>
                  <a:cubicBezTo>
                    <a:pt x="38394" y="63746"/>
                    <a:pt x="38628" y="64080"/>
                    <a:pt x="39061" y="64080"/>
                  </a:cubicBezTo>
                  <a:cubicBezTo>
                    <a:pt x="39328" y="64080"/>
                    <a:pt x="39595" y="63913"/>
                    <a:pt x="39929" y="63679"/>
                  </a:cubicBezTo>
                  <a:cubicBezTo>
                    <a:pt x="40662" y="63179"/>
                    <a:pt x="41330" y="62612"/>
                    <a:pt x="41997" y="62078"/>
                  </a:cubicBezTo>
                  <a:lnTo>
                    <a:pt x="42264" y="61878"/>
                  </a:lnTo>
                  <a:lnTo>
                    <a:pt x="42564" y="62145"/>
                  </a:lnTo>
                  <a:cubicBezTo>
                    <a:pt x="42897" y="62478"/>
                    <a:pt x="43264" y="62812"/>
                    <a:pt x="43598" y="63112"/>
                  </a:cubicBezTo>
                  <a:cubicBezTo>
                    <a:pt x="43865" y="63346"/>
                    <a:pt x="44132" y="63579"/>
                    <a:pt x="44465" y="63579"/>
                  </a:cubicBezTo>
                  <a:cubicBezTo>
                    <a:pt x="44799" y="63579"/>
                    <a:pt x="45066" y="63346"/>
                    <a:pt x="45299" y="63046"/>
                  </a:cubicBezTo>
                  <a:cubicBezTo>
                    <a:pt x="45933" y="62378"/>
                    <a:pt x="46533" y="61711"/>
                    <a:pt x="47167" y="61011"/>
                  </a:cubicBezTo>
                  <a:cubicBezTo>
                    <a:pt x="47667" y="61344"/>
                    <a:pt x="48268" y="61745"/>
                    <a:pt x="49002" y="62212"/>
                  </a:cubicBezTo>
                  <a:cubicBezTo>
                    <a:pt x="49302" y="62378"/>
                    <a:pt x="49569" y="62545"/>
                    <a:pt x="49836" y="62545"/>
                  </a:cubicBezTo>
                  <a:cubicBezTo>
                    <a:pt x="50269" y="62545"/>
                    <a:pt x="50503" y="62178"/>
                    <a:pt x="50703" y="61845"/>
                  </a:cubicBezTo>
                  <a:cubicBezTo>
                    <a:pt x="50803" y="61678"/>
                    <a:pt x="50903" y="61544"/>
                    <a:pt x="51003" y="61378"/>
                  </a:cubicBezTo>
                  <a:lnTo>
                    <a:pt x="51203" y="61077"/>
                  </a:lnTo>
                  <a:cubicBezTo>
                    <a:pt x="51303" y="60911"/>
                    <a:pt x="51403" y="60744"/>
                    <a:pt x="51537" y="60577"/>
                  </a:cubicBezTo>
                  <a:cubicBezTo>
                    <a:pt x="51770" y="60177"/>
                    <a:pt x="52037" y="59776"/>
                    <a:pt x="52304" y="59376"/>
                  </a:cubicBezTo>
                  <a:cubicBezTo>
                    <a:pt x="52671" y="59576"/>
                    <a:pt x="53005" y="59843"/>
                    <a:pt x="53371" y="60110"/>
                  </a:cubicBezTo>
                  <a:cubicBezTo>
                    <a:pt x="53538" y="60243"/>
                    <a:pt x="53738" y="60377"/>
                    <a:pt x="53905" y="60477"/>
                  </a:cubicBezTo>
                  <a:cubicBezTo>
                    <a:pt x="54205" y="60710"/>
                    <a:pt x="54439" y="60844"/>
                    <a:pt x="54706" y="60844"/>
                  </a:cubicBezTo>
                  <a:cubicBezTo>
                    <a:pt x="55206" y="60844"/>
                    <a:pt x="55340" y="60344"/>
                    <a:pt x="55440" y="59910"/>
                  </a:cubicBezTo>
                  <a:lnTo>
                    <a:pt x="55540" y="59610"/>
                  </a:lnTo>
                  <a:cubicBezTo>
                    <a:pt x="55706" y="58976"/>
                    <a:pt x="55873" y="58309"/>
                    <a:pt x="56040" y="57642"/>
                  </a:cubicBezTo>
                  <a:cubicBezTo>
                    <a:pt x="56707" y="57842"/>
                    <a:pt x="57441" y="58042"/>
                    <a:pt x="58375" y="58242"/>
                  </a:cubicBezTo>
                  <a:cubicBezTo>
                    <a:pt x="58642" y="58309"/>
                    <a:pt x="58809" y="58342"/>
                    <a:pt x="58942" y="58342"/>
                  </a:cubicBezTo>
                  <a:cubicBezTo>
                    <a:pt x="59709" y="58342"/>
                    <a:pt x="59776" y="57642"/>
                    <a:pt x="59809" y="57241"/>
                  </a:cubicBezTo>
                  <a:lnTo>
                    <a:pt x="59876" y="56641"/>
                  </a:lnTo>
                  <a:cubicBezTo>
                    <a:pt x="59943" y="55874"/>
                    <a:pt x="60010" y="55106"/>
                    <a:pt x="60110" y="54373"/>
                  </a:cubicBezTo>
                  <a:cubicBezTo>
                    <a:pt x="60110" y="54339"/>
                    <a:pt x="60110" y="54273"/>
                    <a:pt x="60110" y="54239"/>
                  </a:cubicBezTo>
                  <a:cubicBezTo>
                    <a:pt x="60110" y="54239"/>
                    <a:pt x="60110" y="54239"/>
                    <a:pt x="60110" y="54206"/>
                  </a:cubicBezTo>
                  <a:lnTo>
                    <a:pt x="60276" y="54206"/>
                  </a:lnTo>
                  <a:cubicBezTo>
                    <a:pt x="60577" y="54172"/>
                    <a:pt x="60843" y="54172"/>
                    <a:pt x="61144" y="54139"/>
                  </a:cubicBezTo>
                  <a:cubicBezTo>
                    <a:pt x="61611" y="54106"/>
                    <a:pt x="62078" y="54072"/>
                    <a:pt x="62545" y="54039"/>
                  </a:cubicBezTo>
                  <a:cubicBezTo>
                    <a:pt x="63345" y="53972"/>
                    <a:pt x="63612" y="53705"/>
                    <a:pt x="63612" y="52872"/>
                  </a:cubicBezTo>
                  <a:cubicBezTo>
                    <a:pt x="63612" y="52204"/>
                    <a:pt x="63579" y="51537"/>
                    <a:pt x="63545" y="50870"/>
                  </a:cubicBezTo>
                  <a:cubicBezTo>
                    <a:pt x="63545" y="50470"/>
                    <a:pt x="63512" y="50070"/>
                    <a:pt x="63512" y="49669"/>
                  </a:cubicBezTo>
                  <a:cubicBezTo>
                    <a:pt x="63512" y="49603"/>
                    <a:pt x="63512" y="49569"/>
                    <a:pt x="63512" y="49536"/>
                  </a:cubicBezTo>
                  <a:cubicBezTo>
                    <a:pt x="63545" y="49502"/>
                    <a:pt x="63579" y="49502"/>
                    <a:pt x="63612" y="49502"/>
                  </a:cubicBezTo>
                  <a:cubicBezTo>
                    <a:pt x="63946" y="49402"/>
                    <a:pt x="64246" y="49336"/>
                    <a:pt x="64546" y="49236"/>
                  </a:cubicBezTo>
                  <a:cubicBezTo>
                    <a:pt x="65046" y="49102"/>
                    <a:pt x="65547" y="48969"/>
                    <a:pt x="66047" y="48835"/>
                  </a:cubicBezTo>
                  <a:cubicBezTo>
                    <a:pt x="66314" y="48769"/>
                    <a:pt x="66614" y="48669"/>
                    <a:pt x="66748" y="48402"/>
                  </a:cubicBezTo>
                  <a:cubicBezTo>
                    <a:pt x="66914" y="48101"/>
                    <a:pt x="66814" y="47801"/>
                    <a:pt x="66714" y="47568"/>
                  </a:cubicBezTo>
                  <a:cubicBezTo>
                    <a:pt x="66481" y="46867"/>
                    <a:pt x="66214" y="46167"/>
                    <a:pt x="65980" y="45466"/>
                  </a:cubicBezTo>
                  <a:lnTo>
                    <a:pt x="65747" y="44899"/>
                  </a:lnTo>
                  <a:cubicBezTo>
                    <a:pt x="65747" y="44832"/>
                    <a:pt x="65714" y="44766"/>
                    <a:pt x="65680" y="44732"/>
                  </a:cubicBezTo>
                  <a:cubicBezTo>
                    <a:pt x="65747" y="44699"/>
                    <a:pt x="65780" y="44666"/>
                    <a:pt x="65847" y="44632"/>
                  </a:cubicBezTo>
                  <a:lnTo>
                    <a:pt x="66214" y="44432"/>
                  </a:lnTo>
                  <a:cubicBezTo>
                    <a:pt x="66848" y="44065"/>
                    <a:pt x="67482" y="43698"/>
                    <a:pt x="68149" y="43331"/>
                  </a:cubicBezTo>
                  <a:cubicBezTo>
                    <a:pt x="68883" y="42898"/>
                    <a:pt x="68883" y="42564"/>
                    <a:pt x="68549" y="41897"/>
                  </a:cubicBezTo>
                  <a:cubicBezTo>
                    <a:pt x="68349" y="41497"/>
                    <a:pt x="68182" y="41230"/>
                    <a:pt x="68049" y="40963"/>
                  </a:cubicBezTo>
                  <a:cubicBezTo>
                    <a:pt x="67748" y="40429"/>
                    <a:pt x="67415" y="39896"/>
                    <a:pt x="67115" y="39362"/>
                  </a:cubicBezTo>
                  <a:cubicBezTo>
                    <a:pt x="67215" y="39262"/>
                    <a:pt x="67315" y="39195"/>
                    <a:pt x="67381" y="39128"/>
                  </a:cubicBezTo>
                  <a:lnTo>
                    <a:pt x="67515" y="39028"/>
                  </a:lnTo>
                  <a:lnTo>
                    <a:pt x="67915" y="38728"/>
                  </a:lnTo>
                  <a:cubicBezTo>
                    <a:pt x="68349" y="38395"/>
                    <a:pt x="68782" y="38061"/>
                    <a:pt x="69216" y="37727"/>
                  </a:cubicBezTo>
                  <a:cubicBezTo>
                    <a:pt x="69716" y="37327"/>
                    <a:pt x="69750" y="36927"/>
                    <a:pt x="69383" y="36426"/>
                  </a:cubicBezTo>
                  <a:cubicBezTo>
                    <a:pt x="69283" y="36293"/>
                    <a:pt x="69183" y="36160"/>
                    <a:pt x="69083" y="36060"/>
                  </a:cubicBezTo>
                  <a:lnTo>
                    <a:pt x="68983" y="35959"/>
                  </a:lnTo>
                  <a:cubicBezTo>
                    <a:pt x="68449" y="35292"/>
                    <a:pt x="67815" y="34625"/>
                    <a:pt x="66948" y="33758"/>
                  </a:cubicBezTo>
                  <a:cubicBezTo>
                    <a:pt x="67615" y="32891"/>
                    <a:pt x="68249" y="31990"/>
                    <a:pt x="68849" y="31123"/>
                  </a:cubicBezTo>
                  <a:lnTo>
                    <a:pt x="68949" y="30989"/>
                  </a:lnTo>
                  <a:cubicBezTo>
                    <a:pt x="69350" y="30456"/>
                    <a:pt x="69283" y="30089"/>
                    <a:pt x="68816" y="29655"/>
                  </a:cubicBezTo>
                  <a:cubicBezTo>
                    <a:pt x="68315" y="29221"/>
                    <a:pt x="67815" y="28821"/>
                    <a:pt x="67348" y="28454"/>
                  </a:cubicBezTo>
                  <a:lnTo>
                    <a:pt x="66981" y="28221"/>
                  </a:lnTo>
                  <a:cubicBezTo>
                    <a:pt x="66481" y="27820"/>
                    <a:pt x="65947" y="27420"/>
                    <a:pt x="65413" y="27053"/>
                  </a:cubicBezTo>
                  <a:cubicBezTo>
                    <a:pt x="65480" y="26886"/>
                    <a:pt x="65547" y="26719"/>
                    <a:pt x="65614" y="26519"/>
                  </a:cubicBezTo>
                  <a:cubicBezTo>
                    <a:pt x="65680" y="26386"/>
                    <a:pt x="65747" y="26219"/>
                    <a:pt x="65814" y="26052"/>
                  </a:cubicBezTo>
                  <a:cubicBezTo>
                    <a:pt x="65947" y="25719"/>
                    <a:pt x="66114" y="25419"/>
                    <a:pt x="66247" y="25118"/>
                  </a:cubicBezTo>
                  <a:cubicBezTo>
                    <a:pt x="66381" y="24785"/>
                    <a:pt x="66514" y="24485"/>
                    <a:pt x="66648" y="24184"/>
                  </a:cubicBezTo>
                  <a:cubicBezTo>
                    <a:pt x="66914" y="23617"/>
                    <a:pt x="66781" y="23317"/>
                    <a:pt x="66281" y="23017"/>
                  </a:cubicBezTo>
                  <a:cubicBezTo>
                    <a:pt x="66214" y="22983"/>
                    <a:pt x="66147" y="22950"/>
                    <a:pt x="66047" y="22917"/>
                  </a:cubicBezTo>
                  <a:lnTo>
                    <a:pt x="66014" y="22883"/>
                  </a:lnTo>
                  <a:lnTo>
                    <a:pt x="65046" y="22450"/>
                  </a:lnTo>
                  <a:cubicBezTo>
                    <a:pt x="64346" y="22116"/>
                    <a:pt x="63612" y="21783"/>
                    <a:pt x="62878" y="21449"/>
                  </a:cubicBezTo>
                  <a:cubicBezTo>
                    <a:pt x="62778" y="21382"/>
                    <a:pt x="62711" y="21349"/>
                    <a:pt x="62645" y="21316"/>
                  </a:cubicBezTo>
                  <a:lnTo>
                    <a:pt x="62611" y="21316"/>
                  </a:lnTo>
                  <a:cubicBezTo>
                    <a:pt x="62645" y="21249"/>
                    <a:pt x="62678" y="21149"/>
                    <a:pt x="62678" y="21015"/>
                  </a:cubicBezTo>
                  <a:cubicBezTo>
                    <a:pt x="62778" y="20682"/>
                    <a:pt x="62878" y="20382"/>
                    <a:pt x="62978" y="20048"/>
                  </a:cubicBezTo>
                  <a:cubicBezTo>
                    <a:pt x="63045" y="19781"/>
                    <a:pt x="63145" y="19514"/>
                    <a:pt x="63212" y="19247"/>
                  </a:cubicBezTo>
                  <a:cubicBezTo>
                    <a:pt x="63312" y="18814"/>
                    <a:pt x="63412" y="18480"/>
                    <a:pt x="63245" y="18180"/>
                  </a:cubicBezTo>
                  <a:cubicBezTo>
                    <a:pt x="63045" y="17880"/>
                    <a:pt x="62711" y="17813"/>
                    <a:pt x="62278" y="17746"/>
                  </a:cubicBezTo>
                  <a:cubicBezTo>
                    <a:pt x="61811" y="17646"/>
                    <a:pt x="61310" y="17546"/>
                    <a:pt x="60810" y="17446"/>
                  </a:cubicBezTo>
                  <a:cubicBezTo>
                    <a:pt x="60376" y="17379"/>
                    <a:pt x="59909" y="17279"/>
                    <a:pt x="59476" y="17179"/>
                  </a:cubicBezTo>
                  <a:lnTo>
                    <a:pt x="59342" y="17179"/>
                  </a:lnTo>
                  <a:cubicBezTo>
                    <a:pt x="59342" y="17146"/>
                    <a:pt x="59342" y="17113"/>
                    <a:pt x="59342" y="17079"/>
                  </a:cubicBezTo>
                  <a:cubicBezTo>
                    <a:pt x="59376" y="16112"/>
                    <a:pt x="59376" y="15111"/>
                    <a:pt x="59309" y="14110"/>
                  </a:cubicBezTo>
                  <a:cubicBezTo>
                    <a:pt x="59276" y="13477"/>
                    <a:pt x="59042" y="13243"/>
                    <a:pt x="58442" y="13210"/>
                  </a:cubicBezTo>
                  <a:cubicBezTo>
                    <a:pt x="57975" y="13143"/>
                    <a:pt x="57608" y="13143"/>
                    <a:pt x="57274" y="13143"/>
                  </a:cubicBezTo>
                  <a:lnTo>
                    <a:pt x="55440" y="13143"/>
                  </a:lnTo>
                  <a:cubicBezTo>
                    <a:pt x="55239" y="13143"/>
                    <a:pt x="55073" y="13110"/>
                    <a:pt x="54873" y="13110"/>
                  </a:cubicBezTo>
                  <a:cubicBezTo>
                    <a:pt x="54839" y="12609"/>
                    <a:pt x="54806" y="12076"/>
                    <a:pt x="54772" y="11609"/>
                  </a:cubicBezTo>
                  <a:cubicBezTo>
                    <a:pt x="54739" y="11375"/>
                    <a:pt x="54706" y="11142"/>
                    <a:pt x="54706" y="10908"/>
                  </a:cubicBezTo>
                  <a:cubicBezTo>
                    <a:pt x="54672" y="10608"/>
                    <a:pt x="54639" y="10274"/>
                    <a:pt x="54606" y="9974"/>
                  </a:cubicBezTo>
                  <a:cubicBezTo>
                    <a:pt x="54572" y="9474"/>
                    <a:pt x="54272" y="9207"/>
                    <a:pt x="53772" y="9207"/>
                  </a:cubicBezTo>
                  <a:lnTo>
                    <a:pt x="53371" y="9207"/>
                  </a:lnTo>
                  <a:cubicBezTo>
                    <a:pt x="53071" y="9174"/>
                    <a:pt x="52771" y="9174"/>
                    <a:pt x="52504" y="9174"/>
                  </a:cubicBezTo>
                  <a:lnTo>
                    <a:pt x="49902" y="9174"/>
                  </a:lnTo>
                  <a:cubicBezTo>
                    <a:pt x="49802" y="9174"/>
                    <a:pt x="49736" y="9207"/>
                    <a:pt x="49635" y="9207"/>
                  </a:cubicBezTo>
                  <a:cubicBezTo>
                    <a:pt x="49569" y="9207"/>
                    <a:pt x="49535" y="9174"/>
                    <a:pt x="49502" y="9174"/>
                  </a:cubicBezTo>
                  <a:cubicBezTo>
                    <a:pt x="49435" y="9107"/>
                    <a:pt x="49402" y="8907"/>
                    <a:pt x="49369" y="8740"/>
                  </a:cubicBezTo>
                  <a:cubicBezTo>
                    <a:pt x="49369" y="8607"/>
                    <a:pt x="49335" y="8473"/>
                    <a:pt x="49302" y="8373"/>
                  </a:cubicBezTo>
                  <a:cubicBezTo>
                    <a:pt x="49035" y="7406"/>
                    <a:pt x="48802" y="6605"/>
                    <a:pt x="48501" y="5805"/>
                  </a:cubicBezTo>
                  <a:cubicBezTo>
                    <a:pt x="48401" y="5538"/>
                    <a:pt x="48234" y="5137"/>
                    <a:pt x="47701" y="5137"/>
                  </a:cubicBezTo>
                  <a:cubicBezTo>
                    <a:pt x="47601" y="5137"/>
                    <a:pt x="47467" y="5137"/>
                    <a:pt x="47334" y="5171"/>
                  </a:cubicBezTo>
                  <a:cubicBezTo>
                    <a:pt x="47300" y="5171"/>
                    <a:pt x="47234" y="5204"/>
                    <a:pt x="47200" y="5204"/>
                  </a:cubicBezTo>
                  <a:lnTo>
                    <a:pt x="47134" y="5204"/>
                  </a:lnTo>
                  <a:cubicBezTo>
                    <a:pt x="46333" y="5371"/>
                    <a:pt x="45533" y="5571"/>
                    <a:pt x="44765" y="5771"/>
                  </a:cubicBezTo>
                  <a:cubicBezTo>
                    <a:pt x="44332" y="5905"/>
                    <a:pt x="43898" y="6005"/>
                    <a:pt x="43464" y="6105"/>
                  </a:cubicBezTo>
                  <a:cubicBezTo>
                    <a:pt x="43431" y="6105"/>
                    <a:pt x="43398" y="6138"/>
                    <a:pt x="43364" y="6138"/>
                  </a:cubicBezTo>
                  <a:cubicBezTo>
                    <a:pt x="43331" y="6105"/>
                    <a:pt x="43331" y="6071"/>
                    <a:pt x="43331" y="6038"/>
                  </a:cubicBezTo>
                  <a:lnTo>
                    <a:pt x="43031" y="5404"/>
                  </a:lnTo>
                  <a:cubicBezTo>
                    <a:pt x="42731" y="4670"/>
                    <a:pt x="42397" y="3937"/>
                    <a:pt x="42063" y="3203"/>
                  </a:cubicBezTo>
                  <a:cubicBezTo>
                    <a:pt x="41797" y="2602"/>
                    <a:pt x="41596" y="2202"/>
                    <a:pt x="41029" y="2202"/>
                  </a:cubicBezTo>
                  <a:cubicBezTo>
                    <a:pt x="40829" y="2202"/>
                    <a:pt x="40596" y="2269"/>
                    <a:pt x="40262" y="2369"/>
                  </a:cubicBezTo>
                  <a:lnTo>
                    <a:pt x="40229" y="2369"/>
                  </a:lnTo>
                  <a:cubicBezTo>
                    <a:pt x="39562" y="2569"/>
                    <a:pt x="38894" y="2802"/>
                    <a:pt x="38261" y="3036"/>
                  </a:cubicBezTo>
                  <a:cubicBezTo>
                    <a:pt x="37860" y="3169"/>
                    <a:pt x="37427" y="3336"/>
                    <a:pt x="36993" y="3470"/>
                  </a:cubicBezTo>
                  <a:cubicBezTo>
                    <a:pt x="36860" y="3503"/>
                    <a:pt x="36760" y="3536"/>
                    <a:pt x="36693" y="3570"/>
                  </a:cubicBezTo>
                  <a:cubicBezTo>
                    <a:pt x="36660" y="3570"/>
                    <a:pt x="36626" y="3603"/>
                    <a:pt x="36593" y="3603"/>
                  </a:cubicBezTo>
                  <a:cubicBezTo>
                    <a:pt x="36593" y="3570"/>
                    <a:pt x="36559" y="3503"/>
                    <a:pt x="36526" y="3470"/>
                  </a:cubicBezTo>
                  <a:cubicBezTo>
                    <a:pt x="36459" y="3403"/>
                    <a:pt x="36426" y="3303"/>
                    <a:pt x="36359" y="3236"/>
                  </a:cubicBezTo>
                  <a:cubicBezTo>
                    <a:pt x="36159" y="2936"/>
                    <a:pt x="35992" y="2636"/>
                    <a:pt x="35792" y="2335"/>
                  </a:cubicBezTo>
                  <a:cubicBezTo>
                    <a:pt x="35425" y="1735"/>
                    <a:pt x="35025" y="1101"/>
                    <a:pt x="34558" y="501"/>
                  </a:cubicBezTo>
                  <a:cubicBezTo>
                    <a:pt x="34425" y="301"/>
                    <a:pt x="34224" y="0"/>
                    <a:pt x="3385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0"/>
            <p:cNvSpPr/>
            <p:nvPr/>
          </p:nvSpPr>
          <p:spPr>
            <a:xfrm>
              <a:off x="2761300" y="2333775"/>
              <a:ext cx="425350" cy="102275"/>
            </a:xfrm>
            <a:custGeom>
              <a:avLst/>
              <a:gdLst/>
              <a:ahLst/>
              <a:cxnLst/>
              <a:rect l="l" t="t" r="r" b="b"/>
              <a:pathLst>
                <a:path w="17014" h="4091" extrusionOk="0">
                  <a:moveTo>
                    <a:pt x="16413" y="1"/>
                  </a:moveTo>
                  <a:cubicBezTo>
                    <a:pt x="16212" y="1"/>
                    <a:pt x="16012" y="1"/>
                    <a:pt x="15812" y="34"/>
                  </a:cubicBezTo>
                  <a:cubicBezTo>
                    <a:pt x="13877" y="167"/>
                    <a:pt x="11943" y="434"/>
                    <a:pt x="10008" y="601"/>
                  </a:cubicBezTo>
                  <a:cubicBezTo>
                    <a:pt x="7606" y="801"/>
                    <a:pt x="5171" y="1101"/>
                    <a:pt x="2770" y="1368"/>
                  </a:cubicBezTo>
                  <a:cubicBezTo>
                    <a:pt x="2002" y="1468"/>
                    <a:pt x="1235" y="1568"/>
                    <a:pt x="468" y="1702"/>
                  </a:cubicBezTo>
                  <a:cubicBezTo>
                    <a:pt x="68" y="1769"/>
                    <a:pt x="1" y="1869"/>
                    <a:pt x="101" y="2236"/>
                  </a:cubicBezTo>
                  <a:cubicBezTo>
                    <a:pt x="268" y="2769"/>
                    <a:pt x="435" y="3303"/>
                    <a:pt x="635" y="3837"/>
                  </a:cubicBezTo>
                  <a:cubicBezTo>
                    <a:pt x="728" y="4006"/>
                    <a:pt x="812" y="4090"/>
                    <a:pt x="914" y="4090"/>
                  </a:cubicBezTo>
                  <a:cubicBezTo>
                    <a:pt x="994" y="4090"/>
                    <a:pt x="1085" y="4039"/>
                    <a:pt x="1202" y="3937"/>
                  </a:cubicBezTo>
                  <a:cubicBezTo>
                    <a:pt x="1602" y="3570"/>
                    <a:pt x="1902" y="3136"/>
                    <a:pt x="2236" y="2736"/>
                  </a:cubicBezTo>
                  <a:cubicBezTo>
                    <a:pt x="2369" y="2603"/>
                    <a:pt x="2436" y="2436"/>
                    <a:pt x="2636" y="2336"/>
                  </a:cubicBezTo>
                  <a:cubicBezTo>
                    <a:pt x="3003" y="2803"/>
                    <a:pt x="3370" y="3270"/>
                    <a:pt x="3737" y="3703"/>
                  </a:cubicBezTo>
                  <a:cubicBezTo>
                    <a:pt x="3870" y="3837"/>
                    <a:pt x="3962" y="3903"/>
                    <a:pt x="4045" y="3903"/>
                  </a:cubicBezTo>
                  <a:cubicBezTo>
                    <a:pt x="4129" y="3903"/>
                    <a:pt x="4204" y="3837"/>
                    <a:pt x="4304" y="3703"/>
                  </a:cubicBezTo>
                  <a:cubicBezTo>
                    <a:pt x="4471" y="3503"/>
                    <a:pt x="4604" y="3303"/>
                    <a:pt x="4738" y="3103"/>
                  </a:cubicBezTo>
                  <a:cubicBezTo>
                    <a:pt x="4971" y="2803"/>
                    <a:pt x="5238" y="2469"/>
                    <a:pt x="5471" y="2136"/>
                  </a:cubicBezTo>
                  <a:cubicBezTo>
                    <a:pt x="5638" y="2202"/>
                    <a:pt x="5672" y="2336"/>
                    <a:pt x="5738" y="2402"/>
                  </a:cubicBezTo>
                  <a:cubicBezTo>
                    <a:pt x="6005" y="2769"/>
                    <a:pt x="6272" y="3136"/>
                    <a:pt x="6539" y="3503"/>
                  </a:cubicBezTo>
                  <a:cubicBezTo>
                    <a:pt x="6659" y="3658"/>
                    <a:pt x="6753" y="3733"/>
                    <a:pt x="6847" y="3733"/>
                  </a:cubicBezTo>
                  <a:cubicBezTo>
                    <a:pt x="6936" y="3733"/>
                    <a:pt x="7026" y="3666"/>
                    <a:pt x="7139" y="3537"/>
                  </a:cubicBezTo>
                  <a:cubicBezTo>
                    <a:pt x="7506" y="3136"/>
                    <a:pt x="7840" y="2736"/>
                    <a:pt x="8173" y="2336"/>
                  </a:cubicBezTo>
                  <a:cubicBezTo>
                    <a:pt x="8307" y="2169"/>
                    <a:pt x="8440" y="2002"/>
                    <a:pt x="8607" y="1902"/>
                  </a:cubicBezTo>
                  <a:cubicBezTo>
                    <a:pt x="8740" y="2002"/>
                    <a:pt x="8774" y="2102"/>
                    <a:pt x="8874" y="2202"/>
                  </a:cubicBezTo>
                  <a:cubicBezTo>
                    <a:pt x="9107" y="2502"/>
                    <a:pt x="9341" y="2836"/>
                    <a:pt x="9574" y="3136"/>
                  </a:cubicBezTo>
                  <a:cubicBezTo>
                    <a:pt x="9674" y="3253"/>
                    <a:pt x="9758" y="3311"/>
                    <a:pt x="9845" y="3311"/>
                  </a:cubicBezTo>
                  <a:cubicBezTo>
                    <a:pt x="9933" y="3311"/>
                    <a:pt x="10025" y="3253"/>
                    <a:pt x="10141" y="3136"/>
                  </a:cubicBezTo>
                  <a:cubicBezTo>
                    <a:pt x="10208" y="3036"/>
                    <a:pt x="10308" y="2936"/>
                    <a:pt x="10375" y="2836"/>
                  </a:cubicBezTo>
                  <a:cubicBezTo>
                    <a:pt x="10675" y="2469"/>
                    <a:pt x="10942" y="2102"/>
                    <a:pt x="11242" y="1735"/>
                  </a:cubicBezTo>
                  <a:cubicBezTo>
                    <a:pt x="11297" y="1644"/>
                    <a:pt x="11352" y="1592"/>
                    <a:pt x="11418" y="1592"/>
                  </a:cubicBezTo>
                  <a:cubicBezTo>
                    <a:pt x="11472" y="1592"/>
                    <a:pt x="11534" y="1627"/>
                    <a:pt x="11609" y="1702"/>
                  </a:cubicBezTo>
                  <a:cubicBezTo>
                    <a:pt x="11909" y="2035"/>
                    <a:pt x="12210" y="2336"/>
                    <a:pt x="12510" y="2669"/>
                  </a:cubicBezTo>
                  <a:cubicBezTo>
                    <a:pt x="12685" y="2828"/>
                    <a:pt x="12792" y="2912"/>
                    <a:pt x="12888" y="2912"/>
                  </a:cubicBezTo>
                  <a:cubicBezTo>
                    <a:pt x="12994" y="2912"/>
                    <a:pt x="13087" y="2812"/>
                    <a:pt x="13244" y="2603"/>
                  </a:cubicBezTo>
                  <a:cubicBezTo>
                    <a:pt x="13611" y="2102"/>
                    <a:pt x="13911" y="1568"/>
                    <a:pt x="14378" y="1035"/>
                  </a:cubicBezTo>
                  <a:cubicBezTo>
                    <a:pt x="14578" y="1302"/>
                    <a:pt x="14745" y="1502"/>
                    <a:pt x="14945" y="1702"/>
                  </a:cubicBezTo>
                  <a:cubicBezTo>
                    <a:pt x="15078" y="1869"/>
                    <a:pt x="15245" y="2035"/>
                    <a:pt x="15412" y="2202"/>
                  </a:cubicBezTo>
                  <a:cubicBezTo>
                    <a:pt x="15462" y="2252"/>
                    <a:pt x="15529" y="2286"/>
                    <a:pt x="15600" y="2286"/>
                  </a:cubicBezTo>
                  <a:cubicBezTo>
                    <a:pt x="15670" y="2286"/>
                    <a:pt x="15745" y="2252"/>
                    <a:pt x="15812" y="2169"/>
                  </a:cubicBezTo>
                  <a:cubicBezTo>
                    <a:pt x="16179" y="1702"/>
                    <a:pt x="16546" y="1168"/>
                    <a:pt x="16846" y="634"/>
                  </a:cubicBezTo>
                  <a:cubicBezTo>
                    <a:pt x="17013" y="334"/>
                    <a:pt x="16813" y="34"/>
                    <a:pt x="1641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0"/>
            <p:cNvSpPr/>
            <p:nvPr/>
          </p:nvSpPr>
          <p:spPr>
            <a:xfrm>
              <a:off x="2843200" y="2389175"/>
              <a:ext cx="328425" cy="222525"/>
            </a:xfrm>
            <a:custGeom>
              <a:avLst/>
              <a:gdLst/>
              <a:ahLst/>
              <a:cxnLst/>
              <a:rect l="l" t="t" r="r" b="b"/>
              <a:pathLst>
                <a:path w="13137" h="8901" extrusionOk="0">
                  <a:moveTo>
                    <a:pt x="11549" y="0"/>
                  </a:moveTo>
                  <a:cubicBezTo>
                    <a:pt x="11358" y="0"/>
                    <a:pt x="11318" y="212"/>
                    <a:pt x="11068" y="787"/>
                  </a:cubicBezTo>
                  <a:cubicBezTo>
                    <a:pt x="10975" y="1044"/>
                    <a:pt x="10947" y="1121"/>
                    <a:pt x="10801" y="1121"/>
                  </a:cubicBezTo>
                  <a:cubicBezTo>
                    <a:pt x="10738" y="1121"/>
                    <a:pt x="10654" y="1107"/>
                    <a:pt x="10535" y="1087"/>
                  </a:cubicBezTo>
                  <a:cubicBezTo>
                    <a:pt x="10201" y="1020"/>
                    <a:pt x="9901" y="954"/>
                    <a:pt x="9567" y="920"/>
                  </a:cubicBezTo>
                  <a:cubicBezTo>
                    <a:pt x="9494" y="914"/>
                    <a:pt x="9433" y="910"/>
                    <a:pt x="9382" y="910"/>
                  </a:cubicBezTo>
                  <a:cubicBezTo>
                    <a:pt x="9153" y="910"/>
                    <a:pt x="9115" y="987"/>
                    <a:pt x="9034" y="1287"/>
                  </a:cubicBezTo>
                  <a:cubicBezTo>
                    <a:pt x="8934" y="1587"/>
                    <a:pt x="8834" y="1854"/>
                    <a:pt x="8767" y="2121"/>
                  </a:cubicBezTo>
                  <a:cubicBezTo>
                    <a:pt x="8743" y="2287"/>
                    <a:pt x="8669" y="2352"/>
                    <a:pt x="8557" y="2352"/>
                  </a:cubicBezTo>
                  <a:cubicBezTo>
                    <a:pt x="8511" y="2352"/>
                    <a:pt x="8458" y="2341"/>
                    <a:pt x="8400" y="2321"/>
                  </a:cubicBezTo>
                  <a:cubicBezTo>
                    <a:pt x="8166" y="2221"/>
                    <a:pt x="7900" y="2121"/>
                    <a:pt x="7633" y="2054"/>
                  </a:cubicBezTo>
                  <a:cubicBezTo>
                    <a:pt x="7538" y="2026"/>
                    <a:pt x="7465" y="2011"/>
                    <a:pt x="7405" y="2011"/>
                  </a:cubicBezTo>
                  <a:cubicBezTo>
                    <a:pt x="7256" y="2011"/>
                    <a:pt x="7195" y="2106"/>
                    <a:pt x="7099" y="2321"/>
                  </a:cubicBezTo>
                  <a:cubicBezTo>
                    <a:pt x="6932" y="2722"/>
                    <a:pt x="6799" y="3155"/>
                    <a:pt x="6665" y="3555"/>
                  </a:cubicBezTo>
                  <a:cubicBezTo>
                    <a:pt x="6556" y="3797"/>
                    <a:pt x="6518" y="3879"/>
                    <a:pt x="6392" y="3879"/>
                  </a:cubicBezTo>
                  <a:cubicBezTo>
                    <a:pt x="6326" y="3879"/>
                    <a:pt x="6236" y="3857"/>
                    <a:pt x="6098" y="3822"/>
                  </a:cubicBezTo>
                  <a:cubicBezTo>
                    <a:pt x="5798" y="3756"/>
                    <a:pt x="5498" y="3656"/>
                    <a:pt x="5198" y="3589"/>
                  </a:cubicBezTo>
                  <a:cubicBezTo>
                    <a:pt x="5083" y="3562"/>
                    <a:pt x="4994" y="3548"/>
                    <a:pt x="4922" y="3548"/>
                  </a:cubicBezTo>
                  <a:cubicBezTo>
                    <a:pt x="4722" y="3548"/>
                    <a:pt x="4653" y="3662"/>
                    <a:pt x="4530" y="3956"/>
                  </a:cubicBezTo>
                  <a:cubicBezTo>
                    <a:pt x="4397" y="4323"/>
                    <a:pt x="4297" y="4690"/>
                    <a:pt x="4197" y="5057"/>
                  </a:cubicBezTo>
                  <a:cubicBezTo>
                    <a:pt x="4111" y="5335"/>
                    <a:pt x="4080" y="5435"/>
                    <a:pt x="3945" y="5435"/>
                  </a:cubicBezTo>
                  <a:cubicBezTo>
                    <a:pt x="3870" y="5435"/>
                    <a:pt x="3763" y="5404"/>
                    <a:pt x="3596" y="5357"/>
                  </a:cubicBezTo>
                  <a:cubicBezTo>
                    <a:pt x="3330" y="5290"/>
                    <a:pt x="3063" y="5190"/>
                    <a:pt x="2763" y="5123"/>
                  </a:cubicBezTo>
                  <a:cubicBezTo>
                    <a:pt x="2656" y="5097"/>
                    <a:pt x="2574" y="5082"/>
                    <a:pt x="2508" y="5082"/>
                  </a:cubicBezTo>
                  <a:cubicBezTo>
                    <a:pt x="2325" y="5082"/>
                    <a:pt x="2269" y="5196"/>
                    <a:pt x="2195" y="5490"/>
                  </a:cubicBezTo>
                  <a:cubicBezTo>
                    <a:pt x="2062" y="5924"/>
                    <a:pt x="1929" y="6391"/>
                    <a:pt x="1829" y="6858"/>
                  </a:cubicBezTo>
                  <a:cubicBezTo>
                    <a:pt x="1789" y="6868"/>
                    <a:pt x="1756" y="6872"/>
                    <a:pt x="1727" y="6872"/>
                  </a:cubicBezTo>
                  <a:cubicBezTo>
                    <a:pt x="1656" y="6872"/>
                    <a:pt x="1609" y="6848"/>
                    <a:pt x="1562" y="6824"/>
                  </a:cubicBezTo>
                  <a:cubicBezTo>
                    <a:pt x="1195" y="6691"/>
                    <a:pt x="828" y="6558"/>
                    <a:pt x="461" y="6491"/>
                  </a:cubicBezTo>
                  <a:cubicBezTo>
                    <a:pt x="403" y="6478"/>
                    <a:pt x="350" y="6471"/>
                    <a:pt x="303" y="6471"/>
                  </a:cubicBezTo>
                  <a:cubicBezTo>
                    <a:pt x="104" y="6471"/>
                    <a:pt x="0" y="6589"/>
                    <a:pt x="27" y="6858"/>
                  </a:cubicBezTo>
                  <a:cubicBezTo>
                    <a:pt x="61" y="7458"/>
                    <a:pt x="127" y="8059"/>
                    <a:pt x="261" y="8626"/>
                  </a:cubicBezTo>
                  <a:cubicBezTo>
                    <a:pt x="303" y="8818"/>
                    <a:pt x="373" y="8901"/>
                    <a:pt x="488" y="8901"/>
                  </a:cubicBezTo>
                  <a:cubicBezTo>
                    <a:pt x="552" y="8901"/>
                    <a:pt x="631" y="8874"/>
                    <a:pt x="728" y="8826"/>
                  </a:cubicBezTo>
                  <a:cubicBezTo>
                    <a:pt x="928" y="8726"/>
                    <a:pt x="1128" y="8592"/>
                    <a:pt x="1362" y="8459"/>
                  </a:cubicBezTo>
                  <a:cubicBezTo>
                    <a:pt x="3296" y="7291"/>
                    <a:pt x="5198" y="6057"/>
                    <a:pt x="7132" y="4823"/>
                  </a:cubicBezTo>
                  <a:cubicBezTo>
                    <a:pt x="8800" y="3789"/>
                    <a:pt x="10468" y="2722"/>
                    <a:pt x="12103" y="1654"/>
                  </a:cubicBezTo>
                  <a:cubicBezTo>
                    <a:pt x="12369" y="1487"/>
                    <a:pt x="12603" y="1321"/>
                    <a:pt x="12836" y="1154"/>
                  </a:cubicBezTo>
                  <a:cubicBezTo>
                    <a:pt x="13137" y="920"/>
                    <a:pt x="13137" y="687"/>
                    <a:pt x="12803" y="487"/>
                  </a:cubicBezTo>
                  <a:cubicBezTo>
                    <a:pt x="12670" y="387"/>
                    <a:pt x="12503" y="320"/>
                    <a:pt x="12369" y="286"/>
                  </a:cubicBezTo>
                  <a:cubicBezTo>
                    <a:pt x="11915" y="116"/>
                    <a:pt x="11691" y="0"/>
                    <a:pt x="1154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0"/>
            <p:cNvSpPr/>
            <p:nvPr/>
          </p:nvSpPr>
          <p:spPr>
            <a:xfrm>
              <a:off x="3243325" y="2431025"/>
              <a:ext cx="868975" cy="771675"/>
            </a:xfrm>
            <a:custGeom>
              <a:avLst/>
              <a:gdLst/>
              <a:ahLst/>
              <a:cxnLst/>
              <a:rect l="l" t="t" r="r" b="b"/>
              <a:pathLst>
                <a:path w="34759" h="30867" extrusionOk="0">
                  <a:moveTo>
                    <a:pt x="11371" y="1"/>
                  </a:moveTo>
                  <a:cubicBezTo>
                    <a:pt x="10692" y="1"/>
                    <a:pt x="10004" y="38"/>
                    <a:pt x="9307" y="114"/>
                  </a:cubicBezTo>
                  <a:cubicBezTo>
                    <a:pt x="6738" y="380"/>
                    <a:pt x="4270" y="981"/>
                    <a:pt x="1935" y="2082"/>
                  </a:cubicBezTo>
                  <a:cubicBezTo>
                    <a:pt x="1368" y="2348"/>
                    <a:pt x="834" y="2615"/>
                    <a:pt x="267" y="2882"/>
                  </a:cubicBezTo>
                  <a:cubicBezTo>
                    <a:pt x="167" y="2949"/>
                    <a:pt x="0" y="3016"/>
                    <a:pt x="67" y="3216"/>
                  </a:cubicBezTo>
                  <a:cubicBezTo>
                    <a:pt x="100" y="3383"/>
                    <a:pt x="267" y="3383"/>
                    <a:pt x="401" y="3383"/>
                  </a:cubicBezTo>
                  <a:cubicBezTo>
                    <a:pt x="1902" y="3383"/>
                    <a:pt x="3403" y="3616"/>
                    <a:pt x="4904" y="3816"/>
                  </a:cubicBezTo>
                  <a:cubicBezTo>
                    <a:pt x="5071" y="3816"/>
                    <a:pt x="5237" y="3816"/>
                    <a:pt x="5404" y="3950"/>
                  </a:cubicBezTo>
                  <a:cubicBezTo>
                    <a:pt x="5071" y="4517"/>
                    <a:pt x="4870" y="5084"/>
                    <a:pt x="4637" y="5684"/>
                  </a:cubicBezTo>
                  <a:cubicBezTo>
                    <a:pt x="4557" y="5870"/>
                    <a:pt x="4478" y="5971"/>
                    <a:pt x="4314" y="5971"/>
                  </a:cubicBezTo>
                  <a:cubicBezTo>
                    <a:pt x="4272" y="5971"/>
                    <a:pt x="4224" y="5965"/>
                    <a:pt x="4170" y="5951"/>
                  </a:cubicBezTo>
                  <a:cubicBezTo>
                    <a:pt x="3836" y="5884"/>
                    <a:pt x="3469" y="5851"/>
                    <a:pt x="3136" y="5818"/>
                  </a:cubicBezTo>
                  <a:cubicBezTo>
                    <a:pt x="3053" y="5804"/>
                    <a:pt x="2970" y="5796"/>
                    <a:pt x="2890" y="5796"/>
                  </a:cubicBezTo>
                  <a:cubicBezTo>
                    <a:pt x="2776" y="5796"/>
                    <a:pt x="2667" y="5812"/>
                    <a:pt x="2569" y="5851"/>
                  </a:cubicBezTo>
                  <a:cubicBezTo>
                    <a:pt x="2235" y="5984"/>
                    <a:pt x="2202" y="6218"/>
                    <a:pt x="2402" y="6451"/>
                  </a:cubicBezTo>
                  <a:cubicBezTo>
                    <a:pt x="2569" y="6618"/>
                    <a:pt x="2769" y="6685"/>
                    <a:pt x="2902" y="6885"/>
                  </a:cubicBezTo>
                  <a:cubicBezTo>
                    <a:pt x="2836" y="6918"/>
                    <a:pt x="2769" y="6918"/>
                    <a:pt x="2702" y="6952"/>
                  </a:cubicBezTo>
                  <a:cubicBezTo>
                    <a:pt x="2269" y="7185"/>
                    <a:pt x="2269" y="7452"/>
                    <a:pt x="2669" y="7752"/>
                  </a:cubicBezTo>
                  <a:cubicBezTo>
                    <a:pt x="2769" y="7819"/>
                    <a:pt x="2936" y="7819"/>
                    <a:pt x="2969" y="8019"/>
                  </a:cubicBezTo>
                  <a:cubicBezTo>
                    <a:pt x="2769" y="8153"/>
                    <a:pt x="2469" y="8219"/>
                    <a:pt x="2535" y="8520"/>
                  </a:cubicBezTo>
                  <a:cubicBezTo>
                    <a:pt x="2602" y="8820"/>
                    <a:pt x="2902" y="8853"/>
                    <a:pt x="3136" y="8920"/>
                  </a:cubicBezTo>
                  <a:lnTo>
                    <a:pt x="3303" y="8920"/>
                  </a:lnTo>
                  <a:cubicBezTo>
                    <a:pt x="3770" y="9009"/>
                    <a:pt x="4237" y="9024"/>
                    <a:pt x="4704" y="9024"/>
                  </a:cubicBezTo>
                  <a:cubicBezTo>
                    <a:pt x="4937" y="9024"/>
                    <a:pt x="5171" y="9020"/>
                    <a:pt x="5404" y="9020"/>
                  </a:cubicBezTo>
                  <a:cubicBezTo>
                    <a:pt x="6105" y="9020"/>
                    <a:pt x="6638" y="8753"/>
                    <a:pt x="6972" y="8119"/>
                  </a:cubicBezTo>
                  <a:cubicBezTo>
                    <a:pt x="7072" y="7952"/>
                    <a:pt x="7205" y="7786"/>
                    <a:pt x="7272" y="7619"/>
                  </a:cubicBezTo>
                  <a:cubicBezTo>
                    <a:pt x="7739" y="6718"/>
                    <a:pt x="8206" y="5851"/>
                    <a:pt x="8606" y="4917"/>
                  </a:cubicBezTo>
                  <a:cubicBezTo>
                    <a:pt x="8678" y="4725"/>
                    <a:pt x="8768" y="4654"/>
                    <a:pt x="8899" y="4654"/>
                  </a:cubicBezTo>
                  <a:cubicBezTo>
                    <a:pt x="8950" y="4654"/>
                    <a:pt x="9008" y="4665"/>
                    <a:pt x="9073" y="4683"/>
                  </a:cubicBezTo>
                  <a:cubicBezTo>
                    <a:pt x="10208" y="5050"/>
                    <a:pt x="11308" y="5451"/>
                    <a:pt x="12409" y="5884"/>
                  </a:cubicBezTo>
                  <a:cubicBezTo>
                    <a:pt x="12676" y="5984"/>
                    <a:pt x="12776" y="6151"/>
                    <a:pt x="12743" y="6385"/>
                  </a:cubicBezTo>
                  <a:cubicBezTo>
                    <a:pt x="12709" y="7252"/>
                    <a:pt x="12543" y="8086"/>
                    <a:pt x="12376" y="8920"/>
                  </a:cubicBezTo>
                  <a:cubicBezTo>
                    <a:pt x="12342" y="9153"/>
                    <a:pt x="12209" y="9220"/>
                    <a:pt x="11976" y="9220"/>
                  </a:cubicBezTo>
                  <a:lnTo>
                    <a:pt x="10975" y="9220"/>
                  </a:lnTo>
                  <a:cubicBezTo>
                    <a:pt x="10675" y="9253"/>
                    <a:pt x="10374" y="9287"/>
                    <a:pt x="10108" y="9353"/>
                  </a:cubicBezTo>
                  <a:cubicBezTo>
                    <a:pt x="9941" y="9420"/>
                    <a:pt x="9807" y="9520"/>
                    <a:pt x="9774" y="9720"/>
                  </a:cubicBezTo>
                  <a:cubicBezTo>
                    <a:pt x="9774" y="9921"/>
                    <a:pt x="9874" y="10021"/>
                    <a:pt x="10007" y="10121"/>
                  </a:cubicBezTo>
                  <a:cubicBezTo>
                    <a:pt x="10208" y="10221"/>
                    <a:pt x="10374" y="10321"/>
                    <a:pt x="10608" y="10421"/>
                  </a:cubicBezTo>
                  <a:cubicBezTo>
                    <a:pt x="10508" y="10488"/>
                    <a:pt x="10441" y="10521"/>
                    <a:pt x="10374" y="10554"/>
                  </a:cubicBezTo>
                  <a:cubicBezTo>
                    <a:pt x="9907" y="10888"/>
                    <a:pt x="9941" y="11188"/>
                    <a:pt x="10441" y="11455"/>
                  </a:cubicBezTo>
                  <a:cubicBezTo>
                    <a:pt x="10608" y="11522"/>
                    <a:pt x="10808" y="11588"/>
                    <a:pt x="11008" y="11688"/>
                  </a:cubicBezTo>
                  <a:cubicBezTo>
                    <a:pt x="10875" y="11789"/>
                    <a:pt x="10775" y="11855"/>
                    <a:pt x="10708" y="11955"/>
                  </a:cubicBezTo>
                  <a:cubicBezTo>
                    <a:pt x="10441" y="12256"/>
                    <a:pt x="10541" y="12556"/>
                    <a:pt x="10941" y="12656"/>
                  </a:cubicBezTo>
                  <a:cubicBezTo>
                    <a:pt x="11000" y="12666"/>
                    <a:pt x="11059" y="12670"/>
                    <a:pt x="11117" y="12670"/>
                  </a:cubicBezTo>
                  <a:cubicBezTo>
                    <a:pt x="11259" y="12670"/>
                    <a:pt x="11400" y="12646"/>
                    <a:pt x="11542" y="12622"/>
                  </a:cubicBezTo>
                  <a:cubicBezTo>
                    <a:pt x="12042" y="12522"/>
                    <a:pt x="12543" y="12422"/>
                    <a:pt x="13043" y="12356"/>
                  </a:cubicBezTo>
                  <a:cubicBezTo>
                    <a:pt x="13810" y="12256"/>
                    <a:pt x="14311" y="11855"/>
                    <a:pt x="14611" y="11155"/>
                  </a:cubicBezTo>
                  <a:cubicBezTo>
                    <a:pt x="15044" y="10054"/>
                    <a:pt x="15578" y="9020"/>
                    <a:pt x="15978" y="7919"/>
                  </a:cubicBezTo>
                  <a:cubicBezTo>
                    <a:pt x="16022" y="7766"/>
                    <a:pt x="16066" y="7684"/>
                    <a:pt x="16157" y="7684"/>
                  </a:cubicBezTo>
                  <a:cubicBezTo>
                    <a:pt x="16205" y="7684"/>
                    <a:pt x="16265" y="7707"/>
                    <a:pt x="16345" y="7752"/>
                  </a:cubicBezTo>
                  <a:cubicBezTo>
                    <a:pt x="16445" y="7819"/>
                    <a:pt x="16579" y="7886"/>
                    <a:pt x="16712" y="7952"/>
                  </a:cubicBezTo>
                  <a:cubicBezTo>
                    <a:pt x="17880" y="8553"/>
                    <a:pt x="19014" y="9253"/>
                    <a:pt x="20148" y="9954"/>
                  </a:cubicBezTo>
                  <a:cubicBezTo>
                    <a:pt x="22650" y="11455"/>
                    <a:pt x="24585" y="13523"/>
                    <a:pt x="26019" y="16092"/>
                  </a:cubicBezTo>
                  <a:cubicBezTo>
                    <a:pt x="26453" y="16859"/>
                    <a:pt x="26453" y="16826"/>
                    <a:pt x="25652" y="17226"/>
                  </a:cubicBezTo>
                  <a:cubicBezTo>
                    <a:pt x="25383" y="17346"/>
                    <a:pt x="25140" y="17425"/>
                    <a:pt x="24915" y="17425"/>
                  </a:cubicBezTo>
                  <a:cubicBezTo>
                    <a:pt x="24639" y="17425"/>
                    <a:pt x="24390" y="17305"/>
                    <a:pt x="24151" y="16992"/>
                  </a:cubicBezTo>
                  <a:cubicBezTo>
                    <a:pt x="24017" y="16792"/>
                    <a:pt x="23784" y="16692"/>
                    <a:pt x="23550" y="16592"/>
                  </a:cubicBezTo>
                  <a:cubicBezTo>
                    <a:pt x="23467" y="16559"/>
                    <a:pt x="23375" y="16534"/>
                    <a:pt x="23288" y="16534"/>
                  </a:cubicBezTo>
                  <a:cubicBezTo>
                    <a:pt x="23200" y="16534"/>
                    <a:pt x="23117" y="16559"/>
                    <a:pt x="23050" y="16625"/>
                  </a:cubicBezTo>
                  <a:cubicBezTo>
                    <a:pt x="22917" y="16759"/>
                    <a:pt x="22950" y="16926"/>
                    <a:pt x="23017" y="17059"/>
                  </a:cubicBezTo>
                  <a:cubicBezTo>
                    <a:pt x="23050" y="17192"/>
                    <a:pt x="23150" y="17293"/>
                    <a:pt x="23117" y="17459"/>
                  </a:cubicBezTo>
                  <a:cubicBezTo>
                    <a:pt x="23061" y="17482"/>
                    <a:pt x="23009" y="17489"/>
                    <a:pt x="22959" y="17489"/>
                  </a:cubicBezTo>
                  <a:cubicBezTo>
                    <a:pt x="22857" y="17489"/>
                    <a:pt x="22761" y="17459"/>
                    <a:pt x="22650" y="17459"/>
                  </a:cubicBezTo>
                  <a:cubicBezTo>
                    <a:pt x="22183" y="17459"/>
                    <a:pt x="22016" y="17726"/>
                    <a:pt x="22250" y="18126"/>
                  </a:cubicBezTo>
                  <a:cubicBezTo>
                    <a:pt x="22350" y="18327"/>
                    <a:pt x="22483" y="18493"/>
                    <a:pt x="22616" y="18694"/>
                  </a:cubicBezTo>
                  <a:cubicBezTo>
                    <a:pt x="22016" y="18894"/>
                    <a:pt x="21949" y="19161"/>
                    <a:pt x="22383" y="19561"/>
                  </a:cubicBezTo>
                  <a:cubicBezTo>
                    <a:pt x="22450" y="19628"/>
                    <a:pt x="22483" y="19661"/>
                    <a:pt x="22550" y="19728"/>
                  </a:cubicBezTo>
                  <a:cubicBezTo>
                    <a:pt x="23150" y="20161"/>
                    <a:pt x="23817" y="20595"/>
                    <a:pt x="24518" y="20895"/>
                  </a:cubicBezTo>
                  <a:cubicBezTo>
                    <a:pt x="24874" y="21064"/>
                    <a:pt x="25231" y="21148"/>
                    <a:pt x="25587" y="21148"/>
                  </a:cubicBezTo>
                  <a:cubicBezTo>
                    <a:pt x="25865" y="21148"/>
                    <a:pt x="26142" y="21097"/>
                    <a:pt x="26419" y="20995"/>
                  </a:cubicBezTo>
                  <a:cubicBezTo>
                    <a:pt x="27086" y="20728"/>
                    <a:pt x="27720" y="20528"/>
                    <a:pt x="28354" y="20261"/>
                  </a:cubicBezTo>
                  <a:cubicBezTo>
                    <a:pt x="28443" y="20228"/>
                    <a:pt x="28517" y="20209"/>
                    <a:pt x="28581" y="20209"/>
                  </a:cubicBezTo>
                  <a:cubicBezTo>
                    <a:pt x="28710" y="20209"/>
                    <a:pt x="28799" y="20284"/>
                    <a:pt x="28888" y="20461"/>
                  </a:cubicBezTo>
                  <a:cubicBezTo>
                    <a:pt x="29388" y="21429"/>
                    <a:pt x="29888" y="22396"/>
                    <a:pt x="30389" y="23397"/>
                  </a:cubicBezTo>
                  <a:cubicBezTo>
                    <a:pt x="30522" y="23630"/>
                    <a:pt x="30422" y="23730"/>
                    <a:pt x="30222" y="23831"/>
                  </a:cubicBezTo>
                  <a:cubicBezTo>
                    <a:pt x="29621" y="24064"/>
                    <a:pt x="29054" y="24298"/>
                    <a:pt x="28454" y="24498"/>
                  </a:cubicBezTo>
                  <a:cubicBezTo>
                    <a:pt x="28384" y="24533"/>
                    <a:pt x="28323" y="24547"/>
                    <a:pt x="28263" y="24547"/>
                  </a:cubicBezTo>
                  <a:cubicBezTo>
                    <a:pt x="28153" y="24547"/>
                    <a:pt x="28051" y="24496"/>
                    <a:pt x="27920" y="24431"/>
                  </a:cubicBezTo>
                  <a:cubicBezTo>
                    <a:pt x="27520" y="24197"/>
                    <a:pt x="27120" y="23997"/>
                    <a:pt x="26686" y="23797"/>
                  </a:cubicBezTo>
                  <a:cubicBezTo>
                    <a:pt x="26486" y="23697"/>
                    <a:pt x="26252" y="23630"/>
                    <a:pt x="26019" y="23630"/>
                  </a:cubicBezTo>
                  <a:cubicBezTo>
                    <a:pt x="25752" y="23664"/>
                    <a:pt x="25652" y="23831"/>
                    <a:pt x="25719" y="24064"/>
                  </a:cubicBezTo>
                  <a:cubicBezTo>
                    <a:pt x="25785" y="24298"/>
                    <a:pt x="25952" y="24464"/>
                    <a:pt x="26086" y="24631"/>
                  </a:cubicBezTo>
                  <a:cubicBezTo>
                    <a:pt x="26186" y="24731"/>
                    <a:pt x="26352" y="24798"/>
                    <a:pt x="26319" y="24998"/>
                  </a:cubicBezTo>
                  <a:lnTo>
                    <a:pt x="26052" y="24998"/>
                  </a:lnTo>
                  <a:cubicBezTo>
                    <a:pt x="25819" y="25031"/>
                    <a:pt x="25552" y="25065"/>
                    <a:pt x="25452" y="25332"/>
                  </a:cubicBezTo>
                  <a:cubicBezTo>
                    <a:pt x="25385" y="25598"/>
                    <a:pt x="25519" y="25765"/>
                    <a:pt x="25652" y="25965"/>
                  </a:cubicBezTo>
                  <a:cubicBezTo>
                    <a:pt x="25752" y="26065"/>
                    <a:pt x="25919" y="26132"/>
                    <a:pt x="25986" y="26299"/>
                  </a:cubicBezTo>
                  <a:cubicBezTo>
                    <a:pt x="25952" y="26366"/>
                    <a:pt x="25885" y="26366"/>
                    <a:pt x="25819" y="26399"/>
                  </a:cubicBezTo>
                  <a:cubicBezTo>
                    <a:pt x="25519" y="26566"/>
                    <a:pt x="25485" y="26766"/>
                    <a:pt x="25685" y="27033"/>
                  </a:cubicBezTo>
                  <a:cubicBezTo>
                    <a:pt x="25785" y="27166"/>
                    <a:pt x="25952" y="27300"/>
                    <a:pt x="26119" y="27400"/>
                  </a:cubicBezTo>
                  <a:cubicBezTo>
                    <a:pt x="26419" y="27567"/>
                    <a:pt x="26786" y="27700"/>
                    <a:pt x="27086" y="27867"/>
                  </a:cubicBezTo>
                  <a:cubicBezTo>
                    <a:pt x="27486" y="28075"/>
                    <a:pt x="27878" y="28167"/>
                    <a:pt x="28266" y="28167"/>
                  </a:cubicBezTo>
                  <a:cubicBezTo>
                    <a:pt x="28688" y="28167"/>
                    <a:pt x="29105" y="28058"/>
                    <a:pt x="29521" y="27867"/>
                  </a:cubicBezTo>
                  <a:cubicBezTo>
                    <a:pt x="29988" y="27667"/>
                    <a:pt x="30455" y="27433"/>
                    <a:pt x="30956" y="27233"/>
                  </a:cubicBezTo>
                  <a:cubicBezTo>
                    <a:pt x="31155" y="27140"/>
                    <a:pt x="31275" y="27084"/>
                    <a:pt x="31360" y="27084"/>
                  </a:cubicBezTo>
                  <a:cubicBezTo>
                    <a:pt x="31488" y="27084"/>
                    <a:pt x="31536" y="27212"/>
                    <a:pt x="31656" y="27533"/>
                  </a:cubicBezTo>
                  <a:cubicBezTo>
                    <a:pt x="32023" y="28434"/>
                    <a:pt x="32323" y="29368"/>
                    <a:pt x="32524" y="30335"/>
                  </a:cubicBezTo>
                  <a:cubicBezTo>
                    <a:pt x="32524" y="30435"/>
                    <a:pt x="32557" y="30569"/>
                    <a:pt x="32590" y="30669"/>
                  </a:cubicBezTo>
                  <a:cubicBezTo>
                    <a:pt x="32646" y="30799"/>
                    <a:pt x="32712" y="30867"/>
                    <a:pt x="32789" y="30867"/>
                  </a:cubicBezTo>
                  <a:cubicBezTo>
                    <a:pt x="32849" y="30867"/>
                    <a:pt x="32917" y="30824"/>
                    <a:pt x="32991" y="30735"/>
                  </a:cubicBezTo>
                  <a:cubicBezTo>
                    <a:pt x="33124" y="30535"/>
                    <a:pt x="33224" y="30335"/>
                    <a:pt x="33324" y="30135"/>
                  </a:cubicBezTo>
                  <a:cubicBezTo>
                    <a:pt x="33691" y="29435"/>
                    <a:pt x="33991" y="28667"/>
                    <a:pt x="34191" y="27867"/>
                  </a:cubicBezTo>
                  <a:cubicBezTo>
                    <a:pt x="34725" y="25598"/>
                    <a:pt x="34758" y="23330"/>
                    <a:pt x="34425" y="21062"/>
                  </a:cubicBezTo>
                  <a:cubicBezTo>
                    <a:pt x="34091" y="18760"/>
                    <a:pt x="33324" y="16559"/>
                    <a:pt x="32357" y="14457"/>
                  </a:cubicBezTo>
                  <a:cubicBezTo>
                    <a:pt x="31456" y="12456"/>
                    <a:pt x="30155" y="10754"/>
                    <a:pt x="28721" y="9120"/>
                  </a:cubicBezTo>
                  <a:cubicBezTo>
                    <a:pt x="26553" y="6618"/>
                    <a:pt x="24151" y="4450"/>
                    <a:pt x="21282" y="2782"/>
                  </a:cubicBezTo>
                  <a:cubicBezTo>
                    <a:pt x="18152" y="993"/>
                    <a:pt x="14881" y="1"/>
                    <a:pt x="11371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0"/>
            <p:cNvSpPr/>
            <p:nvPr/>
          </p:nvSpPr>
          <p:spPr>
            <a:xfrm>
              <a:off x="2753800" y="2087175"/>
              <a:ext cx="1642025" cy="1489450"/>
            </a:xfrm>
            <a:custGeom>
              <a:avLst/>
              <a:gdLst/>
              <a:ahLst/>
              <a:cxnLst/>
              <a:rect l="l" t="t" r="r" b="b"/>
              <a:pathLst>
                <a:path w="65681" h="59578" extrusionOk="0">
                  <a:moveTo>
                    <a:pt x="19156" y="1"/>
                  </a:moveTo>
                  <a:cubicBezTo>
                    <a:pt x="18403" y="1"/>
                    <a:pt x="17820" y="488"/>
                    <a:pt x="17680" y="1325"/>
                  </a:cubicBezTo>
                  <a:cubicBezTo>
                    <a:pt x="17647" y="1592"/>
                    <a:pt x="17613" y="1859"/>
                    <a:pt x="17613" y="2126"/>
                  </a:cubicBezTo>
                  <a:cubicBezTo>
                    <a:pt x="17580" y="2593"/>
                    <a:pt x="17580" y="2559"/>
                    <a:pt x="17146" y="2693"/>
                  </a:cubicBezTo>
                  <a:cubicBezTo>
                    <a:pt x="16679" y="2826"/>
                    <a:pt x="16212" y="2926"/>
                    <a:pt x="15745" y="3060"/>
                  </a:cubicBezTo>
                  <a:cubicBezTo>
                    <a:pt x="15621" y="3109"/>
                    <a:pt x="15506" y="3136"/>
                    <a:pt x="15397" y="3136"/>
                  </a:cubicBezTo>
                  <a:cubicBezTo>
                    <a:pt x="15213" y="3136"/>
                    <a:pt x="15045" y="3061"/>
                    <a:pt x="14878" y="2893"/>
                  </a:cubicBezTo>
                  <a:cubicBezTo>
                    <a:pt x="14327" y="2342"/>
                    <a:pt x="13685" y="2132"/>
                    <a:pt x="12971" y="2132"/>
                  </a:cubicBezTo>
                  <a:cubicBezTo>
                    <a:pt x="12820" y="2132"/>
                    <a:pt x="12667" y="2142"/>
                    <a:pt x="12510" y="2159"/>
                  </a:cubicBezTo>
                  <a:cubicBezTo>
                    <a:pt x="11876" y="2259"/>
                    <a:pt x="11409" y="2593"/>
                    <a:pt x="11209" y="3193"/>
                  </a:cubicBezTo>
                  <a:cubicBezTo>
                    <a:pt x="11042" y="3627"/>
                    <a:pt x="10975" y="4094"/>
                    <a:pt x="10975" y="4561"/>
                  </a:cubicBezTo>
                  <a:cubicBezTo>
                    <a:pt x="10942" y="5061"/>
                    <a:pt x="10942" y="5095"/>
                    <a:pt x="10475" y="5228"/>
                  </a:cubicBezTo>
                  <a:cubicBezTo>
                    <a:pt x="8674" y="5862"/>
                    <a:pt x="6906" y="6596"/>
                    <a:pt x="5171" y="7330"/>
                  </a:cubicBezTo>
                  <a:cubicBezTo>
                    <a:pt x="4921" y="7437"/>
                    <a:pt x="4709" y="7506"/>
                    <a:pt x="4490" y="7506"/>
                  </a:cubicBezTo>
                  <a:cubicBezTo>
                    <a:pt x="4299" y="7506"/>
                    <a:pt x="4103" y="7454"/>
                    <a:pt x="3870" y="7330"/>
                  </a:cubicBezTo>
                  <a:cubicBezTo>
                    <a:pt x="3631" y="7206"/>
                    <a:pt x="3416" y="7148"/>
                    <a:pt x="3231" y="7148"/>
                  </a:cubicBezTo>
                  <a:cubicBezTo>
                    <a:pt x="2718" y="7148"/>
                    <a:pt x="2438" y="7595"/>
                    <a:pt x="2536" y="8330"/>
                  </a:cubicBezTo>
                  <a:cubicBezTo>
                    <a:pt x="2536" y="8464"/>
                    <a:pt x="2603" y="8597"/>
                    <a:pt x="2436" y="8697"/>
                  </a:cubicBezTo>
                  <a:cubicBezTo>
                    <a:pt x="2180" y="8837"/>
                    <a:pt x="1941" y="9024"/>
                    <a:pt x="1662" y="9024"/>
                  </a:cubicBezTo>
                  <a:cubicBezTo>
                    <a:pt x="1540" y="9024"/>
                    <a:pt x="1410" y="8989"/>
                    <a:pt x="1268" y="8897"/>
                  </a:cubicBezTo>
                  <a:cubicBezTo>
                    <a:pt x="1202" y="8864"/>
                    <a:pt x="1135" y="8864"/>
                    <a:pt x="1068" y="8864"/>
                  </a:cubicBezTo>
                  <a:cubicBezTo>
                    <a:pt x="992" y="8851"/>
                    <a:pt x="918" y="8845"/>
                    <a:pt x="848" y="8845"/>
                  </a:cubicBezTo>
                  <a:cubicBezTo>
                    <a:pt x="364" y="8845"/>
                    <a:pt x="30" y="9140"/>
                    <a:pt x="1" y="9665"/>
                  </a:cubicBezTo>
                  <a:cubicBezTo>
                    <a:pt x="1" y="10265"/>
                    <a:pt x="34" y="10832"/>
                    <a:pt x="167" y="11432"/>
                  </a:cubicBezTo>
                  <a:cubicBezTo>
                    <a:pt x="268" y="11833"/>
                    <a:pt x="468" y="12000"/>
                    <a:pt x="868" y="12033"/>
                  </a:cubicBezTo>
                  <a:cubicBezTo>
                    <a:pt x="1035" y="12033"/>
                    <a:pt x="1168" y="12033"/>
                    <a:pt x="1302" y="12000"/>
                  </a:cubicBezTo>
                  <a:cubicBezTo>
                    <a:pt x="3136" y="11866"/>
                    <a:pt x="4971" y="11666"/>
                    <a:pt x="6839" y="11533"/>
                  </a:cubicBezTo>
                  <a:cubicBezTo>
                    <a:pt x="9274" y="11332"/>
                    <a:pt x="11742" y="11132"/>
                    <a:pt x="14211" y="10932"/>
                  </a:cubicBezTo>
                  <a:cubicBezTo>
                    <a:pt x="15745" y="10832"/>
                    <a:pt x="17280" y="10732"/>
                    <a:pt x="18847" y="10665"/>
                  </a:cubicBezTo>
                  <a:cubicBezTo>
                    <a:pt x="18925" y="10654"/>
                    <a:pt x="19003" y="10650"/>
                    <a:pt x="19083" y="10650"/>
                  </a:cubicBezTo>
                  <a:cubicBezTo>
                    <a:pt x="19244" y="10650"/>
                    <a:pt x="19415" y="10665"/>
                    <a:pt x="19615" y="10665"/>
                  </a:cubicBezTo>
                  <a:cubicBezTo>
                    <a:pt x="19448" y="10865"/>
                    <a:pt x="19281" y="10932"/>
                    <a:pt x="19114" y="11032"/>
                  </a:cubicBezTo>
                  <a:cubicBezTo>
                    <a:pt x="17446" y="12000"/>
                    <a:pt x="15812" y="13000"/>
                    <a:pt x="14144" y="13968"/>
                  </a:cubicBezTo>
                  <a:cubicBezTo>
                    <a:pt x="11309" y="15635"/>
                    <a:pt x="8640" y="17537"/>
                    <a:pt x="5805" y="19271"/>
                  </a:cubicBezTo>
                  <a:cubicBezTo>
                    <a:pt x="5304" y="19572"/>
                    <a:pt x="4837" y="19939"/>
                    <a:pt x="4370" y="20339"/>
                  </a:cubicBezTo>
                  <a:cubicBezTo>
                    <a:pt x="4070" y="20639"/>
                    <a:pt x="4004" y="20939"/>
                    <a:pt x="4137" y="21273"/>
                  </a:cubicBezTo>
                  <a:cubicBezTo>
                    <a:pt x="4251" y="21558"/>
                    <a:pt x="4487" y="21721"/>
                    <a:pt x="4844" y="21721"/>
                  </a:cubicBezTo>
                  <a:cubicBezTo>
                    <a:pt x="4905" y="21721"/>
                    <a:pt x="4969" y="21716"/>
                    <a:pt x="5038" y="21706"/>
                  </a:cubicBezTo>
                  <a:cubicBezTo>
                    <a:pt x="5304" y="21673"/>
                    <a:pt x="5571" y="21606"/>
                    <a:pt x="5838" y="21573"/>
                  </a:cubicBezTo>
                  <a:cubicBezTo>
                    <a:pt x="7239" y="21273"/>
                    <a:pt x="8607" y="20806"/>
                    <a:pt x="9974" y="20372"/>
                  </a:cubicBezTo>
                  <a:cubicBezTo>
                    <a:pt x="12810" y="19538"/>
                    <a:pt x="15612" y="18704"/>
                    <a:pt x="18347" y="17704"/>
                  </a:cubicBezTo>
                  <a:cubicBezTo>
                    <a:pt x="19715" y="17203"/>
                    <a:pt x="21082" y="16636"/>
                    <a:pt x="22483" y="16236"/>
                  </a:cubicBezTo>
                  <a:cubicBezTo>
                    <a:pt x="23818" y="15836"/>
                    <a:pt x="25119" y="15402"/>
                    <a:pt x="26486" y="15135"/>
                  </a:cubicBezTo>
                  <a:cubicBezTo>
                    <a:pt x="28010" y="14871"/>
                    <a:pt x="29509" y="14762"/>
                    <a:pt x="31027" y="14762"/>
                  </a:cubicBezTo>
                  <a:cubicBezTo>
                    <a:pt x="31236" y="14762"/>
                    <a:pt x="31446" y="14764"/>
                    <a:pt x="31657" y="14768"/>
                  </a:cubicBezTo>
                  <a:cubicBezTo>
                    <a:pt x="32524" y="14802"/>
                    <a:pt x="33358" y="14835"/>
                    <a:pt x="34192" y="15002"/>
                  </a:cubicBezTo>
                  <a:cubicBezTo>
                    <a:pt x="37127" y="15602"/>
                    <a:pt x="39862" y="16670"/>
                    <a:pt x="42364" y="18337"/>
                  </a:cubicBezTo>
                  <a:cubicBezTo>
                    <a:pt x="45100" y="20139"/>
                    <a:pt x="47501" y="22274"/>
                    <a:pt x="49369" y="25009"/>
                  </a:cubicBezTo>
                  <a:cubicBezTo>
                    <a:pt x="50370" y="26477"/>
                    <a:pt x="51237" y="28044"/>
                    <a:pt x="52004" y="29679"/>
                  </a:cubicBezTo>
                  <a:cubicBezTo>
                    <a:pt x="53372" y="32714"/>
                    <a:pt x="54106" y="35917"/>
                    <a:pt x="53939" y="39252"/>
                  </a:cubicBezTo>
                  <a:cubicBezTo>
                    <a:pt x="53906" y="39920"/>
                    <a:pt x="53839" y="40553"/>
                    <a:pt x="53606" y="41187"/>
                  </a:cubicBezTo>
                  <a:cubicBezTo>
                    <a:pt x="53305" y="41888"/>
                    <a:pt x="53005" y="42621"/>
                    <a:pt x="52471" y="43122"/>
                  </a:cubicBezTo>
                  <a:cubicBezTo>
                    <a:pt x="51871" y="43722"/>
                    <a:pt x="51671" y="44456"/>
                    <a:pt x="51504" y="45223"/>
                  </a:cubicBezTo>
                  <a:cubicBezTo>
                    <a:pt x="51471" y="45257"/>
                    <a:pt x="51471" y="45323"/>
                    <a:pt x="51437" y="45357"/>
                  </a:cubicBezTo>
                  <a:cubicBezTo>
                    <a:pt x="50870" y="47225"/>
                    <a:pt x="49936" y="48893"/>
                    <a:pt x="48402" y="50160"/>
                  </a:cubicBezTo>
                  <a:cubicBezTo>
                    <a:pt x="46367" y="51861"/>
                    <a:pt x="43965" y="52662"/>
                    <a:pt x="41330" y="52729"/>
                  </a:cubicBezTo>
                  <a:cubicBezTo>
                    <a:pt x="41241" y="52730"/>
                    <a:pt x="41151" y="52731"/>
                    <a:pt x="41061" y="52731"/>
                  </a:cubicBezTo>
                  <a:cubicBezTo>
                    <a:pt x="39219" y="52731"/>
                    <a:pt x="37408" y="52410"/>
                    <a:pt x="35626" y="52028"/>
                  </a:cubicBezTo>
                  <a:cubicBezTo>
                    <a:pt x="32891" y="51428"/>
                    <a:pt x="30289" y="50560"/>
                    <a:pt x="27787" y="49260"/>
                  </a:cubicBezTo>
                  <a:cubicBezTo>
                    <a:pt x="24718" y="47625"/>
                    <a:pt x="22583" y="45190"/>
                    <a:pt x="21216" y="42021"/>
                  </a:cubicBezTo>
                  <a:cubicBezTo>
                    <a:pt x="20749" y="40987"/>
                    <a:pt x="20449" y="39886"/>
                    <a:pt x="20148" y="38785"/>
                  </a:cubicBezTo>
                  <a:cubicBezTo>
                    <a:pt x="20015" y="38352"/>
                    <a:pt x="19915" y="37851"/>
                    <a:pt x="19748" y="37418"/>
                  </a:cubicBezTo>
                  <a:cubicBezTo>
                    <a:pt x="19567" y="36995"/>
                    <a:pt x="19359" y="36846"/>
                    <a:pt x="18950" y="36846"/>
                  </a:cubicBezTo>
                  <a:cubicBezTo>
                    <a:pt x="18907" y="36846"/>
                    <a:pt x="18862" y="36847"/>
                    <a:pt x="18814" y="36851"/>
                  </a:cubicBezTo>
                  <a:cubicBezTo>
                    <a:pt x="18481" y="36884"/>
                    <a:pt x="18214" y="37017"/>
                    <a:pt x="18014" y="37284"/>
                  </a:cubicBezTo>
                  <a:cubicBezTo>
                    <a:pt x="17747" y="37585"/>
                    <a:pt x="17547" y="37918"/>
                    <a:pt x="17380" y="38252"/>
                  </a:cubicBezTo>
                  <a:cubicBezTo>
                    <a:pt x="16613" y="39886"/>
                    <a:pt x="16346" y="41621"/>
                    <a:pt x="16613" y="43389"/>
                  </a:cubicBezTo>
                  <a:cubicBezTo>
                    <a:pt x="16913" y="45423"/>
                    <a:pt x="17680" y="47325"/>
                    <a:pt x="18814" y="49059"/>
                  </a:cubicBezTo>
                  <a:cubicBezTo>
                    <a:pt x="20715" y="51928"/>
                    <a:pt x="23151" y="54230"/>
                    <a:pt x="26219" y="55831"/>
                  </a:cubicBezTo>
                  <a:cubicBezTo>
                    <a:pt x="27387" y="56431"/>
                    <a:pt x="28621" y="56932"/>
                    <a:pt x="29822" y="57432"/>
                  </a:cubicBezTo>
                  <a:cubicBezTo>
                    <a:pt x="33153" y="58775"/>
                    <a:pt x="36550" y="59578"/>
                    <a:pt x="40081" y="59578"/>
                  </a:cubicBezTo>
                  <a:cubicBezTo>
                    <a:pt x="40934" y="59578"/>
                    <a:pt x="41795" y="59531"/>
                    <a:pt x="42664" y="59433"/>
                  </a:cubicBezTo>
                  <a:cubicBezTo>
                    <a:pt x="45166" y="59167"/>
                    <a:pt x="47635" y="58700"/>
                    <a:pt x="50036" y="57899"/>
                  </a:cubicBezTo>
                  <a:cubicBezTo>
                    <a:pt x="54540" y="56365"/>
                    <a:pt x="58242" y="53763"/>
                    <a:pt x="60978" y="49793"/>
                  </a:cubicBezTo>
                  <a:cubicBezTo>
                    <a:pt x="63713" y="45824"/>
                    <a:pt x="65314" y="41454"/>
                    <a:pt x="65547" y="36617"/>
                  </a:cubicBezTo>
                  <a:cubicBezTo>
                    <a:pt x="65681" y="33782"/>
                    <a:pt x="65347" y="30980"/>
                    <a:pt x="64580" y="28244"/>
                  </a:cubicBezTo>
                  <a:cubicBezTo>
                    <a:pt x="63346" y="23975"/>
                    <a:pt x="61078" y="20305"/>
                    <a:pt x="58042" y="17103"/>
                  </a:cubicBezTo>
                  <a:cubicBezTo>
                    <a:pt x="55841" y="14802"/>
                    <a:pt x="53472" y="12767"/>
                    <a:pt x="50904" y="10932"/>
                  </a:cubicBezTo>
                  <a:cubicBezTo>
                    <a:pt x="46734" y="7963"/>
                    <a:pt x="42164" y="5762"/>
                    <a:pt x="37294" y="4127"/>
                  </a:cubicBezTo>
                  <a:cubicBezTo>
                    <a:pt x="34692" y="3260"/>
                    <a:pt x="32057" y="2559"/>
                    <a:pt x="29355" y="2226"/>
                  </a:cubicBezTo>
                  <a:cubicBezTo>
                    <a:pt x="27351" y="1979"/>
                    <a:pt x="25347" y="1800"/>
                    <a:pt x="23325" y="1800"/>
                  </a:cubicBezTo>
                  <a:cubicBezTo>
                    <a:pt x="22890" y="1800"/>
                    <a:pt x="22454" y="1808"/>
                    <a:pt x="22016" y="1826"/>
                  </a:cubicBezTo>
                  <a:cubicBezTo>
                    <a:pt x="21783" y="1826"/>
                    <a:pt x="21649" y="1792"/>
                    <a:pt x="21549" y="1592"/>
                  </a:cubicBezTo>
                  <a:cubicBezTo>
                    <a:pt x="21349" y="1259"/>
                    <a:pt x="21082" y="992"/>
                    <a:pt x="20816" y="725"/>
                  </a:cubicBezTo>
                  <a:cubicBezTo>
                    <a:pt x="20482" y="425"/>
                    <a:pt x="20082" y="191"/>
                    <a:pt x="19615" y="58"/>
                  </a:cubicBezTo>
                  <a:cubicBezTo>
                    <a:pt x="19457" y="20"/>
                    <a:pt x="19303" y="1"/>
                    <a:pt x="19156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0"/>
            <p:cNvSpPr/>
            <p:nvPr/>
          </p:nvSpPr>
          <p:spPr>
            <a:xfrm>
              <a:off x="3079875" y="2077450"/>
              <a:ext cx="1396025" cy="1580600"/>
            </a:xfrm>
            <a:custGeom>
              <a:avLst/>
              <a:gdLst/>
              <a:ahLst/>
              <a:cxnLst/>
              <a:rect l="l" t="t" r="r" b="b"/>
              <a:pathLst>
                <a:path w="55841" h="63224" extrusionOk="0">
                  <a:moveTo>
                    <a:pt x="20377" y="1"/>
                  </a:moveTo>
                  <a:cubicBezTo>
                    <a:pt x="20307" y="1"/>
                    <a:pt x="20227" y="38"/>
                    <a:pt x="20115" y="113"/>
                  </a:cubicBezTo>
                  <a:cubicBezTo>
                    <a:pt x="18880" y="880"/>
                    <a:pt x="17713" y="1748"/>
                    <a:pt x="16612" y="2648"/>
                  </a:cubicBezTo>
                  <a:cubicBezTo>
                    <a:pt x="16445" y="2782"/>
                    <a:pt x="16312" y="2915"/>
                    <a:pt x="16379" y="3115"/>
                  </a:cubicBezTo>
                  <a:cubicBezTo>
                    <a:pt x="16412" y="3315"/>
                    <a:pt x="16646" y="3349"/>
                    <a:pt x="16779" y="3382"/>
                  </a:cubicBezTo>
                  <a:cubicBezTo>
                    <a:pt x="17413" y="3516"/>
                    <a:pt x="18047" y="3682"/>
                    <a:pt x="18714" y="3816"/>
                  </a:cubicBezTo>
                  <a:cubicBezTo>
                    <a:pt x="20315" y="4149"/>
                    <a:pt x="21949" y="4450"/>
                    <a:pt x="23550" y="4883"/>
                  </a:cubicBezTo>
                  <a:cubicBezTo>
                    <a:pt x="25785" y="5517"/>
                    <a:pt x="27920" y="6418"/>
                    <a:pt x="30055" y="7318"/>
                  </a:cubicBezTo>
                  <a:cubicBezTo>
                    <a:pt x="33491" y="8753"/>
                    <a:pt x="36660" y="10621"/>
                    <a:pt x="39495" y="13022"/>
                  </a:cubicBezTo>
                  <a:cubicBezTo>
                    <a:pt x="42230" y="15324"/>
                    <a:pt x="44699" y="17859"/>
                    <a:pt x="46834" y="20728"/>
                  </a:cubicBezTo>
                  <a:cubicBezTo>
                    <a:pt x="48135" y="22462"/>
                    <a:pt x="49269" y="24297"/>
                    <a:pt x="50003" y="26365"/>
                  </a:cubicBezTo>
                  <a:cubicBezTo>
                    <a:pt x="50870" y="28700"/>
                    <a:pt x="51504" y="31102"/>
                    <a:pt x="51871" y="33570"/>
                  </a:cubicBezTo>
                  <a:cubicBezTo>
                    <a:pt x="52071" y="34705"/>
                    <a:pt x="52138" y="35839"/>
                    <a:pt x="52071" y="37006"/>
                  </a:cubicBezTo>
                  <a:cubicBezTo>
                    <a:pt x="51971" y="38807"/>
                    <a:pt x="51637" y="40575"/>
                    <a:pt x="51170" y="42310"/>
                  </a:cubicBezTo>
                  <a:cubicBezTo>
                    <a:pt x="50703" y="44011"/>
                    <a:pt x="50103" y="45646"/>
                    <a:pt x="49169" y="47147"/>
                  </a:cubicBezTo>
                  <a:cubicBezTo>
                    <a:pt x="48535" y="48181"/>
                    <a:pt x="47868" y="49248"/>
                    <a:pt x="47101" y="50216"/>
                  </a:cubicBezTo>
                  <a:cubicBezTo>
                    <a:pt x="45666" y="52184"/>
                    <a:pt x="44032" y="53952"/>
                    <a:pt x="41964" y="55286"/>
                  </a:cubicBezTo>
                  <a:cubicBezTo>
                    <a:pt x="41130" y="55820"/>
                    <a:pt x="40262" y="56320"/>
                    <a:pt x="39328" y="56720"/>
                  </a:cubicBezTo>
                  <a:cubicBezTo>
                    <a:pt x="37627" y="57487"/>
                    <a:pt x="35959" y="58288"/>
                    <a:pt x="34125" y="58755"/>
                  </a:cubicBezTo>
                  <a:cubicBezTo>
                    <a:pt x="33291" y="58989"/>
                    <a:pt x="32423" y="59122"/>
                    <a:pt x="31556" y="59255"/>
                  </a:cubicBezTo>
                  <a:cubicBezTo>
                    <a:pt x="30055" y="59489"/>
                    <a:pt x="28521" y="59656"/>
                    <a:pt x="26986" y="59656"/>
                  </a:cubicBezTo>
                  <a:cubicBezTo>
                    <a:pt x="25285" y="59656"/>
                    <a:pt x="23617" y="59422"/>
                    <a:pt x="21949" y="59022"/>
                  </a:cubicBezTo>
                  <a:cubicBezTo>
                    <a:pt x="20048" y="58555"/>
                    <a:pt x="18213" y="57854"/>
                    <a:pt x="16379" y="57221"/>
                  </a:cubicBezTo>
                  <a:cubicBezTo>
                    <a:pt x="15044" y="56720"/>
                    <a:pt x="13777" y="56120"/>
                    <a:pt x="12609" y="55319"/>
                  </a:cubicBezTo>
                  <a:cubicBezTo>
                    <a:pt x="11709" y="54719"/>
                    <a:pt x="10775" y="54085"/>
                    <a:pt x="9841" y="53451"/>
                  </a:cubicBezTo>
                  <a:cubicBezTo>
                    <a:pt x="8840" y="52751"/>
                    <a:pt x="7939" y="51950"/>
                    <a:pt x="7205" y="50949"/>
                  </a:cubicBezTo>
                  <a:cubicBezTo>
                    <a:pt x="6238" y="49682"/>
                    <a:pt x="5404" y="48314"/>
                    <a:pt x="4837" y="46813"/>
                  </a:cubicBezTo>
                  <a:cubicBezTo>
                    <a:pt x="3970" y="44411"/>
                    <a:pt x="3670" y="42010"/>
                    <a:pt x="4437" y="39541"/>
                  </a:cubicBezTo>
                  <a:cubicBezTo>
                    <a:pt x="4604" y="38974"/>
                    <a:pt x="4804" y="38407"/>
                    <a:pt x="5071" y="37873"/>
                  </a:cubicBezTo>
                  <a:cubicBezTo>
                    <a:pt x="5171" y="37640"/>
                    <a:pt x="5104" y="37540"/>
                    <a:pt x="4870" y="37507"/>
                  </a:cubicBezTo>
                  <a:cubicBezTo>
                    <a:pt x="4848" y="37495"/>
                    <a:pt x="4826" y="37492"/>
                    <a:pt x="4804" y="37492"/>
                  </a:cubicBezTo>
                  <a:cubicBezTo>
                    <a:pt x="4759" y="37492"/>
                    <a:pt x="4715" y="37507"/>
                    <a:pt x="4670" y="37507"/>
                  </a:cubicBezTo>
                  <a:cubicBezTo>
                    <a:pt x="4203" y="37507"/>
                    <a:pt x="3736" y="37492"/>
                    <a:pt x="3269" y="37492"/>
                  </a:cubicBezTo>
                  <a:cubicBezTo>
                    <a:pt x="3036" y="37492"/>
                    <a:pt x="2802" y="37495"/>
                    <a:pt x="2569" y="37507"/>
                  </a:cubicBezTo>
                  <a:cubicBezTo>
                    <a:pt x="2135" y="37507"/>
                    <a:pt x="1702" y="37573"/>
                    <a:pt x="1301" y="37640"/>
                  </a:cubicBezTo>
                  <a:cubicBezTo>
                    <a:pt x="968" y="37673"/>
                    <a:pt x="901" y="37807"/>
                    <a:pt x="1001" y="38140"/>
                  </a:cubicBezTo>
                  <a:cubicBezTo>
                    <a:pt x="1001" y="38207"/>
                    <a:pt x="1034" y="38274"/>
                    <a:pt x="1068" y="38340"/>
                  </a:cubicBezTo>
                  <a:cubicBezTo>
                    <a:pt x="1435" y="39174"/>
                    <a:pt x="1768" y="40042"/>
                    <a:pt x="2202" y="40876"/>
                  </a:cubicBezTo>
                  <a:cubicBezTo>
                    <a:pt x="2369" y="41209"/>
                    <a:pt x="2502" y="41243"/>
                    <a:pt x="2068" y="41509"/>
                  </a:cubicBezTo>
                  <a:cubicBezTo>
                    <a:pt x="1535" y="41876"/>
                    <a:pt x="1001" y="42210"/>
                    <a:pt x="467" y="42577"/>
                  </a:cubicBezTo>
                  <a:cubicBezTo>
                    <a:pt x="0" y="42910"/>
                    <a:pt x="0" y="43044"/>
                    <a:pt x="401" y="43444"/>
                  </a:cubicBezTo>
                  <a:cubicBezTo>
                    <a:pt x="534" y="43578"/>
                    <a:pt x="667" y="43711"/>
                    <a:pt x="834" y="43844"/>
                  </a:cubicBezTo>
                  <a:cubicBezTo>
                    <a:pt x="1335" y="44278"/>
                    <a:pt x="1835" y="44712"/>
                    <a:pt x="2369" y="45112"/>
                  </a:cubicBezTo>
                  <a:cubicBezTo>
                    <a:pt x="2602" y="45312"/>
                    <a:pt x="2602" y="45446"/>
                    <a:pt x="2469" y="45679"/>
                  </a:cubicBezTo>
                  <a:cubicBezTo>
                    <a:pt x="2102" y="46246"/>
                    <a:pt x="1768" y="46813"/>
                    <a:pt x="1468" y="47414"/>
                  </a:cubicBezTo>
                  <a:cubicBezTo>
                    <a:pt x="1134" y="47981"/>
                    <a:pt x="1235" y="48181"/>
                    <a:pt x="1802" y="48448"/>
                  </a:cubicBezTo>
                  <a:cubicBezTo>
                    <a:pt x="2669" y="48881"/>
                    <a:pt x="3570" y="49315"/>
                    <a:pt x="4437" y="49715"/>
                  </a:cubicBezTo>
                  <a:cubicBezTo>
                    <a:pt x="4704" y="49849"/>
                    <a:pt x="4770" y="49982"/>
                    <a:pt x="4704" y="50249"/>
                  </a:cubicBezTo>
                  <a:cubicBezTo>
                    <a:pt x="4604" y="51016"/>
                    <a:pt x="4504" y="51817"/>
                    <a:pt x="4370" y="52584"/>
                  </a:cubicBezTo>
                  <a:cubicBezTo>
                    <a:pt x="4303" y="53184"/>
                    <a:pt x="4337" y="53284"/>
                    <a:pt x="4904" y="53385"/>
                  </a:cubicBezTo>
                  <a:cubicBezTo>
                    <a:pt x="5004" y="53418"/>
                    <a:pt x="5071" y="53418"/>
                    <a:pt x="5171" y="53451"/>
                  </a:cubicBezTo>
                  <a:cubicBezTo>
                    <a:pt x="6171" y="53585"/>
                    <a:pt x="7172" y="53785"/>
                    <a:pt x="8173" y="53918"/>
                  </a:cubicBezTo>
                  <a:cubicBezTo>
                    <a:pt x="8440" y="53952"/>
                    <a:pt x="8573" y="54052"/>
                    <a:pt x="8573" y="54319"/>
                  </a:cubicBezTo>
                  <a:cubicBezTo>
                    <a:pt x="8640" y="54919"/>
                    <a:pt x="8707" y="55486"/>
                    <a:pt x="8740" y="56086"/>
                  </a:cubicBezTo>
                  <a:cubicBezTo>
                    <a:pt x="8773" y="56387"/>
                    <a:pt x="8840" y="56687"/>
                    <a:pt x="8907" y="56987"/>
                  </a:cubicBezTo>
                  <a:cubicBezTo>
                    <a:pt x="8973" y="57187"/>
                    <a:pt x="9107" y="57287"/>
                    <a:pt x="9340" y="57287"/>
                  </a:cubicBezTo>
                  <a:cubicBezTo>
                    <a:pt x="9440" y="57254"/>
                    <a:pt x="9507" y="57254"/>
                    <a:pt x="9607" y="57254"/>
                  </a:cubicBezTo>
                  <a:cubicBezTo>
                    <a:pt x="10608" y="57154"/>
                    <a:pt x="11642" y="57054"/>
                    <a:pt x="12676" y="56954"/>
                  </a:cubicBezTo>
                  <a:cubicBezTo>
                    <a:pt x="12782" y="56947"/>
                    <a:pt x="12865" y="56941"/>
                    <a:pt x="12932" y="56941"/>
                  </a:cubicBezTo>
                  <a:cubicBezTo>
                    <a:pt x="13182" y="56941"/>
                    <a:pt x="13205" y="57019"/>
                    <a:pt x="13310" y="57387"/>
                  </a:cubicBezTo>
                  <a:cubicBezTo>
                    <a:pt x="13443" y="57854"/>
                    <a:pt x="13543" y="58355"/>
                    <a:pt x="13677" y="58822"/>
                  </a:cubicBezTo>
                  <a:cubicBezTo>
                    <a:pt x="13777" y="59089"/>
                    <a:pt x="13844" y="59389"/>
                    <a:pt x="14010" y="59656"/>
                  </a:cubicBezTo>
                  <a:cubicBezTo>
                    <a:pt x="14166" y="59942"/>
                    <a:pt x="14262" y="60046"/>
                    <a:pt x="14502" y="60046"/>
                  </a:cubicBezTo>
                  <a:cubicBezTo>
                    <a:pt x="14570" y="60046"/>
                    <a:pt x="14649" y="60037"/>
                    <a:pt x="14744" y="60023"/>
                  </a:cubicBezTo>
                  <a:cubicBezTo>
                    <a:pt x="14811" y="60023"/>
                    <a:pt x="14911" y="59989"/>
                    <a:pt x="14978" y="59989"/>
                  </a:cubicBezTo>
                  <a:cubicBezTo>
                    <a:pt x="16012" y="59789"/>
                    <a:pt x="16979" y="59556"/>
                    <a:pt x="17980" y="59289"/>
                  </a:cubicBezTo>
                  <a:cubicBezTo>
                    <a:pt x="18051" y="59273"/>
                    <a:pt x="18112" y="59265"/>
                    <a:pt x="18166" y="59265"/>
                  </a:cubicBezTo>
                  <a:cubicBezTo>
                    <a:pt x="18341" y="59265"/>
                    <a:pt x="18437" y="59352"/>
                    <a:pt x="18514" y="59556"/>
                  </a:cubicBezTo>
                  <a:cubicBezTo>
                    <a:pt x="18714" y="60089"/>
                    <a:pt x="18947" y="60623"/>
                    <a:pt x="19181" y="61157"/>
                  </a:cubicBezTo>
                  <a:cubicBezTo>
                    <a:pt x="19373" y="61627"/>
                    <a:pt x="19456" y="61810"/>
                    <a:pt x="19693" y="61810"/>
                  </a:cubicBezTo>
                  <a:cubicBezTo>
                    <a:pt x="19826" y="61810"/>
                    <a:pt x="20006" y="61753"/>
                    <a:pt x="20281" y="61657"/>
                  </a:cubicBezTo>
                  <a:cubicBezTo>
                    <a:pt x="21182" y="61357"/>
                    <a:pt x="22083" y="61057"/>
                    <a:pt x="22950" y="60723"/>
                  </a:cubicBezTo>
                  <a:cubicBezTo>
                    <a:pt x="23105" y="60671"/>
                    <a:pt x="23200" y="60640"/>
                    <a:pt x="23272" y="60640"/>
                  </a:cubicBezTo>
                  <a:cubicBezTo>
                    <a:pt x="23385" y="60640"/>
                    <a:pt x="23441" y="60719"/>
                    <a:pt x="23584" y="60923"/>
                  </a:cubicBezTo>
                  <a:cubicBezTo>
                    <a:pt x="24051" y="61524"/>
                    <a:pt x="24484" y="62124"/>
                    <a:pt x="24951" y="62725"/>
                  </a:cubicBezTo>
                  <a:cubicBezTo>
                    <a:pt x="25221" y="63066"/>
                    <a:pt x="25374" y="63223"/>
                    <a:pt x="25562" y="63223"/>
                  </a:cubicBezTo>
                  <a:cubicBezTo>
                    <a:pt x="25724" y="63223"/>
                    <a:pt x="25911" y="63107"/>
                    <a:pt x="26219" y="62891"/>
                  </a:cubicBezTo>
                  <a:cubicBezTo>
                    <a:pt x="27020" y="62358"/>
                    <a:pt x="27787" y="61724"/>
                    <a:pt x="28554" y="61123"/>
                  </a:cubicBezTo>
                  <a:cubicBezTo>
                    <a:pt x="28683" y="61011"/>
                    <a:pt x="28750" y="60952"/>
                    <a:pt x="28814" y="60952"/>
                  </a:cubicBezTo>
                  <a:cubicBezTo>
                    <a:pt x="28883" y="60952"/>
                    <a:pt x="28950" y="61019"/>
                    <a:pt x="29088" y="61157"/>
                  </a:cubicBezTo>
                  <a:cubicBezTo>
                    <a:pt x="29521" y="61557"/>
                    <a:pt x="29955" y="61991"/>
                    <a:pt x="30389" y="62391"/>
                  </a:cubicBezTo>
                  <a:cubicBezTo>
                    <a:pt x="30651" y="62620"/>
                    <a:pt x="30817" y="62737"/>
                    <a:pt x="30973" y="62737"/>
                  </a:cubicBezTo>
                  <a:cubicBezTo>
                    <a:pt x="31134" y="62737"/>
                    <a:pt x="31285" y="62612"/>
                    <a:pt x="31523" y="62358"/>
                  </a:cubicBezTo>
                  <a:cubicBezTo>
                    <a:pt x="32157" y="61690"/>
                    <a:pt x="32790" y="60990"/>
                    <a:pt x="33391" y="60289"/>
                  </a:cubicBezTo>
                  <a:cubicBezTo>
                    <a:pt x="33483" y="60179"/>
                    <a:pt x="33564" y="60130"/>
                    <a:pt x="33653" y="60130"/>
                  </a:cubicBezTo>
                  <a:cubicBezTo>
                    <a:pt x="33725" y="60130"/>
                    <a:pt x="33801" y="60163"/>
                    <a:pt x="33891" y="60223"/>
                  </a:cubicBezTo>
                  <a:cubicBezTo>
                    <a:pt x="34492" y="60623"/>
                    <a:pt x="35125" y="61023"/>
                    <a:pt x="35759" y="61424"/>
                  </a:cubicBezTo>
                  <a:cubicBezTo>
                    <a:pt x="36040" y="61601"/>
                    <a:pt x="36216" y="61700"/>
                    <a:pt x="36360" y="61700"/>
                  </a:cubicBezTo>
                  <a:cubicBezTo>
                    <a:pt x="36540" y="61700"/>
                    <a:pt x="36670" y="61543"/>
                    <a:pt x="36893" y="61190"/>
                  </a:cubicBezTo>
                  <a:cubicBezTo>
                    <a:pt x="37060" y="60957"/>
                    <a:pt x="37194" y="60690"/>
                    <a:pt x="37360" y="60456"/>
                  </a:cubicBezTo>
                  <a:cubicBezTo>
                    <a:pt x="37761" y="59856"/>
                    <a:pt x="38128" y="59255"/>
                    <a:pt x="38494" y="58655"/>
                  </a:cubicBezTo>
                  <a:cubicBezTo>
                    <a:pt x="38575" y="58535"/>
                    <a:pt x="38655" y="58475"/>
                    <a:pt x="38756" y="58475"/>
                  </a:cubicBezTo>
                  <a:cubicBezTo>
                    <a:pt x="38824" y="58475"/>
                    <a:pt x="38901" y="58502"/>
                    <a:pt x="38995" y="58555"/>
                  </a:cubicBezTo>
                  <a:cubicBezTo>
                    <a:pt x="39562" y="58922"/>
                    <a:pt x="40129" y="59355"/>
                    <a:pt x="40663" y="59722"/>
                  </a:cubicBezTo>
                  <a:cubicBezTo>
                    <a:pt x="40929" y="59905"/>
                    <a:pt x="41095" y="60004"/>
                    <a:pt x="41213" y="60004"/>
                  </a:cubicBezTo>
                  <a:cubicBezTo>
                    <a:pt x="41376" y="60004"/>
                    <a:pt x="41447" y="59814"/>
                    <a:pt x="41563" y="59389"/>
                  </a:cubicBezTo>
                  <a:cubicBezTo>
                    <a:pt x="41797" y="58622"/>
                    <a:pt x="41997" y="57821"/>
                    <a:pt x="42197" y="57054"/>
                  </a:cubicBezTo>
                  <a:cubicBezTo>
                    <a:pt x="42245" y="56862"/>
                    <a:pt x="42310" y="56791"/>
                    <a:pt x="42442" y="56791"/>
                  </a:cubicBezTo>
                  <a:cubicBezTo>
                    <a:pt x="42494" y="56791"/>
                    <a:pt x="42556" y="56802"/>
                    <a:pt x="42631" y="56820"/>
                  </a:cubicBezTo>
                  <a:cubicBezTo>
                    <a:pt x="43398" y="57020"/>
                    <a:pt x="44199" y="57221"/>
                    <a:pt x="44999" y="57421"/>
                  </a:cubicBezTo>
                  <a:cubicBezTo>
                    <a:pt x="45204" y="57467"/>
                    <a:pt x="45359" y="57496"/>
                    <a:pt x="45479" y="57496"/>
                  </a:cubicBezTo>
                  <a:cubicBezTo>
                    <a:pt x="45786" y="57496"/>
                    <a:pt x="45852" y="57307"/>
                    <a:pt x="45900" y="56754"/>
                  </a:cubicBezTo>
                  <a:cubicBezTo>
                    <a:pt x="46000" y="55820"/>
                    <a:pt x="46100" y="54852"/>
                    <a:pt x="46200" y="53885"/>
                  </a:cubicBezTo>
                  <a:cubicBezTo>
                    <a:pt x="46267" y="53485"/>
                    <a:pt x="46200" y="53418"/>
                    <a:pt x="46767" y="53351"/>
                  </a:cubicBezTo>
                  <a:cubicBezTo>
                    <a:pt x="47534" y="53318"/>
                    <a:pt x="48268" y="53284"/>
                    <a:pt x="49035" y="53218"/>
                  </a:cubicBezTo>
                  <a:cubicBezTo>
                    <a:pt x="49669" y="53151"/>
                    <a:pt x="49702" y="53084"/>
                    <a:pt x="49736" y="52451"/>
                  </a:cubicBezTo>
                  <a:cubicBezTo>
                    <a:pt x="49736" y="51383"/>
                    <a:pt x="49636" y="50316"/>
                    <a:pt x="49602" y="49248"/>
                  </a:cubicBezTo>
                  <a:cubicBezTo>
                    <a:pt x="49602" y="48781"/>
                    <a:pt x="49602" y="48781"/>
                    <a:pt x="50036" y="48681"/>
                  </a:cubicBezTo>
                  <a:cubicBezTo>
                    <a:pt x="50837" y="48448"/>
                    <a:pt x="51671" y="48248"/>
                    <a:pt x="52471" y="48014"/>
                  </a:cubicBezTo>
                  <a:cubicBezTo>
                    <a:pt x="53005" y="47847"/>
                    <a:pt x="53038" y="47781"/>
                    <a:pt x="52838" y="47280"/>
                  </a:cubicBezTo>
                  <a:cubicBezTo>
                    <a:pt x="52538" y="46380"/>
                    <a:pt x="52204" y="45512"/>
                    <a:pt x="51904" y="44612"/>
                  </a:cubicBezTo>
                  <a:cubicBezTo>
                    <a:pt x="51704" y="44111"/>
                    <a:pt x="51704" y="44111"/>
                    <a:pt x="52171" y="43844"/>
                  </a:cubicBezTo>
                  <a:cubicBezTo>
                    <a:pt x="52938" y="43411"/>
                    <a:pt x="53705" y="42977"/>
                    <a:pt x="54439" y="42543"/>
                  </a:cubicBezTo>
                  <a:cubicBezTo>
                    <a:pt x="54973" y="42243"/>
                    <a:pt x="54973" y="42210"/>
                    <a:pt x="54706" y="41643"/>
                  </a:cubicBezTo>
                  <a:cubicBezTo>
                    <a:pt x="54539" y="41343"/>
                    <a:pt x="54372" y="41042"/>
                    <a:pt x="54206" y="40742"/>
                  </a:cubicBezTo>
                  <a:cubicBezTo>
                    <a:pt x="53905" y="40208"/>
                    <a:pt x="53572" y="39641"/>
                    <a:pt x="53238" y="39108"/>
                  </a:cubicBezTo>
                  <a:cubicBezTo>
                    <a:pt x="53105" y="38908"/>
                    <a:pt x="53105" y="38774"/>
                    <a:pt x="53305" y="38641"/>
                  </a:cubicBezTo>
                  <a:cubicBezTo>
                    <a:pt x="53472" y="38541"/>
                    <a:pt x="53605" y="38407"/>
                    <a:pt x="53772" y="38307"/>
                  </a:cubicBezTo>
                  <a:cubicBezTo>
                    <a:pt x="54339" y="37840"/>
                    <a:pt x="54906" y="37406"/>
                    <a:pt x="55473" y="36973"/>
                  </a:cubicBezTo>
                  <a:cubicBezTo>
                    <a:pt x="55807" y="36706"/>
                    <a:pt x="55840" y="36573"/>
                    <a:pt x="55573" y="36239"/>
                  </a:cubicBezTo>
                  <a:cubicBezTo>
                    <a:pt x="55440" y="36106"/>
                    <a:pt x="55340" y="35939"/>
                    <a:pt x="55206" y="35805"/>
                  </a:cubicBezTo>
                  <a:cubicBezTo>
                    <a:pt x="54573" y="35038"/>
                    <a:pt x="53872" y="34338"/>
                    <a:pt x="53172" y="33637"/>
                  </a:cubicBezTo>
                  <a:cubicBezTo>
                    <a:pt x="52971" y="33437"/>
                    <a:pt x="52971" y="33304"/>
                    <a:pt x="53138" y="33070"/>
                  </a:cubicBezTo>
                  <a:cubicBezTo>
                    <a:pt x="53839" y="32169"/>
                    <a:pt x="54473" y="31269"/>
                    <a:pt x="55140" y="30335"/>
                  </a:cubicBezTo>
                  <a:cubicBezTo>
                    <a:pt x="55407" y="29968"/>
                    <a:pt x="55373" y="29834"/>
                    <a:pt x="55040" y="29534"/>
                  </a:cubicBezTo>
                  <a:cubicBezTo>
                    <a:pt x="54606" y="29134"/>
                    <a:pt x="54106" y="28734"/>
                    <a:pt x="53605" y="28367"/>
                  </a:cubicBezTo>
                  <a:cubicBezTo>
                    <a:pt x="52971" y="27900"/>
                    <a:pt x="52338" y="27433"/>
                    <a:pt x="51704" y="26966"/>
                  </a:cubicBezTo>
                  <a:cubicBezTo>
                    <a:pt x="51504" y="26832"/>
                    <a:pt x="51437" y="26699"/>
                    <a:pt x="51537" y="26465"/>
                  </a:cubicBezTo>
                  <a:cubicBezTo>
                    <a:pt x="51704" y="26132"/>
                    <a:pt x="51804" y="25798"/>
                    <a:pt x="51971" y="25465"/>
                  </a:cubicBezTo>
                  <a:cubicBezTo>
                    <a:pt x="52238" y="24831"/>
                    <a:pt x="52538" y="24197"/>
                    <a:pt x="52805" y="23597"/>
                  </a:cubicBezTo>
                  <a:cubicBezTo>
                    <a:pt x="52971" y="23230"/>
                    <a:pt x="52938" y="23130"/>
                    <a:pt x="52605" y="22963"/>
                  </a:cubicBezTo>
                  <a:cubicBezTo>
                    <a:pt x="52538" y="22929"/>
                    <a:pt x="52438" y="22896"/>
                    <a:pt x="52371" y="22863"/>
                  </a:cubicBezTo>
                  <a:cubicBezTo>
                    <a:pt x="51337" y="22362"/>
                    <a:pt x="50270" y="21895"/>
                    <a:pt x="49235" y="21395"/>
                  </a:cubicBezTo>
                  <a:cubicBezTo>
                    <a:pt x="48635" y="21128"/>
                    <a:pt x="48602" y="21262"/>
                    <a:pt x="48802" y="20494"/>
                  </a:cubicBezTo>
                  <a:cubicBezTo>
                    <a:pt x="48969" y="19894"/>
                    <a:pt x="49169" y="19293"/>
                    <a:pt x="49336" y="18726"/>
                  </a:cubicBezTo>
                  <a:cubicBezTo>
                    <a:pt x="49536" y="17926"/>
                    <a:pt x="49536" y="17892"/>
                    <a:pt x="48735" y="17726"/>
                  </a:cubicBezTo>
                  <a:cubicBezTo>
                    <a:pt x="47801" y="17526"/>
                    <a:pt x="46834" y="17359"/>
                    <a:pt x="45900" y="17192"/>
                  </a:cubicBezTo>
                  <a:cubicBezTo>
                    <a:pt x="45366" y="17059"/>
                    <a:pt x="45433" y="17059"/>
                    <a:pt x="45433" y="16625"/>
                  </a:cubicBezTo>
                  <a:cubicBezTo>
                    <a:pt x="45499" y="15658"/>
                    <a:pt x="45499" y="14690"/>
                    <a:pt x="45433" y="13689"/>
                  </a:cubicBezTo>
                  <a:cubicBezTo>
                    <a:pt x="45399" y="13289"/>
                    <a:pt x="45333" y="13222"/>
                    <a:pt x="44932" y="13189"/>
                  </a:cubicBezTo>
                  <a:cubicBezTo>
                    <a:pt x="44432" y="13156"/>
                    <a:pt x="43932" y="13122"/>
                    <a:pt x="43465" y="13122"/>
                  </a:cubicBezTo>
                  <a:cubicBezTo>
                    <a:pt x="43220" y="13134"/>
                    <a:pt x="42975" y="13137"/>
                    <a:pt x="42732" y="13137"/>
                  </a:cubicBezTo>
                  <a:cubicBezTo>
                    <a:pt x="42245" y="13137"/>
                    <a:pt x="41763" y="13122"/>
                    <a:pt x="41296" y="13122"/>
                  </a:cubicBezTo>
                  <a:cubicBezTo>
                    <a:pt x="41063" y="13122"/>
                    <a:pt x="40996" y="13022"/>
                    <a:pt x="40996" y="12822"/>
                  </a:cubicBezTo>
                  <a:cubicBezTo>
                    <a:pt x="40963" y="12288"/>
                    <a:pt x="40930" y="11755"/>
                    <a:pt x="40863" y="11221"/>
                  </a:cubicBezTo>
                  <a:cubicBezTo>
                    <a:pt x="40829" y="10687"/>
                    <a:pt x="40763" y="10120"/>
                    <a:pt x="40729" y="9587"/>
                  </a:cubicBezTo>
                  <a:cubicBezTo>
                    <a:pt x="40696" y="9286"/>
                    <a:pt x="40563" y="9186"/>
                    <a:pt x="40296" y="9186"/>
                  </a:cubicBezTo>
                  <a:lnTo>
                    <a:pt x="39895" y="9186"/>
                  </a:lnTo>
                  <a:cubicBezTo>
                    <a:pt x="38861" y="9186"/>
                    <a:pt x="37827" y="9186"/>
                    <a:pt x="36793" y="9153"/>
                  </a:cubicBezTo>
                  <a:cubicBezTo>
                    <a:pt x="36598" y="9153"/>
                    <a:pt x="36383" y="9191"/>
                    <a:pt x="36190" y="9191"/>
                  </a:cubicBezTo>
                  <a:cubicBezTo>
                    <a:pt x="36021" y="9191"/>
                    <a:pt x="35868" y="9162"/>
                    <a:pt x="35759" y="9053"/>
                  </a:cubicBezTo>
                  <a:cubicBezTo>
                    <a:pt x="35492" y="8819"/>
                    <a:pt x="35526" y="8386"/>
                    <a:pt x="35426" y="8052"/>
                  </a:cubicBezTo>
                  <a:cubicBezTo>
                    <a:pt x="35192" y="7218"/>
                    <a:pt x="34959" y="6351"/>
                    <a:pt x="34625" y="5550"/>
                  </a:cubicBezTo>
                  <a:cubicBezTo>
                    <a:pt x="34499" y="5222"/>
                    <a:pt x="34430" y="5123"/>
                    <a:pt x="34202" y="5123"/>
                  </a:cubicBezTo>
                  <a:cubicBezTo>
                    <a:pt x="34129" y="5123"/>
                    <a:pt x="34039" y="5134"/>
                    <a:pt x="33925" y="5150"/>
                  </a:cubicBezTo>
                  <a:cubicBezTo>
                    <a:pt x="33858" y="5183"/>
                    <a:pt x="33791" y="5183"/>
                    <a:pt x="33724" y="5217"/>
                  </a:cubicBezTo>
                  <a:cubicBezTo>
                    <a:pt x="32524" y="5450"/>
                    <a:pt x="31323" y="5817"/>
                    <a:pt x="30088" y="6084"/>
                  </a:cubicBezTo>
                  <a:cubicBezTo>
                    <a:pt x="29948" y="6116"/>
                    <a:pt x="29853" y="6138"/>
                    <a:pt x="29782" y="6138"/>
                  </a:cubicBezTo>
                  <a:cubicBezTo>
                    <a:pt x="29634" y="6138"/>
                    <a:pt x="29590" y="6043"/>
                    <a:pt x="29455" y="5750"/>
                  </a:cubicBezTo>
                  <a:cubicBezTo>
                    <a:pt x="29054" y="4816"/>
                    <a:pt x="28621" y="3882"/>
                    <a:pt x="28187" y="2948"/>
                  </a:cubicBezTo>
                  <a:cubicBezTo>
                    <a:pt x="27930" y="2391"/>
                    <a:pt x="27838" y="2192"/>
                    <a:pt x="27565" y="2192"/>
                  </a:cubicBezTo>
                  <a:cubicBezTo>
                    <a:pt x="27414" y="2192"/>
                    <a:pt x="27208" y="2253"/>
                    <a:pt x="26886" y="2348"/>
                  </a:cubicBezTo>
                  <a:cubicBezTo>
                    <a:pt x="25785" y="2648"/>
                    <a:pt x="24718" y="3082"/>
                    <a:pt x="23651" y="3449"/>
                  </a:cubicBezTo>
                  <a:cubicBezTo>
                    <a:pt x="23307" y="3549"/>
                    <a:pt x="23148" y="3631"/>
                    <a:pt x="23038" y="3631"/>
                  </a:cubicBezTo>
                  <a:cubicBezTo>
                    <a:pt x="22893" y="3631"/>
                    <a:pt x="22835" y="3486"/>
                    <a:pt x="22550" y="3049"/>
                  </a:cubicBezTo>
                  <a:cubicBezTo>
                    <a:pt x="21949" y="2148"/>
                    <a:pt x="21416" y="1181"/>
                    <a:pt x="20748" y="313"/>
                  </a:cubicBezTo>
                  <a:cubicBezTo>
                    <a:pt x="20582" y="105"/>
                    <a:pt x="20493" y="1"/>
                    <a:pt x="2037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0"/>
            <p:cNvSpPr/>
            <p:nvPr/>
          </p:nvSpPr>
          <p:spPr>
            <a:xfrm>
              <a:off x="3206625" y="2139250"/>
              <a:ext cx="69250" cy="61950"/>
            </a:xfrm>
            <a:custGeom>
              <a:avLst/>
              <a:gdLst/>
              <a:ahLst/>
              <a:cxnLst/>
              <a:rect l="l" t="t" r="r" b="b"/>
              <a:pathLst>
                <a:path w="2770" h="2478" extrusionOk="0">
                  <a:moveTo>
                    <a:pt x="1430" y="0"/>
                  </a:moveTo>
                  <a:cubicBezTo>
                    <a:pt x="1118" y="0"/>
                    <a:pt x="797" y="85"/>
                    <a:pt x="568" y="243"/>
                  </a:cubicBezTo>
                  <a:cubicBezTo>
                    <a:pt x="167" y="543"/>
                    <a:pt x="1" y="1144"/>
                    <a:pt x="201" y="1677"/>
                  </a:cubicBezTo>
                  <a:cubicBezTo>
                    <a:pt x="368" y="2211"/>
                    <a:pt x="701" y="2478"/>
                    <a:pt x="1201" y="2478"/>
                  </a:cubicBezTo>
                  <a:cubicBezTo>
                    <a:pt x="2069" y="2445"/>
                    <a:pt x="2769" y="1511"/>
                    <a:pt x="2536" y="710"/>
                  </a:cubicBezTo>
                  <a:cubicBezTo>
                    <a:pt x="2469" y="510"/>
                    <a:pt x="2336" y="343"/>
                    <a:pt x="2169" y="210"/>
                  </a:cubicBezTo>
                  <a:cubicBezTo>
                    <a:pt x="1980" y="68"/>
                    <a:pt x="1709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0"/>
            <p:cNvSpPr/>
            <p:nvPr/>
          </p:nvSpPr>
          <p:spPr>
            <a:xfrm>
              <a:off x="3051525" y="2182000"/>
              <a:ext cx="55050" cy="55075"/>
            </a:xfrm>
            <a:custGeom>
              <a:avLst/>
              <a:gdLst/>
              <a:ahLst/>
              <a:cxnLst/>
              <a:rect l="l" t="t" r="r" b="b"/>
              <a:pathLst>
                <a:path w="2202" h="2203" extrusionOk="0">
                  <a:moveTo>
                    <a:pt x="1168" y="1"/>
                  </a:moveTo>
                  <a:cubicBezTo>
                    <a:pt x="467" y="1"/>
                    <a:pt x="0" y="434"/>
                    <a:pt x="0" y="1068"/>
                  </a:cubicBezTo>
                  <a:cubicBezTo>
                    <a:pt x="0" y="1735"/>
                    <a:pt x="434" y="2202"/>
                    <a:pt x="1068" y="2202"/>
                  </a:cubicBezTo>
                  <a:cubicBezTo>
                    <a:pt x="1735" y="2202"/>
                    <a:pt x="2202" y="1635"/>
                    <a:pt x="2202" y="901"/>
                  </a:cubicBezTo>
                  <a:cubicBezTo>
                    <a:pt x="2202" y="368"/>
                    <a:pt x="1768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0"/>
            <p:cNvSpPr/>
            <p:nvPr/>
          </p:nvSpPr>
          <p:spPr>
            <a:xfrm>
              <a:off x="4219850" y="2880725"/>
              <a:ext cx="22550" cy="77700"/>
            </a:xfrm>
            <a:custGeom>
              <a:avLst/>
              <a:gdLst/>
              <a:ahLst/>
              <a:cxnLst/>
              <a:rect l="l" t="t" r="r" b="b"/>
              <a:pathLst>
                <a:path w="902" h="3108" extrusionOk="0">
                  <a:moveTo>
                    <a:pt x="432" y="1"/>
                  </a:moveTo>
                  <a:cubicBezTo>
                    <a:pt x="411" y="1"/>
                    <a:pt x="390" y="2"/>
                    <a:pt x="367" y="5"/>
                  </a:cubicBezTo>
                  <a:cubicBezTo>
                    <a:pt x="134" y="5"/>
                    <a:pt x="1" y="172"/>
                    <a:pt x="1" y="505"/>
                  </a:cubicBezTo>
                  <a:cubicBezTo>
                    <a:pt x="1" y="839"/>
                    <a:pt x="1" y="1173"/>
                    <a:pt x="1" y="1473"/>
                  </a:cubicBezTo>
                  <a:cubicBezTo>
                    <a:pt x="1" y="1873"/>
                    <a:pt x="1" y="2240"/>
                    <a:pt x="34" y="2607"/>
                  </a:cubicBezTo>
                  <a:cubicBezTo>
                    <a:pt x="34" y="2940"/>
                    <a:pt x="167" y="3107"/>
                    <a:pt x="434" y="3107"/>
                  </a:cubicBezTo>
                  <a:cubicBezTo>
                    <a:pt x="668" y="3107"/>
                    <a:pt x="834" y="2940"/>
                    <a:pt x="868" y="2640"/>
                  </a:cubicBezTo>
                  <a:cubicBezTo>
                    <a:pt x="901" y="2440"/>
                    <a:pt x="901" y="2240"/>
                    <a:pt x="868" y="2040"/>
                  </a:cubicBezTo>
                  <a:cubicBezTo>
                    <a:pt x="868" y="1506"/>
                    <a:pt x="868" y="1006"/>
                    <a:pt x="834" y="505"/>
                  </a:cubicBezTo>
                  <a:cubicBezTo>
                    <a:pt x="804" y="169"/>
                    <a:pt x="661" y="1"/>
                    <a:pt x="432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0"/>
            <p:cNvSpPr/>
            <p:nvPr/>
          </p:nvSpPr>
          <p:spPr>
            <a:xfrm>
              <a:off x="4294075" y="2968300"/>
              <a:ext cx="30050" cy="70025"/>
            </a:xfrm>
            <a:custGeom>
              <a:avLst/>
              <a:gdLst/>
              <a:ahLst/>
              <a:cxnLst/>
              <a:rect l="l" t="t" r="r" b="b"/>
              <a:pathLst>
                <a:path w="1202" h="2801" extrusionOk="0">
                  <a:moveTo>
                    <a:pt x="770" y="0"/>
                  </a:moveTo>
                  <a:cubicBezTo>
                    <a:pt x="546" y="0"/>
                    <a:pt x="428" y="169"/>
                    <a:pt x="367" y="505"/>
                  </a:cubicBezTo>
                  <a:cubicBezTo>
                    <a:pt x="267" y="1005"/>
                    <a:pt x="167" y="1472"/>
                    <a:pt x="67" y="1973"/>
                  </a:cubicBezTo>
                  <a:cubicBezTo>
                    <a:pt x="34" y="2139"/>
                    <a:pt x="0" y="2306"/>
                    <a:pt x="34" y="2473"/>
                  </a:cubicBezTo>
                  <a:cubicBezTo>
                    <a:pt x="76" y="2683"/>
                    <a:pt x="237" y="2800"/>
                    <a:pt x="417" y="2800"/>
                  </a:cubicBezTo>
                  <a:cubicBezTo>
                    <a:pt x="523" y="2800"/>
                    <a:pt x="635" y="2760"/>
                    <a:pt x="734" y="2673"/>
                  </a:cubicBezTo>
                  <a:cubicBezTo>
                    <a:pt x="801" y="2573"/>
                    <a:pt x="868" y="2473"/>
                    <a:pt x="901" y="2373"/>
                  </a:cubicBezTo>
                  <a:cubicBezTo>
                    <a:pt x="1001" y="1772"/>
                    <a:pt x="1134" y="1172"/>
                    <a:pt x="1201" y="638"/>
                  </a:cubicBezTo>
                  <a:cubicBezTo>
                    <a:pt x="1201" y="238"/>
                    <a:pt x="1068" y="38"/>
                    <a:pt x="834" y="5"/>
                  </a:cubicBezTo>
                  <a:cubicBezTo>
                    <a:pt x="812" y="2"/>
                    <a:pt x="791" y="0"/>
                    <a:pt x="77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0"/>
            <p:cNvSpPr/>
            <p:nvPr/>
          </p:nvSpPr>
          <p:spPr>
            <a:xfrm>
              <a:off x="3470150" y="3416225"/>
              <a:ext cx="65900" cy="38550"/>
            </a:xfrm>
            <a:custGeom>
              <a:avLst/>
              <a:gdLst/>
              <a:ahLst/>
              <a:cxnLst/>
              <a:rect l="l" t="t" r="r" b="b"/>
              <a:pathLst>
                <a:path w="2636" h="1542" extrusionOk="0">
                  <a:moveTo>
                    <a:pt x="493" y="0"/>
                  </a:moveTo>
                  <a:cubicBezTo>
                    <a:pt x="308" y="0"/>
                    <a:pt x="167" y="89"/>
                    <a:pt x="101" y="267"/>
                  </a:cubicBezTo>
                  <a:cubicBezTo>
                    <a:pt x="0" y="501"/>
                    <a:pt x="101" y="734"/>
                    <a:pt x="434" y="868"/>
                  </a:cubicBezTo>
                  <a:cubicBezTo>
                    <a:pt x="901" y="1068"/>
                    <a:pt x="1335" y="1268"/>
                    <a:pt x="1802" y="1468"/>
                  </a:cubicBezTo>
                  <a:cubicBezTo>
                    <a:pt x="1902" y="1501"/>
                    <a:pt x="2035" y="1535"/>
                    <a:pt x="2102" y="1535"/>
                  </a:cubicBezTo>
                  <a:cubicBezTo>
                    <a:pt x="2136" y="1539"/>
                    <a:pt x="2168" y="1541"/>
                    <a:pt x="2199" y="1541"/>
                  </a:cubicBezTo>
                  <a:cubicBezTo>
                    <a:pt x="2409" y="1541"/>
                    <a:pt x="2540" y="1443"/>
                    <a:pt x="2569" y="1268"/>
                  </a:cubicBezTo>
                  <a:cubicBezTo>
                    <a:pt x="2636" y="1001"/>
                    <a:pt x="2502" y="868"/>
                    <a:pt x="2302" y="768"/>
                  </a:cubicBezTo>
                  <a:cubicBezTo>
                    <a:pt x="1802" y="534"/>
                    <a:pt x="1301" y="301"/>
                    <a:pt x="801" y="67"/>
                  </a:cubicBezTo>
                  <a:cubicBezTo>
                    <a:pt x="690" y="23"/>
                    <a:pt x="586" y="0"/>
                    <a:pt x="49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0"/>
            <p:cNvSpPr/>
            <p:nvPr/>
          </p:nvSpPr>
          <p:spPr>
            <a:xfrm>
              <a:off x="4184825" y="3257425"/>
              <a:ext cx="43400" cy="58400"/>
            </a:xfrm>
            <a:custGeom>
              <a:avLst/>
              <a:gdLst/>
              <a:ahLst/>
              <a:cxnLst/>
              <a:rect l="l" t="t" r="r" b="b"/>
              <a:pathLst>
                <a:path w="1736" h="2336" extrusionOk="0">
                  <a:moveTo>
                    <a:pt x="1287" y="1"/>
                  </a:moveTo>
                  <a:cubicBezTo>
                    <a:pt x="1168" y="1"/>
                    <a:pt x="1069" y="68"/>
                    <a:pt x="1001" y="181"/>
                  </a:cubicBezTo>
                  <a:cubicBezTo>
                    <a:pt x="701" y="682"/>
                    <a:pt x="401" y="1182"/>
                    <a:pt x="101" y="1716"/>
                  </a:cubicBezTo>
                  <a:cubicBezTo>
                    <a:pt x="1" y="1949"/>
                    <a:pt x="101" y="2183"/>
                    <a:pt x="267" y="2283"/>
                  </a:cubicBezTo>
                  <a:cubicBezTo>
                    <a:pt x="336" y="2317"/>
                    <a:pt x="410" y="2336"/>
                    <a:pt x="482" y="2336"/>
                  </a:cubicBezTo>
                  <a:cubicBezTo>
                    <a:pt x="621" y="2336"/>
                    <a:pt x="759" y="2269"/>
                    <a:pt x="868" y="2116"/>
                  </a:cubicBezTo>
                  <a:cubicBezTo>
                    <a:pt x="1168" y="1649"/>
                    <a:pt x="1435" y="1149"/>
                    <a:pt x="1668" y="648"/>
                  </a:cubicBezTo>
                  <a:cubicBezTo>
                    <a:pt x="1702" y="582"/>
                    <a:pt x="1702" y="515"/>
                    <a:pt x="1735" y="448"/>
                  </a:cubicBezTo>
                  <a:cubicBezTo>
                    <a:pt x="1735" y="248"/>
                    <a:pt x="1635" y="115"/>
                    <a:pt x="1468" y="48"/>
                  </a:cubicBezTo>
                  <a:cubicBezTo>
                    <a:pt x="1404" y="16"/>
                    <a:pt x="1343" y="1"/>
                    <a:pt x="128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0"/>
            <p:cNvSpPr/>
            <p:nvPr/>
          </p:nvSpPr>
          <p:spPr>
            <a:xfrm>
              <a:off x="3657775" y="2241900"/>
              <a:ext cx="60900" cy="36150"/>
            </a:xfrm>
            <a:custGeom>
              <a:avLst/>
              <a:gdLst/>
              <a:ahLst/>
              <a:cxnLst/>
              <a:rect l="l" t="t" r="r" b="b"/>
              <a:pathLst>
                <a:path w="2436" h="1446" extrusionOk="0">
                  <a:moveTo>
                    <a:pt x="496" y="0"/>
                  </a:moveTo>
                  <a:cubicBezTo>
                    <a:pt x="319" y="0"/>
                    <a:pt x="174" y="93"/>
                    <a:pt x="101" y="240"/>
                  </a:cubicBezTo>
                  <a:cubicBezTo>
                    <a:pt x="1" y="473"/>
                    <a:pt x="101" y="674"/>
                    <a:pt x="401" y="807"/>
                  </a:cubicBezTo>
                  <a:cubicBezTo>
                    <a:pt x="835" y="1007"/>
                    <a:pt x="1235" y="1207"/>
                    <a:pt x="1669" y="1374"/>
                  </a:cubicBezTo>
                  <a:cubicBezTo>
                    <a:pt x="1735" y="1407"/>
                    <a:pt x="1835" y="1441"/>
                    <a:pt x="1869" y="1441"/>
                  </a:cubicBezTo>
                  <a:cubicBezTo>
                    <a:pt x="1896" y="1444"/>
                    <a:pt x="1923" y="1446"/>
                    <a:pt x="1949" y="1446"/>
                  </a:cubicBezTo>
                  <a:cubicBezTo>
                    <a:pt x="2176" y="1446"/>
                    <a:pt x="2343" y="1320"/>
                    <a:pt x="2403" y="1141"/>
                  </a:cubicBezTo>
                  <a:cubicBezTo>
                    <a:pt x="2436" y="907"/>
                    <a:pt x="2336" y="740"/>
                    <a:pt x="2136" y="640"/>
                  </a:cubicBezTo>
                  <a:cubicBezTo>
                    <a:pt x="1669" y="440"/>
                    <a:pt x="1202" y="240"/>
                    <a:pt x="701" y="40"/>
                  </a:cubicBezTo>
                  <a:cubicBezTo>
                    <a:pt x="630" y="13"/>
                    <a:pt x="561" y="0"/>
                    <a:pt x="49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0"/>
            <p:cNvSpPr/>
            <p:nvPr/>
          </p:nvSpPr>
          <p:spPr>
            <a:xfrm>
              <a:off x="3472650" y="2207850"/>
              <a:ext cx="60075" cy="31850"/>
            </a:xfrm>
            <a:custGeom>
              <a:avLst/>
              <a:gdLst/>
              <a:ahLst/>
              <a:cxnLst/>
              <a:rect l="l" t="t" r="r" b="b"/>
              <a:pathLst>
                <a:path w="2403" h="1274" extrusionOk="0">
                  <a:moveTo>
                    <a:pt x="534" y="1"/>
                  </a:moveTo>
                  <a:cubicBezTo>
                    <a:pt x="234" y="1"/>
                    <a:pt x="67" y="67"/>
                    <a:pt x="34" y="334"/>
                  </a:cubicBezTo>
                  <a:cubicBezTo>
                    <a:pt x="1" y="568"/>
                    <a:pt x="101" y="735"/>
                    <a:pt x="334" y="801"/>
                  </a:cubicBezTo>
                  <a:cubicBezTo>
                    <a:pt x="801" y="935"/>
                    <a:pt x="1301" y="1102"/>
                    <a:pt x="1802" y="1235"/>
                  </a:cubicBezTo>
                  <a:cubicBezTo>
                    <a:pt x="1872" y="1261"/>
                    <a:pt x="1937" y="1274"/>
                    <a:pt x="1996" y="1274"/>
                  </a:cubicBezTo>
                  <a:cubicBezTo>
                    <a:pt x="2164" y="1274"/>
                    <a:pt x="2286" y="1174"/>
                    <a:pt x="2336" y="1001"/>
                  </a:cubicBezTo>
                  <a:cubicBezTo>
                    <a:pt x="2402" y="801"/>
                    <a:pt x="2336" y="568"/>
                    <a:pt x="2102" y="468"/>
                  </a:cubicBezTo>
                  <a:cubicBezTo>
                    <a:pt x="1568" y="201"/>
                    <a:pt x="1035" y="101"/>
                    <a:pt x="534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0"/>
            <p:cNvSpPr/>
            <p:nvPr/>
          </p:nvSpPr>
          <p:spPr>
            <a:xfrm>
              <a:off x="3779525" y="2396325"/>
              <a:ext cx="55075" cy="38550"/>
            </a:xfrm>
            <a:custGeom>
              <a:avLst/>
              <a:gdLst/>
              <a:ahLst/>
              <a:cxnLst/>
              <a:rect l="l" t="t" r="r" b="b"/>
              <a:pathLst>
                <a:path w="2203" h="1542" extrusionOk="0">
                  <a:moveTo>
                    <a:pt x="468" y="0"/>
                  </a:moveTo>
                  <a:cubicBezTo>
                    <a:pt x="168" y="0"/>
                    <a:pt x="1" y="167"/>
                    <a:pt x="1" y="401"/>
                  </a:cubicBezTo>
                  <a:cubicBezTo>
                    <a:pt x="1" y="601"/>
                    <a:pt x="134" y="734"/>
                    <a:pt x="268" y="834"/>
                  </a:cubicBezTo>
                  <a:cubicBezTo>
                    <a:pt x="668" y="1035"/>
                    <a:pt x="1068" y="1235"/>
                    <a:pt x="1435" y="1468"/>
                  </a:cubicBezTo>
                  <a:cubicBezTo>
                    <a:pt x="1502" y="1502"/>
                    <a:pt x="1602" y="1535"/>
                    <a:pt x="1702" y="1535"/>
                  </a:cubicBezTo>
                  <a:cubicBezTo>
                    <a:pt x="1724" y="1539"/>
                    <a:pt x="1745" y="1541"/>
                    <a:pt x="1767" y="1541"/>
                  </a:cubicBezTo>
                  <a:cubicBezTo>
                    <a:pt x="1910" y="1541"/>
                    <a:pt x="2044" y="1447"/>
                    <a:pt x="2102" y="1301"/>
                  </a:cubicBezTo>
                  <a:cubicBezTo>
                    <a:pt x="2203" y="1135"/>
                    <a:pt x="2169" y="1001"/>
                    <a:pt x="2036" y="834"/>
                  </a:cubicBezTo>
                  <a:cubicBezTo>
                    <a:pt x="2002" y="801"/>
                    <a:pt x="1902" y="734"/>
                    <a:pt x="1836" y="701"/>
                  </a:cubicBezTo>
                  <a:cubicBezTo>
                    <a:pt x="1469" y="501"/>
                    <a:pt x="1068" y="301"/>
                    <a:pt x="668" y="67"/>
                  </a:cubicBezTo>
                  <a:cubicBezTo>
                    <a:pt x="601" y="34"/>
                    <a:pt x="501" y="34"/>
                    <a:pt x="46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0"/>
            <p:cNvSpPr/>
            <p:nvPr/>
          </p:nvSpPr>
          <p:spPr>
            <a:xfrm>
              <a:off x="4182325" y="2648975"/>
              <a:ext cx="41550" cy="53500"/>
            </a:xfrm>
            <a:custGeom>
              <a:avLst/>
              <a:gdLst/>
              <a:ahLst/>
              <a:cxnLst/>
              <a:rect l="l" t="t" r="r" b="b"/>
              <a:pathLst>
                <a:path w="1662" h="2140" extrusionOk="0">
                  <a:moveTo>
                    <a:pt x="448" y="0"/>
                  </a:moveTo>
                  <a:cubicBezTo>
                    <a:pt x="375" y="0"/>
                    <a:pt x="303" y="23"/>
                    <a:pt x="234" y="68"/>
                  </a:cubicBezTo>
                  <a:cubicBezTo>
                    <a:pt x="34" y="202"/>
                    <a:pt x="0" y="402"/>
                    <a:pt x="101" y="602"/>
                  </a:cubicBezTo>
                  <a:cubicBezTo>
                    <a:pt x="301" y="1036"/>
                    <a:pt x="534" y="1436"/>
                    <a:pt x="768" y="1870"/>
                  </a:cubicBezTo>
                  <a:cubicBezTo>
                    <a:pt x="834" y="2036"/>
                    <a:pt x="968" y="2137"/>
                    <a:pt x="1168" y="2137"/>
                  </a:cubicBezTo>
                  <a:cubicBezTo>
                    <a:pt x="1183" y="2138"/>
                    <a:pt x="1198" y="2139"/>
                    <a:pt x="1213" y="2139"/>
                  </a:cubicBezTo>
                  <a:cubicBezTo>
                    <a:pt x="1488" y="2139"/>
                    <a:pt x="1662" y="1853"/>
                    <a:pt x="1535" y="1536"/>
                  </a:cubicBezTo>
                  <a:cubicBezTo>
                    <a:pt x="1335" y="1069"/>
                    <a:pt x="1101" y="635"/>
                    <a:pt x="834" y="235"/>
                  </a:cubicBezTo>
                  <a:cubicBezTo>
                    <a:pt x="725" y="82"/>
                    <a:pt x="587" y="0"/>
                    <a:pt x="448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0"/>
            <p:cNvSpPr/>
            <p:nvPr/>
          </p:nvSpPr>
          <p:spPr>
            <a:xfrm>
              <a:off x="3586900" y="3482775"/>
              <a:ext cx="57575" cy="33225"/>
            </a:xfrm>
            <a:custGeom>
              <a:avLst/>
              <a:gdLst/>
              <a:ahLst/>
              <a:cxnLst/>
              <a:rect l="l" t="t" r="r" b="b"/>
              <a:pathLst>
                <a:path w="2303" h="1329" extrusionOk="0">
                  <a:moveTo>
                    <a:pt x="495" y="1"/>
                  </a:moveTo>
                  <a:cubicBezTo>
                    <a:pt x="261" y="1"/>
                    <a:pt x="126" y="103"/>
                    <a:pt x="67" y="307"/>
                  </a:cubicBezTo>
                  <a:cubicBezTo>
                    <a:pt x="0" y="541"/>
                    <a:pt x="134" y="707"/>
                    <a:pt x="334" y="807"/>
                  </a:cubicBezTo>
                  <a:cubicBezTo>
                    <a:pt x="768" y="1008"/>
                    <a:pt x="1201" y="1174"/>
                    <a:pt x="1668" y="1308"/>
                  </a:cubicBezTo>
                  <a:cubicBezTo>
                    <a:pt x="1723" y="1321"/>
                    <a:pt x="1775" y="1328"/>
                    <a:pt x="1823" y="1328"/>
                  </a:cubicBezTo>
                  <a:cubicBezTo>
                    <a:pt x="2013" y="1328"/>
                    <a:pt x="2156" y="1227"/>
                    <a:pt x="2235" y="1041"/>
                  </a:cubicBezTo>
                  <a:cubicBezTo>
                    <a:pt x="2302" y="841"/>
                    <a:pt x="2202" y="641"/>
                    <a:pt x="1935" y="507"/>
                  </a:cubicBezTo>
                  <a:cubicBezTo>
                    <a:pt x="1602" y="374"/>
                    <a:pt x="1268" y="240"/>
                    <a:pt x="934" y="140"/>
                  </a:cubicBezTo>
                  <a:cubicBezTo>
                    <a:pt x="801" y="74"/>
                    <a:pt x="668" y="40"/>
                    <a:pt x="601" y="7"/>
                  </a:cubicBezTo>
                  <a:cubicBezTo>
                    <a:pt x="563" y="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0"/>
            <p:cNvSpPr/>
            <p:nvPr/>
          </p:nvSpPr>
          <p:spPr>
            <a:xfrm>
              <a:off x="3979675" y="2486525"/>
              <a:ext cx="52575" cy="40250"/>
            </a:xfrm>
            <a:custGeom>
              <a:avLst/>
              <a:gdLst/>
              <a:ahLst/>
              <a:cxnLst/>
              <a:rect l="l" t="t" r="r" b="b"/>
              <a:pathLst>
                <a:path w="2103" h="1610" extrusionOk="0">
                  <a:moveTo>
                    <a:pt x="475" y="1"/>
                  </a:moveTo>
                  <a:cubicBezTo>
                    <a:pt x="334" y="1"/>
                    <a:pt x="216" y="73"/>
                    <a:pt x="134" y="195"/>
                  </a:cubicBezTo>
                  <a:cubicBezTo>
                    <a:pt x="1" y="395"/>
                    <a:pt x="34" y="595"/>
                    <a:pt x="301" y="796"/>
                  </a:cubicBezTo>
                  <a:cubicBezTo>
                    <a:pt x="634" y="1029"/>
                    <a:pt x="935" y="1263"/>
                    <a:pt x="1268" y="1463"/>
                  </a:cubicBezTo>
                  <a:cubicBezTo>
                    <a:pt x="1368" y="1529"/>
                    <a:pt x="1502" y="1596"/>
                    <a:pt x="1602" y="1596"/>
                  </a:cubicBezTo>
                  <a:cubicBezTo>
                    <a:pt x="1637" y="1605"/>
                    <a:pt x="1672" y="1609"/>
                    <a:pt x="1706" y="1609"/>
                  </a:cubicBezTo>
                  <a:cubicBezTo>
                    <a:pt x="1927" y="1609"/>
                    <a:pt x="2102" y="1432"/>
                    <a:pt x="2102" y="1229"/>
                  </a:cubicBezTo>
                  <a:cubicBezTo>
                    <a:pt x="2102" y="1062"/>
                    <a:pt x="2002" y="929"/>
                    <a:pt x="1869" y="829"/>
                  </a:cubicBezTo>
                  <a:cubicBezTo>
                    <a:pt x="1502" y="595"/>
                    <a:pt x="1135" y="329"/>
                    <a:pt x="768" y="95"/>
                  </a:cubicBezTo>
                  <a:cubicBezTo>
                    <a:pt x="664" y="30"/>
                    <a:pt x="565" y="1"/>
                    <a:pt x="47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0"/>
            <p:cNvSpPr/>
            <p:nvPr/>
          </p:nvSpPr>
          <p:spPr>
            <a:xfrm>
              <a:off x="4219850" y="3130400"/>
              <a:ext cx="30875" cy="55000"/>
            </a:xfrm>
            <a:custGeom>
              <a:avLst/>
              <a:gdLst/>
              <a:ahLst/>
              <a:cxnLst/>
              <a:rect l="l" t="t" r="r" b="b"/>
              <a:pathLst>
                <a:path w="1235" h="2200" extrusionOk="0">
                  <a:moveTo>
                    <a:pt x="790" y="1"/>
                  </a:moveTo>
                  <a:cubicBezTo>
                    <a:pt x="643" y="1"/>
                    <a:pt x="510" y="82"/>
                    <a:pt x="434" y="259"/>
                  </a:cubicBezTo>
                  <a:cubicBezTo>
                    <a:pt x="267" y="726"/>
                    <a:pt x="101" y="1226"/>
                    <a:pt x="34" y="1726"/>
                  </a:cubicBezTo>
                  <a:cubicBezTo>
                    <a:pt x="1" y="1960"/>
                    <a:pt x="101" y="2127"/>
                    <a:pt x="334" y="2193"/>
                  </a:cubicBezTo>
                  <a:cubicBezTo>
                    <a:pt x="367" y="2198"/>
                    <a:pt x="399" y="2200"/>
                    <a:pt x="430" y="2200"/>
                  </a:cubicBezTo>
                  <a:cubicBezTo>
                    <a:pt x="641" y="2200"/>
                    <a:pt x="776" y="2097"/>
                    <a:pt x="834" y="1893"/>
                  </a:cubicBezTo>
                  <a:cubicBezTo>
                    <a:pt x="968" y="1426"/>
                    <a:pt x="1101" y="959"/>
                    <a:pt x="1201" y="559"/>
                  </a:cubicBezTo>
                  <a:cubicBezTo>
                    <a:pt x="1235" y="259"/>
                    <a:pt x="1135" y="59"/>
                    <a:pt x="935" y="25"/>
                  </a:cubicBezTo>
                  <a:cubicBezTo>
                    <a:pt x="886" y="9"/>
                    <a:pt x="837" y="1"/>
                    <a:pt x="79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0"/>
            <p:cNvSpPr/>
            <p:nvPr/>
          </p:nvSpPr>
          <p:spPr>
            <a:xfrm>
              <a:off x="4038900" y="2573775"/>
              <a:ext cx="50875" cy="41900"/>
            </a:xfrm>
            <a:custGeom>
              <a:avLst/>
              <a:gdLst/>
              <a:ahLst/>
              <a:cxnLst/>
              <a:rect l="l" t="t" r="r" b="b"/>
              <a:pathLst>
                <a:path w="2035" h="1676" extrusionOk="0">
                  <a:moveTo>
                    <a:pt x="426" y="1"/>
                  </a:moveTo>
                  <a:cubicBezTo>
                    <a:pt x="295" y="1"/>
                    <a:pt x="176" y="61"/>
                    <a:pt x="100" y="174"/>
                  </a:cubicBezTo>
                  <a:cubicBezTo>
                    <a:pt x="0" y="341"/>
                    <a:pt x="33" y="575"/>
                    <a:pt x="234" y="775"/>
                  </a:cubicBezTo>
                  <a:cubicBezTo>
                    <a:pt x="567" y="1042"/>
                    <a:pt x="867" y="1275"/>
                    <a:pt x="1201" y="1542"/>
                  </a:cubicBezTo>
                  <a:cubicBezTo>
                    <a:pt x="1301" y="1609"/>
                    <a:pt x="1434" y="1675"/>
                    <a:pt x="1534" y="1675"/>
                  </a:cubicBezTo>
                  <a:cubicBezTo>
                    <a:pt x="1768" y="1675"/>
                    <a:pt x="1868" y="1609"/>
                    <a:pt x="1935" y="1442"/>
                  </a:cubicBezTo>
                  <a:cubicBezTo>
                    <a:pt x="2035" y="1242"/>
                    <a:pt x="1968" y="1108"/>
                    <a:pt x="1835" y="975"/>
                  </a:cubicBezTo>
                  <a:cubicBezTo>
                    <a:pt x="1501" y="641"/>
                    <a:pt x="1134" y="374"/>
                    <a:pt x="734" y="108"/>
                  </a:cubicBezTo>
                  <a:cubicBezTo>
                    <a:pt x="633" y="36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0"/>
            <p:cNvSpPr/>
            <p:nvPr/>
          </p:nvSpPr>
          <p:spPr>
            <a:xfrm>
              <a:off x="3691975" y="2305750"/>
              <a:ext cx="55900" cy="34725"/>
            </a:xfrm>
            <a:custGeom>
              <a:avLst/>
              <a:gdLst/>
              <a:ahLst/>
              <a:cxnLst/>
              <a:rect l="l" t="t" r="r" b="b"/>
              <a:pathLst>
                <a:path w="2236" h="1389" extrusionOk="0">
                  <a:moveTo>
                    <a:pt x="479" y="1"/>
                  </a:moveTo>
                  <a:cubicBezTo>
                    <a:pt x="290" y="1"/>
                    <a:pt x="147" y="102"/>
                    <a:pt x="67" y="288"/>
                  </a:cubicBezTo>
                  <a:cubicBezTo>
                    <a:pt x="0" y="488"/>
                    <a:pt x="101" y="688"/>
                    <a:pt x="367" y="821"/>
                  </a:cubicBezTo>
                  <a:cubicBezTo>
                    <a:pt x="734" y="988"/>
                    <a:pt x="1101" y="1155"/>
                    <a:pt x="1468" y="1322"/>
                  </a:cubicBezTo>
                  <a:cubicBezTo>
                    <a:pt x="1568" y="1355"/>
                    <a:pt x="1635" y="1355"/>
                    <a:pt x="1702" y="1389"/>
                  </a:cubicBezTo>
                  <a:cubicBezTo>
                    <a:pt x="1935" y="1389"/>
                    <a:pt x="2102" y="1322"/>
                    <a:pt x="2169" y="1122"/>
                  </a:cubicBezTo>
                  <a:cubicBezTo>
                    <a:pt x="2235" y="888"/>
                    <a:pt x="2169" y="721"/>
                    <a:pt x="2002" y="621"/>
                  </a:cubicBezTo>
                  <a:cubicBezTo>
                    <a:pt x="1568" y="388"/>
                    <a:pt x="1101" y="188"/>
                    <a:pt x="634" y="21"/>
                  </a:cubicBezTo>
                  <a:cubicBezTo>
                    <a:pt x="580" y="7"/>
                    <a:pt x="528" y="1"/>
                    <a:pt x="47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0"/>
            <p:cNvSpPr/>
            <p:nvPr/>
          </p:nvSpPr>
          <p:spPr>
            <a:xfrm>
              <a:off x="3999700" y="3434750"/>
              <a:ext cx="52550" cy="36225"/>
            </a:xfrm>
            <a:custGeom>
              <a:avLst/>
              <a:gdLst/>
              <a:ahLst/>
              <a:cxnLst/>
              <a:rect l="l" t="t" r="r" b="b"/>
              <a:pathLst>
                <a:path w="2102" h="1449" extrusionOk="0">
                  <a:moveTo>
                    <a:pt x="1708" y="1"/>
                  </a:moveTo>
                  <a:cubicBezTo>
                    <a:pt x="1663" y="1"/>
                    <a:pt x="1615" y="9"/>
                    <a:pt x="1568" y="27"/>
                  </a:cubicBezTo>
                  <a:cubicBezTo>
                    <a:pt x="1134" y="227"/>
                    <a:pt x="734" y="427"/>
                    <a:pt x="334" y="660"/>
                  </a:cubicBezTo>
                  <a:cubicBezTo>
                    <a:pt x="67" y="794"/>
                    <a:pt x="0" y="1061"/>
                    <a:pt x="134" y="1261"/>
                  </a:cubicBezTo>
                  <a:cubicBezTo>
                    <a:pt x="219" y="1389"/>
                    <a:pt x="332" y="1449"/>
                    <a:pt x="473" y="1449"/>
                  </a:cubicBezTo>
                  <a:cubicBezTo>
                    <a:pt x="551" y="1449"/>
                    <a:pt x="638" y="1430"/>
                    <a:pt x="734" y="1394"/>
                  </a:cubicBezTo>
                  <a:cubicBezTo>
                    <a:pt x="1101" y="1194"/>
                    <a:pt x="1468" y="994"/>
                    <a:pt x="1835" y="827"/>
                  </a:cubicBezTo>
                  <a:cubicBezTo>
                    <a:pt x="1968" y="727"/>
                    <a:pt x="2102" y="594"/>
                    <a:pt x="2102" y="427"/>
                  </a:cubicBezTo>
                  <a:cubicBezTo>
                    <a:pt x="2102" y="180"/>
                    <a:pt x="1921" y="1"/>
                    <a:pt x="170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0"/>
            <p:cNvSpPr/>
            <p:nvPr/>
          </p:nvSpPr>
          <p:spPr>
            <a:xfrm>
              <a:off x="4259150" y="2763175"/>
              <a:ext cx="37450" cy="51000"/>
            </a:xfrm>
            <a:custGeom>
              <a:avLst/>
              <a:gdLst/>
              <a:ahLst/>
              <a:cxnLst/>
              <a:rect l="l" t="t" r="r" b="b"/>
              <a:pathLst>
                <a:path w="1498" h="2040" extrusionOk="0">
                  <a:moveTo>
                    <a:pt x="418" y="1"/>
                  </a:moveTo>
                  <a:cubicBezTo>
                    <a:pt x="174" y="1"/>
                    <a:pt x="0" y="252"/>
                    <a:pt x="63" y="504"/>
                  </a:cubicBezTo>
                  <a:cubicBezTo>
                    <a:pt x="230" y="971"/>
                    <a:pt x="397" y="1405"/>
                    <a:pt x="663" y="1805"/>
                  </a:cubicBezTo>
                  <a:cubicBezTo>
                    <a:pt x="773" y="1958"/>
                    <a:pt x="911" y="2040"/>
                    <a:pt x="1041" y="2040"/>
                  </a:cubicBezTo>
                  <a:cubicBezTo>
                    <a:pt x="1108" y="2040"/>
                    <a:pt x="1173" y="2018"/>
                    <a:pt x="1231" y="1972"/>
                  </a:cubicBezTo>
                  <a:cubicBezTo>
                    <a:pt x="1464" y="1838"/>
                    <a:pt x="1497" y="1638"/>
                    <a:pt x="1397" y="1438"/>
                  </a:cubicBezTo>
                  <a:cubicBezTo>
                    <a:pt x="1231" y="1038"/>
                    <a:pt x="997" y="604"/>
                    <a:pt x="797" y="204"/>
                  </a:cubicBezTo>
                  <a:cubicBezTo>
                    <a:pt x="730" y="70"/>
                    <a:pt x="597" y="4"/>
                    <a:pt x="463" y="4"/>
                  </a:cubicBezTo>
                  <a:cubicBezTo>
                    <a:pt x="448" y="2"/>
                    <a:pt x="433" y="1"/>
                    <a:pt x="41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0"/>
            <p:cNvSpPr/>
            <p:nvPr/>
          </p:nvSpPr>
          <p:spPr>
            <a:xfrm>
              <a:off x="3679475" y="3469600"/>
              <a:ext cx="54225" cy="26000"/>
            </a:xfrm>
            <a:custGeom>
              <a:avLst/>
              <a:gdLst/>
              <a:ahLst/>
              <a:cxnLst/>
              <a:rect l="l" t="t" r="r" b="b"/>
              <a:pathLst>
                <a:path w="2169" h="1040" extrusionOk="0">
                  <a:moveTo>
                    <a:pt x="601" y="0"/>
                  </a:moveTo>
                  <a:cubicBezTo>
                    <a:pt x="467" y="34"/>
                    <a:pt x="367" y="34"/>
                    <a:pt x="267" y="67"/>
                  </a:cubicBezTo>
                  <a:cubicBezTo>
                    <a:pt x="100" y="134"/>
                    <a:pt x="0" y="267"/>
                    <a:pt x="0" y="434"/>
                  </a:cubicBezTo>
                  <a:cubicBezTo>
                    <a:pt x="0" y="634"/>
                    <a:pt x="100" y="801"/>
                    <a:pt x="267" y="834"/>
                  </a:cubicBezTo>
                  <a:cubicBezTo>
                    <a:pt x="734" y="934"/>
                    <a:pt x="1234" y="1001"/>
                    <a:pt x="1701" y="1034"/>
                  </a:cubicBezTo>
                  <a:cubicBezTo>
                    <a:pt x="1725" y="1038"/>
                    <a:pt x="1748" y="1039"/>
                    <a:pt x="1771" y="1039"/>
                  </a:cubicBezTo>
                  <a:cubicBezTo>
                    <a:pt x="1967" y="1039"/>
                    <a:pt x="2105" y="910"/>
                    <a:pt x="2135" y="701"/>
                  </a:cubicBezTo>
                  <a:cubicBezTo>
                    <a:pt x="2168" y="434"/>
                    <a:pt x="2035" y="300"/>
                    <a:pt x="1801" y="234"/>
                  </a:cubicBezTo>
                  <a:cubicBezTo>
                    <a:pt x="1401" y="167"/>
                    <a:pt x="1001" y="100"/>
                    <a:pt x="60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0"/>
            <p:cNvSpPr/>
            <p:nvPr/>
          </p:nvSpPr>
          <p:spPr>
            <a:xfrm>
              <a:off x="3825400" y="3492950"/>
              <a:ext cx="55075" cy="25975"/>
            </a:xfrm>
            <a:custGeom>
              <a:avLst/>
              <a:gdLst/>
              <a:ahLst/>
              <a:cxnLst/>
              <a:rect l="l" t="t" r="r" b="b"/>
              <a:pathLst>
                <a:path w="2203" h="1039" extrusionOk="0">
                  <a:moveTo>
                    <a:pt x="1635" y="0"/>
                  </a:moveTo>
                  <a:cubicBezTo>
                    <a:pt x="1235" y="67"/>
                    <a:pt x="768" y="67"/>
                    <a:pt x="368" y="200"/>
                  </a:cubicBezTo>
                  <a:cubicBezTo>
                    <a:pt x="134" y="300"/>
                    <a:pt x="1" y="434"/>
                    <a:pt x="34" y="667"/>
                  </a:cubicBezTo>
                  <a:cubicBezTo>
                    <a:pt x="64" y="881"/>
                    <a:pt x="234" y="1039"/>
                    <a:pt x="467" y="1039"/>
                  </a:cubicBezTo>
                  <a:cubicBezTo>
                    <a:pt x="489" y="1039"/>
                    <a:pt x="511" y="1037"/>
                    <a:pt x="534" y="1034"/>
                  </a:cubicBezTo>
                  <a:cubicBezTo>
                    <a:pt x="968" y="968"/>
                    <a:pt x="1368" y="901"/>
                    <a:pt x="1802" y="801"/>
                  </a:cubicBezTo>
                  <a:cubicBezTo>
                    <a:pt x="2069" y="734"/>
                    <a:pt x="2202" y="534"/>
                    <a:pt x="2169" y="334"/>
                  </a:cubicBezTo>
                  <a:cubicBezTo>
                    <a:pt x="2135" y="100"/>
                    <a:pt x="1969" y="0"/>
                    <a:pt x="16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0"/>
            <p:cNvSpPr/>
            <p:nvPr/>
          </p:nvSpPr>
          <p:spPr>
            <a:xfrm>
              <a:off x="3943825" y="2376625"/>
              <a:ext cx="47550" cy="38650"/>
            </a:xfrm>
            <a:custGeom>
              <a:avLst/>
              <a:gdLst/>
              <a:ahLst/>
              <a:cxnLst/>
              <a:rect l="l" t="t" r="r" b="b"/>
              <a:pathLst>
                <a:path w="1902" h="1546" extrusionOk="0">
                  <a:moveTo>
                    <a:pt x="376" y="0"/>
                  </a:moveTo>
                  <a:cubicBezTo>
                    <a:pt x="266" y="0"/>
                    <a:pt x="152" y="84"/>
                    <a:pt x="100" y="188"/>
                  </a:cubicBezTo>
                  <a:cubicBezTo>
                    <a:pt x="0" y="355"/>
                    <a:pt x="0" y="522"/>
                    <a:pt x="100" y="622"/>
                  </a:cubicBezTo>
                  <a:cubicBezTo>
                    <a:pt x="501" y="989"/>
                    <a:pt x="901" y="1322"/>
                    <a:pt x="1368" y="1522"/>
                  </a:cubicBezTo>
                  <a:cubicBezTo>
                    <a:pt x="1411" y="1538"/>
                    <a:pt x="1454" y="1546"/>
                    <a:pt x="1495" y="1546"/>
                  </a:cubicBezTo>
                  <a:cubicBezTo>
                    <a:pt x="1714" y="1546"/>
                    <a:pt x="1902" y="1341"/>
                    <a:pt x="1902" y="1089"/>
                  </a:cubicBezTo>
                  <a:cubicBezTo>
                    <a:pt x="1868" y="1055"/>
                    <a:pt x="1868" y="955"/>
                    <a:pt x="1835" y="922"/>
                  </a:cubicBezTo>
                  <a:cubicBezTo>
                    <a:pt x="1435" y="522"/>
                    <a:pt x="1001" y="221"/>
                    <a:pt x="467" y="21"/>
                  </a:cubicBezTo>
                  <a:cubicBezTo>
                    <a:pt x="438" y="7"/>
                    <a:pt x="407" y="0"/>
                    <a:pt x="376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0"/>
            <p:cNvSpPr/>
            <p:nvPr/>
          </p:nvSpPr>
          <p:spPr>
            <a:xfrm>
              <a:off x="3910475" y="3447750"/>
              <a:ext cx="53375" cy="27850"/>
            </a:xfrm>
            <a:custGeom>
              <a:avLst/>
              <a:gdLst/>
              <a:ahLst/>
              <a:cxnLst/>
              <a:rect l="l" t="t" r="r" b="b"/>
              <a:pathLst>
                <a:path w="2135" h="1114" extrusionOk="0">
                  <a:moveTo>
                    <a:pt x="1741" y="1"/>
                  </a:moveTo>
                  <a:cubicBezTo>
                    <a:pt x="1717" y="1"/>
                    <a:pt x="1693" y="3"/>
                    <a:pt x="1668" y="7"/>
                  </a:cubicBezTo>
                  <a:cubicBezTo>
                    <a:pt x="1201" y="74"/>
                    <a:pt x="734" y="140"/>
                    <a:pt x="300" y="340"/>
                  </a:cubicBezTo>
                  <a:cubicBezTo>
                    <a:pt x="100" y="441"/>
                    <a:pt x="0" y="607"/>
                    <a:pt x="67" y="807"/>
                  </a:cubicBezTo>
                  <a:cubicBezTo>
                    <a:pt x="125" y="1012"/>
                    <a:pt x="260" y="1114"/>
                    <a:pt x="516" y="1114"/>
                  </a:cubicBezTo>
                  <a:cubicBezTo>
                    <a:pt x="553" y="1114"/>
                    <a:pt x="592" y="1112"/>
                    <a:pt x="634" y="1108"/>
                  </a:cubicBezTo>
                  <a:cubicBezTo>
                    <a:pt x="967" y="1008"/>
                    <a:pt x="1434" y="908"/>
                    <a:pt x="1868" y="774"/>
                  </a:cubicBezTo>
                  <a:cubicBezTo>
                    <a:pt x="2068" y="707"/>
                    <a:pt x="2135" y="507"/>
                    <a:pt x="2102" y="307"/>
                  </a:cubicBezTo>
                  <a:cubicBezTo>
                    <a:pt x="2043" y="103"/>
                    <a:pt x="1908" y="1"/>
                    <a:pt x="174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0"/>
            <p:cNvSpPr/>
            <p:nvPr/>
          </p:nvSpPr>
          <p:spPr>
            <a:xfrm>
              <a:off x="3541025" y="2279425"/>
              <a:ext cx="53400" cy="30200"/>
            </a:xfrm>
            <a:custGeom>
              <a:avLst/>
              <a:gdLst/>
              <a:ahLst/>
              <a:cxnLst/>
              <a:rect l="l" t="t" r="r" b="b"/>
              <a:pathLst>
                <a:path w="2136" h="1208" extrusionOk="0">
                  <a:moveTo>
                    <a:pt x="460" y="0"/>
                  </a:moveTo>
                  <a:cubicBezTo>
                    <a:pt x="294" y="0"/>
                    <a:pt x="159" y="99"/>
                    <a:pt x="101" y="273"/>
                  </a:cubicBezTo>
                  <a:cubicBezTo>
                    <a:pt x="1" y="473"/>
                    <a:pt x="68" y="640"/>
                    <a:pt x="268" y="740"/>
                  </a:cubicBezTo>
                  <a:cubicBezTo>
                    <a:pt x="668" y="1007"/>
                    <a:pt x="1168" y="1074"/>
                    <a:pt x="1535" y="1207"/>
                  </a:cubicBezTo>
                  <a:cubicBezTo>
                    <a:pt x="1802" y="1207"/>
                    <a:pt x="2002" y="1141"/>
                    <a:pt x="2069" y="940"/>
                  </a:cubicBezTo>
                  <a:cubicBezTo>
                    <a:pt x="2136" y="707"/>
                    <a:pt x="2069" y="507"/>
                    <a:pt x="1835" y="440"/>
                  </a:cubicBezTo>
                  <a:cubicBezTo>
                    <a:pt x="1402" y="273"/>
                    <a:pt x="968" y="140"/>
                    <a:pt x="535" y="6"/>
                  </a:cubicBezTo>
                  <a:cubicBezTo>
                    <a:pt x="509" y="2"/>
                    <a:pt x="484" y="0"/>
                    <a:pt x="46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0"/>
            <p:cNvSpPr/>
            <p:nvPr/>
          </p:nvSpPr>
          <p:spPr>
            <a:xfrm>
              <a:off x="3225800" y="3149900"/>
              <a:ext cx="32550" cy="50325"/>
            </a:xfrm>
            <a:custGeom>
              <a:avLst/>
              <a:gdLst/>
              <a:ahLst/>
              <a:cxnLst/>
              <a:rect l="l" t="t" r="r" b="b"/>
              <a:pathLst>
                <a:path w="1302" h="2013" extrusionOk="0">
                  <a:moveTo>
                    <a:pt x="370" y="0"/>
                  </a:moveTo>
                  <a:cubicBezTo>
                    <a:pt x="327" y="0"/>
                    <a:pt x="282" y="5"/>
                    <a:pt x="234" y="12"/>
                  </a:cubicBezTo>
                  <a:cubicBezTo>
                    <a:pt x="68" y="79"/>
                    <a:pt x="1" y="246"/>
                    <a:pt x="1" y="479"/>
                  </a:cubicBezTo>
                  <a:cubicBezTo>
                    <a:pt x="168" y="913"/>
                    <a:pt x="268" y="1413"/>
                    <a:pt x="535" y="1847"/>
                  </a:cubicBezTo>
                  <a:cubicBezTo>
                    <a:pt x="603" y="1961"/>
                    <a:pt x="718" y="2013"/>
                    <a:pt x="837" y="2013"/>
                  </a:cubicBezTo>
                  <a:cubicBezTo>
                    <a:pt x="893" y="2013"/>
                    <a:pt x="949" y="2002"/>
                    <a:pt x="1002" y="1980"/>
                  </a:cubicBezTo>
                  <a:cubicBezTo>
                    <a:pt x="1202" y="1880"/>
                    <a:pt x="1302" y="1714"/>
                    <a:pt x="1268" y="1513"/>
                  </a:cubicBezTo>
                  <a:cubicBezTo>
                    <a:pt x="1168" y="1046"/>
                    <a:pt x="968" y="579"/>
                    <a:pt x="701" y="146"/>
                  </a:cubicBezTo>
                  <a:cubicBezTo>
                    <a:pt x="625" y="44"/>
                    <a:pt x="509" y="0"/>
                    <a:pt x="37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0"/>
            <p:cNvSpPr/>
            <p:nvPr/>
          </p:nvSpPr>
          <p:spPr>
            <a:xfrm>
              <a:off x="3282525" y="3256575"/>
              <a:ext cx="41700" cy="42775"/>
            </a:xfrm>
            <a:custGeom>
              <a:avLst/>
              <a:gdLst/>
              <a:ahLst/>
              <a:cxnLst/>
              <a:rect l="l" t="t" r="r" b="b"/>
              <a:pathLst>
                <a:path w="1668" h="1711" extrusionOk="0">
                  <a:moveTo>
                    <a:pt x="460" y="0"/>
                  </a:moveTo>
                  <a:cubicBezTo>
                    <a:pt x="363" y="0"/>
                    <a:pt x="267" y="60"/>
                    <a:pt x="200" y="149"/>
                  </a:cubicBezTo>
                  <a:cubicBezTo>
                    <a:pt x="67" y="282"/>
                    <a:pt x="0" y="449"/>
                    <a:pt x="100" y="616"/>
                  </a:cubicBezTo>
                  <a:cubicBezTo>
                    <a:pt x="400" y="982"/>
                    <a:pt x="701" y="1349"/>
                    <a:pt x="1101" y="1650"/>
                  </a:cubicBezTo>
                  <a:cubicBezTo>
                    <a:pt x="1159" y="1691"/>
                    <a:pt x="1224" y="1710"/>
                    <a:pt x="1288" y="1710"/>
                  </a:cubicBezTo>
                  <a:cubicBezTo>
                    <a:pt x="1480" y="1710"/>
                    <a:pt x="1668" y="1541"/>
                    <a:pt x="1668" y="1316"/>
                  </a:cubicBezTo>
                  <a:cubicBezTo>
                    <a:pt x="1668" y="1283"/>
                    <a:pt x="1668" y="1249"/>
                    <a:pt x="1668" y="1216"/>
                  </a:cubicBezTo>
                  <a:cubicBezTo>
                    <a:pt x="1401" y="749"/>
                    <a:pt x="1068" y="315"/>
                    <a:pt x="601" y="48"/>
                  </a:cubicBezTo>
                  <a:cubicBezTo>
                    <a:pt x="556" y="15"/>
                    <a:pt x="508" y="0"/>
                    <a:pt x="46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0"/>
            <p:cNvSpPr/>
            <p:nvPr/>
          </p:nvSpPr>
          <p:spPr>
            <a:xfrm>
              <a:off x="3361750" y="3359525"/>
              <a:ext cx="47550" cy="35950"/>
            </a:xfrm>
            <a:custGeom>
              <a:avLst/>
              <a:gdLst/>
              <a:ahLst/>
              <a:cxnLst/>
              <a:rect l="l" t="t" r="r" b="b"/>
              <a:pathLst>
                <a:path w="1902" h="1438" extrusionOk="0">
                  <a:moveTo>
                    <a:pt x="500" y="0"/>
                  </a:moveTo>
                  <a:cubicBezTo>
                    <a:pt x="267" y="33"/>
                    <a:pt x="133" y="100"/>
                    <a:pt x="67" y="267"/>
                  </a:cubicBezTo>
                  <a:cubicBezTo>
                    <a:pt x="0" y="467"/>
                    <a:pt x="33" y="667"/>
                    <a:pt x="234" y="767"/>
                  </a:cubicBezTo>
                  <a:cubicBezTo>
                    <a:pt x="534" y="1001"/>
                    <a:pt x="867" y="1168"/>
                    <a:pt x="1201" y="1368"/>
                  </a:cubicBezTo>
                  <a:cubicBezTo>
                    <a:pt x="1295" y="1415"/>
                    <a:pt x="1386" y="1437"/>
                    <a:pt x="1467" y="1437"/>
                  </a:cubicBezTo>
                  <a:cubicBezTo>
                    <a:pt x="1616" y="1437"/>
                    <a:pt x="1737" y="1364"/>
                    <a:pt x="1801" y="1234"/>
                  </a:cubicBezTo>
                  <a:cubicBezTo>
                    <a:pt x="1901" y="1034"/>
                    <a:pt x="1868" y="834"/>
                    <a:pt x="1635" y="667"/>
                  </a:cubicBezTo>
                  <a:cubicBezTo>
                    <a:pt x="1334" y="467"/>
                    <a:pt x="1034" y="300"/>
                    <a:pt x="767" y="100"/>
                  </a:cubicBezTo>
                  <a:cubicBezTo>
                    <a:pt x="667" y="67"/>
                    <a:pt x="567" y="33"/>
                    <a:pt x="50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0"/>
            <p:cNvSpPr/>
            <p:nvPr/>
          </p:nvSpPr>
          <p:spPr>
            <a:xfrm>
              <a:off x="4073925" y="3332825"/>
              <a:ext cx="45050" cy="42550"/>
            </a:xfrm>
            <a:custGeom>
              <a:avLst/>
              <a:gdLst/>
              <a:ahLst/>
              <a:cxnLst/>
              <a:rect l="l" t="t" r="r" b="b"/>
              <a:pathLst>
                <a:path w="1802" h="1702" extrusionOk="0">
                  <a:moveTo>
                    <a:pt x="1339" y="1"/>
                  </a:moveTo>
                  <a:cubicBezTo>
                    <a:pt x="1251" y="1"/>
                    <a:pt x="1168" y="34"/>
                    <a:pt x="1101" y="101"/>
                  </a:cubicBezTo>
                  <a:cubicBezTo>
                    <a:pt x="867" y="301"/>
                    <a:pt x="701" y="501"/>
                    <a:pt x="500" y="668"/>
                  </a:cubicBezTo>
                  <a:cubicBezTo>
                    <a:pt x="367" y="801"/>
                    <a:pt x="200" y="935"/>
                    <a:pt x="133" y="1101"/>
                  </a:cubicBezTo>
                  <a:cubicBezTo>
                    <a:pt x="0" y="1402"/>
                    <a:pt x="167" y="1702"/>
                    <a:pt x="500" y="1702"/>
                  </a:cubicBezTo>
                  <a:cubicBezTo>
                    <a:pt x="534" y="1702"/>
                    <a:pt x="600" y="1702"/>
                    <a:pt x="634" y="1668"/>
                  </a:cubicBezTo>
                  <a:cubicBezTo>
                    <a:pt x="1067" y="1368"/>
                    <a:pt x="1468" y="1001"/>
                    <a:pt x="1735" y="534"/>
                  </a:cubicBezTo>
                  <a:cubicBezTo>
                    <a:pt x="1801" y="401"/>
                    <a:pt x="1768" y="201"/>
                    <a:pt x="1601" y="101"/>
                  </a:cubicBezTo>
                  <a:cubicBezTo>
                    <a:pt x="1518" y="34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0"/>
            <p:cNvSpPr/>
            <p:nvPr/>
          </p:nvSpPr>
          <p:spPr>
            <a:xfrm>
              <a:off x="4168150" y="2577475"/>
              <a:ext cx="38375" cy="41325"/>
            </a:xfrm>
            <a:custGeom>
              <a:avLst/>
              <a:gdLst/>
              <a:ahLst/>
              <a:cxnLst/>
              <a:rect l="l" t="t" r="r" b="b"/>
              <a:pathLst>
                <a:path w="1535" h="1653" extrusionOk="0">
                  <a:moveTo>
                    <a:pt x="435" y="0"/>
                  </a:moveTo>
                  <a:cubicBezTo>
                    <a:pt x="316" y="0"/>
                    <a:pt x="207" y="62"/>
                    <a:pt x="134" y="160"/>
                  </a:cubicBezTo>
                  <a:cubicBezTo>
                    <a:pt x="34" y="260"/>
                    <a:pt x="0" y="427"/>
                    <a:pt x="67" y="560"/>
                  </a:cubicBezTo>
                  <a:cubicBezTo>
                    <a:pt x="301" y="927"/>
                    <a:pt x="534" y="1261"/>
                    <a:pt x="834" y="1527"/>
                  </a:cubicBezTo>
                  <a:cubicBezTo>
                    <a:pt x="915" y="1608"/>
                    <a:pt x="1008" y="1652"/>
                    <a:pt x="1106" y="1652"/>
                  </a:cubicBezTo>
                  <a:cubicBezTo>
                    <a:pt x="1170" y="1652"/>
                    <a:pt x="1236" y="1634"/>
                    <a:pt x="1301" y="1594"/>
                  </a:cubicBezTo>
                  <a:cubicBezTo>
                    <a:pt x="1468" y="1527"/>
                    <a:pt x="1535" y="1394"/>
                    <a:pt x="1535" y="1261"/>
                  </a:cubicBezTo>
                  <a:cubicBezTo>
                    <a:pt x="1501" y="994"/>
                    <a:pt x="801" y="93"/>
                    <a:pt x="567" y="26"/>
                  </a:cubicBezTo>
                  <a:cubicBezTo>
                    <a:pt x="523" y="8"/>
                    <a:pt x="478" y="0"/>
                    <a:pt x="435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0"/>
            <p:cNvSpPr/>
            <p:nvPr/>
          </p:nvSpPr>
          <p:spPr>
            <a:xfrm>
              <a:off x="3204950" y="2154400"/>
              <a:ext cx="44225" cy="46375"/>
            </a:xfrm>
            <a:custGeom>
              <a:avLst/>
              <a:gdLst/>
              <a:ahLst/>
              <a:cxnLst/>
              <a:rect l="l" t="t" r="r" b="b"/>
              <a:pathLst>
                <a:path w="1769" h="1855" extrusionOk="0">
                  <a:moveTo>
                    <a:pt x="774" y="0"/>
                  </a:moveTo>
                  <a:cubicBezTo>
                    <a:pt x="696" y="0"/>
                    <a:pt x="616" y="13"/>
                    <a:pt x="535" y="37"/>
                  </a:cubicBezTo>
                  <a:cubicBezTo>
                    <a:pt x="201" y="137"/>
                    <a:pt x="1" y="404"/>
                    <a:pt x="1" y="838"/>
                  </a:cubicBezTo>
                  <a:cubicBezTo>
                    <a:pt x="1" y="1005"/>
                    <a:pt x="34" y="1171"/>
                    <a:pt x="101" y="1338"/>
                  </a:cubicBezTo>
                  <a:cubicBezTo>
                    <a:pt x="234" y="1670"/>
                    <a:pt x="512" y="1855"/>
                    <a:pt x="821" y="1855"/>
                  </a:cubicBezTo>
                  <a:cubicBezTo>
                    <a:pt x="979" y="1855"/>
                    <a:pt x="1144" y="1806"/>
                    <a:pt x="1302" y="1705"/>
                  </a:cubicBezTo>
                  <a:cubicBezTo>
                    <a:pt x="1702" y="1405"/>
                    <a:pt x="1769" y="838"/>
                    <a:pt x="1435" y="371"/>
                  </a:cubicBezTo>
                  <a:cubicBezTo>
                    <a:pt x="1234" y="119"/>
                    <a:pt x="1013" y="0"/>
                    <a:pt x="77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0"/>
            <p:cNvSpPr/>
            <p:nvPr/>
          </p:nvSpPr>
          <p:spPr>
            <a:xfrm>
              <a:off x="3044000" y="2193250"/>
              <a:ext cx="39225" cy="45300"/>
            </a:xfrm>
            <a:custGeom>
              <a:avLst/>
              <a:gdLst/>
              <a:ahLst/>
              <a:cxnLst/>
              <a:rect l="l" t="t" r="r" b="b"/>
              <a:pathLst>
                <a:path w="1569" h="1812" extrusionOk="0">
                  <a:moveTo>
                    <a:pt x="734" y="0"/>
                  </a:moveTo>
                  <a:cubicBezTo>
                    <a:pt x="681" y="0"/>
                    <a:pt x="626" y="6"/>
                    <a:pt x="568" y="18"/>
                  </a:cubicBezTo>
                  <a:cubicBezTo>
                    <a:pt x="234" y="118"/>
                    <a:pt x="101" y="351"/>
                    <a:pt x="34" y="651"/>
                  </a:cubicBezTo>
                  <a:cubicBezTo>
                    <a:pt x="1" y="885"/>
                    <a:pt x="34" y="1118"/>
                    <a:pt x="168" y="1352"/>
                  </a:cubicBezTo>
                  <a:cubicBezTo>
                    <a:pt x="333" y="1627"/>
                    <a:pt x="589" y="1811"/>
                    <a:pt x="842" y="1811"/>
                  </a:cubicBezTo>
                  <a:cubicBezTo>
                    <a:pt x="895" y="1811"/>
                    <a:pt x="949" y="1803"/>
                    <a:pt x="1002" y="1786"/>
                  </a:cubicBezTo>
                  <a:cubicBezTo>
                    <a:pt x="1335" y="1686"/>
                    <a:pt x="1569" y="1385"/>
                    <a:pt x="1569" y="952"/>
                  </a:cubicBezTo>
                  <a:cubicBezTo>
                    <a:pt x="1569" y="718"/>
                    <a:pt x="1502" y="485"/>
                    <a:pt x="1335" y="318"/>
                  </a:cubicBezTo>
                  <a:cubicBezTo>
                    <a:pt x="1170" y="125"/>
                    <a:pt x="982" y="0"/>
                    <a:pt x="73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8" name="Google Shape;3068;p50"/>
          <p:cNvSpPr txBox="1">
            <a:spLocks noGrp="1"/>
          </p:cNvSpPr>
          <p:nvPr>
            <p:ph type="ctrTitle"/>
          </p:nvPr>
        </p:nvSpPr>
        <p:spPr>
          <a:xfrm>
            <a:off x="784037" y="891611"/>
            <a:ext cx="4534200" cy="10312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/>
              <a:t>W</a:t>
            </a:r>
            <a:r>
              <a:rPr lang="en" sz="8800" dirty="0"/>
              <a:t>arm-up</a:t>
            </a:r>
            <a:endParaRPr sz="8800" dirty="0"/>
          </a:p>
        </p:txBody>
      </p:sp>
      <p:sp>
        <p:nvSpPr>
          <p:cNvPr id="3069" name="Google Shape;3069;p50"/>
          <p:cNvSpPr txBox="1">
            <a:spLocks noGrp="1"/>
          </p:cNvSpPr>
          <p:nvPr>
            <p:ph type="subTitle" idx="1"/>
          </p:nvPr>
        </p:nvSpPr>
        <p:spPr>
          <a:xfrm>
            <a:off x="3784012" y="3490108"/>
            <a:ext cx="4534200" cy="588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Nunito"/>
                <a:ea typeface="Nunito"/>
                <a:cs typeface="Nunito"/>
                <a:sym typeface="Nunito"/>
                <a:hlinkClick r:id="rId3"/>
              </a:rPr>
              <a:t>https://www.baamboozle.com/game/138678</a:t>
            </a:r>
            <a:r>
              <a:rPr lang="en-U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dirty="0"/>
          </a:p>
        </p:txBody>
      </p:sp>
      <p:sp>
        <p:nvSpPr>
          <p:cNvPr id="8" name="Google Shape;6184;p75">
            <a:extLst>
              <a:ext uri="{FF2B5EF4-FFF2-40B4-BE49-F238E27FC236}">
                <a16:creationId xmlns:a16="http://schemas.microsoft.com/office/drawing/2014/main" id="{D0ACE634-3DE2-6271-E2E1-E5A986F737DF}"/>
              </a:ext>
            </a:extLst>
          </p:cNvPr>
          <p:cNvSpPr txBox="1">
            <a:spLocks/>
          </p:cNvSpPr>
          <p:nvPr/>
        </p:nvSpPr>
        <p:spPr>
          <a:xfrm>
            <a:off x="816589" y="1815304"/>
            <a:ext cx="5129959" cy="196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Work in 4 teams to choose the number and guest the name of the disasters.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Get 1  point/each correct disaster.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51"/>
          <p:cNvSpPr txBox="1">
            <a:spLocks noGrp="1"/>
          </p:cNvSpPr>
          <p:nvPr>
            <p:ph type="ctrTitle"/>
          </p:nvPr>
        </p:nvSpPr>
        <p:spPr>
          <a:xfrm>
            <a:off x="3206562" y="1158325"/>
            <a:ext cx="4508700" cy="87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Reading</a:t>
            </a:r>
            <a:endParaRPr dirty="0"/>
          </a:p>
        </p:txBody>
      </p:sp>
      <p:sp>
        <p:nvSpPr>
          <p:cNvPr id="3075" name="Google Shape;3075;p51"/>
          <p:cNvSpPr txBox="1">
            <a:spLocks noGrp="1"/>
          </p:cNvSpPr>
          <p:nvPr>
            <p:ph type="subTitle" idx="1"/>
          </p:nvPr>
        </p:nvSpPr>
        <p:spPr>
          <a:xfrm>
            <a:off x="3206599" y="2037125"/>
            <a:ext cx="4508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Earthquake and volcanic eruption</a:t>
            </a:r>
            <a:endParaRPr sz="2000" dirty="0"/>
          </a:p>
        </p:txBody>
      </p:sp>
      <p:sp>
        <p:nvSpPr>
          <p:cNvPr id="3076" name="Google Shape;3076;p51"/>
          <p:cNvSpPr txBox="1">
            <a:spLocks noGrp="1"/>
          </p:cNvSpPr>
          <p:nvPr>
            <p:ph type="title" idx="2"/>
          </p:nvPr>
        </p:nvSpPr>
        <p:spPr>
          <a:xfrm>
            <a:off x="1428713" y="1158300"/>
            <a:ext cx="15597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077" name="Google Shape;3077;p51"/>
          <p:cNvGrpSpPr/>
          <p:nvPr/>
        </p:nvGrpSpPr>
        <p:grpSpPr>
          <a:xfrm rot="-1799752">
            <a:off x="5684930" y="2998791"/>
            <a:ext cx="1581851" cy="1599032"/>
            <a:chOff x="1619650" y="535825"/>
            <a:chExt cx="2225800" cy="2249975"/>
          </a:xfrm>
        </p:grpSpPr>
        <p:sp>
          <p:nvSpPr>
            <p:cNvPr id="3078" name="Google Shape;3078;p51"/>
            <p:cNvSpPr/>
            <p:nvPr/>
          </p:nvSpPr>
          <p:spPr>
            <a:xfrm>
              <a:off x="1624675" y="540825"/>
              <a:ext cx="2216600" cy="2239125"/>
            </a:xfrm>
            <a:custGeom>
              <a:avLst/>
              <a:gdLst/>
              <a:ahLst/>
              <a:cxnLst/>
              <a:rect l="l" t="t" r="r" b="b"/>
              <a:pathLst>
                <a:path w="88664" h="89565" extrusionOk="0">
                  <a:moveTo>
                    <a:pt x="6405" y="1"/>
                  </a:moveTo>
                  <a:cubicBezTo>
                    <a:pt x="5604" y="1"/>
                    <a:pt x="4837" y="268"/>
                    <a:pt x="4103" y="801"/>
                  </a:cubicBezTo>
                  <a:cubicBezTo>
                    <a:pt x="3636" y="1135"/>
                    <a:pt x="3436" y="1535"/>
                    <a:pt x="3436" y="2002"/>
                  </a:cubicBezTo>
                  <a:cubicBezTo>
                    <a:pt x="3436" y="2869"/>
                    <a:pt x="4370" y="3670"/>
                    <a:pt x="4770" y="3937"/>
                  </a:cubicBezTo>
                  <a:cubicBezTo>
                    <a:pt x="5304" y="4337"/>
                    <a:pt x="5871" y="4537"/>
                    <a:pt x="6471" y="4704"/>
                  </a:cubicBezTo>
                  <a:cubicBezTo>
                    <a:pt x="6605" y="4737"/>
                    <a:pt x="6705" y="4771"/>
                    <a:pt x="6838" y="4804"/>
                  </a:cubicBezTo>
                  <a:cubicBezTo>
                    <a:pt x="6938" y="4837"/>
                    <a:pt x="7105" y="4871"/>
                    <a:pt x="7239" y="4904"/>
                  </a:cubicBezTo>
                  <a:cubicBezTo>
                    <a:pt x="7472" y="4971"/>
                    <a:pt x="7706" y="5004"/>
                    <a:pt x="7872" y="5104"/>
                  </a:cubicBezTo>
                  <a:cubicBezTo>
                    <a:pt x="7906" y="5138"/>
                    <a:pt x="7972" y="5171"/>
                    <a:pt x="8006" y="5204"/>
                  </a:cubicBezTo>
                  <a:cubicBezTo>
                    <a:pt x="7739" y="5938"/>
                    <a:pt x="7772" y="6672"/>
                    <a:pt x="8106" y="7373"/>
                  </a:cubicBezTo>
                  <a:cubicBezTo>
                    <a:pt x="8473" y="8040"/>
                    <a:pt x="9073" y="8507"/>
                    <a:pt x="9640" y="8974"/>
                  </a:cubicBezTo>
                  <a:lnTo>
                    <a:pt x="9874" y="9141"/>
                  </a:lnTo>
                  <a:cubicBezTo>
                    <a:pt x="10007" y="9241"/>
                    <a:pt x="10107" y="9341"/>
                    <a:pt x="10241" y="9441"/>
                  </a:cubicBezTo>
                  <a:cubicBezTo>
                    <a:pt x="10408" y="9608"/>
                    <a:pt x="10608" y="9808"/>
                    <a:pt x="10841" y="9941"/>
                  </a:cubicBezTo>
                  <a:cubicBezTo>
                    <a:pt x="10941" y="10008"/>
                    <a:pt x="11041" y="10075"/>
                    <a:pt x="11141" y="10108"/>
                  </a:cubicBezTo>
                  <a:cubicBezTo>
                    <a:pt x="11208" y="10141"/>
                    <a:pt x="11308" y="10208"/>
                    <a:pt x="11375" y="10241"/>
                  </a:cubicBezTo>
                  <a:cubicBezTo>
                    <a:pt x="11108" y="11075"/>
                    <a:pt x="11175" y="12043"/>
                    <a:pt x="11508" y="12977"/>
                  </a:cubicBezTo>
                  <a:cubicBezTo>
                    <a:pt x="12009" y="14411"/>
                    <a:pt x="13143" y="16146"/>
                    <a:pt x="14544" y="16879"/>
                  </a:cubicBezTo>
                  <a:cubicBezTo>
                    <a:pt x="14477" y="17046"/>
                    <a:pt x="14444" y="17213"/>
                    <a:pt x="14410" y="17380"/>
                  </a:cubicBezTo>
                  <a:cubicBezTo>
                    <a:pt x="14043" y="19781"/>
                    <a:pt x="15678" y="22217"/>
                    <a:pt x="16412" y="23151"/>
                  </a:cubicBezTo>
                  <a:cubicBezTo>
                    <a:pt x="17012" y="23951"/>
                    <a:pt x="17746" y="24752"/>
                    <a:pt x="18680" y="25719"/>
                  </a:cubicBezTo>
                  <a:lnTo>
                    <a:pt x="18747" y="25786"/>
                  </a:lnTo>
                  <a:cubicBezTo>
                    <a:pt x="19047" y="26086"/>
                    <a:pt x="19514" y="26553"/>
                    <a:pt x="20014" y="26787"/>
                  </a:cubicBezTo>
                  <a:cubicBezTo>
                    <a:pt x="19881" y="27554"/>
                    <a:pt x="19881" y="28488"/>
                    <a:pt x="20014" y="29555"/>
                  </a:cubicBezTo>
                  <a:cubicBezTo>
                    <a:pt x="20215" y="30990"/>
                    <a:pt x="21015" y="32124"/>
                    <a:pt x="21816" y="33224"/>
                  </a:cubicBezTo>
                  <a:lnTo>
                    <a:pt x="21982" y="33458"/>
                  </a:lnTo>
                  <a:cubicBezTo>
                    <a:pt x="22716" y="34525"/>
                    <a:pt x="23717" y="35860"/>
                    <a:pt x="24985" y="36960"/>
                  </a:cubicBezTo>
                  <a:cubicBezTo>
                    <a:pt x="26185" y="38028"/>
                    <a:pt x="27420" y="38895"/>
                    <a:pt x="28821" y="39596"/>
                  </a:cubicBezTo>
                  <a:cubicBezTo>
                    <a:pt x="28987" y="39662"/>
                    <a:pt x="29154" y="39762"/>
                    <a:pt x="29321" y="39829"/>
                  </a:cubicBezTo>
                  <a:cubicBezTo>
                    <a:pt x="28721" y="39796"/>
                    <a:pt x="28120" y="39696"/>
                    <a:pt x="27520" y="39596"/>
                  </a:cubicBezTo>
                  <a:cubicBezTo>
                    <a:pt x="27086" y="39529"/>
                    <a:pt x="26619" y="39462"/>
                    <a:pt x="26185" y="39396"/>
                  </a:cubicBezTo>
                  <a:cubicBezTo>
                    <a:pt x="25985" y="39396"/>
                    <a:pt x="25785" y="39362"/>
                    <a:pt x="25585" y="39362"/>
                  </a:cubicBezTo>
                  <a:cubicBezTo>
                    <a:pt x="24651" y="39362"/>
                    <a:pt x="23917" y="39629"/>
                    <a:pt x="23450" y="40096"/>
                  </a:cubicBezTo>
                  <a:cubicBezTo>
                    <a:pt x="23383" y="40129"/>
                    <a:pt x="23350" y="40196"/>
                    <a:pt x="23317" y="40229"/>
                  </a:cubicBezTo>
                  <a:cubicBezTo>
                    <a:pt x="22983" y="39996"/>
                    <a:pt x="22683" y="39662"/>
                    <a:pt x="22416" y="39329"/>
                  </a:cubicBezTo>
                  <a:cubicBezTo>
                    <a:pt x="22283" y="39195"/>
                    <a:pt x="22149" y="39029"/>
                    <a:pt x="21982" y="38895"/>
                  </a:cubicBezTo>
                  <a:cubicBezTo>
                    <a:pt x="21282" y="38161"/>
                    <a:pt x="20748" y="37528"/>
                    <a:pt x="20281" y="36927"/>
                  </a:cubicBezTo>
                  <a:cubicBezTo>
                    <a:pt x="19714" y="36227"/>
                    <a:pt x="18814" y="35393"/>
                    <a:pt x="17813" y="35393"/>
                  </a:cubicBezTo>
                  <a:cubicBezTo>
                    <a:pt x="17613" y="35393"/>
                    <a:pt x="17379" y="35426"/>
                    <a:pt x="17179" y="35493"/>
                  </a:cubicBezTo>
                  <a:cubicBezTo>
                    <a:pt x="17046" y="34992"/>
                    <a:pt x="16812" y="34492"/>
                    <a:pt x="16545" y="34025"/>
                  </a:cubicBezTo>
                  <a:cubicBezTo>
                    <a:pt x="16012" y="33124"/>
                    <a:pt x="15411" y="32391"/>
                    <a:pt x="14777" y="31890"/>
                  </a:cubicBezTo>
                  <a:cubicBezTo>
                    <a:pt x="14277" y="31523"/>
                    <a:pt x="13777" y="31323"/>
                    <a:pt x="13210" y="31323"/>
                  </a:cubicBezTo>
                  <a:cubicBezTo>
                    <a:pt x="13076" y="31323"/>
                    <a:pt x="12976" y="31356"/>
                    <a:pt x="12843" y="31356"/>
                  </a:cubicBezTo>
                  <a:cubicBezTo>
                    <a:pt x="12776" y="31123"/>
                    <a:pt x="12676" y="30923"/>
                    <a:pt x="12642" y="30856"/>
                  </a:cubicBezTo>
                  <a:cubicBezTo>
                    <a:pt x="12209" y="30122"/>
                    <a:pt x="11575" y="29488"/>
                    <a:pt x="10841" y="29055"/>
                  </a:cubicBezTo>
                  <a:cubicBezTo>
                    <a:pt x="9774" y="28421"/>
                    <a:pt x="8473" y="28087"/>
                    <a:pt x="7139" y="28087"/>
                  </a:cubicBezTo>
                  <a:cubicBezTo>
                    <a:pt x="6471" y="28087"/>
                    <a:pt x="5771" y="28188"/>
                    <a:pt x="5137" y="28354"/>
                  </a:cubicBezTo>
                  <a:cubicBezTo>
                    <a:pt x="3269" y="28855"/>
                    <a:pt x="1735" y="30022"/>
                    <a:pt x="901" y="31557"/>
                  </a:cubicBezTo>
                  <a:cubicBezTo>
                    <a:pt x="734" y="31823"/>
                    <a:pt x="734" y="32157"/>
                    <a:pt x="901" y="32424"/>
                  </a:cubicBezTo>
                  <a:cubicBezTo>
                    <a:pt x="1034" y="32691"/>
                    <a:pt x="1301" y="32858"/>
                    <a:pt x="1635" y="32891"/>
                  </a:cubicBezTo>
                  <a:lnTo>
                    <a:pt x="1735" y="32891"/>
                  </a:lnTo>
                  <a:cubicBezTo>
                    <a:pt x="2035" y="32891"/>
                    <a:pt x="2268" y="32824"/>
                    <a:pt x="2535" y="32724"/>
                  </a:cubicBezTo>
                  <a:cubicBezTo>
                    <a:pt x="2735" y="32691"/>
                    <a:pt x="2969" y="32624"/>
                    <a:pt x="3169" y="32624"/>
                  </a:cubicBezTo>
                  <a:lnTo>
                    <a:pt x="3236" y="32624"/>
                  </a:lnTo>
                  <a:cubicBezTo>
                    <a:pt x="3569" y="32624"/>
                    <a:pt x="3903" y="32724"/>
                    <a:pt x="4270" y="32824"/>
                  </a:cubicBezTo>
                  <a:cubicBezTo>
                    <a:pt x="4470" y="32891"/>
                    <a:pt x="4637" y="32924"/>
                    <a:pt x="4837" y="32991"/>
                  </a:cubicBezTo>
                  <a:cubicBezTo>
                    <a:pt x="5004" y="33024"/>
                    <a:pt x="5204" y="33058"/>
                    <a:pt x="5404" y="33091"/>
                  </a:cubicBezTo>
                  <a:cubicBezTo>
                    <a:pt x="5771" y="33191"/>
                    <a:pt x="6171" y="33258"/>
                    <a:pt x="6538" y="33358"/>
                  </a:cubicBezTo>
                  <a:cubicBezTo>
                    <a:pt x="7105" y="33525"/>
                    <a:pt x="7672" y="33725"/>
                    <a:pt x="8173" y="33925"/>
                  </a:cubicBezTo>
                  <a:cubicBezTo>
                    <a:pt x="8306" y="33992"/>
                    <a:pt x="8439" y="34058"/>
                    <a:pt x="8540" y="34158"/>
                  </a:cubicBezTo>
                  <a:cubicBezTo>
                    <a:pt x="8640" y="34225"/>
                    <a:pt x="8740" y="34292"/>
                    <a:pt x="8840" y="34325"/>
                  </a:cubicBezTo>
                  <a:cubicBezTo>
                    <a:pt x="8906" y="34392"/>
                    <a:pt x="9007" y="34425"/>
                    <a:pt x="9107" y="34459"/>
                  </a:cubicBezTo>
                  <a:cubicBezTo>
                    <a:pt x="9040" y="34692"/>
                    <a:pt x="9040" y="34926"/>
                    <a:pt x="9107" y="35126"/>
                  </a:cubicBezTo>
                  <a:cubicBezTo>
                    <a:pt x="9273" y="35860"/>
                    <a:pt x="9740" y="36627"/>
                    <a:pt x="10374" y="37261"/>
                  </a:cubicBezTo>
                  <a:cubicBezTo>
                    <a:pt x="10941" y="37828"/>
                    <a:pt x="11642" y="38295"/>
                    <a:pt x="12442" y="38662"/>
                  </a:cubicBezTo>
                  <a:cubicBezTo>
                    <a:pt x="13310" y="39062"/>
                    <a:pt x="14210" y="39129"/>
                    <a:pt x="14977" y="39129"/>
                  </a:cubicBezTo>
                  <a:cubicBezTo>
                    <a:pt x="14944" y="39462"/>
                    <a:pt x="14977" y="39796"/>
                    <a:pt x="15111" y="40129"/>
                  </a:cubicBezTo>
                  <a:cubicBezTo>
                    <a:pt x="15578" y="41664"/>
                    <a:pt x="16812" y="43098"/>
                    <a:pt x="18480" y="44066"/>
                  </a:cubicBezTo>
                  <a:cubicBezTo>
                    <a:pt x="18880" y="44299"/>
                    <a:pt x="19314" y="44499"/>
                    <a:pt x="19781" y="44666"/>
                  </a:cubicBezTo>
                  <a:cubicBezTo>
                    <a:pt x="20114" y="44766"/>
                    <a:pt x="20415" y="44799"/>
                    <a:pt x="20682" y="44799"/>
                  </a:cubicBezTo>
                  <a:cubicBezTo>
                    <a:pt x="20815" y="44799"/>
                    <a:pt x="20915" y="44833"/>
                    <a:pt x="21048" y="44833"/>
                  </a:cubicBezTo>
                  <a:cubicBezTo>
                    <a:pt x="21149" y="44833"/>
                    <a:pt x="21249" y="44866"/>
                    <a:pt x="21382" y="44866"/>
                  </a:cubicBezTo>
                  <a:cubicBezTo>
                    <a:pt x="21582" y="44899"/>
                    <a:pt x="21749" y="44933"/>
                    <a:pt x="21982" y="44933"/>
                  </a:cubicBezTo>
                  <a:cubicBezTo>
                    <a:pt x="22116" y="44933"/>
                    <a:pt x="22216" y="44933"/>
                    <a:pt x="22349" y="44899"/>
                  </a:cubicBezTo>
                  <a:cubicBezTo>
                    <a:pt x="22483" y="44866"/>
                    <a:pt x="22583" y="44866"/>
                    <a:pt x="22683" y="44866"/>
                  </a:cubicBezTo>
                  <a:cubicBezTo>
                    <a:pt x="22750" y="44866"/>
                    <a:pt x="22850" y="44833"/>
                    <a:pt x="22916" y="44833"/>
                  </a:cubicBezTo>
                  <a:cubicBezTo>
                    <a:pt x="22916" y="44866"/>
                    <a:pt x="22916" y="44866"/>
                    <a:pt x="22950" y="44866"/>
                  </a:cubicBezTo>
                  <a:cubicBezTo>
                    <a:pt x="23717" y="46167"/>
                    <a:pt x="25218" y="46467"/>
                    <a:pt x="26452" y="46501"/>
                  </a:cubicBezTo>
                  <a:cubicBezTo>
                    <a:pt x="25385" y="46934"/>
                    <a:pt x="24251" y="47568"/>
                    <a:pt x="23650" y="48769"/>
                  </a:cubicBezTo>
                  <a:cubicBezTo>
                    <a:pt x="23550" y="48736"/>
                    <a:pt x="23417" y="48736"/>
                    <a:pt x="23317" y="48702"/>
                  </a:cubicBezTo>
                  <a:cubicBezTo>
                    <a:pt x="23217" y="48669"/>
                    <a:pt x="23117" y="48669"/>
                    <a:pt x="23017" y="48635"/>
                  </a:cubicBezTo>
                  <a:cubicBezTo>
                    <a:pt x="22583" y="48535"/>
                    <a:pt x="22216" y="48502"/>
                    <a:pt x="21849" y="48502"/>
                  </a:cubicBezTo>
                  <a:lnTo>
                    <a:pt x="21515" y="48502"/>
                  </a:lnTo>
                  <a:cubicBezTo>
                    <a:pt x="20548" y="48602"/>
                    <a:pt x="19647" y="48902"/>
                    <a:pt x="18814" y="49236"/>
                  </a:cubicBezTo>
                  <a:cubicBezTo>
                    <a:pt x="16812" y="50003"/>
                    <a:pt x="15478" y="50937"/>
                    <a:pt x="14744" y="52138"/>
                  </a:cubicBezTo>
                  <a:cubicBezTo>
                    <a:pt x="14477" y="52538"/>
                    <a:pt x="14344" y="53039"/>
                    <a:pt x="14310" y="53572"/>
                  </a:cubicBezTo>
                  <a:cubicBezTo>
                    <a:pt x="14110" y="53672"/>
                    <a:pt x="13910" y="53806"/>
                    <a:pt x="13710" y="53939"/>
                  </a:cubicBezTo>
                  <a:cubicBezTo>
                    <a:pt x="13610" y="54039"/>
                    <a:pt x="13476" y="54106"/>
                    <a:pt x="13376" y="54206"/>
                  </a:cubicBezTo>
                  <a:cubicBezTo>
                    <a:pt x="13043" y="54406"/>
                    <a:pt x="12743" y="54640"/>
                    <a:pt x="12442" y="54873"/>
                  </a:cubicBezTo>
                  <a:cubicBezTo>
                    <a:pt x="11508" y="55640"/>
                    <a:pt x="10741" y="56508"/>
                    <a:pt x="9874" y="57442"/>
                  </a:cubicBezTo>
                  <a:lnTo>
                    <a:pt x="9807" y="57509"/>
                  </a:lnTo>
                  <a:cubicBezTo>
                    <a:pt x="8406" y="59076"/>
                    <a:pt x="6938" y="60711"/>
                    <a:pt x="6271" y="62746"/>
                  </a:cubicBezTo>
                  <a:cubicBezTo>
                    <a:pt x="6004" y="63546"/>
                    <a:pt x="6038" y="64247"/>
                    <a:pt x="6371" y="64914"/>
                  </a:cubicBezTo>
                  <a:cubicBezTo>
                    <a:pt x="5771" y="65381"/>
                    <a:pt x="5304" y="66048"/>
                    <a:pt x="5004" y="66582"/>
                  </a:cubicBezTo>
                  <a:cubicBezTo>
                    <a:pt x="4670" y="67115"/>
                    <a:pt x="4403" y="67682"/>
                    <a:pt x="4170" y="68250"/>
                  </a:cubicBezTo>
                  <a:cubicBezTo>
                    <a:pt x="4003" y="68583"/>
                    <a:pt x="3836" y="68950"/>
                    <a:pt x="3636" y="69317"/>
                  </a:cubicBezTo>
                  <a:cubicBezTo>
                    <a:pt x="3136" y="70318"/>
                    <a:pt x="2502" y="71218"/>
                    <a:pt x="1901" y="72052"/>
                  </a:cubicBezTo>
                  <a:cubicBezTo>
                    <a:pt x="1568" y="72553"/>
                    <a:pt x="1268" y="72920"/>
                    <a:pt x="967" y="73253"/>
                  </a:cubicBezTo>
                  <a:cubicBezTo>
                    <a:pt x="901" y="73320"/>
                    <a:pt x="801" y="73420"/>
                    <a:pt x="701" y="73487"/>
                  </a:cubicBezTo>
                  <a:cubicBezTo>
                    <a:pt x="467" y="73720"/>
                    <a:pt x="200" y="73954"/>
                    <a:pt x="100" y="74254"/>
                  </a:cubicBezTo>
                  <a:cubicBezTo>
                    <a:pt x="0" y="74587"/>
                    <a:pt x="100" y="74821"/>
                    <a:pt x="200" y="74954"/>
                  </a:cubicBezTo>
                  <a:cubicBezTo>
                    <a:pt x="367" y="75188"/>
                    <a:pt x="734" y="75355"/>
                    <a:pt x="1101" y="75355"/>
                  </a:cubicBezTo>
                  <a:lnTo>
                    <a:pt x="1268" y="75355"/>
                  </a:lnTo>
                  <a:cubicBezTo>
                    <a:pt x="1735" y="75288"/>
                    <a:pt x="2168" y="75088"/>
                    <a:pt x="2569" y="74888"/>
                  </a:cubicBezTo>
                  <a:cubicBezTo>
                    <a:pt x="2669" y="74821"/>
                    <a:pt x="2769" y="74788"/>
                    <a:pt x="2869" y="74754"/>
                  </a:cubicBezTo>
                  <a:cubicBezTo>
                    <a:pt x="3069" y="74654"/>
                    <a:pt x="3236" y="74587"/>
                    <a:pt x="3436" y="74487"/>
                  </a:cubicBezTo>
                  <a:cubicBezTo>
                    <a:pt x="4003" y="74254"/>
                    <a:pt x="4637" y="73987"/>
                    <a:pt x="5170" y="73587"/>
                  </a:cubicBezTo>
                  <a:cubicBezTo>
                    <a:pt x="5938" y="72986"/>
                    <a:pt x="6605" y="72286"/>
                    <a:pt x="7239" y="71619"/>
                  </a:cubicBezTo>
                  <a:lnTo>
                    <a:pt x="7439" y="71352"/>
                  </a:lnTo>
                  <a:cubicBezTo>
                    <a:pt x="7572" y="71252"/>
                    <a:pt x="7672" y="71118"/>
                    <a:pt x="7772" y="71018"/>
                  </a:cubicBezTo>
                  <a:cubicBezTo>
                    <a:pt x="8039" y="70751"/>
                    <a:pt x="8306" y="70484"/>
                    <a:pt x="8540" y="70184"/>
                  </a:cubicBezTo>
                  <a:cubicBezTo>
                    <a:pt x="8740" y="69917"/>
                    <a:pt x="8940" y="69617"/>
                    <a:pt x="9140" y="69317"/>
                  </a:cubicBezTo>
                  <a:cubicBezTo>
                    <a:pt x="9207" y="69184"/>
                    <a:pt x="9273" y="69050"/>
                    <a:pt x="9373" y="68917"/>
                  </a:cubicBezTo>
                  <a:cubicBezTo>
                    <a:pt x="9640" y="68516"/>
                    <a:pt x="9674" y="68149"/>
                    <a:pt x="9707" y="67749"/>
                  </a:cubicBezTo>
                  <a:lnTo>
                    <a:pt x="9740" y="67516"/>
                  </a:lnTo>
                  <a:lnTo>
                    <a:pt x="9774" y="67282"/>
                  </a:lnTo>
                  <a:cubicBezTo>
                    <a:pt x="9807" y="66915"/>
                    <a:pt x="9840" y="66548"/>
                    <a:pt x="9874" y="66181"/>
                  </a:cubicBezTo>
                  <a:cubicBezTo>
                    <a:pt x="11408" y="65581"/>
                    <a:pt x="12542" y="63846"/>
                    <a:pt x="13276" y="62479"/>
                  </a:cubicBezTo>
                  <a:cubicBezTo>
                    <a:pt x="13710" y="61611"/>
                    <a:pt x="14210" y="60577"/>
                    <a:pt x="14711" y="59377"/>
                  </a:cubicBezTo>
                  <a:cubicBezTo>
                    <a:pt x="14944" y="58876"/>
                    <a:pt x="15211" y="58409"/>
                    <a:pt x="15578" y="57809"/>
                  </a:cubicBezTo>
                  <a:cubicBezTo>
                    <a:pt x="15611" y="57742"/>
                    <a:pt x="15645" y="57675"/>
                    <a:pt x="15678" y="57609"/>
                  </a:cubicBezTo>
                  <a:cubicBezTo>
                    <a:pt x="15778" y="57442"/>
                    <a:pt x="15878" y="57275"/>
                    <a:pt x="16012" y="57142"/>
                  </a:cubicBezTo>
                  <a:lnTo>
                    <a:pt x="16078" y="57075"/>
                  </a:lnTo>
                  <a:cubicBezTo>
                    <a:pt x="16312" y="56741"/>
                    <a:pt x="16412" y="56675"/>
                    <a:pt x="16445" y="56641"/>
                  </a:cubicBezTo>
                  <a:cubicBezTo>
                    <a:pt x="16612" y="56641"/>
                    <a:pt x="16779" y="56575"/>
                    <a:pt x="16879" y="56474"/>
                  </a:cubicBezTo>
                  <a:cubicBezTo>
                    <a:pt x="17046" y="56508"/>
                    <a:pt x="17212" y="56508"/>
                    <a:pt x="17379" y="56508"/>
                  </a:cubicBezTo>
                  <a:cubicBezTo>
                    <a:pt x="17613" y="56541"/>
                    <a:pt x="17880" y="56541"/>
                    <a:pt x="18146" y="56541"/>
                  </a:cubicBezTo>
                  <a:cubicBezTo>
                    <a:pt x="18847" y="56541"/>
                    <a:pt x="19381" y="56441"/>
                    <a:pt x="19848" y="56208"/>
                  </a:cubicBezTo>
                  <a:cubicBezTo>
                    <a:pt x="20615" y="55874"/>
                    <a:pt x="21482" y="55307"/>
                    <a:pt x="22249" y="54706"/>
                  </a:cubicBezTo>
                  <a:cubicBezTo>
                    <a:pt x="22416" y="54573"/>
                    <a:pt x="22583" y="54440"/>
                    <a:pt x="22750" y="54306"/>
                  </a:cubicBezTo>
                  <a:cubicBezTo>
                    <a:pt x="22983" y="54173"/>
                    <a:pt x="23217" y="54006"/>
                    <a:pt x="23417" y="53806"/>
                  </a:cubicBezTo>
                  <a:cubicBezTo>
                    <a:pt x="23517" y="53706"/>
                    <a:pt x="23617" y="53639"/>
                    <a:pt x="23717" y="53572"/>
                  </a:cubicBezTo>
                  <a:cubicBezTo>
                    <a:pt x="23917" y="53406"/>
                    <a:pt x="24151" y="53239"/>
                    <a:pt x="24284" y="53005"/>
                  </a:cubicBezTo>
                  <a:cubicBezTo>
                    <a:pt x="24384" y="53039"/>
                    <a:pt x="24484" y="53072"/>
                    <a:pt x="24584" y="53105"/>
                  </a:cubicBezTo>
                  <a:cubicBezTo>
                    <a:pt x="24918" y="53205"/>
                    <a:pt x="25318" y="53272"/>
                    <a:pt x="25718" y="53272"/>
                  </a:cubicBezTo>
                  <a:cubicBezTo>
                    <a:pt x="26819" y="53272"/>
                    <a:pt x="27987" y="52838"/>
                    <a:pt x="28987" y="52472"/>
                  </a:cubicBezTo>
                  <a:cubicBezTo>
                    <a:pt x="29354" y="52338"/>
                    <a:pt x="29721" y="52238"/>
                    <a:pt x="30055" y="52138"/>
                  </a:cubicBezTo>
                  <a:cubicBezTo>
                    <a:pt x="31056" y="51804"/>
                    <a:pt x="32090" y="51404"/>
                    <a:pt x="33124" y="50904"/>
                  </a:cubicBezTo>
                  <a:cubicBezTo>
                    <a:pt x="33491" y="50704"/>
                    <a:pt x="33824" y="50470"/>
                    <a:pt x="34158" y="50270"/>
                  </a:cubicBezTo>
                  <a:lnTo>
                    <a:pt x="34458" y="50070"/>
                  </a:lnTo>
                  <a:cubicBezTo>
                    <a:pt x="34625" y="49970"/>
                    <a:pt x="34792" y="49870"/>
                    <a:pt x="34925" y="49736"/>
                  </a:cubicBezTo>
                  <a:cubicBezTo>
                    <a:pt x="35159" y="50170"/>
                    <a:pt x="35359" y="50570"/>
                    <a:pt x="35626" y="50970"/>
                  </a:cubicBezTo>
                  <a:cubicBezTo>
                    <a:pt x="35659" y="51004"/>
                    <a:pt x="35692" y="51071"/>
                    <a:pt x="35726" y="51104"/>
                  </a:cubicBezTo>
                  <a:cubicBezTo>
                    <a:pt x="35292" y="51237"/>
                    <a:pt x="34858" y="51404"/>
                    <a:pt x="34491" y="51604"/>
                  </a:cubicBezTo>
                  <a:cubicBezTo>
                    <a:pt x="34291" y="51671"/>
                    <a:pt x="34124" y="51738"/>
                    <a:pt x="33991" y="51804"/>
                  </a:cubicBezTo>
                  <a:cubicBezTo>
                    <a:pt x="33157" y="52171"/>
                    <a:pt x="32357" y="52572"/>
                    <a:pt x="31589" y="53005"/>
                  </a:cubicBezTo>
                  <a:cubicBezTo>
                    <a:pt x="31289" y="53172"/>
                    <a:pt x="30956" y="53339"/>
                    <a:pt x="30622" y="53506"/>
                  </a:cubicBezTo>
                  <a:cubicBezTo>
                    <a:pt x="30322" y="53672"/>
                    <a:pt x="29988" y="53839"/>
                    <a:pt x="29688" y="53973"/>
                  </a:cubicBezTo>
                  <a:cubicBezTo>
                    <a:pt x="28921" y="54373"/>
                    <a:pt x="28120" y="54773"/>
                    <a:pt x="27353" y="55207"/>
                  </a:cubicBezTo>
                  <a:lnTo>
                    <a:pt x="27186" y="55307"/>
                  </a:lnTo>
                  <a:cubicBezTo>
                    <a:pt x="26319" y="55807"/>
                    <a:pt x="25251" y="56408"/>
                    <a:pt x="24718" y="57308"/>
                  </a:cubicBezTo>
                  <a:cubicBezTo>
                    <a:pt x="24451" y="57742"/>
                    <a:pt x="24317" y="58209"/>
                    <a:pt x="24351" y="58709"/>
                  </a:cubicBezTo>
                  <a:cubicBezTo>
                    <a:pt x="23951" y="58910"/>
                    <a:pt x="23584" y="59210"/>
                    <a:pt x="23250" y="59477"/>
                  </a:cubicBezTo>
                  <a:lnTo>
                    <a:pt x="23050" y="59643"/>
                  </a:lnTo>
                  <a:cubicBezTo>
                    <a:pt x="22750" y="59877"/>
                    <a:pt x="22449" y="60110"/>
                    <a:pt x="22183" y="60344"/>
                  </a:cubicBezTo>
                  <a:cubicBezTo>
                    <a:pt x="21616" y="60778"/>
                    <a:pt x="21048" y="61211"/>
                    <a:pt x="20515" y="61678"/>
                  </a:cubicBezTo>
                  <a:cubicBezTo>
                    <a:pt x="19581" y="62479"/>
                    <a:pt x="18814" y="63279"/>
                    <a:pt x="18146" y="64080"/>
                  </a:cubicBezTo>
                  <a:lnTo>
                    <a:pt x="18046" y="64180"/>
                  </a:lnTo>
                  <a:cubicBezTo>
                    <a:pt x="17479" y="64880"/>
                    <a:pt x="16845" y="65648"/>
                    <a:pt x="16612" y="66548"/>
                  </a:cubicBezTo>
                  <a:cubicBezTo>
                    <a:pt x="16479" y="67249"/>
                    <a:pt x="16612" y="68083"/>
                    <a:pt x="17012" y="68850"/>
                  </a:cubicBezTo>
                  <a:cubicBezTo>
                    <a:pt x="16612" y="69217"/>
                    <a:pt x="16378" y="69717"/>
                    <a:pt x="16212" y="70151"/>
                  </a:cubicBezTo>
                  <a:lnTo>
                    <a:pt x="16112" y="70418"/>
                  </a:lnTo>
                  <a:cubicBezTo>
                    <a:pt x="15778" y="71218"/>
                    <a:pt x="15444" y="72052"/>
                    <a:pt x="15244" y="72920"/>
                  </a:cubicBezTo>
                  <a:cubicBezTo>
                    <a:pt x="14844" y="74921"/>
                    <a:pt x="14844" y="77022"/>
                    <a:pt x="15344" y="78957"/>
                  </a:cubicBezTo>
                  <a:cubicBezTo>
                    <a:pt x="15444" y="79424"/>
                    <a:pt x="15711" y="79824"/>
                    <a:pt x="16145" y="80125"/>
                  </a:cubicBezTo>
                  <a:cubicBezTo>
                    <a:pt x="15978" y="80425"/>
                    <a:pt x="15845" y="80725"/>
                    <a:pt x="15711" y="80992"/>
                  </a:cubicBezTo>
                  <a:lnTo>
                    <a:pt x="15645" y="81192"/>
                  </a:lnTo>
                  <a:cubicBezTo>
                    <a:pt x="15311" y="81926"/>
                    <a:pt x="15111" y="82727"/>
                    <a:pt x="15011" y="83761"/>
                  </a:cubicBezTo>
                  <a:cubicBezTo>
                    <a:pt x="14944" y="84661"/>
                    <a:pt x="14811" y="85629"/>
                    <a:pt x="14510" y="86629"/>
                  </a:cubicBezTo>
                  <a:cubicBezTo>
                    <a:pt x="14344" y="87063"/>
                    <a:pt x="14210" y="87463"/>
                    <a:pt x="14077" y="87830"/>
                  </a:cubicBezTo>
                  <a:cubicBezTo>
                    <a:pt x="14043" y="87897"/>
                    <a:pt x="14010" y="87964"/>
                    <a:pt x="13977" y="88030"/>
                  </a:cubicBezTo>
                  <a:cubicBezTo>
                    <a:pt x="13843" y="88264"/>
                    <a:pt x="13710" y="88564"/>
                    <a:pt x="13743" y="88864"/>
                  </a:cubicBezTo>
                  <a:cubicBezTo>
                    <a:pt x="13810" y="89331"/>
                    <a:pt x="14110" y="89565"/>
                    <a:pt x="14611" y="89565"/>
                  </a:cubicBezTo>
                  <a:cubicBezTo>
                    <a:pt x="15511" y="89565"/>
                    <a:pt x="16946" y="88664"/>
                    <a:pt x="17246" y="88364"/>
                  </a:cubicBezTo>
                  <a:cubicBezTo>
                    <a:pt x="17746" y="87930"/>
                    <a:pt x="18113" y="87330"/>
                    <a:pt x="18480" y="86763"/>
                  </a:cubicBezTo>
                  <a:cubicBezTo>
                    <a:pt x="18580" y="86563"/>
                    <a:pt x="18713" y="86362"/>
                    <a:pt x="18814" y="86196"/>
                  </a:cubicBezTo>
                  <a:lnTo>
                    <a:pt x="19047" y="85862"/>
                  </a:lnTo>
                  <a:cubicBezTo>
                    <a:pt x="19481" y="85228"/>
                    <a:pt x="19881" y="84628"/>
                    <a:pt x="20181" y="83894"/>
                  </a:cubicBezTo>
                  <a:cubicBezTo>
                    <a:pt x="20548" y="82993"/>
                    <a:pt x="20782" y="82126"/>
                    <a:pt x="20882" y="81092"/>
                  </a:cubicBezTo>
                  <a:cubicBezTo>
                    <a:pt x="20915" y="80959"/>
                    <a:pt x="20948" y="80492"/>
                    <a:pt x="20782" y="80058"/>
                  </a:cubicBezTo>
                  <a:cubicBezTo>
                    <a:pt x="21048" y="79858"/>
                    <a:pt x="21282" y="79591"/>
                    <a:pt x="21415" y="79324"/>
                  </a:cubicBezTo>
                  <a:cubicBezTo>
                    <a:pt x="21716" y="78624"/>
                    <a:pt x="21882" y="77623"/>
                    <a:pt x="21749" y="76856"/>
                  </a:cubicBezTo>
                  <a:cubicBezTo>
                    <a:pt x="21682" y="76589"/>
                    <a:pt x="21649" y="76322"/>
                    <a:pt x="21616" y="76055"/>
                  </a:cubicBezTo>
                  <a:cubicBezTo>
                    <a:pt x="21449" y="75188"/>
                    <a:pt x="21282" y="74287"/>
                    <a:pt x="21215" y="73387"/>
                  </a:cubicBezTo>
                  <a:lnTo>
                    <a:pt x="21215" y="73186"/>
                  </a:lnTo>
                  <a:cubicBezTo>
                    <a:pt x="21182" y="72686"/>
                    <a:pt x="21149" y="72252"/>
                    <a:pt x="21149" y="71785"/>
                  </a:cubicBezTo>
                  <a:cubicBezTo>
                    <a:pt x="21182" y="71652"/>
                    <a:pt x="21182" y="71552"/>
                    <a:pt x="21215" y="71418"/>
                  </a:cubicBezTo>
                  <a:cubicBezTo>
                    <a:pt x="21215" y="71285"/>
                    <a:pt x="21249" y="71185"/>
                    <a:pt x="21249" y="71052"/>
                  </a:cubicBezTo>
                  <a:cubicBezTo>
                    <a:pt x="21249" y="70918"/>
                    <a:pt x="21249" y="70818"/>
                    <a:pt x="21249" y="70685"/>
                  </a:cubicBezTo>
                  <a:cubicBezTo>
                    <a:pt x="21249" y="70618"/>
                    <a:pt x="21249" y="70518"/>
                    <a:pt x="21249" y="70451"/>
                  </a:cubicBezTo>
                  <a:cubicBezTo>
                    <a:pt x="21382" y="70351"/>
                    <a:pt x="21549" y="70218"/>
                    <a:pt x="21749" y="70084"/>
                  </a:cubicBezTo>
                  <a:cubicBezTo>
                    <a:pt x="22616" y="69384"/>
                    <a:pt x="23350" y="68650"/>
                    <a:pt x="24051" y="67716"/>
                  </a:cubicBezTo>
                  <a:cubicBezTo>
                    <a:pt x="24551" y="67082"/>
                    <a:pt x="24918" y="66415"/>
                    <a:pt x="25251" y="65781"/>
                  </a:cubicBezTo>
                  <a:cubicBezTo>
                    <a:pt x="25452" y="65414"/>
                    <a:pt x="25652" y="65047"/>
                    <a:pt x="25885" y="64680"/>
                  </a:cubicBezTo>
                  <a:cubicBezTo>
                    <a:pt x="26185" y="64180"/>
                    <a:pt x="26552" y="63646"/>
                    <a:pt x="26853" y="63179"/>
                  </a:cubicBezTo>
                  <a:cubicBezTo>
                    <a:pt x="27019" y="62946"/>
                    <a:pt x="27153" y="62679"/>
                    <a:pt x="27253" y="62445"/>
                  </a:cubicBezTo>
                  <a:cubicBezTo>
                    <a:pt x="27320" y="62312"/>
                    <a:pt x="27386" y="62179"/>
                    <a:pt x="27420" y="62045"/>
                  </a:cubicBezTo>
                  <a:lnTo>
                    <a:pt x="27453" y="62045"/>
                  </a:lnTo>
                  <a:cubicBezTo>
                    <a:pt x="27553" y="62078"/>
                    <a:pt x="27653" y="62078"/>
                    <a:pt x="27753" y="62078"/>
                  </a:cubicBezTo>
                  <a:cubicBezTo>
                    <a:pt x="28787" y="62078"/>
                    <a:pt x="29721" y="61478"/>
                    <a:pt x="30589" y="60844"/>
                  </a:cubicBezTo>
                  <a:cubicBezTo>
                    <a:pt x="31222" y="60344"/>
                    <a:pt x="31823" y="59810"/>
                    <a:pt x="32390" y="59276"/>
                  </a:cubicBezTo>
                  <a:cubicBezTo>
                    <a:pt x="32623" y="59043"/>
                    <a:pt x="32857" y="58809"/>
                    <a:pt x="33124" y="58609"/>
                  </a:cubicBezTo>
                  <a:cubicBezTo>
                    <a:pt x="33557" y="58209"/>
                    <a:pt x="33991" y="57809"/>
                    <a:pt x="34425" y="57308"/>
                  </a:cubicBezTo>
                  <a:cubicBezTo>
                    <a:pt x="34625" y="57108"/>
                    <a:pt x="34858" y="56908"/>
                    <a:pt x="35092" y="56708"/>
                  </a:cubicBezTo>
                  <a:cubicBezTo>
                    <a:pt x="35325" y="56508"/>
                    <a:pt x="35592" y="56274"/>
                    <a:pt x="35792" y="56041"/>
                  </a:cubicBezTo>
                  <a:cubicBezTo>
                    <a:pt x="35992" y="55807"/>
                    <a:pt x="36193" y="55607"/>
                    <a:pt x="36426" y="55440"/>
                  </a:cubicBezTo>
                  <a:lnTo>
                    <a:pt x="36426" y="55440"/>
                  </a:lnTo>
                  <a:cubicBezTo>
                    <a:pt x="35992" y="56007"/>
                    <a:pt x="35626" y="56608"/>
                    <a:pt x="35292" y="57208"/>
                  </a:cubicBezTo>
                  <a:cubicBezTo>
                    <a:pt x="34692" y="58242"/>
                    <a:pt x="34191" y="59343"/>
                    <a:pt x="33758" y="60344"/>
                  </a:cubicBezTo>
                  <a:cubicBezTo>
                    <a:pt x="33291" y="61411"/>
                    <a:pt x="33057" y="62445"/>
                    <a:pt x="32990" y="63880"/>
                  </a:cubicBezTo>
                  <a:cubicBezTo>
                    <a:pt x="32890" y="66048"/>
                    <a:pt x="33291" y="68250"/>
                    <a:pt x="34225" y="70785"/>
                  </a:cubicBezTo>
                  <a:cubicBezTo>
                    <a:pt x="34558" y="71785"/>
                    <a:pt x="35058" y="72686"/>
                    <a:pt x="35792" y="73653"/>
                  </a:cubicBezTo>
                  <a:cubicBezTo>
                    <a:pt x="35992" y="73920"/>
                    <a:pt x="36159" y="74154"/>
                    <a:pt x="36326" y="74421"/>
                  </a:cubicBezTo>
                  <a:cubicBezTo>
                    <a:pt x="36726" y="74988"/>
                    <a:pt x="37127" y="75588"/>
                    <a:pt x="37660" y="76055"/>
                  </a:cubicBezTo>
                  <a:cubicBezTo>
                    <a:pt x="38394" y="76689"/>
                    <a:pt x="39128" y="77123"/>
                    <a:pt x="39929" y="77623"/>
                  </a:cubicBezTo>
                  <a:cubicBezTo>
                    <a:pt x="40162" y="77756"/>
                    <a:pt x="40362" y="77923"/>
                    <a:pt x="40596" y="78057"/>
                  </a:cubicBezTo>
                  <a:cubicBezTo>
                    <a:pt x="41096" y="78357"/>
                    <a:pt x="41663" y="78724"/>
                    <a:pt x="42297" y="78857"/>
                  </a:cubicBezTo>
                  <a:cubicBezTo>
                    <a:pt x="42731" y="78957"/>
                    <a:pt x="43198" y="79024"/>
                    <a:pt x="43831" y="79024"/>
                  </a:cubicBezTo>
                  <a:cubicBezTo>
                    <a:pt x="43965" y="79024"/>
                    <a:pt x="44098" y="78991"/>
                    <a:pt x="44232" y="78991"/>
                  </a:cubicBezTo>
                  <a:lnTo>
                    <a:pt x="44398" y="78991"/>
                  </a:lnTo>
                  <a:cubicBezTo>
                    <a:pt x="44532" y="78991"/>
                    <a:pt x="44665" y="79024"/>
                    <a:pt x="44832" y="79024"/>
                  </a:cubicBezTo>
                  <a:cubicBezTo>
                    <a:pt x="45433" y="79024"/>
                    <a:pt x="45900" y="78957"/>
                    <a:pt x="46333" y="78857"/>
                  </a:cubicBezTo>
                  <a:cubicBezTo>
                    <a:pt x="47000" y="78724"/>
                    <a:pt x="47534" y="78357"/>
                    <a:pt x="48034" y="78057"/>
                  </a:cubicBezTo>
                  <a:cubicBezTo>
                    <a:pt x="48268" y="77923"/>
                    <a:pt x="48501" y="77756"/>
                    <a:pt x="48735" y="77623"/>
                  </a:cubicBezTo>
                  <a:cubicBezTo>
                    <a:pt x="49502" y="77123"/>
                    <a:pt x="50269" y="76689"/>
                    <a:pt x="50970" y="76055"/>
                  </a:cubicBezTo>
                  <a:cubicBezTo>
                    <a:pt x="51537" y="75588"/>
                    <a:pt x="51937" y="74988"/>
                    <a:pt x="52304" y="74421"/>
                  </a:cubicBezTo>
                  <a:cubicBezTo>
                    <a:pt x="52471" y="74154"/>
                    <a:pt x="52638" y="73920"/>
                    <a:pt x="52838" y="73653"/>
                  </a:cubicBezTo>
                  <a:cubicBezTo>
                    <a:pt x="53572" y="72686"/>
                    <a:pt x="54072" y="71785"/>
                    <a:pt x="54439" y="70785"/>
                  </a:cubicBezTo>
                  <a:cubicBezTo>
                    <a:pt x="55373" y="68250"/>
                    <a:pt x="55740" y="66048"/>
                    <a:pt x="55640" y="63880"/>
                  </a:cubicBezTo>
                  <a:cubicBezTo>
                    <a:pt x="55573" y="62445"/>
                    <a:pt x="55373" y="61411"/>
                    <a:pt x="54906" y="60344"/>
                  </a:cubicBezTo>
                  <a:cubicBezTo>
                    <a:pt x="54472" y="59377"/>
                    <a:pt x="53939" y="58242"/>
                    <a:pt x="53372" y="57208"/>
                  </a:cubicBezTo>
                  <a:cubicBezTo>
                    <a:pt x="53038" y="56608"/>
                    <a:pt x="52638" y="56007"/>
                    <a:pt x="52237" y="55407"/>
                  </a:cubicBezTo>
                  <a:lnTo>
                    <a:pt x="52237" y="55407"/>
                  </a:lnTo>
                  <a:cubicBezTo>
                    <a:pt x="52438" y="55607"/>
                    <a:pt x="52638" y="55807"/>
                    <a:pt x="52838" y="56041"/>
                  </a:cubicBezTo>
                  <a:cubicBezTo>
                    <a:pt x="53071" y="56274"/>
                    <a:pt x="53338" y="56508"/>
                    <a:pt x="53572" y="56708"/>
                  </a:cubicBezTo>
                  <a:cubicBezTo>
                    <a:pt x="53772" y="56908"/>
                    <a:pt x="54005" y="57108"/>
                    <a:pt x="54205" y="57308"/>
                  </a:cubicBezTo>
                  <a:cubicBezTo>
                    <a:pt x="54672" y="57775"/>
                    <a:pt x="55106" y="58209"/>
                    <a:pt x="55540" y="58609"/>
                  </a:cubicBezTo>
                  <a:cubicBezTo>
                    <a:pt x="55773" y="58809"/>
                    <a:pt x="56007" y="59043"/>
                    <a:pt x="56274" y="59276"/>
                  </a:cubicBezTo>
                  <a:cubicBezTo>
                    <a:pt x="56841" y="59810"/>
                    <a:pt x="57408" y="60344"/>
                    <a:pt x="58042" y="60844"/>
                  </a:cubicBezTo>
                  <a:cubicBezTo>
                    <a:pt x="58909" y="61478"/>
                    <a:pt x="59843" y="62078"/>
                    <a:pt x="60910" y="62078"/>
                  </a:cubicBezTo>
                  <a:cubicBezTo>
                    <a:pt x="61010" y="62078"/>
                    <a:pt x="61110" y="62078"/>
                    <a:pt x="61210" y="62045"/>
                  </a:cubicBezTo>
                  <a:cubicBezTo>
                    <a:pt x="61277" y="62179"/>
                    <a:pt x="61344" y="62312"/>
                    <a:pt x="61377" y="62445"/>
                  </a:cubicBezTo>
                  <a:cubicBezTo>
                    <a:pt x="61511" y="62679"/>
                    <a:pt x="61611" y="62946"/>
                    <a:pt x="61778" y="63179"/>
                  </a:cubicBezTo>
                  <a:cubicBezTo>
                    <a:pt x="62111" y="63646"/>
                    <a:pt x="62445" y="64180"/>
                    <a:pt x="62778" y="64680"/>
                  </a:cubicBezTo>
                  <a:cubicBezTo>
                    <a:pt x="62978" y="65047"/>
                    <a:pt x="63179" y="65414"/>
                    <a:pt x="63379" y="65781"/>
                  </a:cubicBezTo>
                  <a:cubicBezTo>
                    <a:pt x="63746" y="66415"/>
                    <a:pt x="64113" y="67082"/>
                    <a:pt x="64580" y="67716"/>
                  </a:cubicBezTo>
                  <a:cubicBezTo>
                    <a:pt x="65313" y="68650"/>
                    <a:pt x="66047" y="69384"/>
                    <a:pt x="66881" y="70051"/>
                  </a:cubicBezTo>
                  <a:cubicBezTo>
                    <a:pt x="67081" y="70218"/>
                    <a:pt x="67248" y="70351"/>
                    <a:pt x="67415" y="70451"/>
                  </a:cubicBezTo>
                  <a:cubicBezTo>
                    <a:pt x="67415" y="70518"/>
                    <a:pt x="67415" y="70618"/>
                    <a:pt x="67415" y="70685"/>
                  </a:cubicBezTo>
                  <a:cubicBezTo>
                    <a:pt x="67382" y="70818"/>
                    <a:pt x="67382" y="70918"/>
                    <a:pt x="67382" y="71052"/>
                  </a:cubicBezTo>
                  <a:cubicBezTo>
                    <a:pt x="67415" y="71185"/>
                    <a:pt x="67415" y="71285"/>
                    <a:pt x="67448" y="71418"/>
                  </a:cubicBezTo>
                  <a:cubicBezTo>
                    <a:pt x="67448" y="71552"/>
                    <a:pt x="67482" y="71652"/>
                    <a:pt x="67482" y="71785"/>
                  </a:cubicBezTo>
                  <a:cubicBezTo>
                    <a:pt x="67515" y="72252"/>
                    <a:pt x="67482" y="72686"/>
                    <a:pt x="67448" y="73186"/>
                  </a:cubicBezTo>
                  <a:lnTo>
                    <a:pt x="67415" y="73387"/>
                  </a:lnTo>
                  <a:cubicBezTo>
                    <a:pt x="67348" y="74287"/>
                    <a:pt x="67181" y="75188"/>
                    <a:pt x="67048" y="76055"/>
                  </a:cubicBezTo>
                  <a:cubicBezTo>
                    <a:pt x="66981" y="76322"/>
                    <a:pt x="66948" y="76589"/>
                    <a:pt x="66915" y="76856"/>
                  </a:cubicBezTo>
                  <a:cubicBezTo>
                    <a:pt x="66781" y="77623"/>
                    <a:pt x="66915" y="78624"/>
                    <a:pt x="67248" y="79324"/>
                  </a:cubicBezTo>
                  <a:cubicBezTo>
                    <a:pt x="67382" y="79591"/>
                    <a:pt x="67582" y="79858"/>
                    <a:pt x="67882" y="80058"/>
                  </a:cubicBezTo>
                  <a:cubicBezTo>
                    <a:pt x="67748" y="80392"/>
                    <a:pt x="67715" y="80792"/>
                    <a:pt x="67748" y="81092"/>
                  </a:cubicBezTo>
                  <a:cubicBezTo>
                    <a:pt x="67849" y="82126"/>
                    <a:pt x="68082" y="82993"/>
                    <a:pt x="68449" y="83894"/>
                  </a:cubicBezTo>
                  <a:cubicBezTo>
                    <a:pt x="68749" y="84628"/>
                    <a:pt x="69183" y="85228"/>
                    <a:pt x="69616" y="85862"/>
                  </a:cubicBezTo>
                  <a:lnTo>
                    <a:pt x="69817" y="86196"/>
                  </a:lnTo>
                  <a:cubicBezTo>
                    <a:pt x="69950" y="86362"/>
                    <a:pt x="70050" y="86563"/>
                    <a:pt x="70184" y="86763"/>
                  </a:cubicBezTo>
                  <a:cubicBezTo>
                    <a:pt x="70517" y="87330"/>
                    <a:pt x="70917" y="87930"/>
                    <a:pt x="71384" y="88364"/>
                  </a:cubicBezTo>
                  <a:cubicBezTo>
                    <a:pt x="71718" y="88664"/>
                    <a:pt x="73152" y="89565"/>
                    <a:pt x="74053" y="89565"/>
                  </a:cubicBezTo>
                  <a:cubicBezTo>
                    <a:pt x="74520" y="89565"/>
                    <a:pt x="74820" y="89331"/>
                    <a:pt x="74887" y="88864"/>
                  </a:cubicBezTo>
                  <a:cubicBezTo>
                    <a:pt x="74920" y="88564"/>
                    <a:pt x="74787" y="88264"/>
                    <a:pt x="74653" y="88030"/>
                  </a:cubicBezTo>
                  <a:cubicBezTo>
                    <a:pt x="74620" y="87964"/>
                    <a:pt x="74587" y="87897"/>
                    <a:pt x="74587" y="87830"/>
                  </a:cubicBezTo>
                  <a:cubicBezTo>
                    <a:pt x="74420" y="87463"/>
                    <a:pt x="74286" y="87063"/>
                    <a:pt x="74153" y="86596"/>
                  </a:cubicBezTo>
                  <a:cubicBezTo>
                    <a:pt x="73819" y="85595"/>
                    <a:pt x="73719" y="84661"/>
                    <a:pt x="73619" y="83761"/>
                  </a:cubicBezTo>
                  <a:cubicBezTo>
                    <a:pt x="73519" y="82727"/>
                    <a:pt x="73319" y="81926"/>
                    <a:pt x="73019" y="81192"/>
                  </a:cubicBezTo>
                  <a:lnTo>
                    <a:pt x="72919" y="80992"/>
                  </a:lnTo>
                  <a:cubicBezTo>
                    <a:pt x="72819" y="80725"/>
                    <a:pt x="72685" y="80425"/>
                    <a:pt x="72519" y="80125"/>
                  </a:cubicBezTo>
                  <a:cubicBezTo>
                    <a:pt x="72919" y="79824"/>
                    <a:pt x="73186" y="79424"/>
                    <a:pt x="73319" y="78957"/>
                  </a:cubicBezTo>
                  <a:cubicBezTo>
                    <a:pt x="73786" y="77022"/>
                    <a:pt x="73819" y="74921"/>
                    <a:pt x="73386" y="72920"/>
                  </a:cubicBezTo>
                  <a:cubicBezTo>
                    <a:pt x="73219" y="72052"/>
                    <a:pt x="72885" y="71218"/>
                    <a:pt x="72552" y="70418"/>
                  </a:cubicBezTo>
                  <a:lnTo>
                    <a:pt x="72452" y="70151"/>
                  </a:lnTo>
                  <a:cubicBezTo>
                    <a:pt x="72252" y="69717"/>
                    <a:pt x="72018" y="69217"/>
                    <a:pt x="71618" y="68850"/>
                  </a:cubicBezTo>
                  <a:cubicBezTo>
                    <a:pt x="72018" y="68049"/>
                    <a:pt x="72185" y="67249"/>
                    <a:pt x="72018" y="66548"/>
                  </a:cubicBezTo>
                  <a:cubicBezTo>
                    <a:pt x="71818" y="65648"/>
                    <a:pt x="71151" y="64880"/>
                    <a:pt x="70584" y="64180"/>
                  </a:cubicBezTo>
                  <a:lnTo>
                    <a:pt x="70484" y="64080"/>
                  </a:lnTo>
                  <a:cubicBezTo>
                    <a:pt x="69850" y="63279"/>
                    <a:pt x="69049" y="62479"/>
                    <a:pt x="68149" y="61678"/>
                  </a:cubicBezTo>
                  <a:cubicBezTo>
                    <a:pt x="67582" y="61211"/>
                    <a:pt x="67015" y="60778"/>
                    <a:pt x="66481" y="60344"/>
                  </a:cubicBezTo>
                  <a:cubicBezTo>
                    <a:pt x="66181" y="60110"/>
                    <a:pt x="65880" y="59877"/>
                    <a:pt x="65580" y="59643"/>
                  </a:cubicBezTo>
                  <a:lnTo>
                    <a:pt x="65380" y="59477"/>
                  </a:lnTo>
                  <a:cubicBezTo>
                    <a:pt x="65047" y="59210"/>
                    <a:pt x="64680" y="58910"/>
                    <a:pt x="64279" y="58709"/>
                  </a:cubicBezTo>
                  <a:cubicBezTo>
                    <a:pt x="64313" y="58209"/>
                    <a:pt x="64179" y="57742"/>
                    <a:pt x="63946" y="57308"/>
                  </a:cubicBezTo>
                  <a:cubicBezTo>
                    <a:pt x="63412" y="56408"/>
                    <a:pt x="62311" y="55807"/>
                    <a:pt x="61444" y="55307"/>
                  </a:cubicBezTo>
                  <a:lnTo>
                    <a:pt x="61277" y="55207"/>
                  </a:lnTo>
                  <a:cubicBezTo>
                    <a:pt x="60510" y="54773"/>
                    <a:pt x="59743" y="54373"/>
                    <a:pt x="58976" y="53973"/>
                  </a:cubicBezTo>
                  <a:cubicBezTo>
                    <a:pt x="58642" y="53839"/>
                    <a:pt x="58308" y="53672"/>
                    <a:pt x="58008" y="53506"/>
                  </a:cubicBezTo>
                  <a:cubicBezTo>
                    <a:pt x="57675" y="53339"/>
                    <a:pt x="57374" y="53172"/>
                    <a:pt x="57041" y="53005"/>
                  </a:cubicBezTo>
                  <a:cubicBezTo>
                    <a:pt x="56274" y="52572"/>
                    <a:pt x="55473" y="52171"/>
                    <a:pt x="54672" y="51804"/>
                  </a:cubicBezTo>
                  <a:cubicBezTo>
                    <a:pt x="54506" y="51738"/>
                    <a:pt x="54339" y="51671"/>
                    <a:pt x="54172" y="51604"/>
                  </a:cubicBezTo>
                  <a:cubicBezTo>
                    <a:pt x="53772" y="51404"/>
                    <a:pt x="53372" y="51237"/>
                    <a:pt x="52938" y="51104"/>
                  </a:cubicBezTo>
                  <a:cubicBezTo>
                    <a:pt x="52971" y="51071"/>
                    <a:pt x="52971" y="51004"/>
                    <a:pt x="53005" y="50970"/>
                  </a:cubicBezTo>
                  <a:cubicBezTo>
                    <a:pt x="53271" y="50570"/>
                    <a:pt x="53505" y="50170"/>
                    <a:pt x="53705" y="49736"/>
                  </a:cubicBezTo>
                  <a:cubicBezTo>
                    <a:pt x="53872" y="49870"/>
                    <a:pt x="54039" y="49970"/>
                    <a:pt x="54205" y="50070"/>
                  </a:cubicBezTo>
                  <a:lnTo>
                    <a:pt x="54472" y="50270"/>
                  </a:lnTo>
                  <a:cubicBezTo>
                    <a:pt x="54806" y="50470"/>
                    <a:pt x="55139" y="50704"/>
                    <a:pt x="55506" y="50904"/>
                  </a:cubicBezTo>
                  <a:cubicBezTo>
                    <a:pt x="56540" y="51404"/>
                    <a:pt x="57575" y="51804"/>
                    <a:pt x="58575" y="52105"/>
                  </a:cubicBezTo>
                  <a:cubicBezTo>
                    <a:pt x="58942" y="52238"/>
                    <a:pt x="59276" y="52338"/>
                    <a:pt x="59643" y="52472"/>
                  </a:cubicBezTo>
                  <a:cubicBezTo>
                    <a:pt x="60677" y="52838"/>
                    <a:pt x="61844" y="53272"/>
                    <a:pt x="62945" y="53272"/>
                  </a:cubicBezTo>
                  <a:cubicBezTo>
                    <a:pt x="63345" y="53272"/>
                    <a:pt x="63712" y="53205"/>
                    <a:pt x="64079" y="53105"/>
                  </a:cubicBezTo>
                  <a:cubicBezTo>
                    <a:pt x="64179" y="53072"/>
                    <a:pt x="64246" y="53039"/>
                    <a:pt x="64346" y="53005"/>
                  </a:cubicBezTo>
                  <a:cubicBezTo>
                    <a:pt x="64479" y="53239"/>
                    <a:pt x="64713" y="53406"/>
                    <a:pt x="64913" y="53572"/>
                  </a:cubicBezTo>
                  <a:cubicBezTo>
                    <a:pt x="65013" y="53639"/>
                    <a:pt x="65113" y="53706"/>
                    <a:pt x="65213" y="53772"/>
                  </a:cubicBezTo>
                  <a:cubicBezTo>
                    <a:pt x="65413" y="53973"/>
                    <a:pt x="65680" y="54173"/>
                    <a:pt x="65914" y="54306"/>
                  </a:cubicBezTo>
                  <a:cubicBezTo>
                    <a:pt x="66081" y="54440"/>
                    <a:pt x="66247" y="54573"/>
                    <a:pt x="66414" y="54673"/>
                  </a:cubicBezTo>
                  <a:cubicBezTo>
                    <a:pt x="67181" y="55307"/>
                    <a:pt x="68015" y="55874"/>
                    <a:pt x="68783" y="56208"/>
                  </a:cubicBezTo>
                  <a:cubicBezTo>
                    <a:pt x="69250" y="56441"/>
                    <a:pt x="69783" y="56541"/>
                    <a:pt x="70484" y="56541"/>
                  </a:cubicBezTo>
                  <a:cubicBezTo>
                    <a:pt x="70751" y="56541"/>
                    <a:pt x="71017" y="56541"/>
                    <a:pt x="71284" y="56508"/>
                  </a:cubicBezTo>
                  <a:cubicBezTo>
                    <a:pt x="71451" y="56508"/>
                    <a:pt x="71585" y="56508"/>
                    <a:pt x="71751" y="56474"/>
                  </a:cubicBezTo>
                  <a:cubicBezTo>
                    <a:pt x="71885" y="56575"/>
                    <a:pt x="72018" y="56641"/>
                    <a:pt x="72152" y="56641"/>
                  </a:cubicBezTo>
                  <a:lnTo>
                    <a:pt x="72185" y="56641"/>
                  </a:lnTo>
                  <a:cubicBezTo>
                    <a:pt x="72218" y="56675"/>
                    <a:pt x="72318" y="56741"/>
                    <a:pt x="72585" y="57075"/>
                  </a:cubicBezTo>
                  <a:lnTo>
                    <a:pt x="72619" y="57142"/>
                  </a:lnTo>
                  <a:cubicBezTo>
                    <a:pt x="72752" y="57275"/>
                    <a:pt x="72852" y="57442"/>
                    <a:pt x="72952" y="57609"/>
                  </a:cubicBezTo>
                  <a:cubicBezTo>
                    <a:pt x="72986" y="57675"/>
                    <a:pt x="73019" y="57742"/>
                    <a:pt x="73086" y="57809"/>
                  </a:cubicBezTo>
                  <a:cubicBezTo>
                    <a:pt x="73453" y="58409"/>
                    <a:pt x="73686" y="58876"/>
                    <a:pt x="73920" y="59377"/>
                  </a:cubicBezTo>
                  <a:cubicBezTo>
                    <a:pt x="74453" y="60577"/>
                    <a:pt x="74920" y="61578"/>
                    <a:pt x="75387" y="62479"/>
                  </a:cubicBezTo>
                  <a:cubicBezTo>
                    <a:pt x="76088" y="63846"/>
                    <a:pt x="77255" y="65581"/>
                    <a:pt x="78790" y="66181"/>
                  </a:cubicBezTo>
                  <a:cubicBezTo>
                    <a:pt x="78790" y="66548"/>
                    <a:pt x="78823" y="66915"/>
                    <a:pt x="78890" y="67282"/>
                  </a:cubicBezTo>
                  <a:lnTo>
                    <a:pt x="78923" y="67516"/>
                  </a:lnTo>
                  <a:lnTo>
                    <a:pt x="78923" y="67749"/>
                  </a:lnTo>
                  <a:cubicBezTo>
                    <a:pt x="78956" y="68149"/>
                    <a:pt x="78990" y="68483"/>
                    <a:pt x="79257" y="68917"/>
                  </a:cubicBezTo>
                  <a:cubicBezTo>
                    <a:pt x="79357" y="69050"/>
                    <a:pt x="79423" y="69184"/>
                    <a:pt x="79524" y="69317"/>
                  </a:cubicBezTo>
                  <a:cubicBezTo>
                    <a:pt x="79690" y="69584"/>
                    <a:pt x="79890" y="69917"/>
                    <a:pt x="80091" y="70184"/>
                  </a:cubicBezTo>
                  <a:cubicBezTo>
                    <a:pt x="80324" y="70484"/>
                    <a:pt x="80591" y="70751"/>
                    <a:pt x="80858" y="71018"/>
                  </a:cubicBezTo>
                  <a:cubicBezTo>
                    <a:pt x="80958" y="71118"/>
                    <a:pt x="81091" y="71252"/>
                    <a:pt x="81191" y="71352"/>
                  </a:cubicBezTo>
                  <a:lnTo>
                    <a:pt x="81425" y="71619"/>
                  </a:lnTo>
                  <a:cubicBezTo>
                    <a:pt x="82059" y="72286"/>
                    <a:pt x="82726" y="72986"/>
                    <a:pt x="83460" y="73587"/>
                  </a:cubicBezTo>
                  <a:cubicBezTo>
                    <a:pt x="84027" y="73987"/>
                    <a:pt x="84627" y="74254"/>
                    <a:pt x="85228" y="74487"/>
                  </a:cubicBezTo>
                  <a:cubicBezTo>
                    <a:pt x="85394" y="74587"/>
                    <a:pt x="85595" y="74654"/>
                    <a:pt x="85761" y="74754"/>
                  </a:cubicBezTo>
                  <a:cubicBezTo>
                    <a:pt x="85861" y="74788"/>
                    <a:pt x="85995" y="74821"/>
                    <a:pt x="86095" y="74888"/>
                  </a:cubicBezTo>
                  <a:cubicBezTo>
                    <a:pt x="86495" y="75088"/>
                    <a:pt x="86895" y="75288"/>
                    <a:pt x="87362" y="75321"/>
                  </a:cubicBezTo>
                  <a:cubicBezTo>
                    <a:pt x="87429" y="75355"/>
                    <a:pt x="87463" y="75355"/>
                    <a:pt x="87529" y="75355"/>
                  </a:cubicBezTo>
                  <a:cubicBezTo>
                    <a:pt x="87930" y="75355"/>
                    <a:pt x="88263" y="75188"/>
                    <a:pt x="88463" y="74954"/>
                  </a:cubicBezTo>
                  <a:cubicBezTo>
                    <a:pt x="88563" y="74821"/>
                    <a:pt x="88663" y="74587"/>
                    <a:pt x="88530" y="74254"/>
                  </a:cubicBezTo>
                  <a:cubicBezTo>
                    <a:pt x="88430" y="73954"/>
                    <a:pt x="88163" y="73720"/>
                    <a:pt x="87930" y="73487"/>
                  </a:cubicBezTo>
                  <a:cubicBezTo>
                    <a:pt x="87829" y="73420"/>
                    <a:pt x="87763" y="73320"/>
                    <a:pt x="87696" y="73253"/>
                  </a:cubicBezTo>
                  <a:cubicBezTo>
                    <a:pt x="87396" y="72920"/>
                    <a:pt x="87096" y="72553"/>
                    <a:pt x="86729" y="72052"/>
                  </a:cubicBezTo>
                  <a:cubicBezTo>
                    <a:pt x="86128" y="71218"/>
                    <a:pt x="85528" y="70318"/>
                    <a:pt x="84994" y="69317"/>
                  </a:cubicBezTo>
                  <a:cubicBezTo>
                    <a:pt x="84827" y="68950"/>
                    <a:pt x="84661" y="68583"/>
                    <a:pt x="84494" y="68250"/>
                  </a:cubicBezTo>
                  <a:cubicBezTo>
                    <a:pt x="84227" y="67682"/>
                    <a:pt x="83960" y="67115"/>
                    <a:pt x="83660" y="66582"/>
                  </a:cubicBezTo>
                  <a:cubicBezTo>
                    <a:pt x="83360" y="66048"/>
                    <a:pt x="82893" y="65347"/>
                    <a:pt x="82292" y="64914"/>
                  </a:cubicBezTo>
                  <a:cubicBezTo>
                    <a:pt x="82592" y="64247"/>
                    <a:pt x="82626" y="63546"/>
                    <a:pt x="82359" y="62746"/>
                  </a:cubicBezTo>
                  <a:cubicBezTo>
                    <a:pt x="81725" y="60711"/>
                    <a:pt x="80257" y="59076"/>
                    <a:pt x="78856" y="57509"/>
                  </a:cubicBezTo>
                  <a:lnTo>
                    <a:pt x="78790" y="57442"/>
                  </a:lnTo>
                  <a:cubicBezTo>
                    <a:pt x="77922" y="56508"/>
                    <a:pt x="77122" y="55640"/>
                    <a:pt x="76188" y="54873"/>
                  </a:cubicBezTo>
                  <a:cubicBezTo>
                    <a:pt x="75888" y="54640"/>
                    <a:pt x="75587" y="54406"/>
                    <a:pt x="75287" y="54206"/>
                  </a:cubicBezTo>
                  <a:cubicBezTo>
                    <a:pt x="75154" y="54106"/>
                    <a:pt x="75054" y="54039"/>
                    <a:pt x="74920" y="53939"/>
                  </a:cubicBezTo>
                  <a:cubicBezTo>
                    <a:pt x="74720" y="53806"/>
                    <a:pt x="74553" y="53672"/>
                    <a:pt x="74320" y="53572"/>
                  </a:cubicBezTo>
                  <a:cubicBezTo>
                    <a:pt x="74286" y="53039"/>
                    <a:pt x="74153" y="52538"/>
                    <a:pt x="73920" y="52138"/>
                  </a:cubicBezTo>
                  <a:cubicBezTo>
                    <a:pt x="73186" y="50937"/>
                    <a:pt x="71851" y="50003"/>
                    <a:pt x="69850" y="49236"/>
                  </a:cubicBezTo>
                  <a:cubicBezTo>
                    <a:pt x="69016" y="48902"/>
                    <a:pt x="68115" y="48602"/>
                    <a:pt x="67115" y="48502"/>
                  </a:cubicBezTo>
                  <a:lnTo>
                    <a:pt x="66781" y="48502"/>
                  </a:lnTo>
                  <a:cubicBezTo>
                    <a:pt x="66448" y="48502"/>
                    <a:pt x="66081" y="48535"/>
                    <a:pt x="65647" y="48635"/>
                  </a:cubicBezTo>
                  <a:cubicBezTo>
                    <a:pt x="65547" y="48669"/>
                    <a:pt x="65447" y="48669"/>
                    <a:pt x="65347" y="48702"/>
                  </a:cubicBezTo>
                  <a:cubicBezTo>
                    <a:pt x="65213" y="48702"/>
                    <a:pt x="65113" y="48736"/>
                    <a:pt x="64980" y="48769"/>
                  </a:cubicBezTo>
                  <a:cubicBezTo>
                    <a:pt x="64379" y="47568"/>
                    <a:pt x="63245" y="46934"/>
                    <a:pt x="62178" y="46501"/>
                  </a:cubicBezTo>
                  <a:cubicBezTo>
                    <a:pt x="63412" y="46434"/>
                    <a:pt x="64913" y="46167"/>
                    <a:pt x="65714" y="44866"/>
                  </a:cubicBezTo>
                  <a:cubicBezTo>
                    <a:pt x="65714" y="44866"/>
                    <a:pt x="65714" y="44866"/>
                    <a:pt x="65714" y="44833"/>
                  </a:cubicBezTo>
                  <a:cubicBezTo>
                    <a:pt x="65814" y="44833"/>
                    <a:pt x="65880" y="44866"/>
                    <a:pt x="65947" y="44866"/>
                  </a:cubicBezTo>
                  <a:cubicBezTo>
                    <a:pt x="66081" y="44866"/>
                    <a:pt x="66181" y="44866"/>
                    <a:pt x="66281" y="44899"/>
                  </a:cubicBezTo>
                  <a:cubicBezTo>
                    <a:pt x="66414" y="44933"/>
                    <a:pt x="66548" y="44933"/>
                    <a:pt x="66681" y="44933"/>
                  </a:cubicBezTo>
                  <a:cubicBezTo>
                    <a:pt x="66881" y="44933"/>
                    <a:pt x="67081" y="44899"/>
                    <a:pt x="67281" y="44866"/>
                  </a:cubicBezTo>
                  <a:cubicBezTo>
                    <a:pt x="67382" y="44866"/>
                    <a:pt x="67482" y="44833"/>
                    <a:pt x="67615" y="44833"/>
                  </a:cubicBezTo>
                  <a:cubicBezTo>
                    <a:pt x="67715" y="44799"/>
                    <a:pt x="67849" y="44799"/>
                    <a:pt x="67949" y="44799"/>
                  </a:cubicBezTo>
                  <a:cubicBezTo>
                    <a:pt x="68249" y="44799"/>
                    <a:pt x="68549" y="44766"/>
                    <a:pt x="68849" y="44666"/>
                  </a:cubicBezTo>
                  <a:cubicBezTo>
                    <a:pt x="69316" y="44499"/>
                    <a:pt x="69750" y="44299"/>
                    <a:pt x="70184" y="44066"/>
                  </a:cubicBezTo>
                  <a:cubicBezTo>
                    <a:pt x="71818" y="43098"/>
                    <a:pt x="73052" y="41664"/>
                    <a:pt x="73553" y="40129"/>
                  </a:cubicBezTo>
                  <a:cubicBezTo>
                    <a:pt x="73653" y="39796"/>
                    <a:pt x="73686" y="39462"/>
                    <a:pt x="73686" y="39129"/>
                  </a:cubicBezTo>
                  <a:cubicBezTo>
                    <a:pt x="74453" y="39129"/>
                    <a:pt x="75321" y="39062"/>
                    <a:pt x="76221" y="38662"/>
                  </a:cubicBezTo>
                  <a:cubicBezTo>
                    <a:pt x="77022" y="38295"/>
                    <a:pt x="77722" y="37828"/>
                    <a:pt x="78289" y="37261"/>
                  </a:cubicBezTo>
                  <a:cubicBezTo>
                    <a:pt x="78923" y="36627"/>
                    <a:pt x="79357" y="35860"/>
                    <a:pt x="79557" y="35126"/>
                  </a:cubicBezTo>
                  <a:cubicBezTo>
                    <a:pt x="79590" y="34892"/>
                    <a:pt x="79590" y="34692"/>
                    <a:pt x="79557" y="34459"/>
                  </a:cubicBezTo>
                  <a:cubicBezTo>
                    <a:pt x="79624" y="34425"/>
                    <a:pt x="79724" y="34392"/>
                    <a:pt x="79824" y="34325"/>
                  </a:cubicBezTo>
                  <a:cubicBezTo>
                    <a:pt x="79924" y="34292"/>
                    <a:pt x="80024" y="34225"/>
                    <a:pt x="80091" y="34158"/>
                  </a:cubicBezTo>
                  <a:cubicBezTo>
                    <a:pt x="80224" y="34058"/>
                    <a:pt x="80324" y="33992"/>
                    <a:pt x="80458" y="33925"/>
                  </a:cubicBezTo>
                  <a:cubicBezTo>
                    <a:pt x="80991" y="33725"/>
                    <a:pt x="81525" y="33525"/>
                    <a:pt x="82092" y="33358"/>
                  </a:cubicBezTo>
                  <a:cubicBezTo>
                    <a:pt x="82492" y="33258"/>
                    <a:pt x="82893" y="33191"/>
                    <a:pt x="83260" y="33091"/>
                  </a:cubicBezTo>
                  <a:cubicBezTo>
                    <a:pt x="83460" y="33058"/>
                    <a:pt x="83626" y="33024"/>
                    <a:pt x="83827" y="32991"/>
                  </a:cubicBezTo>
                  <a:cubicBezTo>
                    <a:pt x="83993" y="32924"/>
                    <a:pt x="84194" y="32891"/>
                    <a:pt x="84360" y="32824"/>
                  </a:cubicBezTo>
                  <a:cubicBezTo>
                    <a:pt x="84727" y="32724"/>
                    <a:pt x="85061" y="32624"/>
                    <a:pt x="85428" y="32624"/>
                  </a:cubicBezTo>
                  <a:lnTo>
                    <a:pt x="85494" y="32624"/>
                  </a:lnTo>
                  <a:cubicBezTo>
                    <a:pt x="85695" y="32624"/>
                    <a:pt x="85895" y="32691"/>
                    <a:pt x="86128" y="32724"/>
                  </a:cubicBezTo>
                  <a:cubicBezTo>
                    <a:pt x="86362" y="32791"/>
                    <a:pt x="86629" y="32891"/>
                    <a:pt x="86895" y="32891"/>
                  </a:cubicBezTo>
                  <a:lnTo>
                    <a:pt x="87029" y="32891"/>
                  </a:lnTo>
                  <a:cubicBezTo>
                    <a:pt x="87329" y="32858"/>
                    <a:pt x="87629" y="32691"/>
                    <a:pt x="87763" y="32424"/>
                  </a:cubicBezTo>
                  <a:cubicBezTo>
                    <a:pt x="87896" y="32157"/>
                    <a:pt x="87896" y="31823"/>
                    <a:pt x="87729" y="31523"/>
                  </a:cubicBezTo>
                  <a:cubicBezTo>
                    <a:pt x="86929" y="30022"/>
                    <a:pt x="85394" y="28855"/>
                    <a:pt x="83526" y="28354"/>
                  </a:cubicBezTo>
                  <a:cubicBezTo>
                    <a:pt x="82859" y="28154"/>
                    <a:pt x="82192" y="28087"/>
                    <a:pt x="81492" y="28087"/>
                  </a:cubicBezTo>
                  <a:cubicBezTo>
                    <a:pt x="80157" y="28087"/>
                    <a:pt x="78890" y="28421"/>
                    <a:pt x="77789" y="29055"/>
                  </a:cubicBezTo>
                  <a:cubicBezTo>
                    <a:pt x="77055" y="29488"/>
                    <a:pt x="76455" y="30089"/>
                    <a:pt x="76021" y="30823"/>
                  </a:cubicBezTo>
                  <a:cubicBezTo>
                    <a:pt x="75988" y="30889"/>
                    <a:pt x="75854" y="31123"/>
                    <a:pt x="75788" y="31356"/>
                  </a:cubicBezTo>
                  <a:cubicBezTo>
                    <a:pt x="75687" y="31356"/>
                    <a:pt x="75554" y="31323"/>
                    <a:pt x="75421" y="31323"/>
                  </a:cubicBezTo>
                  <a:cubicBezTo>
                    <a:pt x="74887" y="31323"/>
                    <a:pt x="74353" y="31523"/>
                    <a:pt x="73886" y="31890"/>
                  </a:cubicBezTo>
                  <a:cubicBezTo>
                    <a:pt x="73219" y="32391"/>
                    <a:pt x="72619" y="33124"/>
                    <a:pt x="72118" y="34025"/>
                  </a:cubicBezTo>
                  <a:cubicBezTo>
                    <a:pt x="71851" y="34492"/>
                    <a:pt x="71585" y="34992"/>
                    <a:pt x="71451" y="35493"/>
                  </a:cubicBezTo>
                  <a:cubicBezTo>
                    <a:pt x="71251" y="35426"/>
                    <a:pt x="71051" y="35393"/>
                    <a:pt x="70851" y="35393"/>
                  </a:cubicBezTo>
                  <a:cubicBezTo>
                    <a:pt x="69817" y="35393"/>
                    <a:pt x="68949" y="36227"/>
                    <a:pt x="68382" y="36927"/>
                  </a:cubicBezTo>
                  <a:cubicBezTo>
                    <a:pt x="67882" y="37528"/>
                    <a:pt x="67348" y="38161"/>
                    <a:pt x="66648" y="38895"/>
                  </a:cubicBezTo>
                  <a:cubicBezTo>
                    <a:pt x="66514" y="39029"/>
                    <a:pt x="66381" y="39195"/>
                    <a:pt x="66214" y="39329"/>
                  </a:cubicBezTo>
                  <a:cubicBezTo>
                    <a:pt x="65947" y="39662"/>
                    <a:pt x="65647" y="39963"/>
                    <a:pt x="65347" y="40229"/>
                  </a:cubicBezTo>
                  <a:cubicBezTo>
                    <a:pt x="65313" y="40196"/>
                    <a:pt x="65247" y="40129"/>
                    <a:pt x="65213" y="40096"/>
                  </a:cubicBezTo>
                  <a:cubicBezTo>
                    <a:pt x="64713" y="39629"/>
                    <a:pt x="64012" y="39362"/>
                    <a:pt x="63078" y="39362"/>
                  </a:cubicBezTo>
                  <a:cubicBezTo>
                    <a:pt x="62878" y="39362"/>
                    <a:pt x="62678" y="39396"/>
                    <a:pt x="62478" y="39396"/>
                  </a:cubicBezTo>
                  <a:cubicBezTo>
                    <a:pt x="62011" y="39462"/>
                    <a:pt x="61544" y="39529"/>
                    <a:pt x="61110" y="39596"/>
                  </a:cubicBezTo>
                  <a:cubicBezTo>
                    <a:pt x="60543" y="39696"/>
                    <a:pt x="59943" y="39796"/>
                    <a:pt x="59342" y="39829"/>
                  </a:cubicBezTo>
                  <a:cubicBezTo>
                    <a:pt x="59509" y="39762"/>
                    <a:pt x="59643" y="39662"/>
                    <a:pt x="59809" y="39596"/>
                  </a:cubicBezTo>
                  <a:cubicBezTo>
                    <a:pt x="61210" y="38862"/>
                    <a:pt x="62478" y="38028"/>
                    <a:pt x="63646" y="36960"/>
                  </a:cubicBezTo>
                  <a:cubicBezTo>
                    <a:pt x="64913" y="35860"/>
                    <a:pt x="65914" y="34492"/>
                    <a:pt x="66681" y="33458"/>
                  </a:cubicBezTo>
                  <a:lnTo>
                    <a:pt x="66848" y="33224"/>
                  </a:lnTo>
                  <a:cubicBezTo>
                    <a:pt x="67615" y="32124"/>
                    <a:pt x="68449" y="30990"/>
                    <a:pt x="68616" y="29555"/>
                  </a:cubicBezTo>
                  <a:cubicBezTo>
                    <a:pt x="68749" y="28488"/>
                    <a:pt x="68749" y="27554"/>
                    <a:pt x="68616" y="26787"/>
                  </a:cubicBezTo>
                  <a:cubicBezTo>
                    <a:pt x="69116" y="26553"/>
                    <a:pt x="69616" y="26086"/>
                    <a:pt x="69917" y="25752"/>
                  </a:cubicBezTo>
                  <a:lnTo>
                    <a:pt x="69950" y="25719"/>
                  </a:lnTo>
                  <a:cubicBezTo>
                    <a:pt x="70917" y="24752"/>
                    <a:pt x="71618" y="23951"/>
                    <a:pt x="72252" y="23151"/>
                  </a:cubicBezTo>
                  <a:cubicBezTo>
                    <a:pt x="72952" y="22217"/>
                    <a:pt x="74587" y="19781"/>
                    <a:pt x="74220" y="17380"/>
                  </a:cubicBezTo>
                  <a:cubicBezTo>
                    <a:pt x="74186" y="17213"/>
                    <a:pt x="74153" y="17046"/>
                    <a:pt x="74120" y="16879"/>
                  </a:cubicBezTo>
                  <a:cubicBezTo>
                    <a:pt x="75487" y="16146"/>
                    <a:pt x="76621" y="14411"/>
                    <a:pt x="77155" y="12977"/>
                  </a:cubicBezTo>
                  <a:cubicBezTo>
                    <a:pt x="77489" y="12043"/>
                    <a:pt x="77522" y="11075"/>
                    <a:pt x="77255" y="10241"/>
                  </a:cubicBezTo>
                  <a:cubicBezTo>
                    <a:pt x="77322" y="10208"/>
                    <a:pt x="77422" y="10141"/>
                    <a:pt x="77489" y="10108"/>
                  </a:cubicBezTo>
                  <a:cubicBezTo>
                    <a:pt x="77622" y="10041"/>
                    <a:pt x="77722" y="10008"/>
                    <a:pt x="77822" y="9941"/>
                  </a:cubicBezTo>
                  <a:cubicBezTo>
                    <a:pt x="78022" y="9808"/>
                    <a:pt x="78223" y="9608"/>
                    <a:pt x="78423" y="9441"/>
                  </a:cubicBezTo>
                  <a:cubicBezTo>
                    <a:pt x="78523" y="9341"/>
                    <a:pt x="78656" y="9241"/>
                    <a:pt x="78790" y="9141"/>
                  </a:cubicBezTo>
                  <a:lnTo>
                    <a:pt x="78990" y="8974"/>
                  </a:lnTo>
                  <a:cubicBezTo>
                    <a:pt x="79590" y="8507"/>
                    <a:pt x="80157" y="8040"/>
                    <a:pt x="80524" y="7339"/>
                  </a:cubicBezTo>
                  <a:cubicBezTo>
                    <a:pt x="80891" y="6672"/>
                    <a:pt x="80925" y="5938"/>
                    <a:pt x="80658" y="5204"/>
                  </a:cubicBezTo>
                  <a:cubicBezTo>
                    <a:pt x="80691" y="5171"/>
                    <a:pt x="80724" y="5138"/>
                    <a:pt x="80791" y="5104"/>
                  </a:cubicBezTo>
                  <a:cubicBezTo>
                    <a:pt x="80925" y="5004"/>
                    <a:pt x="81158" y="4971"/>
                    <a:pt x="81392" y="4904"/>
                  </a:cubicBezTo>
                  <a:cubicBezTo>
                    <a:pt x="81558" y="4871"/>
                    <a:pt x="81692" y="4837"/>
                    <a:pt x="81825" y="4804"/>
                  </a:cubicBezTo>
                  <a:cubicBezTo>
                    <a:pt x="81925" y="4771"/>
                    <a:pt x="82059" y="4737"/>
                    <a:pt x="82159" y="4704"/>
                  </a:cubicBezTo>
                  <a:cubicBezTo>
                    <a:pt x="82759" y="4504"/>
                    <a:pt x="83326" y="4337"/>
                    <a:pt x="83893" y="3937"/>
                  </a:cubicBezTo>
                  <a:cubicBezTo>
                    <a:pt x="84294" y="3670"/>
                    <a:pt x="85228" y="2869"/>
                    <a:pt x="85228" y="1969"/>
                  </a:cubicBezTo>
                  <a:cubicBezTo>
                    <a:pt x="85228" y="1535"/>
                    <a:pt x="84994" y="1135"/>
                    <a:pt x="84527" y="801"/>
                  </a:cubicBezTo>
                  <a:cubicBezTo>
                    <a:pt x="83827" y="268"/>
                    <a:pt x="83026" y="1"/>
                    <a:pt x="82259" y="1"/>
                  </a:cubicBezTo>
                  <a:cubicBezTo>
                    <a:pt x="81758" y="1"/>
                    <a:pt x="81225" y="101"/>
                    <a:pt x="80691" y="301"/>
                  </a:cubicBezTo>
                  <a:cubicBezTo>
                    <a:pt x="79423" y="801"/>
                    <a:pt x="78323" y="1735"/>
                    <a:pt x="77689" y="2803"/>
                  </a:cubicBezTo>
                  <a:cubicBezTo>
                    <a:pt x="77656" y="2836"/>
                    <a:pt x="77622" y="2869"/>
                    <a:pt x="77622" y="2903"/>
                  </a:cubicBezTo>
                  <a:cubicBezTo>
                    <a:pt x="76888" y="3036"/>
                    <a:pt x="76188" y="3603"/>
                    <a:pt x="75654" y="4471"/>
                  </a:cubicBezTo>
                  <a:lnTo>
                    <a:pt x="75621" y="4537"/>
                  </a:lnTo>
                  <a:cubicBezTo>
                    <a:pt x="75287" y="5104"/>
                    <a:pt x="74954" y="5671"/>
                    <a:pt x="74753" y="6305"/>
                  </a:cubicBezTo>
                  <a:cubicBezTo>
                    <a:pt x="74687" y="6439"/>
                    <a:pt x="74653" y="6572"/>
                    <a:pt x="74620" y="6705"/>
                  </a:cubicBezTo>
                  <a:cubicBezTo>
                    <a:pt x="74520" y="6972"/>
                    <a:pt x="74420" y="7273"/>
                    <a:pt x="74320" y="7539"/>
                  </a:cubicBezTo>
                  <a:cubicBezTo>
                    <a:pt x="74286" y="7639"/>
                    <a:pt x="74253" y="7740"/>
                    <a:pt x="74186" y="7840"/>
                  </a:cubicBezTo>
                  <a:cubicBezTo>
                    <a:pt x="74120" y="8040"/>
                    <a:pt x="74020" y="8240"/>
                    <a:pt x="73953" y="8473"/>
                  </a:cubicBezTo>
                  <a:cubicBezTo>
                    <a:pt x="73286" y="8807"/>
                    <a:pt x="72685" y="9507"/>
                    <a:pt x="72152" y="10075"/>
                  </a:cubicBezTo>
                  <a:lnTo>
                    <a:pt x="72052" y="10208"/>
                  </a:lnTo>
                  <a:cubicBezTo>
                    <a:pt x="71384" y="10942"/>
                    <a:pt x="70951" y="11676"/>
                    <a:pt x="70751" y="12510"/>
                  </a:cubicBezTo>
                  <a:cubicBezTo>
                    <a:pt x="70684" y="12776"/>
                    <a:pt x="70584" y="13077"/>
                    <a:pt x="70484" y="13344"/>
                  </a:cubicBezTo>
                  <a:cubicBezTo>
                    <a:pt x="70350" y="13811"/>
                    <a:pt x="70184" y="14278"/>
                    <a:pt x="70117" y="14778"/>
                  </a:cubicBezTo>
                  <a:cubicBezTo>
                    <a:pt x="69550" y="14978"/>
                    <a:pt x="68949" y="15378"/>
                    <a:pt x="68316" y="16045"/>
                  </a:cubicBezTo>
                  <a:cubicBezTo>
                    <a:pt x="67648" y="16713"/>
                    <a:pt x="67081" y="17613"/>
                    <a:pt x="66581" y="18481"/>
                  </a:cubicBezTo>
                  <a:cubicBezTo>
                    <a:pt x="66081" y="19348"/>
                    <a:pt x="65680" y="20349"/>
                    <a:pt x="65347" y="21216"/>
                  </a:cubicBezTo>
                  <a:lnTo>
                    <a:pt x="65247" y="21516"/>
                  </a:lnTo>
                  <a:cubicBezTo>
                    <a:pt x="65080" y="21950"/>
                    <a:pt x="64946" y="22383"/>
                    <a:pt x="64746" y="22784"/>
                  </a:cubicBezTo>
                  <a:cubicBezTo>
                    <a:pt x="64646" y="23017"/>
                    <a:pt x="64513" y="23284"/>
                    <a:pt x="64479" y="23584"/>
                  </a:cubicBezTo>
                  <a:cubicBezTo>
                    <a:pt x="63245" y="23751"/>
                    <a:pt x="62211" y="24452"/>
                    <a:pt x="61210" y="25686"/>
                  </a:cubicBezTo>
                  <a:cubicBezTo>
                    <a:pt x="60110" y="27053"/>
                    <a:pt x="59309" y="28321"/>
                    <a:pt x="58775" y="29555"/>
                  </a:cubicBezTo>
                  <a:cubicBezTo>
                    <a:pt x="58308" y="30589"/>
                    <a:pt x="57675" y="31590"/>
                    <a:pt x="57074" y="32557"/>
                  </a:cubicBezTo>
                  <a:cubicBezTo>
                    <a:pt x="56874" y="32891"/>
                    <a:pt x="56641" y="33224"/>
                    <a:pt x="56440" y="33558"/>
                  </a:cubicBezTo>
                  <a:cubicBezTo>
                    <a:pt x="56040" y="34225"/>
                    <a:pt x="55573" y="34759"/>
                    <a:pt x="54973" y="35393"/>
                  </a:cubicBezTo>
                  <a:cubicBezTo>
                    <a:pt x="54806" y="35559"/>
                    <a:pt x="54672" y="35726"/>
                    <a:pt x="54506" y="35926"/>
                  </a:cubicBezTo>
                  <a:cubicBezTo>
                    <a:pt x="54339" y="36127"/>
                    <a:pt x="54139" y="36360"/>
                    <a:pt x="53939" y="36560"/>
                  </a:cubicBezTo>
                  <a:cubicBezTo>
                    <a:pt x="53638" y="35960"/>
                    <a:pt x="53305" y="35393"/>
                    <a:pt x="52905" y="34859"/>
                  </a:cubicBezTo>
                  <a:cubicBezTo>
                    <a:pt x="52971" y="34826"/>
                    <a:pt x="53005" y="34792"/>
                    <a:pt x="53038" y="34759"/>
                  </a:cubicBezTo>
                  <a:cubicBezTo>
                    <a:pt x="53872" y="33992"/>
                    <a:pt x="54739" y="33158"/>
                    <a:pt x="55373" y="31990"/>
                  </a:cubicBezTo>
                  <a:cubicBezTo>
                    <a:pt x="55907" y="31023"/>
                    <a:pt x="56307" y="29955"/>
                    <a:pt x="56507" y="28755"/>
                  </a:cubicBezTo>
                  <a:cubicBezTo>
                    <a:pt x="56741" y="27620"/>
                    <a:pt x="56841" y="26653"/>
                    <a:pt x="56674" y="25652"/>
                  </a:cubicBezTo>
                  <a:cubicBezTo>
                    <a:pt x="56641" y="25352"/>
                    <a:pt x="56574" y="25052"/>
                    <a:pt x="56507" y="24785"/>
                  </a:cubicBezTo>
                  <a:cubicBezTo>
                    <a:pt x="56374" y="23951"/>
                    <a:pt x="56207" y="23151"/>
                    <a:pt x="56207" y="22283"/>
                  </a:cubicBezTo>
                  <a:cubicBezTo>
                    <a:pt x="56240" y="21349"/>
                    <a:pt x="55707" y="20315"/>
                    <a:pt x="55039" y="19781"/>
                  </a:cubicBezTo>
                  <a:cubicBezTo>
                    <a:pt x="55039" y="19248"/>
                    <a:pt x="54873" y="18614"/>
                    <a:pt x="54472" y="17880"/>
                  </a:cubicBezTo>
                  <a:cubicBezTo>
                    <a:pt x="54072" y="17080"/>
                    <a:pt x="53472" y="16546"/>
                    <a:pt x="52804" y="15945"/>
                  </a:cubicBezTo>
                  <a:cubicBezTo>
                    <a:pt x="52504" y="15712"/>
                    <a:pt x="52137" y="15345"/>
                    <a:pt x="51904" y="14945"/>
                  </a:cubicBezTo>
                  <a:cubicBezTo>
                    <a:pt x="51837" y="14845"/>
                    <a:pt x="51804" y="14778"/>
                    <a:pt x="51770" y="14678"/>
                  </a:cubicBezTo>
                  <a:cubicBezTo>
                    <a:pt x="51704" y="14511"/>
                    <a:pt x="51604" y="14344"/>
                    <a:pt x="51470" y="14177"/>
                  </a:cubicBezTo>
                  <a:cubicBezTo>
                    <a:pt x="51403" y="14077"/>
                    <a:pt x="51303" y="14011"/>
                    <a:pt x="51203" y="13944"/>
                  </a:cubicBezTo>
                  <a:cubicBezTo>
                    <a:pt x="51203" y="13677"/>
                    <a:pt x="51270" y="13377"/>
                    <a:pt x="51303" y="13177"/>
                  </a:cubicBezTo>
                  <a:cubicBezTo>
                    <a:pt x="51303" y="13077"/>
                    <a:pt x="51337" y="13010"/>
                    <a:pt x="51337" y="12977"/>
                  </a:cubicBezTo>
                  <a:cubicBezTo>
                    <a:pt x="51403" y="12410"/>
                    <a:pt x="51470" y="11776"/>
                    <a:pt x="51637" y="11242"/>
                  </a:cubicBezTo>
                  <a:lnTo>
                    <a:pt x="51670" y="11109"/>
                  </a:lnTo>
                  <a:cubicBezTo>
                    <a:pt x="51837" y="10575"/>
                    <a:pt x="52004" y="10041"/>
                    <a:pt x="52271" y="9507"/>
                  </a:cubicBezTo>
                  <a:cubicBezTo>
                    <a:pt x="52438" y="9174"/>
                    <a:pt x="52604" y="8740"/>
                    <a:pt x="52671" y="8240"/>
                  </a:cubicBezTo>
                  <a:cubicBezTo>
                    <a:pt x="52671" y="8140"/>
                    <a:pt x="52638" y="8006"/>
                    <a:pt x="52571" y="7940"/>
                  </a:cubicBezTo>
                  <a:cubicBezTo>
                    <a:pt x="52471" y="7840"/>
                    <a:pt x="52337" y="7773"/>
                    <a:pt x="52237" y="7773"/>
                  </a:cubicBezTo>
                  <a:cubicBezTo>
                    <a:pt x="51637" y="7773"/>
                    <a:pt x="51170" y="8106"/>
                    <a:pt x="50736" y="8440"/>
                  </a:cubicBezTo>
                  <a:lnTo>
                    <a:pt x="50670" y="8473"/>
                  </a:lnTo>
                  <a:cubicBezTo>
                    <a:pt x="50136" y="8874"/>
                    <a:pt x="49702" y="9274"/>
                    <a:pt x="49335" y="9808"/>
                  </a:cubicBezTo>
                  <a:cubicBezTo>
                    <a:pt x="48768" y="10642"/>
                    <a:pt x="48435" y="11542"/>
                    <a:pt x="48368" y="12476"/>
                  </a:cubicBezTo>
                  <a:cubicBezTo>
                    <a:pt x="48368" y="12510"/>
                    <a:pt x="48201" y="14711"/>
                    <a:pt x="48601" y="15545"/>
                  </a:cubicBezTo>
                  <a:cubicBezTo>
                    <a:pt x="48368" y="16312"/>
                    <a:pt x="48435" y="17213"/>
                    <a:pt x="48802" y="18014"/>
                  </a:cubicBezTo>
                  <a:cubicBezTo>
                    <a:pt x="49102" y="18714"/>
                    <a:pt x="49736" y="19314"/>
                    <a:pt x="50269" y="19815"/>
                  </a:cubicBezTo>
                  <a:lnTo>
                    <a:pt x="50436" y="19982"/>
                  </a:lnTo>
                  <a:cubicBezTo>
                    <a:pt x="50536" y="20082"/>
                    <a:pt x="50670" y="20215"/>
                    <a:pt x="50803" y="20349"/>
                  </a:cubicBezTo>
                  <a:cubicBezTo>
                    <a:pt x="51137" y="20715"/>
                    <a:pt x="51504" y="21116"/>
                    <a:pt x="51937" y="21383"/>
                  </a:cubicBezTo>
                  <a:cubicBezTo>
                    <a:pt x="51937" y="21649"/>
                    <a:pt x="51971" y="21950"/>
                    <a:pt x="52004" y="22283"/>
                  </a:cubicBezTo>
                  <a:cubicBezTo>
                    <a:pt x="52204" y="23551"/>
                    <a:pt x="52237" y="24652"/>
                    <a:pt x="52037" y="25819"/>
                  </a:cubicBezTo>
                  <a:cubicBezTo>
                    <a:pt x="51870" y="26987"/>
                    <a:pt x="51604" y="27954"/>
                    <a:pt x="50970" y="28821"/>
                  </a:cubicBezTo>
                  <a:cubicBezTo>
                    <a:pt x="50944" y="28821"/>
                    <a:pt x="50918" y="28841"/>
                    <a:pt x="50908" y="28866"/>
                  </a:cubicBezTo>
                  <a:lnTo>
                    <a:pt x="50908" y="28866"/>
                  </a:lnTo>
                  <a:cubicBezTo>
                    <a:pt x="51005" y="28404"/>
                    <a:pt x="51070" y="27878"/>
                    <a:pt x="51103" y="27320"/>
                  </a:cubicBezTo>
                  <a:cubicBezTo>
                    <a:pt x="51137" y="26186"/>
                    <a:pt x="50770" y="24952"/>
                    <a:pt x="50136" y="23918"/>
                  </a:cubicBezTo>
                  <a:cubicBezTo>
                    <a:pt x="49869" y="23451"/>
                    <a:pt x="49502" y="23084"/>
                    <a:pt x="49169" y="22717"/>
                  </a:cubicBezTo>
                  <a:lnTo>
                    <a:pt x="49035" y="22550"/>
                  </a:lnTo>
                  <a:cubicBezTo>
                    <a:pt x="48968" y="22517"/>
                    <a:pt x="48935" y="22450"/>
                    <a:pt x="48902" y="22383"/>
                  </a:cubicBezTo>
                  <a:cubicBezTo>
                    <a:pt x="48668" y="22150"/>
                    <a:pt x="48401" y="21850"/>
                    <a:pt x="47968" y="21783"/>
                  </a:cubicBezTo>
                  <a:lnTo>
                    <a:pt x="47901" y="21783"/>
                  </a:lnTo>
                  <a:cubicBezTo>
                    <a:pt x="47667" y="21783"/>
                    <a:pt x="47467" y="21883"/>
                    <a:pt x="47367" y="22016"/>
                  </a:cubicBezTo>
                  <a:cubicBezTo>
                    <a:pt x="47267" y="22183"/>
                    <a:pt x="47234" y="22350"/>
                    <a:pt x="47301" y="22483"/>
                  </a:cubicBezTo>
                  <a:cubicBezTo>
                    <a:pt x="47534" y="23084"/>
                    <a:pt x="47301" y="23918"/>
                    <a:pt x="47134" y="24552"/>
                  </a:cubicBezTo>
                  <a:lnTo>
                    <a:pt x="47100" y="24685"/>
                  </a:lnTo>
                  <a:cubicBezTo>
                    <a:pt x="46967" y="25119"/>
                    <a:pt x="46800" y="25586"/>
                    <a:pt x="46667" y="26019"/>
                  </a:cubicBezTo>
                  <a:cubicBezTo>
                    <a:pt x="46567" y="26253"/>
                    <a:pt x="46500" y="26453"/>
                    <a:pt x="46433" y="26686"/>
                  </a:cubicBezTo>
                  <a:cubicBezTo>
                    <a:pt x="46166" y="27454"/>
                    <a:pt x="45933" y="28154"/>
                    <a:pt x="45533" y="28721"/>
                  </a:cubicBezTo>
                  <a:cubicBezTo>
                    <a:pt x="45433" y="28888"/>
                    <a:pt x="45332" y="29088"/>
                    <a:pt x="45199" y="29255"/>
                  </a:cubicBezTo>
                  <a:cubicBezTo>
                    <a:pt x="45032" y="29555"/>
                    <a:pt x="44865" y="29855"/>
                    <a:pt x="44665" y="30089"/>
                  </a:cubicBezTo>
                  <a:lnTo>
                    <a:pt x="44599" y="30156"/>
                  </a:lnTo>
                  <a:lnTo>
                    <a:pt x="44599" y="30189"/>
                  </a:lnTo>
                  <a:cubicBezTo>
                    <a:pt x="44565" y="30222"/>
                    <a:pt x="44565" y="30222"/>
                    <a:pt x="44532" y="30256"/>
                  </a:cubicBezTo>
                  <a:lnTo>
                    <a:pt x="44132" y="30256"/>
                  </a:lnTo>
                  <a:cubicBezTo>
                    <a:pt x="44098" y="30256"/>
                    <a:pt x="44065" y="30222"/>
                    <a:pt x="44065" y="30189"/>
                  </a:cubicBezTo>
                  <a:lnTo>
                    <a:pt x="44032" y="30189"/>
                  </a:lnTo>
                  <a:lnTo>
                    <a:pt x="44032" y="30156"/>
                  </a:lnTo>
                  <a:lnTo>
                    <a:pt x="43965" y="30089"/>
                  </a:lnTo>
                  <a:cubicBezTo>
                    <a:pt x="43765" y="29855"/>
                    <a:pt x="43598" y="29555"/>
                    <a:pt x="43431" y="29255"/>
                  </a:cubicBezTo>
                  <a:cubicBezTo>
                    <a:pt x="43331" y="29088"/>
                    <a:pt x="43231" y="28888"/>
                    <a:pt x="43098" y="28721"/>
                  </a:cubicBezTo>
                  <a:cubicBezTo>
                    <a:pt x="42731" y="28154"/>
                    <a:pt x="42464" y="27454"/>
                    <a:pt x="42230" y="26686"/>
                  </a:cubicBezTo>
                  <a:cubicBezTo>
                    <a:pt x="42130" y="26453"/>
                    <a:pt x="42063" y="26253"/>
                    <a:pt x="41997" y="26019"/>
                  </a:cubicBezTo>
                  <a:cubicBezTo>
                    <a:pt x="41830" y="25586"/>
                    <a:pt x="41663" y="25119"/>
                    <a:pt x="41563" y="24685"/>
                  </a:cubicBezTo>
                  <a:lnTo>
                    <a:pt x="41496" y="24552"/>
                  </a:lnTo>
                  <a:cubicBezTo>
                    <a:pt x="41363" y="23918"/>
                    <a:pt x="41129" y="23084"/>
                    <a:pt x="41330" y="22483"/>
                  </a:cubicBezTo>
                  <a:cubicBezTo>
                    <a:pt x="41396" y="22350"/>
                    <a:pt x="41396" y="22183"/>
                    <a:pt x="41296" y="22016"/>
                  </a:cubicBezTo>
                  <a:cubicBezTo>
                    <a:pt x="41163" y="21883"/>
                    <a:pt x="40963" y="21783"/>
                    <a:pt x="40763" y="21783"/>
                  </a:cubicBezTo>
                  <a:lnTo>
                    <a:pt x="40662" y="21783"/>
                  </a:lnTo>
                  <a:cubicBezTo>
                    <a:pt x="40229" y="21850"/>
                    <a:pt x="39995" y="22150"/>
                    <a:pt x="39762" y="22383"/>
                  </a:cubicBezTo>
                  <a:cubicBezTo>
                    <a:pt x="39695" y="22450"/>
                    <a:pt x="39662" y="22517"/>
                    <a:pt x="39628" y="22550"/>
                  </a:cubicBezTo>
                  <a:lnTo>
                    <a:pt x="39462" y="22717"/>
                  </a:lnTo>
                  <a:cubicBezTo>
                    <a:pt x="39128" y="23084"/>
                    <a:pt x="38761" y="23451"/>
                    <a:pt x="38494" y="23918"/>
                  </a:cubicBezTo>
                  <a:cubicBezTo>
                    <a:pt x="37860" y="24952"/>
                    <a:pt x="37527" y="26186"/>
                    <a:pt x="37560" y="27320"/>
                  </a:cubicBezTo>
                  <a:cubicBezTo>
                    <a:pt x="37560" y="27877"/>
                    <a:pt x="37625" y="28402"/>
                    <a:pt x="37722" y="28864"/>
                  </a:cubicBezTo>
                  <a:lnTo>
                    <a:pt x="37722" y="28864"/>
                  </a:lnTo>
                  <a:cubicBezTo>
                    <a:pt x="37712" y="28840"/>
                    <a:pt x="37694" y="28821"/>
                    <a:pt x="37694" y="28821"/>
                  </a:cubicBezTo>
                  <a:cubicBezTo>
                    <a:pt x="37027" y="27954"/>
                    <a:pt x="36793" y="26987"/>
                    <a:pt x="36593" y="25819"/>
                  </a:cubicBezTo>
                  <a:cubicBezTo>
                    <a:pt x="36426" y="24652"/>
                    <a:pt x="36426" y="23551"/>
                    <a:pt x="36626" y="22283"/>
                  </a:cubicBezTo>
                  <a:cubicBezTo>
                    <a:pt x="36693" y="21950"/>
                    <a:pt x="36726" y="21649"/>
                    <a:pt x="36693" y="21383"/>
                  </a:cubicBezTo>
                  <a:cubicBezTo>
                    <a:pt x="37127" y="21116"/>
                    <a:pt x="37494" y="20715"/>
                    <a:pt x="37860" y="20349"/>
                  </a:cubicBezTo>
                  <a:cubicBezTo>
                    <a:pt x="37994" y="20215"/>
                    <a:pt x="38094" y="20082"/>
                    <a:pt x="38227" y="19982"/>
                  </a:cubicBezTo>
                  <a:lnTo>
                    <a:pt x="38394" y="19815"/>
                  </a:lnTo>
                  <a:cubicBezTo>
                    <a:pt x="38928" y="19314"/>
                    <a:pt x="39528" y="18714"/>
                    <a:pt x="39829" y="18014"/>
                  </a:cubicBezTo>
                  <a:cubicBezTo>
                    <a:pt x="40195" y="17213"/>
                    <a:pt x="40262" y="16312"/>
                    <a:pt x="40029" y="15545"/>
                  </a:cubicBezTo>
                  <a:cubicBezTo>
                    <a:pt x="40462" y="14711"/>
                    <a:pt x="40296" y="12510"/>
                    <a:pt x="40296" y="12476"/>
                  </a:cubicBezTo>
                  <a:cubicBezTo>
                    <a:pt x="40195" y="11542"/>
                    <a:pt x="39895" y="10642"/>
                    <a:pt x="39295" y="9808"/>
                  </a:cubicBezTo>
                  <a:cubicBezTo>
                    <a:pt x="38928" y="9274"/>
                    <a:pt x="38528" y="8874"/>
                    <a:pt x="37994" y="8473"/>
                  </a:cubicBezTo>
                  <a:lnTo>
                    <a:pt x="37927" y="8440"/>
                  </a:lnTo>
                  <a:cubicBezTo>
                    <a:pt x="37460" y="8106"/>
                    <a:pt x="37027" y="7773"/>
                    <a:pt x="36426" y="7773"/>
                  </a:cubicBezTo>
                  <a:cubicBezTo>
                    <a:pt x="36293" y="7773"/>
                    <a:pt x="36159" y="7840"/>
                    <a:pt x="36093" y="7940"/>
                  </a:cubicBezTo>
                  <a:cubicBezTo>
                    <a:pt x="35992" y="8006"/>
                    <a:pt x="35959" y="8140"/>
                    <a:pt x="35992" y="8240"/>
                  </a:cubicBezTo>
                  <a:cubicBezTo>
                    <a:pt x="36026" y="8740"/>
                    <a:pt x="36226" y="9174"/>
                    <a:pt x="36393" y="9507"/>
                  </a:cubicBezTo>
                  <a:cubicBezTo>
                    <a:pt x="36660" y="10041"/>
                    <a:pt x="36793" y="10575"/>
                    <a:pt x="36960" y="11109"/>
                  </a:cubicBezTo>
                  <a:lnTo>
                    <a:pt x="37027" y="11242"/>
                  </a:lnTo>
                  <a:cubicBezTo>
                    <a:pt x="37160" y="11776"/>
                    <a:pt x="37260" y="12410"/>
                    <a:pt x="37327" y="12977"/>
                  </a:cubicBezTo>
                  <a:cubicBezTo>
                    <a:pt x="37327" y="13010"/>
                    <a:pt x="37327" y="13077"/>
                    <a:pt x="37327" y="13177"/>
                  </a:cubicBezTo>
                  <a:cubicBezTo>
                    <a:pt x="37360" y="13377"/>
                    <a:pt x="37427" y="13677"/>
                    <a:pt x="37460" y="13944"/>
                  </a:cubicBezTo>
                  <a:cubicBezTo>
                    <a:pt x="37360" y="14011"/>
                    <a:pt x="37260" y="14077"/>
                    <a:pt x="37160" y="14177"/>
                  </a:cubicBezTo>
                  <a:cubicBezTo>
                    <a:pt x="37027" y="14344"/>
                    <a:pt x="36960" y="14511"/>
                    <a:pt x="36860" y="14678"/>
                  </a:cubicBezTo>
                  <a:cubicBezTo>
                    <a:pt x="36826" y="14778"/>
                    <a:pt x="36793" y="14878"/>
                    <a:pt x="36726" y="14945"/>
                  </a:cubicBezTo>
                  <a:cubicBezTo>
                    <a:pt x="36493" y="15345"/>
                    <a:pt x="36126" y="15712"/>
                    <a:pt x="35826" y="15979"/>
                  </a:cubicBezTo>
                  <a:cubicBezTo>
                    <a:pt x="35192" y="16546"/>
                    <a:pt x="34591" y="17080"/>
                    <a:pt x="34158" y="17880"/>
                  </a:cubicBezTo>
                  <a:cubicBezTo>
                    <a:pt x="33791" y="18614"/>
                    <a:pt x="33591" y="19248"/>
                    <a:pt x="33624" y="19781"/>
                  </a:cubicBezTo>
                  <a:cubicBezTo>
                    <a:pt x="32924" y="20315"/>
                    <a:pt x="32423" y="21383"/>
                    <a:pt x="32423" y="22283"/>
                  </a:cubicBezTo>
                  <a:cubicBezTo>
                    <a:pt x="32423" y="23151"/>
                    <a:pt x="32290" y="23951"/>
                    <a:pt x="32123" y="24785"/>
                  </a:cubicBezTo>
                  <a:cubicBezTo>
                    <a:pt x="32056" y="25085"/>
                    <a:pt x="32023" y="25352"/>
                    <a:pt x="31990" y="25652"/>
                  </a:cubicBezTo>
                  <a:cubicBezTo>
                    <a:pt x="31823" y="26653"/>
                    <a:pt x="31923" y="27620"/>
                    <a:pt x="32123" y="28755"/>
                  </a:cubicBezTo>
                  <a:cubicBezTo>
                    <a:pt x="32357" y="29955"/>
                    <a:pt x="32723" y="31023"/>
                    <a:pt x="33257" y="31990"/>
                  </a:cubicBezTo>
                  <a:cubicBezTo>
                    <a:pt x="33891" y="33158"/>
                    <a:pt x="34758" y="33992"/>
                    <a:pt x="35592" y="34759"/>
                  </a:cubicBezTo>
                  <a:cubicBezTo>
                    <a:pt x="35626" y="34792"/>
                    <a:pt x="35692" y="34826"/>
                    <a:pt x="35726" y="34859"/>
                  </a:cubicBezTo>
                  <a:cubicBezTo>
                    <a:pt x="35359" y="35393"/>
                    <a:pt x="34992" y="35960"/>
                    <a:pt x="34725" y="36560"/>
                  </a:cubicBezTo>
                  <a:cubicBezTo>
                    <a:pt x="34525" y="36360"/>
                    <a:pt x="34325" y="36127"/>
                    <a:pt x="34124" y="35926"/>
                  </a:cubicBezTo>
                  <a:cubicBezTo>
                    <a:pt x="33991" y="35760"/>
                    <a:pt x="33824" y="35559"/>
                    <a:pt x="33691" y="35393"/>
                  </a:cubicBezTo>
                  <a:cubicBezTo>
                    <a:pt x="33090" y="34759"/>
                    <a:pt x="32590" y="34225"/>
                    <a:pt x="32190" y="33558"/>
                  </a:cubicBezTo>
                  <a:cubicBezTo>
                    <a:pt x="31990" y="33224"/>
                    <a:pt x="31789" y="32891"/>
                    <a:pt x="31556" y="32557"/>
                  </a:cubicBezTo>
                  <a:cubicBezTo>
                    <a:pt x="30956" y="31590"/>
                    <a:pt x="30322" y="30589"/>
                    <a:pt x="29855" y="29555"/>
                  </a:cubicBezTo>
                  <a:cubicBezTo>
                    <a:pt x="29321" y="28321"/>
                    <a:pt x="28520" y="27053"/>
                    <a:pt x="27453" y="25686"/>
                  </a:cubicBezTo>
                  <a:cubicBezTo>
                    <a:pt x="26452" y="24452"/>
                    <a:pt x="25418" y="23784"/>
                    <a:pt x="24151" y="23584"/>
                  </a:cubicBezTo>
                  <a:cubicBezTo>
                    <a:pt x="24117" y="23284"/>
                    <a:pt x="23984" y="23017"/>
                    <a:pt x="23884" y="22784"/>
                  </a:cubicBezTo>
                  <a:cubicBezTo>
                    <a:pt x="23684" y="22383"/>
                    <a:pt x="23550" y="21950"/>
                    <a:pt x="23383" y="21516"/>
                  </a:cubicBezTo>
                  <a:lnTo>
                    <a:pt x="23283" y="21216"/>
                  </a:lnTo>
                  <a:cubicBezTo>
                    <a:pt x="22950" y="20349"/>
                    <a:pt x="22583" y="19348"/>
                    <a:pt x="22049" y="18481"/>
                  </a:cubicBezTo>
                  <a:cubicBezTo>
                    <a:pt x="21549" y="17613"/>
                    <a:pt x="21015" y="16713"/>
                    <a:pt x="20315" y="16045"/>
                  </a:cubicBezTo>
                  <a:cubicBezTo>
                    <a:pt x="19681" y="15378"/>
                    <a:pt x="19080" y="14978"/>
                    <a:pt x="18547" y="14778"/>
                  </a:cubicBezTo>
                  <a:cubicBezTo>
                    <a:pt x="18447" y="14278"/>
                    <a:pt x="18313" y="13811"/>
                    <a:pt x="18146" y="13344"/>
                  </a:cubicBezTo>
                  <a:cubicBezTo>
                    <a:pt x="18046" y="13077"/>
                    <a:pt x="17946" y="12776"/>
                    <a:pt x="17880" y="12510"/>
                  </a:cubicBezTo>
                  <a:cubicBezTo>
                    <a:pt x="17679" y="11676"/>
                    <a:pt x="17246" y="10942"/>
                    <a:pt x="16579" y="10208"/>
                  </a:cubicBezTo>
                  <a:lnTo>
                    <a:pt x="16512" y="10075"/>
                  </a:lnTo>
                  <a:cubicBezTo>
                    <a:pt x="15978" y="9507"/>
                    <a:pt x="15378" y="8840"/>
                    <a:pt x="14677" y="8473"/>
                  </a:cubicBezTo>
                  <a:cubicBezTo>
                    <a:pt x="14644" y="8240"/>
                    <a:pt x="14544" y="8040"/>
                    <a:pt x="14444" y="7840"/>
                  </a:cubicBezTo>
                  <a:cubicBezTo>
                    <a:pt x="14410" y="7740"/>
                    <a:pt x="14344" y="7639"/>
                    <a:pt x="14310" y="7573"/>
                  </a:cubicBezTo>
                  <a:cubicBezTo>
                    <a:pt x="14210" y="7273"/>
                    <a:pt x="14110" y="6972"/>
                    <a:pt x="14043" y="6705"/>
                  </a:cubicBezTo>
                  <a:cubicBezTo>
                    <a:pt x="13977" y="6572"/>
                    <a:pt x="13943" y="6439"/>
                    <a:pt x="13910" y="6305"/>
                  </a:cubicBezTo>
                  <a:cubicBezTo>
                    <a:pt x="13710" y="5671"/>
                    <a:pt x="13376" y="5104"/>
                    <a:pt x="13043" y="4537"/>
                  </a:cubicBezTo>
                  <a:lnTo>
                    <a:pt x="12976" y="4471"/>
                  </a:lnTo>
                  <a:cubicBezTo>
                    <a:pt x="12476" y="3603"/>
                    <a:pt x="11775" y="3036"/>
                    <a:pt x="11041" y="2903"/>
                  </a:cubicBezTo>
                  <a:cubicBezTo>
                    <a:pt x="11008" y="2869"/>
                    <a:pt x="10975" y="2836"/>
                    <a:pt x="10941" y="2803"/>
                  </a:cubicBezTo>
                  <a:cubicBezTo>
                    <a:pt x="10341" y="1735"/>
                    <a:pt x="9207" y="801"/>
                    <a:pt x="7939" y="301"/>
                  </a:cubicBezTo>
                  <a:cubicBezTo>
                    <a:pt x="7439" y="101"/>
                    <a:pt x="6905" y="1"/>
                    <a:pt x="6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1"/>
            <p:cNvSpPr/>
            <p:nvPr/>
          </p:nvSpPr>
          <p:spPr>
            <a:xfrm>
              <a:off x="3620250" y="2174500"/>
              <a:ext cx="181000" cy="221025"/>
            </a:xfrm>
            <a:custGeom>
              <a:avLst/>
              <a:gdLst/>
              <a:ahLst/>
              <a:cxnLst/>
              <a:rect l="l" t="t" r="r" b="b"/>
              <a:pathLst>
                <a:path w="7240" h="8841" extrusionOk="0">
                  <a:moveTo>
                    <a:pt x="1935" y="0"/>
                  </a:moveTo>
                  <a:cubicBezTo>
                    <a:pt x="1435" y="601"/>
                    <a:pt x="801" y="834"/>
                    <a:pt x="34" y="834"/>
                  </a:cubicBezTo>
                  <a:cubicBezTo>
                    <a:pt x="34" y="1035"/>
                    <a:pt x="1" y="1235"/>
                    <a:pt x="34" y="1401"/>
                  </a:cubicBezTo>
                  <a:cubicBezTo>
                    <a:pt x="34" y="1668"/>
                    <a:pt x="134" y="1935"/>
                    <a:pt x="134" y="2202"/>
                  </a:cubicBezTo>
                  <a:cubicBezTo>
                    <a:pt x="134" y="2502"/>
                    <a:pt x="101" y="2702"/>
                    <a:pt x="268" y="2969"/>
                  </a:cubicBezTo>
                  <a:cubicBezTo>
                    <a:pt x="401" y="3203"/>
                    <a:pt x="568" y="3436"/>
                    <a:pt x="701" y="3670"/>
                  </a:cubicBezTo>
                  <a:cubicBezTo>
                    <a:pt x="1302" y="4670"/>
                    <a:pt x="2269" y="5571"/>
                    <a:pt x="3136" y="6438"/>
                  </a:cubicBezTo>
                  <a:cubicBezTo>
                    <a:pt x="4037" y="7339"/>
                    <a:pt x="4938" y="7873"/>
                    <a:pt x="6138" y="8340"/>
                  </a:cubicBezTo>
                  <a:cubicBezTo>
                    <a:pt x="6372" y="8440"/>
                    <a:pt x="6605" y="8573"/>
                    <a:pt x="6872" y="8673"/>
                  </a:cubicBezTo>
                  <a:cubicBezTo>
                    <a:pt x="7006" y="8740"/>
                    <a:pt x="7106" y="8807"/>
                    <a:pt x="7239" y="8840"/>
                  </a:cubicBezTo>
                  <a:cubicBezTo>
                    <a:pt x="7106" y="8673"/>
                    <a:pt x="6939" y="8540"/>
                    <a:pt x="6806" y="8373"/>
                  </a:cubicBezTo>
                  <a:cubicBezTo>
                    <a:pt x="6505" y="8006"/>
                    <a:pt x="6239" y="7639"/>
                    <a:pt x="6005" y="7272"/>
                  </a:cubicBezTo>
                  <a:cubicBezTo>
                    <a:pt x="5405" y="6438"/>
                    <a:pt x="4838" y="5604"/>
                    <a:pt x="4404" y="4637"/>
                  </a:cubicBezTo>
                  <a:cubicBezTo>
                    <a:pt x="3970" y="3770"/>
                    <a:pt x="3603" y="2836"/>
                    <a:pt x="3203" y="1969"/>
                  </a:cubicBezTo>
                  <a:cubicBezTo>
                    <a:pt x="3003" y="1535"/>
                    <a:pt x="2736" y="1135"/>
                    <a:pt x="2503" y="734"/>
                  </a:cubicBezTo>
                  <a:cubicBezTo>
                    <a:pt x="2336" y="501"/>
                    <a:pt x="2102" y="267"/>
                    <a:pt x="1935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1"/>
            <p:cNvSpPr/>
            <p:nvPr/>
          </p:nvSpPr>
          <p:spPr>
            <a:xfrm>
              <a:off x="3537700" y="1273650"/>
              <a:ext cx="253525" cy="109475"/>
            </a:xfrm>
            <a:custGeom>
              <a:avLst/>
              <a:gdLst/>
              <a:ahLst/>
              <a:cxnLst/>
              <a:rect l="l" t="t" r="r" b="b"/>
              <a:pathLst>
                <a:path w="10141" h="4379" extrusionOk="0">
                  <a:moveTo>
                    <a:pt x="4918" y="0"/>
                  </a:moveTo>
                  <a:cubicBezTo>
                    <a:pt x="4578" y="0"/>
                    <a:pt x="4239" y="25"/>
                    <a:pt x="3903" y="75"/>
                  </a:cubicBezTo>
                  <a:cubicBezTo>
                    <a:pt x="3003" y="209"/>
                    <a:pt x="1935" y="542"/>
                    <a:pt x="1268" y="1143"/>
                  </a:cubicBezTo>
                  <a:cubicBezTo>
                    <a:pt x="934" y="1410"/>
                    <a:pt x="634" y="1743"/>
                    <a:pt x="367" y="2043"/>
                  </a:cubicBezTo>
                  <a:cubicBezTo>
                    <a:pt x="267" y="2144"/>
                    <a:pt x="100" y="2310"/>
                    <a:pt x="0" y="2477"/>
                  </a:cubicBezTo>
                  <a:cubicBezTo>
                    <a:pt x="668" y="2744"/>
                    <a:pt x="1268" y="3244"/>
                    <a:pt x="1835" y="3745"/>
                  </a:cubicBezTo>
                  <a:cubicBezTo>
                    <a:pt x="2035" y="3945"/>
                    <a:pt x="2235" y="4145"/>
                    <a:pt x="2402" y="4378"/>
                  </a:cubicBezTo>
                  <a:cubicBezTo>
                    <a:pt x="2502" y="4345"/>
                    <a:pt x="2602" y="4312"/>
                    <a:pt x="2702" y="4278"/>
                  </a:cubicBezTo>
                  <a:cubicBezTo>
                    <a:pt x="2902" y="4212"/>
                    <a:pt x="3003" y="4078"/>
                    <a:pt x="3203" y="3978"/>
                  </a:cubicBezTo>
                  <a:cubicBezTo>
                    <a:pt x="3570" y="3745"/>
                    <a:pt x="4003" y="3645"/>
                    <a:pt x="4404" y="3511"/>
                  </a:cubicBezTo>
                  <a:cubicBezTo>
                    <a:pt x="5371" y="3178"/>
                    <a:pt x="6372" y="3011"/>
                    <a:pt x="7372" y="2744"/>
                  </a:cubicBezTo>
                  <a:cubicBezTo>
                    <a:pt x="7931" y="2592"/>
                    <a:pt x="8469" y="2420"/>
                    <a:pt x="9033" y="2420"/>
                  </a:cubicBezTo>
                  <a:cubicBezTo>
                    <a:pt x="9210" y="2420"/>
                    <a:pt x="9390" y="2437"/>
                    <a:pt x="9574" y="2477"/>
                  </a:cubicBezTo>
                  <a:cubicBezTo>
                    <a:pt x="9774" y="2510"/>
                    <a:pt x="9941" y="2544"/>
                    <a:pt x="10141" y="2577"/>
                  </a:cubicBezTo>
                  <a:cubicBezTo>
                    <a:pt x="10074" y="2510"/>
                    <a:pt x="10008" y="2444"/>
                    <a:pt x="9974" y="2377"/>
                  </a:cubicBezTo>
                  <a:cubicBezTo>
                    <a:pt x="9807" y="2177"/>
                    <a:pt x="9674" y="1977"/>
                    <a:pt x="9507" y="1810"/>
                  </a:cubicBezTo>
                  <a:cubicBezTo>
                    <a:pt x="8286" y="616"/>
                    <a:pt x="6602" y="0"/>
                    <a:pt x="4918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1"/>
            <p:cNvSpPr/>
            <p:nvPr/>
          </p:nvSpPr>
          <p:spPr>
            <a:xfrm>
              <a:off x="3587725" y="563275"/>
              <a:ext cx="140125" cy="89325"/>
            </a:xfrm>
            <a:custGeom>
              <a:avLst/>
              <a:gdLst/>
              <a:ahLst/>
              <a:cxnLst/>
              <a:rect l="l" t="t" r="r" b="b"/>
              <a:pathLst>
                <a:path w="5605" h="3573" extrusionOk="0">
                  <a:moveTo>
                    <a:pt x="3689" y="1"/>
                  </a:moveTo>
                  <a:cubicBezTo>
                    <a:pt x="3294" y="1"/>
                    <a:pt x="2890" y="119"/>
                    <a:pt x="2536" y="237"/>
                  </a:cubicBezTo>
                  <a:cubicBezTo>
                    <a:pt x="1502" y="637"/>
                    <a:pt x="568" y="1371"/>
                    <a:pt x="1" y="2338"/>
                  </a:cubicBezTo>
                  <a:cubicBezTo>
                    <a:pt x="134" y="2372"/>
                    <a:pt x="268" y="2438"/>
                    <a:pt x="401" y="2538"/>
                  </a:cubicBezTo>
                  <a:cubicBezTo>
                    <a:pt x="835" y="2805"/>
                    <a:pt x="1202" y="3172"/>
                    <a:pt x="1502" y="3573"/>
                  </a:cubicBezTo>
                  <a:cubicBezTo>
                    <a:pt x="1769" y="3172"/>
                    <a:pt x="2302" y="2972"/>
                    <a:pt x="2836" y="2739"/>
                  </a:cubicBezTo>
                  <a:cubicBezTo>
                    <a:pt x="3337" y="2538"/>
                    <a:pt x="3870" y="2405"/>
                    <a:pt x="4337" y="2105"/>
                  </a:cubicBezTo>
                  <a:cubicBezTo>
                    <a:pt x="4637" y="1905"/>
                    <a:pt x="5605" y="1304"/>
                    <a:pt x="5438" y="904"/>
                  </a:cubicBezTo>
                  <a:cubicBezTo>
                    <a:pt x="5338" y="570"/>
                    <a:pt x="4471" y="137"/>
                    <a:pt x="4170" y="70"/>
                  </a:cubicBezTo>
                  <a:cubicBezTo>
                    <a:pt x="4014" y="21"/>
                    <a:pt x="3852" y="1"/>
                    <a:pt x="3689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1"/>
            <p:cNvSpPr/>
            <p:nvPr/>
          </p:nvSpPr>
          <p:spPr>
            <a:xfrm>
              <a:off x="3448475" y="1898475"/>
              <a:ext cx="218500" cy="276750"/>
            </a:xfrm>
            <a:custGeom>
              <a:avLst/>
              <a:gdLst/>
              <a:ahLst/>
              <a:cxnLst/>
              <a:rect l="l" t="t" r="r" b="b"/>
              <a:pathLst>
                <a:path w="8740" h="11070" extrusionOk="0">
                  <a:moveTo>
                    <a:pt x="1101" y="0"/>
                  </a:moveTo>
                  <a:cubicBezTo>
                    <a:pt x="1001" y="501"/>
                    <a:pt x="767" y="968"/>
                    <a:pt x="434" y="1301"/>
                  </a:cubicBezTo>
                  <a:cubicBezTo>
                    <a:pt x="300" y="1435"/>
                    <a:pt x="167" y="1535"/>
                    <a:pt x="0" y="1601"/>
                  </a:cubicBezTo>
                  <a:cubicBezTo>
                    <a:pt x="300" y="1868"/>
                    <a:pt x="567" y="2202"/>
                    <a:pt x="734" y="2469"/>
                  </a:cubicBezTo>
                  <a:cubicBezTo>
                    <a:pt x="1001" y="2869"/>
                    <a:pt x="1234" y="3269"/>
                    <a:pt x="1468" y="3636"/>
                  </a:cubicBezTo>
                  <a:cubicBezTo>
                    <a:pt x="1735" y="4070"/>
                    <a:pt x="1868" y="4570"/>
                    <a:pt x="2102" y="5004"/>
                  </a:cubicBezTo>
                  <a:cubicBezTo>
                    <a:pt x="2969" y="6672"/>
                    <a:pt x="3503" y="8540"/>
                    <a:pt x="4870" y="9907"/>
                  </a:cubicBezTo>
                  <a:cubicBezTo>
                    <a:pt x="5461" y="10528"/>
                    <a:pt x="6183" y="11070"/>
                    <a:pt x="7082" y="11070"/>
                  </a:cubicBezTo>
                  <a:cubicBezTo>
                    <a:pt x="7198" y="11070"/>
                    <a:pt x="7317" y="11061"/>
                    <a:pt x="7439" y="11041"/>
                  </a:cubicBezTo>
                  <a:cubicBezTo>
                    <a:pt x="8573" y="10808"/>
                    <a:pt x="8740" y="9507"/>
                    <a:pt x="8440" y="8606"/>
                  </a:cubicBezTo>
                  <a:cubicBezTo>
                    <a:pt x="7772" y="6672"/>
                    <a:pt x="6238" y="5104"/>
                    <a:pt x="4937" y="3603"/>
                  </a:cubicBezTo>
                  <a:cubicBezTo>
                    <a:pt x="4136" y="2702"/>
                    <a:pt x="3336" y="1868"/>
                    <a:pt x="2435" y="1101"/>
                  </a:cubicBezTo>
                  <a:cubicBezTo>
                    <a:pt x="2002" y="734"/>
                    <a:pt x="1535" y="367"/>
                    <a:pt x="1101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1"/>
            <p:cNvSpPr/>
            <p:nvPr/>
          </p:nvSpPr>
          <p:spPr>
            <a:xfrm>
              <a:off x="3498500" y="638075"/>
              <a:ext cx="123450" cy="141275"/>
            </a:xfrm>
            <a:custGeom>
              <a:avLst/>
              <a:gdLst/>
              <a:ahLst/>
              <a:cxnLst/>
              <a:rect l="l" t="t" r="r" b="b"/>
              <a:pathLst>
                <a:path w="4938" h="5651" extrusionOk="0">
                  <a:moveTo>
                    <a:pt x="2823" y="0"/>
                  </a:moveTo>
                  <a:cubicBezTo>
                    <a:pt x="2679" y="0"/>
                    <a:pt x="2528" y="34"/>
                    <a:pt x="2369" y="114"/>
                  </a:cubicBezTo>
                  <a:cubicBezTo>
                    <a:pt x="1869" y="380"/>
                    <a:pt x="1602" y="947"/>
                    <a:pt x="1335" y="1381"/>
                  </a:cubicBezTo>
                  <a:cubicBezTo>
                    <a:pt x="1035" y="1915"/>
                    <a:pt x="768" y="2415"/>
                    <a:pt x="601" y="3016"/>
                  </a:cubicBezTo>
                  <a:cubicBezTo>
                    <a:pt x="468" y="3549"/>
                    <a:pt x="201" y="4050"/>
                    <a:pt x="1" y="4550"/>
                  </a:cubicBezTo>
                  <a:cubicBezTo>
                    <a:pt x="368" y="4550"/>
                    <a:pt x="734" y="4683"/>
                    <a:pt x="1101" y="4950"/>
                  </a:cubicBezTo>
                  <a:cubicBezTo>
                    <a:pt x="1368" y="5150"/>
                    <a:pt x="1568" y="5384"/>
                    <a:pt x="1769" y="5651"/>
                  </a:cubicBezTo>
                  <a:cubicBezTo>
                    <a:pt x="1802" y="5617"/>
                    <a:pt x="1835" y="5551"/>
                    <a:pt x="1902" y="5517"/>
                  </a:cubicBezTo>
                  <a:cubicBezTo>
                    <a:pt x="2336" y="5117"/>
                    <a:pt x="2803" y="4717"/>
                    <a:pt x="3236" y="4350"/>
                  </a:cubicBezTo>
                  <a:cubicBezTo>
                    <a:pt x="3803" y="3883"/>
                    <a:pt x="4504" y="3416"/>
                    <a:pt x="4737" y="2682"/>
                  </a:cubicBezTo>
                  <a:cubicBezTo>
                    <a:pt x="4937" y="1915"/>
                    <a:pt x="4537" y="1214"/>
                    <a:pt x="4037" y="681"/>
                  </a:cubicBezTo>
                  <a:cubicBezTo>
                    <a:pt x="3681" y="350"/>
                    <a:pt x="3286" y="0"/>
                    <a:pt x="2823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1"/>
            <p:cNvSpPr/>
            <p:nvPr/>
          </p:nvSpPr>
          <p:spPr>
            <a:xfrm>
              <a:off x="3430125" y="1354400"/>
              <a:ext cx="159300" cy="142150"/>
            </a:xfrm>
            <a:custGeom>
              <a:avLst/>
              <a:gdLst/>
              <a:ahLst/>
              <a:cxnLst/>
              <a:rect l="l" t="t" r="r" b="b"/>
              <a:pathLst>
                <a:path w="6372" h="5686" extrusionOk="0">
                  <a:moveTo>
                    <a:pt x="3405" y="1"/>
                  </a:moveTo>
                  <a:cubicBezTo>
                    <a:pt x="2771" y="1"/>
                    <a:pt x="2292" y="427"/>
                    <a:pt x="1868" y="882"/>
                  </a:cubicBezTo>
                  <a:cubicBezTo>
                    <a:pt x="1368" y="1415"/>
                    <a:pt x="934" y="2049"/>
                    <a:pt x="567" y="2716"/>
                  </a:cubicBezTo>
                  <a:cubicBezTo>
                    <a:pt x="401" y="2983"/>
                    <a:pt x="234" y="3417"/>
                    <a:pt x="0" y="3717"/>
                  </a:cubicBezTo>
                  <a:cubicBezTo>
                    <a:pt x="401" y="4151"/>
                    <a:pt x="667" y="4684"/>
                    <a:pt x="901" y="5251"/>
                  </a:cubicBezTo>
                  <a:cubicBezTo>
                    <a:pt x="968" y="5385"/>
                    <a:pt x="1001" y="5518"/>
                    <a:pt x="1068" y="5652"/>
                  </a:cubicBezTo>
                  <a:cubicBezTo>
                    <a:pt x="1101" y="5652"/>
                    <a:pt x="1168" y="5652"/>
                    <a:pt x="1235" y="5685"/>
                  </a:cubicBezTo>
                  <a:cubicBezTo>
                    <a:pt x="1168" y="5652"/>
                    <a:pt x="1868" y="5618"/>
                    <a:pt x="1935" y="5618"/>
                  </a:cubicBezTo>
                  <a:cubicBezTo>
                    <a:pt x="2369" y="5618"/>
                    <a:pt x="2736" y="5585"/>
                    <a:pt x="3136" y="5452"/>
                  </a:cubicBezTo>
                  <a:cubicBezTo>
                    <a:pt x="3803" y="5218"/>
                    <a:pt x="4437" y="4851"/>
                    <a:pt x="4971" y="4384"/>
                  </a:cubicBezTo>
                  <a:cubicBezTo>
                    <a:pt x="5471" y="3984"/>
                    <a:pt x="5905" y="3483"/>
                    <a:pt x="6138" y="2916"/>
                  </a:cubicBezTo>
                  <a:cubicBezTo>
                    <a:pt x="6372" y="2416"/>
                    <a:pt x="6372" y="2049"/>
                    <a:pt x="5971" y="1615"/>
                  </a:cubicBezTo>
                  <a:cubicBezTo>
                    <a:pt x="5771" y="1382"/>
                    <a:pt x="5504" y="1182"/>
                    <a:pt x="5271" y="982"/>
                  </a:cubicBezTo>
                  <a:cubicBezTo>
                    <a:pt x="4770" y="581"/>
                    <a:pt x="4237" y="148"/>
                    <a:pt x="3603" y="14"/>
                  </a:cubicBezTo>
                  <a:cubicBezTo>
                    <a:pt x="3535" y="5"/>
                    <a:pt x="3469" y="1"/>
                    <a:pt x="3405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1"/>
            <p:cNvSpPr/>
            <p:nvPr/>
          </p:nvSpPr>
          <p:spPr>
            <a:xfrm>
              <a:off x="3401775" y="766000"/>
              <a:ext cx="138450" cy="180975"/>
            </a:xfrm>
            <a:custGeom>
              <a:avLst/>
              <a:gdLst/>
              <a:ahLst/>
              <a:cxnLst/>
              <a:rect l="l" t="t" r="r" b="b"/>
              <a:pathLst>
                <a:path w="5538" h="7239" extrusionOk="0">
                  <a:moveTo>
                    <a:pt x="3669" y="0"/>
                  </a:moveTo>
                  <a:cubicBezTo>
                    <a:pt x="3606" y="64"/>
                    <a:pt x="3543" y="87"/>
                    <a:pt x="3471" y="87"/>
                  </a:cubicBezTo>
                  <a:cubicBezTo>
                    <a:pt x="3429" y="87"/>
                    <a:pt x="3385" y="79"/>
                    <a:pt x="3336" y="67"/>
                  </a:cubicBezTo>
                  <a:cubicBezTo>
                    <a:pt x="3102" y="167"/>
                    <a:pt x="2902" y="334"/>
                    <a:pt x="2735" y="500"/>
                  </a:cubicBezTo>
                  <a:cubicBezTo>
                    <a:pt x="2168" y="1001"/>
                    <a:pt x="1635" y="1568"/>
                    <a:pt x="1201" y="2168"/>
                  </a:cubicBezTo>
                  <a:cubicBezTo>
                    <a:pt x="734" y="2769"/>
                    <a:pt x="601" y="3369"/>
                    <a:pt x="434" y="4103"/>
                  </a:cubicBezTo>
                  <a:cubicBezTo>
                    <a:pt x="300" y="4703"/>
                    <a:pt x="67" y="5271"/>
                    <a:pt x="0" y="5871"/>
                  </a:cubicBezTo>
                  <a:cubicBezTo>
                    <a:pt x="601" y="5938"/>
                    <a:pt x="1268" y="6205"/>
                    <a:pt x="1735" y="6505"/>
                  </a:cubicBezTo>
                  <a:cubicBezTo>
                    <a:pt x="2068" y="6705"/>
                    <a:pt x="2302" y="6938"/>
                    <a:pt x="2502" y="7239"/>
                  </a:cubicBezTo>
                  <a:cubicBezTo>
                    <a:pt x="2802" y="6872"/>
                    <a:pt x="3136" y="6571"/>
                    <a:pt x="3436" y="6205"/>
                  </a:cubicBezTo>
                  <a:cubicBezTo>
                    <a:pt x="3936" y="5637"/>
                    <a:pt x="4270" y="4970"/>
                    <a:pt x="4603" y="4303"/>
                  </a:cubicBezTo>
                  <a:cubicBezTo>
                    <a:pt x="5137" y="3269"/>
                    <a:pt x="5537" y="1668"/>
                    <a:pt x="4737" y="701"/>
                  </a:cubicBezTo>
                  <a:cubicBezTo>
                    <a:pt x="4503" y="434"/>
                    <a:pt x="4203" y="100"/>
                    <a:pt x="3836" y="33"/>
                  </a:cubicBezTo>
                  <a:cubicBezTo>
                    <a:pt x="3770" y="0"/>
                    <a:pt x="3736" y="0"/>
                    <a:pt x="3669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1"/>
            <p:cNvSpPr/>
            <p:nvPr/>
          </p:nvSpPr>
          <p:spPr>
            <a:xfrm>
              <a:off x="3344225" y="2548925"/>
              <a:ext cx="122625" cy="203500"/>
            </a:xfrm>
            <a:custGeom>
              <a:avLst/>
              <a:gdLst/>
              <a:ahLst/>
              <a:cxnLst/>
              <a:rect l="l" t="t" r="r" b="b"/>
              <a:pathLst>
                <a:path w="4905" h="8140" extrusionOk="0">
                  <a:moveTo>
                    <a:pt x="2969" y="1"/>
                  </a:moveTo>
                  <a:cubicBezTo>
                    <a:pt x="2456" y="186"/>
                    <a:pt x="1879" y="282"/>
                    <a:pt x="1348" y="282"/>
                  </a:cubicBezTo>
                  <a:cubicBezTo>
                    <a:pt x="1017" y="282"/>
                    <a:pt x="703" y="245"/>
                    <a:pt x="434" y="168"/>
                  </a:cubicBezTo>
                  <a:cubicBezTo>
                    <a:pt x="367" y="134"/>
                    <a:pt x="301" y="134"/>
                    <a:pt x="234" y="101"/>
                  </a:cubicBezTo>
                  <a:cubicBezTo>
                    <a:pt x="167" y="134"/>
                    <a:pt x="101" y="168"/>
                    <a:pt x="34" y="168"/>
                  </a:cubicBezTo>
                  <a:cubicBezTo>
                    <a:pt x="134" y="168"/>
                    <a:pt x="34" y="301"/>
                    <a:pt x="34" y="401"/>
                  </a:cubicBezTo>
                  <a:cubicBezTo>
                    <a:pt x="1" y="668"/>
                    <a:pt x="67" y="868"/>
                    <a:pt x="101" y="1102"/>
                  </a:cubicBezTo>
                  <a:cubicBezTo>
                    <a:pt x="134" y="1535"/>
                    <a:pt x="167" y="1902"/>
                    <a:pt x="301" y="2269"/>
                  </a:cubicBezTo>
                  <a:cubicBezTo>
                    <a:pt x="601" y="3136"/>
                    <a:pt x="968" y="3937"/>
                    <a:pt x="1468" y="4704"/>
                  </a:cubicBezTo>
                  <a:cubicBezTo>
                    <a:pt x="2035" y="5471"/>
                    <a:pt x="2502" y="6372"/>
                    <a:pt x="3136" y="7106"/>
                  </a:cubicBezTo>
                  <a:cubicBezTo>
                    <a:pt x="3436" y="7406"/>
                    <a:pt x="3803" y="7640"/>
                    <a:pt x="4204" y="7840"/>
                  </a:cubicBezTo>
                  <a:cubicBezTo>
                    <a:pt x="4370" y="7906"/>
                    <a:pt x="4637" y="8073"/>
                    <a:pt x="4904" y="8140"/>
                  </a:cubicBezTo>
                  <a:cubicBezTo>
                    <a:pt x="4837" y="7973"/>
                    <a:pt x="4771" y="7773"/>
                    <a:pt x="4704" y="7606"/>
                  </a:cubicBezTo>
                  <a:cubicBezTo>
                    <a:pt x="4570" y="7273"/>
                    <a:pt x="4470" y="6906"/>
                    <a:pt x="4370" y="6572"/>
                  </a:cubicBezTo>
                  <a:cubicBezTo>
                    <a:pt x="4137" y="5805"/>
                    <a:pt x="4003" y="5038"/>
                    <a:pt x="3937" y="4237"/>
                  </a:cubicBezTo>
                  <a:cubicBezTo>
                    <a:pt x="3837" y="3370"/>
                    <a:pt x="3837" y="2536"/>
                    <a:pt x="3603" y="1702"/>
                  </a:cubicBezTo>
                  <a:cubicBezTo>
                    <a:pt x="3503" y="1302"/>
                    <a:pt x="3336" y="901"/>
                    <a:pt x="3169" y="501"/>
                  </a:cubicBezTo>
                  <a:cubicBezTo>
                    <a:pt x="3103" y="334"/>
                    <a:pt x="3036" y="168"/>
                    <a:pt x="2969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1"/>
            <p:cNvSpPr/>
            <p:nvPr/>
          </p:nvSpPr>
          <p:spPr>
            <a:xfrm>
              <a:off x="3250825" y="1783875"/>
              <a:ext cx="205175" cy="146000"/>
            </a:xfrm>
            <a:custGeom>
              <a:avLst/>
              <a:gdLst/>
              <a:ahLst/>
              <a:cxnLst/>
              <a:rect l="l" t="t" r="r" b="b"/>
              <a:pathLst>
                <a:path w="8207" h="5840" extrusionOk="0">
                  <a:moveTo>
                    <a:pt x="1687" y="0"/>
                  </a:moveTo>
                  <a:cubicBezTo>
                    <a:pt x="1305" y="0"/>
                    <a:pt x="912" y="43"/>
                    <a:pt x="533" y="43"/>
                  </a:cubicBezTo>
                  <a:cubicBezTo>
                    <a:pt x="374" y="43"/>
                    <a:pt x="218" y="36"/>
                    <a:pt x="67" y="14"/>
                  </a:cubicBezTo>
                  <a:lnTo>
                    <a:pt x="67" y="14"/>
                  </a:lnTo>
                  <a:cubicBezTo>
                    <a:pt x="234" y="615"/>
                    <a:pt x="301" y="1248"/>
                    <a:pt x="234" y="1849"/>
                  </a:cubicBezTo>
                  <a:cubicBezTo>
                    <a:pt x="201" y="2116"/>
                    <a:pt x="101" y="2316"/>
                    <a:pt x="1" y="2483"/>
                  </a:cubicBezTo>
                  <a:cubicBezTo>
                    <a:pt x="67" y="2516"/>
                    <a:pt x="134" y="2583"/>
                    <a:pt x="201" y="2683"/>
                  </a:cubicBezTo>
                  <a:cubicBezTo>
                    <a:pt x="301" y="2850"/>
                    <a:pt x="768" y="3150"/>
                    <a:pt x="935" y="3283"/>
                  </a:cubicBezTo>
                  <a:cubicBezTo>
                    <a:pt x="1235" y="3583"/>
                    <a:pt x="1635" y="3784"/>
                    <a:pt x="1935" y="4050"/>
                  </a:cubicBezTo>
                  <a:cubicBezTo>
                    <a:pt x="2569" y="4651"/>
                    <a:pt x="3403" y="5185"/>
                    <a:pt x="4170" y="5552"/>
                  </a:cubicBezTo>
                  <a:cubicBezTo>
                    <a:pt x="4564" y="5757"/>
                    <a:pt x="5081" y="5839"/>
                    <a:pt x="5603" y="5839"/>
                  </a:cubicBezTo>
                  <a:cubicBezTo>
                    <a:pt x="6099" y="5839"/>
                    <a:pt x="6600" y="5765"/>
                    <a:pt x="7006" y="5652"/>
                  </a:cubicBezTo>
                  <a:cubicBezTo>
                    <a:pt x="7806" y="5418"/>
                    <a:pt x="8173" y="4851"/>
                    <a:pt x="8206" y="4017"/>
                  </a:cubicBezTo>
                  <a:cubicBezTo>
                    <a:pt x="8206" y="2416"/>
                    <a:pt x="6205" y="1449"/>
                    <a:pt x="4937" y="915"/>
                  </a:cubicBezTo>
                  <a:cubicBezTo>
                    <a:pt x="4103" y="515"/>
                    <a:pt x="3169" y="214"/>
                    <a:pt x="2269" y="48"/>
                  </a:cubicBezTo>
                  <a:cubicBezTo>
                    <a:pt x="2081" y="12"/>
                    <a:pt x="1885" y="0"/>
                    <a:pt x="1687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1"/>
            <p:cNvSpPr/>
            <p:nvPr/>
          </p:nvSpPr>
          <p:spPr>
            <a:xfrm>
              <a:off x="3260000" y="931525"/>
              <a:ext cx="197675" cy="257300"/>
            </a:xfrm>
            <a:custGeom>
              <a:avLst/>
              <a:gdLst/>
              <a:ahLst/>
              <a:cxnLst/>
              <a:rect l="l" t="t" r="r" b="b"/>
              <a:pathLst>
                <a:path w="7907" h="10292" extrusionOk="0">
                  <a:moveTo>
                    <a:pt x="5443" y="0"/>
                  </a:moveTo>
                  <a:cubicBezTo>
                    <a:pt x="4962" y="0"/>
                    <a:pt x="4560" y="234"/>
                    <a:pt x="4137" y="551"/>
                  </a:cubicBezTo>
                  <a:cubicBezTo>
                    <a:pt x="3770" y="851"/>
                    <a:pt x="3436" y="1151"/>
                    <a:pt x="3136" y="1518"/>
                  </a:cubicBezTo>
                  <a:cubicBezTo>
                    <a:pt x="2802" y="1952"/>
                    <a:pt x="2536" y="2419"/>
                    <a:pt x="2235" y="2886"/>
                  </a:cubicBezTo>
                  <a:cubicBezTo>
                    <a:pt x="1168" y="4487"/>
                    <a:pt x="768" y="6422"/>
                    <a:pt x="0" y="8190"/>
                  </a:cubicBezTo>
                  <a:cubicBezTo>
                    <a:pt x="934" y="8357"/>
                    <a:pt x="1835" y="8990"/>
                    <a:pt x="2402" y="9758"/>
                  </a:cubicBezTo>
                  <a:cubicBezTo>
                    <a:pt x="2536" y="9924"/>
                    <a:pt x="2636" y="10091"/>
                    <a:pt x="2736" y="10291"/>
                  </a:cubicBezTo>
                  <a:cubicBezTo>
                    <a:pt x="2869" y="10191"/>
                    <a:pt x="3036" y="10058"/>
                    <a:pt x="3169" y="9924"/>
                  </a:cubicBezTo>
                  <a:cubicBezTo>
                    <a:pt x="3536" y="9591"/>
                    <a:pt x="3837" y="9190"/>
                    <a:pt x="4170" y="8824"/>
                  </a:cubicBezTo>
                  <a:cubicBezTo>
                    <a:pt x="4871" y="7990"/>
                    <a:pt x="5604" y="7156"/>
                    <a:pt x="6205" y="6255"/>
                  </a:cubicBezTo>
                  <a:cubicBezTo>
                    <a:pt x="6772" y="5388"/>
                    <a:pt x="7172" y="4454"/>
                    <a:pt x="7472" y="3453"/>
                  </a:cubicBezTo>
                  <a:cubicBezTo>
                    <a:pt x="7773" y="2452"/>
                    <a:pt x="7906" y="1218"/>
                    <a:pt x="6939" y="551"/>
                  </a:cubicBezTo>
                  <a:cubicBezTo>
                    <a:pt x="6605" y="317"/>
                    <a:pt x="6205" y="151"/>
                    <a:pt x="5838" y="51"/>
                  </a:cubicBezTo>
                  <a:cubicBezTo>
                    <a:pt x="5700" y="16"/>
                    <a:pt x="5569" y="0"/>
                    <a:pt x="5443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1"/>
            <p:cNvSpPr/>
            <p:nvPr/>
          </p:nvSpPr>
          <p:spPr>
            <a:xfrm>
              <a:off x="3321700" y="2276250"/>
              <a:ext cx="120950" cy="259600"/>
            </a:xfrm>
            <a:custGeom>
              <a:avLst/>
              <a:gdLst/>
              <a:ahLst/>
              <a:cxnLst/>
              <a:rect l="l" t="t" r="r" b="b"/>
              <a:pathLst>
                <a:path w="4838" h="10384" extrusionOk="0">
                  <a:moveTo>
                    <a:pt x="3170" y="0"/>
                  </a:moveTo>
                  <a:cubicBezTo>
                    <a:pt x="2703" y="600"/>
                    <a:pt x="2102" y="1067"/>
                    <a:pt x="1469" y="1234"/>
                  </a:cubicBezTo>
                  <a:cubicBezTo>
                    <a:pt x="1293" y="1273"/>
                    <a:pt x="1128" y="1290"/>
                    <a:pt x="975" y="1290"/>
                  </a:cubicBezTo>
                  <a:cubicBezTo>
                    <a:pt x="867" y="1290"/>
                    <a:pt x="765" y="1281"/>
                    <a:pt x="668" y="1268"/>
                  </a:cubicBezTo>
                  <a:cubicBezTo>
                    <a:pt x="668" y="1434"/>
                    <a:pt x="668" y="1601"/>
                    <a:pt x="668" y="1768"/>
                  </a:cubicBezTo>
                  <a:cubicBezTo>
                    <a:pt x="735" y="2235"/>
                    <a:pt x="768" y="2735"/>
                    <a:pt x="735" y="3202"/>
                  </a:cubicBezTo>
                  <a:cubicBezTo>
                    <a:pt x="701" y="4203"/>
                    <a:pt x="535" y="5204"/>
                    <a:pt x="368" y="6171"/>
                  </a:cubicBezTo>
                  <a:cubicBezTo>
                    <a:pt x="268" y="6671"/>
                    <a:pt x="168" y="7205"/>
                    <a:pt x="68" y="7706"/>
                  </a:cubicBezTo>
                  <a:cubicBezTo>
                    <a:pt x="1" y="8206"/>
                    <a:pt x="134" y="8740"/>
                    <a:pt x="268" y="9240"/>
                  </a:cubicBezTo>
                  <a:cubicBezTo>
                    <a:pt x="450" y="10061"/>
                    <a:pt x="1547" y="10383"/>
                    <a:pt x="2346" y="10383"/>
                  </a:cubicBezTo>
                  <a:cubicBezTo>
                    <a:pt x="2424" y="10383"/>
                    <a:pt x="2499" y="10380"/>
                    <a:pt x="2569" y="10374"/>
                  </a:cubicBezTo>
                  <a:cubicBezTo>
                    <a:pt x="3070" y="10307"/>
                    <a:pt x="3570" y="10141"/>
                    <a:pt x="4004" y="9840"/>
                  </a:cubicBezTo>
                  <a:cubicBezTo>
                    <a:pt x="4437" y="9574"/>
                    <a:pt x="4437" y="9207"/>
                    <a:pt x="4537" y="8740"/>
                  </a:cubicBezTo>
                  <a:cubicBezTo>
                    <a:pt x="4704" y="7605"/>
                    <a:pt x="4838" y="6571"/>
                    <a:pt x="4738" y="5437"/>
                  </a:cubicBezTo>
                  <a:cubicBezTo>
                    <a:pt x="4671" y="4270"/>
                    <a:pt x="4437" y="3236"/>
                    <a:pt x="4037" y="2135"/>
                  </a:cubicBezTo>
                  <a:cubicBezTo>
                    <a:pt x="3870" y="1668"/>
                    <a:pt x="3737" y="1201"/>
                    <a:pt x="3570" y="767"/>
                  </a:cubicBezTo>
                  <a:cubicBezTo>
                    <a:pt x="3437" y="467"/>
                    <a:pt x="3303" y="234"/>
                    <a:pt x="3170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1"/>
            <p:cNvSpPr/>
            <p:nvPr/>
          </p:nvSpPr>
          <p:spPr>
            <a:xfrm>
              <a:off x="3265825" y="1456650"/>
              <a:ext cx="175150" cy="180925"/>
            </a:xfrm>
            <a:custGeom>
              <a:avLst/>
              <a:gdLst/>
              <a:ahLst/>
              <a:cxnLst/>
              <a:rect l="l" t="t" r="r" b="b"/>
              <a:pathLst>
                <a:path w="7006" h="7237" extrusionOk="0">
                  <a:moveTo>
                    <a:pt x="5162" y="0"/>
                  </a:moveTo>
                  <a:cubicBezTo>
                    <a:pt x="4999" y="0"/>
                    <a:pt x="4824" y="49"/>
                    <a:pt x="4638" y="161"/>
                  </a:cubicBezTo>
                  <a:cubicBezTo>
                    <a:pt x="4004" y="528"/>
                    <a:pt x="3570" y="1228"/>
                    <a:pt x="3103" y="1762"/>
                  </a:cubicBezTo>
                  <a:cubicBezTo>
                    <a:pt x="2469" y="2496"/>
                    <a:pt x="1769" y="3163"/>
                    <a:pt x="1068" y="3797"/>
                  </a:cubicBezTo>
                  <a:cubicBezTo>
                    <a:pt x="768" y="4097"/>
                    <a:pt x="401" y="4364"/>
                    <a:pt x="1" y="4464"/>
                  </a:cubicBezTo>
                  <a:cubicBezTo>
                    <a:pt x="368" y="5264"/>
                    <a:pt x="468" y="6232"/>
                    <a:pt x="268" y="7099"/>
                  </a:cubicBezTo>
                  <a:cubicBezTo>
                    <a:pt x="501" y="7132"/>
                    <a:pt x="701" y="7166"/>
                    <a:pt x="902" y="7199"/>
                  </a:cubicBezTo>
                  <a:cubicBezTo>
                    <a:pt x="1020" y="7226"/>
                    <a:pt x="1141" y="7236"/>
                    <a:pt x="1262" y="7236"/>
                  </a:cubicBezTo>
                  <a:cubicBezTo>
                    <a:pt x="1587" y="7236"/>
                    <a:pt x="1921" y="7166"/>
                    <a:pt x="2236" y="7166"/>
                  </a:cubicBezTo>
                  <a:cubicBezTo>
                    <a:pt x="3170" y="7166"/>
                    <a:pt x="4071" y="6599"/>
                    <a:pt x="4738" y="6032"/>
                  </a:cubicBezTo>
                  <a:cubicBezTo>
                    <a:pt x="5538" y="5364"/>
                    <a:pt x="6305" y="4631"/>
                    <a:pt x="6672" y="3663"/>
                  </a:cubicBezTo>
                  <a:cubicBezTo>
                    <a:pt x="6839" y="3230"/>
                    <a:pt x="7006" y="2763"/>
                    <a:pt x="6906" y="2296"/>
                  </a:cubicBezTo>
                  <a:cubicBezTo>
                    <a:pt x="6806" y="1895"/>
                    <a:pt x="6606" y="1495"/>
                    <a:pt x="6439" y="1128"/>
                  </a:cubicBezTo>
                  <a:cubicBezTo>
                    <a:pt x="6154" y="584"/>
                    <a:pt x="5728" y="0"/>
                    <a:pt x="5162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1"/>
            <p:cNvSpPr/>
            <p:nvPr/>
          </p:nvSpPr>
          <p:spPr>
            <a:xfrm>
              <a:off x="3179950" y="2028550"/>
              <a:ext cx="227675" cy="258725"/>
            </a:xfrm>
            <a:custGeom>
              <a:avLst/>
              <a:gdLst/>
              <a:ahLst/>
              <a:cxnLst/>
              <a:rect l="l" t="t" r="r" b="b"/>
              <a:pathLst>
                <a:path w="9107" h="10349" extrusionOk="0">
                  <a:moveTo>
                    <a:pt x="1701" y="1"/>
                  </a:moveTo>
                  <a:cubicBezTo>
                    <a:pt x="1401" y="835"/>
                    <a:pt x="734" y="1569"/>
                    <a:pt x="0" y="2002"/>
                  </a:cubicBezTo>
                  <a:cubicBezTo>
                    <a:pt x="100" y="2236"/>
                    <a:pt x="200" y="2503"/>
                    <a:pt x="334" y="2736"/>
                  </a:cubicBezTo>
                  <a:cubicBezTo>
                    <a:pt x="601" y="3203"/>
                    <a:pt x="901" y="3737"/>
                    <a:pt x="1234" y="4171"/>
                  </a:cubicBezTo>
                  <a:cubicBezTo>
                    <a:pt x="1868" y="5038"/>
                    <a:pt x="2235" y="6105"/>
                    <a:pt x="2869" y="7006"/>
                  </a:cubicBezTo>
                  <a:cubicBezTo>
                    <a:pt x="3503" y="7973"/>
                    <a:pt x="4270" y="8874"/>
                    <a:pt x="5204" y="9608"/>
                  </a:cubicBezTo>
                  <a:cubicBezTo>
                    <a:pt x="5609" y="9920"/>
                    <a:pt x="6015" y="10348"/>
                    <a:pt x="6556" y="10348"/>
                  </a:cubicBezTo>
                  <a:cubicBezTo>
                    <a:pt x="6594" y="10348"/>
                    <a:pt x="6632" y="10346"/>
                    <a:pt x="6672" y="10342"/>
                  </a:cubicBezTo>
                  <a:cubicBezTo>
                    <a:pt x="7205" y="10308"/>
                    <a:pt x="7639" y="9941"/>
                    <a:pt x="7973" y="9541"/>
                  </a:cubicBezTo>
                  <a:cubicBezTo>
                    <a:pt x="8673" y="8674"/>
                    <a:pt x="9107" y="7640"/>
                    <a:pt x="8473" y="6606"/>
                  </a:cubicBezTo>
                  <a:cubicBezTo>
                    <a:pt x="7906" y="5605"/>
                    <a:pt x="7105" y="4738"/>
                    <a:pt x="6305" y="3937"/>
                  </a:cubicBezTo>
                  <a:cubicBezTo>
                    <a:pt x="5504" y="3137"/>
                    <a:pt x="4637" y="2369"/>
                    <a:pt x="3736" y="1669"/>
                  </a:cubicBezTo>
                  <a:cubicBezTo>
                    <a:pt x="3102" y="1168"/>
                    <a:pt x="2435" y="468"/>
                    <a:pt x="1701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1"/>
            <p:cNvSpPr/>
            <p:nvPr/>
          </p:nvSpPr>
          <p:spPr>
            <a:xfrm>
              <a:off x="2978125" y="1162150"/>
              <a:ext cx="336950" cy="374625"/>
            </a:xfrm>
            <a:custGeom>
              <a:avLst/>
              <a:gdLst/>
              <a:ahLst/>
              <a:cxnLst/>
              <a:rect l="l" t="t" r="r" b="b"/>
              <a:pathLst>
                <a:path w="13478" h="14985" extrusionOk="0">
                  <a:moveTo>
                    <a:pt x="10717" y="0"/>
                  </a:moveTo>
                  <a:cubicBezTo>
                    <a:pt x="10442" y="0"/>
                    <a:pt x="10167" y="43"/>
                    <a:pt x="9908" y="132"/>
                  </a:cubicBezTo>
                  <a:cubicBezTo>
                    <a:pt x="8640" y="566"/>
                    <a:pt x="7840" y="1867"/>
                    <a:pt x="7139" y="2901"/>
                  </a:cubicBezTo>
                  <a:cubicBezTo>
                    <a:pt x="6772" y="3435"/>
                    <a:pt x="6405" y="4002"/>
                    <a:pt x="6105" y="4569"/>
                  </a:cubicBezTo>
                  <a:cubicBezTo>
                    <a:pt x="5772" y="5136"/>
                    <a:pt x="5571" y="5736"/>
                    <a:pt x="5204" y="6303"/>
                  </a:cubicBezTo>
                  <a:cubicBezTo>
                    <a:pt x="4771" y="7004"/>
                    <a:pt x="4270" y="7638"/>
                    <a:pt x="3837" y="8338"/>
                  </a:cubicBezTo>
                  <a:cubicBezTo>
                    <a:pt x="3470" y="8972"/>
                    <a:pt x="3103" y="9606"/>
                    <a:pt x="2636" y="10173"/>
                  </a:cubicBezTo>
                  <a:cubicBezTo>
                    <a:pt x="2202" y="10740"/>
                    <a:pt x="1669" y="11240"/>
                    <a:pt x="1135" y="11774"/>
                  </a:cubicBezTo>
                  <a:cubicBezTo>
                    <a:pt x="768" y="12141"/>
                    <a:pt x="468" y="12508"/>
                    <a:pt x="1" y="12675"/>
                  </a:cubicBezTo>
                  <a:cubicBezTo>
                    <a:pt x="301" y="13408"/>
                    <a:pt x="501" y="14176"/>
                    <a:pt x="635" y="14976"/>
                  </a:cubicBezTo>
                  <a:lnTo>
                    <a:pt x="768" y="14976"/>
                  </a:lnTo>
                  <a:cubicBezTo>
                    <a:pt x="1023" y="14976"/>
                    <a:pt x="1273" y="14985"/>
                    <a:pt x="1521" y="14985"/>
                  </a:cubicBezTo>
                  <a:cubicBezTo>
                    <a:pt x="1954" y="14985"/>
                    <a:pt x="2378" y="14958"/>
                    <a:pt x="2803" y="14809"/>
                  </a:cubicBezTo>
                  <a:cubicBezTo>
                    <a:pt x="3503" y="14543"/>
                    <a:pt x="4237" y="14309"/>
                    <a:pt x="4871" y="13975"/>
                  </a:cubicBezTo>
                  <a:cubicBezTo>
                    <a:pt x="6005" y="13442"/>
                    <a:pt x="7106" y="12775"/>
                    <a:pt x="8073" y="11974"/>
                  </a:cubicBezTo>
                  <a:cubicBezTo>
                    <a:pt x="9141" y="11140"/>
                    <a:pt x="10075" y="10173"/>
                    <a:pt x="10909" y="9105"/>
                  </a:cubicBezTo>
                  <a:cubicBezTo>
                    <a:pt x="11309" y="8572"/>
                    <a:pt x="11709" y="8005"/>
                    <a:pt x="12109" y="7437"/>
                  </a:cubicBezTo>
                  <a:cubicBezTo>
                    <a:pt x="12476" y="6837"/>
                    <a:pt x="12943" y="6237"/>
                    <a:pt x="13210" y="5603"/>
                  </a:cubicBezTo>
                  <a:cubicBezTo>
                    <a:pt x="13410" y="5036"/>
                    <a:pt x="13477" y="4402"/>
                    <a:pt x="13477" y="3835"/>
                  </a:cubicBezTo>
                  <a:cubicBezTo>
                    <a:pt x="13477" y="3068"/>
                    <a:pt x="13477" y="2100"/>
                    <a:pt x="13110" y="1433"/>
                  </a:cubicBezTo>
                  <a:cubicBezTo>
                    <a:pt x="12669" y="525"/>
                    <a:pt x="11683" y="0"/>
                    <a:pt x="10717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1"/>
            <p:cNvSpPr/>
            <p:nvPr/>
          </p:nvSpPr>
          <p:spPr>
            <a:xfrm>
              <a:off x="2995650" y="1558225"/>
              <a:ext cx="252525" cy="119500"/>
            </a:xfrm>
            <a:custGeom>
              <a:avLst/>
              <a:gdLst/>
              <a:ahLst/>
              <a:cxnLst/>
              <a:rect l="l" t="t" r="r" b="b"/>
              <a:pathLst>
                <a:path w="10101" h="4780" extrusionOk="0">
                  <a:moveTo>
                    <a:pt x="67" y="0"/>
                  </a:moveTo>
                  <a:cubicBezTo>
                    <a:pt x="167" y="1168"/>
                    <a:pt x="167" y="2335"/>
                    <a:pt x="34" y="3503"/>
                  </a:cubicBezTo>
                  <a:cubicBezTo>
                    <a:pt x="34" y="3603"/>
                    <a:pt x="0" y="3736"/>
                    <a:pt x="0" y="3837"/>
                  </a:cubicBezTo>
                  <a:cubicBezTo>
                    <a:pt x="0" y="3837"/>
                    <a:pt x="0" y="3837"/>
                    <a:pt x="0" y="3870"/>
                  </a:cubicBezTo>
                  <a:cubicBezTo>
                    <a:pt x="200" y="3903"/>
                    <a:pt x="434" y="4003"/>
                    <a:pt x="601" y="4103"/>
                  </a:cubicBezTo>
                  <a:cubicBezTo>
                    <a:pt x="734" y="4137"/>
                    <a:pt x="834" y="4170"/>
                    <a:pt x="934" y="4203"/>
                  </a:cubicBezTo>
                  <a:cubicBezTo>
                    <a:pt x="1501" y="4237"/>
                    <a:pt x="2068" y="4370"/>
                    <a:pt x="2635" y="4504"/>
                  </a:cubicBezTo>
                  <a:cubicBezTo>
                    <a:pt x="3536" y="4604"/>
                    <a:pt x="4437" y="4670"/>
                    <a:pt x="5337" y="4737"/>
                  </a:cubicBezTo>
                  <a:cubicBezTo>
                    <a:pt x="5703" y="4758"/>
                    <a:pt x="6120" y="4780"/>
                    <a:pt x="6553" y="4780"/>
                  </a:cubicBezTo>
                  <a:cubicBezTo>
                    <a:pt x="8216" y="4780"/>
                    <a:pt x="10101" y="4454"/>
                    <a:pt x="10074" y="2469"/>
                  </a:cubicBezTo>
                  <a:cubicBezTo>
                    <a:pt x="10074" y="1802"/>
                    <a:pt x="9874" y="734"/>
                    <a:pt x="9240" y="334"/>
                  </a:cubicBezTo>
                  <a:cubicBezTo>
                    <a:pt x="8948" y="165"/>
                    <a:pt x="8595" y="107"/>
                    <a:pt x="8220" y="107"/>
                  </a:cubicBezTo>
                  <a:cubicBezTo>
                    <a:pt x="7482" y="107"/>
                    <a:pt x="6657" y="334"/>
                    <a:pt x="6038" y="401"/>
                  </a:cubicBezTo>
                  <a:cubicBezTo>
                    <a:pt x="5401" y="476"/>
                    <a:pt x="4754" y="519"/>
                    <a:pt x="4108" y="519"/>
                  </a:cubicBezTo>
                  <a:cubicBezTo>
                    <a:pt x="3603" y="519"/>
                    <a:pt x="3099" y="493"/>
                    <a:pt x="2602" y="434"/>
                  </a:cubicBezTo>
                  <a:cubicBezTo>
                    <a:pt x="2102" y="401"/>
                    <a:pt x="1601" y="301"/>
                    <a:pt x="1134" y="201"/>
                  </a:cubicBezTo>
                  <a:cubicBezTo>
                    <a:pt x="901" y="134"/>
                    <a:pt x="667" y="101"/>
                    <a:pt x="434" y="34"/>
                  </a:cubicBezTo>
                  <a:cubicBezTo>
                    <a:pt x="434" y="34"/>
                    <a:pt x="401" y="34"/>
                    <a:pt x="367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1"/>
            <p:cNvSpPr/>
            <p:nvPr/>
          </p:nvSpPr>
          <p:spPr>
            <a:xfrm>
              <a:off x="2974800" y="1678300"/>
              <a:ext cx="261875" cy="167600"/>
            </a:xfrm>
            <a:custGeom>
              <a:avLst/>
              <a:gdLst/>
              <a:ahLst/>
              <a:cxnLst/>
              <a:rect l="l" t="t" r="r" b="b"/>
              <a:pathLst>
                <a:path w="10475" h="6704" extrusionOk="0">
                  <a:moveTo>
                    <a:pt x="701" y="1"/>
                  </a:moveTo>
                  <a:cubicBezTo>
                    <a:pt x="534" y="1002"/>
                    <a:pt x="334" y="2002"/>
                    <a:pt x="0" y="2936"/>
                  </a:cubicBezTo>
                  <a:cubicBezTo>
                    <a:pt x="34" y="2970"/>
                    <a:pt x="67" y="3003"/>
                    <a:pt x="100" y="3070"/>
                  </a:cubicBezTo>
                  <a:cubicBezTo>
                    <a:pt x="334" y="3437"/>
                    <a:pt x="834" y="3670"/>
                    <a:pt x="1168" y="3904"/>
                  </a:cubicBezTo>
                  <a:cubicBezTo>
                    <a:pt x="1568" y="4171"/>
                    <a:pt x="2002" y="4404"/>
                    <a:pt x="2435" y="4604"/>
                  </a:cubicBezTo>
                  <a:cubicBezTo>
                    <a:pt x="3369" y="5004"/>
                    <a:pt x="4303" y="5371"/>
                    <a:pt x="5304" y="5672"/>
                  </a:cubicBezTo>
                  <a:cubicBezTo>
                    <a:pt x="5914" y="5868"/>
                    <a:pt x="7874" y="6703"/>
                    <a:pt x="9189" y="6703"/>
                  </a:cubicBezTo>
                  <a:cubicBezTo>
                    <a:pt x="9889" y="6703"/>
                    <a:pt x="10406" y="6467"/>
                    <a:pt x="10441" y="5772"/>
                  </a:cubicBezTo>
                  <a:cubicBezTo>
                    <a:pt x="10474" y="4838"/>
                    <a:pt x="10241" y="3737"/>
                    <a:pt x="9574" y="3036"/>
                  </a:cubicBezTo>
                  <a:cubicBezTo>
                    <a:pt x="8973" y="2403"/>
                    <a:pt x="8106" y="2069"/>
                    <a:pt x="7272" y="1769"/>
                  </a:cubicBezTo>
                  <a:cubicBezTo>
                    <a:pt x="6305" y="1435"/>
                    <a:pt x="5337" y="1135"/>
                    <a:pt x="4370" y="801"/>
                  </a:cubicBezTo>
                  <a:cubicBezTo>
                    <a:pt x="4137" y="735"/>
                    <a:pt x="3903" y="668"/>
                    <a:pt x="3703" y="601"/>
                  </a:cubicBezTo>
                  <a:cubicBezTo>
                    <a:pt x="3603" y="568"/>
                    <a:pt x="3503" y="568"/>
                    <a:pt x="3436" y="568"/>
                  </a:cubicBezTo>
                  <a:cubicBezTo>
                    <a:pt x="2869" y="535"/>
                    <a:pt x="2302" y="535"/>
                    <a:pt x="1735" y="435"/>
                  </a:cubicBezTo>
                  <a:cubicBezTo>
                    <a:pt x="1401" y="334"/>
                    <a:pt x="1034" y="101"/>
                    <a:pt x="701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1"/>
            <p:cNvSpPr/>
            <p:nvPr/>
          </p:nvSpPr>
          <p:spPr>
            <a:xfrm>
              <a:off x="2901400" y="1836750"/>
              <a:ext cx="309425" cy="225150"/>
            </a:xfrm>
            <a:custGeom>
              <a:avLst/>
              <a:gdLst/>
              <a:ahLst/>
              <a:cxnLst/>
              <a:rect l="l" t="t" r="r" b="b"/>
              <a:pathLst>
                <a:path w="12377" h="9006" extrusionOk="0">
                  <a:moveTo>
                    <a:pt x="1035" y="1"/>
                  </a:moveTo>
                  <a:cubicBezTo>
                    <a:pt x="701" y="334"/>
                    <a:pt x="368" y="668"/>
                    <a:pt x="1" y="968"/>
                  </a:cubicBezTo>
                  <a:cubicBezTo>
                    <a:pt x="568" y="1569"/>
                    <a:pt x="1202" y="2169"/>
                    <a:pt x="1836" y="2669"/>
                  </a:cubicBezTo>
                  <a:cubicBezTo>
                    <a:pt x="2536" y="3203"/>
                    <a:pt x="3203" y="3870"/>
                    <a:pt x="3837" y="4504"/>
                  </a:cubicBezTo>
                  <a:cubicBezTo>
                    <a:pt x="5105" y="5838"/>
                    <a:pt x="6472" y="7239"/>
                    <a:pt x="8007" y="8273"/>
                  </a:cubicBezTo>
                  <a:cubicBezTo>
                    <a:pt x="8595" y="8673"/>
                    <a:pt x="9210" y="9006"/>
                    <a:pt x="9826" y="9006"/>
                  </a:cubicBezTo>
                  <a:cubicBezTo>
                    <a:pt x="10188" y="9006"/>
                    <a:pt x="10551" y="8891"/>
                    <a:pt x="10909" y="8607"/>
                  </a:cubicBezTo>
                  <a:cubicBezTo>
                    <a:pt x="11609" y="8040"/>
                    <a:pt x="12376" y="6972"/>
                    <a:pt x="11776" y="6072"/>
                  </a:cubicBezTo>
                  <a:cubicBezTo>
                    <a:pt x="11276" y="5305"/>
                    <a:pt x="10175" y="4738"/>
                    <a:pt x="9408" y="4304"/>
                  </a:cubicBezTo>
                  <a:cubicBezTo>
                    <a:pt x="8507" y="3803"/>
                    <a:pt x="7573" y="3336"/>
                    <a:pt x="6639" y="2869"/>
                  </a:cubicBezTo>
                  <a:cubicBezTo>
                    <a:pt x="4771" y="1902"/>
                    <a:pt x="2936" y="835"/>
                    <a:pt x="1035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1"/>
            <p:cNvSpPr/>
            <p:nvPr/>
          </p:nvSpPr>
          <p:spPr>
            <a:xfrm>
              <a:off x="2858050" y="1054250"/>
              <a:ext cx="169300" cy="343050"/>
            </a:xfrm>
            <a:custGeom>
              <a:avLst/>
              <a:gdLst/>
              <a:ahLst/>
              <a:cxnLst/>
              <a:rect l="l" t="t" r="r" b="b"/>
              <a:pathLst>
                <a:path w="6772" h="13722" extrusionOk="0">
                  <a:moveTo>
                    <a:pt x="5005" y="0"/>
                  </a:moveTo>
                  <a:cubicBezTo>
                    <a:pt x="4928" y="0"/>
                    <a:pt x="4849" y="14"/>
                    <a:pt x="4770" y="45"/>
                  </a:cubicBezTo>
                  <a:cubicBezTo>
                    <a:pt x="4537" y="112"/>
                    <a:pt x="4070" y="479"/>
                    <a:pt x="3936" y="679"/>
                  </a:cubicBezTo>
                  <a:cubicBezTo>
                    <a:pt x="3736" y="1012"/>
                    <a:pt x="3970" y="1613"/>
                    <a:pt x="4003" y="1980"/>
                  </a:cubicBezTo>
                  <a:cubicBezTo>
                    <a:pt x="4303" y="3848"/>
                    <a:pt x="4137" y="5949"/>
                    <a:pt x="3469" y="7717"/>
                  </a:cubicBezTo>
                  <a:cubicBezTo>
                    <a:pt x="3103" y="8618"/>
                    <a:pt x="2402" y="9552"/>
                    <a:pt x="1735" y="10219"/>
                  </a:cubicBezTo>
                  <a:cubicBezTo>
                    <a:pt x="1301" y="10653"/>
                    <a:pt x="667" y="11153"/>
                    <a:pt x="0" y="11186"/>
                  </a:cubicBezTo>
                  <a:cubicBezTo>
                    <a:pt x="334" y="11353"/>
                    <a:pt x="634" y="11553"/>
                    <a:pt x="934" y="11787"/>
                  </a:cubicBezTo>
                  <a:cubicBezTo>
                    <a:pt x="1635" y="12354"/>
                    <a:pt x="2269" y="13021"/>
                    <a:pt x="2869" y="13722"/>
                  </a:cubicBezTo>
                  <a:cubicBezTo>
                    <a:pt x="2869" y="13455"/>
                    <a:pt x="3036" y="13355"/>
                    <a:pt x="3203" y="13321"/>
                  </a:cubicBezTo>
                  <a:cubicBezTo>
                    <a:pt x="4770" y="12120"/>
                    <a:pt x="5771" y="10553"/>
                    <a:pt x="6271" y="8618"/>
                  </a:cubicBezTo>
                  <a:cubicBezTo>
                    <a:pt x="6538" y="7651"/>
                    <a:pt x="6772" y="6583"/>
                    <a:pt x="6672" y="5549"/>
                  </a:cubicBezTo>
                  <a:cubicBezTo>
                    <a:pt x="6572" y="4548"/>
                    <a:pt x="6271" y="3614"/>
                    <a:pt x="6271" y="2614"/>
                  </a:cubicBezTo>
                  <a:cubicBezTo>
                    <a:pt x="6238" y="2047"/>
                    <a:pt x="6372" y="1580"/>
                    <a:pt x="6138" y="1046"/>
                  </a:cubicBezTo>
                  <a:cubicBezTo>
                    <a:pt x="5964" y="611"/>
                    <a:pt x="5514" y="0"/>
                    <a:pt x="5005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1"/>
            <p:cNvSpPr/>
            <p:nvPr/>
          </p:nvSpPr>
          <p:spPr>
            <a:xfrm>
              <a:off x="2484450" y="1319875"/>
              <a:ext cx="496200" cy="556750"/>
            </a:xfrm>
            <a:custGeom>
              <a:avLst/>
              <a:gdLst/>
              <a:ahLst/>
              <a:cxnLst/>
              <a:rect l="l" t="t" r="r" b="b"/>
              <a:pathLst>
                <a:path w="19848" h="22270" extrusionOk="0">
                  <a:moveTo>
                    <a:pt x="9636" y="0"/>
                  </a:moveTo>
                  <a:cubicBezTo>
                    <a:pt x="9225" y="0"/>
                    <a:pt x="8807" y="47"/>
                    <a:pt x="8406" y="94"/>
                  </a:cubicBezTo>
                  <a:lnTo>
                    <a:pt x="8340" y="94"/>
                  </a:lnTo>
                  <a:cubicBezTo>
                    <a:pt x="7706" y="261"/>
                    <a:pt x="7072" y="428"/>
                    <a:pt x="6472" y="628"/>
                  </a:cubicBezTo>
                  <a:cubicBezTo>
                    <a:pt x="5404" y="962"/>
                    <a:pt x="4537" y="1529"/>
                    <a:pt x="3770" y="2329"/>
                  </a:cubicBezTo>
                  <a:cubicBezTo>
                    <a:pt x="2369" y="3730"/>
                    <a:pt x="1268" y="5298"/>
                    <a:pt x="667" y="7199"/>
                  </a:cubicBezTo>
                  <a:cubicBezTo>
                    <a:pt x="0" y="9201"/>
                    <a:pt x="67" y="11536"/>
                    <a:pt x="367" y="13604"/>
                  </a:cubicBezTo>
                  <a:cubicBezTo>
                    <a:pt x="667" y="15639"/>
                    <a:pt x="1301" y="17607"/>
                    <a:pt x="2469" y="19308"/>
                  </a:cubicBezTo>
                  <a:cubicBezTo>
                    <a:pt x="3369" y="20642"/>
                    <a:pt x="4737" y="21543"/>
                    <a:pt x="6271" y="21977"/>
                  </a:cubicBezTo>
                  <a:cubicBezTo>
                    <a:pt x="6638" y="22010"/>
                    <a:pt x="7005" y="22077"/>
                    <a:pt x="7339" y="22110"/>
                  </a:cubicBezTo>
                  <a:cubicBezTo>
                    <a:pt x="8306" y="22210"/>
                    <a:pt x="9274" y="22177"/>
                    <a:pt x="10208" y="22244"/>
                  </a:cubicBezTo>
                  <a:cubicBezTo>
                    <a:pt x="10408" y="22261"/>
                    <a:pt x="10608" y="22270"/>
                    <a:pt x="10810" y="22270"/>
                  </a:cubicBezTo>
                  <a:cubicBezTo>
                    <a:pt x="12117" y="22270"/>
                    <a:pt x="13439" y="21919"/>
                    <a:pt x="14711" y="21543"/>
                  </a:cubicBezTo>
                  <a:cubicBezTo>
                    <a:pt x="15778" y="21076"/>
                    <a:pt x="16712" y="20309"/>
                    <a:pt x="17413" y="19308"/>
                  </a:cubicBezTo>
                  <a:cubicBezTo>
                    <a:pt x="18580" y="17607"/>
                    <a:pt x="19181" y="15639"/>
                    <a:pt x="19481" y="13604"/>
                  </a:cubicBezTo>
                  <a:cubicBezTo>
                    <a:pt x="19781" y="11536"/>
                    <a:pt x="19848" y="9201"/>
                    <a:pt x="19214" y="7199"/>
                  </a:cubicBezTo>
                  <a:cubicBezTo>
                    <a:pt x="18614" y="5298"/>
                    <a:pt x="17479" y="3730"/>
                    <a:pt x="16112" y="2329"/>
                  </a:cubicBezTo>
                  <a:cubicBezTo>
                    <a:pt x="15311" y="1529"/>
                    <a:pt x="14444" y="962"/>
                    <a:pt x="13377" y="628"/>
                  </a:cubicBezTo>
                  <a:cubicBezTo>
                    <a:pt x="12876" y="461"/>
                    <a:pt x="12309" y="328"/>
                    <a:pt x="11775" y="161"/>
                  </a:cubicBezTo>
                  <a:cubicBezTo>
                    <a:pt x="11242" y="94"/>
                    <a:pt x="10675" y="61"/>
                    <a:pt x="10141" y="28"/>
                  </a:cubicBezTo>
                  <a:cubicBezTo>
                    <a:pt x="9975" y="8"/>
                    <a:pt x="9806" y="0"/>
                    <a:pt x="9636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1"/>
            <p:cNvSpPr/>
            <p:nvPr/>
          </p:nvSpPr>
          <p:spPr>
            <a:xfrm>
              <a:off x="2491125" y="1887625"/>
              <a:ext cx="482850" cy="606300"/>
            </a:xfrm>
            <a:custGeom>
              <a:avLst/>
              <a:gdLst/>
              <a:ahLst/>
              <a:cxnLst/>
              <a:rect l="l" t="t" r="r" b="b"/>
              <a:pathLst>
                <a:path w="19314" h="24252" extrusionOk="0">
                  <a:moveTo>
                    <a:pt x="4804" y="1"/>
                  </a:moveTo>
                  <a:cubicBezTo>
                    <a:pt x="4704" y="234"/>
                    <a:pt x="4603" y="468"/>
                    <a:pt x="4437" y="668"/>
                  </a:cubicBezTo>
                  <a:cubicBezTo>
                    <a:pt x="4136" y="1101"/>
                    <a:pt x="3770" y="1502"/>
                    <a:pt x="3436" y="1969"/>
                  </a:cubicBezTo>
                  <a:cubicBezTo>
                    <a:pt x="2802" y="2903"/>
                    <a:pt x="2302" y="3870"/>
                    <a:pt x="1868" y="4904"/>
                  </a:cubicBezTo>
                  <a:cubicBezTo>
                    <a:pt x="1468" y="5838"/>
                    <a:pt x="1001" y="6772"/>
                    <a:pt x="667" y="7739"/>
                  </a:cubicBezTo>
                  <a:cubicBezTo>
                    <a:pt x="334" y="8774"/>
                    <a:pt x="234" y="9841"/>
                    <a:pt x="100" y="10875"/>
                  </a:cubicBezTo>
                  <a:cubicBezTo>
                    <a:pt x="0" y="11909"/>
                    <a:pt x="100" y="13043"/>
                    <a:pt x="267" y="14044"/>
                  </a:cubicBezTo>
                  <a:cubicBezTo>
                    <a:pt x="400" y="15045"/>
                    <a:pt x="667" y="16012"/>
                    <a:pt x="1001" y="16946"/>
                  </a:cubicBezTo>
                  <a:cubicBezTo>
                    <a:pt x="1368" y="17913"/>
                    <a:pt x="1935" y="18681"/>
                    <a:pt x="2502" y="19515"/>
                  </a:cubicBezTo>
                  <a:cubicBezTo>
                    <a:pt x="3036" y="20315"/>
                    <a:pt x="3536" y="20982"/>
                    <a:pt x="4237" y="21583"/>
                  </a:cubicBezTo>
                  <a:cubicBezTo>
                    <a:pt x="5037" y="22283"/>
                    <a:pt x="5971" y="22750"/>
                    <a:pt x="6838" y="23317"/>
                  </a:cubicBezTo>
                  <a:cubicBezTo>
                    <a:pt x="7706" y="23851"/>
                    <a:pt x="8673" y="24084"/>
                    <a:pt x="9674" y="24251"/>
                  </a:cubicBezTo>
                  <a:cubicBezTo>
                    <a:pt x="10674" y="24084"/>
                    <a:pt x="11642" y="23851"/>
                    <a:pt x="12476" y="23317"/>
                  </a:cubicBezTo>
                  <a:cubicBezTo>
                    <a:pt x="13376" y="22750"/>
                    <a:pt x="14310" y="22283"/>
                    <a:pt x="15078" y="21583"/>
                  </a:cubicBezTo>
                  <a:cubicBezTo>
                    <a:pt x="15811" y="20982"/>
                    <a:pt x="16312" y="20315"/>
                    <a:pt x="16812" y="19515"/>
                  </a:cubicBezTo>
                  <a:cubicBezTo>
                    <a:pt x="17379" y="18681"/>
                    <a:pt x="17980" y="17913"/>
                    <a:pt x="18313" y="16946"/>
                  </a:cubicBezTo>
                  <a:cubicBezTo>
                    <a:pt x="18680" y="16012"/>
                    <a:pt x="18914" y="15045"/>
                    <a:pt x="19080" y="14044"/>
                  </a:cubicBezTo>
                  <a:cubicBezTo>
                    <a:pt x="19247" y="13043"/>
                    <a:pt x="19314" y="11909"/>
                    <a:pt x="19214" y="10875"/>
                  </a:cubicBezTo>
                  <a:cubicBezTo>
                    <a:pt x="19114" y="9841"/>
                    <a:pt x="19014" y="8774"/>
                    <a:pt x="18647" y="7739"/>
                  </a:cubicBezTo>
                  <a:cubicBezTo>
                    <a:pt x="18347" y="6772"/>
                    <a:pt x="17846" y="5838"/>
                    <a:pt x="17446" y="4904"/>
                  </a:cubicBezTo>
                  <a:cubicBezTo>
                    <a:pt x="17046" y="3870"/>
                    <a:pt x="16512" y="2903"/>
                    <a:pt x="15878" y="1969"/>
                  </a:cubicBezTo>
                  <a:cubicBezTo>
                    <a:pt x="15578" y="1502"/>
                    <a:pt x="15211" y="1101"/>
                    <a:pt x="14877" y="668"/>
                  </a:cubicBezTo>
                  <a:cubicBezTo>
                    <a:pt x="14744" y="468"/>
                    <a:pt x="14644" y="234"/>
                    <a:pt x="14544" y="1"/>
                  </a:cubicBezTo>
                  <a:cubicBezTo>
                    <a:pt x="13810" y="301"/>
                    <a:pt x="13076" y="434"/>
                    <a:pt x="12276" y="434"/>
                  </a:cubicBezTo>
                  <a:lnTo>
                    <a:pt x="12242" y="434"/>
                  </a:lnTo>
                  <a:cubicBezTo>
                    <a:pt x="12042" y="468"/>
                    <a:pt x="11842" y="501"/>
                    <a:pt x="11608" y="534"/>
                  </a:cubicBezTo>
                  <a:cubicBezTo>
                    <a:pt x="10933" y="609"/>
                    <a:pt x="10276" y="703"/>
                    <a:pt x="9596" y="703"/>
                  </a:cubicBezTo>
                  <a:cubicBezTo>
                    <a:pt x="9369" y="703"/>
                    <a:pt x="9140" y="693"/>
                    <a:pt x="8907" y="668"/>
                  </a:cubicBezTo>
                  <a:cubicBezTo>
                    <a:pt x="8339" y="601"/>
                    <a:pt x="7739" y="534"/>
                    <a:pt x="7205" y="434"/>
                  </a:cubicBezTo>
                  <a:cubicBezTo>
                    <a:pt x="7161" y="434"/>
                    <a:pt x="7131" y="449"/>
                    <a:pt x="7106" y="449"/>
                  </a:cubicBezTo>
                  <a:cubicBezTo>
                    <a:pt x="7094" y="449"/>
                    <a:pt x="7083" y="445"/>
                    <a:pt x="7072" y="434"/>
                  </a:cubicBezTo>
                  <a:cubicBezTo>
                    <a:pt x="6271" y="434"/>
                    <a:pt x="5504" y="301"/>
                    <a:pt x="4804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1"/>
            <p:cNvSpPr/>
            <p:nvPr/>
          </p:nvSpPr>
          <p:spPr>
            <a:xfrm>
              <a:off x="2850550" y="905225"/>
              <a:ext cx="125100" cy="147650"/>
            </a:xfrm>
            <a:custGeom>
              <a:avLst/>
              <a:gdLst/>
              <a:ahLst/>
              <a:cxnLst/>
              <a:rect l="l" t="t" r="r" b="b"/>
              <a:pathLst>
                <a:path w="5004" h="5906" extrusionOk="0">
                  <a:moveTo>
                    <a:pt x="1413" y="0"/>
                  </a:moveTo>
                  <a:cubicBezTo>
                    <a:pt x="1332" y="0"/>
                    <a:pt x="1248" y="23"/>
                    <a:pt x="1168" y="68"/>
                  </a:cubicBezTo>
                  <a:cubicBezTo>
                    <a:pt x="801" y="235"/>
                    <a:pt x="567" y="502"/>
                    <a:pt x="400" y="769"/>
                  </a:cubicBezTo>
                  <a:cubicBezTo>
                    <a:pt x="434" y="869"/>
                    <a:pt x="434" y="969"/>
                    <a:pt x="367" y="1002"/>
                  </a:cubicBezTo>
                  <a:cubicBezTo>
                    <a:pt x="334" y="1036"/>
                    <a:pt x="300" y="1069"/>
                    <a:pt x="300" y="1069"/>
                  </a:cubicBezTo>
                  <a:cubicBezTo>
                    <a:pt x="0" y="1870"/>
                    <a:pt x="267" y="2904"/>
                    <a:pt x="801" y="3538"/>
                  </a:cubicBezTo>
                  <a:cubicBezTo>
                    <a:pt x="1568" y="4472"/>
                    <a:pt x="2569" y="5139"/>
                    <a:pt x="3469" y="5906"/>
                  </a:cubicBezTo>
                  <a:cubicBezTo>
                    <a:pt x="3536" y="5806"/>
                    <a:pt x="3636" y="5739"/>
                    <a:pt x="3769" y="5639"/>
                  </a:cubicBezTo>
                  <a:cubicBezTo>
                    <a:pt x="4136" y="5339"/>
                    <a:pt x="4570" y="5105"/>
                    <a:pt x="5004" y="5105"/>
                  </a:cubicBezTo>
                  <a:cubicBezTo>
                    <a:pt x="4937" y="4738"/>
                    <a:pt x="4837" y="4405"/>
                    <a:pt x="4703" y="4071"/>
                  </a:cubicBezTo>
                  <a:cubicBezTo>
                    <a:pt x="4403" y="3438"/>
                    <a:pt x="4003" y="2904"/>
                    <a:pt x="3469" y="2504"/>
                  </a:cubicBezTo>
                  <a:cubicBezTo>
                    <a:pt x="3002" y="2103"/>
                    <a:pt x="2502" y="1703"/>
                    <a:pt x="2168" y="1169"/>
                  </a:cubicBezTo>
                  <a:cubicBezTo>
                    <a:pt x="2035" y="969"/>
                    <a:pt x="1935" y="736"/>
                    <a:pt x="1868" y="469"/>
                  </a:cubicBezTo>
                  <a:cubicBezTo>
                    <a:pt x="1835" y="402"/>
                    <a:pt x="1835" y="302"/>
                    <a:pt x="1801" y="235"/>
                  </a:cubicBezTo>
                  <a:cubicBezTo>
                    <a:pt x="1714" y="82"/>
                    <a:pt x="1569" y="0"/>
                    <a:pt x="1413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1"/>
            <p:cNvSpPr/>
            <p:nvPr/>
          </p:nvSpPr>
          <p:spPr>
            <a:xfrm>
              <a:off x="2851375" y="752650"/>
              <a:ext cx="71750" cy="160125"/>
            </a:xfrm>
            <a:custGeom>
              <a:avLst/>
              <a:gdLst/>
              <a:ahLst/>
              <a:cxnLst/>
              <a:rect l="l" t="t" r="r" b="b"/>
              <a:pathLst>
                <a:path w="2870" h="6405" extrusionOk="0">
                  <a:moveTo>
                    <a:pt x="2869" y="0"/>
                  </a:moveTo>
                  <a:lnTo>
                    <a:pt x="2869" y="0"/>
                  </a:lnTo>
                  <a:cubicBezTo>
                    <a:pt x="2469" y="134"/>
                    <a:pt x="2135" y="434"/>
                    <a:pt x="1802" y="668"/>
                  </a:cubicBezTo>
                  <a:cubicBezTo>
                    <a:pt x="1368" y="1001"/>
                    <a:pt x="1035" y="1401"/>
                    <a:pt x="734" y="1868"/>
                  </a:cubicBezTo>
                  <a:cubicBezTo>
                    <a:pt x="301" y="2502"/>
                    <a:pt x="67" y="3203"/>
                    <a:pt x="34" y="3937"/>
                  </a:cubicBezTo>
                  <a:cubicBezTo>
                    <a:pt x="0" y="4504"/>
                    <a:pt x="0" y="5037"/>
                    <a:pt x="34" y="5571"/>
                  </a:cubicBezTo>
                  <a:cubicBezTo>
                    <a:pt x="34" y="5838"/>
                    <a:pt x="67" y="6105"/>
                    <a:pt x="101" y="6338"/>
                  </a:cubicBezTo>
                  <a:cubicBezTo>
                    <a:pt x="101" y="6372"/>
                    <a:pt x="101" y="6372"/>
                    <a:pt x="134" y="6405"/>
                  </a:cubicBezTo>
                  <a:cubicBezTo>
                    <a:pt x="301" y="6171"/>
                    <a:pt x="501" y="5938"/>
                    <a:pt x="801" y="5771"/>
                  </a:cubicBezTo>
                  <a:cubicBezTo>
                    <a:pt x="968" y="5638"/>
                    <a:pt x="1201" y="5571"/>
                    <a:pt x="1401" y="5538"/>
                  </a:cubicBezTo>
                  <a:cubicBezTo>
                    <a:pt x="1368" y="5338"/>
                    <a:pt x="1401" y="5104"/>
                    <a:pt x="1401" y="4904"/>
                  </a:cubicBezTo>
                  <a:cubicBezTo>
                    <a:pt x="1401" y="4303"/>
                    <a:pt x="1468" y="3703"/>
                    <a:pt x="1568" y="3103"/>
                  </a:cubicBezTo>
                  <a:cubicBezTo>
                    <a:pt x="1668" y="2536"/>
                    <a:pt x="1935" y="1968"/>
                    <a:pt x="2135" y="1435"/>
                  </a:cubicBezTo>
                  <a:cubicBezTo>
                    <a:pt x="2369" y="968"/>
                    <a:pt x="2736" y="534"/>
                    <a:pt x="2869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1"/>
            <p:cNvSpPr/>
            <p:nvPr/>
          </p:nvSpPr>
          <p:spPr>
            <a:xfrm>
              <a:off x="2762150" y="1122075"/>
              <a:ext cx="105925" cy="198500"/>
            </a:xfrm>
            <a:custGeom>
              <a:avLst/>
              <a:gdLst/>
              <a:ahLst/>
              <a:cxnLst/>
              <a:rect l="l" t="t" r="r" b="b"/>
              <a:pathLst>
                <a:path w="4237" h="7940" extrusionOk="0">
                  <a:moveTo>
                    <a:pt x="2769" y="1"/>
                  </a:moveTo>
                  <a:cubicBezTo>
                    <a:pt x="2702" y="401"/>
                    <a:pt x="2602" y="768"/>
                    <a:pt x="2535" y="1135"/>
                  </a:cubicBezTo>
                  <a:cubicBezTo>
                    <a:pt x="2302" y="2002"/>
                    <a:pt x="2002" y="2836"/>
                    <a:pt x="1735" y="3670"/>
                  </a:cubicBezTo>
                  <a:cubicBezTo>
                    <a:pt x="1501" y="4404"/>
                    <a:pt x="1201" y="5171"/>
                    <a:pt x="801" y="5838"/>
                  </a:cubicBezTo>
                  <a:cubicBezTo>
                    <a:pt x="634" y="6138"/>
                    <a:pt x="434" y="6405"/>
                    <a:pt x="300" y="6739"/>
                  </a:cubicBezTo>
                  <a:cubicBezTo>
                    <a:pt x="200" y="6939"/>
                    <a:pt x="134" y="7106"/>
                    <a:pt x="0" y="7273"/>
                  </a:cubicBezTo>
                  <a:lnTo>
                    <a:pt x="34" y="7273"/>
                  </a:lnTo>
                  <a:cubicBezTo>
                    <a:pt x="367" y="7306"/>
                    <a:pt x="701" y="7339"/>
                    <a:pt x="1001" y="7406"/>
                  </a:cubicBezTo>
                  <a:cubicBezTo>
                    <a:pt x="1301" y="7473"/>
                    <a:pt x="1535" y="7573"/>
                    <a:pt x="1802" y="7673"/>
                  </a:cubicBezTo>
                  <a:cubicBezTo>
                    <a:pt x="1935" y="7706"/>
                    <a:pt x="2035" y="7740"/>
                    <a:pt x="2168" y="7806"/>
                  </a:cubicBezTo>
                  <a:cubicBezTo>
                    <a:pt x="2335" y="7840"/>
                    <a:pt x="2502" y="7873"/>
                    <a:pt x="2635" y="7940"/>
                  </a:cubicBezTo>
                  <a:cubicBezTo>
                    <a:pt x="2902" y="7706"/>
                    <a:pt x="3002" y="7473"/>
                    <a:pt x="3203" y="7206"/>
                  </a:cubicBezTo>
                  <a:cubicBezTo>
                    <a:pt x="3436" y="6872"/>
                    <a:pt x="3636" y="6605"/>
                    <a:pt x="3803" y="6272"/>
                  </a:cubicBezTo>
                  <a:cubicBezTo>
                    <a:pt x="4103" y="5538"/>
                    <a:pt x="4237" y="4737"/>
                    <a:pt x="4237" y="3970"/>
                  </a:cubicBezTo>
                  <a:cubicBezTo>
                    <a:pt x="4237" y="3103"/>
                    <a:pt x="4103" y="2236"/>
                    <a:pt x="3703" y="1435"/>
                  </a:cubicBezTo>
                  <a:cubicBezTo>
                    <a:pt x="3503" y="1035"/>
                    <a:pt x="3269" y="668"/>
                    <a:pt x="2969" y="301"/>
                  </a:cubicBezTo>
                  <a:cubicBezTo>
                    <a:pt x="2902" y="201"/>
                    <a:pt x="2836" y="101"/>
                    <a:pt x="2769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1"/>
            <p:cNvSpPr/>
            <p:nvPr/>
          </p:nvSpPr>
          <p:spPr>
            <a:xfrm>
              <a:off x="2597025" y="1122075"/>
              <a:ext cx="105925" cy="198500"/>
            </a:xfrm>
            <a:custGeom>
              <a:avLst/>
              <a:gdLst/>
              <a:ahLst/>
              <a:cxnLst/>
              <a:rect l="l" t="t" r="r" b="b"/>
              <a:pathLst>
                <a:path w="4237" h="7940" extrusionOk="0">
                  <a:moveTo>
                    <a:pt x="1502" y="1"/>
                  </a:moveTo>
                  <a:cubicBezTo>
                    <a:pt x="1402" y="101"/>
                    <a:pt x="1335" y="201"/>
                    <a:pt x="1268" y="301"/>
                  </a:cubicBezTo>
                  <a:cubicBezTo>
                    <a:pt x="1001" y="668"/>
                    <a:pt x="734" y="1035"/>
                    <a:pt x="534" y="1435"/>
                  </a:cubicBezTo>
                  <a:cubicBezTo>
                    <a:pt x="167" y="2236"/>
                    <a:pt x="1" y="3103"/>
                    <a:pt x="1" y="3970"/>
                  </a:cubicBezTo>
                  <a:cubicBezTo>
                    <a:pt x="1" y="4737"/>
                    <a:pt x="134" y="5538"/>
                    <a:pt x="468" y="6272"/>
                  </a:cubicBezTo>
                  <a:cubicBezTo>
                    <a:pt x="601" y="6605"/>
                    <a:pt x="834" y="6872"/>
                    <a:pt x="1035" y="7206"/>
                  </a:cubicBezTo>
                  <a:cubicBezTo>
                    <a:pt x="1235" y="7473"/>
                    <a:pt x="1368" y="7706"/>
                    <a:pt x="1602" y="7940"/>
                  </a:cubicBezTo>
                  <a:cubicBezTo>
                    <a:pt x="1768" y="7873"/>
                    <a:pt x="1935" y="7840"/>
                    <a:pt x="2069" y="7806"/>
                  </a:cubicBezTo>
                  <a:cubicBezTo>
                    <a:pt x="2669" y="7606"/>
                    <a:pt x="3303" y="7506"/>
                    <a:pt x="3937" y="7373"/>
                  </a:cubicBezTo>
                  <a:cubicBezTo>
                    <a:pt x="4037" y="7339"/>
                    <a:pt x="4137" y="7306"/>
                    <a:pt x="4237" y="7273"/>
                  </a:cubicBezTo>
                  <a:cubicBezTo>
                    <a:pt x="4137" y="7106"/>
                    <a:pt x="4037" y="6939"/>
                    <a:pt x="3937" y="6739"/>
                  </a:cubicBezTo>
                  <a:cubicBezTo>
                    <a:pt x="3803" y="6405"/>
                    <a:pt x="3603" y="6138"/>
                    <a:pt x="3436" y="5838"/>
                  </a:cubicBezTo>
                  <a:cubicBezTo>
                    <a:pt x="3036" y="5171"/>
                    <a:pt x="2769" y="4404"/>
                    <a:pt x="2536" y="3670"/>
                  </a:cubicBezTo>
                  <a:cubicBezTo>
                    <a:pt x="2235" y="2836"/>
                    <a:pt x="1935" y="2002"/>
                    <a:pt x="1735" y="1135"/>
                  </a:cubicBezTo>
                  <a:cubicBezTo>
                    <a:pt x="1635" y="768"/>
                    <a:pt x="1535" y="401"/>
                    <a:pt x="1502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1"/>
            <p:cNvSpPr/>
            <p:nvPr/>
          </p:nvSpPr>
          <p:spPr>
            <a:xfrm>
              <a:off x="2541975" y="752650"/>
              <a:ext cx="72600" cy="160125"/>
            </a:xfrm>
            <a:custGeom>
              <a:avLst/>
              <a:gdLst/>
              <a:ahLst/>
              <a:cxnLst/>
              <a:rect l="l" t="t" r="r" b="b"/>
              <a:pathLst>
                <a:path w="2904" h="6405" extrusionOk="0">
                  <a:moveTo>
                    <a:pt x="1" y="0"/>
                  </a:moveTo>
                  <a:cubicBezTo>
                    <a:pt x="134" y="534"/>
                    <a:pt x="535" y="968"/>
                    <a:pt x="735" y="1435"/>
                  </a:cubicBezTo>
                  <a:cubicBezTo>
                    <a:pt x="968" y="1968"/>
                    <a:pt x="1202" y="2536"/>
                    <a:pt x="1302" y="3103"/>
                  </a:cubicBezTo>
                  <a:cubicBezTo>
                    <a:pt x="1402" y="3703"/>
                    <a:pt x="1502" y="4303"/>
                    <a:pt x="1502" y="4904"/>
                  </a:cubicBezTo>
                  <a:cubicBezTo>
                    <a:pt x="1502" y="5104"/>
                    <a:pt x="1502" y="5338"/>
                    <a:pt x="1469" y="5538"/>
                  </a:cubicBezTo>
                  <a:cubicBezTo>
                    <a:pt x="1702" y="5571"/>
                    <a:pt x="1902" y="5638"/>
                    <a:pt x="2102" y="5771"/>
                  </a:cubicBezTo>
                  <a:cubicBezTo>
                    <a:pt x="2369" y="5938"/>
                    <a:pt x="2603" y="6171"/>
                    <a:pt x="2770" y="6405"/>
                  </a:cubicBezTo>
                  <a:cubicBezTo>
                    <a:pt x="2770" y="6372"/>
                    <a:pt x="2770" y="6372"/>
                    <a:pt x="2770" y="6338"/>
                  </a:cubicBezTo>
                  <a:cubicBezTo>
                    <a:pt x="2836" y="6105"/>
                    <a:pt x="2836" y="5838"/>
                    <a:pt x="2870" y="5571"/>
                  </a:cubicBezTo>
                  <a:cubicBezTo>
                    <a:pt x="2903" y="5037"/>
                    <a:pt x="2903" y="4504"/>
                    <a:pt x="2870" y="3937"/>
                  </a:cubicBezTo>
                  <a:cubicBezTo>
                    <a:pt x="2803" y="3203"/>
                    <a:pt x="2569" y="2502"/>
                    <a:pt x="2169" y="1868"/>
                  </a:cubicBezTo>
                  <a:cubicBezTo>
                    <a:pt x="1836" y="1401"/>
                    <a:pt x="1535" y="1001"/>
                    <a:pt x="1068" y="668"/>
                  </a:cubicBezTo>
                  <a:cubicBezTo>
                    <a:pt x="768" y="434"/>
                    <a:pt x="401" y="134"/>
                    <a:pt x="1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1"/>
            <p:cNvSpPr/>
            <p:nvPr/>
          </p:nvSpPr>
          <p:spPr>
            <a:xfrm>
              <a:off x="2489450" y="905225"/>
              <a:ext cx="125125" cy="147650"/>
            </a:xfrm>
            <a:custGeom>
              <a:avLst/>
              <a:gdLst/>
              <a:ahLst/>
              <a:cxnLst/>
              <a:rect l="l" t="t" r="r" b="b"/>
              <a:pathLst>
                <a:path w="5005" h="5906" extrusionOk="0">
                  <a:moveTo>
                    <a:pt x="3610" y="0"/>
                  </a:moveTo>
                  <a:cubicBezTo>
                    <a:pt x="3455" y="0"/>
                    <a:pt x="3324" y="82"/>
                    <a:pt x="3236" y="235"/>
                  </a:cubicBezTo>
                  <a:cubicBezTo>
                    <a:pt x="3203" y="302"/>
                    <a:pt x="3169" y="402"/>
                    <a:pt x="3169" y="469"/>
                  </a:cubicBezTo>
                  <a:cubicBezTo>
                    <a:pt x="3069" y="736"/>
                    <a:pt x="3003" y="969"/>
                    <a:pt x="2869" y="1169"/>
                  </a:cubicBezTo>
                  <a:cubicBezTo>
                    <a:pt x="2536" y="1703"/>
                    <a:pt x="2035" y="2103"/>
                    <a:pt x="1535" y="2504"/>
                  </a:cubicBezTo>
                  <a:cubicBezTo>
                    <a:pt x="1035" y="2904"/>
                    <a:pt x="601" y="3438"/>
                    <a:pt x="334" y="4071"/>
                  </a:cubicBezTo>
                  <a:cubicBezTo>
                    <a:pt x="167" y="4405"/>
                    <a:pt x="101" y="4738"/>
                    <a:pt x="0" y="5105"/>
                  </a:cubicBezTo>
                  <a:cubicBezTo>
                    <a:pt x="434" y="5105"/>
                    <a:pt x="901" y="5339"/>
                    <a:pt x="1268" y="5639"/>
                  </a:cubicBezTo>
                  <a:cubicBezTo>
                    <a:pt x="1368" y="5739"/>
                    <a:pt x="1468" y="5806"/>
                    <a:pt x="1568" y="5906"/>
                  </a:cubicBezTo>
                  <a:cubicBezTo>
                    <a:pt x="2436" y="5139"/>
                    <a:pt x="3436" y="4438"/>
                    <a:pt x="4203" y="3538"/>
                  </a:cubicBezTo>
                  <a:cubicBezTo>
                    <a:pt x="4771" y="2904"/>
                    <a:pt x="5004" y="1870"/>
                    <a:pt x="4737" y="1069"/>
                  </a:cubicBezTo>
                  <a:cubicBezTo>
                    <a:pt x="4704" y="1036"/>
                    <a:pt x="4670" y="1036"/>
                    <a:pt x="4670" y="1002"/>
                  </a:cubicBezTo>
                  <a:cubicBezTo>
                    <a:pt x="4570" y="969"/>
                    <a:pt x="4570" y="869"/>
                    <a:pt x="4604" y="769"/>
                  </a:cubicBezTo>
                  <a:cubicBezTo>
                    <a:pt x="4437" y="502"/>
                    <a:pt x="4203" y="235"/>
                    <a:pt x="3870" y="68"/>
                  </a:cubicBezTo>
                  <a:cubicBezTo>
                    <a:pt x="3778" y="23"/>
                    <a:pt x="3691" y="0"/>
                    <a:pt x="3610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1"/>
            <p:cNvSpPr/>
            <p:nvPr/>
          </p:nvSpPr>
          <p:spPr>
            <a:xfrm>
              <a:off x="2437750" y="1054250"/>
              <a:ext cx="169300" cy="343050"/>
            </a:xfrm>
            <a:custGeom>
              <a:avLst/>
              <a:gdLst/>
              <a:ahLst/>
              <a:cxnLst/>
              <a:rect l="l" t="t" r="r" b="b"/>
              <a:pathLst>
                <a:path w="6772" h="13722" extrusionOk="0">
                  <a:moveTo>
                    <a:pt x="1768" y="0"/>
                  </a:moveTo>
                  <a:cubicBezTo>
                    <a:pt x="1259" y="0"/>
                    <a:pt x="808" y="611"/>
                    <a:pt x="634" y="1046"/>
                  </a:cubicBezTo>
                  <a:cubicBezTo>
                    <a:pt x="434" y="1580"/>
                    <a:pt x="534" y="2047"/>
                    <a:pt x="534" y="2614"/>
                  </a:cubicBezTo>
                  <a:cubicBezTo>
                    <a:pt x="501" y="3614"/>
                    <a:pt x="200" y="4548"/>
                    <a:pt x="100" y="5549"/>
                  </a:cubicBezTo>
                  <a:cubicBezTo>
                    <a:pt x="0" y="6583"/>
                    <a:pt x="234" y="7651"/>
                    <a:pt x="501" y="8618"/>
                  </a:cubicBezTo>
                  <a:cubicBezTo>
                    <a:pt x="1001" y="10553"/>
                    <a:pt x="2002" y="12120"/>
                    <a:pt x="3603" y="13321"/>
                  </a:cubicBezTo>
                  <a:cubicBezTo>
                    <a:pt x="3770" y="13355"/>
                    <a:pt x="3903" y="13455"/>
                    <a:pt x="3936" y="13722"/>
                  </a:cubicBezTo>
                  <a:cubicBezTo>
                    <a:pt x="4504" y="13021"/>
                    <a:pt x="5137" y="12354"/>
                    <a:pt x="5838" y="11787"/>
                  </a:cubicBezTo>
                  <a:cubicBezTo>
                    <a:pt x="6138" y="11553"/>
                    <a:pt x="6438" y="11353"/>
                    <a:pt x="6772" y="11186"/>
                  </a:cubicBezTo>
                  <a:cubicBezTo>
                    <a:pt x="6138" y="11153"/>
                    <a:pt x="5471" y="10653"/>
                    <a:pt x="5071" y="10219"/>
                  </a:cubicBezTo>
                  <a:cubicBezTo>
                    <a:pt x="4403" y="9552"/>
                    <a:pt x="3670" y="8618"/>
                    <a:pt x="3336" y="7717"/>
                  </a:cubicBezTo>
                  <a:cubicBezTo>
                    <a:pt x="2636" y="5949"/>
                    <a:pt x="2502" y="3848"/>
                    <a:pt x="2769" y="1980"/>
                  </a:cubicBezTo>
                  <a:cubicBezTo>
                    <a:pt x="2836" y="1613"/>
                    <a:pt x="3069" y="1012"/>
                    <a:pt x="2836" y="679"/>
                  </a:cubicBezTo>
                  <a:cubicBezTo>
                    <a:pt x="2702" y="479"/>
                    <a:pt x="2235" y="112"/>
                    <a:pt x="2002" y="45"/>
                  </a:cubicBezTo>
                  <a:cubicBezTo>
                    <a:pt x="1923" y="14"/>
                    <a:pt x="1845" y="0"/>
                    <a:pt x="1768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1"/>
            <p:cNvSpPr/>
            <p:nvPr/>
          </p:nvSpPr>
          <p:spPr>
            <a:xfrm>
              <a:off x="2255125" y="1836750"/>
              <a:ext cx="308575" cy="225150"/>
            </a:xfrm>
            <a:custGeom>
              <a:avLst/>
              <a:gdLst/>
              <a:ahLst/>
              <a:cxnLst/>
              <a:rect l="l" t="t" r="r" b="b"/>
              <a:pathLst>
                <a:path w="12343" h="9006" extrusionOk="0">
                  <a:moveTo>
                    <a:pt x="11342" y="1"/>
                  </a:moveTo>
                  <a:cubicBezTo>
                    <a:pt x="9407" y="835"/>
                    <a:pt x="7572" y="1902"/>
                    <a:pt x="5704" y="2869"/>
                  </a:cubicBezTo>
                  <a:cubicBezTo>
                    <a:pt x="4804" y="3336"/>
                    <a:pt x="3836" y="3803"/>
                    <a:pt x="2936" y="4304"/>
                  </a:cubicBezTo>
                  <a:cubicBezTo>
                    <a:pt x="2168" y="4738"/>
                    <a:pt x="1068" y="5305"/>
                    <a:pt x="567" y="6072"/>
                  </a:cubicBezTo>
                  <a:cubicBezTo>
                    <a:pt x="0" y="6972"/>
                    <a:pt x="734" y="8040"/>
                    <a:pt x="1468" y="8607"/>
                  </a:cubicBezTo>
                  <a:cubicBezTo>
                    <a:pt x="1826" y="8891"/>
                    <a:pt x="2188" y="9006"/>
                    <a:pt x="2549" y="9006"/>
                  </a:cubicBezTo>
                  <a:cubicBezTo>
                    <a:pt x="3162" y="9006"/>
                    <a:pt x="3769" y="8673"/>
                    <a:pt x="4337" y="8273"/>
                  </a:cubicBezTo>
                  <a:cubicBezTo>
                    <a:pt x="5871" y="7239"/>
                    <a:pt x="7239" y="5838"/>
                    <a:pt x="8540" y="4504"/>
                  </a:cubicBezTo>
                  <a:cubicBezTo>
                    <a:pt x="9140" y="3870"/>
                    <a:pt x="9807" y="3203"/>
                    <a:pt x="10508" y="2669"/>
                  </a:cubicBezTo>
                  <a:cubicBezTo>
                    <a:pt x="11141" y="2169"/>
                    <a:pt x="11809" y="1569"/>
                    <a:pt x="12342" y="968"/>
                  </a:cubicBezTo>
                  <a:cubicBezTo>
                    <a:pt x="11975" y="668"/>
                    <a:pt x="11642" y="334"/>
                    <a:pt x="11342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1"/>
            <p:cNvSpPr/>
            <p:nvPr/>
          </p:nvSpPr>
          <p:spPr>
            <a:xfrm>
              <a:off x="2229275" y="1678300"/>
              <a:ext cx="261025" cy="167600"/>
            </a:xfrm>
            <a:custGeom>
              <a:avLst/>
              <a:gdLst/>
              <a:ahLst/>
              <a:cxnLst/>
              <a:rect l="l" t="t" r="r" b="b"/>
              <a:pathLst>
                <a:path w="10441" h="6704" extrusionOk="0">
                  <a:moveTo>
                    <a:pt x="9774" y="1"/>
                  </a:moveTo>
                  <a:cubicBezTo>
                    <a:pt x="9407" y="101"/>
                    <a:pt x="9073" y="334"/>
                    <a:pt x="8706" y="435"/>
                  </a:cubicBezTo>
                  <a:cubicBezTo>
                    <a:pt x="8139" y="535"/>
                    <a:pt x="7605" y="535"/>
                    <a:pt x="7038" y="568"/>
                  </a:cubicBezTo>
                  <a:lnTo>
                    <a:pt x="6772" y="568"/>
                  </a:lnTo>
                  <a:cubicBezTo>
                    <a:pt x="6538" y="668"/>
                    <a:pt x="6305" y="735"/>
                    <a:pt x="6104" y="801"/>
                  </a:cubicBezTo>
                  <a:cubicBezTo>
                    <a:pt x="5137" y="1135"/>
                    <a:pt x="4136" y="1435"/>
                    <a:pt x="3169" y="1769"/>
                  </a:cubicBezTo>
                  <a:cubicBezTo>
                    <a:pt x="2368" y="2069"/>
                    <a:pt x="1468" y="2403"/>
                    <a:pt x="867" y="3036"/>
                  </a:cubicBezTo>
                  <a:cubicBezTo>
                    <a:pt x="200" y="3737"/>
                    <a:pt x="0" y="4838"/>
                    <a:pt x="33" y="5772"/>
                  </a:cubicBezTo>
                  <a:cubicBezTo>
                    <a:pt x="57" y="6467"/>
                    <a:pt x="566" y="6703"/>
                    <a:pt x="1263" y="6703"/>
                  </a:cubicBezTo>
                  <a:cubicBezTo>
                    <a:pt x="2571" y="6703"/>
                    <a:pt x="4539" y="5868"/>
                    <a:pt x="5170" y="5672"/>
                  </a:cubicBezTo>
                  <a:cubicBezTo>
                    <a:pt x="6138" y="5371"/>
                    <a:pt x="7072" y="5004"/>
                    <a:pt x="8006" y="4604"/>
                  </a:cubicBezTo>
                  <a:cubicBezTo>
                    <a:pt x="8473" y="4404"/>
                    <a:pt x="8873" y="4171"/>
                    <a:pt x="9273" y="3904"/>
                  </a:cubicBezTo>
                  <a:cubicBezTo>
                    <a:pt x="9640" y="3670"/>
                    <a:pt x="10141" y="3437"/>
                    <a:pt x="10341" y="3070"/>
                  </a:cubicBezTo>
                  <a:cubicBezTo>
                    <a:pt x="10374" y="3003"/>
                    <a:pt x="10407" y="2970"/>
                    <a:pt x="10441" y="2936"/>
                  </a:cubicBezTo>
                  <a:cubicBezTo>
                    <a:pt x="10141" y="2002"/>
                    <a:pt x="9907" y="1002"/>
                    <a:pt x="9774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1"/>
            <p:cNvSpPr/>
            <p:nvPr/>
          </p:nvSpPr>
          <p:spPr>
            <a:xfrm>
              <a:off x="2150050" y="1162150"/>
              <a:ext cx="337750" cy="374625"/>
            </a:xfrm>
            <a:custGeom>
              <a:avLst/>
              <a:gdLst/>
              <a:ahLst/>
              <a:cxnLst/>
              <a:rect l="l" t="t" r="r" b="b"/>
              <a:pathLst>
                <a:path w="13510" h="14985" extrusionOk="0">
                  <a:moveTo>
                    <a:pt x="2779" y="0"/>
                  </a:moveTo>
                  <a:cubicBezTo>
                    <a:pt x="1805" y="0"/>
                    <a:pt x="834" y="525"/>
                    <a:pt x="367" y="1433"/>
                  </a:cubicBezTo>
                  <a:cubicBezTo>
                    <a:pt x="33" y="2100"/>
                    <a:pt x="0" y="3068"/>
                    <a:pt x="0" y="3835"/>
                  </a:cubicBezTo>
                  <a:cubicBezTo>
                    <a:pt x="33" y="4402"/>
                    <a:pt x="67" y="5036"/>
                    <a:pt x="300" y="5603"/>
                  </a:cubicBezTo>
                  <a:cubicBezTo>
                    <a:pt x="534" y="6237"/>
                    <a:pt x="1001" y="6837"/>
                    <a:pt x="1401" y="7437"/>
                  </a:cubicBezTo>
                  <a:cubicBezTo>
                    <a:pt x="1768" y="8005"/>
                    <a:pt x="2168" y="8572"/>
                    <a:pt x="2602" y="9105"/>
                  </a:cubicBezTo>
                  <a:cubicBezTo>
                    <a:pt x="3436" y="10173"/>
                    <a:pt x="4370" y="11140"/>
                    <a:pt x="5404" y="11974"/>
                  </a:cubicBezTo>
                  <a:cubicBezTo>
                    <a:pt x="6405" y="12775"/>
                    <a:pt x="7472" y="13442"/>
                    <a:pt x="8606" y="13975"/>
                  </a:cubicBezTo>
                  <a:cubicBezTo>
                    <a:pt x="9273" y="14309"/>
                    <a:pt x="10007" y="14543"/>
                    <a:pt x="10674" y="14809"/>
                  </a:cubicBezTo>
                  <a:cubicBezTo>
                    <a:pt x="11120" y="14958"/>
                    <a:pt x="11539" y="14985"/>
                    <a:pt x="11965" y="14985"/>
                  </a:cubicBezTo>
                  <a:cubicBezTo>
                    <a:pt x="12209" y="14985"/>
                    <a:pt x="12454" y="14976"/>
                    <a:pt x="12709" y="14976"/>
                  </a:cubicBezTo>
                  <a:lnTo>
                    <a:pt x="12843" y="14976"/>
                  </a:lnTo>
                  <a:cubicBezTo>
                    <a:pt x="12976" y="14176"/>
                    <a:pt x="13210" y="13408"/>
                    <a:pt x="13510" y="12675"/>
                  </a:cubicBezTo>
                  <a:cubicBezTo>
                    <a:pt x="13009" y="12508"/>
                    <a:pt x="12709" y="12141"/>
                    <a:pt x="12342" y="11774"/>
                  </a:cubicBezTo>
                  <a:cubicBezTo>
                    <a:pt x="11842" y="11240"/>
                    <a:pt x="11308" y="10740"/>
                    <a:pt x="10841" y="10173"/>
                  </a:cubicBezTo>
                  <a:cubicBezTo>
                    <a:pt x="10408" y="9606"/>
                    <a:pt x="10041" y="8972"/>
                    <a:pt x="9640" y="8338"/>
                  </a:cubicBezTo>
                  <a:cubicBezTo>
                    <a:pt x="9207" y="7638"/>
                    <a:pt x="8706" y="7004"/>
                    <a:pt x="8273" y="6303"/>
                  </a:cubicBezTo>
                  <a:cubicBezTo>
                    <a:pt x="7939" y="5736"/>
                    <a:pt x="7706" y="5136"/>
                    <a:pt x="7405" y="4569"/>
                  </a:cubicBezTo>
                  <a:cubicBezTo>
                    <a:pt x="7072" y="4002"/>
                    <a:pt x="6705" y="3435"/>
                    <a:pt x="6338" y="2901"/>
                  </a:cubicBezTo>
                  <a:cubicBezTo>
                    <a:pt x="5637" y="1867"/>
                    <a:pt x="4837" y="566"/>
                    <a:pt x="3603" y="132"/>
                  </a:cubicBezTo>
                  <a:cubicBezTo>
                    <a:pt x="3336" y="43"/>
                    <a:pt x="3057" y="0"/>
                    <a:pt x="2779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1"/>
            <p:cNvSpPr/>
            <p:nvPr/>
          </p:nvSpPr>
          <p:spPr>
            <a:xfrm>
              <a:off x="2217600" y="1558225"/>
              <a:ext cx="252700" cy="119500"/>
            </a:xfrm>
            <a:custGeom>
              <a:avLst/>
              <a:gdLst/>
              <a:ahLst/>
              <a:cxnLst/>
              <a:rect l="l" t="t" r="r" b="b"/>
              <a:pathLst>
                <a:path w="10108" h="4780" extrusionOk="0">
                  <a:moveTo>
                    <a:pt x="9707" y="0"/>
                  </a:moveTo>
                  <a:cubicBezTo>
                    <a:pt x="9674" y="34"/>
                    <a:pt x="9674" y="34"/>
                    <a:pt x="9640" y="34"/>
                  </a:cubicBezTo>
                  <a:cubicBezTo>
                    <a:pt x="9440" y="101"/>
                    <a:pt x="9173" y="134"/>
                    <a:pt x="8973" y="201"/>
                  </a:cubicBezTo>
                  <a:cubicBezTo>
                    <a:pt x="8473" y="301"/>
                    <a:pt x="7972" y="401"/>
                    <a:pt x="7472" y="434"/>
                  </a:cubicBezTo>
                  <a:cubicBezTo>
                    <a:pt x="6952" y="497"/>
                    <a:pt x="6418" y="530"/>
                    <a:pt x="5879" y="530"/>
                  </a:cubicBezTo>
                  <a:cubicBezTo>
                    <a:pt x="5276" y="530"/>
                    <a:pt x="4668" y="489"/>
                    <a:pt x="4070" y="401"/>
                  </a:cubicBezTo>
                  <a:cubicBezTo>
                    <a:pt x="3450" y="334"/>
                    <a:pt x="2626" y="107"/>
                    <a:pt x="1878" y="107"/>
                  </a:cubicBezTo>
                  <a:cubicBezTo>
                    <a:pt x="1498" y="107"/>
                    <a:pt x="1137" y="165"/>
                    <a:pt x="834" y="334"/>
                  </a:cubicBezTo>
                  <a:cubicBezTo>
                    <a:pt x="200" y="734"/>
                    <a:pt x="0" y="1802"/>
                    <a:pt x="0" y="2469"/>
                  </a:cubicBezTo>
                  <a:cubicBezTo>
                    <a:pt x="0" y="4454"/>
                    <a:pt x="1890" y="4780"/>
                    <a:pt x="3537" y="4780"/>
                  </a:cubicBezTo>
                  <a:cubicBezTo>
                    <a:pt x="3966" y="4780"/>
                    <a:pt x="4378" y="4758"/>
                    <a:pt x="4737" y="4737"/>
                  </a:cubicBezTo>
                  <a:cubicBezTo>
                    <a:pt x="5671" y="4670"/>
                    <a:pt x="6571" y="4604"/>
                    <a:pt x="7472" y="4504"/>
                  </a:cubicBezTo>
                  <a:cubicBezTo>
                    <a:pt x="8006" y="4370"/>
                    <a:pt x="8573" y="4237"/>
                    <a:pt x="9173" y="4203"/>
                  </a:cubicBezTo>
                  <a:cubicBezTo>
                    <a:pt x="9273" y="4170"/>
                    <a:pt x="9373" y="4137"/>
                    <a:pt x="9473" y="4103"/>
                  </a:cubicBezTo>
                  <a:cubicBezTo>
                    <a:pt x="9674" y="4003"/>
                    <a:pt x="9874" y="3903"/>
                    <a:pt x="10074" y="3870"/>
                  </a:cubicBezTo>
                  <a:cubicBezTo>
                    <a:pt x="10074" y="3837"/>
                    <a:pt x="10107" y="3837"/>
                    <a:pt x="10107" y="3837"/>
                  </a:cubicBezTo>
                  <a:cubicBezTo>
                    <a:pt x="10074" y="3736"/>
                    <a:pt x="10074" y="3603"/>
                    <a:pt x="10074" y="3503"/>
                  </a:cubicBezTo>
                  <a:cubicBezTo>
                    <a:pt x="9940" y="2335"/>
                    <a:pt x="9907" y="1168"/>
                    <a:pt x="10041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1"/>
            <p:cNvSpPr/>
            <p:nvPr/>
          </p:nvSpPr>
          <p:spPr>
            <a:xfrm>
              <a:off x="2058300" y="2028550"/>
              <a:ext cx="227700" cy="258725"/>
            </a:xfrm>
            <a:custGeom>
              <a:avLst/>
              <a:gdLst/>
              <a:ahLst/>
              <a:cxnLst/>
              <a:rect l="l" t="t" r="r" b="b"/>
              <a:pathLst>
                <a:path w="9108" h="10349" extrusionOk="0">
                  <a:moveTo>
                    <a:pt x="7406" y="1"/>
                  </a:moveTo>
                  <a:cubicBezTo>
                    <a:pt x="6672" y="468"/>
                    <a:pt x="5972" y="1168"/>
                    <a:pt x="5338" y="1669"/>
                  </a:cubicBezTo>
                  <a:cubicBezTo>
                    <a:pt x="4471" y="2403"/>
                    <a:pt x="3603" y="3137"/>
                    <a:pt x="2803" y="3937"/>
                  </a:cubicBezTo>
                  <a:cubicBezTo>
                    <a:pt x="2002" y="4738"/>
                    <a:pt x="1202" y="5638"/>
                    <a:pt x="601" y="6606"/>
                  </a:cubicBezTo>
                  <a:cubicBezTo>
                    <a:pt x="1" y="7640"/>
                    <a:pt x="401" y="8674"/>
                    <a:pt x="1135" y="9541"/>
                  </a:cubicBezTo>
                  <a:cubicBezTo>
                    <a:pt x="1469" y="9941"/>
                    <a:pt x="1869" y="10308"/>
                    <a:pt x="2403" y="10342"/>
                  </a:cubicBezTo>
                  <a:cubicBezTo>
                    <a:pt x="2442" y="10346"/>
                    <a:pt x="2480" y="10348"/>
                    <a:pt x="2518" y="10348"/>
                  </a:cubicBezTo>
                  <a:cubicBezTo>
                    <a:pt x="3060" y="10348"/>
                    <a:pt x="3467" y="9920"/>
                    <a:pt x="3904" y="9608"/>
                  </a:cubicBezTo>
                  <a:cubicBezTo>
                    <a:pt x="4804" y="8874"/>
                    <a:pt x="5571" y="7973"/>
                    <a:pt x="6239" y="7006"/>
                  </a:cubicBezTo>
                  <a:cubicBezTo>
                    <a:pt x="6839" y="6105"/>
                    <a:pt x="7206" y="5038"/>
                    <a:pt x="7873" y="4171"/>
                  </a:cubicBezTo>
                  <a:cubicBezTo>
                    <a:pt x="8207" y="3737"/>
                    <a:pt x="8507" y="3203"/>
                    <a:pt x="8774" y="2736"/>
                  </a:cubicBezTo>
                  <a:cubicBezTo>
                    <a:pt x="8907" y="2503"/>
                    <a:pt x="8974" y="2236"/>
                    <a:pt x="9107" y="2002"/>
                  </a:cubicBezTo>
                  <a:cubicBezTo>
                    <a:pt x="8340" y="1569"/>
                    <a:pt x="7706" y="835"/>
                    <a:pt x="7406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1"/>
            <p:cNvSpPr/>
            <p:nvPr/>
          </p:nvSpPr>
          <p:spPr>
            <a:xfrm>
              <a:off x="2009100" y="1783875"/>
              <a:ext cx="206000" cy="146000"/>
            </a:xfrm>
            <a:custGeom>
              <a:avLst/>
              <a:gdLst/>
              <a:ahLst/>
              <a:cxnLst/>
              <a:rect l="l" t="t" r="r" b="b"/>
              <a:pathLst>
                <a:path w="8240" h="5840" extrusionOk="0">
                  <a:moveTo>
                    <a:pt x="6539" y="0"/>
                  </a:moveTo>
                  <a:cubicBezTo>
                    <a:pt x="6342" y="0"/>
                    <a:pt x="6151" y="12"/>
                    <a:pt x="5972" y="48"/>
                  </a:cubicBezTo>
                  <a:cubicBezTo>
                    <a:pt x="5038" y="214"/>
                    <a:pt x="4137" y="515"/>
                    <a:pt x="3270" y="915"/>
                  </a:cubicBezTo>
                  <a:cubicBezTo>
                    <a:pt x="2002" y="1449"/>
                    <a:pt x="1" y="2416"/>
                    <a:pt x="34" y="4017"/>
                  </a:cubicBezTo>
                  <a:cubicBezTo>
                    <a:pt x="34" y="4851"/>
                    <a:pt x="434" y="5418"/>
                    <a:pt x="1235" y="5652"/>
                  </a:cubicBezTo>
                  <a:cubicBezTo>
                    <a:pt x="1625" y="5765"/>
                    <a:pt x="2125" y="5839"/>
                    <a:pt x="2624" y="5839"/>
                  </a:cubicBezTo>
                  <a:cubicBezTo>
                    <a:pt x="3151" y="5839"/>
                    <a:pt x="3677" y="5757"/>
                    <a:pt x="4070" y="5552"/>
                  </a:cubicBezTo>
                  <a:cubicBezTo>
                    <a:pt x="4838" y="5185"/>
                    <a:pt x="5671" y="4651"/>
                    <a:pt x="6272" y="4050"/>
                  </a:cubicBezTo>
                  <a:cubicBezTo>
                    <a:pt x="6605" y="3784"/>
                    <a:pt x="6972" y="3583"/>
                    <a:pt x="7306" y="3283"/>
                  </a:cubicBezTo>
                  <a:cubicBezTo>
                    <a:pt x="7439" y="3150"/>
                    <a:pt x="7906" y="2850"/>
                    <a:pt x="8006" y="2683"/>
                  </a:cubicBezTo>
                  <a:cubicBezTo>
                    <a:pt x="8073" y="2583"/>
                    <a:pt x="8140" y="2516"/>
                    <a:pt x="8240" y="2483"/>
                  </a:cubicBezTo>
                  <a:cubicBezTo>
                    <a:pt x="8107" y="2316"/>
                    <a:pt x="8040" y="2116"/>
                    <a:pt x="8006" y="1849"/>
                  </a:cubicBezTo>
                  <a:cubicBezTo>
                    <a:pt x="7940" y="1248"/>
                    <a:pt x="8006" y="615"/>
                    <a:pt x="8140" y="14"/>
                  </a:cubicBezTo>
                  <a:lnTo>
                    <a:pt x="8140" y="14"/>
                  </a:lnTo>
                  <a:cubicBezTo>
                    <a:pt x="7996" y="36"/>
                    <a:pt x="7844" y="43"/>
                    <a:pt x="7688" y="43"/>
                  </a:cubicBezTo>
                  <a:cubicBezTo>
                    <a:pt x="7315" y="43"/>
                    <a:pt x="6916" y="0"/>
                    <a:pt x="6539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1"/>
            <p:cNvSpPr/>
            <p:nvPr/>
          </p:nvSpPr>
          <p:spPr>
            <a:xfrm>
              <a:off x="2024950" y="1456650"/>
              <a:ext cx="175150" cy="180925"/>
            </a:xfrm>
            <a:custGeom>
              <a:avLst/>
              <a:gdLst/>
              <a:ahLst/>
              <a:cxnLst/>
              <a:rect l="l" t="t" r="r" b="b"/>
              <a:pathLst>
                <a:path w="7006" h="7237" extrusionOk="0">
                  <a:moveTo>
                    <a:pt x="1811" y="0"/>
                  </a:moveTo>
                  <a:cubicBezTo>
                    <a:pt x="1246" y="0"/>
                    <a:pt x="827" y="584"/>
                    <a:pt x="568" y="1128"/>
                  </a:cubicBezTo>
                  <a:cubicBezTo>
                    <a:pt x="401" y="1495"/>
                    <a:pt x="167" y="1895"/>
                    <a:pt x="101" y="2296"/>
                  </a:cubicBezTo>
                  <a:cubicBezTo>
                    <a:pt x="1" y="2763"/>
                    <a:pt x="134" y="3230"/>
                    <a:pt x="301" y="3663"/>
                  </a:cubicBezTo>
                  <a:cubicBezTo>
                    <a:pt x="668" y="4631"/>
                    <a:pt x="1468" y="5364"/>
                    <a:pt x="2235" y="6032"/>
                  </a:cubicBezTo>
                  <a:cubicBezTo>
                    <a:pt x="2903" y="6599"/>
                    <a:pt x="3837" y="7166"/>
                    <a:pt x="4737" y="7166"/>
                  </a:cubicBezTo>
                  <a:cubicBezTo>
                    <a:pt x="5053" y="7166"/>
                    <a:pt x="5386" y="7236"/>
                    <a:pt x="5711" y="7236"/>
                  </a:cubicBezTo>
                  <a:cubicBezTo>
                    <a:pt x="5833" y="7236"/>
                    <a:pt x="5953" y="7226"/>
                    <a:pt x="6072" y="7199"/>
                  </a:cubicBezTo>
                  <a:cubicBezTo>
                    <a:pt x="6272" y="7166"/>
                    <a:pt x="6505" y="7132"/>
                    <a:pt x="6705" y="7099"/>
                  </a:cubicBezTo>
                  <a:cubicBezTo>
                    <a:pt x="6539" y="6232"/>
                    <a:pt x="6639" y="5264"/>
                    <a:pt x="7006" y="4464"/>
                  </a:cubicBezTo>
                  <a:cubicBezTo>
                    <a:pt x="6605" y="4364"/>
                    <a:pt x="6205" y="4097"/>
                    <a:pt x="5905" y="3797"/>
                  </a:cubicBezTo>
                  <a:cubicBezTo>
                    <a:pt x="5238" y="3163"/>
                    <a:pt x="4504" y="2496"/>
                    <a:pt x="3903" y="1762"/>
                  </a:cubicBezTo>
                  <a:cubicBezTo>
                    <a:pt x="3436" y="1228"/>
                    <a:pt x="3003" y="528"/>
                    <a:pt x="2336" y="161"/>
                  </a:cubicBezTo>
                  <a:cubicBezTo>
                    <a:pt x="2149" y="49"/>
                    <a:pt x="1974" y="0"/>
                    <a:pt x="1811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1"/>
            <p:cNvSpPr/>
            <p:nvPr/>
          </p:nvSpPr>
          <p:spPr>
            <a:xfrm>
              <a:off x="2007450" y="931525"/>
              <a:ext cx="198500" cy="257300"/>
            </a:xfrm>
            <a:custGeom>
              <a:avLst/>
              <a:gdLst/>
              <a:ahLst/>
              <a:cxnLst/>
              <a:rect l="l" t="t" r="r" b="b"/>
              <a:pathLst>
                <a:path w="7940" h="10292" extrusionOk="0">
                  <a:moveTo>
                    <a:pt x="2483" y="0"/>
                  </a:moveTo>
                  <a:cubicBezTo>
                    <a:pt x="2360" y="0"/>
                    <a:pt x="2233" y="16"/>
                    <a:pt x="2102" y="51"/>
                  </a:cubicBezTo>
                  <a:cubicBezTo>
                    <a:pt x="1701" y="151"/>
                    <a:pt x="1301" y="317"/>
                    <a:pt x="1001" y="551"/>
                  </a:cubicBezTo>
                  <a:cubicBezTo>
                    <a:pt x="0" y="1218"/>
                    <a:pt x="167" y="2452"/>
                    <a:pt x="467" y="3486"/>
                  </a:cubicBezTo>
                  <a:cubicBezTo>
                    <a:pt x="767" y="4454"/>
                    <a:pt x="1134" y="5388"/>
                    <a:pt x="1701" y="6255"/>
                  </a:cubicBezTo>
                  <a:cubicBezTo>
                    <a:pt x="2335" y="7156"/>
                    <a:pt x="3036" y="7990"/>
                    <a:pt x="3769" y="8824"/>
                  </a:cubicBezTo>
                  <a:cubicBezTo>
                    <a:pt x="4103" y="9190"/>
                    <a:pt x="4403" y="9591"/>
                    <a:pt x="4737" y="9924"/>
                  </a:cubicBezTo>
                  <a:cubicBezTo>
                    <a:pt x="4904" y="10058"/>
                    <a:pt x="5037" y="10191"/>
                    <a:pt x="5204" y="10291"/>
                  </a:cubicBezTo>
                  <a:cubicBezTo>
                    <a:pt x="5304" y="10091"/>
                    <a:pt x="5404" y="9924"/>
                    <a:pt x="5504" y="9758"/>
                  </a:cubicBezTo>
                  <a:cubicBezTo>
                    <a:pt x="6104" y="8990"/>
                    <a:pt x="6972" y="8357"/>
                    <a:pt x="7939" y="8190"/>
                  </a:cubicBezTo>
                  <a:cubicBezTo>
                    <a:pt x="7138" y="6422"/>
                    <a:pt x="6772" y="4487"/>
                    <a:pt x="5671" y="2886"/>
                  </a:cubicBezTo>
                  <a:cubicBezTo>
                    <a:pt x="5371" y="2419"/>
                    <a:pt x="5104" y="1952"/>
                    <a:pt x="4770" y="1518"/>
                  </a:cubicBezTo>
                  <a:cubicBezTo>
                    <a:pt x="4470" y="1151"/>
                    <a:pt x="4136" y="851"/>
                    <a:pt x="3769" y="551"/>
                  </a:cubicBezTo>
                  <a:cubicBezTo>
                    <a:pt x="3373" y="234"/>
                    <a:pt x="2955" y="0"/>
                    <a:pt x="2483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1"/>
            <p:cNvSpPr/>
            <p:nvPr/>
          </p:nvSpPr>
          <p:spPr>
            <a:xfrm>
              <a:off x="2022450" y="2276250"/>
              <a:ext cx="120950" cy="259600"/>
            </a:xfrm>
            <a:custGeom>
              <a:avLst/>
              <a:gdLst/>
              <a:ahLst/>
              <a:cxnLst/>
              <a:rect l="l" t="t" r="r" b="b"/>
              <a:pathLst>
                <a:path w="4838" h="10384" extrusionOk="0">
                  <a:moveTo>
                    <a:pt x="1702" y="0"/>
                  </a:moveTo>
                  <a:cubicBezTo>
                    <a:pt x="1568" y="234"/>
                    <a:pt x="1401" y="467"/>
                    <a:pt x="1301" y="767"/>
                  </a:cubicBezTo>
                  <a:cubicBezTo>
                    <a:pt x="1101" y="1201"/>
                    <a:pt x="968" y="1668"/>
                    <a:pt x="801" y="2135"/>
                  </a:cubicBezTo>
                  <a:cubicBezTo>
                    <a:pt x="434" y="3236"/>
                    <a:pt x="201" y="4270"/>
                    <a:pt x="101" y="5437"/>
                  </a:cubicBezTo>
                  <a:cubicBezTo>
                    <a:pt x="0" y="6571"/>
                    <a:pt x="134" y="7605"/>
                    <a:pt x="334" y="8740"/>
                  </a:cubicBezTo>
                  <a:cubicBezTo>
                    <a:pt x="401" y="9207"/>
                    <a:pt x="434" y="9574"/>
                    <a:pt x="834" y="9840"/>
                  </a:cubicBezTo>
                  <a:cubicBezTo>
                    <a:pt x="1268" y="10141"/>
                    <a:pt x="1768" y="10307"/>
                    <a:pt x="2269" y="10374"/>
                  </a:cubicBezTo>
                  <a:cubicBezTo>
                    <a:pt x="2340" y="10380"/>
                    <a:pt x="2414" y="10383"/>
                    <a:pt x="2492" y="10383"/>
                  </a:cubicBezTo>
                  <a:cubicBezTo>
                    <a:pt x="3291" y="10383"/>
                    <a:pt x="4391" y="10061"/>
                    <a:pt x="4604" y="9240"/>
                  </a:cubicBezTo>
                  <a:cubicBezTo>
                    <a:pt x="4704" y="8740"/>
                    <a:pt x="4837" y="8206"/>
                    <a:pt x="4771" y="7706"/>
                  </a:cubicBezTo>
                  <a:cubicBezTo>
                    <a:pt x="4704" y="7205"/>
                    <a:pt x="4570" y="6671"/>
                    <a:pt x="4470" y="6171"/>
                  </a:cubicBezTo>
                  <a:cubicBezTo>
                    <a:pt x="4304" y="5204"/>
                    <a:pt x="4137" y="4203"/>
                    <a:pt x="4103" y="3202"/>
                  </a:cubicBezTo>
                  <a:cubicBezTo>
                    <a:pt x="4103" y="2735"/>
                    <a:pt x="4137" y="2235"/>
                    <a:pt x="4170" y="1768"/>
                  </a:cubicBezTo>
                  <a:cubicBezTo>
                    <a:pt x="4203" y="1601"/>
                    <a:pt x="4203" y="1434"/>
                    <a:pt x="4203" y="1268"/>
                  </a:cubicBezTo>
                  <a:lnTo>
                    <a:pt x="4203" y="1268"/>
                  </a:lnTo>
                  <a:cubicBezTo>
                    <a:pt x="4093" y="1281"/>
                    <a:pt x="3982" y="1290"/>
                    <a:pt x="3872" y="1290"/>
                  </a:cubicBezTo>
                  <a:cubicBezTo>
                    <a:pt x="3716" y="1290"/>
                    <a:pt x="3559" y="1273"/>
                    <a:pt x="3403" y="1234"/>
                  </a:cubicBezTo>
                  <a:cubicBezTo>
                    <a:pt x="2769" y="1067"/>
                    <a:pt x="2169" y="600"/>
                    <a:pt x="1702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1"/>
            <p:cNvSpPr/>
            <p:nvPr/>
          </p:nvSpPr>
          <p:spPr>
            <a:xfrm>
              <a:off x="1999100" y="2548925"/>
              <a:ext cx="122600" cy="203500"/>
            </a:xfrm>
            <a:custGeom>
              <a:avLst/>
              <a:gdLst/>
              <a:ahLst/>
              <a:cxnLst/>
              <a:rect l="l" t="t" r="r" b="b"/>
              <a:pathLst>
                <a:path w="4904" h="8140" extrusionOk="0">
                  <a:moveTo>
                    <a:pt x="1935" y="1"/>
                  </a:moveTo>
                  <a:cubicBezTo>
                    <a:pt x="1835" y="168"/>
                    <a:pt x="1768" y="334"/>
                    <a:pt x="1702" y="501"/>
                  </a:cubicBezTo>
                  <a:cubicBezTo>
                    <a:pt x="1535" y="901"/>
                    <a:pt x="1401" y="1302"/>
                    <a:pt x="1268" y="1702"/>
                  </a:cubicBezTo>
                  <a:cubicBezTo>
                    <a:pt x="1068" y="2536"/>
                    <a:pt x="1035" y="3370"/>
                    <a:pt x="968" y="4237"/>
                  </a:cubicBezTo>
                  <a:cubicBezTo>
                    <a:pt x="901" y="5038"/>
                    <a:pt x="734" y="5805"/>
                    <a:pt x="534" y="6572"/>
                  </a:cubicBezTo>
                  <a:cubicBezTo>
                    <a:pt x="434" y="6906"/>
                    <a:pt x="334" y="7273"/>
                    <a:pt x="201" y="7606"/>
                  </a:cubicBezTo>
                  <a:cubicBezTo>
                    <a:pt x="134" y="7773"/>
                    <a:pt x="67" y="7973"/>
                    <a:pt x="0" y="8140"/>
                  </a:cubicBezTo>
                  <a:cubicBezTo>
                    <a:pt x="234" y="8073"/>
                    <a:pt x="534" y="7906"/>
                    <a:pt x="701" y="7840"/>
                  </a:cubicBezTo>
                  <a:cubicBezTo>
                    <a:pt x="1101" y="7640"/>
                    <a:pt x="1468" y="7406"/>
                    <a:pt x="1768" y="7106"/>
                  </a:cubicBezTo>
                  <a:cubicBezTo>
                    <a:pt x="2402" y="6372"/>
                    <a:pt x="2869" y="5471"/>
                    <a:pt x="3403" y="4704"/>
                  </a:cubicBezTo>
                  <a:cubicBezTo>
                    <a:pt x="3937" y="3937"/>
                    <a:pt x="4304" y="3136"/>
                    <a:pt x="4570" y="2302"/>
                  </a:cubicBezTo>
                  <a:cubicBezTo>
                    <a:pt x="4704" y="1902"/>
                    <a:pt x="4737" y="1535"/>
                    <a:pt x="4804" y="1102"/>
                  </a:cubicBezTo>
                  <a:cubicBezTo>
                    <a:pt x="4837" y="868"/>
                    <a:pt x="4904" y="668"/>
                    <a:pt x="4871" y="401"/>
                  </a:cubicBezTo>
                  <a:cubicBezTo>
                    <a:pt x="4871" y="301"/>
                    <a:pt x="4771" y="168"/>
                    <a:pt x="4837" y="168"/>
                  </a:cubicBezTo>
                  <a:cubicBezTo>
                    <a:pt x="4771" y="168"/>
                    <a:pt x="4704" y="134"/>
                    <a:pt x="4670" y="101"/>
                  </a:cubicBezTo>
                  <a:cubicBezTo>
                    <a:pt x="4604" y="134"/>
                    <a:pt x="4504" y="134"/>
                    <a:pt x="4437" y="168"/>
                  </a:cubicBezTo>
                  <a:cubicBezTo>
                    <a:pt x="4168" y="245"/>
                    <a:pt x="3854" y="282"/>
                    <a:pt x="3525" y="282"/>
                  </a:cubicBezTo>
                  <a:cubicBezTo>
                    <a:pt x="2997" y="282"/>
                    <a:pt x="2428" y="186"/>
                    <a:pt x="1935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1"/>
            <p:cNvSpPr/>
            <p:nvPr/>
          </p:nvSpPr>
          <p:spPr>
            <a:xfrm>
              <a:off x="1925725" y="766000"/>
              <a:ext cx="138450" cy="180975"/>
            </a:xfrm>
            <a:custGeom>
              <a:avLst/>
              <a:gdLst/>
              <a:ahLst/>
              <a:cxnLst/>
              <a:rect l="l" t="t" r="r" b="b"/>
              <a:pathLst>
                <a:path w="5538" h="7239" extrusionOk="0">
                  <a:moveTo>
                    <a:pt x="1868" y="0"/>
                  </a:moveTo>
                  <a:cubicBezTo>
                    <a:pt x="1801" y="0"/>
                    <a:pt x="1735" y="0"/>
                    <a:pt x="1668" y="33"/>
                  </a:cubicBezTo>
                  <a:cubicBezTo>
                    <a:pt x="1334" y="100"/>
                    <a:pt x="1001" y="434"/>
                    <a:pt x="801" y="701"/>
                  </a:cubicBezTo>
                  <a:cubicBezTo>
                    <a:pt x="0" y="1668"/>
                    <a:pt x="367" y="3269"/>
                    <a:pt x="901" y="4303"/>
                  </a:cubicBezTo>
                  <a:cubicBezTo>
                    <a:pt x="1234" y="4970"/>
                    <a:pt x="1601" y="5637"/>
                    <a:pt x="2068" y="6205"/>
                  </a:cubicBezTo>
                  <a:cubicBezTo>
                    <a:pt x="2402" y="6571"/>
                    <a:pt x="2735" y="6872"/>
                    <a:pt x="3036" y="7239"/>
                  </a:cubicBezTo>
                  <a:cubicBezTo>
                    <a:pt x="3202" y="6938"/>
                    <a:pt x="3469" y="6705"/>
                    <a:pt x="3769" y="6505"/>
                  </a:cubicBezTo>
                  <a:cubicBezTo>
                    <a:pt x="4270" y="6205"/>
                    <a:pt x="4904" y="5938"/>
                    <a:pt x="5537" y="5871"/>
                  </a:cubicBezTo>
                  <a:cubicBezTo>
                    <a:pt x="5471" y="5271"/>
                    <a:pt x="5237" y="4703"/>
                    <a:pt x="5104" y="4103"/>
                  </a:cubicBezTo>
                  <a:cubicBezTo>
                    <a:pt x="4937" y="3369"/>
                    <a:pt x="4770" y="2769"/>
                    <a:pt x="4336" y="2168"/>
                  </a:cubicBezTo>
                  <a:cubicBezTo>
                    <a:pt x="3869" y="1568"/>
                    <a:pt x="3336" y="1001"/>
                    <a:pt x="2802" y="500"/>
                  </a:cubicBezTo>
                  <a:cubicBezTo>
                    <a:pt x="2602" y="367"/>
                    <a:pt x="2402" y="167"/>
                    <a:pt x="2168" y="67"/>
                  </a:cubicBezTo>
                  <a:cubicBezTo>
                    <a:pt x="2132" y="79"/>
                    <a:pt x="2091" y="87"/>
                    <a:pt x="2050" y="87"/>
                  </a:cubicBezTo>
                  <a:cubicBezTo>
                    <a:pt x="1979" y="87"/>
                    <a:pt x="1910" y="64"/>
                    <a:pt x="1868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1"/>
            <p:cNvSpPr/>
            <p:nvPr/>
          </p:nvSpPr>
          <p:spPr>
            <a:xfrm>
              <a:off x="1876500" y="1354400"/>
              <a:ext cx="159325" cy="142150"/>
            </a:xfrm>
            <a:custGeom>
              <a:avLst/>
              <a:gdLst/>
              <a:ahLst/>
              <a:cxnLst/>
              <a:rect l="l" t="t" r="r" b="b"/>
              <a:pathLst>
                <a:path w="6373" h="5686" extrusionOk="0">
                  <a:moveTo>
                    <a:pt x="2942" y="1"/>
                  </a:moveTo>
                  <a:cubicBezTo>
                    <a:pt x="2875" y="1"/>
                    <a:pt x="2807" y="5"/>
                    <a:pt x="2736" y="14"/>
                  </a:cubicBezTo>
                  <a:cubicBezTo>
                    <a:pt x="2136" y="148"/>
                    <a:pt x="1569" y="581"/>
                    <a:pt x="1102" y="982"/>
                  </a:cubicBezTo>
                  <a:cubicBezTo>
                    <a:pt x="835" y="1182"/>
                    <a:pt x="601" y="1382"/>
                    <a:pt x="368" y="1615"/>
                  </a:cubicBezTo>
                  <a:cubicBezTo>
                    <a:pt x="1" y="2049"/>
                    <a:pt x="1" y="2416"/>
                    <a:pt x="201" y="2916"/>
                  </a:cubicBezTo>
                  <a:cubicBezTo>
                    <a:pt x="468" y="3483"/>
                    <a:pt x="902" y="3984"/>
                    <a:pt x="1369" y="4384"/>
                  </a:cubicBezTo>
                  <a:cubicBezTo>
                    <a:pt x="1902" y="4851"/>
                    <a:pt x="2569" y="5218"/>
                    <a:pt x="3203" y="5452"/>
                  </a:cubicBezTo>
                  <a:cubicBezTo>
                    <a:pt x="3604" y="5585"/>
                    <a:pt x="4004" y="5618"/>
                    <a:pt x="4404" y="5618"/>
                  </a:cubicBezTo>
                  <a:cubicBezTo>
                    <a:pt x="4504" y="5618"/>
                    <a:pt x="5171" y="5652"/>
                    <a:pt x="5105" y="5685"/>
                  </a:cubicBezTo>
                  <a:cubicBezTo>
                    <a:pt x="5171" y="5652"/>
                    <a:pt x="5238" y="5652"/>
                    <a:pt x="5305" y="5652"/>
                  </a:cubicBezTo>
                  <a:cubicBezTo>
                    <a:pt x="5338" y="5518"/>
                    <a:pt x="5405" y="5385"/>
                    <a:pt x="5438" y="5251"/>
                  </a:cubicBezTo>
                  <a:cubicBezTo>
                    <a:pt x="5672" y="4684"/>
                    <a:pt x="5939" y="4151"/>
                    <a:pt x="6372" y="3717"/>
                  </a:cubicBezTo>
                  <a:cubicBezTo>
                    <a:pt x="6139" y="3417"/>
                    <a:pt x="5972" y="2983"/>
                    <a:pt x="5805" y="2716"/>
                  </a:cubicBezTo>
                  <a:cubicBezTo>
                    <a:pt x="5438" y="2049"/>
                    <a:pt x="5005" y="1449"/>
                    <a:pt x="4504" y="882"/>
                  </a:cubicBezTo>
                  <a:cubicBezTo>
                    <a:pt x="4050" y="427"/>
                    <a:pt x="3596" y="1"/>
                    <a:pt x="2942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1"/>
            <p:cNvSpPr/>
            <p:nvPr/>
          </p:nvSpPr>
          <p:spPr>
            <a:xfrm>
              <a:off x="1798950" y="1898475"/>
              <a:ext cx="217675" cy="276750"/>
            </a:xfrm>
            <a:custGeom>
              <a:avLst/>
              <a:gdLst/>
              <a:ahLst/>
              <a:cxnLst/>
              <a:rect l="l" t="t" r="r" b="b"/>
              <a:pathLst>
                <a:path w="8707" h="11070" extrusionOk="0">
                  <a:moveTo>
                    <a:pt x="7640" y="0"/>
                  </a:moveTo>
                  <a:cubicBezTo>
                    <a:pt x="7173" y="367"/>
                    <a:pt x="6739" y="734"/>
                    <a:pt x="6305" y="1101"/>
                  </a:cubicBezTo>
                  <a:cubicBezTo>
                    <a:pt x="5405" y="1868"/>
                    <a:pt x="4571" y="2702"/>
                    <a:pt x="3803" y="3603"/>
                  </a:cubicBezTo>
                  <a:cubicBezTo>
                    <a:pt x="2469" y="5104"/>
                    <a:pt x="968" y="6672"/>
                    <a:pt x="301" y="8606"/>
                  </a:cubicBezTo>
                  <a:cubicBezTo>
                    <a:pt x="1" y="9507"/>
                    <a:pt x="168" y="10808"/>
                    <a:pt x="1302" y="11041"/>
                  </a:cubicBezTo>
                  <a:cubicBezTo>
                    <a:pt x="1420" y="11061"/>
                    <a:pt x="1536" y="11070"/>
                    <a:pt x="1649" y="11070"/>
                  </a:cubicBezTo>
                  <a:cubicBezTo>
                    <a:pt x="2525" y="11070"/>
                    <a:pt x="3250" y="10528"/>
                    <a:pt x="3870" y="9907"/>
                  </a:cubicBezTo>
                  <a:cubicBezTo>
                    <a:pt x="5204" y="8540"/>
                    <a:pt x="5738" y="6672"/>
                    <a:pt x="6605" y="5004"/>
                  </a:cubicBezTo>
                  <a:cubicBezTo>
                    <a:pt x="6839" y="4570"/>
                    <a:pt x="6972" y="4070"/>
                    <a:pt x="7239" y="3636"/>
                  </a:cubicBezTo>
                  <a:cubicBezTo>
                    <a:pt x="7473" y="3269"/>
                    <a:pt x="7740" y="2869"/>
                    <a:pt x="7973" y="2469"/>
                  </a:cubicBezTo>
                  <a:cubicBezTo>
                    <a:pt x="8173" y="2202"/>
                    <a:pt x="8407" y="1868"/>
                    <a:pt x="8707" y="1601"/>
                  </a:cubicBezTo>
                  <a:cubicBezTo>
                    <a:pt x="8574" y="1535"/>
                    <a:pt x="8407" y="1435"/>
                    <a:pt x="8307" y="1301"/>
                  </a:cubicBezTo>
                  <a:cubicBezTo>
                    <a:pt x="7940" y="968"/>
                    <a:pt x="7740" y="501"/>
                    <a:pt x="7640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1"/>
            <p:cNvSpPr/>
            <p:nvPr/>
          </p:nvSpPr>
          <p:spPr>
            <a:xfrm>
              <a:off x="1843150" y="638075"/>
              <a:ext cx="123450" cy="141275"/>
            </a:xfrm>
            <a:custGeom>
              <a:avLst/>
              <a:gdLst/>
              <a:ahLst/>
              <a:cxnLst/>
              <a:rect l="l" t="t" r="r" b="b"/>
              <a:pathLst>
                <a:path w="4938" h="5651" extrusionOk="0">
                  <a:moveTo>
                    <a:pt x="2144" y="0"/>
                  </a:moveTo>
                  <a:cubicBezTo>
                    <a:pt x="1673" y="0"/>
                    <a:pt x="1265" y="350"/>
                    <a:pt x="935" y="681"/>
                  </a:cubicBezTo>
                  <a:cubicBezTo>
                    <a:pt x="401" y="1214"/>
                    <a:pt x="1" y="1915"/>
                    <a:pt x="234" y="2682"/>
                  </a:cubicBezTo>
                  <a:cubicBezTo>
                    <a:pt x="434" y="3416"/>
                    <a:pt x="1168" y="3883"/>
                    <a:pt x="1702" y="4350"/>
                  </a:cubicBezTo>
                  <a:cubicBezTo>
                    <a:pt x="2169" y="4717"/>
                    <a:pt x="2603" y="5117"/>
                    <a:pt x="3036" y="5517"/>
                  </a:cubicBezTo>
                  <a:cubicBezTo>
                    <a:pt x="3103" y="5551"/>
                    <a:pt x="3136" y="5617"/>
                    <a:pt x="3203" y="5651"/>
                  </a:cubicBezTo>
                  <a:cubicBezTo>
                    <a:pt x="3370" y="5384"/>
                    <a:pt x="3570" y="5150"/>
                    <a:pt x="3837" y="4950"/>
                  </a:cubicBezTo>
                  <a:cubicBezTo>
                    <a:pt x="4237" y="4683"/>
                    <a:pt x="4604" y="4550"/>
                    <a:pt x="4938" y="4550"/>
                  </a:cubicBezTo>
                  <a:cubicBezTo>
                    <a:pt x="4771" y="4050"/>
                    <a:pt x="4504" y="3549"/>
                    <a:pt x="4337" y="3016"/>
                  </a:cubicBezTo>
                  <a:cubicBezTo>
                    <a:pt x="4170" y="2415"/>
                    <a:pt x="3903" y="1915"/>
                    <a:pt x="3603" y="1381"/>
                  </a:cubicBezTo>
                  <a:cubicBezTo>
                    <a:pt x="3370" y="947"/>
                    <a:pt x="3070" y="380"/>
                    <a:pt x="2603" y="114"/>
                  </a:cubicBezTo>
                  <a:cubicBezTo>
                    <a:pt x="2444" y="34"/>
                    <a:pt x="2291" y="0"/>
                    <a:pt x="2144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1"/>
            <p:cNvSpPr/>
            <p:nvPr/>
          </p:nvSpPr>
          <p:spPr>
            <a:xfrm>
              <a:off x="1674700" y="1273650"/>
              <a:ext cx="253550" cy="109475"/>
            </a:xfrm>
            <a:custGeom>
              <a:avLst/>
              <a:gdLst/>
              <a:ahLst/>
              <a:cxnLst/>
              <a:rect l="l" t="t" r="r" b="b"/>
              <a:pathLst>
                <a:path w="10142" h="4379" extrusionOk="0">
                  <a:moveTo>
                    <a:pt x="5222" y="0"/>
                  </a:moveTo>
                  <a:cubicBezTo>
                    <a:pt x="3530" y="0"/>
                    <a:pt x="1828" y="616"/>
                    <a:pt x="634" y="1810"/>
                  </a:cubicBezTo>
                  <a:cubicBezTo>
                    <a:pt x="434" y="1977"/>
                    <a:pt x="301" y="2177"/>
                    <a:pt x="167" y="2377"/>
                  </a:cubicBezTo>
                  <a:cubicBezTo>
                    <a:pt x="101" y="2444"/>
                    <a:pt x="34" y="2510"/>
                    <a:pt x="1" y="2577"/>
                  </a:cubicBezTo>
                  <a:cubicBezTo>
                    <a:pt x="167" y="2544"/>
                    <a:pt x="367" y="2510"/>
                    <a:pt x="568" y="2477"/>
                  </a:cubicBezTo>
                  <a:cubicBezTo>
                    <a:pt x="751" y="2437"/>
                    <a:pt x="929" y="2420"/>
                    <a:pt x="1104" y="2420"/>
                  </a:cubicBezTo>
                  <a:cubicBezTo>
                    <a:pt x="1660" y="2420"/>
                    <a:pt x="2186" y="2592"/>
                    <a:pt x="2769" y="2744"/>
                  </a:cubicBezTo>
                  <a:cubicBezTo>
                    <a:pt x="3737" y="3011"/>
                    <a:pt x="4737" y="3178"/>
                    <a:pt x="5738" y="3511"/>
                  </a:cubicBezTo>
                  <a:cubicBezTo>
                    <a:pt x="6138" y="3645"/>
                    <a:pt x="6572" y="3745"/>
                    <a:pt x="6939" y="3978"/>
                  </a:cubicBezTo>
                  <a:cubicBezTo>
                    <a:pt x="7106" y="4078"/>
                    <a:pt x="7239" y="4212"/>
                    <a:pt x="7439" y="4278"/>
                  </a:cubicBezTo>
                  <a:cubicBezTo>
                    <a:pt x="7539" y="4312"/>
                    <a:pt x="7606" y="4345"/>
                    <a:pt x="7706" y="4378"/>
                  </a:cubicBezTo>
                  <a:cubicBezTo>
                    <a:pt x="7873" y="4145"/>
                    <a:pt x="8106" y="3945"/>
                    <a:pt x="8306" y="3745"/>
                  </a:cubicBezTo>
                  <a:cubicBezTo>
                    <a:pt x="8840" y="3244"/>
                    <a:pt x="9474" y="2744"/>
                    <a:pt x="10141" y="2477"/>
                  </a:cubicBezTo>
                  <a:cubicBezTo>
                    <a:pt x="10008" y="2310"/>
                    <a:pt x="9874" y="2144"/>
                    <a:pt x="9774" y="2043"/>
                  </a:cubicBezTo>
                  <a:cubicBezTo>
                    <a:pt x="9474" y="1743"/>
                    <a:pt x="9174" y="1410"/>
                    <a:pt x="8874" y="1143"/>
                  </a:cubicBezTo>
                  <a:cubicBezTo>
                    <a:pt x="8206" y="542"/>
                    <a:pt x="7106" y="209"/>
                    <a:pt x="6238" y="75"/>
                  </a:cubicBezTo>
                  <a:cubicBezTo>
                    <a:pt x="5903" y="25"/>
                    <a:pt x="5562" y="0"/>
                    <a:pt x="5222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1"/>
            <p:cNvSpPr/>
            <p:nvPr/>
          </p:nvSpPr>
          <p:spPr>
            <a:xfrm>
              <a:off x="1738075" y="563275"/>
              <a:ext cx="139300" cy="89325"/>
            </a:xfrm>
            <a:custGeom>
              <a:avLst/>
              <a:gdLst/>
              <a:ahLst/>
              <a:cxnLst/>
              <a:rect l="l" t="t" r="r" b="b"/>
              <a:pathLst>
                <a:path w="5572" h="3573" extrusionOk="0">
                  <a:moveTo>
                    <a:pt x="1899" y="1"/>
                  </a:moveTo>
                  <a:cubicBezTo>
                    <a:pt x="1734" y="1"/>
                    <a:pt x="1568" y="21"/>
                    <a:pt x="1402" y="70"/>
                  </a:cubicBezTo>
                  <a:cubicBezTo>
                    <a:pt x="1101" y="137"/>
                    <a:pt x="268" y="570"/>
                    <a:pt x="134" y="904"/>
                  </a:cubicBezTo>
                  <a:cubicBezTo>
                    <a:pt x="1" y="1304"/>
                    <a:pt x="935" y="1938"/>
                    <a:pt x="1235" y="2105"/>
                  </a:cubicBezTo>
                  <a:cubicBezTo>
                    <a:pt x="1735" y="2405"/>
                    <a:pt x="2269" y="2538"/>
                    <a:pt x="2769" y="2739"/>
                  </a:cubicBezTo>
                  <a:cubicBezTo>
                    <a:pt x="3270" y="2972"/>
                    <a:pt x="3803" y="3172"/>
                    <a:pt x="4104" y="3573"/>
                  </a:cubicBezTo>
                  <a:cubicBezTo>
                    <a:pt x="4370" y="3172"/>
                    <a:pt x="4771" y="2805"/>
                    <a:pt x="5171" y="2538"/>
                  </a:cubicBezTo>
                  <a:cubicBezTo>
                    <a:pt x="5304" y="2438"/>
                    <a:pt x="5438" y="2372"/>
                    <a:pt x="5571" y="2338"/>
                  </a:cubicBezTo>
                  <a:cubicBezTo>
                    <a:pt x="5038" y="1371"/>
                    <a:pt x="4070" y="637"/>
                    <a:pt x="3070" y="237"/>
                  </a:cubicBezTo>
                  <a:cubicBezTo>
                    <a:pt x="2692" y="119"/>
                    <a:pt x="2298" y="1"/>
                    <a:pt x="1899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1"/>
            <p:cNvSpPr/>
            <p:nvPr/>
          </p:nvSpPr>
          <p:spPr>
            <a:xfrm>
              <a:off x="1663850" y="2174500"/>
              <a:ext cx="181000" cy="221025"/>
            </a:xfrm>
            <a:custGeom>
              <a:avLst/>
              <a:gdLst/>
              <a:ahLst/>
              <a:cxnLst/>
              <a:rect l="l" t="t" r="r" b="b"/>
              <a:pathLst>
                <a:path w="7240" h="8841" extrusionOk="0">
                  <a:moveTo>
                    <a:pt x="5305" y="0"/>
                  </a:moveTo>
                  <a:cubicBezTo>
                    <a:pt x="5138" y="267"/>
                    <a:pt x="4938" y="501"/>
                    <a:pt x="4771" y="734"/>
                  </a:cubicBezTo>
                  <a:cubicBezTo>
                    <a:pt x="4504" y="1135"/>
                    <a:pt x="4271" y="1535"/>
                    <a:pt x="4070" y="1969"/>
                  </a:cubicBezTo>
                  <a:cubicBezTo>
                    <a:pt x="3670" y="2836"/>
                    <a:pt x="3270" y="3770"/>
                    <a:pt x="2870" y="4637"/>
                  </a:cubicBezTo>
                  <a:cubicBezTo>
                    <a:pt x="2403" y="5604"/>
                    <a:pt x="1869" y="6438"/>
                    <a:pt x="1268" y="7272"/>
                  </a:cubicBezTo>
                  <a:cubicBezTo>
                    <a:pt x="1002" y="7639"/>
                    <a:pt x="735" y="8006"/>
                    <a:pt x="435" y="8373"/>
                  </a:cubicBezTo>
                  <a:cubicBezTo>
                    <a:pt x="301" y="8540"/>
                    <a:pt x="168" y="8673"/>
                    <a:pt x="1" y="8840"/>
                  </a:cubicBezTo>
                  <a:cubicBezTo>
                    <a:pt x="134" y="8807"/>
                    <a:pt x="268" y="8740"/>
                    <a:pt x="401" y="8673"/>
                  </a:cubicBezTo>
                  <a:cubicBezTo>
                    <a:pt x="635" y="8573"/>
                    <a:pt x="868" y="8440"/>
                    <a:pt x="1135" y="8340"/>
                  </a:cubicBezTo>
                  <a:cubicBezTo>
                    <a:pt x="2303" y="7873"/>
                    <a:pt x="3237" y="7339"/>
                    <a:pt x="4137" y="6438"/>
                  </a:cubicBezTo>
                  <a:cubicBezTo>
                    <a:pt x="4971" y="5571"/>
                    <a:pt x="5938" y="4670"/>
                    <a:pt x="6539" y="3670"/>
                  </a:cubicBezTo>
                  <a:cubicBezTo>
                    <a:pt x="6672" y="3436"/>
                    <a:pt x="6839" y="3203"/>
                    <a:pt x="6973" y="2969"/>
                  </a:cubicBezTo>
                  <a:cubicBezTo>
                    <a:pt x="7139" y="2702"/>
                    <a:pt x="7139" y="2502"/>
                    <a:pt x="7139" y="2202"/>
                  </a:cubicBezTo>
                  <a:cubicBezTo>
                    <a:pt x="7139" y="1935"/>
                    <a:pt x="7239" y="1668"/>
                    <a:pt x="7239" y="1401"/>
                  </a:cubicBezTo>
                  <a:cubicBezTo>
                    <a:pt x="7239" y="1235"/>
                    <a:pt x="7239" y="1035"/>
                    <a:pt x="7206" y="834"/>
                  </a:cubicBezTo>
                  <a:cubicBezTo>
                    <a:pt x="6472" y="834"/>
                    <a:pt x="5805" y="601"/>
                    <a:pt x="5305" y="0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1"/>
            <p:cNvSpPr/>
            <p:nvPr/>
          </p:nvSpPr>
          <p:spPr>
            <a:xfrm>
              <a:off x="2474450" y="1316950"/>
              <a:ext cx="346075" cy="1177800"/>
            </a:xfrm>
            <a:custGeom>
              <a:avLst/>
              <a:gdLst/>
              <a:ahLst/>
              <a:cxnLst/>
              <a:rect l="l" t="t" r="r" b="b"/>
              <a:pathLst>
                <a:path w="13843" h="47112" extrusionOk="0">
                  <a:moveTo>
                    <a:pt x="7839" y="22361"/>
                  </a:moveTo>
                  <a:cubicBezTo>
                    <a:pt x="8039" y="22394"/>
                    <a:pt x="8239" y="22427"/>
                    <a:pt x="8439" y="22461"/>
                  </a:cubicBezTo>
                  <a:cubicBezTo>
                    <a:pt x="8506" y="22461"/>
                    <a:pt x="8573" y="22494"/>
                    <a:pt x="8640" y="22494"/>
                  </a:cubicBezTo>
                  <a:cubicBezTo>
                    <a:pt x="8273" y="22861"/>
                    <a:pt x="7906" y="23295"/>
                    <a:pt x="7605" y="23728"/>
                  </a:cubicBezTo>
                  <a:cubicBezTo>
                    <a:pt x="7605" y="23695"/>
                    <a:pt x="7605" y="23695"/>
                    <a:pt x="7605" y="23695"/>
                  </a:cubicBezTo>
                  <a:cubicBezTo>
                    <a:pt x="7706" y="23528"/>
                    <a:pt x="7772" y="23361"/>
                    <a:pt x="7872" y="23228"/>
                  </a:cubicBezTo>
                  <a:cubicBezTo>
                    <a:pt x="7972" y="23061"/>
                    <a:pt x="8072" y="22928"/>
                    <a:pt x="8072" y="22727"/>
                  </a:cubicBezTo>
                  <a:cubicBezTo>
                    <a:pt x="8072" y="22594"/>
                    <a:pt x="7972" y="22494"/>
                    <a:pt x="7872" y="22461"/>
                  </a:cubicBezTo>
                  <a:cubicBezTo>
                    <a:pt x="7872" y="22427"/>
                    <a:pt x="7839" y="22394"/>
                    <a:pt x="7839" y="22361"/>
                  </a:cubicBezTo>
                  <a:close/>
                  <a:moveTo>
                    <a:pt x="4970" y="39073"/>
                  </a:moveTo>
                  <a:cubicBezTo>
                    <a:pt x="5070" y="39773"/>
                    <a:pt x="5237" y="40440"/>
                    <a:pt x="5404" y="41074"/>
                  </a:cubicBezTo>
                  <a:cubicBezTo>
                    <a:pt x="5137" y="40474"/>
                    <a:pt x="4937" y="39873"/>
                    <a:pt x="4837" y="39206"/>
                  </a:cubicBezTo>
                  <a:cubicBezTo>
                    <a:pt x="4870" y="39173"/>
                    <a:pt x="4937" y="39139"/>
                    <a:pt x="4970" y="39073"/>
                  </a:cubicBezTo>
                  <a:close/>
                  <a:moveTo>
                    <a:pt x="8173" y="1"/>
                  </a:moveTo>
                  <a:cubicBezTo>
                    <a:pt x="8021" y="1"/>
                    <a:pt x="7862" y="45"/>
                    <a:pt x="7706" y="145"/>
                  </a:cubicBezTo>
                  <a:cubicBezTo>
                    <a:pt x="7605" y="245"/>
                    <a:pt x="7505" y="311"/>
                    <a:pt x="7372" y="412"/>
                  </a:cubicBezTo>
                  <a:cubicBezTo>
                    <a:pt x="7289" y="361"/>
                    <a:pt x="7188" y="328"/>
                    <a:pt x="7080" y="328"/>
                  </a:cubicBezTo>
                  <a:cubicBezTo>
                    <a:pt x="6972" y="328"/>
                    <a:pt x="6855" y="361"/>
                    <a:pt x="6738" y="445"/>
                  </a:cubicBezTo>
                  <a:cubicBezTo>
                    <a:pt x="5404" y="1346"/>
                    <a:pt x="4270" y="2380"/>
                    <a:pt x="3402" y="3647"/>
                  </a:cubicBezTo>
                  <a:cubicBezTo>
                    <a:pt x="3302" y="3781"/>
                    <a:pt x="3202" y="3881"/>
                    <a:pt x="3102" y="4014"/>
                  </a:cubicBezTo>
                  <a:cubicBezTo>
                    <a:pt x="2970" y="3897"/>
                    <a:pt x="2780" y="3831"/>
                    <a:pt x="2589" y="3831"/>
                  </a:cubicBezTo>
                  <a:cubicBezTo>
                    <a:pt x="2345" y="3831"/>
                    <a:pt x="2099" y="3938"/>
                    <a:pt x="1968" y="4181"/>
                  </a:cubicBezTo>
                  <a:cubicBezTo>
                    <a:pt x="1468" y="5015"/>
                    <a:pt x="934" y="5749"/>
                    <a:pt x="667" y="6683"/>
                  </a:cubicBezTo>
                  <a:cubicBezTo>
                    <a:pt x="400" y="7650"/>
                    <a:pt x="267" y="8617"/>
                    <a:pt x="200" y="9618"/>
                  </a:cubicBezTo>
                  <a:cubicBezTo>
                    <a:pt x="133" y="10919"/>
                    <a:pt x="234" y="12253"/>
                    <a:pt x="500" y="13554"/>
                  </a:cubicBezTo>
                  <a:cubicBezTo>
                    <a:pt x="534" y="13688"/>
                    <a:pt x="534" y="13854"/>
                    <a:pt x="567" y="14021"/>
                  </a:cubicBezTo>
                  <a:cubicBezTo>
                    <a:pt x="634" y="14989"/>
                    <a:pt x="867" y="15923"/>
                    <a:pt x="1234" y="16823"/>
                  </a:cubicBezTo>
                  <a:cubicBezTo>
                    <a:pt x="2001" y="18691"/>
                    <a:pt x="3269" y="20192"/>
                    <a:pt x="4970" y="21293"/>
                  </a:cubicBezTo>
                  <a:cubicBezTo>
                    <a:pt x="5537" y="21660"/>
                    <a:pt x="6204" y="21927"/>
                    <a:pt x="6905" y="22127"/>
                  </a:cubicBezTo>
                  <a:cubicBezTo>
                    <a:pt x="6004" y="22761"/>
                    <a:pt x="5104" y="23228"/>
                    <a:pt x="4303" y="24028"/>
                  </a:cubicBezTo>
                  <a:cubicBezTo>
                    <a:pt x="3503" y="24829"/>
                    <a:pt x="2869" y="25730"/>
                    <a:pt x="2302" y="26697"/>
                  </a:cubicBezTo>
                  <a:cubicBezTo>
                    <a:pt x="2035" y="27164"/>
                    <a:pt x="1701" y="27631"/>
                    <a:pt x="1501" y="28098"/>
                  </a:cubicBezTo>
                  <a:cubicBezTo>
                    <a:pt x="1268" y="28565"/>
                    <a:pt x="1168" y="29032"/>
                    <a:pt x="967" y="29499"/>
                  </a:cubicBezTo>
                  <a:cubicBezTo>
                    <a:pt x="600" y="30566"/>
                    <a:pt x="367" y="31601"/>
                    <a:pt x="200" y="32701"/>
                  </a:cubicBezTo>
                  <a:cubicBezTo>
                    <a:pt x="0" y="33902"/>
                    <a:pt x="167" y="35170"/>
                    <a:pt x="334" y="36371"/>
                  </a:cubicBezTo>
                  <a:cubicBezTo>
                    <a:pt x="534" y="37471"/>
                    <a:pt x="801" y="38572"/>
                    <a:pt x="1168" y="39640"/>
                  </a:cubicBezTo>
                  <a:cubicBezTo>
                    <a:pt x="1868" y="41708"/>
                    <a:pt x="2702" y="44476"/>
                    <a:pt x="4870" y="45510"/>
                  </a:cubicBezTo>
                  <a:cubicBezTo>
                    <a:pt x="4999" y="45570"/>
                    <a:pt x="5128" y="45597"/>
                    <a:pt x="5250" y="45597"/>
                  </a:cubicBezTo>
                  <a:cubicBezTo>
                    <a:pt x="5541" y="45597"/>
                    <a:pt x="5797" y="45445"/>
                    <a:pt x="5938" y="45210"/>
                  </a:cubicBezTo>
                  <a:cubicBezTo>
                    <a:pt x="6138" y="45344"/>
                    <a:pt x="6338" y="45510"/>
                    <a:pt x="6538" y="45644"/>
                  </a:cubicBezTo>
                  <a:cubicBezTo>
                    <a:pt x="6972" y="45977"/>
                    <a:pt x="7439" y="46378"/>
                    <a:pt x="7939" y="46611"/>
                  </a:cubicBezTo>
                  <a:cubicBezTo>
                    <a:pt x="8406" y="46845"/>
                    <a:pt x="8973" y="46878"/>
                    <a:pt x="9473" y="47078"/>
                  </a:cubicBezTo>
                  <a:cubicBezTo>
                    <a:pt x="9542" y="47101"/>
                    <a:pt x="9608" y="47112"/>
                    <a:pt x="9669" y="47112"/>
                  </a:cubicBezTo>
                  <a:cubicBezTo>
                    <a:pt x="9875" y="47112"/>
                    <a:pt x="10038" y="46991"/>
                    <a:pt x="10141" y="46811"/>
                  </a:cubicBezTo>
                  <a:cubicBezTo>
                    <a:pt x="10307" y="46745"/>
                    <a:pt x="10474" y="46578"/>
                    <a:pt x="10441" y="46311"/>
                  </a:cubicBezTo>
                  <a:cubicBezTo>
                    <a:pt x="10374" y="45344"/>
                    <a:pt x="9674" y="44977"/>
                    <a:pt x="9073" y="44310"/>
                  </a:cubicBezTo>
                  <a:cubicBezTo>
                    <a:pt x="8406" y="43609"/>
                    <a:pt x="7972" y="42708"/>
                    <a:pt x="7706" y="41774"/>
                  </a:cubicBezTo>
                  <a:cubicBezTo>
                    <a:pt x="7372" y="40807"/>
                    <a:pt x="7038" y="39740"/>
                    <a:pt x="6905" y="38739"/>
                  </a:cubicBezTo>
                  <a:cubicBezTo>
                    <a:pt x="6772" y="37638"/>
                    <a:pt x="6705" y="36604"/>
                    <a:pt x="6705" y="35503"/>
                  </a:cubicBezTo>
                  <a:cubicBezTo>
                    <a:pt x="6671" y="33268"/>
                    <a:pt x="6905" y="31100"/>
                    <a:pt x="7472" y="28932"/>
                  </a:cubicBezTo>
                  <a:cubicBezTo>
                    <a:pt x="8006" y="26897"/>
                    <a:pt x="8740" y="24762"/>
                    <a:pt x="10174" y="23228"/>
                  </a:cubicBezTo>
                  <a:cubicBezTo>
                    <a:pt x="10374" y="23028"/>
                    <a:pt x="10441" y="22828"/>
                    <a:pt x="10407" y="22627"/>
                  </a:cubicBezTo>
                  <a:cubicBezTo>
                    <a:pt x="11008" y="22627"/>
                    <a:pt x="11608" y="22527"/>
                    <a:pt x="12175" y="22361"/>
                  </a:cubicBezTo>
                  <a:cubicBezTo>
                    <a:pt x="12342" y="22294"/>
                    <a:pt x="12476" y="22160"/>
                    <a:pt x="12576" y="22027"/>
                  </a:cubicBezTo>
                  <a:lnTo>
                    <a:pt x="12809" y="22027"/>
                  </a:lnTo>
                  <a:cubicBezTo>
                    <a:pt x="12820" y="22027"/>
                    <a:pt x="12831" y="22028"/>
                    <a:pt x="12842" y="22028"/>
                  </a:cubicBezTo>
                  <a:cubicBezTo>
                    <a:pt x="13842" y="22028"/>
                    <a:pt x="13799" y="20525"/>
                    <a:pt x="12776" y="20426"/>
                  </a:cubicBezTo>
                  <a:cubicBezTo>
                    <a:pt x="11808" y="20326"/>
                    <a:pt x="10975" y="19792"/>
                    <a:pt x="10141" y="19325"/>
                  </a:cubicBezTo>
                  <a:cubicBezTo>
                    <a:pt x="9340" y="18858"/>
                    <a:pt x="8606" y="18358"/>
                    <a:pt x="7972" y="17657"/>
                  </a:cubicBezTo>
                  <a:cubicBezTo>
                    <a:pt x="7505" y="17090"/>
                    <a:pt x="7138" y="16390"/>
                    <a:pt x="6905" y="15689"/>
                  </a:cubicBezTo>
                  <a:cubicBezTo>
                    <a:pt x="6571" y="14788"/>
                    <a:pt x="6238" y="13854"/>
                    <a:pt x="6138" y="12920"/>
                  </a:cubicBezTo>
                  <a:cubicBezTo>
                    <a:pt x="5871" y="10886"/>
                    <a:pt x="5971" y="8918"/>
                    <a:pt x="6505" y="6916"/>
                  </a:cubicBezTo>
                  <a:cubicBezTo>
                    <a:pt x="6738" y="5949"/>
                    <a:pt x="7072" y="4948"/>
                    <a:pt x="7505" y="4047"/>
                  </a:cubicBezTo>
                  <a:cubicBezTo>
                    <a:pt x="7972" y="3180"/>
                    <a:pt x="8539" y="2313"/>
                    <a:pt x="9006" y="1446"/>
                  </a:cubicBezTo>
                  <a:cubicBezTo>
                    <a:pt x="9359" y="822"/>
                    <a:pt x="8830" y="1"/>
                    <a:pt x="8173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1"/>
            <p:cNvSpPr/>
            <p:nvPr/>
          </p:nvSpPr>
          <p:spPr>
            <a:xfrm>
              <a:off x="2314200" y="1853850"/>
              <a:ext cx="241500" cy="183350"/>
            </a:xfrm>
            <a:custGeom>
              <a:avLst/>
              <a:gdLst/>
              <a:ahLst/>
              <a:cxnLst/>
              <a:rect l="l" t="t" r="r" b="b"/>
              <a:pathLst>
                <a:path w="9660" h="7334" extrusionOk="0">
                  <a:moveTo>
                    <a:pt x="8722" y="1"/>
                  </a:moveTo>
                  <a:cubicBezTo>
                    <a:pt x="8636" y="1"/>
                    <a:pt x="8543" y="17"/>
                    <a:pt x="8445" y="51"/>
                  </a:cubicBezTo>
                  <a:cubicBezTo>
                    <a:pt x="6777" y="651"/>
                    <a:pt x="5476" y="1885"/>
                    <a:pt x="4142" y="3053"/>
                  </a:cubicBezTo>
                  <a:cubicBezTo>
                    <a:pt x="2908" y="4087"/>
                    <a:pt x="1807" y="5321"/>
                    <a:pt x="472" y="6188"/>
                  </a:cubicBezTo>
                  <a:cubicBezTo>
                    <a:pt x="0" y="6513"/>
                    <a:pt x="207" y="7334"/>
                    <a:pt x="700" y="7334"/>
                  </a:cubicBezTo>
                  <a:cubicBezTo>
                    <a:pt x="764" y="7334"/>
                    <a:pt x="833" y="7320"/>
                    <a:pt x="906" y="7289"/>
                  </a:cubicBezTo>
                  <a:cubicBezTo>
                    <a:pt x="2441" y="6655"/>
                    <a:pt x="3708" y="5755"/>
                    <a:pt x="5042" y="4787"/>
                  </a:cubicBezTo>
                  <a:cubicBezTo>
                    <a:pt x="6477" y="3753"/>
                    <a:pt x="8145" y="2853"/>
                    <a:pt x="9245" y="1452"/>
                  </a:cubicBezTo>
                  <a:cubicBezTo>
                    <a:pt x="9659" y="949"/>
                    <a:pt x="9392" y="1"/>
                    <a:pt x="872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1"/>
            <p:cNvSpPr/>
            <p:nvPr/>
          </p:nvSpPr>
          <p:spPr>
            <a:xfrm>
              <a:off x="2105000" y="2044625"/>
              <a:ext cx="190800" cy="238300"/>
            </a:xfrm>
            <a:custGeom>
              <a:avLst/>
              <a:gdLst/>
              <a:ahLst/>
              <a:cxnLst/>
              <a:rect l="l" t="t" r="r" b="b"/>
              <a:pathLst>
                <a:path w="7632" h="9532" extrusionOk="0">
                  <a:moveTo>
                    <a:pt x="6621" y="0"/>
                  </a:moveTo>
                  <a:cubicBezTo>
                    <a:pt x="6451" y="0"/>
                    <a:pt x="6280" y="67"/>
                    <a:pt x="6139" y="225"/>
                  </a:cubicBezTo>
                  <a:cubicBezTo>
                    <a:pt x="5571" y="892"/>
                    <a:pt x="4871" y="1493"/>
                    <a:pt x="4237" y="2127"/>
                  </a:cubicBezTo>
                  <a:cubicBezTo>
                    <a:pt x="3570" y="2760"/>
                    <a:pt x="2936" y="3494"/>
                    <a:pt x="2369" y="4228"/>
                  </a:cubicBezTo>
                  <a:cubicBezTo>
                    <a:pt x="1802" y="4962"/>
                    <a:pt x="1302" y="5729"/>
                    <a:pt x="801" y="6496"/>
                  </a:cubicBezTo>
                  <a:cubicBezTo>
                    <a:pt x="368" y="7164"/>
                    <a:pt x="1" y="7897"/>
                    <a:pt x="101" y="8631"/>
                  </a:cubicBezTo>
                  <a:cubicBezTo>
                    <a:pt x="101" y="8665"/>
                    <a:pt x="101" y="8698"/>
                    <a:pt x="101" y="8731"/>
                  </a:cubicBezTo>
                  <a:cubicBezTo>
                    <a:pt x="134" y="9165"/>
                    <a:pt x="434" y="9532"/>
                    <a:pt x="901" y="9532"/>
                  </a:cubicBezTo>
                  <a:cubicBezTo>
                    <a:pt x="1902" y="9499"/>
                    <a:pt x="2336" y="8698"/>
                    <a:pt x="2836" y="7931"/>
                  </a:cubicBezTo>
                  <a:cubicBezTo>
                    <a:pt x="3303" y="7164"/>
                    <a:pt x="3770" y="6363"/>
                    <a:pt x="4304" y="5596"/>
                  </a:cubicBezTo>
                  <a:cubicBezTo>
                    <a:pt x="5338" y="4128"/>
                    <a:pt x="6372" y="2660"/>
                    <a:pt x="7306" y="1126"/>
                  </a:cubicBezTo>
                  <a:cubicBezTo>
                    <a:pt x="7631" y="600"/>
                    <a:pt x="7131" y="0"/>
                    <a:pt x="6621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1"/>
            <p:cNvSpPr/>
            <p:nvPr/>
          </p:nvSpPr>
          <p:spPr>
            <a:xfrm>
              <a:off x="2084150" y="2304950"/>
              <a:ext cx="63425" cy="224300"/>
            </a:xfrm>
            <a:custGeom>
              <a:avLst/>
              <a:gdLst/>
              <a:ahLst/>
              <a:cxnLst/>
              <a:rect l="l" t="t" r="r" b="b"/>
              <a:pathLst>
                <a:path w="2537" h="8972" extrusionOk="0">
                  <a:moveTo>
                    <a:pt x="1010" y="0"/>
                  </a:moveTo>
                  <a:cubicBezTo>
                    <a:pt x="766" y="0"/>
                    <a:pt x="527" y="122"/>
                    <a:pt x="468" y="386"/>
                  </a:cubicBezTo>
                  <a:cubicBezTo>
                    <a:pt x="201" y="1721"/>
                    <a:pt x="101" y="3022"/>
                    <a:pt x="68" y="4423"/>
                  </a:cubicBezTo>
                  <a:cubicBezTo>
                    <a:pt x="68" y="5123"/>
                    <a:pt x="1" y="5824"/>
                    <a:pt x="1" y="6524"/>
                  </a:cubicBezTo>
                  <a:cubicBezTo>
                    <a:pt x="34" y="7258"/>
                    <a:pt x="1" y="8025"/>
                    <a:pt x="435" y="8659"/>
                  </a:cubicBezTo>
                  <a:cubicBezTo>
                    <a:pt x="572" y="8856"/>
                    <a:pt x="803" y="8971"/>
                    <a:pt x="1037" y="8971"/>
                  </a:cubicBezTo>
                  <a:cubicBezTo>
                    <a:pt x="1200" y="8971"/>
                    <a:pt x="1365" y="8916"/>
                    <a:pt x="1502" y="8792"/>
                  </a:cubicBezTo>
                  <a:cubicBezTo>
                    <a:pt x="2536" y="7758"/>
                    <a:pt x="2269" y="5957"/>
                    <a:pt x="2136" y="4623"/>
                  </a:cubicBezTo>
                  <a:cubicBezTo>
                    <a:pt x="2069" y="3956"/>
                    <a:pt x="1936" y="3255"/>
                    <a:pt x="1836" y="2588"/>
                  </a:cubicBezTo>
                  <a:cubicBezTo>
                    <a:pt x="1735" y="1888"/>
                    <a:pt x="1502" y="1254"/>
                    <a:pt x="1602" y="553"/>
                  </a:cubicBezTo>
                  <a:cubicBezTo>
                    <a:pt x="1639" y="198"/>
                    <a:pt x="1321" y="0"/>
                    <a:pt x="1010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1"/>
            <p:cNvSpPr/>
            <p:nvPr/>
          </p:nvSpPr>
          <p:spPr>
            <a:xfrm>
              <a:off x="2041925" y="2556950"/>
              <a:ext cx="77625" cy="137175"/>
            </a:xfrm>
            <a:custGeom>
              <a:avLst/>
              <a:gdLst/>
              <a:ahLst/>
              <a:cxnLst/>
              <a:rect l="l" t="t" r="r" b="b"/>
              <a:pathLst>
                <a:path w="3105" h="5487" extrusionOk="0">
                  <a:moveTo>
                    <a:pt x="2074" y="0"/>
                  </a:moveTo>
                  <a:cubicBezTo>
                    <a:pt x="1731" y="0"/>
                    <a:pt x="1390" y="187"/>
                    <a:pt x="1256" y="614"/>
                  </a:cubicBezTo>
                  <a:cubicBezTo>
                    <a:pt x="756" y="2015"/>
                    <a:pt x="55" y="3349"/>
                    <a:pt x="22" y="4884"/>
                  </a:cubicBezTo>
                  <a:cubicBezTo>
                    <a:pt x="0" y="5279"/>
                    <a:pt x="297" y="5487"/>
                    <a:pt x="626" y="5487"/>
                  </a:cubicBezTo>
                  <a:cubicBezTo>
                    <a:pt x="796" y="5487"/>
                    <a:pt x="975" y="5431"/>
                    <a:pt x="1123" y="5317"/>
                  </a:cubicBezTo>
                  <a:cubicBezTo>
                    <a:pt x="1757" y="4783"/>
                    <a:pt x="1923" y="4116"/>
                    <a:pt x="2157" y="3316"/>
                  </a:cubicBezTo>
                  <a:cubicBezTo>
                    <a:pt x="2390" y="2582"/>
                    <a:pt x="2691" y="1815"/>
                    <a:pt x="2924" y="1081"/>
                  </a:cubicBezTo>
                  <a:cubicBezTo>
                    <a:pt x="3104" y="420"/>
                    <a:pt x="2588" y="0"/>
                    <a:pt x="2074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1"/>
            <p:cNvSpPr/>
            <p:nvPr/>
          </p:nvSpPr>
          <p:spPr>
            <a:xfrm>
              <a:off x="1756475" y="2174875"/>
              <a:ext cx="81000" cy="129850"/>
            </a:xfrm>
            <a:custGeom>
              <a:avLst/>
              <a:gdLst/>
              <a:ahLst/>
              <a:cxnLst/>
              <a:rect l="l" t="t" r="r" b="b"/>
              <a:pathLst>
                <a:path w="3240" h="5194" extrusionOk="0">
                  <a:moveTo>
                    <a:pt x="2703" y="0"/>
                  </a:moveTo>
                  <a:cubicBezTo>
                    <a:pt x="2503" y="0"/>
                    <a:pt x="2292" y="86"/>
                    <a:pt x="2167" y="252"/>
                  </a:cubicBezTo>
                  <a:cubicBezTo>
                    <a:pt x="1299" y="1453"/>
                    <a:pt x="832" y="2921"/>
                    <a:pt x="232" y="4255"/>
                  </a:cubicBezTo>
                  <a:cubicBezTo>
                    <a:pt x="1" y="4740"/>
                    <a:pt x="410" y="5194"/>
                    <a:pt x="816" y="5194"/>
                  </a:cubicBezTo>
                  <a:cubicBezTo>
                    <a:pt x="997" y="5194"/>
                    <a:pt x="1176" y="5104"/>
                    <a:pt x="1299" y="4889"/>
                  </a:cubicBezTo>
                  <a:cubicBezTo>
                    <a:pt x="1633" y="4188"/>
                    <a:pt x="1967" y="3455"/>
                    <a:pt x="2367" y="2787"/>
                  </a:cubicBezTo>
                  <a:cubicBezTo>
                    <a:pt x="2834" y="2020"/>
                    <a:pt x="3134" y="1420"/>
                    <a:pt x="3201" y="519"/>
                  </a:cubicBezTo>
                  <a:cubicBezTo>
                    <a:pt x="3240" y="169"/>
                    <a:pt x="2983" y="0"/>
                    <a:pt x="2703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1"/>
            <p:cNvSpPr/>
            <p:nvPr/>
          </p:nvSpPr>
          <p:spPr>
            <a:xfrm>
              <a:off x="1831100" y="1915675"/>
              <a:ext cx="186025" cy="246750"/>
            </a:xfrm>
            <a:custGeom>
              <a:avLst/>
              <a:gdLst/>
              <a:ahLst/>
              <a:cxnLst/>
              <a:rect l="l" t="t" r="r" b="b"/>
              <a:pathLst>
                <a:path w="7441" h="9870" extrusionOk="0">
                  <a:moveTo>
                    <a:pt x="6435" y="0"/>
                  </a:moveTo>
                  <a:cubicBezTo>
                    <a:pt x="6306" y="0"/>
                    <a:pt x="6175" y="25"/>
                    <a:pt x="6053" y="79"/>
                  </a:cubicBezTo>
                  <a:cubicBezTo>
                    <a:pt x="5186" y="446"/>
                    <a:pt x="4652" y="1280"/>
                    <a:pt x="4119" y="2048"/>
                  </a:cubicBezTo>
                  <a:cubicBezTo>
                    <a:pt x="3552" y="2781"/>
                    <a:pt x="3051" y="3549"/>
                    <a:pt x="2551" y="4316"/>
                  </a:cubicBezTo>
                  <a:cubicBezTo>
                    <a:pt x="2084" y="5083"/>
                    <a:pt x="1650" y="5917"/>
                    <a:pt x="1217" y="6684"/>
                  </a:cubicBezTo>
                  <a:cubicBezTo>
                    <a:pt x="1016" y="7084"/>
                    <a:pt x="816" y="7451"/>
                    <a:pt x="649" y="7852"/>
                  </a:cubicBezTo>
                  <a:cubicBezTo>
                    <a:pt x="549" y="8052"/>
                    <a:pt x="449" y="8285"/>
                    <a:pt x="349" y="8485"/>
                  </a:cubicBezTo>
                  <a:cubicBezTo>
                    <a:pt x="283" y="8652"/>
                    <a:pt x="316" y="8852"/>
                    <a:pt x="216" y="9019"/>
                  </a:cubicBezTo>
                  <a:cubicBezTo>
                    <a:pt x="0" y="9423"/>
                    <a:pt x="306" y="9870"/>
                    <a:pt x="695" y="9870"/>
                  </a:cubicBezTo>
                  <a:cubicBezTo>
                    <a:pt x="788" y="9870"/>
                    <a:pt x="886" y="9844"/>
                    <a:pt x="983" y="9786"/>
                  </a:cubicBezTo>
                  <a:cubicBezTo>
                    <a:pt x="1617" y="9419"/>
                    <a:pt x="2084" y="8586"/>
                    <a:pt x="2517" y="7985"/>
                  </a:cubicBezTo>
                  <a:cubicBezTo>
                    <a:pt x="3051" y="7218"/>
                    <a:pt x="3585" y="6417"/>
                    <a:pt x="4119" y="5617"/>
                  </a:cubicBezTo>
                  <a:cubicBezTo>
                    <a:pt x="4619" y="4850"/>
                    <a:pt x="5119" y="4082"/>
                    <a:pt x="5686" y="3348"/>
                  </a:cubicBezTo>
                  <a:cubicBezTo>
                    <a:pt x="6253" y="2581"/>
                    <a:pt x="6954" y="1914"/>
                    <a:pt x="7254" y="980"/>
                  </a:cubicBezTo>
                  <a:cubicBezTo>
                    <a:pt x="7440" y="395"/>
                    <a:pt x="6947" y="0"/>
                    <a:pt x="6435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1"/>
            <p:cNvSpPr/>
            <p:nvPr/>
          </p:nvSpPr>
          <p:spPr>
            <a:xfrm>
              <a:off x="2017250" y="1815050"/>
              <a:ext cx="217675" cy="100200"/>
            </a:xfrm>
            <a:custGeom>
              <a:avLst/>
              <a:gdLst/>
              <a:ahLst/>
              <a:cxnLst/>
              <a:rect l="l" t="t" r="r" b="b"/>
              <a:pathLst>
                <a:path w="8707" h="4008" extrusionOk="0">
                  <a:moveTo>
                    <a:pt x="7920" y="0"/>
                  </a:moveTo>
                  <a:cubicBezTo>
                    <a:pt x="7907" y="0"/>
                    <a:pt x="7894" y="1"/>
                    <a:pt x="7881" y="1"/>
                  </a:cubicBezTo>
                  <a:cubicBezTo>
                    <a:pt x="6413" y="135"/>
                    <a:pt x="5245" y="1036"/>
                    <a:pt x="3878" y="1503"/>
                  </a:cubicBezTo>
                  <a:cubicBezTo>
                    <a:pt x="3277" y="1703"/>
                    <a:pt x="2677" y="1803"/>
                    <a:pt x="2143" y="2103"/>
                  </a:cubicBezTo>
                  <a:cubicBezTo>
                    <a:pt x="1543" y="2437"/>
                    <a:pt x="1009" y="2904"/>
                    <a:pt x="409" y="3237"/>
                  </a:cubicBezTo>
                  <a:cubicBezTo>
                    <a:pt x="1" y="3470"/>
                    <a:pt x="254" y="4008"/>
                    <a:pt x="636" y="4008"/>
                  </a:cubicBezTo>
                  <a:cubicBezTo>
                    <a:pt x="691" y="4008"/>
                    <a:pt x="749" y="3996"/>
                    <a:pt x="809" y="3971"/>
                  </a:cubicBezTo>
                  <a:cubicBezTo>
                    <a:pt x="1443" y="3671"/>
                    <a:pt x="2143" y="3637"/>
                    <a:pt x="2810" y="3437"/>
                  </a:cubicBezTo>
                  <a:cubicBezTo>
                    <a:pt x="3411" y="3270"/>
                    <a:pt x="4045" y="3237"/>
                    <a:pt x="4645" y="3070"/>
                  </a:cubicBezTo>
                  <a:cubicBezTo>
                    <a:pt x="5946" y="2703"/>
                    <a:pt x="7447" y="2170"/>
                    <a:pt x="8348" y="1136"/>
                  </a:cubicBezTo>
                  <a:cubicBezTo>
                    <a:pt x="8707" y="744"/>
                    <a:pt x="8523" y="0"/>
                    <a:pt x="7920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1"/>
            <p:cNvSpPr/>
            <p:nvPr/>
          </p:nvSpPr>
          <p:spPr>
            <a:xfrm>
              <a:off x="2250100" y="1726650"/>
              <a:ext cx="232475" cy="89000"/>
            </a:xfrm>
            <a:custGeom>
              <a:avLst/>
              <a:gdLst/>
              <a:ahLst/>
              <a:cxnLst/>
              <a:rect l="l" t="t" r="r" b="b"/>
              <a:pathLst>
                <a:path w="9299" h="3560" extrusionOk="0">
                  <a:moveTo>
                    <a:pt x="8342" y="1"/>
                  </a:moveTo>
                  <a:cubicBezTo>
                    <a:pt x="8331" y="1"/>
                    <a:pt x="8319" y="1"/>
                    <a:pt x="8307" y="2"/>
                  </a:cubicBezTo>
                  <a:cubicBezTo>
                    <a:pt x="6839" y="68"/>
                    <a:pt x="5572" y="569"/>
                    <a:pt x="4171" y="1036"/>
                  </a:cubicBezTo>
                  <a:cubicBezTo>
                    <a:pt x="2870" y="1469"/>
                    <a:pt x="1569" y="1936"/>
                    <a:pt x="368" y="2603"/>
                  </a:cubicBezTo>
                  <a:cubicBezTo>
                    <a:pt x="1" y="2804"/>
                    <a:pt x="68" y="3404"/>
                    <a:pt x="501" y="3504"/>
                  </a:cubicBezTo>
                  <a:cubicBezTo>
                    <a:pt x="667" y="3543"/>
                    <a:pt x="848" y="3559"/>
                    <a:pt x="1034" y="3559"/>
                  </a:cubicBezTo>
                  <a:cubicBezTo>
                    <a:pt x="1484" y="3559"/>
                    <a:pt x="1968" y="3465"/>
                    <a:pt x="2369" y="3371"/>
                  </a:cubicBezTo>
                  <a:cubicBezTo>
                    <a:pt x="3137" y="3204"/>
                    <a:pt x="3904" y="3037"/>
                    <a:pt x="4671" y="2804"/>
                  </a:cubicBezTo>
                  <a:cubicBezTo>
                    <a:pt x="5371" y="2603"/>
                    <a:pt x="6039" y="2370"/>
                    <a:pt x="6739" y="2170"/>
                  </a:cubicBezTo>
                  <a:cubicBezTo>
                    <a:pt x="7506" y="1970"/>
                    <a:pt x="8207" y="1770"/>
                    <a:pt x="8841" y="1236"/>
                  </a:cubicBezTo>
                  <a:cubicBezTo>
                    <a:pt x="9299" y="843"/>
                    <a:pt x="8954" y="1"/>
                    <a:pt x="834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1"/>
            <p:cNvSpPr/>
            <p:nvPr/>
          </p:nvSpPr>
          <p:spPr>
            <a:xfrm>
              <a:off x="2217600" y="1604925"/>
              <a:ext cx="259375" cy="69075"/>
            </a:xfrm>
            <a:custGeom>
              <a:avLst/>
              <a:gdLst/>
              <a:ahLst/>
              <a:cxnLst/>
              <a:rect l="l" t="t" r="r" b="b"/>
              <a:pathLst>
                <a:path w="10375" h="2763" extrusionOk="0">
                  <a:moveTo>
                    <a:pt x="9373" y="0"/>
                  </a:moveTo>
                  <a:cubicBezTo>
                    <a:pt x="8606" y="34"/>
                    <a:pt x="7839" y="134"/>
                    <a:pt x="7038" y="134"/>
                  </a:cubicBezTo>
                  <a:cubicBezTo>
                    <a:pt x="6305" y="134"/>
                    <a:pt x="5604" y="334"/>
                    <a:pt x="4870" y="367"/>
                  </a:cubicBezTo>
                  <a:cubicBezTo>
                    <a:pt x="4503" y="384"/>
                    <a:pt x="4136" y="392"/>
                    <a:pt x="3769" y="392"/>
                  </a:cubicBezTo>
                  <a:cubicBezTo>
                    <a:pt x="3402" y="392"/>
                    <a:pt x="3036" y="384"/>
                    <a:pt x="2669" y="367"/>
                  </a:cubicBezTo>
                  <a:cubicBezTo>
                    <a:pt x="1801" y="367"/>
                    <a:pt x="967" y="401"/>
                    <a:pt x="334" y="1068"/>
                  </a:cubicBezTo>
                  <a:cubicBezTo>
                    <a:pt x="0" y="1368"/>
                    <a:pt x="0" y="1935"/>
                    <a:pt x="334" y="2235"/>
                  </a:cubicBezTo>
                  <a:cubicBezTo>
                    <a:pt x="821" y="2677"/>
                    <a:pt x="1325" y="2762"/>
                    <a:pt x="1890" y="2762"/>
                  </a:cubicBezTo>
                  <a:cubicBezTo>
                    <a:pt x="2137" y="2762"/>
                    <a:pt x="2395" y="2746"/>
                    <a:pt x="2669" y="2736"/>
                  </a:cubicBezTo>
                  <a:cubicBezTo>
                    <a:pt x="3436" y="2702"/>
                    <a:pt x="4170" y="2602"/>
                    <a:pt x="4937" y="2469"/>
                  </a:cubicBezTo>
                  <a:cubicBezTo>
                    <a:pt x="6438" y="2135"/>
                    <a:pt x="7839" y="1635"/>
                    <a:pt x="9373" y="1535"/>
                  </a:cubicBezTo>
                  <a:cubicBezTo>
                    <a:pt x="10341" y="1468"/>
                    <a:pt x="10374" y="0"/>
                    <a:pt x="9373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1"/>
            <p:cNvSpPr/>
            <p:nvPr/>
          </p:nvSpPr>
          <p:spPr>
            <a:xfrm>
              <a:off x="2008650" y="1474300"/>
              <a:ext cx="190800" cy="158800"/>
            </a:xfrm>
            <a:custGeom>
              <a:avLst/>
              <a:gdLst/>
              <a:ahLst/>
              <a:cxnLst/>
              <a:rect l="l" t="t" r="r" b="b"/>
              <a:pathLst>
                <a:path w="7632" h="6352" extrusionOk="0">
                  <a:moveTo>
                    <a:pt x="892" y="0"/>
                  </a:moveTo>
                  <a:cubicBezTo>
                    <a:pt x="383" y="0"/>
                    <a:pt x="0" y="455"/>
                    <a:pt x="119" y="989"/>
                  </a:cubicBezTo>
                  <a:cubicBezTo>
                    <a:pt x="286" y="1623"/>
                    <a:pt x="653" y="2323"/>
                    <a:pt x="986" y="2890"/>
                  </a:cubicBezTo>
                  <a:cubicBezTo>
                    <a:pt x="1386" y="3524"/>
                    <a:pt x="1987" y="3925"/>
                    <a:pt x="2554" y="4358"/>
                  </a:cubicBezTo>
                  <a:cubicBezTo>
                    <a:pt x="3154" y="4859"/>
                    <a:pt x="3721" y="5359"/>
                    <a:pt x="4422" y="5692"/>
                  </a:cubicBezTo>
                  <a:cubicBezTo>
                    <a:pt x="5056" y="6026"/>
                    <a:pt x="5756" y="6159"/>
                    <a:pt x="6457" y="6326"/>
                  </a:cubicBezTo>
                  <a:cubicBezTo>
                    <a:pt x="6519" y="6343"/>
                    <a:pt x="6579" y="6351"/>
                    <a:pt x="6637" y="6351"/>
                  </a:cubicBezTo>
                  <a:cubicBezTo>
                    <a:pt x="7266" y="6351"/>
                    <a:pt x="7632" y="5428"/>
                    <a:pt x="6990" y="5092"/>
                  </a:cubicBezTo>
                  <a:cubicBezTo>
                    <a:pt x="5823" y="4458"/>
                    <a:pt x="4956" y="3357"/>
                    <a:pt x="3988" y="2457"/>
                  </a:cubicBezTo>
                  <a:cubicBezTo>
                    <a:pt x="3521" y="2057"/>
                    <a:pt x="3054" y="1690"/>
                    <a:pt x="2687" y="1223"/>
                  </a:cubicBezTo>
                  <a:cubicBezTo>
                    <a:pt x="2254" y="689"/>
                    <a:pt x="1753" y="189"/>
                    <a:pt x="1086" y="22"/>
                  </a:cubicBezTo>
                  <a:cubicBezTo>
                    <a:pt x="1020" y="7"/>
                    <a:pt x="955" y="0"/>
                    <a:pt x="89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1"/>
            <p:cNvSpPr/>
            <p:nvPr/>
          </p:nvSpPr>
          <p:spPr>
            <a:xfrm>
              <a:off x="1875200" y="1379225"/>
              <a:ext cx="128100" cy="108925"/>
            </a:xfrm>
            <a:custGeom>
              <a:avLst/>
              <a:gdLst/>
              <a:ahLst/>
              <a:cxnLst/>
              <a:rect l="l" t="t" r="r" b="b"/>
              <a:pathLst>
                <a:path w="5124" h="4357" extrusionOk="0">
                  <a:moveTo>
                    <a:pt x="937" y="1"/>
                  </a:moveTo>
                  <a:cubicBezTo>
                    <a:pt x="383" y="1"/>
                    <a:pt x="0" y="645"/>
                    <a:pt x="86" y="1190"/>
                  </a:cubicBezTo>
                  <a:cubicBezTo>
                    <a:pt x="286" y="2224"/>
                    <a:pt x="1020" y="3158"/>
                    <a:pt x="1921" y="3758"/>
                  </a:cubicBezTo>
                  <a:cubicBezTo>
                    <a:pt x="2321" y="4025"/>
                    <a:pt x="2722" y="4225"/>
                    <a:pt x="3222" y="4325"/>
                  </a:cubicBezTo>
                  <a:cubicBezTo>
                    <a:pt x="3325" y="4347"/>
                    <a:pt x="3425" y="4356"/>
                    <a:pt x="3523" y="4356"/>
                  </a:cubicBezTo>
                  <a:cubicBezTo>
                    <a:pt x="3869" y="4356"/>
                    <a:pt x="4192" y="4244"/>
                    <a:pt x="4556" y="4192"/>
                  </a:cubicBezTo>
                  <a:cubicBezTo>
                    <a:pt x="5123" y="4092"/>
                    <a:pt x="5123" y="3158"/>
                    <a:pt x="4556" y="3058"/>
                  </a:cubicBezTo>
                  <a:cubicBezTo>
                    <a:pt x="4156" y="2991"/>
                    <a:pt x="4056" y="2857"/>
                    <a:pt x="3822" y="2557"/>
                  </a:cubicBezTo>
                  <a:cubicBezTo>
                    <a:pt x="3555" y="2290"/>
                    <a:pt x="3322" y="2057"/>
                    <a:pt x="3088" y="1757"/>
                  </a:cubicBezTo>
                  <a:cubicBezTo>
                    <a:pt x="2555" y="1023"/>
                    <a:pt x="2121" y="389"/>
                    <a:pt x="1220" y="55"/>
                  </a:cubicBezTo>
                  <a:cubicBezTo>
                    <a:pt x="1122" y="18"/>
                    <a:pt x="1027" y="1"/>
                    <a:pt x="93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1"/>
            <p:cNvSpPr/>
            <p:nvPr/>
          </p:nvSpPr>
          <p:spPr>
            <a:xfrm>
              <a:off x="1742250" y="1298600"/>
              <a:ext cx="127875" cy="80050"/>
            </a:xfrm>
            <a:custGeom>
              <a:avLst/>
              <a:gdLst/>
              <a:ahLst/>
              <a:cxnLst/>
              <a:rect l="l" t="t" r="r" b="b"/>
              <a:pathLst>
                <a:path w="5115" h="3202" extrusionOk="0">
                  <a:moveTo>
                    <a:pt x="1386" y="1"/>
                  </a:moveTo>
                  <a:cubicBezTo>
                    <a:pt x="1051" y="1"/>
                    <a:pt x="724" y="73"/>
                    <a:pt x="434" y="245"/>
                  </a:cubicBezTo>
                  <a:cubicBezTo>
                    <a:pt x="34" y="478"/>
                    <a:pt x="0" y="979"/>
                    <a:pt x="301" y="1312"/>
                  </a:cubicBezTo>
                  <a:cubicBezTo>
                    <a:pt x="801" y="1913"/>
                    <a:pt x="1502" y="1746"/>
                    <a:pt x="2169" y="2046"/>
                  </a:cubicBezTo>
                  <a:cubicBezTo>
                    <a:pt x="2802" y="2346"/>
                    <a:pt x="3370" y="2713"/>
                    <a:pt x="3937" y="3114"/>
                  </a:cubicBezTo>
                  <a:cubicBezTo>
                    <a:pt x="4031" y="3175"/>
                    <a:pt x="4130" y="3202"/>
                    <a:pt x="4226" y="3202"/>
                  </a:cubicBezTo>
                  <a:cubicBezTo>
                    <a:pt x="4703" y="3202"/>
                    <a:pt x="5115" y="2535"/>
                    <a:pt x="4670" y="2146"/>
                  </a:cubicBezTo>
                  <a:cubicBezTo>
                    <a:pt x="4037" y="1579"/>
                    <a:pt x="3636" y="812"/>
                    <a:pt x="2869" y="412"/>
                  </a:cubicBezTo>
                  <a:cubicBezTo>
                    <a:pt x="2426" y="170"/>
                    <a:pt x="1897" y="1"/>
                    <a:pt x="1386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1"/>
            <p:cNvSpPr/>
            <p:nvPr/>
          </p:nvSpPr>
          <p:spPr>
            <a:xfrm>
              <a:off x="2151150" y="1195075"/>
              <a:ext cx="312475" cy="333175"/>
            </a:xfrm>
            <a:custGeom>
              <a:avLst/>
              <a:gdLst/>
              <a:ahLst/>
              <a:cxnLst/>
              <a:rect l="l" t="t" r="r" b="b"/>
              <a:pathLst>
                <a:path w="12499" h="13327" extrusionOk="0">
                  <a:moveTo>
                    <a:pt x="941" y="0"/>
                  </a:moveTo>
                  <a:cubicBezTo>
                    <a:pt x="473" y="0"/>
                    <a:pt x="1" y="298"/>
                    <a:pt x="56" y="850"/>
                  </a:cubicBezTo>
                  <a:cubicBezTo>
                    <a:pt x="256" y="2384"/>
                    <a:pt x="890" y="3952"/>
                    <a:pt x="1557" y="5320"/>
                  </a:cubicBezTo>
                  <a:cubicBezTo>
                    <a:pt x="2224" y="6754"/>
                    <a:pt x="3225" y="7922"/>
                    <a:pt x="4259" y="9089"/>
                  </a:cubicBezTo>
                  <a:cubicBezTo>
                    <a:pt x="5260" y="10290"/>
                    <a:pt x="6427" y="11257"/>
                    <a:pt x="7695" y="12125"/>
                  </a:cubicBezTo>
                  <a:cubicBezTo>
                    <a:pt x="8362" y="12592"/>
                    <a:pt x="9096" y="12992"/>
                    <a:pt x="9830" y="13226"/>
                  </a:cubicBezTo>
                  <a:cubicBezTo>
                    <a:pt x="10088" y="13290"/>
                    <a:pt x="10361" y="13327"/>
                    <a:pt x="10629" y="13327"/>
                  </a:cubicBezTo>
                  <a:cubicBezTo>
                    <a:pt x="10776" y="13327"/>
                    <a:pt x="10922" y="13316"/>
                    <a:pt x="11064" y="13292"/>
                  </a:cubicBezTo>
                  <a:cubicBezTo>
                    <a:pt x="11331" y="13259"/>
                    <a:pt x="11731" y="13125"/>
                    <a:pt x="11831" y="13092"/>
                  </a:cubicBezTo>
                  <a:cubicBezTo>
                    <a:pt x="12265" y="12992"/>
                    <a:pt x="12498" y="12525"/>
                    <a:pt x="12398" y="12125"/>
                  </a:cubicBezTo>
                  <a:cubicBezTo>
                    <a:pt x="12232" y="11524"/>
                    <a:pt x="11798" y="11291"/>
                    <a:pt x="11264" y="11024"/>
                  </a:cubicBezTo>
                  <a:cubicBezTo>
                    <a:pt x="10597" y="10724"/>
                    <a:pt x="9963" y="10457"/>
                    <a:pt x="9363" y="10090"/>
                  </a:cubicBezTo>
                  <a:cubicBezTo>
                    <a:pt x="8195" y="9389"/>
                    <a:pt x="7161" y="8556"/>
                    <a:pt x="6227" y="7555"/>
                  </a:cubicBezTo>
                  <a:cubicBezTo>
                    <a:pt x="5327" y="6587"/>
                    <a:pt x="4359" y="5620"/>
                    <a:pt x="3692" y="4453"/>
                  </a:cubicBezTo>
                  <a:cubicBezTo>
                    <a:pt x="2992" y="3285"/>
                    <a:pt x="2091" y="1951"/>
                    <a:pt x="1791" y="617"/>
                  </a:cubicBezTo>
                  <a:cubicBezTo>
                    <a:pt x="1701" y="197"/>
                    <a:pt x="1322" y="0"/>
                    <a:pt x="941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1"/>
            <p:cNvSpPr/>
            <p:nvPr/>
          </p:nvSpPr>
          <p:spPr>
            <a:xfrm>
              <a:off x="2001600" y="953425"/>
              <a:ext cx="150975" cy="219350"/>
            </a:xfrm>
            <a:custGeom>
              <a:avLst/>
              <a:gdLst/>
              <a:ahLst/>
              <a:cxnLst/>
              <a:rect l="l" t="t" r="r" b="b"/>
              <a:pathLst>
                <a:path w="6039" h="8774" extrusionOk="0">
                  <a:moveTo>
                    <a:pt x="1077" y="1"/>
                  </a:moveTo>
                  <a:cubicBezTo>
                    <a:pt x="708" y="1"/>
                    <a:pt x="345" y="310"/>
                    <a:pt x="234" y="642"/>
                  </a:cubicBezTo>
                  <a:cubicBezTo>
                    <a:pt x="1" y="1476"/>
                    <a:pt x="334" y="2410"/>
                    <a:pt x="634" y="3177"/>
                  </a:cubicBezTo>
                  <a:cubicBezTo>
                    <a:pt x="968" y="4045"/>
                    <a:pt x="1402" y="4879"/>
                    <a:pt x="1869" y="5679"/>
                  </a:cubicBezTo>
                  <a:cubicBezTo>
                    <a:pt x="2336" y="6413"/>
                    <a:pt x="2903" y="7180"/>
                    <a:pt x="3503" y="7814"/>
                  </a:cubicBezTo>
                  <a:cubicBezTo>
                    <a:pt x="3946" y="8284"/>
                    <a:pt x="4451" y="8773"/>
                    <a:pt x="5049" y="8773"/>
                  </a:cubicBezTo>
                  <a:cubicBezTo>
                    <a:pt x="5215" y="8773"/>
                    <a:pt x="5389" y="8735"/>
                    <a:pt x="5571" y="8648"/>
                  </a:cubicBezTo>
                  <a:cubicBezTo>
                    <a:pt x="5971" y="8481"/>
                    <a:pt x="6038" y="7948"/>
                    <a:pt x="5871" y="7614"/>
                  </a:cubicBezTo>
                  <a:cubicBezTo>
                    <a:pt x="5738" y="7380"/>
                    <a:pt x="5638" y="7047"/>
                    <a:pt x="5504" y="6813"/>
                  </a:cubicBezTo>
                  <a:cubicBezTo>
                    <a:pt x="5304" y="6480"/>
                    <a:pt x="5071" y="6146"/>
                    <a:pt x="4871" y="5813"/>
                  </a:cubicBezTo>
                  <a:cubicBezTo>
                    <a:pt x="4437" y="5179"/>
                    <a:pt x="4070" y="4512"/>
                    <a:pt x="3737" y="3845"/>
                  </a:cubicBezTo>
                  <a:cubicBezTo>
                    <a:pt x="3403" y="3211"/>
                    <a:pt x="3103" y="2577"/>
                    <a:pt x="2836" y="1910"/>
                  </a:cubicBezTo>
                  <a:cubicBezTo>
                    <a:pt x="2536" y="1076"/>
                    <a:pt x="2169" y="375"/>
                    <a:pt x="1301" y="42"/>
                  </a:cubicBezTo>
                  <a:cubicBezTo>
                    <a:pt x="1228" y="14"/>
                    <a:pt x="1152" y="1"/>
                    <a:pt x="107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1"/>
            <p:cNvSpPr/>
            <p:nvPr/>
          </p:nvSpPr>
          <p:spPr>
            <a:xfrm>
              <a:off x="1917375" y="776775"/>
              <a:ext cx="108975" cy="144575"/>
            </a:xfrm>
            <a:custGeom>
              <a:avLst/>
              <a:gdLst/>
              <a:ahLst/>
              <a:cxnLst/>
              <a:rect l="l" t="t" r="r" b="b"/>
              <a:pathLst>
                <a:path w="4359" h="5783" extrusionOk="0">
                  <a:moveTo>
                    <a:pt x="1115" y="1"/>
                  </a:moveTo>
                  <a:cubicBezTo>
                    <a:pt x="757" y="1"/>
                    <a:pt x="395" y="202"/>
                    <a:pt x="301" y="603"/>
                  </a:cubicBezTo>
                  <a:cubicBezTo>
                    <a:pt x="0" y="2304"/>
                    <a:pt x="1201" y="4406"/>
                    <a:pt x="2436" y="5507"/>
                  </a:cubicBezTo>
                  <a:cubicBezTo>
                    <a:pt x="2645" y="5701"/>
                    <a:pt x="2871" y="5783"/>
                    <a:pt x="3084" y="5783"/>
                  </a:cubicBezTo>
                  <a:cubicBezTo>
                    <a:pt x="3788" y="5783"/>
                    <a:pt x="4359" y="4889"/>
                    <a:pt x="3770" y="4172"/>
                  </a:cubicBezTo>
                  <a:cubicBezTo>
                    <a:pt x="3336" y="3639"/>
                    <a:pt x="3169" y="2838"/>
                    <a:pt x="2969" y="2171"/>
                  </a:cubicBezTo>
                  <a:cubicBezTo>
                    <a:pt x="2702" y="1370"/>
                    <a:pt x="2335" y="503"/>
                    <a:pt x="1535" y="103"/>
                  </a:cubicBezTo>
                  <a:cubicBezTo>
                    <a:pt x="1408" y="35"/>
                    <a:pt x="1262" y="1"/>
                    <a:pt x="1115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1"/>
            <p:cNvSpPr/>
            <p:nvPr/>
          </p:nvSpPr>
          <p:spPr>
            <a:xfrm>
              <a:off x="1842325" y="663000"/>
              <a:ext cx="90075" cy="94425"/>
            </a:xfrm>
            <a:custGeom>
              <a:avLst/>
              <a:gdLst/>
              <a:ahLst/>
              <a:cxnLst/>
              <a:rect l="l" t="t" r="r" b="b"/>
              <a:pathLst>
                <a:path w="3603" h="3777" extrusionOk="0">
                  <a:moveTo>
                    <a:pt x="1066" y="0"/>
                  </a:moveTo>
                  <a:cubicBezTo>
                    <a:pt x="792" y="0"/>
                    <a:pt x="534" y="135"/>
                    <a:pt x="367" y="384"/>
                  </a:cubicBezTo>
                  <a:cubicBezTo>
                    <a:pt x="0" y="1018"/>
                    <a:pt x="234" y="1919"/>
                    <a:pt x="634" y="2452"/>
                  </a:cubicBezTo>
                  <a:cubicBezTo>
                    <a:pt x="868" y="2786"/>
                    <a:pt x="1134" y="3019"/>
                    <a:pt x="1435" y="3253"/>
                  </a:cubicBezTo>
                  <a:cubicBezTo>
                    <a:pt x="1702" y="3420"/>
                    <a:pt x="2035" y="3486"/>
                    <a:pt x="2302" y="3653"/>
                  </a:cubicBezTo>
                  <a:cubicBezTo>
                    <a:pt x="2410" y="3739"/>
                    <a:pt x="2538" y="3777"/>
                    <a:pt x="2670" y="3777"/>
                  </a:cubicBezTo>
                  <a:cubicBezTo>
                    <a:pt x="2945" y="3777"/>
                    <a:pt x="3234" y="3612"/>
                    <a:pt x="3369" y="3386"/>
                  </a:cubicBezTo>
                  <a:cubicBezTo>
                    <a:pt x="3603" y="3019"/>
                    <a:pt x="3436" y="2619"/>
                    <a:pt x="3136" y="2352"/>
                  </a:cubicBezTo>
                  <a:cubicBezTo>
                    <a:pt x="3136" y="2352"/>
                    <a:pt x="3136" y="2352"/>
                    <a:pt x="3136" y="2319"/>
                  </a:cubicBezTo>
                  <a:cubicBezTo>
                    <a:pt x="3103" y="2252"/>
                    <a:pt x="3069" y="2152"/>
                    <a:pt x="3002" y="2052"/>
                  </a:cubicBezTo>
                  <a:cubicBezTo>
                    <a:pt x="2969" y="1952"/>
                    <a:pt x="2936" y="1885"/>
                    <a:pt x="2869" y="1818"/>
                  </a:cubicBezTo>
                  <a:cubicBezTo>
                    <a:pt x="2769" y="1585"/>
                    <a:pt x="2669" y="1351"/>
                    <a:pt x="2535" y="1118"/>
                  </a:cubicBezTo>
                  <a:cubicBezTo>
                    <a:pt x="2269" y="684"/>
                    <a:pt x="1768" y="151"/>
                    <a:pt x="1235" y="17"/>
                  </a:cubicBezTo>
                  <a:cubicBezTo>
                    <a:pt x="1178" y="6"/>
                    <a:pt x="1122" y="0"/>
                    <a:pt x="1066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1"/>
            <p:cNvSpPr/>
            <p:nvPr/>
          </p:nvSpPr>
          <p:spPr>
            <a:xfrm>
              <a:off x="1775600" y="586400"/>
              <a:ext cx="67575" cy="70475"/>
            </a:xfrm>
            <a:custGeom>
              <a:avLst/>
              <a:gdLst/>
              <a:ahLst/>
              <a:cxnLst/>
              <a:rect l="l" t="t" r="r" b="b"/>
              <a:pathLst>
                <a:path w="2703" h="2819" extrusionOk="0">
                  <a:moveTo>
                    <a:pt x="803" y="0"/>
                  </a:moveTo>
                  <a:cubicBezTo>
                    <a:pt x="651" y="0"/>
                    <a:pt x="501" y="43"/>
                    <a:pt x="368" y="146"/>
                  </a:cubicBezTo>
                  <a:cubicBezTo>
                    <a:pt x="1" y="446"/>
                    <a:pt x="1" y="1013"/>
                    <a:pt x="168" y="1413"/>
                  </a:cubicBezTo>
                  <a:cubicBezTo>
                    <a:pt x="334" y="1847"/>
                    <a:pt x="601" y="2181"/>
                    <a:pt x="901" y="2547"/>
                  </a:cubicBezTo>
                  <a:cubicBezTo>
                    <a:pt x="1055" y="2736"/>
                    <a:pt x="1289" y="2819"/>
                    <a:pt x="1524" y="2819"/>
                  </a:cubicBezTo>
                  <a:cubicBezTo>
                    <a:pt x="1748" y="2819"/>
                    <a:pt x="1973" y="2744"/>
                    <a:pt x="2136" y="2614"/>
                  </a:cubicBezTo>
                  <a:cubicBezTo>
                    <a:pt x="2503" y="2347"/>
                    <a:pt x="2703" y="1747"/>
                    <a:pt x="2402" y="1380"/>
                  </a:cubicBezTo>
                  <a:cubicBezTo>
                    <a:pt x="2169" y="1080"/>
                    <a:pt x="2002" y="713"/>
                    <a:pt x="1735" y="446"/>
                  </a:cubicBezTo>
                  <a:cubicBezTo>
                    <a:pt x="1505" y="215"/>
                    <a:pt x="1146" y="0"/>
                    <a:pt x="803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1"/>
            <p:cNvSpPr/>
            <p:nvPr/>
          </p:nvSpPr>
          <p:spPr>
            <a:xfrm>
              <a:off x="2590350" y="1148325"/>
              <a:ext cx="75925" cy="170925"/>
            </a:xfrm>
            <a:custGeom>
              <a:avLst/>
              <a:gdLst/>
              <a:ahLst/>
              <a:cxnLst/>
              <a:rect l="l" t="t" r="r" b="b"/>
              <a:pathLst>
                <a:path w="3037" h="6837" extrusionOk="0">
                  <a:moveTo>
                    <a:pt x="1072" y="0"/>
                  </a:moveTo>
                  <a:cubicBezTo>
                    <a:pt x="896" y="0"/>
                    <a:pt x="731" y="98"/>
                    <a:pt x="701" y="318"/>
                  </a:cubicBezTo>
                  <a:cubicBezTo>
                    <a:pt x="601" y="952"/>
                    <a:pt x="234" y="1519"/>
                    <a:pt x="134" y="2153"/>
                  </a:cubicBezTo>
                  <a:cubicBezTo>
                    <a:pt x="1" y="2787"/>
                    <a:pt x="1" y="3421"/>
                    <a:pt x="34" y="4054"/>
                  </a:cubicBezTo>
                  <a:cubicBezTo>
                    <a:pt x="98" y="4945"/>
                    <a:pt x="374" y="6837"/>
                    <a:pt x="1585" y="6837"/>
                  </a:cubicBezTo>
                  <a:cubicBezTo>
                    <a:pt x="1644" y="6837"/>
                    <a:pt x="1705" y="6832"/>
                    <a:pt x="1769" y="6823"/>
                  </a:cubicBezTo>
                  <a:cubicBezTo>
                    <a:pt x="3036" y="6690"/>
                    <a:pt x="2369" y="5022"/>
                    <a:pt x="2169" y="4321"/>
                  </a:cubicBezTo>
                  <a:cubicBezTo>
                    <a:pt x="2002" y="3721"/>
                    <a:pt x="1935" y="3087"/>
                    <a:pt x="1835" y="2453"/>
                  </a:cubicBezTo>
                  <a:cubicBezTo>
                    <a:pt x="1769" y="1786"/>
                    <a:pt x="1568" y="1086"/>
                    <a:pt x="1535" y="418"/>
                  </a:cubicBezTo>
                  <a:cubicBezTo>
                    <a:pt x="1535" y="157"/>
                    <a:pt x="1295" y="0"/>
                    <a:pt x="107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1"/>
            <p:cNvSpPr/>
            <p:nvPr/>
          </p:nvSpPr>
          <p:spPr>
            <a:xfrm>
              <a:off x="2446075" y="1077650"/>
              <a:ext cx="81750" cy="286900"/>
            </a:xfrm>
            <a:custGeom>
              <a:avLst/>
              <a:gdLst/>
              <a:ahLst/>
              <a:cxnLst/>
              <a:rect l="l" t="t" r="r" b="b"/>
              <a:pathLst>
                <a:path w="3270" h="11476" extrusionOk="0">
                  <a:moveTo>
                    <a:pt x="1731" y="0"/>
                  </a:moveTo>
                  <a:cubicBezTo>
                    <a:pt x="1651" y="0"/>
                    <a:pt x="1569" y="33"/>
                    <a:pt x="1502" y="110"/>
                  </a:cubicBezTo>
                  <a:cubicBezTo>
                    <a:pt x="1235" y="410"/>
                    <a:pt x="1202" y="777"/>
                    <a:pt x="1102" y="1177"/>
                  </a:cubicBezTo>
                  <a:cubicBezTo>
                    <a:pt x="968" y="1611"/>
                    <a:pt x="801" y="2078"/>
                    <a:pt x="635" y="2512"/>
                  </a:cubicBezTo>
                  <a:cubicBezTo>
                    <a:pt x="201" y="3612"/>
                    <a:pt x="1" y="4613"/>
                    <a:pt x="168" y="5781"/>
                  </a:cubicBezTo>
                  <a:cubicBezTo>
                    <a:pt x="301" y="6915"/>
                    <a:pt x="468" y="8015"/>
                    <a:pt x="902" y="9083"/>
                  </a:cubicBezTo>
                  <a:cubicBezTo>
                    <a:pt x="1202" y="9850"/>
                    <a:pt x="1535" y="11018"/>
                    <a:pt x="2369" y="11418"/>
                  </a:cubicBezTo>
                  <a:cubicBezTo>
                    <a:pt x="2454" y="11457"/>
                    <a:pt x="2549" y="11476"/>
                    <a:pt x="2643" y="11476"/>
                  </a:cubicBezTo>
                  <a:cubicBezTo>
                    <a:pt x="2955" y="11476"/>
                    <a:pt x="3270" y="11268"/>
                    <a:pt x="3270" y="10884"/>
                  </a:cubicBezTo>
                  <a:cubicBezTo>
                    <a:pt x="3237" y="10117"/>
                    <a:pt x="3003" y="9283"/>
                    <a:pt x="2803" y="8549"/>
                  </a:cubicBezTo>
                  <a:cubicBezTo>
                    <a:pt x="2536" y="7649"/>
                    <a:pt x="2403" y="6681"/>
                    <a:pt x="2269" y="5781"/>
                  </a:cubicBezTo>
                  <a:cubicBezTo>
                    <a:pt x="2169" y="4813"/>
                    <a:pt x="1969" y="3846"/>
                    <a:pt x="1869" y="2878"/>
                  </a:cubicBezTo>
                  <a:cubicBezTo>
                    <a:pt x="1836" y="2445"/>
                    <a:pt x="1836" y="2045"/>
                    <a:pt x="1902" y="1611"/>
                  </a:cubicBezTo>
                  <a:cubicBezTo>
                    <a:pt x="1969" y="1211"/>
                    <a:pt x="1969" y="777"/>
                    <a:pt x="2069" y="410"/>
                  </a:cubicBezTo>
                  <a:cubicBezTo>
                    <a:pt x="2116" y="197"/>
                    <a:pt x="1928" y="0"/>
                    <a:pt x="1731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1"/>
            <p:cNvSpPr/>
            <p:nvPr/>
          </p:nvSpPr>
          <p:spPr>
            <a:xfrm>
              <a:off x="2493150" y="938950"/>
              <a:ext cx="78325" cy="90650"/>
            </a:xfrm>
            <a:custGeom>
              <a:avLst/>
              <a:gdLst/>
              <a:ahLst/>
              <a:cxnLst/>
              <a:rect l="l" t="t" r="r" b="b"/>
              <a:pathLst>
                <a:path w="3133" h="3626" extrusionOk="0">
                  <a:moveTo>
                    <a:pt x="2566" y="1"/>
                  </a:moveTo>
                  <a:cubicBezTo>
                    <a:pt x="2418" y="1"/>
                    <a:pt x="2267" y="41"/>
                    <a:pt x="2154" y="120"/>
                  </a:cubicBezTo>
                  <a:cubicBezTo>
                    <a:pt x="1654" y="554"/>
                    <a:pt x="1320" y="954"/>
                    <a:pt x="1020" y="1555"/>
                  </a:cubicBezTo>
                  <a:cubicBezTo>
                    <a:pt x="753" y="2122"/>
                    <a:pt x="520" y="2689"/>
                    <a:pt x="153" y="3189"/>
                  </a:cubicBezTo>
                  <a:cubicBezTo>
                    <a:pt x="1" y="3417"/>
                    <a:pt x="214" y="3626"/>
                    <a:pt x="427" y="3626"/>
                  </a:cubicBezTo>
                  <a:cubicBezTo>
                    <a:pt x="495" y="3626"/>
                    <a:pt x="563" y="3605"/>
                    <a:pt x="620" y="3556"/>
                  </a:cubicBezTo>
                  <a:cubicBezTo>
                    <a:pt x="1153" y="3123"/>
                    <a:pt x="1754" y="2756"/>
                    <a:pt x="2254" y="2255"/>
                  </a:cubicBezTo>
                  <a:cubicBezTo>
                    <a:pt x="2788" y="1722"/>
                    <a:pt x="2988" y="1221"/>
                    <a:pt x="3088" y="487"/>
                  </a:cubicBezTo>
                  <a:cubicBezTo>
                    <a:pt x="3132" y="156"/>
                    <a:pt x="2855" y="1"/>
                    <a:pt x="2566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1"/>
            <p:cNvSpPr/>
            <p:nvPr/>
          </p:nvSpPr>
          <p:spPr>
            <a:xfrm>
              <a:off x="2578175" y="830250"/>
              <a:ext cx="19700" cy="55550"/>
            </a:xfrm>
            <a:custGeom>
              <a:avLst/>
              <a:gdLst/>
              <a:ahLst/>
              <a:cxnLst/>
              <a:rect l="l" t="t" r="r" b="b"/>
              <a:pathLst>
                <a:path w="788" h="2222" extrusionOk="0">
                  <a:moveTo>
                    <a:pt x="533" y="1"/>
                  </a:moveTo>
                  <a:cubicBezTo>
                    <a:pt x="394" y="1"/>
                    <a:pt x="240" y="111"/>
                    <a:pt x="221" y="265"/>
                  </a:cubicBezTo>
                  <a:cubicBezTo>
                    <a:pt x="187" y="833"/>
                    <a:pt x="121" y="1400"/>
                    <a:pt x="21" y="1933"/>
                  </a:cubicBezTo>
                  <a:cubicBezTo>
                    <a:pt x="1" y="2113"/>
                    <a:pt x="149" y="2222"/>
                    <a:pt x="285" y="2222"/>
                  </a:cubicBezTo>
                  <a:cubicBezTo>
                    <a:pt x="376" y="2222"/>
                    <a:pt x="461" y="2174"/>
                    <a:pt x="488" y="2067"/>
                  </a:cubicBezTo>
                  <a:cubicBezTo>
                    <a:pt x="521" y="1733"/>
                    <a:pt x="554" y="1400"/>
                    <a:pt x="621" y="1099"/>
                  </a:cubicBezTo>
                  <a:cubicBezTo>
                    <a:pt x="721" y="766"/>
                    <a:pt x="788" y="532"/>
                    <a:pt x="755" y="199"/>
                  </a:cubicBezTo>
                  <a:cubicBezTo>
                    <a:pt x="726" y="59"/>
                    <a:pt x="634" y="1"/>
                    <a:pt x="533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1"/>
            <p:cNvSpPr/>
            <p:nvPr/>
          </p:nvSpPr>
          <p:spPr>
            <a:xfrm>
              <a:off x="2844700" y="829900"/>
              <a:ext cx="125950" cy="244675"/>
            </a:xfrm>
            <a:custGeom>
              <a:avLst/>
              <a:gdLst/>
              <a:ahLst/>
              <a:cxnLst/>
              <a:rect l="l" t="t" r="r" b="b"/>
              <a:pathLst>
                <a:path w="5038" h="9787" extrusionOk="0">
                  <a:moveTo>
                    <a:pt x="894" y="0"/>
                  </a:moveTo>
                  <a:cubicBezTo>
                    <a:pt x="625" y="0"/>
                    <a:pt x="335" y="175"/>
                    <a:pt x="301" y="513"/>
                  </a:cubicBezTo>
                  <a:cubicBezTo>
                    <a:pt x="167" y="1580"/>
                    <a:pt x="1" y="2715"/>
                    <a:pt x="134" y="3815"/>
                  </a:cubicBezTo>
                  <a:cubicBezTo>
                    <a:pt x="267" y="4749"/>
                    <a:pt x="601" y="5416"/>
                    <a:pt x="1035" y="6250"/>
                  </a:cubicBezTo>
                  <a:cubicBezTo>
                    <a:pt x="1435" y="7018"/>
                    <a:pt x="2069" y="7518"/>
                    <a:pt x="2569" y="8185"/>
                  </a:cubicBezTo>
                  <a:cubicBezTo>
                    <a:pt x="2803" y="8519"/>
                    <a:pt x="3036" y="8852"/>
                    <a:pt x="3303" y="9152"/>
                  </a:cubicBezTo>
                  <a:cubicBezTo>
                    <a:pt x="3570" y="9419"/>
                    <a:pt x="3803" y="9786"/>
                    <a:pt x="4237" y="9786"/>
                  </a:cubicBezTo>
                  <a:cubicBezTo>
                    <a:pt x="4671" y="9753"/>
                    <a:pt x="4971" y="9386"/>
                    <a:pt x="5004" y="8952"/>
                  </a:cubicBezTo>
                  <a:cubicBezTo>
                    <a:pt x="5038" y="8552"/>
                    <a:pt x="4837" y="8185"/>
                    <a:pt x="4571" y="7918"/>
                  </a:cubicBezTo>
                  <a:cubicBezTo>
                    <a:pt x="4304" y="7585"/>
                    <a:pt x="4003" y="7251"/>
                    <a:pt x="3703" y="6951"/>
                  </a:cubicBezTo>
                  <a:cubicBezTo>
                    <a:pt x="3403" y="6651"/>
                    <a:pt x="3003" y="6517"/>
                    <a:pt x="2636" y="6250"/>
                  </a:cubicBezTo>
                  <a:cubicBezTo>
                    <a:pt x="2269" y="6017"/>
                    <a:pt x="2135" y="5617"/>
                    <a:pt x="1902" y="5250"/>
                  </a:cubicBezTo>
                  <a:cubicBezTo>
                    <a:pt x="1635" y="4816"/>
                    <a:pt x="1468" y="4382"/>
                    <a:pt x="1335" y="3882"/>
                  </a:cubicBezTo>
                  <a:cubicBezTo>
                    <a:pt x="1135" y="2781"/>
                    <a:pt x="1268" y="1580"/>
                    <a:pt x="1368" y="513"/>
                  </a:cubicBezTo>
                  <a:cubicBezTo>
                    <a:pt x="1401" y="167"/>
                    <a:pt x="1157" y="0"/>
                    <a:pt x="894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1"/>
            <p:cNvSpPr/>
            <p:nvPr/>
          </p:nvSpPr>
          <p:spPr>
            <a:xfrm>
              <a:off x="2877575" y="1101950"/>
              <a:ext cx="116425" cy="273200"/>
            </a:xfrm>
            <a:custGeom>
              <a:avLst/>
              <a:gdLst/>
              <a:ahLst/>
              <a:cxnLst/>
              <a:rect l="l" t="t" r="r" b="b"/>
              <a:pathLst>
                <a:path w="4657" h="10928" extrusionOk="0">
                  <a:moveTo>
                    <a:pt x="3462" y="1"/>
                  </a:moveTo>
                  <a:cubicBezTo>
                    <a:pt x="3332" y="1"/>
                    <a:pt x="3204" y="76"/>
                    <a:pt x="3155" y="239"/>
                  </a:cubicBezTo>
                  <a:cubicBezTo>
                    <a:pt x="2989" y="1039"/>
                    <a:pt x="2822" y="1840"/>
                    <a:pt x="2688" y="2674"/>
                  </a:cubicBezTo>
                  <a:cubicBezTo>
                    <a:pt x="2588" y="3574"/>
                    <a:pt x="2422" y="4475"/>
                    <a:pt x="2088" y="5376"/>
                  </a:cubicBezTo>
                  <a:cubicBezTo>
                    <a:pt x="1821" y="6143"/>
                    <a:pt x="1454" y="6843"/>
                    <a:pt x="1054" y="7577"/>
                  </a:cubicBezTo>
                  <a:cubicBezTo>
                    <a:pt x="820" y="7944"/>
                    <a:pt x="654" y="8311"/>
                    <a:pt x="454" y="8678"/>
                  </a:cubicBezTo>
                  <a:cubicBezTo>
                    <a:pt x="220" y="9145"/>
                    <a:pt x="187" y="9445"/>
                    <a:pt x="87" y="9912"/>
                  </a:cubicBezTo>
                  <a:cubicBezTo>
                    <a:pt x="1" y="10371"/>
                    <a:pt x="333" y="10927"/>
                    <a:pt x="830" y="10927"/>
                  </a:cubicBezTo>
                  <a:cubicBezTo>
                    <a:pt x="912" y="10927"/>
                    <a:pt x="998" y="10912"/>
                    <a:pt x="1087" y="10880"/>
                  </a:cubicBezTo>
                  <a:cubicBezTo>
                    <a:pt x="2021" y="10546"/>
                    <a:pt x="2622" y="9745"/>
                    <a:pt x="3155" y="8911"/>
                  </a:cubicBezTo>
                  <a:cubicBezTo>
                    <a:pt x="3689" y="8044"/>
                    <a:pt x="4023" y="7177"/>
                    <a:pt x="4290" y="6210"/>
                  </a:cubicBezTo>
                  <a:cubicBezTo>
                    <a:pt x="4590" y="5175"/>
                    <a:pt x="4657" y="4141"/>
                    <a:pt x="4623" y="3074"/>
                  </a:cubicBezTo>
                  <a:cubicBezTo>
                    <a:pt x="4590" y="2540"/>
                    <a:pt x="4490" y="2107"/>
                    <a:pt x="4356" y="1606"/>
                  </a:cubicBezTo>
                  <a:cubicBezTo>
                    <a:pt x="4290" y="1406"/>
                    <a:pt x="4256" y="1206"/>
                    <a:pt x="4190" y="1006"/>
                  </a:cubicBezTo>
                  <a:cubicBezTo>
                    <a:pt x="4056" y="706"/>
                    <a:pt x="3856" y="539"/>
                    <a:pt x="3789" y="239"/>
                  </a:cubicBezTo>
                  <a:cubicBezTo>
                    <a:pt x="3738" y="85"/>
                    <a:pt x="3599" y="1"/>
                    <a:pt x="346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1"/>
            <p:cNvSpPr/>
            <p:nvPr/>
          </p:nvSpPr>
          <p:spPr>
            <a:xfrm>
              <a:off x="2983975" y="1204825"/>
              <a:ext cx="328575" cy="337675"/>
            </a:xfrm>
            <a:custGeom>
              <a:avLst/>
              <a:gdLst/>
              <a:ahLst/>
              <a:cxnLst/>
              <a:rect l="l" t="t" r="r" b="b"/>
              <a:pathLst>
                <a:path w="13143" h="13507" extrusionOk="0">
                  <a:moveTo>
                    <a:pt x="12113" y="0"/>
                  </a:moveTo>
                  <a:cubicBezTo>
                    <a:pt x="12047" y="0"/>
                    <a:pt x="11979" y="9"/>
                    <a:pt x="11909" y="26"/>
                  </a:cubicBezTo>
                  <a:cubicBezTo>
                    <a:pt x="11242" y="227"/>
                    <a:pt x="10875" y="694"/>
                    <a:pt x="10608" y="1327"/>
                  </a:cubicBezTo>
                  <a:cubicBezTo>
                    <a:pt x="10374" y="1928"/>
                    <a:pt x="10107" y="2495"/>
                    <a:pt x="9841" y="3095"/>
                  </a:cubicBezTo>
                  <a:cubicBezTo>
                    <a:pt x="9207" y="4496"/>
                    <a:pt x="8340" y="5730"/>
                    <a:pt x="7372" y="6931"/>
                  </a:cubicBezTo>
                  <a:cubicBezTo>
                    <a:pt x="6939" y="7498"/>
                    <a:pt x="6472" y="8065"/>
                    <a:pt x="5938" y="8566"/>
                  </a:cubicBezTo>
                  <a:cubicBezTo>
                    <a:pt x="5471" y="9033"/>
                    <a:pt x="4837" y="9400"/>
                    <a:pt x="4270" y="9800"/>
                  </a:cubicBezTo>
                  <a:cubicBezTo>
                    <a:pt x="3636" y="10267"/>
                    <a:pt x="3002" y="10734"/>
                    <a:pt x="2369" y="11201"/>
                  </a:cubicBezTo>
                  <a:cubicBezTo>
                    <a:pt x="2035" y="11401"/>
                    <a:pt x="1768" y="11635"/>
                    <a:pt x="1468" y="11835"/>
                  </a:cubicBezTo>
                  <a:cubicBezTo>
                    <a:pt x="1268" y="11968"/>
                    <a:pt x="834" y="12335"/>
                    <a:pt x="634" y="12335"/>
                  </a:cubicBezTo>
                  <a:cubicBezTo>
                    <a:pt x="0" y="12335"/>
                    <a:pt x="34" y="13236"/>
                    <a:pt x="634" y="13303"/>
                  </a:cubicBezTo>
                  <a:cubicBezTo>
                    <a:pt x="942" y="13333"/>
                    <a:pt x="1165" y="13506"/>
                    <a:pt x="1460" y="13506"/>
                  </a:cubicBezTo>
                  <a:cubicBezTo>
                    <a:pt x="1484" y="13506"/>
                    <a:pt x="1509" y="13505"/>
                    <a:pt x="1535" y="13503"/>
                  </a:cubicBezTo>
                  <a:cubicBezTo>
                    <a:pt x="1902" y="13469"/>
                    <a:pt x="2269" y="13403"/>
                    <a:pt x="2635" y="13269"/>
                  </a:cubicBezTo>
                  <a:cubicBezTo>
                    <a:pt x="3469" y="13002"/>
                    <a:pt x="4270" y="12635"/>
                    <a:pt x="5071" y="12235"/>
                  </a:cubicBezTo>
                  <a:cubicBezTo>
                    <a:pt x="5804" y="11835"/>
                    <a:pt x="6505" y="11435"/>
                    <a:pt x="7172" y="10934"/>
                  </a:cubicBezTo>
                  <a:cubicBezTo>
                    <a:pt x="7839" y="10467"/>
                    <a:pt x="8373" y="9867"/>
                    <a:pt x="8940" y="9266"/>
                  </a:cubicBezTo>
                  <a:cubicBezTo>
                    <a:pt x="10074" y="8032"/>
                    <a:pt x="11142" y="6598"/>
                    <a:pt x="11909" y="5097"/>
                  </a:cubicBezTo>
                  <a:cubicBezTo>
                    <a:pt x="12309" y="4329"/>
                    <a:pt x="12676" y="3529"/>
                    <a:pt x="12909" y="2728"/>
                  </a:cubicBezTo>
                  <a:cubicBezTo>
                    <a:pt x="13010" y="2361"/>
                    <a:pt x="13143" y="1928"/>
                    <a:pt x="13143" y="1527"/>
                  </a:cubicBezTo>
                  <a:cubicBezTo>
                    <a:pt x="13143" y="1361"/>
                    <a:pt x="13110" y="1127"/>
                    <a:pt x="13043" y="960"/>
                  </a:cubicBezTo>
                  <a:cubicBezTo>
                    <a:pt x="13019" y="890"/>
                    <a:pt x="12929" y="619"/>
                    <a:pt x="12902" y="619"/>
                  </a:cubicBezTo>
                  <a:cubicBezTo>
                    <a:pt x="12891" y="619"/>
                    <a:pt x="12890" y="658"/>
                    <a:pt x="12905" y="762"/>
                  </a:cubicBezTo>
                  <a:lnTo>
                    <a:pt x="12905" y="762"/>
                  </a:lnTo>
                  <a:cubicBezTo>
                    <a:pt x="12836" y="342"/>
                    <a:pt x="12532" y="0"/>
                    <a:pt x="12113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1"/>
            <p:cNvSpPr/>
            <p:nvPr/>
          </p:nvSpPr>
          <p:spPr>
            <a:xfrm>
              <a:off x="3295625" y="983650"/>
              <a:ext cx="140350" cy="189225"/>
            </a:xfrm>
            <a:custGeom>
              <a:avLst/>
              <a:gdLst/>
              <a:ahLst/>
              <a:cxnLst/>
              <a:rect l="l" t="t" r="r" b="b"/>
              <a:pathLst>
                <a:path w="5614" h="7569" extrusionOk="0">
                  <a:moveTo>
                    <a:pt x="4646" y="0"/>
                  </a:moveTo>
                  <a:cubicBezTo>
                    <a:pt x="3946" y="34"/>
                    <a:pt x="3446" y="567"/>
                    <a:pt x="3145" y="1134"/>
                  </a:cubicBezTo>
                  <a:cubicBezTo>
                    <a:pt x="2778" y="1735"/>
                    <a:pt x="2478" y="2369"/>
                    <a:pt x="2145" y="2969"/>
                  </a:cubicBezTo>
                  <a:cubicBezTo>
                    <a:pt x="1778" y="3570"/>
                    <a:pt x="1544" y="4203"/>
                    <a:pt x="1211" y="4804"/>
                  </a:cubicBezTo>
                  <a:cubicBezTo>
                    <a:pt x="877" y="5438"/>
                    <a:pt x="710" y="6171"/>
                    <a:pt x="277" y="6739"/>
                  </a:cubicBezTo>
                  <a:cubicBezTo>
                    <a:pt x="0" y="7116"/>
                    <a:pt x="387" y="7569"/>
                    <a:pt x="780" y="7569"/>
                  </a:cubicBezTo>
                  <a:cubicBezTo>
                    <a:pt x="908" y="7569"/>
                    <a:pt x="1037" y="7521"/>
                    <a:pt x="1144" y="7406"/>
                  </a:cubicBezTo>
                  <a:cubicBezTo>
                    <a:pt x="1411" y="7105"/>
                    <a:pt x="1811" y="7005"/>
                    <a:pt x="2111" y="6739"/>
                  </a:cubicBezTo>
                  <a:cubicBezTo>
                    <a:pt x="2345" y="6505"/>
                    <a:pt x="2578" y="6272"/>
                    <a:pt x="2812" y="6038"/>
                  </a:cubicBezTo>
                  <a:cubicBezTo>
                    <a:pt x="3312" y="5604"/>
                    <a:pt x="3712" y="5004"/>
                    <a:pt x="4146" y="4504"/>
                  </a:cubicBezTo>
                  <a:cubicBezTo>
                    <a:pt x="4646" y="3936"/>
                    <a:pt x="5113" y="3236"/>
                    <a:pt x="5380" y="2502"/>
                  </a:cubicBezTo>
                  <a:cubicBezTo>
                    <a:pt x="5614" y="1868"/>
                    <a:pt x="5514" y="1235"/>
                    <a:pt x="5380" y="567"/>
                  </a:cubicBezTo>
                  <a:cubicBezTo>
                    <a:pt x="5314" y="234"/>
                    <a:pt x="4947" y="0"/>
                    <a:pt x="4646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1"/>
            <p:cNvSpPr/>
            <p:nvPr/>
          </p:nvSpPr>
          <p:spPr>
            <a:xfrm>
              <a:off x="3416775" y="779900"/>
              <a:ext cx="127625" cy="166600"/>
            </a:xfrm>
            <a:custGeom>
              <a:avLst/>
              <a:gdLst/>
              <a:ahLst/>
              <a:cxnLst/>
              <a:rect l="l" t="t" r="r" b="b"/>
              <a:pathLst>
                <a:path w="5105" h="6664" extrusionOk="0">
                  <a:moveTo>
                    <a:pt x="3997" y="1"/>
                  </a:moveTo>
                  <a:cubicBezTo>
                    <a:pt x="3919" y="1"/>
                    <a:pt x="3842" y="14"/>
                    <a:pt x="3770" y="45"/>
                  </a:cubicBezTo>
                  <a:cubicBezTo>
                    <a:pt x="2636" y="445"/>
                    <a:pt x="2336" y="1646"/>
                    <a:pt x="1802" y="2613"/>
                  </a:cubicBezTo>
                  <a:cubicBezTo>
                    <a:pt x="1268" y="3514"/>
                    <a:pt x="901" y="4481"/>
                    <a:pt x="267" y="5282"/>
                  </a:cubicBezTo>
                  <a:cubicBezTo>
                    <a:pt x="1" y="5649"/>
                    <a:pt x="167" y="6216"/>
                    <a:pt x="501" y="6482"/>
                  </a:cubicBezTo>
                  <a:cubicBezTo>
                    <a:pt x="669" y="6608"/>
                    <a:pt x="842" y="6664"/>
                    <a:pt x="1014" y="6664"/>
                  </a:cubicBezTo>
                  <a:cubicBezTo>
                    <a:pt x="1253" y="6664"/>
                    <a:pt x="1489" y="6557"/>
                    <a:pt x="1702" y="6382"/>
                  </a:cubicBezTo>
                  <a:cubicBezTo>
                    <a:pt x="2602" y="5682"/>
                    <a:pt x="3069" y="4781"/>
                    <a:pt x="3703" y="3847"/>
                  </a:cubicBezTo>
                  <a:cubicBezTo>
                    <a:pt x="4370" y="2880"/>
                    <a:pt x="5104" y="1846"/>
                    <a:pt x="4804" y="612"/>
                  </a:cubicBezTo>
                  <a:cubicBezTo>
                    <a:pt x="4722" y="284"/>
                    <a:pt x="4349" y="1"/>
                    <a:pt x="399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1"/>
            <p:cNvSpPr/>
            <p:nvPr/>
          </p:nvSpPr>
          <p:spPr>
            <a:xfrm>
              <a:off x="3530175" y="652525"/>
              <a:ext cx="92600" cy="101075"/>
            </a:xfrm>
            <a:custGeom>
              <a:avLst/>
              <a:gdLst/>
              <a:ahLst/>
              <a:cxnLst/>
              <a:rect l="l" t="t" r="r" b="b"/>
              <a:pathLst>
                <a:path w="3704" h="4043" extrusionOk="0">
                  <a:moveTo>
                    <a:pt x="2858" y="1"/>
                  </a:moveTo>
                  <a:cubicBezTo>
                    <a:pt x="2793" y="1"/>
                    <a:pt x="2729" y="12"/>
                    <a:pt x="2670" y="36"/>
                  </a:cubicBezTo>
                  <a:cubicBezTo>
                    <a:pt x="1969" y="236"/>
                    <a:pt x="1536" y="703"/>
                    <a:pt x="1235" y="1337"/>
                  </a:cubicBezTo>
                  <a:cubicBezTo>
                    <a:pt x="935" y="1937"/>
                    <a:pt x="635" y="2504"/>
                    <a:pt x="301" y="3071"/>
                  </a:cubicBezTo>
                  <a:cubicBezTo>
                    <a:pt x="0" y="3581"/>
                    <a:pt x="455" y="4042"/>
                    <a:pt x="906" y="4042"/>
                  </a:cubicBezTo>
                  <a:cubicBezTo>
                    <a:pt x="1105" y="4042"/>
                    <a:pt x="1303" y="3953"/>
                    <a:pt x="1436" y="3739"/>
                  </a:cubicBezTo>
                  <a:cubicBezTo>
                    <a:pt x="1636" y="3438"/>
                    <a:pt x="1802" y="3205"/>
                    <a:pt x="2069" y="2971"/>
                  </a:cubicBezTo>
                  <a:cubicBezTo>
                    <a:pt x="2336" y="2771"/>
                    <a:pt x="2603" y="2571"/>
                    <a:pt x="2837" y="2338"/>
                  </a:cubicBezTo>
                  <a:cubicBezTo>
                    <a:pt x="3337" y="1804"/>
                    <a:pt x="3704" y="1270"/>
                    <a:pt x="3537" y="536"/>
                  </a:cubicBezTo>
                  <a:cubicBezTo>
                    <a:pt x="3482" y="235"/>
                    <a:pt x="3157" y="1"/>
                    <a:pt x="2858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1"/>
            <p:cNvSpPr/>
            <p:nvPr/>
          </p:nvSpPr>
          <p:spPr>
            <a:xfrm>
              <a:off x="3607750" y="579400"/>
              <a:ext cx="86750" cy="70400"/>
            </a:xfrm>
            <a:custGeom>
              <a:avLst/>
              <a:gdLst/>
              <a:ahLst/>
              <a:cxnLst/>
              <a:rect l="l" t="t" r="r" b="b"/>
              <a:pathLst>
                <a:path w="3470" h="2816" extrusionOk="0">
                  <a:moveTo>
                    <a:pt x="2378" y="1"/>
                  </a:moveTo>
                  <a:cubicBezTo>
                    <a:pt x="1599" y="1"/>
                    <a:pt x="939" y="587"/>
                    <a:pt x="401" y="1126"/>
                  </a:cubicBezTo>
                  <a:cubicBezTo>
                    <a:pt x="34" y="1493"/>
                    <a:pt x="0" y="2160"/>
                    <a:pt x="401" y="2527"/>
                  </a:cubicBezTo>
                  <a:cubicBezTo>
                    <a:pt x="588" y="2715"/>
                    <a:pt x="845" y="2815"/>
                    <a:pt x="1105" y="2815"/>
                  </a:cubicBezTo>
                  <a:cubicBezTo>
                    <a:pt x="1354" y="2815"/>
                    <a:pt x="1606" y="2723"/>
                    <a:pt x="1802" y="2527"/>
                  </a:cubicBezTo>
                  <a:cubicBezTo>
                    <a:pt x="1935" y="2394"/>
                    <a:pt x="2035" y="2294"/>
                    <a:pt x="2169" y="2160"/>
                  </a:cubicBezTo>
                  <a:cubicBezTo>
                    <a:pt x="2202" y="2160"/>
                    <a:pt x="2202" y="2127"/>
                    <a:pt x="2235" y="2094"/>
                  </a:cubicBezTo>
                  <a:cubicBezTo>
                    <a:pt x="2302" y="2060"/>
                    <a:pt x="2369" y="2027"/>
                    <a:pt x="2469" y="1960"/>
                  </a:cubicBezTo>
                  <a:cubicBezTo>
                    <a:pt x="2869" y="1727"/>
                    <a:pt x="3136" y="1460"/>
                    <a:pt x="3336" y="993"/>
                  </a:cubicBezTo>
                  <a:cubicBezTo>
                    <a:pt x="3470" y="626"/>
                    <a:pt x="3169" y="159"/>
                    <a:pt x="2802" y="59"/>
                  </a:cubicBezTo>
                  <a:cubicBezTo>
                    <a:pt x="2657" y="19"/>
                    <a:pt x="2516" y="1"/>
                    <a:pt x="2378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1"/>
            <p:cNvSpPr/>
            <p:nvPr/>
          </p:nvSpPr>
          <p:spPr>
            <a:xfrm>
              <a:off x="2984325" y="1612325"/>
              <a:ext cx="256525" cy="72475"/>
            </a:xfrm>
            <a:custGeom>
              <a:avLst/>
              <a:gdLst/>
              <a:ahLst/>
              <a:cxnLst/>
              <a:rect l="l" t="t" r="r" b="b"/>
              <a:pathLst>
                <a:path w="10261" h="2899" extrusionOk="0">
                  <a:moveTo>
                    <a:pt x="9092" y="0"/>
                  </a:moveTo>
                  <a:cubicBezTo>
                    <a:pt x="9060" y="0"/>
                    <a:pt x="9027" y="2"/>
                    <a:pt x="8993" y="5"/>
                  </a:cubicBezTo>
                  <a:cubicBezTo>
                    <a:pt x="8592" y="5"/>
                    <a:pt x="8192" y="71"/>
                    <a:pt x="7825" y="138"/>
                  </a:cubicBezTo>
                  <a:cubicBezTo>
                    <a:pt x="7058" y="272"/>
                    <a:pt x="6291" y="372"/>
                    <a:pt x="5524" y="438"/>
                  </a:cubicBezTo>
                  <a:cubicBezTo>
                    <a:pt x="5038" y="481"/>
                    <a:pt x="4553" y="523"/>
                    <a:pt x="4068" y="523"/>
                  </a:cubicBezTo>
                  <a:cubicBezTo>
                    <a:pt x="3786" y="523"/>
                    <a:pt x="3504" y="508"/>
                    <a:pt x="3222" y="472"/>
                  </a:cubicBezTo>
                  <a:cubicBezTo>
                    <a:pt x="2855" y="405"/>
                    <a:pt x="2488" y="372"/>
                    <a:pt x="2121" y="338"/>
                  </a:cubicBezTo>
                  <a:cubicBezTo>
                    <a:pt x="1888" y="305"/>
                    <a:pt x="1254" y="338"/>
                    <a:pt x="1087" y="171"/>
                  </a:cubicBezTo>
                  <a:cubicBezTo>
                    <a:pt x="982" y="90"/>
                    <a:pt x="858" y="55"/>
                    <a:pt x="737" y="55"/>
                  </a:cubicBezTo>
                  <a:cubicBezTo>
                    <a:pt x="360" y="55"/>
                    <a:pt x="1" y="401"/>
                    <a:pt x="253" y="805"/>
                  </a:cubicBezTo>
                  <a:cubicBezTo>
                    <a:pt x="687" y="1539"/>
                    <a:pt x="1287" y="1839"/>
                    <a:pt x="2054" y="2173"/>
                  </a:cubicBezTo>
                  <a:cubicBezTo>
                    <a:pt x="2922" y="2607"/>
                    <a:pt x="3856" y="2773"/>
                    <a:pt x="4823" y="2873"/>
                  </a:cubicBezTo>
                  <a:cubicBezTo>
                    <a:pt x="5073" y="2891"/>
                    <a:pt x="5330" y="2899"/>
                    <a:pt x="5589" y="2899"/>
                  </a:cubicBezTo>
                  <a:cubicBezTo>
                    <a:pt x="6335" y="2899"/>
                    <a:pt x="7108" y="2830"/>
                    <a:pt x="7825" y="2707"/>
                  </a:cubicBezTo>
                  <a:cubicBezTo>
                    <a:pt x="8292" y="2640"/>
                    <a:pt x="8726" y="2473"/>
                    <a:pt x="9159" y="2273"/>
                  </a:cubicBezTo>
                  <a:cubicBezTo>
                    <a:pt x="9593" y="2006"/>
                    <a:pt x="9827" y="1706"/>
                    <a:pt x="10093" y="1339"/>
                  </a:cubicBezTo>
                  <a:cubicBezTo>
                    <a:pt x="10260" y="1072"/>
                    <a:pt x="10194" y="605"/>
                    <a:pt x="9960" y="405"/>
                  </a:cubicBezTo>
                  <a:cubicBezTo>
                    <a:pt x="9685" y="161"/>
                    <a:pt x="9439" y="0"/>
                    <a:pt x="9092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1"/>
            <p:cNvSpPr/>
            <p:nvPr/>
          </p:nvSpPr>
          <p:spPr>
            <a:xfrm>
              <a:off x="3256675" y="1503650"/>
              <a:ext cx="165775" cy="137700"/>
            </a:xfrm>
            <a:custGeom>
              <a:avLst/>
              <a:gdLst/>
              <a:ahLst/>
              <a:cxnLst/>
              <a:rect l="l" t="t" r="r" b="b"/>
              <a:pathLst>
                <a:path w="6631" h="5508" extrusionOk="0">
                  <a:moveTo>
                    <a:pt x="5946" y="1"/>
                  </a:moveTo>
                  <a:cubicBezTo>
                    <a:pt x="5840" y="1"/>
                    <a:pt x="5733" y="26"/>
                    <a:pt x="5637" y="82"/>
                  </a:cubicBezTo>
                  <a:cubicBezTo>
                    <a:pt x="5104" y="416"/>
                    <a:pt x="4603" y="749"/>
                    <a:pt x="4136" y="1183"/>
                  </a:cubicBezTo>
                  <a:cubicBezTo>
                    <a:pt x="3703" y="1583"/>
                    <a:pt x="3269" y="2083"/>
                    <a:pt x="2769" y="2450"/>
                  </a:cubicBezTo>
                  <a:cubicBezTo>
                    <a:pt x="2302" y="2851"/>
                    <a:pt x="1735" y="3184"/>
                    <a:pt x="1234" y="3551"/>
                  </a:cubicBezTo>
                  <a:cubicBezTo>
                    <a:pt x="834" y="3851"/>
                    <a:pt x="334" y="4252"/>
                    <a:pt x="133" y="4719"/>
                  </a:cubicBezTo>
                  <a:cubicBezTo>
                    <a:pt x="0" y="5086"/>
                    <a:pt x="167" y="5452"/>
                    <a:pt x="567" y="5486"/>
                  </a:cubicBezTo>
                  <a:cubicBezTo>
                    <a:pt x="720" y="5486"/>
                    <a:pt x="850" y="5508"/>
                    <a:pt x="984" y="5508"/>
                  </a:cubicBezTo>
                  <a:cubicBezTo>
                    <a:pt x="1084" y="5508"/>
                    <a:pt x="1187" y="5495"/>
                    <a:pt x="1301" y="5452"/>
                  </a:cubicBezTo>
                  <a:cubicBezTo>
                    <a:pt x="1635" y="5386"/>
                    <a:pt x="1968" y="5252"/>
                    <a:pt x="2268" y="5152"/>
                  </a:cubicBezTo>
                  <a:cubicBezTo>
                    <a:pt x="3002" y="4919"/>
                    <a:pt x="3769" y="4652"/>
                    <a:pt x="4370" y="4185"/>
                  </a:cubicBezTo>
                  <a:cubicBezTo>
                    <a:pt x="5637" y="3284"/>
                    <a:pt x="6438" y="2183"/>
                    <a:pt x="6605" y="616"/>
                  </a:cubicBezTo>
                  <a:cubicBezTo>
                    <a:pt x="6630" y="260"/>
                    <a:pt x="6288" y="1"/>
                    <a:pt x="5946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1"/>
            <p:cNvSpPr/>
            <p:nvPr/>
          </p:nvSpPr>
          <p:spPr>
            <a:xfrm>
              <a:off x="3440125" y="1375500"/>
              <a:ext cx="144300" cy="123525"/>
            </a:xfrm>
            <a:custGeom>
              <a:avLst/>
              <a:gdLst/>
              <a:ahLst/>
              <a:cxnLst/>
              <a:rect l="l" t="t" r="r" b="b"/>
              <a:pathLst>
                <a:path w="5772" h="4941" extrusionOk="0">
                  <a:moveTo>
                    <a:pt x="4631" y="1"/>
                  </a:moveTo>
                  <a:cubicBezTo>
                    <a:pt x="4610" y="1"/>
                    <a:pt x="4590" y="2"/>
                    <a:pt x="4571" y="4"/>
                  </a:cubicBezTo>
                  <a:cubicBezTo>
                    <a:pt x="3336" y="38"/>
                    <a:pt x="2636" y="1272"/>
                    <a:pt x="1869" y="2072"/>
                  </a:cubicBezTo>
                  <a:cubicBezTo>
                    <a:pt x="1502" y="2473"/>
                    <a:pt x="1035" y="2840"/>
                    <a:pt x="701" y="3273"/>
                  </a:cubicBezTo>
                  <a:cubicBezTo>
                    <a:pt x="568" y="3440"/>
                    <a:pt x="468" y="3640"/>
                    <a:pt x="368" y="3807"/>
                  </a:cubicBezTo>
                  <a:cubicBezTo>
                    <a:pt x="368" y="3840"/>
                    <a:pt x="301" y="3907"/>
                    <a:pt x="301" y="3940"/>
                  </a:cubicBezTo>
                  <a:cubicBezTo>
                    <a:pt x="267" y="3974"/>
                    <a:pt x="234" y="4007"/>
                    <a:pt x="234" y="4074"/>
                  </a:cubicBezTo>
                  <a:cubicBezTo>
                    <a:pt x="201" y="4074"/>
                    <a:pt x="201" y="4107"/>
                    <a:pt x="201" y="4107"/>
                  </a:cubicBezTo>
                  <a:cubicBezTo>
                    <a:pt x="1" y="4474"/>
                    <a:pt x="368" y="4808"/>
                    <a:pt x="701" y="4908"/>
                  </a:cubicBezTo>
                  <a:cubicBezTo>
                    <a:pt x="802" y="4930"/>
                    <a:pt x="907" y="4940"/>
                    <a:pt x="1016" y="4940"/>
                  </a:cubicBezTo>
                  <a:cubicBezTo>
                    <a:pt x="1553" y="4940"/>
                    <a:pt x="2158" y="4691"/>
                    <a:pt x="2602" y="4441"/>
                  </a:cubicBezTo>
                  <a:cubicBezTo>
                    <a:pt x="3336" y="4074"/>
                    <a:pt x="4070" y="3407"/>
                    <a:pt x="4637" y="2806"/>
                  </a:cubicBezTo>
                  <a:cubicBezTo>
                    <a:pt x="5304" y="2139"/>
                    <a:pt x="5771" y="1339"/>
                    <a:pt x="5304" y="405"/>
                  </a:cubicBezTo>
                  <a:cubicBezTo>
                    <a:pt x="5181" y="188"/>
                    <a:pt x="4886" y="1"/>
                    <a:pt x="4631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1"/>
            <p:cNvSpPr/>
            <p:nvPr/>
          </p:nvSpPr>
          <p:spPr>
            <a:xfrm>
              <a:off x="3565025" y="1304275"/>
              <a:ext cx="126975" cy="74375"/>
            </a:xfrm>
            <a:custGeom>
              <a:avLst/>
              <a:gdLst/>
              <a:ahLst/>
              <a:cxnLst/>
              <a:rect l="l" t="t" r="r" b="b"/>
              <a:pathLst>
                <a:path w="5079" h="2975" extrusionOk="0">
                  <a:moveTo>
                    <a:pt x="3912" y="1"/>
                  </a:moveTo>
                  <a:cubicBezTo>
                    <a:pt x="2774" y="1"/>
                    <a:pt x="1883" y="610"/>
                    <a:pt x="909" y="1219"/>
                  </a:cubicBezTo>
                  <a:cubicBezTo>
                    <a:pt x="0" y="1758"/>
                    <a:pt x="542" y="2975"/>
                    <a:pt x="1402" y="2975"/>
                  </a:cubicBezTo>
                  <a:cubicBezTo>
                    <a:pt x="1552" y="2975"/>
                    <a:pt x="1712" y="2938"/>
                    <a:pt x="1876" y="2853"/>
                  </a:cubicBezTo>
                  <a:cubicBezTo>
                    <a:pt x="2810" y="2353"/>
                    <a:pt x="3978" y="1953"/>
                    <a:pt x="4678" y="1152"/>
                  </a:cubicBezTo>
                  <a:cubicBezTo>
                    <a:pt x="5078" y="685"/>
                    <a:pt x="4778" y="85"/>
                    <a:pt x="4245" y="18"/>
                  </a:cubicBezTo>
                  <a:cubicBezTo>
                    <a:pt x="4131" y="6"/>
                    <a:pt x="4020" y="1"/>
                    <a:pt x="391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1"/>
            <p:cNvSpPr/>
            <p:nvPr/>
          </p:nvSpPr>
          <p:spPr>
            <a:xfrm>
              <a:off x="2977300" y="1719125"/>
              <a:ext cx="305250" cy="117250"/>
            </a:xfrm>
            <a:custGeom>
              <a:avLst/>
              <a:gdLst/>
              <a:ahLst/>
              <a:cxnLst/>
              <a:rect l="l" t="t" r="r" b="b"/>
              <a:pathLst>
                <a:path w="12210" h="4690" extrusionOk="0">
                  <a:moveTo>
                    <a:pt x="1157" y="0"/>
                  </a:moveTo>
                  <a:cubicBezTo>
                    <a:pt x="1012" y="0"/>
                    <a:pt x="870" y="11"/>
                    <a:pt x="734" y="36"/>
                  </a:cubicBezTo>
                  <a:cubicBezTo>
                    <a:pt x="501" y="36"/>
                    <a:pt x="267" y="169"/>
                    <a:pt x="167" y="336"/>
                  </a:cubicBezTo>
                  <a:cubicBezTo>
                    <a:pt x="167" y="369"/>
                    <a:pt x="167" y="369"/>
                    <a:pt x="134" y="369"/>
                  </a:cubicBezTo>
                  <a:cubicBezTo>
                    <a:pt x="0" y="636"/>
                    <a:pt x="67" y="936"/>
                    <a:pt x="234" y="1137"/>
                  </a:cubicBezTo>
                  <a:cubicBezTo>
                    <a:pt x="801" y="1804"/>
                    <a:pt x="1702" y="2137"/>
                    <a:pt x="2469" y="2504"/>
                  </a:cubicBezTo>
                  <a:cubicBezTo>
                    <a:pt x="3303" y="2904"/>
                    <a:pt x="4203" y="3138"/>
                    <a:pt x="5104" y="3405"/>
                  </a:cubicBezTo>
                  <a:cubicBezTo>
                    <a:pt x="6038" y="3705"/>
                    <a:pt x="6972" y="4005"/>
                    <a:pt x="7906" y="4205"/>
                  </a:cubicBezTo>
                  <a:cubicBezTo>
                    <a:pt x="8672" y="4382"/>
                    <a:pt x="9517" y="4689"/>
                    <a:pt x="10279" y="4689"/>
                  </a:cubicBezTo>
                  <a:cubicBezTo>
                    <a:pt x="10379" y="4689"/>
                    <a:pt x="10478" y="4684"/>
                    <a:pt x="10575" y="4672"/>
                  </a:cubicBezTo>
                  <a:cubicBezTo>
                    <a:pt x="11642" y="4539"/>
                    <a:pt x="12209" y="3171"/>
                    <a:pt x="11142" y="2504"/>
                  </a:cubicBezTo>
                  <a:cubicBezTo>
                    <a:pt x="10708" y="2237"/>
                    <a:pt x="10341" y="2237"/>
                    <a:pt x="9841" y="2104"/>
                  </a:cubicBezTo>
                  <a:cubicBezTo>
                    <a:pt x="9407" y="2037"/>
                    <a:pt x="9007" y="1904"/>
                    <a:pt x="8573" y="1837"/>
                  </a:cubicBezTo>
                  <a:cubicBezTo>
                    <a:pt x="7572" y="1637"/>
                    <a:pt x="6605" y="1370"/>
                    <a:pt x="5604" y="1103"/>
                  </a:cubicBezTo>
                  <a:cubicBezTo>
                    <a:pt x="5137" y="1003"/>
                    <a:pt x="4704" y="903"/>
                    <a:pt x="4237" y="803"/>
                  </a:cubicBezTo>
                  <a:cubicBezTo>
                    <a:pt x="3803" y="736"/>
                    <a:pt x="3436" y="569"/>
                    <a:pt x="3036" y="403"/>
                  </a:cubicBezTo>
                  <a:cubicBezTo>
                    <a:pt x="2492" y="212"/>
                    <a:pt x="1794" y="0"/>
                    <a:pt x="1157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1"/>
            <p:cNvSpPr/>
            <p:nvPr/>
          </p:nvSpPr>
          <p:spPr>
            <a:xfrm>
              <a:off x="3264175" y="1838425"/>
              <a:ext cx="191825" cy="100100"/>
            </a:xfrm>
            <a:custGeom>
              <a:avLst/>
              <a:gdLst/>
              <a:ahLst/>
              <a:cxnLst/>
              <a:rect l="l" t="t" r="r" b="b"/>
              <a:pathLst>
                <a:path w="7673" h="4004" extrusionOk="0">
                  <a:moveTo>
                    <a:pt x="897" y="0"/>
                  </a:moveTo>
                  <a:cubicBezTo>
                    <a:pt x="609" y="0"/>
                    <a:pt x="350" y="101"/>
                    <a:pt x="234" y="401"/>
                  </a:cubicBezTo>
                  <a:cubicBezTo>
                    <a:pt x="0" y="968"/>
                    <a:pt x="634" y="1735"/>
                    <a:pt x="1034" y="2069"/>
                  </a:cubicBezTo>
                  <a:cubicBezTo>
                    <a:pt x="1601" y="2569"/>
                    <a:pt x="2302" y="2836"/>
                    <a:pt x="3002" y="3169"/>
                  </a:cubicBezTo>
                  <a:cubicBezTo>
                    <a:pt x="3803" y="3570"/>
                    <a:pt x="4670" y="3870"/>
                    <a:pt x="5571" y="3970"/>
                  </a:cubicBezTo>
                  <a:cubicBezTo>
                    <a:pt x="5755" y="3989"/>
                    <a:pt x="5947" y="4003"/>
                    <a:pt x="6138" y="4003"/>
                  </a:cubicBezTo>
                  <a:cubicBezTo>
                    <a:pt x="6608" y="4003"/>
                    <a:pt x="7074" y="3921"/>
                    <a:pt x="7406" y="3636"/>
                  </a:cubicBezTo>
                  <a:cubicBezTo>
                    <a:pt x="7672" y="3436"/>
                    <a:pt x="7639" y="3069"/>
                    <a:pt x="7539" y="2802"/>
                  </a:cubicBezTo>
                  <a:cubicBezTo>
                    <a:pt x="7239" y="2169"/>
                    <a:pt x="6638" y="1768"/>
                    <a:pt x="5904" y="1568"/>
                  </a:cubicBezTo>
                  <a:cubicBezTo>
                    <a:pt x="5104" y="1368"/>
                    <a:pt x="4337" y="1201"/>
                    <a:pt x="3569" y="901"/>
                  </a:cubicBezTo>
                  <a:cubicBezTo>
                    <a:pt x="2969" y="634"/>
                    <a:pt x="2335" y="501"/>
                    <a:pt x="1735" y="201"/>
                  </a:cubicBezTo>
                  <a:cubicBezTo>
                    <a:pt x="1501" y="101"/>
                    <a:pt x="1184" y="0"/>
                    <a:pt x="897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1"/>
            <p:cNvSpPr/>
            <p:nvPr/>
          </p:nvSpPr>
          <p:spPr>
            <a:xfrm>
              <a:off x="3459175" y="1948675"/>
              <a:ext cx="187800" cy="245050"/>
            </a:xfrm>
            <a:custGeom>
              <a:avLst/>
              <a:gdLst/>
              <a:ahLst/>
              <a:cxnLst/>
              <a:rect l="l" t="t" r="r" b="b"/>
              <a:pathLst>
                <a:path w="7512" h="9802" extrusionOk="0">
                  <a:moveTo>
                    <a:pt x="617" y="1"/>
                  </a:moveTo>
                  <a:cubicBezTo>
                    <a:pt x="294" y="1"/>
                    <a:pt x="1" y="317"/>
                    <a:pt x="206" y="728"/>
                  </a:cubicBezTo>
                  <a:cubicBezTo>
                    <a:pt x="606" y="1595"/>
                    <a:pt x="1107" y="2262"/>
                    <a:pt x="1674" y="3029"/>
                  </a:cubicBezTo>
                  <a:cubicBezTo>
                    <a:pt x="2241" y="3796"/>
                    <a:pt x="2808" y="4630"/>
                    <a:pt x="3241" y="5498"/>
                  </a:cubicBezTo>
                  <a:cubicBezTo>
                    <a:pt x="3675" y="6365"/>
                    <a:pt x="4075" y="7199"/>
                    <a:pt x="4576" y="8033"/>
                  </a:cubicBezTo>
                  <a:cubicBezTo>
                    <a:pt x="5036" y="8723"/>
                    <a:pt x="5464" y="9801"/>
                    <a:pt x="6433" y="9801"/>
                  </a:cubicBezTo>
                  <a:cubicBezTo>
                    <a:pt x="6448" y="9801"/>
                    <a:pt x="6462" y="9801"/>
                    <a:pt x="6477" y="9801"/>
                  </a:cubicBezTo>
                  <a:cubicBezTo>
                    <a:pt x="6811" y="9801"/>
                    <a:pt x="7044" y="9601"/>
                    <a:pt x="7178" y="9300"/>
                  </a:cubicBezTo>
                  <a:cubicBezTo>
                    <a:pt x="7511" y="8366"/>
                    <a:pt x="6977" y="7432"/>
                    <a:pt x="6444" y="6698"/>
                  </a:cubicBezTo>
                  <a:cubicBezTo>
                    <a:pt x="5910" y="5931"/>
                    <a:pt x="5410" y="5197"/>
                    <a:pt x="4943" y="4397"/>
                  </a:cubicBezTo>
                  <a:cubicBezTo>
                    <a:pt x="4442" y="3563"/>
                    <a:pt x="3809" y="2829"/>
                    <a:pt x="3208" y="2095"/>
                  </a:cubicBezTo>
                  <a:cubicBezTo>
                    <a:pt x="2908" y="1728"/>
                    <a:pt x="2608" y="1395"/>
                    <a:pt x="2207" y="1128"/>
                  </a:cubicBezTo>
                  <a:cubicBezTo>
                    <a:pt x="1840" y="828"/>
                    <a:pt x="1340" y="594"/>
                    <a:pt x="1040" y="227"/>
                  </a:cubicBezTo>
                  <a:cubicBezTo>
                    <a:pt x="924" y="69"/>
                    <a:pt x="767" y="1"/>
                    <a:pt x="617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1"/>
            <p:cNvSpPr/>
            <p:nvPr/>
          </p:nvSpPr>
          <p:spPr>
            <a:xfrm>
              <a:off x="3606550" y="2207200"/>
              <a:ext cx="97125" cy="124750"/>
            </a:xfrm>
            <a:custGeom>
              <a:avLst/>
              <a:gdLst/>
              <a:ahLst/>
              <a:cxnLst/>
              <a:rect l="l" t="t" r="r" b="b"/>
              <a:pathLst>
                <a:path w="3885" h="4990" extrusionOk="0">
                  <a:moveTo>
                    <a:pt x="1405" y="1"/>
                  </a:moveTo>
                  <a:cubicBezTo>
                    <a:pt x="715" y="1"/>
                    <a:pt x="1" y="766"/>
                    <a:pt x="415" y="1595"/>
                  </a:cubicBezTo>
                  <a:cubicBezTo>
                    <a:pt x="716" y="2228"/>
                    <a:pt x="949" y="2862"/>
                    <a:pt x="1349" y="3463"/>
                  </a:cubicBezTo>
                  <a:cubicBezTo>
                    <a:pt x="1716" y="4063"/>
                    <a:pt x="2050" y="4763"/>
                    <a:pt x="2817" y="4964"/>
                  </a:cubicBezTo>
                  <a:cubicBezTo>
                    <a:pt x="2887" y="4981"/>
                    <a:pt x="2956" y="4989"/>
                    <a:pt x="3024" y="4989"/>
                  </a:cubicBezTo>
                  <a:cubicBezTo>
                    <a:pt x="3474" y="4989"/>
                    <a:pt x="3855" y="4623"/>
                    <a:pt x="3884" y="4130"/>
                  </a:cubicBezTo>
                  <a:cubicBezTo>
                    <a:pt x="3884" y="3429"/>
                    <a:pt x="3484" y="2862"/>
                    <a:pt x="3117" y="2295"/>
                  </a:cubicBezTo>
                  <a:cubicBezTo>
                    <a:pt x="2750" y="1728"/>
                    <a:pt x="2517" y="1128"/>
                    <a:pt x="2217" y="527"/>
                  </a:cubicBezTo>
                  <a:cubicBezTo>
                    <a:pt x="2020" y="155"/>
                    <a:pt x="1715" y="1"/>
                    <a:pt x="1405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1"/>
            <p:cNvSpPr/>
            <p:nvPr/>
          </p:nvSpPr>
          <p:spPr>
            <a:xfrm>
              <a:off x="2907750" y="1854425"/>
              <a:ext cx="270625" cy="213975"/>
            </a:xfrm>
            <a:custGeom>
              <a:avLst/>
              <a:gdLst/>
              <a:ahLst/>
              <a:cxnLst/>
              <a:rect l="l" t="t" r="r" b="b"/>
              <a:pathLst>
                <a:path w="10825" h="8559" extrusionOk="0">
                  <a:moveTo>
                    <a:pt x="518" y="1"/>
                  </a:moveTo>
                  <a:cubicBezTo>
                    <a:pt x="226" y="1"/>
                    <a:pt x="1" y="382"/>
                    <a:pt x="247" y="628"/>
                  </a:cubicBezTo>
                  <a:cubicBezTo>
                    <a:pt x="1014" y="1295"/>
                    <a:pt x="1582" y="2129"/>
                    <a:pt x="2282" y="2863"/>
                  </a:cubicBezTo>
                  <a:cubicBezTo>
                    <a:pt x="2949" y="3530"/>
                    <a:pt x="3583" y="4264"/>
                    <a:pt x="4317" y="4864"/>
                  </a:cubicBezTo>
                  <a:cubicBezTo>
                    <a:pt x="5084" y="5498"/>
                    <a:pt x="5918" y="6065"/>
                    <a:pt x="6719" y="6732"/>
                  </a:cubicBezTo>
                  <a:cubicBezTo>
                    <a:pt x="7085" y="7033"/>
                    <a:pt x="7486" y="7300"/>
                    <a:pt x="7853" y="7633"/>
                  </a:cubicBezTo>
                  <a:cubicBezTo>
                    <a:pt x="8253" y="8000"/>
                    <a:pt x="8587" y="8400"/>
                    <a:pt x="9187" y="8534"/>
                  </a:cubicBezTo>
                  <a:cubicBezTo>
                    <a:pt x="9264" y="8550"/>
                    <a:pt x="9342" y="8558"/>
                    <a:pt x="9420" y="8558"/>
                  </a:cubicBezTo>
                  <a:cubicBezTo>
                    <a:pt x="10123" y="8558"/>
                    <a:pt x="10825" y="7913"/>
                    <a:pt x="10555" y="7133"/>
                  </a:cubicBezTo>
                  <a:cubicBezTo>
                    <a:pt x="10188" y="6099"/>
                    <a:pt x="9220" y="5532"/>
                    <a:pt x="8353" y="4931"/>
                  </a:cubicBezTo>
                  <a:cubicBezTo>
                    <a:pt x="7486" y="4331"/>
                    <a:pt x="6652" y="3730"/>
                    <a:pt x="5751" y="3197"/>
                  </a:cubicBezTo>
                  <a:cubicBezTo>
                    <a:pt x="4884" y="2696"/>
                    <a:pt x="4117" y="2062"/>
                    <a:pt x="3316" y="1529"/>
                  </a:cubicBezTo>
                  <a:cubicBezTo>
                    <a:pt x="2482" y="962"/>
                    <a:pt x="1582" y="528"/>
                    <a:pt x="714" y="61"/>
                  </a:cubicBezTo>
                  <a:cubicBezTo>
                    <a:pt x="648" y="19"/>
                    <a:pt x="581" y="1"/>
                    <a:pt x="518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1"/>
            <p:cNvSpPr/>
            <p:nvPr/>
          </p:nvSpPr>
          <p:spPr>
            <a:xfrm>
              <a:off x="3185225" y="2081175"/>
              <a:ext cx="168200" cy="188475"/>
            </a:xfrm>
            <a:custGeom>
              <a:avLst/>
              <a:gdLst/>
              <a:ahLst/>
              <a:cxnLst/>
              <a:rect l="l" t="t" r="r" b="b"/>
              <a:pathLst>
                <a:path w="6728" h="7539" extrusionOk="0">
                  <a:moveTo>
                    <a:pt x="511" y="1"/>
                  </a:moveTo>
                  <a:cubicBezTo>
                    <a:pt x="250" y="1"/>
                    <a:pt x="0" y="354"/>
                    <a:pt x="189" y="598"/>
                  </a:cubicBezTo>
                  <a:cubicBezTo>
                    <a:pt x="390" y="898"/>
                    <a:pt x="456" y="1332"/>
                    <a:pt x="656" y="1665"/>
                  </a:cubicBezTo>
                  <a:cubicBezTo>
                    <a:pt x="823" y="2032"/>
                    <a:pt x="1057" y="2332"/>
                    <a:pt x="1257" y="2699"/>
                  </a:cubicBezTo>
                  <a:cubicBezTo>
                    <a:pt x="1691" y="3367"/>
                    <a:pt x="2124" y="4067"/>
                    <a:pt x="2625" y="4701"/>
                  </a:cubicBezTo>
                  <a:cubicBezTo>
                    <a:pt x="3092" y="5268"/>
                    <a:pt x="3592" y="5802"/>
                    <a:pt x="4026" y="6369"/>
                  </a:cubicBezTo>
                  <a:cubicBezTo>
                    <a:pt x="4493" y="7036"/>
                    <a:pt x="4993" y="7436"/>
                    <a:pt x="5793" y="7536"/>
                  </a:cubicBezTo>
                  <a:cubicBezTo>
                    <a:pt x="5811" y="7538"/>
                    <a:pt x="5828" y="7539"/>
                    <a:pt x="5845" y="7539"/>
                  </a:cubicBezTo>
                  <a:cubicBezTo>
                    <a:pt x="6170" y="7539"/>
                    <a:pt x="6562" y="7252"/>
                    <a:pt x="6594" y="6936"/>
                  </a:cubicBezTo>
                  <a:cubicBezTo>
                    <a:pt x="6661" y="6535"/>
                    <a:pt x="6727" y="6169"/>
                    <a:pt x="6527" y="5802"/>
                  </a:cubicBezTo>
                  <a:cubicBezTo>
                    <a:pt x="6361" y="5468"/>
                    <a:pt x="6060" y="5235"/>
                    <a:pt x="5860" y="4968"/>
                  </a:cubicBezTo>
                  <a:cubicBezTo>
                    <a:pt x="5360" y="4334"/>
                    <a:pt x="4859" y="3733"/>
                    <a:pt x="4292" y="3166"/>
                  </a:cubicBezTo>
                  <a:cubicBezTo>
                    <a:pt x="3725" y="2633"/>
                    <a:pt x="3258" y="1999"/>
                    <a:pt x="2691" y="1432"/>
                  </a:cubicBezTo>
                  <a:cubicBezTo>
                    <a:pt x="2424" y="1165"/>
                    <a:pt x="2124" y="898"/>
                    <a:pt x="1791" y="665"/>
                  </a:cubicBezTo>
                  <a:cubicBezTo>
                    <a:pt x="1457" y="398"/>
                    <a:pt x="1023" y="331"/>
                    <a:pt x="690" y="64"/>
                  </a:cubicBezTo>
                  <a:cubicBezTo>
                    <a:pt x="633" y="20"/>
                    <a:pt x="572" y="1"/>
                    <a:pt x="511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1"/>
            <p:cNvSpPr/>
            <p:nvPr/>
          </p:nvSpPr>
          <p:spPr>
            <a:xfrm>
              <a:off x="3314200" y="2324100"/>
              <a:ext cx="64250" cy="191750"/>
            </a:xfrm>
            <a:custGeom>
              <a:avLst/>
              <a:gdLst/>
              <a:ahLst/>
              <a:cxnLst/>
              <a:rect l="l" t="t" r="r" b="b"/>
              <a:pathLst>
                <a:path w="2570" h="7670" extrusionOk="0">
                  <a:moveTo>
                    <a:pt x="1518" y="1"/>
                  </a:moveTo>
                  <a:cubicBezTo>
                    <a:pt x="1203" y="1"/>
                    <a:pt x="890" y="165"/>
                    <a:pt x="801" y="521"/>
                  </a:cubicBezTo>
                  <a:cubicBezTo>
                    <a:pt x="501" y="1755"/>
                    <a:pt x="201" y="2990"/>
                    <a:pt x="67" y="4257"/>
                  </a:cubicBezTo>
                  <a:cubicBezTo>
                    <a:pt x="1" y="4858"/>
                    <a:pt x="1" y="5491"/>
                    <a:pt x="101" y="6092"/>
                  </a:cubicBezTo>
                  <a:cubicBezTo>
                    <a:pt x="201" y="6759"/>
                    <a:pt x="568" y="7159"/>
                    <a:pt x="1068" y="7559"/>
                  </a:cubicBezTo>
                  <a:cubicBezTo>
                    <a:pt x="1171" y="7636"/>
                    <a:pt x="1284" y="7670"/>
                    <a:pt x="1398" y="7670"/>
                  </a:cubicBezTo>
                  <a:cubicBezTo>
                    <a:pt x="1730" y="7670"/>
                    <a:pt x="2070" y="7390"/>
                    <a:pt x="2169" y="7092"/>
                  </a:cubicBezTo>
                  <a:cubicBezTo>
                    <a:pt x="2336" y="6592"/>
                    <a:pt x="2502" y="6158"/>
                    <a:pt x="2536" y="5591"/>
                  </a:cubicBezTo>
                  <a:cubicBezTo>
                    <a:pt x="2569" y="5058"/>
                    <a:pt x="2502" y="4524"/>
                    <a:pt x="2502" y="4024"/>
                  </a:cubicBezTo>
                  <a:cubicBezTo>
                    <a:pt x="2469" y="3490"/>
                    <a:pt x="2469" y="2956"/>
                    <a:pt x="2402" y="2456"/>
                  </a:cubicBezTo>
                  <a:cubicBezTo>
                    <a:pt x="2302" y="1855"/>
                    <a:pt x="2202" y="1355"/>
                    <a:pt x="2269" y="721"/>
                  </a:cubicBezTo>
                  <a:cubicBezTo>
                    <a:pt x="2306" y="258"/>
                    <a:pt x="1911" y="1"/>
                    <a:pt x="1518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1"/>
            <p:cNvSpPr/>
            <p:nvPr/>
          </p:nvSpPr>
          <p:spPr>
            <a:xfrm>
              <a:off x="3337550" y="2557025"/>
              <a:ext cx="86575" cy="135700"/>
            </a:xfrm>
            <a:custGeom>
              <a:avLst/>
              <a:gdLst/>
              <a:ahLst/>
              <a:cxnLst/>
              <a:rect l="l" t="t" r="r" b="b"/>
              <a:pathLst>
                <a:path w="3463" h="5428" extrusionOk="0">
                  <a:moveTo>
                    <a:pt x="1159" y="0"/>
                  </a:moveTo>
                  <a:cubicBezTo>
                    <a:pt x="1066" y="0"/>
                    <a:pt x="968" y="14"/>
                    <a:pt x="868" y="44"/>
                  </a:cubicBezTo>
                  <a:cubicBezTo>
                    <a:pt x="401" y="177"/>
                    <a:pt x="1" y="744"/>
                    <a:pt x="167" y="1245"/>
                  </a:cubicBezTo>
                  <a:cubicBezTo>
                    <a:pt x="701" y="2646"/>
                    <a:pt x="1001" y="4547"/>
                    <a:pt x="2369" y="5348"/>
                  </a:cubicBezTo>
                  <a:cubicBezTo>
                    <a:pt x="2470" y="5402"/>
                    <a:pt x="2583" y="5427"/>
                    <a:pt x="2697" y="5427"/>
                  </a:cubicBezTo>
                  <a:cubicBezTo>
                    <a:pt x="3075" y="5427"/>
                    <a:pt x="3462" y="5149"/>
                    <a:pt x="3436" y="4714"/>
                  </a:cubicBezTo>
                  <a:cubicBezTo>
                    <a:pt x="3403" y="3980"/>
                    <a:pt x="3136" y="3413"/>
                    <a:pt x="2836" y="2712"/>
                  </a:cubicBezTo>
                  <a:cubicBezTo>
                    <a:pt x="2603" y="2079"/>
                    <a:pt x="2369" y="1378"/>
                    <a:pt x="2102" y="711"/>
                  </a:cubicBezTo>
                  <a:cubicBezTo>
                    <a:pt x="1937" y="299"/>
                    <a:pt x="1592" y="0"/>
                    <a:pt x="1159" y="0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1"/>
            <p:cNvSpPr/>
            <p:nvPr/>
          </p:nvSpPr>
          <p:spPr>
            <a:xfrm>
              <a:off x="1627675" y="546025"/>
              <a:ext cx="2209750" cy="2229325"/>
            </a:xfrm>
            <a:custGeom>
              <a:avLst/>
              <a:gdLst/>
              <a:ahLst/>
              <a:cxnLst/>
              <a:rect l="l" t="t" r="r" b="b"/>
              <a:pathLst>
                <a:path w="88390" h="89173" extrusionOk="0">
                  <a:moveTo>
                    <a:pt x="6315" y="691"/>
                  </a:moveTo>
                  <a:cubicBezTo>
                    <a:pt x="6714" y="691"/>
                    <a:pt x="7108" y="809"/>
                    <a:pt x="7486" y="927"/>
                  </a:cubicBezTo>
                  <a:cubicBezTo>
                    <a:pt x="8486" y="1327"/>
                    <a:pt x="9454" y="2061"/>
                    <a:pt x="9987" y="3028"/>
                  </a:cubicBezTo>
                  <a:cubicBezTo>
                    <a:pt x="9854" y="3062"/>
                    <a:pt x="9720" y="3128"/>
                    <a:pt x="9587" y="3228"/>
                  </a:cubicBezTo>
                  <a:cubicBezTo>
                    <a:pt x="9187" y="3495"/>
                    <a:pt x="8786" y="3862"/>
                    <a:pt x="8520" y="4263"/>
                  </a:cubicBezTo>
                  <a:cubicBezTo>
                    <a:pt x="8219" y="3862"/>
                    <a:pt x="7686" y="3662"/>
                    <a:pt x="7185" y="3429"/>
                  </a:cubicBezTo>
                  <a:cubicBezTo>
                    <a:pt x="6685" y="3228"/>
                    <a:pt x="6151" y="3095"/>
                    <a:pt x="5651" y="2795"/>
                  </a:cubicBezTo>
                  <a:cubicBezTo>
                    <a:pt x="5351" y="2595"/>
                    <a:pt x="4417" y="1994"/>
                    <a:pt x="4550" y="1594"/>
                  </a:cubicBezTo>
                  <a:cubicBezTo>
                    <a:pt x="4684" y="1260"/>
                    <a:pt x="5517" y="827"/>
                    <a:pt x="5818" y="760"/>
                  </a:cubicBezTo>
                  <a:cubicBezTo>
                    <a:pt x="5984" y="711"/>
                    <a:pt x="6150" y="691"/>
                    <a:pt x="6315" y="691"/>
                  </a:cubicBezTo>
                  <a:close/>
                  <a:moveTo>
                    <a:pt x="82091" y="691"/>
                  </a:moveTo>
                  <a:cubicBezTo>
                    <a:pt x="82254" y="691"/>
                    <a:pt x="82416" y="711"/>
                    <a:pt x="82572" y="760"/>
                  </a:cubicBezTo>
                  <a:cubicBezTo>
                    <a:pt x="82873" y="827"/>
                    <a:pt x="83740" y="1260"/>
                    <a:pt x="83840" y="1594"/>
                  </a:cubicBezTo>
                  <a:cubicBezTo>
                    <a:pt x="84007" y="1994"/>
                    <a:pt x="83039" y="2628"/>
                    <a:pt x="82739" y="2795"/>
                  </a:cubicBezTo>
                  <a:cubicBezTo>
                    <a:pt x="82272" y="3095"/>
                    <a:pt x="81739" y="3228"/>
                    <a:pt x="81238" y="3429"/>
                  </a:cubicBezTo>
                  <a:cubicBezTo>
                    <a:pt x="80704" y="3662"/>
                    <a:pt x="80171" y="3862"/>
                    <a:pt x="79904" y="4263"/>
                  </a:cubicBezTo>
                  <a:cubicBezTo>
                    <a:pt x="79604" y="3862"/>
                    <a:pt x="79237" y="3495"/>
                    <a:pt x="78803" y="3228"/>
                  </a:cubicBezTo>
                  <a:cubicBezTo>
                    <a:pt x="78670" y="3128"/>
                    <a:pt x="78536" y="3062"/>
                    <a:pt x="78403" y="3028"/>
                  </a:cubicBezTo>
                  <a:cubicBezTo>
                    <a:pt x="78970" y="2061"/>
                    <a:pt x="79904" y="1327"/>
                    <a:pt x="80938" y="927"/>
                  </a:cubicBezTo>
                  <a:cubicBezTo>
                    <a:pt x="81292" y="809"/>
                    <a:pt x="81696" y="691"/>
                    <a:pt x="82091" y="691"/>
                  </a:cubicBezTo>
                  <a:close/>
                  <a:moveTo>
                    <a:pt x="10763" y="3682"/>
                  </a:moveTo>
                  <a:cubicBezTo>
                    <a:pt x="10910" y="3682"/>
                    <a:pt x="11063" y="3716"/>
                    <a:pt x="11222" y="3796"/>
                  </a:cubicBezTo>
                  <a:cubicBezTo>
                    <a:pt x="11689" y="4062"/>
                    <a:pt x="11989" y="4629"/>
                    <a:pt x="12222" y="5063"/>
                  </a:cubicBezTo>
                  <a:cubicBezTo>
                    <a:pt x="12522" y="5597"/>
                    <a:pt x="12789" y="6097"/>
                    <a:pt x="12956" y="6698"/>
                  </a:cubicBezTo>
                  <a:cubicBezTo>
                    <a:pt x="13123" y="7231"/>
                    <a:pt x="13390" y="7732"/>
                    <a:pt x="13557" y="8232"/>
                  </a:cubicBezTo>
                  <a:cubicBezTo>
                    <a:pt x="13223" y="8232"/>
                    <a:pt x="12856" y="8365"/>
                    <a:pt x="12456" y="8632"/>
                  </a:cubicBezTo>
                  <a:cubicBezTo>
                    <a:pt x="12189" y="8832"/>
                    <a:pt x="11989" y="9066"/>
                    <a:pt x="11822" y="9333"/>
                  </a:cubicBezTo>
                  <a:cubicBezTo>
                    <a:pt x="11755" y="9299"/>
                    <a:pt x="11722" y="9233"/>
                    <a:pt x="11655" y="9199"/>
                  </a:cubicBezTo>
                  <a:cubicBezTo>
                    <a:pt x="11222" y="8799"/>
                    <a:pt x="10788" y="8399"/>
                    <a:pt x="10321" y="8032"/>
                  </a:cubicBezTo>
                  <a:cubicBezTo>
                    <a:pt x="9787" y="7565"/>
                    <a:pt x="9053" y="7098"/>
                    <a:pt x="8853" y="6364"/>
                  </a:cubicBezTo>
                  <a:cubicBezTo>
                    <a:pt x="8620" y="5597"/>
                    <a:pt x="9020" y="4896"/>
                    <a:pt x="9554" y="4363"/>
                  </a:cubicBezTo>
                  <a:cubicBezTo>
                    <a:pt x="9884" y="4032"/>
                    <a:pt x="10292" y="3682"/>
                    <a:pt x="10763" y="3682"/>
                  </a:cubicBezTo>
                  <a:close/>
                  <a:moveTo>
                    <a:pt x="77656" y="3682"/>
                  </a:moveTo>
                  <a:cubicBezTo>
                    <a:pt x="78119" y="3682"/>
                    <a:pt x="78514" y="4032"/>
                    <a:pt x="78870" y="4363"/>
                  </a:cubicBezTo>
                  <a:cubicBezTo>
                    <a:pt x="79370" y="4896"/>
                    <a:pt x="79770" y="5597"/>
                    <a:pt x="79570" y="6364"/>
                  </a:cubicBezTo>
                  <a:cubicBezTo>
                    <a:pt x="79337" y="7098"/>
                    <a:pt x="78636" y="7565"/>
                    <a:pt x="78069" y="8032"/>
                  </a:cubicBezTo>
                  <a:cubicBezTo>
                    <a:pt x="77636" y="8399"/>
                    <a:pt x="77169" y="8799"/>
                    <a:pt x="76735" y="9199"/>
                  </a:cubicBezTo>
                  <a:cubicBezTo>
                    <a:pt x="76668" y="9233"/>
                    <a:pt x="76635" y="9299"/>
                    <a:pt x="76602" y="9333"/>
                  </a:cubicBezTo>
                  <a:cubicBezTo>
                    <a:pt x="76401" y="9066"/>
                    <a:pt x="76201" y="8832"/>
                    <a:pt x="75934" y="8632"/>
                  </a:cubicBezTo>
                  <a:cubicBezTo>
                    <a:pt x="75567" y="8365"/>
                    <a:pt x="75201" y="8232"/>
                    <a:pt x="74834" y="8232"/>
                  </a:cubicBezTo>
                  <a:cubicBezTo>
                    <a:pt x="75034" y="7732"/>
                    <a:pt x="75301" y="7231"/>
                    <a:pt x="75434" y="6698"/>
                  </a:cubicBezTo>
                  <a:cubicBezTo>
                    <a:pt x="75601" y="6097"/>
                    <a:pt x="75868" y="5597"/>
                    <a:pt x="76168" y="5063"/>
                  </a:cubicBezTo>
                  <a:cubicBezTo>
                    <a:pt x="76435" y="4629"/>
                    <a:pt x="76702" y="4062"/>
                    <a:pt x="77202" y="3796"/>
                  </a:cubicBezTo>
                  <a:cubicBezTo>
                    <a:pt x="77361" y="3716"/>
                    <a:pt x="77512" y="3682"/>
                    <a:pt x="77656" y="3682"/>
                  </a:cubicBezTo>
                  <a:close/>
                  <a:moveTo>
                    <a:pt x="36573" y="8265"/>
                  </a:moveTo>
                  <a:cubicBezTo>
                    <a:pt x="36973" y="8399"/>
                    <a:pt x="37340" y="8699"/>
                    <a:pt x="37640" y="8933"/>
                  </a:cubicBezTo>
                  <a:cubicBezTo>
                    <a:pt x="38107" y="9266"/>
                    <a:pt x="38408" y="9666"/>
                    <a:pt x="38741" y="10133"/>
                  </a:cubicBezTo>
                  <a:cubicBezTo>
                    <a:pt x="39141" y="10767"/>
                    <a:pt x="39375" y="11468"/>
                    <a:pt x="39442" y="12202"/>
                  </a:cubicBezTo>
                  <a:cubicBezTo>
                    <a:pt x="39475" y="12769"/>
                    <a:pt x="39475" y="13302"/>
                    <a:pt x="39442" y="13836"/>
                  </a:cubicBezTo>
                  <a:cubicBezTo>
                    <a:pt x="39408" y="14103"/>
                    <a:pt x="39408" y="14370"/>
                    <a:pt x="39342" y="14603"/>
                  </a:cubicBezTo>
                  <a:cubicBezTo>
                    <a:pt x="39342" y="14637"/>
                    <a:pt x="39342" y="14637"/>
                    <a:pt x="39342" y="14670"/>
                  </a:cubicBezTo>
                  <a:cubicBezTo>
                    <a:pt x="39175" y="14436"/>
                    <a:pt x="38941" y="14203"/>
                    <a:pt x="38674" y="14036"/>
                  </a:cubicBezTo>
                  <a:cubicBezTo>
                    <a:pt x="38474" y="13903"/>
                    <a:pt x="38274" y="13836"/>
                    <a:pt x="38041" y="13803"/>
                  </a:cubicBezTo>
                  <a:cubicBezTo>
                    <a:pt x="38074" y="13603"/>
                    <a:pt x="38074" y="13369"/>
                    <a:pt x="38074" y="13169"/>
                  </a:cubicBezTo>
                  <a:cubicBezTo>
                    <a:pt x="38074" y="12568"/>
                    <a:pt x="37974" y="11968"/>
                    <a:pt x="37874" y="11368"/>
                  </a:cubicBezTo>
                  <a:cubicBezTo>
                    <a:pt x="37774" y="10801"/>
                    <a:pt x="37540" y="10233"/>
                    <a:pt x="37307" y="9700"/>
                  </a:cubicBezTo>
                  <a:cubicBezTo>
                    <a:pt x="37107" y="9233"/>
                    <a:pt x="36706" y="8799"/>
                    <a:pt x="36573" y="8265"/>
                  </a:cubicBezTo>
                  <a:close/>
                  <a:moveTo>
                    <a:pt x="51817" y="8265"/>
                  </a:moveTo>
                  <a:lnTo>
                    <a:pt x="51817" y="8265"/>
                  </a:lnTo>
                  <a:cubicBezTo>
                    <a:pt x="51684" y="8799"/>
                    <a:pt x="51317" y="9233"/>
                    <a:pt x="51083" y="9700"/>
                  </a:cubicBezTo>
                  <a:cubicBezTo>
                    <a:pt x="50883" y="10233"/>
                    <a:pt x="50616" y="10801"/>
                    <a:pt x="50516" y="11368"/>
                  </a:cubicBezTo>
                  <a:cubicBezTo>
                    <a:pt x="50416" y="11968"/>
                    <a:pt x="50349" y="12568"/>
                    <a:pt x="50349" y="13169"/>
                  </a:cubicBezTo>
                  <a:cubicBezTo>
                    <a:pt x="50349" y="13369"/>
                    <a:pt x="50316" y="13603"/>
                    <a:pt x="50349" y="13803"/>
                  </a:cubicBezTo>
                  <a:cubicBezTo>
                    <a:pt x="50149" y="13836"/>
                    <a:pt x="49916" y="13903"/>
                    <a:pt x="49749" y="14036"/>
                  </a:cubicBezTo>
                  <a:cubicBezTo>
                    <a:pt x="49449" y="14203"/>
                    <a:pt x="49249" y="14436"/>
                    <a:pt x="49082" y="14670"/>
                  </a:cubicBezTo>
                  <a:cubicBezTo>
                    <a:pt x="49049" y="14637"/>
                    <a:pt x="49049" y="14637"/>
                    <a:pt x="49049" y="14603"/>
                  </a:cubicBezTo>
                  <a:cubicBezTo>
                    <a:pt x="49015" y="14370"/>
                    <a:pt x="48982" y="14103"/>
                    <a:pt x="48982" y="13836"/>
                  </a:cubicBezTo>
                  <a:cubicBezTo>
                    <a:pt x="48948" y="13302"/>
                    <a:pt x="48948" y="12769"/>
                    <a:pt x="48982" y="12202"/>
                  </a:cubicBezTo>
                  <a:cubicBezTo>
                    <a:pt x="49015" y="11468"/>
                    <a:pt x="49249" y="10767"/>
                    <a:pt x="49682" y="10133"/>
                  </a:cubicBezTo>
                  <a:cubicBezTo>
                    <a:pt x="49983" y="9666"/>
                    <a:pt x="50316" y="9266"/>
                    <a:pt x="50750" y="8933"/>
                  </a:cubicBezTo>
                  <a:cubicBezTo>
                    <a:pt x="51083" y="8699"/>
                    <a:pt x="51417" y="8399"/>
                    <a:pt x="51817" y="8265"/>
                  </a:cubicBezTo>
                  <a:close/>
                  <a:moveTo>
                    <a:pt x="13790" y="8799"/>
                  </a:moveTo>
                  <a:cubicBezTo>
                    <a:pt x="13832" y="8863"/>
                    <a:pt x="13901" y="8886"/>
                    <a:pt x="13972" y="8886"/>
                  </a:cubicBezTo>
                  <a:cubicBezTo>
                    <a:pt x="14013" y="8886"/>
                    <a:pt x="14054" y="8878"/>
                    <a:pt x="14090" y="8866"/>
                  </a:cubicBezTo>
                  <a:cubicBezTo>
                    <a:pt x="14324" y="8966"/>
                    <a:pt x="14524" y="9166"/>
                    <a:pt x="14724" y="9299"/>
                  </a:cubicBezTo>
                  <a:cubicBezTo>
                    <a:pt x="15258" y="9800"/>
                    <a:pt x="15825" y="10367"/>
                    <a:pt x="16258" y="10967"/>
                  </a:cubicBezTo>
                  <a:cubicBezTo>
                    <a:pt x="16692" y="11568"/>
                    <a:pt x="16859" y="12168"/>
                    <a:pt x="17026" y="12902"/>
                  </a:cubicBezTo>
                  <a:cubicBezTo>
                    <a:pt x="17159" y="13502"/>
                    <a:pt x="17393" y="14070"/>
                    <a:pt x="17459" y="14670"/>
                  </a:cubicBezTo>
                  <a:cubicBezTo>
                    <a:pt x="16826" y="14737"/>
                    <a:pt x="16192" y="15004"/>
                    <a:pt x="15691" y="15304"/>
                  </a:cubicBezTo>
                  <a:cubicBezTo>
                    <a:pt x="15391" y="15504"/>
                    <a:pt x="15124" y="15737"/>
                    <a:pt x="14958" y="16038"/>
                  </a:cubicBezTo>
                  <a:cubicBezTo>
                    <a:pt x="14657" y="15671"/>
                    <a:pt x="14324" y="15370"/>
                    <a:pt x="14024" y="15004"/>
                  </a:cubicBezTo>
                  <a:cubicBezTo>
                    <a:pt x="13523" y="14436"/>
                    <a:pt x="13156" y="13769"/>
                    <a:pt x="12823" y="13102"/>
                  </a:cubicBezTo>
                  <a:cubicBezTo>
                    <a:pt x="12289" y="12068"/>
                    <a:pt x="11922" y="10467"/>
                    <a:pt x="12723" y="9500"/>
                  </a:cubicBezTo>
                  <a:cubicBezTo>
                    <a:pt x="12923" y="9233"/>
                    <a:pt x="13256" y="8899"/>
                    <a:pt x="13590" y="8832"/>
                  </a:cubicBezTo>
                  <a:cubicBezTo>
                    <a:pt x="13657" y="8799"/>
                    <a:pt x="13723" y="8799"/>
                    <a:pt x="13790" y="8799"/>
                  </a:cubicBezTo>
                  <a:close/>
                  <a:moveTo>
                    <a:pt x="74633" y="8799"/>
                  </a:moveTo>
                  <a:cubicBezTo>
                    <a:pt x="74700" y="8799"/>
                    <a:pt x="74734" y="8799"/>
                    <a:pt x="74800" y="8832"/>
                  </a:cubicBezTo>
                  <a:cubicBezTo>
                    <a:pt x="75167" y="8899"/>
                    <a:pt x="75467" y="9233"/>
                    <a:pt x="75701" y="9500"/>
                  </a:cubicBezTo>
                  <a:cubicBezTo>
                    <a:pt x="76501" y="10467"/>
                    <a:pt x="76101" y="12068"/>
                    <a:pt x="75567" y="13102"/>
                  </a:cubicBezTo>
                  <a:cubicBezTo>
                    <a:pt x="75234" y="13769"/>
                    <a:pt x="74900" y="14436"/>
                    <a:pt x="74400" y="15004"/>
                  </a:cubicBezTo>
                  <a:cubicBezTo>
                    <a:pt x="74100" y="15370"/>
                    <a:pt x="73766" y="15671"/>
                    <a:pt x="73466" y="16038"/>
                  </a:cubicBezTo>
                  <a:cubicBezTo>
                    <a:pt x="73266" y="15737"/>
                    <a:pt x="73032" y="15504"/>
                    <a:pt x="72699" y="15304"/>
                  </a:cubicBezTo>
                  <a:cubicBezTo>
                    <a:pt x="72232" y="15004"/>
                    <a:pt x="71565" y="14737"/>
                    <a:pt x="70964" y="14670"/>
                  </a:cubicBezTo>
                  <a:cubicBezTo>
                    <a:pt x="71031" y="14070"/>
                    <a:pt x="71264" y="13502"/>
                    <a:pt x="71398" y="12902"/>
                  </a:cubicBezTo>
                  <a:cubicBezTo>
                    <a:pt x="71565" y="12168"/>
                    <a:pt x="71698" y="11568"/>
                    <a:pt x="72165" y="10967"/>
                  </a:cubicBezTo>
                  <a:cubicBezTo>
                    <a:pt x="72599" y="10367"/>
                    <a:pt x="73132" y="9800"/>
                    <a:pt x="73699" y="9299"/>
                  </a:cubicBezTo>
                  <a:cubicBezTo>
                    <a:pt x="73866" y="9133"/>
                    <a:pt x="74066" y="8966"/>
                    <a:pt x="74300" y="8866"/>
                  </a:cubicBezTo>
                  <a:cubicBezTo>
                    <a:pt x="74349" y="8878"/>
                    <a:pt x="74393" y="8886"/>
                    <a:pt x="74435" y="8886"/>
                  </a:cubicBezTo>
                  <a:cubicBezTo>
                    <a:pt x="74507" y="8886"/>
                    <a:pt x="74570" y="8863"/>
                    <a:pt x="74633" y="8799"/>
                  </a:cubicBezTo>
                  <a:close/>
                  <a:moveTo>
                    <a:pt x="38081" y="14368"/>
                  </a:moveTo>
                  <a:cubicBezTo>
                    <a:pt x="38162" y="14368"/>
                    <a:pt x="38249" y="14391"/>
                    <a:pt x="38341" y="14436"/>
                  </a:cubicBezTo>
                  <a:cubicBezTo>
                    <a:pt x="38674" y="14603"/>
                    <a:pt x="38908" y="14870"/>
                    <a:pt x="39075" y="15137"/>
                  </a:cubicBezTo>
                  <a:cubicBezTo>
                    <a:pt x="39041" y="15237"/>
                    <a:pt x="39041" y="15337"/>
                    <a:pt x="39141" y="15370"/>
                  </a:cubicBezTo>
                  <a:cubicBezTo>
                    <a:pt x="39141" y="15404"/>
                    <a:pt x="39175" y="15404"/>
                    <a:pt x="39208" y="15437"/>
                  </a:cubicBezTo>
                  <a:cubicBezTo>
                    <a:pt x="39475" y="16238"/>
                    <a:pt x="39242" y="17272"/>
                    <a:pt x="38674" y="17906"/>
                  </a:cubicBezTo>
                  <a:cubicBezTo>
                    <a:pt x="37907" y="18806"/>
                    <a:pt x="36907" y="19507"/>
                    <a:pt x="36039" y="20274"/>
                  </a:cubicBezTo>
                  <a:cubicBezTo>
                    <a:pt x="35939" y="20174"/>
                    <a:pt x="35839" y="20107"/>
                    <a:pt x="35739" y="20007"/>
                  </a:cubicBezTo>
                  <a:cubicBezTo>
                    <a:pt x="35372" y="19707"/>
                    <a:pt x="34905" y="19473"/>
                    <a:pt x="34471" y="19473"/>
                  </a:cubicBezTo>
                  <a:cubicBezTo>
                    <a:pt x="34572" y="19106"/>
                    <a:pt x="34638" y="18773"/>
                    <a:pt x="34805" y="18439"/>
                  </a:cubicBezTo>
                  <a:cubicBezTo>
                    <a:pt x="35072" y="17806"/>
                    <a:pt x="35506" y="17272"/>
                    <a:pt x="36006" y="16872"/>
                  </a:cubicBezTo>
                  <a:cubicBezTo>
                    <a:pt x="36506" y="16471"/>
                    <a:pt x="36973" y="16071"/>
                    <a:pt x="37340" y="15537"/>
                  </a:cubicBezTo>
                  <a:cubicBezTo>
                    <a:pt x="37474" y="15337"/>
                    <a:pt x="37540" y="15104"/>
                    <a:pt x="37640" y="14837"/>
                  </a:cubicBezTo>
                  <a:cubicBezTo>
                    <a:pt x="37640" y="14770"/>
                    <a:pt x="37674" y="14670"/>
                    <a:pt x="37707" y="14603"/>
                  </a:cubicBezTo>
                  <a:cubicBezTo>
                    <a:pt x="37795" y="14450"/>
                    <a:pt x="37926" y="14368"/>
                    <a:pt x="38081" y="14368"/>
                  </a:cubicBezTo>
                  <a:close/>
                  <a:moveTo>
                    <a:pt x="50328" y="14368"/>
                  </a:moveTo>
                  <a:cubicBezTo>
                    <a:pt x="50484" y="14368"/>
                    <a:pt x="50629" y="14450"/>
                    <a:pt x="50716" y="14603"/>
                  </a:cubicBezTo>
                  <a:cubicBezTo>
                    <a:pt x="50750" y="14670"/>
                    <a:pt x="50750" y="14770"/>
                    <a:pt x="50783" y="14837"/>
                  </a:cubicBezTo>
                  <a:cubicBezTo>
                    <a:pt x="50850" y="15104"/>
                    <a:pt x="50950" y="15337"/>
                    <a:pt x="51083" y="15537"/>
                  </a:cubicBezTo>
                  <a:cubicBezTo>
                    <a:pt x="51417" y="16071"/>
                    <a:pt x="51917" y="16471"/>
                    <a:pt x="52384" y="16872"/>
                  </a:cubicBezTo>
                  <a:cubicBezTo>
                    <a:pt x="52918" y="17272"/>
                    <a:pt x="53318" y="17806"/>
                    <a:pt x="53618" y="18439"/>
                  </a:cubicBezTo>
                  <a:cubicBezTo>
                    <a:pt x="53752" y="18773"/>
                    <a:pt x="53852" y="19106"/>
                    <a:pt x="53919" y="19473"/>
                  </a:cubicBezTo>
                  <a:cubicBezTo>
                    <a:pt x="53485" y="19473"/>
                    <a:pt x="53051" y="19707"/>
                    <a:pt x="52684" y="20007"/>
                  </a:cubicBezTo>
                  <a:cubicBezTo>
                    <a:pt x="52551" y="20107"/>
                    <a:pt x="52451" y="20174"/>
                    <a:pt x="52384" y="20274"/>
                  </a:cubicBezTo>
                  <a:cubicBezTo>
                    <a:pt x="51484" y="19507"/>
                    <a:pt x="50483" y="18806"/>
                    <a:pt x="49716" y="17906"/>
                  </a:cubicBezTo>
                  <a:cubicBezTo>
                    <a:pt x="49182" y="17272"/>
                    <a:pt x="48915" y="16238"/>
                    <a:pt x="49215" y="15437"/>
                  </a:cubicBezTo>
                  <a:cubicBezTo>
                    <a:pt x="49215" y="15437"/>
                    <a:pt x="49249" y="15404"/>
                    <a:pt x="49282" y="15370"/>
                  </a:cubicBezTo>
                  <a:cubicBezTo>
                    <a:pt x="49349" y="15337"/>
                    <a:pt x="49349" y="15237"/>
                    <a:pt x="49315" y="15137"/>
                  </a:cubicBezTo>
                  <a:cubicBezTo>
                    <a:pt x="49482" y="14870"/>
                    <a:pt x="49716" y="14603"/>
                    <a:pt x="50083" y="14436"/>
                  </a:cubicBezTo>
                  <a:cubicBezTo>
                    <a:pt x="50163" y="14391"/>
                    <a:pt x="50247" y="14368"/>
                    <a:pt x="50328" y="14368"/>
                  </a:cubicBezTo>
                  <a:close/>
                  <a:moveTo>
                    <a:pt x="17674" y="15420"/>
                  </a:moveTo>
                  <a:cubicBezTo>
                    <a:pt x="18146" y="15420"/>
                    <a:pt x="18564" y="15654"/>
                    <a:pt x="18960" y="15971"/>
                  </a:cubicBezTo>
                  <a:cubicBezTo>
                    <a:pt x="19327" y="16271"/>
                    <a:pt x="19661" y="16571"/>
                    <a:pt x="19961" y="16938"/>
                  </a:cubicBezTo>
                  <a:cubicBezTo>
                    <a:pt x="20295" y="17372"/>
                    <a:pt x="20562" y="17839"/>
                    <a:pt x="20862" y="18306"/>
                  </a:cubicBezTo>
                  <a:cubicBezTo>
                    <a:pt x="21963" y="19907"/>
                    <a:pt x="22329" y="21842"/>
                    <a:pt x="23130" y="23610"/>
                  </a:cubicBezTo>
                  <a:cubicBezTo>
                    <a:pt x="22163" y="23777"/>
                    <a:pt x="21295" y="24410"/>
                    <a:pt x="20695" y="25178"/>
                  </a:cubicBezTo>
                  <a:cubicBezTo>
                    <a:pt x="20595" y="25344"/>
                    <a:pt x="20461" y="25511"/>
                    <a:pt x="20395" y="25711"/>
                  </a:cubicBezTo>
                  <a:cubicBezTo>
                    <a:pt x="20228" y="25611"/>
                    <a:pt x="20095" y="25511"/>
                    <a:pt x="19928" y="25344"/>
                  </a:cubicBezTo>
                  <a:cubicBezTo>
                    <a:pt x="19594" y="25011"/>
                    <a:pt x="19294" y="24610"/>
                    <a:pt x="18960" y="24244"/>
                  </a:cubicBezTo>
                  <a:cubicBezTo>
                    <a:pt x="18227" y="23410"/>
                    <a:pt x="17526" y="22576"/>
                    <a:pt x="16892" y="21675"/>
                  </a:cubicBezTo>
                  <a:cubicBezTo>
                    <a:pt x="16325" y="20808"/>
                    <a:pt x="15958" y="19874"/>
                    <a:pt x="15658" y="18906"/>
                  </a:cubicBezTo>
                  <a:cubicBezTo>
                    <a:pt x="15358" y="17872"/>
                    <a:pt x="15191" y="16638"/>
                    <a:pt x="16192" y="15971"/>
                  </a:cubicBezTo>
                  <a:cubicBezTo>
                    <a:pt x="16492" y="15737"/>
                    <a:pt x="16892" y="15571"/>
                    <a:pt x="17293" y="15471"/>
                  </a:cubicBezTo>
                  <a:cubicBezTo>
                    <a:pt x="17424" y="15436"/>
                    <a:pt x="17551" y="15420"/>
                    <a:pt x="17674" y="15420"/>
                  </a:cubicBezTo>
                  <a:close/>
                  <a:moveTo>
                    <a:pt x="70736" y="15420"/>
                  </a:moveTo>
                  <a:cubicBezTo>
                    <a:pt x="70862" y="15420"/>
                    <a:pt x="70993" y="15436"/>
                    <a:pt x="71131" y="15471"/>
                  </a:cubicBezTo>
                  <a:cubicBezTo>
                    <a:pt x="71498" y="15571"/>
                    <a:pt x="71898" y="15737"/>
                    <a:pt x="72232" y="15971"/>
                  </a:cubicBezTo>
                  <a:cubicBezTo>
                    <a:pt x="73199" y="16638"/>
                    <a:pt x="73066" y="17872"/>
                    <a:pt x="72765" y="18906"/>
                  </a:cubicBezTo>
                  <a:cubicBezTo>
                    <a:pt x="72465" y="19874"/>
                    <a:pt x="72065" y="20808"/>
                    <a:pt x="71498" y="21675"/>
                  </a:cubicBezTo>
                  <a:cubicBezTo>
                    <a:pt x="70897" y="22576"/>
                    <a:pt x="70164" y="23410"/>
                    <a:pt x="69463" y="24244"/>
                  </a:cubicBezTo>
                  <a:cubicBezTo>
                    <a:pt x="69130" y="24610"/>
                    <a:pt x="68829" y="25011"/>
                    <a:pt x="68462" y="25344"/>
                  </a:cubicBezTo>
                  <a:cubicBezTo>
                    <a:pt x="68329" y="25478"/>
                    <a:pt x="68162" y="25611"/>
                    <a:pt x="68029" y="25711"/>
                  </a:cubicBezTo>
                  <a:cubicBezTo>
                    <a:pt x="67929" y="25511"/>
                    <a:pt x="67829" y="25344"/>
                    <a:pt x="67695" y="25178"/>
                  </a:cubicBezTo>
                  <a:cubicBezTo>
                    <a:pt x="67128" y="24410"/>
                    <a:pt x="66227" y="23777"/>
                    <a:pt x="65293" y="23610"/>
                  </a:cubicBezTo>
                  <a:cubicBezTo>
                    <a:pt x="66061" y="21842"/>
                    <a:pt x="66461" y="19907"/>
                    <a:pt x="67528" y="18306"/>
                  </a:cubicBezTo>
                  <a:cubicBezTo>
                    <a:pt x="67829" y="17839"/>
                    <a:pt x="68095" y="17372"/>
                    <a:pt x="68429" y="16938"/>
                  </a:cubicBezTo>
                  <a:cubicBezTo>
                    <a:pt x="68729" y="16571"/>
                    <a:pt x="69063" y="16271"/>
                    <a:pt x="69430" y="15971"/>
                  </a:cubicBezTo>
                  <a:cubicBezTo>
                    <a:pt x="69853" y="15654"/>
                    <a:pt x="70255" y="15420"/>
                    <a:pt x="70736" y="15420"/>
                  </a:cubicBezTo>
                  <a:close/>
                  <a:moveTo>
                    <a:pt x="40276" y="23043"/>
                  </a:moveTo>
                  <a:cubicBezTo>
                    <a:pt x="40309" y="23443"/>
                    <a:pt x="40409" y="23810"/>
                    <a:pt x="40509" y="24177"/>
                  </a:cubicBezTo>
                  <a:cubicBezTo>
                    <a:pt x="40709" y="25044"/>
                    <a:pt x="41009" y="25878"/>
                    <a:pt x="41310" y="26712"/>
                  </a:cubicBezTo>
                  <a:cubicBezTo>
                    <a:pt x="41543" y="27446"/>
                    <a:pt x="41810" y="28213"/>
                    <a:pt x="42210" y="28880"/>
                  </a:cubicBezTo>
                  <a:cubicBezTo>
                    <a:pt x="42377" y="29180"/>
                    <a:pt x="42577" y="29447"/>
                    <a:pt x="42711" y="29781"/>
                  </a:cubicBezTo>
                  <a:cubicBezTo>
                    <a:pt x="42811" y="29981"/>
                    <a:pt x="42911" y="30148"/>
                    <a:pt x="43011" y="30315"/>
                  </a:cubicBezTo>
                  <a:cubicBezTo>
                    <a:pt x="42911" y="30348"/>
                    <a:pt x="42811" y="30381"/>
                    <a:pt x="42711" y="30415"/>
                  </a:cubicBezTo>
                  <a:cubicBezTo>
                    <a:pt x="42077" y="30548"/>
                    <a:pt x="41443" y="30648"/>
                    <a:pt x="40843" y="30848"/>
                  </a:cubicBezTo>
                  <a:cubicBezTo>
                    <a:pt x="40709" y="30882"/>
                    <a:pt x="40542" y="30915"/>
                    <a:pt x="40376" y="30982"/>
                  </a:cubicBezTo>
                  <a:cubicBezTo>
                    <a:pt x="40142" y="30748"/>
                    <a:pt x="40009" y="30515"/>
                    <a:pt x="39809" y="30248"/>
                  </a:cubicBezTo>
                  <a:cubicBezTo>
                    <a:pt x="39608" y="29914"/>
                    <a:pt x="39375" y="29647"/>
                    <a:pt x="39242" y="29314"/>
                  </a:cubicBezTo>
                  <a:cubicBezTo>
                    <a:pt x="38908" y="28580"/>
                    <a:pt x="38775" y="27779"/>
                    <a:pt x="38775" y="27012"/>
                  </a:cubicBezTo>
                  <a:cubicBezTo>
                    <a:pt x="38775" y="26145"/>
                    <a:pt x="38941" y="25278"/>
                    <a:pt x="39308" y="24477"/>
                  </a:cubicBezTo>
                  <a:cubicBezTo>
                    <a:pt x="39508" y="24077"/>
                    <a:pt x="39775" y="23710"/>
                    <a:pt x="40042" y="23343"/>
                  </a:cubicBezTo>
                  <a:cubicBezTo>
                    <a:pt x="40109" y="23243"/>
                    <a:pt x="40176" y="23143"/>
                    <a:pt x="40276" y="23043"/>
                  </a:cubicBezTo>
                  <a:close/>
                  <a:moveTo>
                    <a:pt x="48148" y="23043"/>
                  </a:moveTo>
                  <a:cubicBezTo>
                    <a:pt x="48215" y="23143"/>
                    <a:pt x="48281" y="23243"/>
                    <a:pt x="48348" y="23343"/>
                  </a:cubicBezTo>
                  <a:cubicBezTo>
                    <a:pt x="48648" y="23710"/>
                    <a:pt x="48882" y="24077"/>
                    <a:pt x="49082" y="24477"/>
                  </a:cubicBezTo>
                  <a:cubicBezTo>
                    <a:pt x="49482" y="25278"/>
                    <a:pt x="49616" y="26145"/>
                    <a:pt x="49616" y="27012"/>
                  </a:cubicBezTo>
                  <a:cubicBezTo>
                    <a:pt x="49616" y="27779"/>
                    <a:pt x="49482" y="28580"/>
                    <a:pt x="49182" y="29314"/>
                  </a:cubicBezTo>
                  <a:cubicBezTo>
                    <a:pt x="49015" y="29647"/>
                    <a:pt x="48815" y="29914"/>
                    <a:pt x="48582" y="30248"/>
                  </a:cubicBezTo>
                  <a:cubicBezTo>
                    <a:pt x="48381" y="30515"/>
                    <a:pt x="48281" y="30748"/>
                    <a:pt x="48014" y="30982"/>
                  </a:cubicBezTo>
                  <a:cubicBezTo>
                    <a:pt x="47881" y="30915"/>
                    <a:pt x="47714" y="30882"/>
                    <a:pt x="47547" y="30848"/>
                  </a:cubicBezTo>
                  <a:cubicBezTo>
                    <a:pt x="47414" y="30782"/>
                    <a:pt x="47314" y="30748"/>
                    <a:pt x="47181" y="30715"/>
                  </a:cubicBezTo>
                  <a:cubicBezTo>
                    <a:pt x="46914" y="30615"/>
                    <a:pt x="46680" y="30515"/>
                    <a:pt x="46380" y="30448"/>
                  </a:cubicBezTo>
                  <a:cubicBezTo>
                    <a:pt x="46080" y="30381"/>
                    <a:pt x="45746" y="30348"/>
                    <a:pt x="45413" y="30315"/>
                  </a:cubicBezTo>
                  <a:lnTo>
                    <a:pt x="45379" y="30315"/>
                  </a:lnTo>
                  <a:cubicBezTo>
                    <a:pt x="45513" y="30148"/>
                    <a:pt x="45579" y="29981"/>
                    <a:pt x="45679" y="29781"/>
                  </a:cubicBezTo>
                  <a:cubicBezTo>
                    <a:pt x="45813" y="29447"/>
                    <a:pt x="46013" y="29180"/>
                    <a:pt x="46213" y="28880"/>
                  </a:cubicBezTo>
                  <a:cubicBezTo>
                    <a:pt x="46580" y="28213"/>
                    <a:pt x="46880" y="27446"/>
                    <a:pt x="47114" y="26712"/>
                  </a:cubicBezTo>
                  <a:cubicBezTo>
                    <a:pt x="47381" y="25878"/>
                    <a:pt x="47681" y="25044"/>
                    <a:pt x="47914" y="24177"/>
                  </a:cubicBezTo>
                  <a:cubicBezTo>
                    <a:pt x="47981" y="23810"/>
                    <a:pt x="48081" y="23443"/>
                    <a:pt x="48148" y="23043"/>
                  </a:cubicBezTo>
                  <a:close/>
                  <a:moveTo>
                    <a:pt x="7103" y="29105"/>
                  </a:moveTo>
                  <a:cubicBezTo>
                    <a:pt x="7443" y="29105"/>
                    <a:pt x="7784" y="29130"/>
                    <a:pt x="8119" y="29180"/>
                  </a:cubicBezTo>
                  <a:cubicBezTo>
                    <a:pt x="8987" y="29314"/>
                    <a:pt x="10087" y="29647"/>
                    <a:pt x="10755" y="30248"/>
                  </a:cubicBezTo>
                  <a:cubicBezTo>
                    <a:pt x="11055" y="30515"/>
                    <a:pt x="11355" y="30848"/>
                    <a:pt x="11655" y="31148"/>
                  </a:cubicBezTo>
                  <a:cubicBezTo>
                    <a:pt x="11755" y="31249"/>
                    <a:pt x="11889" y="31415"/>
                    <a:pt x="12022" y="31582"/>
                  </a:cubicBezTo>
                  <a:cubicBezTo>
                    <a:pt x="11355" y="31849"/>
                    <a:pt x="10721" y="32349"/>
                    <a:pt x="10187" y="32850"/>
                  </a:cubicBezTo>
                  <a:cubicBezTo>
                    <a:pt x="9987" y="33050"/>
                    <a:pt x="9754" y="33250"/>
                    <a:pt x="9587" y="33483"/>
                  </a:cubicBezTo>
                  <a:cubicBezTo>
                    <a:pt x="9487" y="33450"/>
                    <a:pt x="9420" y="33417"/>
                    <a:pt x="9320" y="33383"/>
                  </a:cubicBezTo>
                  <a:cubicBezTo>
                    <a:pt x="9120" y="33317"/>
                    <a:pt x="8987" y="33183"/>
                    <a:pt x="8820" y="33083"/>
                  </a:cubicBezTo>
                  <a:cubicBezTo>
                    <a:pt x="8453" y="32850"/>
                    <a:pt x="8019" y="32750"/>
                    <a:pt x="7619" y="32616"/>
                  </a:cubicBezTo>
                  <a:cubicBezTo>
                    <a:pt x="6618" y="32283"/>
                    <a:pt x="5618" y="32116"/>
                    <a:pt x="4650" y="31849"/>
                  </a:cubicBezTo>
                  <a:cubicBezTo>
                    <a:pt x="4067" y="31697"/>
                    <a:pt x="3541" y="31525"/>
                    <a:pt x="2985" y="31525"/>
                  </a:cubicBezTo>
                  <a:cubicBezTo>
                    <a:pt x="2810" y="31525"/>
                    <a:pt x="2632" y="31542"/>
                    <a:pt x="2449" y="31582"/>
                  </a:cubicBezTo>
                  <a:cubicBezTo>
                    <a:pt x="2248" y="31615"/>
                    <a:pt x="2048" y="31649"/>
                    <a:pt x="1882" y="31682"/>
                  </a:cubicBezTo>
                  <a:cubicBezTo>
                    <a:pt x="1915" y="31615"/>
                    <a:pt x="1982" y="31549"/>
                    <a:pt x="2048" y="31482"/>
                  </a:cubicBezTo>
                  <a:cubicBezTo>
                    <a:pt x="2182" y="31282"/>
                    <a:pt x="2315" y="31082"/>
                    <a:pt x="2515" y="30915"/>
                  </a:cubicBezTo>
                  <a:cubicBezTo>
                    <a:pt x="3709" y="29721"/>
                    <a:pt x="5411" y="29105"/>
                    <a:pt x="7103" y="29105"/>
                  </a:cubicBezTo>
                  <a:close/>
                  <a:moveTo>
                    <a:pt x="81319" y="29105"/>
                  </a:moveTo>
                  <a:cubicBezTo>
                    <a:pt x="83003" y="29105"/>
                    <a:pt x="84687" y="29721"/>
                    <a:pt x="85908" y="30915"/>
                  </a:cubicBezTo>
                  <a:cubicBezTo>
                    <a:pt x="86075" y="31082"/>
                    <a:pt x="86208" y="31282"/>
                    <a:pt x="86375" y="31482"/>
                  </a:cubicBezTo>
                  <a:cubicBezTo>
                    <a:pt x="86409" y="31549"/>
                    <a:pt x="86475" y="31615"/>
                    <a:pt x="86542" y="31682"/>
                  </a:cubicBezTo>
                  <a:cubicBezTo>
                    <a:pt x="86342" y="31649"/>
                    <a:pt x="86175" y="31615"/>
                    <a:pt x="85975" y="31582"/>
                  </a:cubicBezTo>
                  <a:cubicBezTo>
                    <a:pt x="85791" y="31542"/>
                    <a:pt x="85611" y="31525"/>
                    <a:pt x="85434" y="31525"/>
                  </a:cubicBezTo>
                  <a:cubicBezTo>
                    <a:pt x="84870" y="31525"/>
                    <a:pt x="84332" y="31697"/>
                    <a:pt x="83773" y="31849"/>
                  </a:cubicBezTo>
                  <a:cubicBezTo>
                    <a:pt x="82773" y="32116"/>
                    <a:pt x="81772" y="32283"/>
                    <a:pt x="80805" y="32616"/>
                  </a:cubicBezTo>
                  <a:cubicBezTo>
                    <a:pt x="80404" y="32750"/>
                    <a:pt x="79971" y="32850"/>
                    <a:pt x="79604" y="33083"/>
                  </a:cubicBezTo>
                  <a:cubicBezTo>
                    <a:pt x="79404" y="33183"/>
                    <a:pt x="79303" y="33317"/>
                    <a:pt x="79103" y="33383"/>
                  </a:cubicBezTo>
                  <a:cubicBezTo>
                    <a:pt x="79003" y="33417"/>
                    <a:pt x="78903" y="33450"/>
                    <a:pt x="78836" y="33483"/>
                  </a:cubicBezTo>
                  <a:cubicBezTo>
                    <a:pt x="78636" y="33250"/>
                    <a:pt x="78436" y="33050"/>
                    <a:pt x="78236" y="32850"/>
                  </a:cubicBezTo>
                  <a:cubicBezTo>
                    <a:pt x="77669" y="32349"/>
                    <a:pt x="77069" y="31849"/>
                    <a:pt x="76401" y="31582"/>
                  </a:cubicBezTo>
                  <a:cubicBezTo>
                    <a:pt x="76501" y="31415"/>
                    <a:pt x="76668" y="31249"/>
                    <a:pt x="76768" y="31148"/>
                  </a:cubicBezTo>
                  <a:cubicBezTo>
                    <a:pt x="77035" y="30848"/>
                    <a:pt x="77335" y="30515"/>
                    <a:pt x="77669" y="30248"/>
                  </a:cubicBezTo>
                  <a:cubicBezTo>
                    <a:pt x="78336" y="29647"/>
                    <a:pt x="79404" y="29314"/>
                    <a:pt x="80304" y="29180"/>
                  </a:cubicBezTo>
                  <a:cubicBezTo>
                    <a:pt x="80640" y="29130"/>
                    <a:pt x="80979" y="29105"/>
                    <a:pt x="81319" y="29105"/>
                  </a:cubicBezTo>
                  <a:close/>
                  <a:moveTo>
                    <a:pt x="34171" y="20329"/>
                  </a:moveTo>
                  <a:cubicBezTo>
                    <a:pt x="34248" y="20329"/>
                    <a:pt x="34326" y="20343"/>
                    <a:pt x="34405" y="20374"/>
                  </a:cubicBezTo>
                  <a:cubicBezTo>
                    <a:pt x="34638" y="20441"/>
                    <a:pt x="35105" y="20808"/>
                    <a:pt x="35239" y="21008"/>
                  </a:cubicBezTo>
                  <a:cubicBezTo>
                    <a:pt x="35472" y="21341"/>
                    <a:pt x="35239" y="21942"/>
                    <a:pt x="35172" y="22309"/>
                  </a:cubicBezTo>
                  <a:cubicBezTo>
                    <a:pt x="34905" y="24177"/>
                    <a:pt x="35039" y="26278"/>
                    <a:pt x="35739" y="28046"/>
                  </a:cubicBezTo>
                  <a:cubicBezTo>
                    <a:pt x="36073" y="28947"/>
                    <a:pt x="36806" y="29881"/>
                    <a:pt x="37474" y="30548"/>
                  </a:cubicBezTo>
                  <a:cubicBezTo>
                    <a:pt x="37874" y="30982"/>
                    <a:pt x="38541" y="31482"/>
                    <a:pt x="39175" y="31515"/>
                  </a:cubicBezTo>
                  <a:cubicBezTo>
                    <a:pt x="38841" y="31682"/>
                    <a:pt x="38541" y="31882"/>
                    <a:pt x="38241" y="32116"/>
                  </a:cubicBezTo>
                  <a:cubicBezTo>
                    <a:pt x="37540" y="32683"/>
                    <a:pt x="36907" y="33350"/>
                    <a:pt x="36339" y="34051"/>
                  </a:cubicBezTo>
                  <a:cubicBezTo>
                    <a:pt x="36306" y="33784"/>
                    <a:pt x="36173" y="33684"/>
                    <a:pt x="36006" y="33650"/>
                  </a:cubicBezTo>
                  <a:cubicBezTo>
                    <a:pt x="34405" y="32449"/>
                    <a:pt x="33404" y="30882"/>
                    <a:pt x="32904" y="28947"/>
                  </a:cubicBezTo>
                  <a:cubicBezTo>
                    <a:pt x="32637" y="27980"/>
                    <a:pt x="32403" y="26912"/>
                    <a:pt x="32503" y="25878"/>
                  </a:cubicBezTo>
                  <a:cubicBezTo>
                    <a:pt x="32603" y="24877"/>
                    <a:pt x="32904" y="23910"/>
                    <a:pt x="32937" y="22943"/>
                  </a:cubicBezTo>
                  <a:cubicBezTo>
                    <a:pt x="32937" y="22376"/>
                    <a:pt x="32837" y="21909"/>
                    <a:pt x="33037" y="21375"/>
                  </a:cubicBezTo>
                  <a:cubicBezTo>
                    <a:pt x="33211" y="20940"/>
                    <a:pt x="33662" y="20329"/>
                    <a:pt x="34171" y="20329"/>
                  </a:cubicBezTo>
                  <a:close/>
                  <a:moveTo>
                    <a:pt x="54220" y="20329"/>
                  </a:moveTo>
                  <a:cubicBezTo>
                    <a:pt x="54729" y="20329"/>
                    <a:pt x="55179" y="20940"/>
                    <a:pt x="55353" y="21375"/>
                  </a:cubicBezTo>
                  <a:cubicBezTo>
                    <a:pt x="55587" y="21909"/>
                    <a:pt x="55453" y="22376"/>
                    <a:pt x="55486" y="22943"/>
                  </a:cubicBezTo>
                  <a:cubicBezTo>
                    <a:pt x="55486" y="23943"/>
                    <a:pt x="55787" y="24877"/>
                    <a:pt x="55887" y="25878"/>
                  </a:cubicBezTo>
                  <a:cubicBezTo>
                    <a:pt x="55987" y="26912"/>
                    <a:pt x="55753" y="27980"/>
                    <a:pt x="55486" y="28947"/>
                  </a:cubicBezTo>
                  <a:cubicBezTo>
                    <a:pt x="54986" y="30882"/>
                    <a:pt x="53985" y="32449"/>
                    <a:pt x="52418" y="33650"/>
                  </a:cubicBezTo>
                  <a:cubicBezTo>
                    <a:pt x="52251" y="33684"/>
                    <a:pt x="52084" y="33784"/>
                    <a:pt x="52084" y="34051"/>
                  </a:cubicBezTo>
                  <a:cubicBezTo>
                    <a:pt x="51484" y="33350"/>
                    <a:pt x="50850" y="32683"/>
                    <a:pt x="50149" y="32116"/>
                  </a:cubicBezTo>
                  <a:cubicBezTo>
                    <a:pt x="49849" y="31882"/>
                    <a:pt x="49549" y="31682"/>
                    <a:pt x="49215" y="31515"/>
                  </a:cubicBezTo>
                  <a:cubicBezTo>
                    <a:pt x="49882" y="31482"/>
                    <a:pt x="50516" y="30982"/>
                    <a:pt x="50950" y="30548"/>
                  </a:cubicBezTo>
                  <a:cubicBezTo>
                    <a:pt x="51617" y="29881"/>
                    <a:pt x="52318" y="28947"/>
                    <a:pt x="52684" y="28046"/>
                  </a:cubicBezTo>
                  <a:cubicBezTo>
                    <a:pt x="53352" y="26278"/>
                    <a:pt x="53518" y="24177"/>
                    <a:pt x="53218" y="22309"/>
                  </a:cubicBezTo>
                  <a:cubicBezTo>
                    <a:pt x="53185" y="21942"/>
                    <a:pt x="52951" y="21341"/>
                    <a:pt x="53151" y="21008"/>
                  </a:cubicBezTo>
                  <a:cubicBezTo>
                    <a:pt x="53285" y="20808"/>
                    <a:pt x="53752" y="20441"/>
                    <a:pt x="53985" y="20374"/>
                  </a:cubicBezTo>
                  <a:cubicBezTo>
                    <a:pt x="54064" y="20343"/>
                    <a:pt x="54143" y="20329"/>
                    <a:pt x="54220" y="20329"/>
                  </a:cubicBezTo>
                  <a:close/>
                  <a:moveTo>
                    <a:pt x="12895" y="32336"/>
                  </a:moveTo>
                  <a:cubicBezTo>
                    <a:pt x="13549" y="32336"/>
                    <a:pt x="14003" y="32762"/>
                    <a:pt x="14457" y="33217"/>
                  </a:cubicBezTo>
                  <a:cubicBezTo>
                    <a:pt x="14958" y="33750"/>
                    <a:pt x="15391" y="34384"/>
                    <a:pt x="15758" y="35051"/>
                  </a:cubicBezTo>
                  <a:cubicBezTo>
                    <a:pt x="15925" y="35318"/>
                    <a:pt x="16092" y="35752"/>
                    <a:pt x="16325" y="36052"/>
                  </a:cubicBezTo>
                  <a:cubicBezTo>
                    <a:pt x="15892" y="36486"/>
                    <a:pt x="15625" y="37019"/>
                    <a:pt x="15391" y="37586"/>
                  </a:cubicBezTo>
                  <a:cubicBezTo>
                    <a:pt x="15358" y="37720"/>
                    <a:pt x="15291" y="37853"/>
                    <a:pt x="15258" y="37987"/>
                  </a:cubicBezTo>
                  <a:cubicBezTo>
                    <a:pt x="15191" y="37987"/>
                    <a:pt x="15124" y="37987"/>
                    <a:pt x="15058" y="38020"/>
                  </a:cubicBezTo>
                  <a:cubicBezTo>
                    <a:pt x="15124" y="37987"/>
                    <a:pt x="14457" y="37953"/>
                    <a:pt x="14357" y="37953"/>
                  </a:cubicBezTo>
                  <a:cubicBezTo>
                    <a:pt x="13957" y="37953"/>
                    <a:pt x="13557" y="37920"/>
                    <a:pt x="13156" y="37787"/>
                  </a:cubicBezTo>
                  <a:cubicBezTo>
                    <a:pt x="12522" y="37553"/>
                    <a:pt x="11855" y="37186"/>
                    <a:pt x="11322" y="36719"/>
                  </a:cubicBezTo>
                  <a:cubicBezTo>
                    <a:pt x="10855" y="36319"/>
                    <a:pt x="10421" y="35818"/>
                    <a:pt x="10154" y="35251"/>
                  </a:cubicBezTo>
                  <a:cubicBezTo>
                    <a:pt x="9954" y="34751"/>
                    <a:pt x="9954" y="34384"/>
                    <a:pt x="10321" y="33950"/>
                  </a:cubicBezTo>
                  <a:cubicBezTo>
                    <a:pt x="10554" y="33717"/>
                    <a:pt x="10788" y="33517"/>
                    <a:pt x="11055" y="33317"/>
                  </a:cubicBezTo>
                  <a:cubicBezTo>
                    <a:pt x="11522" y="32916"/>
                    <a:pt x="12089" y="32483"/>
                    <a:pt x="12689" y="32349"/>
                  </a:cubicBezTo>
                  <a:cubicBezTo>
                    <a:pt x="12760" y="32340"/>
                    <a:pt x="12828" y="32336"/>
                    <a:pt x="12895" y="32336"/>
                  </a:cubicBezTo>
                  <a:close/>
                  <a:moveTo>
                    <a:pt x="75450" y="32360"/>
                  </a:moveTo>
                  <a:cubicBezTo>
                    <a:pt x="75531" y="32360"/>
                    <a:pt x="75615" y="32367"/>
                    <a:pt x="75701" y="32383"/>
                  </a:cubicBezTo>
                  <a:cubicBezTo>
                    <a:pt x="76335" y="32483"/>
                    <a:pt x="76868" y="32916"/>
                    <a:pt x="77369" y="33317"/>
                  </a:cubicBezTo>
                  <a:cubicBezTo>
                    <a:pt x="77602" y="33517"/>
                    <a:pt x="77869" y="33717"/>
                    <a:pt x="78069" y="33950"/>
                  </a:cubicBezTo>
                  <a:cubicBezTo>
                    <a:pt x="78470" y="34384"/>
                    <a:pt x="78470" y="34751"/>
                    <a:pt x="78236" y="35251"/>
                  </a:cubicBezTo>
                  <a:cubicBezTo>
                    <a:pt x="78003" y="35818"/>
                    <a:pt x="77569" y="36319"/>
                    <a:pt x="77069" y="36719"/>
                  </a:cubicBezTo>
                  <a:cubicBezTo>
                    <a:pt x="76535" y="37186"/>
                    <a:pt x="75901" y="37553"/>
                    <a:pt x="75234" y="37787"/>
                  </a:cubicBezTo>
                  <a:cubicBezTo>
                    <a:pt x="74834" y="37920"/>
                    <a:pt x="74467" y="37953"/>
                    <a:pt x="74033" y="37953"/>
                  </a:cubicBezTo>
                  <a:cubicBezTo>
                    <a:pt x="73966" y="37953"/>
                    <a:pt x="73266" y="37987"/>
                    <a:pt x="73333" y="38020"/>
                  </a:cubicBezTo>
                  <a:cubicBezTo>
                    <a:pt x="73266" y="37987"/>
                    <a:pt x="73199" y="37987"/>
                    <a:pt x="73166" y="37987"/>
                  </a:cubicBezTo>
                  <a:cubicBezTo>
                    <a:pt x="73099" y="37853"/>
                    <a:pt x="73066" y="37720"/>
                    <a:pt x="72999" y="37586"/>
                  </a:cubicBezTo>
                  <a:cubicBezTo>
                    <a:pt x="72765" y="37019"/>
                    <a:pt x="72499" y="36486"/>
                    <a:pt x="72098" y="36052"/>
                  </a:cubicBezTo>
                  <a:cubicBezTo>
                    <a:pt x="72332" y="35752"/>
                    <a:pt x="72499" y="35351"/>
                    <a:pt x="72665" y="35051"/>
                  </a:cubicBezTo>
                  <a:cubicBezTo>
                    <a:pt x="73032" y="34384"/>
                    <a:pt x="73466" y="33784"/>
                    <a:pt x="73966" y="33217"/>
                  </a:cubicBezTo>
                  <a:cubicBezTo>
                    <a:pt x="74378" y="32775"/>
                    <a:pt x="74842" y="32360"/>
                    <a:pt x="75450" y="32360"/>
                  </a:cubicBezTo>
                  <a:close/>
                  <a:moveTo>
                    <a:pt x="23674" y="24645"/>
                  </a:moveTo>
                  <a:cubicBezTo>
                    <a:pt x="23952" y="24645"/>
                    <a:pt x="24231" y="24688"/>
                    <a:pt x="24498" y="24777"/>
                  </a:cubicBezTo>
                  <a:cubicBezTo>
                    <a:pt x="25732" y="25211"/>
                    <a:pt x="26532" y="26512"/>
                    <a:pt x="27233" y="27546"/>
                  </a:cubicBezTo>
                  <a:cubicBezTo>
                    <a:pt x="27600" y="28080"/>
                    <a:pt x="27967" y="28647"/>
                    <a:pt x="28300" y="29214"/>
                  </a:cubicBezTo>
                  <a:cubicBezTo>
                    <a:pt x="28601" y="29781"/>
                    <a:pt x="28834" y="30415"/>
                    <a:pt x="29168" y="30948"/>
                  </a:cubicBezTo>
                  <a:cubicBezTo>
                    <a:pt x="29601" y="31649"/>
                    <a:pt x="30102" y="32283"/>
                    <a:pt x="30535" y="32983"/>
                  </a:cubicBezTo>
                  <a:cubicBezTo>
                    <a:pt x="30936" y="33617"/>
                    <a:pt x="31303" y="34251"/>
                    <a:pt x="31736" y="34818"/>
                  </a:cubicBezTo>
                  <a:cubicBezTo>
                    <a:pt x="32203" y="35385"/>
                    <a:pt x="32737" y="35885"/>
                    <a:pt x="33237" y="36419"/>
                  </a:cubicBezTo>
                  <a:cubicBezTo>
                    <a:pt x="33604" y="36786"/>
                    <a:pt x="33904" y="37153"/>
                    <a:pt x="34405" y="37320"/>
                  </a:cubicBezTo>
                  <a:cubicBezTo>
                    <a:pt x="34105" y="38053"/>
                    <a:pt x="33871" y="38821"/>
                    <a:pt x="33738" y="39621"/>
                  </a:cubicBezTo>
                  <a:lnTo>
                    <a:pt x="33604" y="39621"/>
                  </a:lnTo>
                  <a:cubicBezTo>
                    <a:pt x="33349" y="39621"/>
                    <a:pt x="33104" y="39630"/>
                    <a:pt x="32860" y="39630"/>
                  </a:cubicBezTo>
                  <a:cubicBezTo>
                    <a:pt x="32434" y="39630"/>
                    <a:pt x="32015" y="39603"/>
                    <a:pt x="31569" y="39454"/>
                  </a:cubicBezTo>
                  <a:cubicBezTo>
                    <a:pt x="30902" y="39188"/>
                    <a:pt x="30168" y="38954"/>
                    <a:pt x="29501" y="38620"/>
                  </a:cubicBezTo>
                  <a:cubicBezTo>
                    <a:pt x="28367" y="38087"/>
                    <a:pt x="27300" y="37420"/>
                    <a:pt x="26299" y="36619"/>
                  </a:cubicBezTo>
                  <a:cubicBezTo>
                    <a:pt x="25265" y="35785"/>
                    <a:pt x="24331" y="34818"/>
                    <a:pt x="23497" y="33750"/>
                  </a:cubicBezTo>
                  <a:cubicBezTo>
                    <a:pt x="23063" y="33217"/>
                    <a:pt x="22663" y="32650"/>
                    <a:pt x="22296" y="32082"/>
                  </a:cubicBezTo>
                  <a:cubicBezTo>
                    <a:pt x="21896" y="31482"/>
                    <a:pt x="21429" y="30882"/>
                    <a:pt x="21195" y="30248"/>
                  </a:cubicBezTo>
                  <a:cubicBezTo>
                    <a:pt x="20962" y="29681"/>
                    <a:pt x="20928" y="29047"/>
                    <a:pt x="20895" y="28480"/>
                  </a:cubicBezTo>
                  <a:cubicBezTo>
                    <a:pt x="20895" y="27713"/>
                    <a:pt x="20928" y="26745"/>
                    <a:pt x="21262" y="26078"/>
                  </a:cubicBezTo>
                  <a:cubicBezTo>
                    <a:pt x="21729" y="25170"/>
                    <a:pt x="22700" y="24645"/>
                    <a:pt x="23674" y="24645"/>
                  </a:cubicBezTo>
                  <a:close/>
                  <a:moveTo>
                    <a:pt x="64735" y="24645"/>
                  </a:moveTo>
                  <a:cubicBezTo>
                    <a:pt x="65701" y="24645"/>
                    <a:pt x="66687" y="25170"/>
                    <a:pt x="67128" y="26078"/>
                  </a:cubicBezTo>
                  <a:cubicBezTo>
                    <a:pt x="67495" y="26745"/>
                    <a:pt x="67495" y="27713"/>
                    <a:pt x="67495" y="28480"/>
                  </a:cubicBezTo>
                  <a:cubicBezTo>
                    <a:pt x="67495" y="29047"/>
                    <a:pt x="67428" y="29681"/>
                    <a:pt x="67228" y="30248"/>
                  </a:cubicBezTo>
                  <a:cubicBezTo>
                    <a:pt x="66961" y="30882"/>
                    <a:pt x="66494" y="31482"/>
                    <a:pt x="66127" y="32082"/>
                  </a:cubicBezTo>
                  <a:cubicBezTo>
                    <a:pt x="65727" y="32650"/>
                    <a:pt x="65327" y="33217"/>
                    <a:pt x="64927" y="33750"/>
                  </a:cubicBezTo>
                  <a:cubicBezTo>
                    <a:pt x="64093" y="34818"/>
                    <a:pt x="63159" y="35785"/>
                    <a:pt x="62091" y="36619"/>
                  </a:cubicBezTo>
                  <a:cubicBezTo>
                    <a:pt x="61124" y="37420"/>
                    <a:pt x="60023" y="38087"/>
                    <a:pt x="58889" y="38620"/>
                  </a:cubicBezTo>
                  <a:cubicBezTo>
                    <a:pt x="58255" y="38954"/>
                    <a:pt x="57521" y="39188"/>
                    <a:pt x="56821" y="39454"/>
                  </a:cubicBezTo>
                  <a:cubicBezTo>
                    <a:pt x="56396" y="39603"/>
                    <a:pt x="55972" y="39630"/>
                    <a:pt x="55539" y="39630"/>
                  </a:cubicBezTo>
                  <a:cubicBezTo>
                    <a:pt x="55291" y="39630"/>
                    <a:pt x="55041" y="39621"/>
                    <a:pt x="54786" y="39621"/>
                  </a:cubicBezTo>
                  <a:lnTo>
                    <a:pt x="54653" y="39621"/>
                  </a:lnTo>
                  <a:cubicBezTo>
                    <a:pt x="54519" y="38821"/>
                    <a:pt x="54319" y="38053"/>
                    <a:pt x="54019" y="37320"/>
                  </a:cubicBezTo>
                  <a:cubicBezTo>
                    <a:pt x="54486" y="37153"/>
                    <a:pt x="54786" y="36786"/>
                    <a:pt x="55153" y="36419"/>
                  </a:cubicBezTo>
                  <a:cubicBezTo>
                    <a:pt x="55687" y="35885"/>
                    <a:pt x="56220" y="35385"/>
                    <a:pt x="56654" y="34818"/>
                  </a:cubicBezTo>
                  <a:cubicBezTo>
                    <a:pt x="57121" y="34251"/>
                    <a:pt x="57488" y="33617"/>
                    <a:pt x="57855" y="32983"/>
                  </a:cubicBezTo>
                  <a:cubicBezTo>
                    <a:pt x="58288" y="32283"/>
                    <a:pt x="58789" y="31649"/>
                    <a:pt x="59222" y="30948"/>
                  </a:cubicBezTo>
                  <a:cubicBezTo>
                    <a:pt x="59589" y="30381"/>
                    <a:pt x="59790" y="29781"/>
                    <a:pt x="60123" y="29214"/>
                  </a:cubicBezTo>
                  <a:cubicBezTo>
                    <a:pt x="60423" y="28647"/>
                    <a:pt x="60790" y="28080"/>
                    <a:pt x="61157" y="27546"/>
                  </a:cubicBezTo>
                  <a:cubicBezTo>
                    <a:pt x="61858" y="26512"/>
                    <a:pt x="62658" y="25211"/>
                    <a:pt x="63926" y="24777"/>
                  </a:cubicBezTo>
                  <a:cubicBezTo>
                    <a:pt x="64185" y="24688"/>
                    <a:pt x="64460" y="24645"/>
                    <a:pt x="64735" y="24645"/>
                  </a:cubicBezTo>
                  <a:close/>
                  <a:moveTo>
                    <a:pt x="17702" y="36425"/>
                  </a:moveTo>
                  <a:cubicBezTo>
                    <a:pt x="17865" y="36425"/>
                    <a:pt x="18040" y="36474"/>
                    <a:pt x="18227" y="36586"/>
                  </a:cubicBezTo>
                  <a:cubicBezTo>
                    <a:pt x="18894" y="36953"/>
                    <a:pt x="19327" y="37653"/>
                    <a:pt x="19794" y="38187"/>
                  </a:cubicBezTo>
                  <a:cubicBezTo>
                    <a:pt x="20395" y="38921"/>
                    <a:pt x="21129" y="39588"/>
                    <a:pt x="21829" y="40222"/>
                  </a:cubicBezTo>
                  <a:cubicBezTo>
                    <a:pt x="22096" y="40522"/>
                    <a:pt x="22496" y="40789"/>
                    <a:pt x="22897" y="40889"/>
                  </a:cubicBezTo>
                  <a:cubicBezTo>
                    <a:pt x="22530" y="41689"/>
                    <a:pt x="22430" y="42657"/>
                    <a:pt x="22596" y="43524"/>
                  </a:cubicBezTo>
                  <a:cubicBezTo>
                    <a:pt x="22396" y="43557"/>
                    <a:pt x="22163" y="43591"/>
                    <a:pt x="21963" y="43624"/>
                  </a:cubicBezTo>
                  <a:cubicBezTo>
                    <a:pt x="21844" y="43651"/>
                    <a:pt x="21724" y="43661"/>
                    <a:pt x="21602" y="43661"/>
                  </a:cubicBezTo>
                  <a:cubicBezTo>
                    <a:pt x="21277" y="43661"/>
                    <a:pt x="20944" y="43591"/>
                    <a:pt x="20628" y="43591"/>
                  </a:cubicBezTo>
                  <a:cubicBezTo>
                    <a:pt x="19728" y="43591"/>
                    <a:pt x="18794" y="43024"/>
                    <a:pt x="18126" y="42457"/>
                  </a:cubicBezTo>
                  <a:cubicBezTo>
                    <a:pt x="17359" y="41789"/>
                    <a:pt x="16559" y="41056"/>
                    <a:pt x="16192" y="40088"/>
                  </a:cubicBezTo>
                  <a:cubicBezTo>
                    <a:pt x="16025" y="39621"/>
                    <a:pt x="15892" y="39188"/>
                    <a:pt x="15992" y="38721"/>
                  </a:cubicBezTo>
                  <a:cubicBezTo>
                    <a:pt x="16058" y="38320"/>
                    <a:pt x="16292" y="37920"/>
                    <a:pt x="16459" y="37553"/>
                  </a:cubicBezTo>
                  <a:cubicBezTo>
                    <a:pt x="16718" y="37009"/>
                    <a:pt x="17137" y="36425"/>
                    <a:pt x="17702" y="36425"/>
                  </a:cubicBezTo>
                  <a:close/>
                  <a:moveTo>
                    <a:pt x="70676" y="36439"/>
                  </a:moveTo>
                  <a:cubicBezTo>
                    <a:pt x="71249" y="36439"/>
                    <a:pt x="71678" y="37013"/>
                    <a:pt x="71965" y="37586"/>
                  </a:cubicBezTo>
                  <a:cubicBezTo>
                    <a:pt x="72132" y="37920"/>
                    <a:pt x="72332" y="38320"/>
                    <a:pt x="72432" y="38721"/>
                  </a:cubicBezTo>
                  <a:cubicBezTo>
                    <a:pt x="72532" y="39188"/>
                    <a:pt x="72365" y="39655"/>
                    <a:pt x="72198" y="40088"/>
                  </a:cubicBezTo>
                  <a:cubicBezTo>
                    <a:pt x="71831" y="41056"/>
                    <a:pt x="71064" y="41789"/>
                    <a:pt x="70264" y="42457"/>
                  </a:cubicBezTo>
                  <a:cubicBezTo>
                    <a:pt x="69597" y="43024"/>
                    <a:pt x="68696" y="43591"/>
                    <a:pt x="67762" y="43591"/>
                  </a:cubicBezTo>
                  <a:cubicBezTo>
                    <a:pt x="67447" y="43591"/>
                    <a:pt x="67113" y="43661"/>
                    <a:pt x="66788" y="43661"/>
                  </a:cubicBezTo>
                  <a:cubicBezTo>
                    <a:pt x="66667" y="43661"/>
                    <a:pt x="66546" y="43651"/>
                    <a:pt x="66428" y="43624"/>
                  </a:cubicBezTo>
                  <a:cubicBezTo>
                    <a:pt x="66227" y="43591"/>
                    <a:pt x="66027" y="43557"/>
                    <a:pt x="65794" y="43524"/>
                  </a:cubicBezTo>
                  <a:cubicBezTo>
                    <a:pt x="65994" y="42690"/>
                    <a:pt x="65894" y="41689"/>
                    <a:pt x="65527" y="40889"/>
                  </a:cubicBezTo>
                  <a:cubicBezTo>
                    <a:pt x="65927" y="40789"/>
                    <a:pt x="66294" y="40522"/>
                    <a:pt x="66594" y="40222"/>
                  </a:cubicBezTo>
                  <a:cubicBezTo>
                    <a:pt x="67295" y="39588"/>
                    <a:pt x="67995" y="38921"/>
                    <a:pt x="68629" y="38187"/>
                  </a:cubicBezTo>
                  <a:cubicBezTo>
                    <a:pt x="69096" y="37653"/>
                    <a:pt x="69530" y="36953"/>
                    <a:pt x="70164" y="36586"/>
                  </a:cubicBezTo>
                  <a:cubicBezTo>
                    <a:pt x="70346" y="36484"/>
                    <a:pt x="70517" y="36439"/>
                    <a:pt x="70676" y="36439"/>
                  </a:cubicBezTo>
                  <a:close/>
                  <a:moveTo>
                    <a:pt x="33638" y="40488"/>
                  </a:moveTo>
                  <a:cubicBezTo>
                    <a:pt x="33504" y="41656"/>
                    <a:pt x="33537" y="42823"/>
                    <a:pt x="33671" y="43991"/>
                  </a:cubicBezTo>
                  <a:cubicBezTo>
                    <a:pt x="33671" y="44091"/>
                    <a:pt x="33671" y="44224"/>
                    <a:pt x="33704" y="44325"/>
                  </a:cubicBezTo>
                  <a:cubicBezTo>
                    <a:pt x="33704" y="44325"/>
                    <a:pt x="33671" y="44325"/>
                    <a:pt x="33671" y="44358"/>
                  </a:cubicBezTo>
                  <a:cubicBezTo>
                    <a:pt x="33471" y="44391"/>
                    <a:pt x="33271" y="44491"/>
                    <a:pt x="33070" y="44591"/>
                  </a:cubicBezTo>
                  <a:cubicBezTo>
                    <a:pt x="32970" y="44625"/>
                    <a:pt x="32870" y="44658"/>
                    <a:pt x="32770" y="44691"/>
                  </a:cubicBezTo>
                  <a:cubicBezTo>
                    <a:pt x="32170" y="44725"/>
                    <a:pt x="31603" y="44858"/>
                    <a:pt x="31069" y="44992"/>
                  </a:cubicBezTo>
                  <a:cubicBezTo>
                    <a:pt x="30168" y="45092"/>
                    <a:pt x="29268" y="45158"/>
                    <a:pt x="28334" y="45225"/>
                  </a:cubicBezTo>
                  <a:cubicBezTo>
                    <a:pt x="27975" y="45246"/>
                    <a:pt x="27563" y="45268"/>
                    <a:pt x="27134" y="45268"/>
                  </a:cubicBezTo>
                  <a:cubicBezTo>
                    <a:pt x="25487" y="45268"/>
                    <a:pt x="23597" y="44942"/>
                    <a:pt x="23597" y="42957"/>
                  </a:cubicBezTo>
                  <a:cubicBezTo>
                    <a:pt x="23597" y="42290"/>
                    <a:pt x="23797" y="41222"/>
                    <a:pt x="24464" y="40822"/>
                  </a:cubicBezTo>
                  <a:cubicBezTo>
                    <a:pt x="24756" y="40653"/>
                    <a:pt x="25109" y="40595"/>
                    <a:pt x="25484" y="40595"/>
                  </a:cubicBezTo>
                  <a:cubicBezTo>
                    <a:pt x="26223" y="40595"/>
                    <a:pt x="27047" y="40822"/>
                    <a:pt x="27667" y="40889"/>
                  </a:cubicBezTo>
                  <a:cubicBezTo>
                    <a:pt x="28265" y="40977"/>
                    <a:pt x="28873" y="41018"/>
                    <a:pt x="29476" y="41018"/>
                  </a:cubicBezTo>
                  <a:cubicBezTo>
                    <a:pt x="30015" y="41018"/>
                    <a:pt x="30549" y="40985"/>
                    <a:pt x="31069" y="40922"/>
                  </a:cubicBezTo>
                  <a:cubicBezTo>
                    <a:pt x="31569" y="40889"/>
                    <a:pt x="32070" y="40789"/>
                    <a:pt x="32570" y="40689"/>
                  </a:cubicBezTo>
                  <a:cubicBezTo>
                    <a:pt x="32770" y="40622"/>
                    <a:pt x="33037" y="40589"/>
                    <a:pt x="33237" y="40522"/>
                  </a:cubicBezTo>
                  <a:cubicBezTo>
                    <a:pt x="33271" y="40522"/>
                    <a:pt x="33271" y="40522"/>
                    <a:pt x="33304" y="40488"/>
                  </a:cubicBezTo>
                  <a:close/>
                  <a:moveTo>
                    <a:pt x="55086" y="40488"/>
                  </a:moveTo>
                  <a:cubicBezTo>
                    <a:pt x="55120" y="40522"/>
                    <a:pt x="55153" y="40522"/>
                    <a:pt x="55153" y="40522"/>
                  </a:cubicBezTo>
                  <a:cubicBezTo>
                    <a:pt x="55386" y="40589"/>
                    <a:pt x="55620" y="40622"/>
                    <a:pt x="55853" y="40689"/>
                  </a:cubicBezTo>
                  <a:cubicBezTo>
                    <a:pt x="56320" y="40789"/>
                    <a:pt x="56821" y="40889"/>
                    <a:pt x="57321" y="40922"/>
                  </a:cubicBezTo>
                  <a:cubicBezTo>
                    <a:pt x="57857" y="40985"/>
                    <a:pt x="58399" y="41018"/>
                    <a:pt x="58943" y="41018"/>
                  </a:cubicBezTo>
                  <a:cubicBezTo>
                    <a:pt x="59550" y="41018"/>
                    <a:pt x="60158" y="40977"/>
                    <a:pt x="60757" y="40889"/>
                  </a:cubicBezTo>
                  <a:cubicBezTo>
                    <a:pt x="61376" y="40822"/>
                    <a:pt x="62201" y="40595"/>
                    <a:pt x="62939" y="40595"/>
                  </a:cubicBezTo>
                  <a:cubicBezTo>
                    <a:pt x="63314" y="40595"/>
                    <a:pt x="63667" y="40653"/>
                    <a:pt x="63959" y="40822"/>
                  </a:cubicBezTo>
                  <a:cubicBezTo>
                    <a:pt x="64593" y="41222"/>
                    <a:pt x="64793" y="42290"/>
                    <a:pt x="64793" y="42957"/>
                  </a:cubicBezTo>
                  <a:cubicBezTo>
                    <a:pt x="64820" y="44942"/>
                    <a:pt x="62935" y="45268"/>
                    <a:pt x="61272" y="45268"/>
                  </a:cubicBezTo>
                  <a:cubicBezTo>
                    <a:pt x="60839" y="45268"/>
                    <a:pt x="60422" y="45246"/>
                    <a:pt x="60056" y="45225"/>
                  </a:cubicBezTo>
                  <a:cubicBezTo>
                    <a:pt x="59156" y="45158"/>
                    <a:pt x="58255" y="45092"/>
                    <a:pt x="57354" y="44992"/>
                  </a:cubicBezTo>
                  <a:cubicBezTo>
                    <a:pt x="56787" y="44858"/>
                    <a:pt x="56220" y="44725"/>
                    <a:pt x="55653" y="44691"/>
                  </a:cubicBezTo>
                  <a:cubicBezTo>
                    <a:pt x="55553" y="44658"/>
                    <a:pt x="55453" y="44625"/>
                    <a:pt x="55353" y="44591"/>
                  </a:cubicBezTo>
                  <a:cubicBezTo>
                    <a:pt x="55153" y="44491"/>
                    <a:pt x="54919" y="44391"/>
                    <a:pt x="54719" y="44358"/>
                  </a:cubicBezTo>
                  <a:cubicBezTo>
                    <a:pt x="54719" y="44325"/>
                    <a:pt x="54719" y="44325"/>
                    <a:pt x="54719" y="44325"/>
                  </a:cubicBezTo>
                  <a:cubicBezTo>
                    <a:pt x="54719" y="44224"/>
                    <a:pt x="54753" y="44091"/>
                    <a:pt x="54753" y="43991"/>
                  </a:cubicBezTo>
                  <a:cubicBezTo>
                    <a:pt x="54886" y="42823"/>
                    <a:pt x="54886" y="41656"/>
                    <a:pt x="54786" y="40488"/>
                  </a:cubicBezTo>
                  <a:close/>
                  <a:moveTo>
                    <a:pt x="33838" y="45292"/>
                  </a:moveTo>
                  <a:cubicBezTo>
                    <a:pt x="33971" y="46293"/>
                    <a:pt x="34205" y="47293"/>
                    <a:pt x="34505" y="48227"/>
                  </a:cubicBezTo>
                  <a:cubicBezTo>
                    <a:pt x="34471" y="48261"/>
                    <a:pt x="34438" y="48294"/>
                    <a:pt x="34405" y="48361"/>
                  </a:cubicBezTo>
                  <a:cubicBezTo>
                    <a:pt x="34205" y="48728"/>
                    <a:pt x="33704" y="48961"/>
                    <a:pt x="33337" y="49195"/>
                  </a:cubicBezTo>
                  <a:cubicBezTo>
                    <a:pt x="32937" y="49462"/>
                    <a:pt x="32537" y="49695"/>
                    <a:pt x="32070" y="49895"/>
                  </a:cubicBezTo>
                  <a:cubicBezTo>
                    <a:pt x="31136" y="50295"/>
                    <a:pt x="30202" y="50662"/>
                    <a:pt x="29234" y="50963"/>
                  </a:cubicBezTo>
                  <a:cubicBezTo>
                    <a:pt x="28603" y="51159"/>
                    <a:pt x="26635" y="51994"/>
                    <a:pt x="25327" y="51994"/>
                  </a:cubicBezTo>
                  <a:cubicBezTo>
                    <a:pt x="24630" y="51994"/>
                    <a:pt x="24121" y="51758"/>
                    <a:pt x="24097" y="51063"/>
                  </a:cubicBezTo>
                  <a:cubicBezTo>
                    <a:pt x="24064" y="50129"/>
                    <a:pt x="24298" y="49028"/>
                    <a:pt x="24931" y="48327"/>
                  </a:cubicBezTo>
                  <a:cubicBezTo>
                    <a:pt x="25532" y="47694"/>
                    <a:pt x="26432" y="47360"/>
                    <a:pt x="27233" y="47060"/>
                  </a:cubicBezTo>
                  <a:cubicBezTo>
                    <a:pt x="28200" y="46726"/>
                    <a:pt x="29201" y="46426"/>
                    <a:pt x="30168" y="46092"/>
                  </a:cubicBezTo>
                  <a:cubicBezTo>
                    <a:pt x="30402" y="46026"/>
                    <a:pt x="30602" y="45959"/>
                    <a:pt x="30836" y="45859"/>
                  </a:cubicBezTo>
                  <a:lnTo>
                    <a:pt x="31102" y="45859"/>
                  </a:lnTo>
                  <a:cubicBezTo>
                    <a:pt x="31669" y="45826"/>
                    <a:pt x="32203" y="45826"/>
                    <a:pt x="32770" y="45726"/>
                  </a:cubicBezTo>
                  <a:cubicBezTo>
                    <a:pt x="33137" y="45625"/>
                    <a:pt x="33471" y="45392"/>
                    <a:pt x="33838" y="45292"/>
                  </a:cubicBezTo>
                  <a:close/>
                  <a:moveTo>
                    <a:pt x="54586" y="45292"/>
                  </a:moveTo>
                  <a:cubicBezTo>
                    <a:pt x="54919" y="45392"/>
                    <a:pt x="55286" y="45625"/>
                    <a:pt x="55620" y="45726"/>
                  </a:cubicBezTo>
                  <a:cubicBezTo>
                    <a:pt x="56187" y="45826"/>
                    <a:pt x="56754" y="45826"/>
                    <a:pt x="57321" y="45859"/>
                  </a:cubicBezTo>
                  <a:lnTo>
                    <a:pt x="57588" y="45859"/>
                  </a:lnTo>
                  <a:cubicBezTo>
                    <a:pt x="57788" y="45959"/>
                    <a:pt x="58022" y="46026"/>
                    <a:pt x="58255" y="46092"/>
                  </a:cubicBezTo>
                  <a:cubicBezTo>
                    <a:pt x="59222" y="46426"/>
                    <a:pt x="60190" y="46726"/>
                    <a:pt x="61157" y="47060"/>
                  </a:cubicBezTo>
                  <a:cubicBezTo>
                    <a:pt x="61991" y="47360"/>
                    <a:pt x="62858" y="47694"/>
                    <a:pt x="63492" y="48327"/>
                  </a:cubicBezTo>
                  <a:cubicBezTo>
                    <a:pt x="64126" y="49028"/>
                    <a:pt x="64359" y="50129"/>
                    <a:pt x="64326" y="51063"/>
                  </a:cubicBezTo>
                  <a:cubicBezTo>
                    <a:pt x="64291" y="51758"/>
                    <a:pt x="63774" y="51994"/>
                    <a:pt x="63074" y="51994"/>
                  </a:cubicBezTo>
                  <a:cubicBezTo>
                    <a:pt x="61759" y="51994"/>
                    <a:pt x="59799" y="51159"/>
                    <a:pt x="59189" y="50963"/>
                  </a:cubicBezTo>
                  <a:cubicBezTo>
                    <a:pt x="58188" y="50662"/>
                    <a:pt x="57254" y="50295"/>
                    <a:pt x="56320" y="49895"/>
                  </a:cubicBezTo>
                  <a:cubicBezTo>
                    <a:pt x="55887" y="49695"/>
                    <a:pt x="55453" y="49462"/>
                    <a:pt x="55053" y="49195"/>
                  </a:cubicBezTo>
                  <a:cubicBezTo>
                    <a:pt x="54719" y="48961"/>
                    <a:pt x="54219" y="48728"/>
                    <a:pt x="53985" y="48361"/>
                  </a:cubicBezTo>
                  <a:cubicBezTo>
                    <a:pt x="53952" y="48294"/>
                    <a:pt x="53919" y="48261"/>
                    <a:pt x="53885" y="48227"/>
                  </a:cubicBezTo>
                  <a:cubicBezTo>
                    <a:pt x="54219" y="47293"/>
                    <a:pt x="54419" y="46293"/>
                    <a:pt x="54586" y="45292"/>
                  </a:cubicBezTo>
                  <a:close/>
                  <a:moveTo>
                    <a:pt x="43907" y="30954"/>
                  </a:moveTo>
                  <a:cubicBezTo>
                    <a:pt x="44077" y="30954"/>
                    <a:pt x="44246" y="30962"/>
                    <a:pt x="44412" y="30982"/>
                  </a:cubicBezTo>
                  <a:cubicBezTo>
                    <a:pt x="44946" y="31015"/>
                    <a:pt x="45513" y="31048"/>
                    <a:pt x="46046" y="31115"/>
                  </a:cubicBezTo>
                  <a:cubicBezTo>
                    <a:pt x="46580" y="31282"/>
                    <a:pt x="47147" y="31415"/>
                    <a:pt x="47648" y="31582"/>
                  </a:cubicBezTo>
                  <a:cubicBezTo>
                    <a:pt x="48715" y="31916"/>
                    <a:pt x="49582" y="32483"/>
                    <a:pt x="50383" y="33283"/>
                  </a:cubicBezTo>
                  <a:cubicBezTo>
                    <a:pt x="51750" y="34684"/>
                    <a:pt x="52885" y="36252"/>
                    <a:pt x="53485" y="38153"/>
                  </a:cubicBezTo>
                  <a:cubicBezTo>
                    <a:pt x="54119" y="40155"/>
                    <a:pt x="54052" y="42490"/>
                    <a:pt x="53752" y="44558"/>
                  </a:cubicBezTo>
                  <a:cubicBezTo>
                    <a:pt x="53452" y="46593"/>
                    <a:pt x="52851" y="48561"/>
                    <a:pt x="51684" y="50262"/>
                  </a:cubicBezTo>
                  <a:cubicBezTo>
                    <a:pt x="50983" y="51263"/>
                    <a:pt x="50049" y="52030"/>
                    <a:pt x="48982" y="52497"/>
                  </a:cubicBezTo>
                  <a:cubicBezTo>
                    <a:pt x="47710" y="52873"/>
                    <a:pt x="46388" y="53224"/>
                    <a:pt x="45081" y="53224"/>
                  </a:cubicBezTo>
                  <a:cubicBezTo>
                    <a:pt x="44879" y="53224"/>
                    <a:pt x="44679" y="53215"/>
                    <a:pt x="44479" y="53198"/>
                  </a:cubicBezTo>
                  <a:cubicBezTo>
                    <a:pt x="43545" y="53131"/>
                    <a:pt x="42577" y="53164"/>
                    <a:pt x="41610" y="53064"/>
                  </a:cubicBezTo>
                  <a:cubicBezTo>
                    <a:pt x="41276" y="53031"/>
                    <a:pt x="40909" y="52964"/>
                    <a:pt x="40542" y="52931"/>
                  </a:cubicBezTo>
                  <a:cubicBezTo>
                    <a:pt x="39008" y="52497"/>
                    <a:pt x="37640" y="51596"/>
                    <a:pt x="36740" y="50262"/>
                  </a:cubicBezTo>
                  <a:cubicBezTo>
                    <a:pt x="35572" y="48561"/>
                    <a:pt x="34938" y="46593"/>
                    <a:pt x="34638" y="44558"/>
                  </a:cubicBezTo>
                  <a:cubicBezTo>
                    <a:pt x="34338" y="42490"/>
                    <a:pt x="34271" y="40155"/>
                    <a:pt x="34938" y="38153"/>
                  </a:cubicBezTo>
                  <a:cubicBezTo>
                    <a:pt x="35539" y="36252"/>
                    <a:pt x="36640" y="34684"/>
                    <a:pt x="38041" y="33283"/>
                  </a:cubicBezTo>
                  <a:cubicBezTo>
                    <a:pt x="38808" y="32483"/>
                    <a:pt x="39675" y="31916"/>
                    <a:pt x="40743" y="31582"/>
                  </a:cubicBezTo>
                  <a:cubicBezTo>
                    <a:pt x="41343" y="31382"/>
                    <a:pt x="41977" y="31215"/>
                    <a:pt x="42611" y="31048"/>
                  </a:cubicBezTo>
                  <a:lnTo>
                    <a:pt x="42677" y="31048"/>
                  </a:lnTo>
                  <a:cubicBezTo>
                    <a:pt x="43078" y="31001"/>
                    <a:pt x="43496" y="30954"/>
                    <a:pt x="43907" y="30954"/>
                  </a:cubicBezTo>
                  <a:close/>
                  <a:moveTo>
                    <a:pt x="21796" y="49514"/>
                  </a:moveTo>
                  <a:cubicBezTo>
                    <a:pt x="22175" y="49514"/>
                    <a:pt x="22577" y="49557"/>
                    <a:pt x="22961" y="49557"/>
                  </a:cubicBezTo>
                  <a:cubicBezTo>
                    <a:pt x="23122" y="49557"/>
                    <a:pt x="23279" y="49550"/>
                    <a:pt x="23430" y="49528"/>
                  </a:cubicBezTo>
                  <a:lnTo>
                    <a:pt x="23430" y="49528"/>
                  </a:lnTo>
                  <a:cubicBezTo>
                    <a:pt x="23263" y="50129"/>
                    <a:pt x="23197" y="50762"/>
                    <a:pt x="23263" y="51363"/>
                  </a:cubicBezTo>
                  <a:cubicBezTo>
                    <a:pt x="23297" y="51630"/>
                    <a:pt x="23364" y="51830"/>
                    <a:pt x="23497" y="51997"/>
                  </a:cubicBezTo>
                  <a:cubicBezTo>
                    <a:pt x="23397" y="52030"/>
                    <a:pt x="23330" y="52097"/>
                    <a:pt x="23263" y="52197"/>
                  </a:cubicBezTo>
                  <a:cubicBezTo>
                    <a:pt x="23163" y="52364"/>
                    <a:pt x="22696" y="52664"/>
                    <a:pt x="22563" y="52797"/>
                  </a:cubicBezTo>
                  <a:cubicBezTo>
                    <a:pt x="22229" y="53097"/>
                    <a:pt x="21862" y="53298"/>
                    <a:pt x="21529" y="53564"/>
                  </a:cubicBezTo>
                  <a:cubicBezTo>
                    <a:pt x="20928" y="54165"/>
                    <a:pt x="20095" y="54699"/>
                    <a:pt x="19327" y="55066"/>
                  </a:cubicBezTo>
                  <a:cubicBezTo>
                    <a:pt x="18934" y="55271"/>
                    <a:pt x="18408" y="55353"/>
                    <a:pt x="17881" y="55353"/>
                  </a:cubicBezTo>
                  <a:cubicBezTo>
                    <a:pt x="17382" y="55353"/>
                    <a:pt x="16882" y="55279"/>
                    <a:pt x="16492" y="55166"/>
                  </a:cubicBezTo>
                  <a:cubicBezTo>
                    <a:pt x="15691" y="54932"/>
                    <a:pt x="15291" y="54365"/>
                    <a:pt x="15291" y="53531"/>
                  </a:cubicBezTo>
                  <a:cubicBezTo>
                    <a:pt x="15258" y="51930"/>
                    <a:pt x="17259" y="50963"/>
                    <a:pt x="18527" y="50429"/>
                  </a:cubicBezTo>
                  <a:cubicBezTo>
                    <a:pt x="19394" y="50029"/>
                    <a:pt x="20295" y="49728"/>
                    <a:pt x="21229" y="49562"/>
                  </a:cubicBezTo>
                  <a:cubicBezTo>
                    <a:pt x="21408" y="49526"/>
                    <a:pt x="21599" y="49514"/>
                    <a:pt x="21796" y="49514"/>
                  </a:cubicBezTo>
                  <a:close/>
                  <a:moveTo>
                    <a:pt x="66613" y="49514"/>
                  </a:moveTo>
                  <a:cubicBezTo>
                    <a:pt x="66811" y="49514"/>
                    <a:pt x="67007" y="49526"/>
                    <a:pt x="67195" y="49562"/>
                  </a:cubicBezTo>
                  <a:cubicBezTo>
                    <a:pt x="68095" y="49728"/>
                    <a:pt x="69029" y="50029"/>
                    <a:pt x="69863" y="50429"/>
                  </a:cubicBezTo>
                  <a:cubicBezTo>
                    <a:pt x="71131" y="50963"/>
                    <a:pt x="73132" y="51930"/>
                    <a:pt x="73132" y="53531"/>
                  </a:cubicBezTo>
                  <a:cubicBezTo>
                    <a:pt x="73099" y="54365"/>
                    <a:pt x="72732" y="54932"/>
                    <a:pt x="71932" y="55166"/>
                  </a:cubicBezTo>
                  <a:cubicBezTo>
                    <a:pt x="71526" y="55279"/>
                    <a:pt x="71025" y="55353"/>
                    <a:pt x="70529" y="55353"/>
                  </a:cubicBezTo>
                  <a:cubicBezTo>
                    <a:pt x="70007" y="55353"/>
                    <a:pt x="69490" y="55271"/>
                    <a:pt x="69096" y="55066"/>
                  </a:cubicBezTo>
                  <a:cubicBezTo>
                    <a:pt x="68329" y="54699"/>
                    <a:pt x="67495" y="54165"/>
                    <a:pt x="66861" y="53564"/>
                  </a:cubicBezTo>
                  <a:cubicBezTo>
                    <a:pt x="66561" y="53298"/>
                    <a:pt x="66161" y="53097"/>
                    <a:pt x="65861" y="52797"/>
                  </a:cubicBezTo>
                  <a:cubicBezTo>
                    <a:pt x="65694" y="52664"/>
                    <a:pt x="65227" y="52364"/>
                    <a:pt x="65127" y="52197"/>
                  </a:cubicBezTo>
                  <a:cubicBezTo>
                    <a:pt x="65060" y="52097"/>
                    <a:pt x="64993" y="52030"/>
                    <a:pt x="64927" y="51997"/>
                  </a:cubicBezTo>
                  <a:cubicBezTo>
                    <a:pt x="65027" y="51830"/>
                    <a:pt x="65127" y="51630"/>
                    <a:pt x="65160" y="51363"/>
                  </a:cubicBezTo>
                  <a:cubicBezTo>
                    <a:pt x="65227" y="50762"/>
                    <a:pt x="65160" y="50129"/>
                    <a:pt x="64993" y="49528"/>
                  </a:cubicBezTo>
                  <a:lnTo>
                    <a:pt x="64993" y="49528"/>
                  </a:lnTo>
                  <a:cubicBezTo>
                    <a:pt x="65144" y="49550"/>
                    <a:pt x="65300" y="49557"/>
                    <a:pt x="65459" y="49557"/>
                  </a:cubicBezTo>
                  <a:cubicBezTo>
                    <a:pt x="65838" y="49557"/>
                    <a:pt x="66231" y="49514"/>
                    <a:pt x="66613" y="49514"/>
                  </a:cubicBezTo>
                  <a:close/>
                  <a:moveTo>
                    <a:pt x="36440" y="51630"/>
                  </a:moveTo>
                  <a:cubicBezTo>
                    <a:pt x="36740" y="51963"/>
                    <a:pt x="37073" y="52297"/>
                    <a:pt x="37440" y="52597"/>
                  </a:cubicBezTo>
                  <a:cubicBezTo>
                    <a:pt x="36907" y="53198"/>
                    <a:pt x="36239" y="53798"/>
                    <a:pt x="35606" y="54298"/>
                  </a:cubicBezTo>
                  <a:cubicBezTo>
                    <a:pt x="34905" y="54832"/>
                    <a:pt x="34238" y="55499"/>
                    <a:pt x="33638" y="56133"/>
                  </a:cubicBezTo>
                  <a:cubicBezTo>
                    <a:pt x="32337" y="57467"/>
                    <a:pt x="30969" y="58868"/>
                    <a:pt x="29435" y="59902"/>
                  </a:cubicBezTo>
                  <a:cubicBezTo>
                    <a:pt x="28867" y="60302"/>
                    <a:pt x="28260" y="60635"/>
                    <a:pt x="27647" y="60635"/>
                  </a:cubicBezTo>
                  <a:cubicBezTo>
                    <a:pt x="27286" y="60635"/>
                    <a:pt x="26924" y="60520"/>
                    <a:pt x="26566" y="60236"/>
                  </a:cubicBezTo>
                  <a:cubicBezTo>
                    <a:pt x="25832" y="59669"/>
                    <a:pt x="25098" y="58601"/>
                    <a:pt x="25665" y="57701"/>
                  </a:cubicBezTo>
                  <a:cubicBezTo>
                    <a:pt x="26166" y="56934"/>
                    <a:pt x="27266" y="56367"/>
                    <a:pt x="28034" y="55933"/>
                  </a:cubicBezTo>
                  <a:cubicBezTo>
                    <a:pt x="28934" y="55432"/>
                    <a:pt x="29902" y="54965"/>
                    <a:pt x="30802" y="54498"/>
                  </a:cubicBezTo>
                  <a:cubicBezTo>
                    <a:pt x="32670" y="53531"/>
                    <a:pt x="34505" y="52464"/>
                    <a:pt x="36440" y="51630"/>
                  </a:cubicBezTo>
                  <a:close/>
                  <a:moveTo>
                    <a:pt x="51984" y="51630"/>
                  </a:moveTo>
                  <a:cubicBezTo>
                    <a:pt x="53885" y="52464"/>
                    <a:pt x="55753" y="53531"/>
                    <a:pt x="57588" y="54498"/>
                  </a:cubicBezTo>
                  <a:cubicBezTo>
                    <a:pt x="58522" y="54965"/>
                    <a:pt x="59456" y="55432"/>
                    <a:pt x="60357" y="55933"/>
                  </a:cubicBezTo>
                  <a:cubicBezTo>
                    <a:pt x="61124" y="56367"/>
                    <a:pt x="62225" y="56934"/>
                    <a:pt x="62725" y="57701"/>
                  </a:cubicBezTo>
                  <a:cubicBezTo>
                    <a:pt x="63325" y="58601"/>
                    <a:pt x="62558" y="59669"/>
                    <a:pt x="61858" y="60236"/>
                  </a:cubicBezTo>
                  <a:cubicBezTo>
                    <a:pt x="61500" y="60520"/>
                    <a:pt x="61137" y="60635"/>
                    <a:pt x="60775" y="60635"/>
                  </a:cubicBezTo>
                  <a:cubicBezTo>
                    <a:pt x="60159" y="60635"/>
                    <a:pt x="59544" y="60302"/>
                    <a:pt x="58956" y="59902"/>
                  </a:cubicBezTo>
                  <a:cubicBezTo>
                    <a:pt x="57421" y="58868"/>
                    <a:pt x="56054" y="57467"/>
                    <a:pt x="54786" y="56133"/>
                  </a:cubicBezTo>
                  <a:cubicBezTo>
                    <a:pt x="54152" y="55499"/>
                    <a:pt x="53485" y="54832"/>
                    <a:pt x="52785" y="54298"/>
                  </a:cubicBezTo>
                  <a:cubicBezTo>
                    <a:pt x="52151" y="53798"/>
                    <a:pt x="51517" y="53198"/>
                    <a:pt x="50950" y="52597"/>
                  </a:cubicBezTo>
                  <a:cubicBezTo>
                    <a:pt x="51317" y="52297"/>
                    <a:pt x="51650" y="51963"/>
                    <a:pt x="51984" y="51630"/>
                  </a:cubicBezTo>
                  <a:close/>
                  <a:moveTo>
                    <a:pt x="14491" y="54098"/>
                  </a:moveTo>
                  <a:cubicBezTo>
                    <a:pt x="14591" y="54599"/>
                    <a:pt x="14791" y="55066"/>
                    <a:pt x="15158" y="55399"/>
                  </a:cubicBezTo>
                  <a:cubicBezTo>
                    <a:pt x="15258" y="55533"/>
                    <a:pt x="15425" y="55633"/>
                    <a:pt x="15558" y="55699"/>
                  </a:cubicBezTo>
                  <a:cubicBezTo>
                    <a:pt x="15258" y="55966"/>
                    <a:pt x="15024" y="56300"/>
                    <a:pt x="14824" y="56567"/>
                  </a:cubicBezTo>
                  <a:cubicBezTo>
                    <a:pt x="14591" y="56967"/>
                    <a:pt x="14324" y="57367"/>
                    <a:pt x="14090" y="57734"/>
                  </a:cubicBezTo>
                  <a:cubicBezTo>
                    <a:pt x="13823" y="58168"/>
                    <a:pt x="13690" y="58668"/>
                    <a:pt x="13456" y="59102"/>
                  </a:cubicBezTo>
                  <a:cubicBezTo>
                    <a:pt x="12589" y="60770"/>
                    <a:pt x="12055" y="62638"/>
                    <a:pt x="10721" y="64005"/>
                  </a:cubicBezTo>
                  <a:cubicBezTo>
                    <a:pt x="10101" y="64626"/>
                    <a:pt x="9376" y="65168"/>
                    <a:pt x="8500" y="65168"/>
                  </a:cubicBezTo>
                  <a:cubicBezTo>
                    <a:pt x="8387" y="65168"/>
                    <a:pt x="8271" y="65159"/>
                    <a:pt x="8153" y="65139"/>
                  </a:cubicBezTo>
                  <a:cubicBezTo>
                    <a:pt x="7019" y="64906"/>
                    <a:pt x="6852" y="63605"/>
                    <a:pt x="7152" y="62704"/>
                  </a:cubicBezTo>
                  <a:cubicBezTo>
                    <a:pt x="7819" y="60770"/>
                    <a:pt x="9320" y="59202"/>
                    <a:pt x="10654" y="57701"/>
                  </a:cubicBezTo>
                  <a:cubicBezTo>
                    <a:pt x="11422" y="56800"/>
                    <a:pt x="12256" y="55966"/>
                    <a:pt x="13156" y="55199"/>
                  </a:cubicBezTo>
                  <a:cubicBezTo>
                    <a:pt x="13590" y="54832"/>
                    <a:pt x="14024" y="54465"/>
                    <a:pt x="14491" y="54098"/>
                  </a:cubicBezTo>
                  <a:close/>
                  <a:moveTo>
                    <a:pt x="73933" y="54098"/>
                  </a:moveTo>
                  <a:cubicBezTo>
                    <a:pt x="74367" y="54465"/>
                    <a:pt x="74834" y="54832"/>
                    <a:pt x="75267" y="55199"/>
                  </a:cubicBezTo>
                  <a:cubicBezTo>
                    <a:pt x="76168" y="55966"/>
                    <a:pt x="76968" y="56800"/>
                    <a:pt x="77769" y="57701"/>
                  </a:cubicBezTo>
                  <a:cubicBezTo>
                    <a:pt x="79070" y="59202"/>
                    <a:pt x="80604" y="60770"/>
                    <a:pt x="81272" y="62704"/>
                  </a:cubicBezTo>
                  <a:cubicBezTo>
                    <a:pt x="81572" y="63605"/>
                    <a:pt x="81405" y="64906"/>
                    <a:pt x="80271" y="65139"/>
                  </a:cubicBezTo>
                  <a:cubicBezTo>
                    <a:pt x="80149" y="65159"/>
                    <a:pt x="80030" y="65168"/>
                    <a:pt x="79914" y="65168"/>
                  </a:cubicBezTo>
                  <a:cubicBezTo>
                    <a:pt x="79014" y="65168"/>
                    <a:pt x="78289" y="64626"/>
                    <a:pt x="77669" y="64005"/>
                  </a:cubicBezTo>
                  <a:cubicBezTo>
                    <a:pt x="76335" y="62638"/>
                    <a:pt x="75801" y="60770"/>
                    <a:pt x="74934" y="59102"/>
                  </a:cubicBezTo>
                  <a:cubicBezTo>
                    <a:pt x="74700" y="58668"/>
                    <a:pt x="74567" y="58168"/>
                    <a:pt x="74300" y="57734"/>
                  </a:cubicBezTo>
                  <a:cubicBezTo>
                    <a:pt x="74066" y="57367"/>
                    <a:pt x="73833" y="56967"/>
                    <a:pt x="73566" y="56567"/>
                  </a:cubicBezTo>
                  <a:cubicBezTo>
                    <a:pt x="73399" y="56300"/>
                    <a:pt x="73132" y="55966"/>
                    <a:pt x="72832" y="55699"/>
                  </a:cubicBezTo>
                  <a:cubicBezTo>
                    <a:pt x="72999" y="55633"/>
                    <a:pt x="73132" y="55533"/>
                    <a:pt x="73266" y="55399"/>
                  </a:cubicBezTo>
                  <a:cubicBezTo>
                    <a:pt x="73599" y="55066"/>
                    <a:pt x="73833" y="54599"/>
                    <a:pt x="73933" y="54098"/>
                  </a:cubicBezTo>
                  <a:close/>
                  <a:moveTo>
                    <a:pt x="24631" y="59302"/>
                  </a:moveTo>
                  <a:cubicBezTo>
                    <a:pt x="24931" y="60136"/>
                    <a:pt x="25565" y="60870"/>
                    <a:pt x="26332" y="61303"/>
                  </a:cubicBezTo>
                  <a:cubicBezTo>
                    <a:pt x="26199" y="61537"/>
                    <a:pt x="26132" y="61804"/>
                    <a:pt x="25999" y="62037"/>
                  </a:cubicBezTo>
                  <a:cubicBezTo>
                    <a:pt x="25732" y="62504"/>
                    <a:pt x="25432" y="63038"/>
                    <a:pt x="25098" y="63472"/>
                  </a:cubicBezTo>
                  <a:cubicBezTo>
                    <a:pt x="24431" y="64339"/>
                    <a:pt x="24064" y="65406"/>
                    <a:pt x="23464" y="66307"/>
                  </a:cubicBezTo>
                  <a:cubicBezTo>
                    <a:pt x="22796" y="67274"/>
                    <a:pt x="22029" y="68175"/>
                    <a:pt x="21129" y="68909"/>
                  </a:cubicBezTo>
                  <a:cubicBezTo>
                    <a:pt x="20692" y="69221"/>
                    <a:pt x="20285" y="69649"/>
                    <a:pt x="19743" y="69649"/>
                  </a:cubicBezTo>
                  <a:cubicBezTo>
                    <a:pt x="19705" y="69649"/>
                    <a:pt x="19667" y="69647"/>
                    <a:pt x="19628" y="69643"/>
                  </a:cubicBezTo>
                  <a:cubicBezTo>
                    <a:pt x="19094" y="69609"/>
                    <a:pt x="18694" y="69242"/>
                    <a:pt x="18360" y="68842"/>
                  </a:cubicBezTo>
                  <a:cubicBezTo>
                    <a:pt x="17626" y="67975"/>
                    <a:pt x="17226" y="66941"/>
                    <a:pt x="17826" y="65907"/>
                  </a:cubicBezTo>
                  <a:cubicBezTo>
                    <a:pt x="18427" y="64906"/>
                    <a:pt x="19227" y="64039"/>
                    <a:pt x="20028" y="63238"/>
                  </a:cubicBezTo>
                  <a:cubicBezTo>
                    <a:pt x="20828" y="62438"/>
                    <a:pt x="21696" y="61704"/>
                    <a:pt x="22563" y="60970"/>
                  </a:cubicBezTo>
                  <a:cubicBezTo>
                    <a:pt x="23197" y="60469"/>
                    <a:pt x="23897" y="59769"/>
                    <a:pt x="24631" y="59302"/>
                  </a:cubicBezTo>
                  <a:close/>
                  <a:moveTo>
                    <a:pt x="63792" y="59302"/>
                  </a:moveTo>
                  <a:cubicBezTo>
                    <a:pt x="64526" y="59769"/>
                    <a:pt x="65193" y="60469"/>
                    <a:pt x="65827" y="60970"/>
                  </a:cubicBezTo>
                  <a:cubicBezTo>
                    <a:pt x="66728" y="61704"/>
                    <a:pt x="67595" y="62438"/>
                    <a:pt x="68396" y="63238"/>
                  </a:cubicBezTo>
                  <a:cubicBezTo>
                    <a:pt x="69196" y="64039"/>
                    <a:pt x="69997" y="64906"/>
                    <a:pt x="70564" y="65907"/>
                  </a:cubicBezTo>
                  <a:cubicBezTo>
                    <a:pt x="71198" y="66941"/>
                    <a:pt x="70764" y="67975"/>
                    <a:pt x="70064" y="68842"/>
                  </a:cubicBezTo>
                  <a:cubicBezTo>
                    <a:pt x="69730" y="69242"/>
                    <a:pt x="69296" y="69609"/>
                    <a:pt x="68763" y="69643"/>
                  </a:cubicBezTo>
                  <a:cubicBezTo>
                    <a:pt x="68723" y="69647"/>
                    <a:pt x="68685" y="69649"/>
                    <a:pt x="68647" y="69649"/>
                  </a:cubicBezTo>
                  <a:cubicBezTo>
                    <a:pt x="68106" y="69649"/>
                    <a:pt x="67700" y="69221"/>
                    <a:pt x="67295" y="68909"/>
                  </a:cubicBezTo>
                  <a:cubicBezTo>
                    <a:pt x="66361" y="68175"/>
                    <a:pt x="65594" y="67274"/>
                    <a:pt x="64960" y="66307"/>
                  </a:cubicBezTo>
                  <a:cubicBezTo>
                    <a:pt x="64326" y="65406"/>
                    <a:pt x="63959" y="64339"/>
                    <a:pt x="63325" y="63472"/>
                  </a:cubicBezTo>
                  <a:cubicBezTo>
                    <a:pt x="62992" y="63038"/>
                    <a:pt x="62692" y="62504"/>
                    <a:pt x="62425" y="62037"/>
                  </a:cubicBezTo>
                  <a:cubicBezTo>
                    <a:pt x="62291" y="61804"/>
                    <a:pt x="62191" y="61537"/>
                    <a:pt x="62091" y="61303"/>
                  </a:cubicBezTo>
                  <a:cubicBezTo>
                    <a:pt x="62825" y="60870"/>
                    <a:pt x="63492" y="60136"/>
                    <a:pt x="63792" y="59302"/>
                  </a:cubicBezTo>
                  <a:close/>
                  <a:moveTo>
                    <a:pt x="6752" y="65139"/>
                  </a:moveTo>
                  <a:cubicBezTo>
                    <a:pt x="7252" y="65740"/>
                    <a:pt x="7919" y="65973"/>
                    <a:pt x="8653" y="65973"/>
                  </a:cubicBezTo>
                  <a:cubicBezTo>
                    <a:pt x="8686" y="66174"/>
                    <a:pt x="8686" y="66374"/>
                    <a:pt x="8686" y="66540"/>
                  </a:cubicBezTo>
                  <a:cubicBezTo>
                    <a:pt x="8686" y="66807"/>
                    <a:pt x="8586" y="67074"/>
                    <a:pt x="8586" y="67341"/>
                  </a:cubicBezTo>
                  <a:cubicBezTo>
                    <a:pt x="8586" y="67641"/>
                    <a:pt x="8586" y="67841"/>
                    <a:pt x="8420" y="68108"/>
                  </a:cubicBezTo>
                  <a:cubicBezTo>
                    <a:pt x="8286" y="68342"/>
                    <a:pt x="8119" y="68575"/>
                    <a:pt x="7986" y="68809"/>
                  </a:cubicBezTo>
                  <a:cubicBezTo>
                    <a:pt x="7385" y="69809"/>
                    <a:pt x="6418" y="70710"/>
                    <a:pt x="5584" y="71577"/>
                  </a:cubicBezTo>
                  <a:cubicBezTo>
                    <a:pt x="4684" y="72478"/>
                    <a:pt x="3750" y="73012"/>
                    <a:pt x="2582" y="73479"/>
                  </a:cubicBezTo>
                  <a:cubicBezTo>
                    <a:pt x="2315" y="73579"/>
                    <a:pt x="2082" y="73712"/>
                    <a:pt x="1848" y="73812"/>
                  </a:cubicBezTo>
                  <a:cubicBezTo>
                    <a:pt x="1715" y="73879"/>
                    <a:pt x="1581" y="73946"/>
                    <a:pt x="1448" y="73979"/>
                  </a:cubicBezTo>
                  <a:cubicBezTo>
                    <a:pt x="1615" y="73812"/>
                    <a:pt x="1748" y="73679"/>
                    <a:pt x="1882" y="73512"/>
                  </a:cubicBezTo>
                  <a:cubicBezTo>
                    <a:pt x="2182" y="73145"/>
                    <a:pt x="2449" y="72778"/>
                    <a:pt x="2715" y="72411"/>
                  </a:cubicBezTo>
                  <a:cubicBezTo>
                    <a:pt x="3316" y="71577"/>
                    <a:pt x="3850" y="70743"/>
                    <a:pt x="4317" y="69776"/>
                  </a:cubicBezTo>
                  <a:cubicBezTo>
                    <a:pt x="4717" y="68909"/>
                    <a:pt x="5117" y="67975"/>
                    <a:pt x="5517" y="67108"/>
                  </a:cubicBezTo>
                  <a:cubicBezTo>
                    <a:pt x="5718" y="66674"/>
                    <a:pt x="5951" y="66274"/>
                    <a:pt x="6218" y="65873"/>
                  </a:cubicBezTo>
                  <a:cubicBezTo>
                    <a:pt x="6385" y="65640"/>
                    <a:pt x="6585" y="65406"/>
                    <a:pt x="6752" y="65139"/>
                  </a:cubicBezTo>
                  <a:close/>
                  <a:moveTo>
                    <a:pt x="81638" y="65139"/>
                  </a:moveTo>
                  <a:cubicBezTo>
                    <a:pt x="81805" y="65406"/>
                    <a:pt x="82039" y="65640"/>
                    <a:pt x="82206" y="65873"/>
                  </a:cubicBezTo>
                  <a:cubicBezTo>
                    <a:pt x="82439" y="66274"/>
                    <a:pt x="82706" y="66674"/>
                    <a:pt x="82906" y="67108"/>
                  </a:cubicBezTo>
                  <a:cubicBezTo>
                    <a:pt x="83306" y="67975"/>
                    <a:pt x="83673" y="68909"/>
                    <a:pt x="84107" y="69776"/>
                  </a:cubicBezTo>
                  <a:cubicBezTo>
                    <a:pt x="84541" y="70743"/>
                    <a:pt x="85108" y="71577"/>
                    <a:pt x="85708" y="72411"/>
                  </a:cubicBezTo>
                  <a:cubicBezTo>
                    <a:pt x="85942" y="72778"/>
                    <a:pt x="86208" y="73145"/>
                    <a:pt x="86509" y="73512"/>
                  </a:cubicBezTo>
                  <a:cubicBezTo>
                    <a:pt x="86642" y="73679"/>
                    <a:pt x="86809" y="73812"/>
                    <a:pt x="86942" y="73979"/>
                  </a:cubicBezTo>
                  <a:cubicBezTo>
                    <a:pt x="86809" y="73946"/>
                    <a:pt x="86709" y="73879"/>
                    <a:pt x="86575" y="73812"/>
                  </a:cubicBezTo>
                  <a:cubicBezTo>
                    <a:pt x="86308" y="73712"/>
                    <a:pt x="86075" y="73579"/>
                    <a:pt x="85841" y="73479"/>
                  </a:cubicBezTo>
                  <a:cubicBezTo>
                    <a:pt x="84641" y="73012"/>
                    <a:pt x="83740" y="72478"/>
                    <a:pt x="82839" y="71577"/>
                  </a:cubicBezTo>
                  <a:cubicBezTo>
                    <a:pt x="81972" y="70710"/>
                    <a:pt x="81005" y="69809"/>
                    <a:pt x="80404" y="68809"/>
                  </a:cubicBezTo>
                  <a:cubicBezTo>
                    <a:pt x="80271" y="68575"/>
                    <a:pt x="80104" y="68342"/>
                    <a:pt x="79971" y="68108"/>
                  </a:cubicBezTo>
                  <a:cubicBezTo>
                    <a:pt x="79804" y="67841"/>
                    <a:pt x="79837" y="67641"/>
                    <a:pt x="79837" y="67341"/>
                  </a:cubicBezTo>
                  <a:cubicBezTo>
                    <a:pt x="79837" y="67074"/>
                    <a:pt x="79737" y="66807"/>
                    <a:pt x="79737" y="66540"/>
                  </a:cubicBezTo>
                  <a:cubicBezTo>
                    <a:pt x="79704" y="66374"/>
                    <a:pt x="79737" y="66174"/>
                    <a:pt x="79737" y="65973"/>
                  </a:cubicBezTo>
                  <a:cubicBezTo>
                    <a:pt x="80504" y="65973"/>
                    <a:pt x="81138" y="65740"/>
                    <a:pt x="81638" y="65139"/>
                  </a:cubicBezTo>
                  <a:close/>
                  <a:moveTo>
                    <a:pt x="49082" y="53665"/>
                  </a:moveTo>
                  <a:cubicBezTo>
                    <a:pt x="49182" y="53898"/>
                    <a:pt x="49282" y="54132"/>
                    <a:pt x="49415" y="54332"/>
                  </a:cubicBezTo>
                  <a:cubicBezTo>
                    <a:pt x="49749" y="54765"/>
                    <a:pt x="50116" y="55166"/>
                    <a:pt x="50416" y="55633"/>
                  </a:cubicBezTo>
                  <a:cubicBezTo>
                    <a:pt x="51050" y="56567"/>
                    <a:pt x="51584" y="57534"/>
                    <a:pt x="51984" y="58568"/>
                  </a:cubicBezTo>
                  <a:cubicBezTo>
                    <a:pt x="52384" y="59502"/>
                    <a:pt x="52885" y="60436"/>
                    <a:pt x="53185" y="61403"/>
                  </a:cubicBezTo>
                  <a:cubicBezTo>
                    <a:pt x="53552" y="62438"/>
                    <a:pt x="53652" y="63505"/>
                    <a:pt x="53752" y="64539"/>
                  </a:cubicBezTo>
                  <a:cubicBezTo>
                    <a:pt x="53852" y="65573"/>
                    <a:pt x="53785" y="66707"/>
                    <a:pt x="53618" y="67708"/>
                  </a:cubicBezTo>
                  <a:cubicBezTo>
                    <a:pt x="53452" y="68709"/>
                    <a:pt x="53218" y="69676"/>
                    <a:pt x="52851" y="70610"/>
                  </a:cubicBezTo>
                  <a:cubicBezTo>
                    <a:pt x="52518" y="71577"/>
                    <a:pt x="51917" y="72345"/>
                    <a:pt x="51350" y="73179"/>
                  </a:cubicBezTo>
                  <a:cubicBezTo>
                    <a:pt x="50850" y="73979"/>
                    <a:pt x="50349" y="74646"/>
                    <a:pt x="49616" y="75247"/>
                  </a:cubicBezTo>
                  <a:cubicBezTo>
                    <a:pt x="48848" y="75947"/>
                    <a:pt x="47914" y="76414"/>
                    <a:pt x="47014" y="76981"/>
                  </a:cubicBezTo>
                  <a:cubicBezTo>
                    <a:pt x="46180" y="77515"/>
                    <a:pt x="45212" y="77748"/>
                    <a:pt x="44212" y="77915"/>
                  </a:cubicBezTo>
                  <a:cubicBezTo>
                    <a:pt x="43211" y="77748"/>
                    <a:pt x="42244" y="77515"/>
                    <a:pt x="41376" y="76981"/>
                  </a:cubicBezTo>
                  <a:cubicBezTo>
                    <a:pt x="40509" y="76414"/>
                    <a:pt x="39575" y="75947"/>
                    <a:pt x="38775" y="75247"/>
                  </a:cubicBezTo>
                  <a:cubicBezTo>
                    <a:pt x="38074" y="74646"/>
                    <a:pt x="37574" y="73979"/>
                    <a:pt x="37040" y="73179"/>
                  </a:cubicBezTo>
                  <a:cubicBezTo>
                    <a:pt x="36473" y="72345"/>
                    <a:pt x="35906" y="71577"/>
                    <a:pt x="35539" y="70610"/>
                  </a:cubicBezTo>
                  <a:cubicBezTo>
                    <a:pt x="35205" y="69676"/>
                    <a:pt x="34938" y="68709"/>
                    <a:pt x="34772" y="67708"/>
                  </a:cubicBezTo>
                  <a:cubicBezTo>
                    <a:pt x="34638" y="66707"/>
                    <a:pt x="34538" y="65573"/>
                    <a:pt x="34638" y="64539"/>
                  </a:cubicBezTo>
                  <a:cubicBezTo>
                    <a:pt x="34772" y="63505"/>
                    <a:pt x="34872" y="62438"/>
                    <a:pt x="35205" y="61437"/>
                  </a:cubicBezTo>
                  <a:cubicBezTo>
                    <a:pt x="35539" y="60436"/>
                    <a:pt x="36006" y="59502"/>
                    <a:pt x="36406" y="58568"/>
                  </a:cubicBezTo>
                  <a:cubicBezTo>
                    <a:pt x="36840" y="57534"/>
                    <a:pt x="37340" y="56567"/>
                    <a:pt x="37974" y="55633"/>
                  </a:cubicBezTo>
                  <a:cubicBezTo>
                    <a:pt x="38274" y="55166"/>
                    <a:pt x="38674" y="54765"/>
                    <a:pt x="38975" y="54332"/>
                  </a:cubicBezTo>
                  <a:cubicBezTo>
                    <a:pt x="39141" y="54132"/>
                    <a:pt x="39242" y="53898"/>
                    <a:pt x="39342" y="53665"/>
                  </a:cubicBezTo>
                  <a:cubicBezTo>
                    <a:pt x="40042" y="53965"/>
                    <a:pt x="40809" y="54098"/>
                    <a:pt x="41610" y="54132"/>
                  </a:cubicBezTo>
                  <a:cubicBezTo>
                    <a:pt x="41643" y="54132"/>
                    <a:pt x="41677" y="54098"/>
                    <a:pt x="41743" y="54098"/>
                  </a:cubicBezTo>
                  <a:cubicBezTo>
                    <a:pt x="42277" y="54198"/>
                    <a:pt x="42877" y="54265"/>
                    <a:pt x="43445" y="54332"/>
                  </a:cubicBezTo>
                  <a:cubicBezTo>
                    <a:pt x="43678" y="54357"/>
                    <a:pt x="43907" y="54367"/>
                    <a:pt x="44134" y="54367"/>
                  </a:cubicBezTo>
                  <a:cubicBezTo>
                    <a:pt x="44814" y="54367"/>
                    <a:pt x="45471" y="54273"/>
                    <a:pt x="46146" y="54198"/>
                  </a:cubicBezTo>
                  <a:cubicBezTo>
                    <a:pt x="46380" y="54165"/>
                    <a:pt x="46580" y="54132"/>
                    <a:pt x="46780" y="54098"/>
                  </a:cubicBezTo>
                  <a:lnTo>
                    <a:pt x="46814" y="54098"/>
                  </a:lnTo>
                  <a:cubicBezTo>
                    <a:pt x="47614" y="54098"/>
                    <a:pt x="48348" y="53965"/>
                    <a:pt x="49082" y="53665"/>
                  </a:cubicBezTo>
                  <a:close/>
                  <a:moveTo>
                    <a:pt x="17493" y="69209"/>
                  </a:moveTo>
                  <a:cubicBezTo>
                    <a:pt x="17960" y="69809"/>
                    <a:pt x="18560" y="70276"/>
                    <a:pt x="19194" y="70443"/>
                  </a:cubicBezTo>
                  <a:cubicBezTo>
                    <a:pt x="19350" y="70482"/>
                    <a:pt x="19507" y="70499"/>
                    <a:pt x="19663" y="70499"/>
                  </a:cubicBezTo>
                  <a:cubicBezTo>
                    <a:pt x="19773" y="70499"/>
                    <a:pt x="19884" y="70490"/>
                    <a:pt x="19994" y="70477"/>
                  </a:cubicBezTo>
                  <a:lnTo>
                    <a:pt x="19994" y="70477"/>
                  </a:lnTo>
                  <a:cubicBezTo>
                    <a:pt x="19994" y="70643"/>
                    <a:pt x="19994" y="70810"/>
                    <a:pt x="19961" y="70977"/>
                  </a:cubicBezTo>
                  <a:cubicBezTo>
                    <a:pt x="19928" y="71444"/>
                    <a:pt x="19894" y="71944"/>
                    <a:pt x="19894" y="72411"/>
                  </a:cubicBezTo>
                  <a:cubicBezTo>
                    <a:pt x="19928" y="73412"/>
                    <a:pt x="20095" y="74413"/>
                    <a:pt x="20261" y="75380"/>
                  </a:cubicBezTo>
                  <a:cubicBezTo>
                    <a:pt x="20361" y="75880"/>
                    <a:pt x="20495" y="76414"/>
                    <a:pt x="20562" y="76915"/>
                  </a:cubicBezTo>
                  <a:cubicBezTo>
                    <a:pt x="20628" y="77415"/>
                    <a:pt x="20495" y="77949"/>
                    <a:pt x="20395" y="78449"/>
                  </a:cubicBezTo>
                  <a:cubicBezTo>
                    <a:pt x="20182" y="79270"/>
                    <a:pt x="19082" y="79592"/>
                    <a:pt x="18283" y="79592"/>
                  </a:cubicBezTo>
                  <a:cubicBezTo>
                    <a:pt x="18205" y="79592"/>
                    <a:pt x="18131" y="79589"/>
                    <a:pt x="18060" y="79583"/>
                  </a:cubicBezTo>
                  <a:cubicBezTo>
                    <a:pt x="17559" y="79516"/>
                    <a:pt x="17059" y="79350"/>
                    <a:pt x="16625" y="79049"/>
                  </a:cubicBezTo>
                  <a:cubicBezTo>
                    <a:pt x="16225" y="78783"/>
                    <a:pt x="16192" y="78416"/>
                    <a:pt x="16125" y="77949"/>
                  </a:cubicBezTo>
                  <a:cubicBezTo>
                    <a:pt x="15925" y="76814"/>
                    <a:pt x="15791" y="75780"/>
                    <a:pt x="15892" y="74646"/>
                  </a:cubicBezTo>
                  <a:cubicBezTo>
                    <a:pt x="15992" y="73479"/>
                    <a:pt x="16225" y="72445"/>
                    <a:pt x="16592" y="71344"/>
                  </a:cubicBezTo>
                  <a:cubicBezTo>
                    <a:pt x="16759" y="70877"/>
                    <a:pt x="16892" y="70410"/>
                    <a:pt x="17092" y="69976"/>
                  </a:cubicBezTo>
                  <a:cubicBezTo>
                    <a:pt x="17192" y="69676"/>
                    <a:pt x="17326" y="69443"/>
                    <a:pt x="17493" y="69209"/>
                  </a:cubicBezTo>
                  <a:close/>
                  <a:moveTo>
                    <a:pt x="70931" y="69209"/>
                  </a:moveTo>
                  <a:cubicBezTo>
                    <a:pt x="71064" y="69443"/>
                    <a:pt x="71198" y="69676"/>
                    <a:pt x="71331" y="69976"/>
                  </a:cubicBezTo>
                  <a:cubicBezTo>
                    <a:pt x="71498" y="70410"/>
                    <a:pt x="71631" y="70877"/>
                    <a:pt x="71798" y="71344"/>
                  </a:cubicBezTo>
                  <a:cubicBezTo>
                    <a:pt x="72198" y="72445"/>
                    <a:pt x="72432" y="73479"/>
                    <a:pt x="72499" y="74646"/>
                  </a:cubicBezTo>
                  <a:cubicBezTo>
                    <a:pt x="72599" y="75780"/>
                    <a:pt x="72465" y="76814"/>
                    <a:pt x="72298" y="77949"/>
                  </a:cubicBezTo>
                  <a:cubicBezTo>
                    <a:pt x="72198" y="78416"/>
                    <a:pt x="72198" y="78783"/>
                    <a:pt x="71765" y="79049"/>
                  </a:cubicBezTo>
                  <a:cubicBezTo>
                    <a:pt x="71331" y="79350"/>
                    <a:pt x="70831" y="79516"/>
                    <a:pt x="70330" y="79583"/>
                  </a:cubicBezTo>
                  <a:cubicBezTo>
                    <a:pt x="70260" y="79589"/>
                    <a:pt x="70185" y="79592"/>
                    <a:pt x="70107" y="79592"/>
                  </a:cubicBezTo>
                  <a:cubicBezTo>
                    <a:pt x="69308" y="79592"/>
                    <a:pt x="68211" y="79270"/>
                    <a:pt x="68029" y="78449"/>
                  </a:cubicBezTo>
                  <a:cubicBezTo>
                    <a:pt x="67895" y="77949"/>
                    <a:pt x="67762" y="77415"/>
                    <a:pt x="67829" y="76915"/>
                  </a:cubicBezTo>
                  <a:cubicBezTo>
                    <a:pt x="67929" y="76414"/>
                    <a:pt x="68029" y="75880"/>
                    <a:pt x="68129" y="75380"/>
                  </a:cubicBezTo>
                  <a:cubicBezTo>
                    <a:pt x="68296" y="74413"/>
                    <a:pt x="68462" y="73412"/>
                    <a:pt x="68496" y="72411"/>
                  </a:cubicBezTo>
                  <a:cubicBezTo>
                    <a:pt x="68529" y="71944"/>
                    <a:pt x="68496" y="71444"/>
                    <a:pt x="68429" y="70977"/>
                  </a:cubicBezTo>
                  <a:cubicBezTo>
                    <a:pt x="68429" y="70810"/>
                    <a:pt x="68429" y="70643"/>
                    <a:pt x="68429" y="70477"/>
                  </a:cubicBezTo>
                  <a:cubicBezTo>
                    <a:pt x="68526" y="70490"/>
                    <a:pt x="68628" y="70499"/>
                    <a:pt x="68736" y="70499"/>
                  </a:cubicBezTo>
                  <a:cubicBezTo>
                    <a:pt x="68889" y="70499"/>
                    <a:pt x="69054" y="70482"/>
                    <a:pt x="69230" y="70443"/>
                  </a:cubicBezTo>
                  <a:cubicBezTo>
                    <a:pt x="69863" y="70276"/>
                    <a:pt x="70464" y="69809"/>
                    <a:pt x="70931" y="69209"/>
                  </a:cubicBezTo>
                  <a:close/>
                  <a:moveTo>
                    <a:pt x="16792" y="80117"/>
                  </a:moveTo>
                  <a:cubicBezTo>
                    <a:pt x="17285" y="80302"/>
                    <a:pt x="17854" y="80398"/>
                    <a:pt x="18382" y="80398"/>
                  </a:cubicBezTo>
                  <a:cubicBezTo>
                    <a:pt x="18711" y="80398"/>
                    <a:pt x="19025" y="80361"/>
                    <a:pt x="19294" y="80284"/>
                  </a:cubicBezTo>
                  <a:cubicBezTo>
                    <a:pt x="19361" y="80250"/>
                    <a:pt x="19461" y="80250"/>
                    <a:pt x="19527" y="80217"/>
                  </a:cubicBezTo>
                  <a:cubicBezTo>
                    <a:pt x="19561" y="80250"/>
                    <a:pt x="19628" y="80284"/>
                    <a:pt x="19694" y="80284"/>
                  </a:cubicBezTo>
                  <a:cubicBezTo>
                    <a:pt x="19628" y="80284"/>
                    <a:pt x="19728" y="80417"/>
                    <a:pt x="19728" y="80517"/>
                  </a:cubicBezTo>
                  <a:cubicBezTo>
                    <a:pt x="19761" y="80784"/>
                    <a:pt x="19694" y="80984"/>
                    <a:pt x="19661" y="81218"/>
                  </a:cubicBezTo>
                  <a:cubicBezTo>
                    <a:pt x="19594" y="81651"/>
                    <a:pt x="19561" y="82018"/>
                    <a:pt x="19427" y="82418"/>
                  </a:cubicBezTo>
                  <a:cubicBezTo>
                    <a:pt x="19161" y="83252"/>
                    <a:pt x="18794" y="84053"/>
                    <a:pt x="18260" y="84820"/>
                  </a:cubicBezTo>
                  <a:cubicBezTo>
                    <a:pt x="17726" y="85587"/>
                    <a:pt x="17259" y="86488"/>
                    <a:pt x="16625" y="87222"/>
                  </a:cubicBezTo>
                  <a:cubicBezTo>
                    <a:pt x="16325" y="87555"/>
                    <a:pt x="15958" y="87789"/>
                    <a:pt x="15558" y="87956"/>
                  </a:cubicBezTo>
                  <a:cubicBezTo>
                    <a:pt x="15391" y="88022"/>
                    <a:pt x="15091" y="88189"/>
                    <a:pt x="14857" y="88256"/>
                  </a:cubicBezTo>
                  <a:cubicBezTo>
                    <a:pt x="14924" y="88089"/>
                    <a:pt x="14991" y="87889"/>
                    <a:pt x="15058" y="87722"/>
                  </a:cubicBezTo>
                  <a:cubicBezTo>
                    <a:pt x="15191" y="87389"/>
                    <a:pt x="15291" y="87022"/>
                    <a:pt x="15391" y="86688"/>
                  </a:cubicBezTo>
                  <a:cubicBezTo>
                    <a:pt x="15591" y="85921"/>
                    <a:pt x="15758" y="85154"/>
                    <a:pt x="15825" y="84353"/>
                  </a:cubicBezTo>
                  <a:cubicBezTo>
                    <a:pt x="15892" y="83486"/>
                    <a:pt x="15925" y="82652"/>
                    <a:pt x="16125" y="81818"/>
                  </a:cubicBezTo>
                  <a:cubicBezTo>
                    <a:pt x="16258" y="81418"/>
                    <a:pt x="16392" y="81017"/>
                    <a:pt x="16559" y="80617"/>
                  </a:cubicBezTo>
                  <a:cubicBezTo>
                    <a:pt x="16625" y="80450"/>
                    <a:pt x="16692" y="80284"/>
                    <a:pt x="16792" y="80117"/>
                  </a:cubicBezTo>
                  <a:close/>
                  <a:moveTo>
                    <a:pt x="71631" y="80117"/>
                  </a:moveTo>
                  <a:cubicBezTo>
                    <a:pt x="71698" y="80284"/>
                    <a:pt x="71765" y="80450"/>
                    <a:pt x="71831" y="80617"/>
                  </a:cubicBezTo>
                  <a:cubicBezTo>
                    <a:pt x="71998" y="81017"/>
                    <a:pt x="72165" y="81418"/>
                    <a:pt x="72265" y="81818"/>
                  </a:cubicBezTo>
                  <a:cubicBezTo>
                    <a:pt x="72499" y="82652"/>
                    <a:pt x="72499" y="83486"/>
                    <a:pt x="72599" y="84353"/>
                  </a:cubicBezTo>
                  <a:cubicBezTo>
                    <a:pt x="72665" y="85154"/>
                    <a:pt x="72799" y="85921"/>
                    <a:pt x="73032" y="86688"/>
                  </a:cubicBezTo>
                  <a:cubicBezTo>
                    <a:pt x="73132" y="87022"/>
                    <a:pt x="73232" y="87389"/>
                    <a:pt x="73366" y="87722"/>
                  </a:cubicBezTo>
                  <a:cubicBezTo>
                    <a:pt x="73433" y="87889"/>
                    <a:pt x="73499" y="88089"/>
                    <a:pt x="73566" y="88256"/>
                  </a:cubicBezTo>
                  <a:cubicBezTo>
                    <a:pt x="73299" y="88189"/>
                    <a:pt x="73032" y="88022"/>
                    <a:pt x="72866" y="87956"/>
                  </a:cubicBezTo>
                  <a:cubicBezTo>
                    <a:pt x="72465" y="87756"/>
                    <a:pt x="72065" y="87522"/>
                    <a:pt x="71798" y="87222"/>
                  </a:cubicBezTo>
                  <a:cubicBezTo>
                    <a:pt x="71164" y="86488"/>
                    <a:pt x="70697" y="85587"/>
                    <a:pt x="70130" y="84820"/>
                  </a:cubicBezTo>
                  <a:cubicBezTo>
                    <a:pt x="69630" y="84053"/>
                    <a:pt x="69263" y="83252"/>
                    <a:pt x="68963" y="82385"/>
                  </a:cubicBezTo>
                  <a:cubicBezTo>
                    <a:pt x="68829" y="82018"/>
                    <a:pt x="68796" y="81651"/>
                    <a:pt x="68763" y="81218"/>
                  </a:cubicBezTo>
                  <a:cubicBezTo>
                    <a:pt x="68729" y="80984"/>
                    <a:pt x="68663" y="80784"/>
                    <a:pt x="68696" y="80517"/>
                  </a:cubicBezTo>
                  <a:cubicBezTo>
                    <a:pt x="68696" y="80417"/>
                    <a:pt x="68796" y="80284"/>
                    <a:pt x="68696" y="80284"/>
                  </a:cubicBezTo>
                  <a:cubicBezTo>
                    <a:pt x="68763" y="80284"/>
                    <a:pt x="68829" y="80250"/>
                    <a:pt x="68896" y="80217"/>
                  </a:cubicBezTo>
                  <a:cubicBezTo>
                    <a:pt x="68963" y="80250"/>
                    <a:pt x="69029" y="80250"/>
                    <a:pt x="69096" y="80284"/>
                  </a:cubicBezTo>
                  <a:cubicBezTo>
                    <a:pt x="69365" y="80361"/>
                    <a:pt x="69679" y="80398"/>
                    <a:pt x="70010" y="80398"/>
                  </a:cubicBezTo>
                  <a:cubicBezTo>
                    <a:pt x="70541" y="80398"/>
                    <a:pt x="71118" y="80302"/>
                    <a:pt x="71631" y="80117"/>
                  </a:cubicBezTo>
                  <a:close/>
                  <a:moveTo>
                    <a:pt x="6286" y="1"/>
                  </a:moveTo>
                  <a:cubicBezTo>
                    <a:pt x="5532" y="1"/>
                    <a:pt x="4812" y="249"/>
                    <a:pt x="4116" y="760"/>
                  </a:cubicBezTo>
                  <a:cubicBezTo>
                    <a:pt x="2882" y="1661"/>
                    <a:pt x="3783" y="2862"/>
                    <a:pt x="4784" y="3562"/>
                  </a:cubicBezTo>
                  <a:cubicBezTo>
                    <a:pt x="5384" y="4029"/>
                    <a:pt x="6051" y="4196"/>
                    <a:pt x="6785" y="4396"/>
                  </a:cubicBezTo>
                  <a:cubicBezTo>
                    <a:pt x="7085" y="4496"/>
                    <a:pt x="7552" y="4563"/>
                    <a:pt x="7852" y="4696"/>
                  </a:cubicBezTo>
                  <a:cubicBezTo>
                    <a:pt x="7953" y="4763"/>
                    <a:pt x="8053" y="4863"/>
                    <a:pt x="8119" y="4963"/>
                  </a:cubicBezTo>
                  <a:cubicBezTo>
                    <a:pt x="7852" y="5630"/>
                    <a:pt x="7819" y="6364"/>
                    <a:pt x="8186" y="7065"/>
                  </a:cubicBezTo>
                  <a:cubicBezTo>
                    <a:pt x="8553" y="7798"/>
                    <a:pt x="9253" y="8265"/>
                    <a:pt x="9887" y="8766"/>
                  </a:cubicBezTo>
                  <a:cubicBezTo>
                    <a:pt x="10187" y="9033"/>
                    <a:pt x="10488" y="9333"/>
                    <a:pt x="10821" y="9566"/>
                  </a:cubicBezTo>
                  <a:cubicBezTo>
                    <a:pt x="11021" y="9700"/>
                    <a:pt x="11322" y="9800"/>
                    <a:pt x="11522" y="9967"/>
                  </a:cubicBezTo>
                  <a:cubicBezTo>
                    <a:pt x="11188" y="10801"/>
                    <a:pt x="11255" y="11835"/>
                    <a:pt x="11555" y="12702"/>
                  </a:cubicBezTo>
                  <a:cubicBezTo>
                    <a:pt x="12055" y="14103"/>
                    <a:pt x="13223" y="15904"/>
                    <a:pt x="14657" y="16571"/>
                  </a:cubicBezTo>
                  <a:cubicBezTo>
                    <a:pt x="14591" y="16771"/>
                    <a:pt x="14524" y="16972"/>
                    <a:pt x="14491" y="17205"/>
                  </a:cubicBezTo>
                  <a:cubicBezTo>
                    <a:pt x="14224" y="19173"/>
                    <a:pt x="15291" y="21308"/>
                    <a:pt x="16459" y="22809"/>
                  </a:cubicBezTo>
                  <a:cubicBezTo>
                    <a:pt x="17126" y="23710"/>
                    <a:pt x="17926" y="24577"/>
                    <a:pt x="18727" y="25378"/>
                  </a:cubicBezTo>
                  <a:cubicBezTo>
                    <a:pt x="19027" y="25711"/>
                    <a:pt x="19594" y="26278"/>
                    <a:pt x="20128" y="26478"/>
                  </a:cubicBezTo>
                  <a:cubicBezTo>
                    <a:pt x="19928" y="27412"/>
                    <a:pt x="19994" y="28480"/>
                    <a:pt x="20095" y="29347"/>
                  </a:cubicBezTo>
                  <a:cubicBezTo>
                    <a:pt x="20295" y="30815"/>
                    <a:pt x="21195" y="31949"/>
                    <a:pt x="22029" y="33117"/>
                  </a:cubicBezTo>
                  <a:cubicBezTo>
                    <a:pt x="22897" y="34384"/>
                    <a:pt x="23864" y="35585"/>
                    <a:pt x="24998" y="36619"/>
                  </a:cubicBezTo>
                  <a:cubicBezTo>
                    <a:pt x="26166" y="37653"/>
                    <a:pt x="27433" y="38487"/>
                    <a:pt x="28801" y="39188"/>
                  </a:cubicBezTo>
                  <a:cubicBezTo>
                    <a:pt x="29268" y="39454"/>
                    <a:pt x="29768" y="39655"/>
                    <a:pt x="30268" y="39821"/>
                  </a:cubicBezTo>
                  <a:cubicBezTo>
                    <a:pt x="30102" y="39838"/>
                    <a:pt x="29935" y="39846"/>
                    <a:pt x="29764" y="39846"/>
                  </a:cubicBezTo>
                  <a:cubicBezTo>
                    <a:pt x="29593" y="39846"/>
                    <a:pt x="29418" y="39838"/>
                    <a:pt x="29234" y="39821"/>
                  </a:cubicBezTo>
                  <a:cubicBezTo>
                    <a:pt x="28167" y="39788"/>
                    <a:pt x="27100" y="39521"/>
                    <a:pt x="26032" y="39421"/>
                  </a:cubicBezTo>
                  <a:cubicBezTo>
                    <a:pt x="25832" y="39398"/>
                    <a:pt x="25621" y="39384"/>
                    <a:pt x="25407" y="39384"/>
                  </a:cubicBezTo>
                  <a:cubicBezTo>
                    <a:pt x="24695" y="39384"/>
                    <a:pt x="23951" y="39542"/>
                    <a:pt x="23464" y="40055"/>
                  </a:cubicBezTo>
                  <a:cubicBezTo>
                    <a:pt x="23364" y="40122"/>
                    <a:pt x="23297" y="40222"/>
                    <a:pt x="23230" y="40322"/>
                  </a:cubicBezTo>
                  <a:cubicBezTo>
                    <a:pt x="22663" y="39921"/>
                    <a:pt x="22196" y="39321"/>
                    <a:pt x="21729" y="38821"/>
                  </a:cubicBezTo>
                  <a:cubicBezTo>
                    <a:pt x="21129" y="38187"/>
                    <a:pt x="20528" y="37553"/>
                    <a:pt x="19994" y="36853"/>
                  </a:cubicBezTo>
                  <a:cubicBezTo>
                    <a:pt x="19399" y="36102"/>
                    <a:pt x="18583" y="35391"/>
                    <a:pt x="17701" y="35391"/>
                  </a:cubicBezTo>
                  <a:cubicBezTo>
                    <a:pt x="17447" y="35391"/>
                    <a:pt x="17187" y="35450"/>
                    <a:pt x="16926" y="35585"/>
                  </a:cubicBezTo>
                  <a:cubicBezTo>
                    <a:pt x="16826" y="34985"/>
                    <a:pt x="16525" y="34417"/>
                    <a:pt x="16225" y="33917"/>
                  </a:cubicBezTo>
                  <a:cubicBezTo>
                    <a:pt x="15791" y="33150"/>
                    <a:pt x="15224" y="32383"/>
                    <a:pt x="14524" y="31849"/>
                  </a:cubicBezTo>
                  <a:cubicBezTo>
                    <a:pt x="14031" y="31479"/>
                    <a:pt x="13538" y="31328"/>
                    <a:pt x="13059" y="31328"/>
                  </a:cubicBezTo>
                  <a:cubicBezTo>
                    <a:pt x="12889" y="31328"/>
                    <a:pt x="12721" y="31347"/>
                    <a:pt x="12556" y="31382"/>
                  </a:cubicBezTo>
                  <a:cubicBezTo>
                    <a:pt x="12522" y="31148"/>
                    <a:pt x="12422" y="30915"/>
                    <a:pt x="12322" y="30748"/>
                  </a:cubicBezTo>
                  <a:cubicBezTo>
                    <a:pt x="11922" y="30048"/>
                    <a:pt x="11322" y="29447"/>
                    <a:pt x="10621" y="29014"/>
                  </a:cubicBezTo>
                  <a:cubicBezTo>
                    <a:pt x="9561" y="28386"/>
                    <a:pt x="8304" y="28081"/>
                    <a:pt x="7051" y="28081"/>
                  </a:cubicBezTo>
                  <a:cubicBezTo>
                    <a:pt x="6372" y="28081"/>
                    <a:pt x="5695" y="28171"/>
                    <a:pt x="5050" y="28346"/>
                  </a:cubicBezTo>
                  <a:cubicBezTo>
                    <a:pt x="3349" y="28813"/>
                    <a:pt x="1815" y="29881"/>
                    <a:pt x="981" y="31449"/>
                  </a:cubicBezTo>
                  <a:cubicBezTo>
                    <a:pt x="714" y="31916"/>
                    <a:pt x="981" y="32416"/>
                    <a:pt x="1515" y="32449"/>
                  </a:cubicBezTo>
                  <a:cubicBezTo>
                    <a:pt x="1568" y="32456"/>
                    <a:pt x="1620" y="32459"/>
                    <a:pt x="1672" y="32459"/>
                  </a:cubicBezTo>
                  <a:cubicBezTo>
                    <a:pt x="2142" y="32459"/>
                    <a:pt x="2568" y="32213"/>
                    <a:pt x="3049" y="32183"/>
                  </a:cubicBezTo>
                  <a:cubicBezTo>
                    <a:pt x="3616" y="32183"/>
                    <a:pt x="4183" y="32449"/>
                    <a:pt x="4750" y="32583"/>
                  </a:cubicBezTo>
                  <a:cubicBezTo>
                    <a:pt x="5317" y="32683"/>
                    <a:pt x="5918" y="32816"/>
                    <a:pt x="6485" y="32950"/>
                  </a:cubicBezTo>
                  <a:cubicBezTo>
                    <a:pt x="7019" y="33117"/>
                    <a:pt x="7586" y="33317"/>
                    <a:pt x="8153" y="33517"/>
                  </a:cubicBezTo>
                  <a:cubicBezTo>
                    <a:pt x="8386" y="33650"/>
                    <a:pt x="8586" y="33817"/>
                    <a:pt x="8820" y="33950"/>
                  </a:cubicBezTo>
                  <a:cubicBezTo>
                    <a:pt x="8953" y="34017"/>
                    <a:pt x="9087" y="34051"/>
                    <a:pt x="9220" y="34117"/>
                  </a:cubicBezTo>
                  <a:cubicBezTo>
                    <a:pt x="9153" y="34351"/>
                    <a:pt x="9120" y="34618"/>
                    <a:pt x="9187" y="34884"/>
                  </a:cubicBezTo>
                  <a:cubicBezTo>
                    <a:pt x="9387" y="35652"/>
                    <a:pt x="9854" y="36352"/>
                    <a:pt x="10388" y="36919"/>
                  </a:cubicBezTo>
                  <a:cubicBezTo>
                    <a:pt x="10955" y="37486"/>
                    <a:pt x="11655" y="37920"/>
                    <a:pt x="12389" y="38254"/>
                  </a:cubicBezTo>
                  <a:cubicBezTo>
                    <a:pt x="13256" y="38654"/>
                    <a:pt x="14124" y="38721"/>
                    <a:pt x="15058" y="38721"/>
                  </a:cubicBezTo>
                  <a:cubicBezTo>
                    <a:pt x="15024" y="39087"/>
                    <a:pt x="15058" y="39454"/>
                    <a:pt x="15191" y="39855"/>
                  </a:cubicBezTo>
                  <a:cubicBezTo>
                    <a:pt x="15691" y="41456"/>
                    <a:pt x="16992" y="42823"/>
                    <a:pt x="18460" y="43657"/>
                  </a:cubicBezTo>
                  <a:cubicBezTo>
                    <a:pt x="18860" y="43891"/>
                    <a:pt x="19294" y="44091"/>
                    <a:pt x="19728" y="44258"/>
                  </a:cubicBezTo>
                  <a:cubicBezTo>
                    <a:pt x="20128" y="44391"/>
                    <a:pt x="20528" y="44358"/>
                    <a:pt x="20928" y="44425"/>
                  </a:cubicBezTo>
                  <a:cubicBezTo>
                    <a:pt x="21272" y="44449"/>
                    <a:pt x="21544" y="44528"/>
                    <a:pt x="21849" y="44528"/>
                  </a:cubicBezTo>
                  <a:cubicBezTo>
                    <a:pt x="21959" y="44528"/>
                    <a:pt x="22073" y="44518"/>
                    <a:pt x="22196" y="44491"/>
                  </a:cubicBezTo>
                  <a:cubicBezTo>
                    <a:pt x="22430" y="44425"/>
                    <a:pt x="22696" y="44458"/>
                    <a:pt x="22897" y="44391"/>
                  </a:cubicBezTo>
                  <a:cubicBezTo>
                    <a:pt x="22930" y="44458"/>
                    <a:pt x="22963" y="44525"/>
                    <a:pt x="22997" y="44558"/>
                  </a:cubicBezTo>
                  <a:cubicBezTo>
                    <a:pt x="23795" y="45870"/>
                    <a:pt x="25399" y="46109"/>
                    <a:pt x="26848" y="46109"/>
                  </a:cubicBezTo>
                  <a:cubicBezTo>
                    <a:pt x="27092" y="46109"/>
                    <a:pt x="27331" y="46102"/>
                    <a:pt x="27562" y="46093"/>
                  </a:cubicBezTo>
                  <a:lnTo>
                    <a:pt x="27562" y="46093"/>
                  </a:lnTo>
                  <a:cubicBezTo>
                    <a:pt x="27530" y="46095"/>
                    <a:pt x="27497" y="46126"/>
                    <a:pt x="27433" y="46126"/>
                  </a:cubicBezTo>
                  <a:cubicBezTo>
                    <a:pt x="25932" y="46626"/>
                    <a:pt x="24331" y="47227"/>
                    <a:pt x="23664" y="48794"/>
                  </a:cubicBezTo>
                  <a:cubicBezTo>
                    <a:pt x="23397" y="48728"/>
                    <a:pt x="23097" y="48694"/>
                    <a:pt x="22830" y="48628"/>
                  </a:cubicBezTo>
                  <a:cubicBezTo>
                    <a:pt x="22493" y="48556"/>
                    <a:pt x="22174" y="48501"/>
                    <a:pt x="21835" y="48501"/>
                  </a:cubicBezTo>
                  <a:cubicBezTo>
                    <a:pt x="21703" y="48501"/>
                    <a:pt x="21569" y="48509"/>
                    <a:pt x="21429" y="48528"/>
                  </a:cubicBezTo>
                  <a:cubicBezTo>
                    <a:pt x="20495" y="48594"/>
                    <a:pt x="19628" y="48894"/>
                    <a:pt x="18760" y="49228"/>
                  </a:cubicBezTo>
                  <a:cubicBezTo>
                    <a:pt x="17259" y="49795"/>
                    <a:pt x="15658" y="50629"/>
                    <a:pt x="14791" y="52030"/>
                  </a:cubicBezTo>
                  <a:cubicBezTo>
                    <a:pt x="14524" y="52464"/>
                    <a:pt x="14390" y="52997"/>
                    <a:pt x="14424" y="53531"/>
                  </a:cubicBezTo>
                  <a:cubicBezTo>
                    <a:pt x="14357" y="53531"/>
                    <a:pt x="14290" y="53564"/>
                    <a:pt x="14290" y="53564"/>
                  </a:cubicBezTo>
                  <a:cubicBezTo>
                    <a:pt x="14090" y="53631"/>
                    <a:pt x="13923" y="53765"/>
                    <a:pt x="13723" y="53898"/>
                  </a:cubicBezTo>
                  <a:cubicBezTo>
                    <a:pt x="13290" y="54198"/>
                    <a:pt x="12856" y="54498"/>
                    <a:pt x="12456" y="54832"/>
                  </a:cubicBezTo>
                  <a:cubicBezTo>
                    <a:pt x="11522" y="55599"/>
                    <a:pt x="10721" y="56500"/>
                    <a:pt x="9921" y="57367"/>
                  </a:cubicBezTo>
                  <a:cubicBezTo>
                    <a:pt x="8520" y="58935"/>
                    <a:pt x="6985" y="60570"/>
                    <a:pt x="6351" y="62604"/>
                  </a:cubicBezTo>
                  <a:cubicBezTo>
                    <a:pt x="6085" y="63372"/>
                    <a:pt x="6118" y="64105"/>
                    <a:pt x="6518" y="64773"/>
                  </a:cubicBezTo>
                  <a:cubicBezTo>
                    <a:pt x="5884" y="65173"/>
                    <a:pt x="5384" y="65873"/>
                    <a:pt x="5050" y="66474"/>
                  </a:cubicBezTo>
                  <a:cubicBezTo>
                    <a:pt x="4550" y="67341"/>
                    <a:pt x="4183" y="68308"/>
                    <a:pt x="3716" y="69176"/>
                  </a:cubicBezTo>
                  <a:cubicBezTo>
                    <a:pt x="3216" y="70176"/>
                    <a:pt x="2615" y="71077"/>
                    <a:pt x="1948" y="71978"/>
                  </a:cubicBezTo>
                  <a:cubicBezTo>
                    <a:pt x="1648" y="72378"/>
                    <a:pt x="1348" y="72812"/>
                    <a:pt x="981" y="73179"/>
                  </a:cubicBezTo>
                  <a:cubicBezTo>
                    <a:pt x="747" y="73479"/>
                    <a:pt x="314" y="73746"/>
                    <a:pt x="180" y="74113"/>
                  </a:cubicBezTo>
                  <a:cubicBezTo>
                    <a:pt x="0" y="74653"/>
                    <a:pt x="523" y="74923"/>
                    <a:pt x="969" y="74923"/>
                  </a:cubicBezTo>
                  <a:cubicBezTo>
                    <a:pt x="1019" y="74923"/>
                    <a:pt x="1068" y="74920"/>
                    <a:pt x="1114" y="74913"/>
                  </a:cubicBezTo>
                  <a:cubicBezTo>
                    <a:pt x="1681" y="74846"/>
                    <a:pt x="2182" y="74580"/>
                    <a:pt x="2649" y="74346"/>
                  </a:cubicBezTo>
                  <a:cubicBezTo>
                    <a:pt x="3449" y="73979"/>
                    <a:pt x="4250" y="73712"/>
                    <a:pt x="4917" y="73212"/>
                  </a:cubicBezTo>
                  <a:cubicBezTo>
                    <a:pt x="5751" y="72578"/>
                    <a:pt x="6485" y="71778"/>
                    <a:pt x="7185" y="71010"/>
                  </a:cubicBezTo>
                  <a:cubicBezTo>
                    <a:pt x="7552" y="70643"/>
                    <a:pt x="7919" y="70276"/>
                    <a:pt x="8253" y="69843"/>
                  </a:cubicBezTo>
                  <a:cubicBezTo>
                    <a:pt x="8553" y="69476"/>
                    <a:pt x="8820" y="69009"/>
                    <a:pt x="9087" y="68609"/>
                  </a:cubicBezTo>
                  <a:cubicBezTo>
                    <a:pt x="9354" y="68142"/>
                    <a:pt x="9354" y="67808"/>
                    <a:pt x="9420" y="67308"/>
                  </a:cubicBezTo>
                  <a:cubicBezTo>
                    <a:pt x="9454" y="66807"/>
                    <a:pt x="9520" y="66340"/>
                    <a:pt x="9554" y="65807"/>
                  </a:cubicBezTo>
                  <a:cubicBezTo>
                    <a:pt x="11088" y="65306"/>
                    <a:pt x="12256" y="63505"/>
                    <a:pt x="12956" y="62171"/>
                  </a:cubicBezTo>
                  <a:cubicBezTo>
                    <a:pt x="13456" y="61170"/>
                    <a:pt x="13957" y="60136"/>
                    <a:pt x="14424" y="59102"/>
                  </a:cubicBezTo>
                  <a:cubicBezTo>
                    <a:pt x="14657" y="58501"/>
                    <a:pt x="14924" y="58034"/>
                    <a:pt x="15291" y="57501"/>
                  </a:cubicBezTo>
                  <a:cubicBezTo>
                    <a:pt x="15425" y="57234"/>
                    <a:pt x="15558" y="57000"/>
                    <a:pt x="15725" y="56800"/>
                  </a:cubicBezTo>
                  <a:cubicBezTo>
                    <a:pt x="15825" y="56667"/>
                    <a:pt x="16158" y="56233"/>
                    <a:pt x="16325" y="56233"/>
                  </a:cubicBezTo>
                  <a:cubicBezTo>
                    <a:pt x="16492" y="56233"/>
                    <a:pt x="16592" y="56166"/>
                    <a:pt x="16659" y="56033"/>
                  </a:cubicBezTo>
                  <a:cubicBezTo>
                    <a:pt x="16859" y="56066"/>
                    <a:pt x="17059" y="56100"/>
                    <a:pt x="17259" y="56100"/>
                  </a:cubicBezTo>
                  <a:cubicBezTo>
                    <a:pt x="17511" y="56110"/>
                    <a:pt x="17759" y="56120"/>
                    <a:pt x="18004" y="56120"/>
                  </a:cubicBezTo>
                  <a:cubicBezTo>
                    <a:pt x="18573" y="56120"/>
                    <a:pt x="19125" y="56066"/>
                    <a:pt x="19661" y="55833"/>
                  </a:cubicBezTo>
                  <a:cubicBezTo>
                    <a:pt x="20461" y="55432"/>
                    <a:pt x="21295" y="54899"/>
                    <a:pt x="21996" y="54332"/>
                  </a:cubicBezTo>
                  <a:cubicBezTo>
                    <a:pt x="22363" y="53998"/>
                    <a:pt x="22796" y="53765"/>
                    <a:pt x="23163" y="53431"/>
                  </a:cubicBezTo>
                  <a:cubicBezTo>
                    <a:pt x="23430" y="53164"/>
                    <a:pt x="23864" y="52964"/>
                    <a:pt x="24031" y="52630"/>
                  </a:cubicBezTo>
                  <a:cubicBezTo>
                    <a:pt x="24064" y="52597"/>
                    <a:pt x="24064" y="52564"/>
                    <a:pt x="24064" y="52530"/>
                  </a:cubicBezTo>
                  <a:cubicBezTo>
                    <a:pt x="24197" y="52597"/>
                    <a:pt x="24364" y="52664"/>
                    <a:pt x="24531" y="52697"/>
                  </a:cubicBezTo>
                  <a:cubicBezTo>
                    <a:pt x="24887" y="52814"/>
                    <a:pt x="25252" y="52862"/>
                    <a:pt x="25623" y="52862"/>
                  </a:cubicBezTo>
                  <a:cubicBezTo>
                    <a:pt x="27059" y="52862"/>
                    <a:pt x="28569" y="52128"/>
                    <a:pt x="29868" y="51730"/>
                  </a:cubicBezTo>
                  <a:cubicBezTo>
                    <a:pt x="30902" y="51396"/>
                    <a:pt x="31936" y="50963"/>
                    <a:pt x="32904" y="50496"/>
                  </a:cubicBezTo>
                  <a:cubicBezTo>
                    <a:pt x="33371" y="50262"/>
                    <a:pt x="33804" y="49962"/>
                    <a:pt x="34205" y="49695"/>
                  </a:cubicBezTo>
                  <a:cubicBezTo>
                    <a:pt x="34438" y="49562"/>
                    <a:pt x="34705" y="49395"/>
                    <a:pt x="34905" y="49195"/>
                  </a:cubicBezTo>
                  <a:cubicBezTo>
                    <a:pt x="35105" y="49695"/>
                    <a:pt x="35372" y="50195"/>
                    <a:pt x="35672" y="50662"/>
                  </a:cubicBezTo>
                  <a:cubicBezTo>
                    <a:pt x="35772" y="50762"/>
                    <a:pt x="35839" y="50896"/>
                    <a:pt x="35939" y="51029"/>
                  </a:cubicBezTo>
                  <a:cubicBezTo>
                    <a:pt x="35239" y="51163"/>
                    <a:pt x="34538" y="51563"/>
                    <a:pt x="33938" y="51797"/>
                  </a:cubicBezTo>
                  <a:cubicBezTo>
                    <a:pt x="32804" y="52297"/>
                    <a:pt x="31703" y="52931"/>
                    <a:pt x="30602" y="53498"/>
                  </a:cubicBezTo>
                  <a:cubicBezTo>
                    <a:pt x="29535" y="54031"/>
                    <a:pt x="28400" y="54565"/>
                    <a:pt x="27333" y="55166"/>
                  </a:cubicBezTo>
                  <a:cubicBezTo>
                    <a:pt x="26466" y="55699"/>
                    <a:pt x="25298" y="56300"/>
                    <a:pt x="24765" y="57200"/>
                  </a:cubicBezTo>
                  <a:cubicBezTo>
                    <a:pt x="24498" y="57667"/>
                    <a:pt x="24398" y="58134"/>
                    <a:pt x="24464" y="58635"/>
                  </a:cubicBezTo>
                  <a:cubicBezTo>
                    <a:pt x="23964" y="58835"/>
                    <a:pt x="23497" y="59235"/>
                    <a:pt x="23063" y="59602"/>
                  </a:cubicBezTo>
                  <a:cubicBezTo>
                    <a:pt x="22229" y="60269"/>
                    <a:pt x="21362" y="60903"/>
                    <a:pt x="20528" y="61637"/>
                  </a:cubicBezTo>
                  <a:cubicBezTo>
                    <a:pt x="19694" y="62371"/>
                    <a:pt x="18894" y="63138"/>
                    <a:pt x="18193" y="64005"/>
                  </a:cubicBezTo>
                  <a:cubicBezTo>
                    <a:pt x="17626" y="64706"/>
                    <a:pt x="16926" y="65473"/>
                    <a:pt x="16725" y="66407"/>
                  </a:cubicBezTo>
                  <a:cubicBezTo>
                    <a:pt x="16559" y="67108"/>
                    <a:pt x="16759" y="67941"/>
                    <a:pt x="17159" y="68675"/>
                  </a:cubicBezTo>
                  <a:cubicBezTo>
                    <a:pt x="16725" y="69009"/>
                    <a:pt x="16459" y="69543"/>
                    <a:pt x="16292" y="70010"/>
                  </a:cubicBezTo>
                  <a:cubicBezTo>
                    <a:pt x="15925" y="70877"/>
                    <a:pt x="15525" y="71811"/>
                    <a:pt x="15324" y="72745"/>
                  </a:cubicBezTo>
                  <a:cubicBezTo>
                    <a:pt x="14924" y="74713"/>
                    <a:pt x="14958" y="76748"/>
                    <a:pt x="15425" y="78716"/>
                  </a:cubicBezTo>
                  <a:cubicBezTo>
                    <a:pt x="15525" y="79216"/>
                    <a:pt x="15858" y="79583"/>
                    <a:pt x="16292" y="79850"/>
                  </a:cubicBezTo>
                  <a:cubicBezTo>
                    <a:pt x="16058" y="80250"/>
                    <a:pt x="15858" y="80684"/>
                    <a:pt x="15691" y="81084"/>
                  </a:cubicBezTo>
                  <a:cubicBezTo>
                    <a:pt x="15358" y="81885"/>
                    <a:pt x="15191" y="82685"/>
                    <a:pt x="15124" y="83586"/>
                  </a:cubicBezTo>
                  <a:cubicBezTo>
                    <a:pt x="15024" y="84553"/>
                    <a:pt x="14891" y="85521"/>
                    <a:pt x="14591" y="86455"/>
                  </a:cubicBezTo>
                  <a:cubicBezTo>
                    <a:pt x="14457" y="86888"/>
                    <a:pt x="14324" y="87289"/>
                    <a:pt x="14157" y="87689"/>
                  </a:cubicBezTo>
                  <a:cubicBezTo>
                    <a:pt x="14024" y="87956"/>
                    <a:pt x="13823" y="88289"/>
                    <a:pt x="13857" y="88623"/>
                  </a:cubicBezTo>
                  <a:cubicBezTo>
                    <a:pt x="13896" y="89024"/>
                    <a:pt x="14144" y="89172"/>
                    <a:pt x="14486" y="89172"/>
                  </a:cubicBezTo>
                  <a:cubicBezTo>
                    <a:pt x="15312" y="89172"/>
                    <a:pt x="16686" y="88306"/>
                    <a:pt x="16992" y="88022"/>
                  </a:cubicBezTo>
                  <a:cubicBezTo>
                    <a:pt x="17626" y="87422"/>
                    <a:pt x="18060" y="86588"/>
                    <a:pt x="18527" y="85854"/>
                  </a:cubicBezTo>
                  <a:cubicBezTo>
                    <a:pt x="19027" y="85120"/>
                    <a:pt x="19527" y="84453"/>
                    <a:pt x="19861" y="83619"/>
                  </a:cubicBezTo>
                  <a:cubicBezTo>
                    <a:pt x="20261" y="82719"/>
                    <a:pt x="20461" y="81851"/>
                    <a:pt x="20562" y="80884"/>
                  </a:cubicBezTo>
                  <a:cubicBezTo>
                    <a:pt x="20595" y="80550"/>
                    <a:pt x="20595" y="80083"/>
                    <a:pt x="20395" y="79783"/>
                  </a:cubicBezTo>
                  <a:cubicBezTo>
                    <a:pt x="20695" y="79583"/>
                    <a:pt x="20962" y="79316"/>
                    <a:pt x="21095" y="79016"/>
                  </a:cubicBezTo>
                  <a:cubicBezTo>
                    <a:pt x="21395" y="78349"/>
                    <a:pt x="21529" y="77415"/>
                    <a:pt x="21429" y="76681"/>
                  </a:cubicBezTo>
                  <a:cubicBezTo>
                    <a:pt x="21229" y="75514"/>
                    <a:pt x="20995" y="74379"/>
                    <a:pt x="20895" y="73179"/>
                  </a:cubicBezTo>
                  <a:cubicBezTo>
                    <a:pt x="20862" y="72645"/>
                    <a:pt x="20795" y="72111"/>
                    <a:pt x="20828" y="71577"/>
                  </a:cubicBezTo>
                  <a:cubicBezTo>
                    <a:pt x="20828" y="71311"/>
                    <a:pt x="20895" y="71077"/>
                    <a:pt x="20928" y="70844"/>
                  </a:cubicBezTo>
                  <a:cubicBezTo>
                    <a:pt x="20928" y="70610"/>
                    <a:pt x="20895" y="70410"/>
                    <a:pt x="20895" y="70176"/>
                  </a:cubicBezTo>
                  <a:cubicBezTo>
                    <a:pt x="20928" y="70143"/>
                    <a:pt x="20928" y="70110"/>
                    <a:pt x="20962" y="70076"/>
                  </a:cubicBezTo>
                  <a:cubicBezTo>
                    <a:pt x="21129" y="69976"/>
                    <a:pt x="21329" y="69843"/>
                    <a:pt x="21496" y="69709"/>
                  </a:cubicBezTo>
                  <a:cubicBezTo>
                    <a:pt x="22363" y="69009"/>
                    <a:pt x="23097" y="68242"/>
                    <a:pt x="23797" y="67374"/>
                  </a:cubicBezTo>
                  <a:cubicBezTo>
                    <a:pt x="24531" y="66440"/>
                    <a:pt x="24965" y="65373"/>
                    <a:pt x="25598" y="64372"/>
                  </a:cubicBezTo>
                  <a:cubicBezTo>
                    <a:pt x="25899" y="63839"/>
                    <a:pt x="26232" y="63338"/>
                    <a:pt x="26566" y="62838"/>
                  </a:cubicBezTo>
                  <a:cubicBezTo>
                    <a:pt x="26833" y="62471"/>
                    <a:pt x="26966" y="62004"/>
                    <a:pt x="27200" y="61604"/>
                  </a:cubicBezTo>
                  <a:cubicBezTo>
                    <a:pt x="27233" y="61637"/>
                    <a:pt x="27300" y="61637"/>
                    <a:pt x="27333" y="61637"/>
                  </a:cubicBezTo>
                  <a:cubicBezTo>
                    <a:pt x="27432" y="61649"/>
                    <a:pt x="27530" y="61654"/>
                    <a:pt x="27628" y="61654"/>
                  </a:cubicBezTo>
                  <a:cubicBezTo>
                    <a:pt x="28646" y="61654"/>
                    <a:pt x="29574" y="61048"/>
                    <a:pt x="30335" y="60469"/>
                  </a:cubicBezTo>
                  <a:cubicBezTo>
                    <a:pt x="31236" y="59769"/>
                    <a:pt x="32036" y="58968"/>
                    <a:pt x="32870" y="58235"/>
                  </a:cubicBezTo>
                  <a:cubicBezTo>
                    <a:pt x="33304" y="57834"/>
                    <a:pt x="33738" y="57401"/>
                    <a:pt x="34171" y="56967"/>
                  </a:cubicBezTo>
                  <a:cubicBezTo>
                    <a:pt x="34605" y="56500"/>
                    <a:pt x="35105" y="56133"/>
                    <a:pt x="35539" y="55666"/>
                  </a:cubicBezTo>
                  <a:cubicBezTo>
                    <a:pt x="36373" y="54765"/>
                    <a:pt x="37440" y="54065"/>
                    <a:pt x="38241" y="53131"/>
                  </a:cubicBezTo>
                  <a:cubicBezTo>
                    <a:pt x="38274" y="53164"/>
                    <a:pt x="38308" y="53198"/>
                    <a:pt x="38341" y="53198"/>
                  </a:cubicBezTo>
                  <a:cubicBezTo>
                    <a:pt x="38341" y="53198"/>
                    <a:pt x="38341" y="53231"/>
                    <a:pt x="38341" y="53231"/>
                  </a:cubicBezTo>
                  <a:cubicBezTo>
                    <a:pt x="38007" y="53631"/>
                    <a:pt x="37574" y="53998"/>
                    <a:pt x="37207" y="54398"/>
                  </a:cubicBezTo>
                  <a:cubicBezTo>
                    <a:pt x="36506" y="55232"/>
                    <a:pt x="35872" y="56133"/>
                    <a:pt x="35339" y="57100"/>
                  </a:cubicBezTo>
                  <a:cubicBezTo>
                    <a:pt x="34772" y="58101"/>
                    <a:pt x="34305" y="59169"/>
                    <a:pt x="33804" y="60236"/>
                  </a:cubicBezTo>
                  <a:cubicBezTo>
                    <a:pt x="33304" y="61370"/>
                    <a:pt x="33137" y="62438"/>
                    <a:pt x="33070" y="63672"/>
                  </a:cubicBezTo>
                  <a:cubicBezTo>
                    <a:pt x="32970" y="66040"/>
                    <a:pt x="33471" y="68308"/>
                    <a:pt x="34305" y="70510"/>
                  </a:cubicBezTo>
                  <a:cubicBezTo>
                    <a:pt x="34672" y="71577"/>
                    <a:pt x="35172" y="72445"/>
                    <a:pt x="35839" y="73345"/>
                  </a:cubicBezTo>
                  <a:cubicBezTo>
                    <a:pt x="36440" y="74113"/>
                    <a:pt x="36907" y="75047"/>
                    <a:pt x="37674" y="75680"/>
                  </a:cubicBezTo>
                  <a:cubicBezTo>
                    <a:pt x="38608" y="76481"/>
                    <a:pt x="39575" y="77015"/>
                    <a:pt x="40609" y="77682"/>
                  </a:cubicBezTo>
                  <a:cubicBezTo>
                    <a:pt x="41110" y="77982"/>
                    <a:pt x="41610" y="78316"/>
                    <a:pt x="42210" y="78449"/>
                  </a:cubicBezTo>
                  <a:cubicBezTo>
                    <a:pt x="42694" y="78551"/>
                    <a:pt x="43179" y="78594"/>
                    <a:pt x="43663" y="78594"/>
                  </a:cubicBezTo>
                  <a:cubicBezTo>
                    <a:pt x="43812" y="78594"/>
                    <a:pt x="43962" y="78590"/>
                    <a:pt x="44112" y="78582"/>
                  </a:cubicBezTo>
                  <a:lnTo>
                    <a:pt x="44278" y="78582"/>
                  </a:lnTo>
                  <a:cubicBezTo>
                    <a:pt x="44428" y="78590"/>
                    <a:pt x="44580" y="78594"/>
                    <a:pt x="44732" y="78594"/>
                  </a:cubicBezTo>
                  <a:cubicBezTo>
                    <a:pt x="45224" y="78594"/>
                    <a:pt x="45721" y="78551"/>
                    <a:pt x="46180" y="78449"/>
                  </a:cubicBezTo>
                  <a:cubicBezTo>
                    <a:pt x="46780" y="78316"/>
                    <a:pt x="47314" y="78015"/>
                    <a:pt x="47814" y="77682"/>
                  </a:cubicBezTo>
                  <a:cubicBezTo>
                    <a:pt x="48815" y="77015"/>
                    <a:pt x="49816" y="76481"/>
                    <a:pt x="50716" y="75680"/>
                  </a:cubicBezTo>
                  <a:cubicBezTo>
                    <a:pt x="51484" y="75047"/>
                    <a:pt x="51951" y="74113"/>
                    <a:pt x="52551" y="73345"/>
                  </a:cubicBezTo>
                  <a:cubicBezTo>
                    <a:pt x="53218" y="72445"/>
                    <a:pt x="53752" y="71577"/>
                    <a:pt x="54119" y="70510"/>
                  </a:cubicBezTo>
                  <a:cubicBezTo>
                    <a:pt x="54919" y="68308"/>
                    <a:pt x="55420" y="66040"/>
                    <a:pt x="55320" y="63672"/>
                  </a:cubicBezTo>
                  <a:cubicBezTo>
                    <a:pt x="55253" y="62438"/>
                    <a:pt x="55086" y="61370"/>
                    <a:pt x="54586" y="60236"/>
                  </a:cubicBezTo>
                  <a:cubicBezTo>
                    <a:pt x="54119" y="59169"/>
                    <a:pt x="53618" y="58101"/>
                    <a:pt x="53051" y="57100"/>
                  </a:cubicBezTo>
                  <a:cubicBezTo>
                    <a:pt x="52518" y="56133"/>
                    <a:pt x="51884" y="55232"/>
                    <a:pt x="51183" y="54398"/>
                  </a:cubicBezTo>
                  <a:cubicBezTo>
                    <a:pt x="50816" y="53998"/>
                    <a:pt x="50416" y="53631"/>
                    <a:pt x="50049" y="53231"/>
                  </a:cubicBezTo>
                  <a:cubicBezTo>
                    <a:pt x="50049" y="53231"/>
                    <a:pt x="50049" y="53198"/>
                    <a:pt x="50049" y="53198"/>
                  </a:cubicBezTo>
                  <a:cubicBezTo>
                    <a:pt x="50083" y="53198"/>
                    <a:pt x="50116" y="53164"/>
                    <a:pt x="50149" y="53131"/>
                  </a:cubicBezTo>
                  <a:cubicBezTo>
                    <a:pt x="50983" y="54065"/>
                    <a:pt x="52017" y="54765"/>
                    <a:pt x="52885" y="55666"/>
                  </a:cubicBezTo>
                  <a:cubicBezTo>
                    <a:pt x="53285" y="56133"/>
                    <a:pt x="53819" y="56500"/>
                    <a:pt x="54252" y="56967"/>
                  </a:cubicBezTo>
                  <a:cubicBezTo>
                    <a:pt x="54653" y="57401"/>
                    <a:pt x="55086" y="57834"/>
                    <a:pt x="55553" y="58235"/>
                  </a:cubicBezTo>
                  <a:cubicBezTo>
                    <a:pt x="56387" y="58968"/>
                    <a:pt x="57154" y="59769"/>
                    <a:pt x="58055" y="60469"/>
                  </a:cubicBezTo>
                  <a:cubicBezTo>
                    <a:pt x="58847" y="61048"/>
                    <a:pt x="59777" y="61654"/>
                    <a:pt x="60770" y="61654"/>
                  </a:cubicBezTo>
                  <a:cubicBezTo>
                    <a:pt x="60865" y="61654"/>
                    <a:pt x="60961" y="61649"/>
                    <a:pt x="61057" y="61637"/>
                  </a:cubicBezTo>
                  <a:cubicBezTo>
                    <a:pt x="61124" y="61637"/>
                    <a:pt x="61157" y="61637"/>
                    <a:pt x="61191" y="61604"/>
                  </a:cubicBezTo>
                  <a:cubicBezTo>
                    <a:pt x="61424" y="62004"/>
                    <a:pt x="61557" y="62471"/>
                    <a:pt x="61824" y="62838"/>
                  </a:cubicBezTo>
                  <a:cubicBezTo>
                    <a:pt x="62158" y="63338"/>
                    <a:pt x="62525" y="63839"/>
                    <a:pt x="62825" y="64372"/>
                  </a:cubicBezTo>
                  <a:cubicBezTo>
                    <a:pt x="63459" y="65373"/>
                    <a:pt x="63892" y="66440"/>
                    <a:pt x="64626" y="67374"/>
                  </a:cubicBezTo>
                  <a:cubicBezTo>
                    <a:pt x="65293" y="68242"/>
                    <a:pt x="66027" y="69009"/>
                    <a:pt x="66895" y="69709"/>
                  </a:cubicBezTo>
                  <a:cubicBezTo>
                    <a:pt x="67095" y="69843"/>
                    <a:pt x="67262" y="69976"/>
                    <a:pt x="67462" y="70076"/>
                  </a:cubicBezTo>
                  <a:cubicBezTo>
                    <a:pt x="67462" y="70110"/>
                    <a:pt x="67495" y="70143"/>
                    <a:pt x="67495" y="70176"/>
                  </a:cubicBezTo>
                  <a:cubicBezTo>
                    <a:pt x="67495" y="70410"/>
                    <a:pt x="67462" y="70610"/>
                    <a:pt x="67495" y="70844"/>
                  </a:cubicBezTo>
                  <a:cubicBezTo>
                    <a:pt x="67495" y="71077"/>
                    <a:pt x="67562" y="71311"/>
                    <a:pt x="67562" y="71577"/>
                  </a:cubicBezTo>
                  <a:cubicBezTo>
                    <a:pt x="67595" y="72111"/>
                    <a:pt x="67562" y="72645"/>
                    <a:pt x="67495" y="73179"/>
                  </a:cubicBezTo>
                  <a:cubicBezTo>
                    <a:pt x="67428" y="74379"/>
                    <a:pt x="67195" y="75514"/>
                    <a:pt x="66995" y="76681"/>
                  </a:cubicBezTo>
                  <a:cubicBezTo>
                    <a:pt x="66861" y="77382"/>
                    <a:pt x="66995" y="78349"/>
                    <a:pt x="67295" y="79016"/>
                  </a:cubicBezTo>
                  <a:cubicBezTo>
                    <a:pt x="67462" y="79316"/>
                    <a:pt x="67695" y="79583"/>
                    <a:pt x="67995" y="79783"/>
                  </a:cubicBezTo>
                  <a:cubicBezTo>
                    <a:pt x="67829" y="80083"/>
                    <a:pt x="67795" y="80550"/>
                    <a:pt x="67829" y="80884"/>
                  </a:cubicBezTo>
                  <a:cubicBezTo>
                    <a:pt x="67929" y="81851"/>
                    <a:pt x="68162" y="82719"/>
                    <a:pt x="68529" y="83619"/>
                  </a:cubicBezTo>
                  <a:cubicBezTo>
                    <a:pt x="68863" y="84453"/>
                    <a:pt x="69363" y="85120"/>
                    <a:pt x="69863" y="85854"/>
                  </a:cubicBezTo>
                  <a:cubicBezTo>
                    <a:pt x="70330" y="86588"/>
                    <a:pt x="70764" y="87422"/>
                    <a:pt x="71431" y="88022"/>
                  </a:cubicBezTo>
                  <a:cubicBezTo>
                    <a:pt x="71739" y="88283"/>
                    <a:pt x="73107" y="89166"/>
                    <a:pt x="73934" y="89166"/>
                  </a:cubicBezTo>
                  <a:cubicBezTo>
                    <a:pt x="74271" y="89166"/>
                    <a:pt x="74518" y="89019"/>
                    <a:pt x="74567" y="88623"/>
                  </a:cubicBezTo>
                  <a:cubicBezTo>
                    <a:pt x="74600" y="88289"/>
                    <a:pt x="74367" y="87956"/>
                    <a:pt x="74267" y="87689"/>
                  </a:cubicBezTo>
                  <a:cubicBezTo>
                    <a:pt x="74100" y="87289"/>
                    <a:pt x="73966" y="86888"/>
                    <a:pt x="73833" y="86455"/>
                  </a:cubicBezTo>
                  <a:cubicBezTo>
                    <a:pt x="73533" y="85521"/>
                    <a:pt x="73399" y="84553"/>
                    <a:pt x="73299" y="83586"/>
                  </a:cubicBezTo>
                  <a:cubicBezTo>
                    <a:pt x="73199" y="82685"/>
                    <a:pt x="73066" y="81885"/>
                    <a:pt x="72699" y="81084"/>
                  </a:cubicBezTo>
                  <a:cubicBezTo>
                    <a:pt x="72532" y="80684"/>
                    <a:pt x="72365" y="80250"/>
                    <a:pt x="72098" y="79850"/>
                  </a:cubicBezTo>
                  <a:cubicBezTo>
                    <a:pt x="72532" y="79583"/>
                    <a:pt x="72866" y="79216"/>
                    <a:pt x="72999" y="78716"/>
                  </a:cubicBezTo>
                  <a:cubicBezTo>
                    <a:pt x="73466" y="76748"/>
                    <a:pt x="73466" y="74713"/>
                    <a:pt x="73066" y="72745"/>
                  </a:cubicBezTo>
                  <a:cubicBezTo>
                    <a:pt x="72866" y="71811"/>
                    <a:pt x="72465" y="70877"/>
                    <a:pt x="72132" y="70010"/>
                  </a:cubicBezTo>
                  <a:cubicBezTo>
                    <a:pt x="71932" y="69543"/>
                    <a:pt x="71665" y="69009"/>
                    <a:pt x="71264" y="68675"/>
                  </a:cubicBezTo>
                  <a:cubicBezTo>
                    <a:pt x="71665" y="67941"/>
                    <a:pt x="71865" y="67108"/>
                    <a:pt x="71698" y="66407"/>
                  </a:cubicBezTo>
                  <a:cubicBezTo>
                    <a:pt x="71498" y="65473"/>
                    <a:pt x="70797" y="64706"/>
                    <a:pt x="70230" y="64005"/>
                  </a:cubicBezTo>
                  <a:cubicBezTo>
                    <a:pt x="69496" y="63138"/>
                    <a:pt x="68729" y="62371"/>
                    <a:pt x="67895" y="61637"/>
                  </a:cubicBezTo>
                  <a:cubicBezTo>
                    <a:pt x="67061" y="60903"/>
                    <a:pt x="66194" y="60269"/>
                    <a:pt x="65327" y="59602"/>
                  </a:cubicBezTo>
                  <a:cubicBezTo>
                    <a:pt x="64927" y="59235"/>
                    <a:pt x="64460" y="58835"/>
                    <a:pt x="63959" y="58635"/>
                  </a:cubicBezTo>
                  <a:cubicBezTo>
                    <a:pt x="63993" y="58134"/>
                    <a:pt x="63926" y="57667"/>
                    <a:pt x="63659" y="57200"/>
                  </a:cubicBezTo>
                  <a:cubicBezTo>
                    <a:pt x="63092" y="56300"/>
                    <a:pt x="61924" y="55699"/>
                    <a:pt x="61057" y="55166"/>
                  </a:cubicBezTo>
                  <a:cubicBezTo>
                    <a:pt x="59990" y="54565"/>
                    <a:pt x="58889" y="54031"/>
                    <a:pt x="57788" y="53498"/>
                  </a:cubicBezTo>
                  <a:cubicBezTo>
                    <a:pt x="56687" y="52931"/>
                    <a:pt x="55620" y="52297"/>
                    <a:pt x="54452" y="51797"/>
                  </a:cubicBezTo>
                  <a:cubicBezTo>
                    <a:pt x="53885" y="51563"/>
                    <a:pt x="53151" y="51163"/>
                    <a:pt x="52451" y="51029"/>
                  </a:cubicBezTo>
                  <a:cubicBezTo>
                    <a:pt x="52551" y="50896"/>
                    <a:pt x="52651" y="50762"/>
                    <a:pt x="52718" y="50629"/>
                  </a:cubicBezTo>
                  <a:cubicBezTo>
                    <a:pt x="53018" y="50195"/>
                    <a:pt x="53285" y="49695"/>
                    <a:pt x="53518" y="49195"/>
                  </a:cubicBezTo>
                  <a:cubicBezTo>
                    <a:pt x="53719" y="49395"/>
                    <a:pt x="53952" y="49562"/>
                    <a:pt x="54186" y="49695"/>
                  </a:cubicBezTo>
                  <a:cubicBezTo>
                    <a:pt x="54619" y="49962"/>
                    <a:pt x="55019" y="50262"/>
                    <a:pt x="55486" y="50496"/>
                  </a:cubicBezTo>
                  <a:cubicBezTo>
                    <a:pt x="56454" y="50963"/>
                    <a:pt x="57488" y="51396"/>
                    <a:pt x="58522" y="51730"/>
                  </a:cubicBezTo>
                  <a:cubicBezTo>
                    <a:pt x="59821" y="52128"/>
                    <a:pt x="61352" y="52862"/>
                    <a:pt x="62797" y="52862"/>
                  </a:cubicBezTo>
                  <a:cubicBezTo>
                    <a:pt x="63170" y="52862"/>
                    <a:pt x="63537" y="52814"/>
                    <a:pt x="63892" y="52697"/>
                  </a:cubicBezTo>
                  <a:cubicBezTo>
                    <a:pt x="64059" y="52664"/>
                    <a:pt x="64193" y="52597"/>
                    <a:pt x="64326" y="52530"/>
                  </a:cubicBezTo>
                  <a:cubicBezTo>
                    <a:pt x="64326" y="52564"/>
                    <a:pt x="64359" y="52597"/>
                    <a:pt x="64359" y="52630"/>
                  </a:cubicBezTo>
                  <a:cubicBezTo>
                    <a:pt x="64560" y="52964"/>
                    <a:pt x="64960" y="53164"/>
                    <a:pt x="65227" y="53431"/>
                  </a:cubicBezTo>
                  <a:cubicBezTo>
                    <a:pt x="65594" y="53765"/>
                    <a:pt x="66027" y="53998"/>
                    <a:pt x="66428" y="54332"/>
                  </a:cubicBezTo>
                  <a:cubicBezTo>
                    <a:pt x="67095" y="54899"/>
                    <a:pt x="67929" y="55432"/>
                    <a:pt x="68763" y="55833"/>
                  </a:cubicBezTo>
                  <a:cubicBezTo>
                    <a:pt x="69275" y="56066"/>
                    <a:pt x="69837" y="56120"/>
                    <a:pt x="70401" y="56120"/>
                  </a:cubicBezTo>
                  <a:cubicBezTo>
                    <a:pt x="70645" y="56120"/>
                    <a:pt x="70890" y="56110"/>
                    <a:pt x="71131" y="56100"/>
                  </a:cubicBezTo>
                  <a:cubicBezTo>
                    <a:pt x="71331" y="56100"/>
                    <a:pt x="71531" y="56066"/>
                    <a:pt x="71731" y="56033"/>
                  </a:cubicBezTo>
                  <a:cubicBezTo>
                    <a:pt x="71798" y="56166"/>
                    <a:pt x="71932" y="56233"/>
                    <a:pt x="72098" y="56233"/>
                  </a:cubicBezTo>
                  <a:cubicBezTo>
                    <a:pt x="72232" y="56233"/>
                    <a:pt x="72565" y="56667"/>
                    <a:pt x="72665" y="56800"/>
                  </a:cubicBezTo>
                  <a:cubicBezTo>
                    <a:pt x="72866" y="57000"/>
                    <a:pt x="72966" y="57234"/>
                    <a:pt x="73132" y="57501"/>
                  </a:cubicBezTo>
                  <a:cubicBezTo>
                    <a:pt x="73466" y="58034"/>
                    <a:pt x="73733" y="58501"/>
                    <a:pt x="74000" y="59102"/>
                  </a:cubicBezTo>
                  <a:cubicBezTo>
                    <a:pt x="74433" y="60136"/>
                    <a:pt x="74934" y="61170"/>
                    <a:pt x="75434" y="62171"/>
                  </a:cubicBezTo>
                  <a:cubicBezTo>
                    <a:pt x="76135" y="63505"/>
                    <a:pt x="77302" y="65306"/>
                    <a:pt x="78870" y="65807"/>
                  </a:cubicBezTo>
                  <a:cubicBezTo>
                    <a:pt x="78870" y="66340"/>
                    <a:pt x="78937" y="66807"/>
                    <a:pt x="79003" y="67308"/>
                  </a:cubicBezTo>
                  <a:cubicBezTo>
                    <a:pt x="79037" y="67808"/>
                    <a:pt x="79037" y="68142"/>
                    <a:pt x="79337" y="68609"/>
                  </a:cubicBezTo>
                  <a:cubicBezTo>
                    <a:pt x="79604" y="69009"/>
                    <a:pt x="79837" y="69443"/>
                    <a:pt x="80137" y="69843"/>
                  </a:cubicBezTo>
                  <a:cubicBezTo>
                    <a:pt x="80471" y="70276"/>
                    <a:pt x="80871" y="70643"/>
                    <a:pt x="81205" y="71010"/>
                  </a:cubicBezTo>
                  <a:cubicBezTo>
                    <a:pt x="81939" y="71778"/>
                    <a:pt x="82639" y="72578"/>
                    <a:pt x="83473" y="73212"/>
                  </a:cubicBezTo>
                  <a:cubicBezTo>
                    <a:pt x="84174" y="73712"/>
                    <a:pt x="84974" y="73979"/>
                    <a:pt x="85741" y="74346"/>
                  </a:cubicBezTo>
                  <a:cubicBezTo>
                    <a:pt x="86242" y="74580"/>
                    <a:pt x="86742" y="74846"/>
                    <a:pt x="87276" y="74913"/>
                  </a:cubicBezTo>
                  <a:cubicBezTo>
                    <a:pt x="87323" y="74920"/>
                    <a:pt x="87371" y="74923"/>
                    <a:pt x="87421" y="74923"/>
                  </a:cubicBezTo>
                  <a:cubicBezTo>
                    <a:pt x="87868" y="74923"/>
                    <a:pt x="88390" y="74653"/>
                    <a:pt x="88210" y="74113"/>
                  </a:cubicBezTo>
                  <a:cubicBezTo>
                    <a:pt x="88110" y="73746"/>
                    <a:pt x="87676" y="73479"/>
                    <a:pt x="87409" y="73179"/>
                  </a:cubicBezTo>
                  <a:cubicBezTo>
                    <a:pt x="87076" y="72812"/>
                    <a:pt x="86742" y="72378"/>
                    <a:pt x="86442" y="71978"/>
                  </a:cubicBezTo>
                  <a:cubicBezTo>
                    <a:pt x="85808" y="71077"/>
                    <a:pt x="85208" y="70176"/>
                    <a:pt x="84707" y="69176"/>
                  </a:cubicBezTo>
                  <a:cubicBezTo>
                    <a:pt x="84240" y="68308"/>
                    <a:pt x="83840" y="67341"/>
                    <a:pt x="83340" y="66474"/>
                  </a:cubicBezTo>
                  <a:cubicBezTo>
                    <a:pt x="83006" y="65873"/>
                    <a:pt x="82506" y="65173"/>
                    <a:pt x="81905" y="64773"/>
                  </a:cubicBezTo>
                  <a:cubicBezTo>
                    <a:pt x="82272" y="64105"/>
                    <a:pt x="82306" y="63372"/>
                    <a:pt x="82039" y="62604"/>
                  </a:cubicBezTo>
                  <a:cubicBezTo>
                    <a:pt x="81405" y="60570"/>
                    <a:pt x="79904" y="58935"/>
                    <a:pt x="78503" y="57367"/>
                  </a:cubicBezTo>
                  <a:cubicBezTo>
                    <a:pt x="77702" y="56500"/>
                    <a:pt x="76868" y="55599"/>
                    <a:pt x="75934" y="54832"/>
                  </a:cubicBezTo>
                  <a:cubicBezTo>
                    <a:pt x="75534" y="54498"/>
                    <a:pt x="75100" y="54198"/>
                    <a:pt x="74667" y="53898"/>
                  </a:cubicBezTo>
                  <a:cubicBezTo>
                    <a:pt x="74500" y="53765"/>
                    <a:pt x="74333" y="53631"/>
                    <a:pt x="74100" y="53564"/>
                  </a:cubicBezTo>
                  <a:cubicBezTo>
                    <a:pt x="74100" y="53564"/>
                    <a:pt x="74066" y="53531"/>
                    <a:pt x="74000" y="53531"/>
                  </a:cubicBezTo>
                  <a:cubicBezTo>
                    <a:pt x="74000" y="52997"/>
                    <a:pt x="73866" y="52464"/>
                    <a:pt x="73633" y="52030"/>
                  </a:cubicBezTo>
                  <a:cubicBezTo>
                    <a:pt x="72765" y="50629"/>
                    <a:pt x="71131" y="49795"/>
                    <a:pt x="69663" y="49228"/>
                  </a:cubicBezTo>
                  <a:cubicBezTo>
                    <a:pt x="68796" y="48894"/>
                    <a:pt x="67895" y="48594"/>
                    <a:pt x="66995" y="48528"/>
                  </a:cubicBezTo>
                  <a:cubicBezTo>
                    <a:pt x="66855" y="48509"/>
                    <a:pt x="66718" y="48501"/>
                    <a:pt x="66583" y="48501"/>
                  </a:cubicBezTo>
                  <a:cubicBezTo>
                    <a:pt x="66234" y="48501"/>
                    <a:pt x="65897" y="48556"/>
                    <a:pt x="65560" y="48628"/>
                  </a:cubicBezTo>
                  <a:cubicBezTo>
                    <a:pt x="65293" y="48694"/>
                    <a:pt x="65027" y="48728"/>
                    <a:pt x="64760" y="48794"/>
                  </a:cubicBezTo>
                  <a:cubicBezTo>
                    <a:pt x="64059" y="47227"/>
                    <a:pt x="62491" y="46626"/>
                    <a:pt x="60957" y="46126"/>
                  </a:cubicBezTo>
                  <a:cubicBezTo>
                    <a:pt x="60925" y="46126"/>
                    <a:pt x="60863" y="46095"/>
                    <a:pt x="60828" y="46093"/>
                  </a:cubicBezTo>
                  <a:lnTo>
                    <a:pt x="60828" y="46093"/>
                  </a:lnTo>
                  <a:cubicBezTo>
                    <a:pt x="61059" y="46102"/>
                    <a:pt x="61299" y="46109"/>
                    <a:pt x="61543" y="46109"/>
                  </a:cubicBezTo>
                  <a:cubicBezTo>
                    <a:pt x="62991" y="46109"/>
                    <a:pt x="64595" y="45870"/>
                    <a:pt x="65394" y="44558"/>
                  </a:cubicBezTo>
                  <a:cubicBezTo>
                    <a:pt x="65427" y="44525"/>
                    <a:pt x="65460" y="44458"/>
                    <a:pt x="65494" y="44391"/>
                  </a:cubicBezTo>
                  <a:cubicBezTo>
                    <a:pt x="65727" y="44458"/>
                    <a:pt x="65961" y="44425"/>
                    <a:pt x="66194" y="44491"/>
                  </a:cubicBezTo>
                  <a:cubicBezTo>
                    <a:pt x="66317" y="44518"/>
                    <a:pt x="66434" y="44528"/>
                    <a:pt x="66546" y="44528"/>
                  </a:cubicBezTo>
                  <a:cubicBezTo>
                    <a:pt x="66860" y="44528"/>
                    <a:pt x="67143" y="44449"/>
                    <a:pt x="67462" y="44425"/>
                  </a:cubicBezTo>
                  <a:cubicBezTo>
                    <a:pt x="67895" y="44358"/>
                    <a:pt x="68262" y="44391"/>
                    <a:pt x="68663" y="44258"/>
                  </a:cubicBezTo>
                  <a:cubicBezTo>
                    <a:pt x="69096" y="44091"/>
                    <a:pt x="69530" y="43891"/>
                    <a:pt x="69930" y="43657"/>
                  </a:cubicBezTo>
                  <a:cubicBezTo>
                    <a:pt x="71398" y="42823"/>
                    <a:pt x="72699" y="41456"/>
                    <a:pt x="73232" y="39855"/>
                  </a:cubicBezTo>
                  <a:cubicBezTo>
                    <a:pt x="73366" y="39454"/>
                    <a:pt x="73366" y="39087"/>
                    <a:pt x="73333" y="38721"/>
                  </a:cubicBezTo>
                  <a:cubicBezTo>
                    <a:pt x="74267" y="38721"/>
                    <a:pt x="75134" y="38654"/>
                    <a:pt x="76001" y="38254"/>
                  </a:cubicBezTo>
                  <a:cubicBezTo>
                    <a:pt x="76735" y="37920"/>
                    <a:pt x="77435" y="37486"/>
                    <a:pt x="78003" y="36919"/>
                  </a:cubicBezTo>
                  <a:cubicBezTo>
                    <a:pt x="78570" y="36352"/>
                    <a:pt x="79037" y="35652"/>
                    <a:pt x="79203" y="34884"/>
                  </a:cubicBezTo>
                  <a:cubicBezTo>
                    <a:pt x="79303" y="34618"/>
                    <a:pt x="79270" y="34351"/>
                    <a:pt x="79170" y="34117"/>
                  </a:cubicBezTo>
                  <a:cubicBezTo>
                    <a:pt x="79303" y="34051"/>
                    <a:pt x="79470" y="34017"/>
                    <a:pt x="79604" y="33950"/>
                  </a:cubicBezTo>
                  <a:cubicBezTo>
                    <a:pt x="79837" y="33817"/>
                    <a:pt x="80004" y="33650"/>
                    <a:pt x="80271" y="33517"/>
                  </a:cubicBezTo>
                  <a:cubicBezTo>
                    <a:pt x="80805" y="33317"/>
                    <a:pt x="81372" y="33117"/>
                    <a:pt x="81939" y="32950"/>
                  </a:cubicBezTo>
                  <a:cubicBezTo>
                    <a:pt x="82506" y="32816"/>
                    <a:pt x="83073" y="32683"/>
                    <a:pt x="83640" y="32583"/>
                  </a:cubicBezTo>
                  <a:cubicBezTo>
                    <a:pt x="84207" y="32449"/>
                    <a:pt x="84774" y="32183"/>
                    <a:pt x="85374" y="32183"/>
                  </a:cubicBezTo>
                  <a:cubicBezTo>
                    <a:pt x="85825" y="32213"/>
                    <a:pt x="86276" y="32459"/>
                    <a:pt x="86726" y="32459"/>
                  </a:cubicBezTo>
                  <a:cubicBezTo>
                    <a:pt x="86776" y="32459"/>
                    <a:pt x="86826" y="32456"/>
                    <a:pt x="86876" y="32449"/>
                  </a:cubicBezTo>
                  <a:cubicBezTo>
                    <a:pt x="87409" y="32416"/>
                    <a:pt x="87709" y="31916"/>
                    <a:pt x="87443" y="31449"/>
                  </a:cubicBezTo>
                  <a:cubicBezTo>
                    <a:pt x="86609" y="29881"/>
                    <a:pt x="85041" y="28813"/>
                    <a:pt x="83340" y="28346"/>
                  </a:cubicBezTo>
                  <a:cubicBezTo>
                    <a:pt x="82695" y="28171"/>
                    <a:pt x="82022" y="28081"/>
                    <a:pt x="81347" y="28081"/>
                  </a:cubicBezTo>
                  <a:cubicBezTo>
                    <a:pt x="80101" y="28081"/>
                    <a:pt x="78851" y="28386"/>
                    <a:pt x="77769" y="29014"/>
                  </a:cubicBezTo>
                  <a:cubicBezTo>
                    <a:pt x="77102" y="29447"/>
                    <a:pt x="76501" y="30048"/>
                    <a:pt x="76068" y="30748"/>
                  </a:cubicBezTo>
                  <a:cubicBezTo>
                    <a:pt x="75968" y="30915"/>
                    <a:pt x="75868" y="31148"/>
                    <a:pt x="75834" y="31382"/>
                  </a:cubicBezTo>
                  <a:cubicBezTo>
                    <a:pt x="75669" y="31347"/>
                    <a:pt x="75501" y="31328"/>
                    <a:pt x="75332" y="31328"/>
                  </a:cubicBezTo>
                  <a:cubicBezTo>
                    <a:pt x="74854" y="31328"/>
                    <a:pt x="74368" y="31479"/>
                    <a:pt x="73900" y="31849"/>
                  </a:cubicBezTo>
                  <a:cubicBezTo>
                    <a:pt x="73166" y="32383"/>
                    <a:pt x="72599" y="33150"/>
                    <a:pt x="72165" y="33917"/>
                  </a:cubicBezTo>
                  <a:cubicBezTo>
                    <a:pt x="71898" y="34417"/>
                    <a:pt x="71598" y="34985"/>
                    <a:pt x="71498" y="35585"/>
                  </a:cubicBezTo>
                  <a:cubicBezTo>
                    <a:pt x="71236" y="35450"/>
                    <a:pt x="70977" y="35391"/>
                    <a:pt x="70722" y="35391"/>
                  </a:cubicBezTo>
                  <a:cubicBezTo>
                    <a:pt x="69841" y="35391"/>
                    <a:pt x="69024" y="36102"/>
                    <a:pt x="68429" y="36853"/>
                  </a:cubicBezTo>
                  <a:cubicBezTo>
                    <a:pt x="67862" y="37553"/>
                    <a:pt x="67295" y="38187"/>
                    <a:pt x="66694" y="38821"/>
                  </a:cubicBezTo>
                  <a:cubicBezTo>
                    <a:pt x="66194" y="39321"/>
                    <a:pt x="65760" y="39921"/>
                    <a:pt x="65193" y="40322"/>
                  </a:cubicBezTo>
                  <a:cubicBezTo>
                    <a:pt x="65127" y="40222"/>
                    <a:pt x="65027" y="40122"/>
                    <a:pt x="64960" y="40055"/>
                  </a:cubicBezTo>
                  <a:cubicBezTo>
                    <a:pt x="64447" y="39542"/>
                    <a:pt x="63697" y="39384"/>
                    <a:pt x="62998" y="39384"/>
                  </a:cubicBezTo>
                  <a:cubicBezTo>
                    <a:pt x="62789" y="39384"/>
                    <a:pt x="62584" y="39398"/>
                    <a:pt x="62391" y="39421"/>
                  </a:cubicBezTo>
                  <a:cubicBezTo>
                    <a:pt x="61291" y="39521"/>
                    <a:pt x="60257" y="39788"/>
                    <a:pt x="59156" y="39821"/>
                  </a:cubicBezTo>
                  <a:cubicBezTo>
                    <a:pt x="58989" y="39838"/>
                    <a:pt x="58814" y="39846"/>
                    <a:pt x="58639" y="39846"/>
                  </a:cubicBezTo>
                  <a:cubicBezTo>
                    <a:pt x="58464" y="39846"/>
                    <a:pt x="58288" y="39838"/>
                    <a:pt x="58122" y="39821"/>
                  </a:cubicBezTo>
                  <a:cubicBezTo>
                    <a:pt x="58622" y="39655"/>
                    <a:pt x="59122" y="39454"/>
                    <a:pt x="59589" y="39188"/>
                  </a:cubicBezTo>
                  <a:cubicBezTo>
                    <a:pt x="60990" y="38487"/>
                    <a:pt x="62225" y="37653"/>
                    <a:pt x="63392" y="36619"/>
                  </a:cubicBezTo>
                  <a:cubicBezTo>
                    <a:pt x="64526" y="35585"/>
                    <a:pt x="65494" y="34384"/>
                    <a:pt x="66394" y="33117"/>
                  </a:cubicBezTo>
                  <a:cubicBezTo>
                    <a:pt x="67228" y="31949"/>
                    <a:pt x="68095" y="30815"/>
                    <a:pt x="68296" y="29347"/>
                  </a:cubicBezTo>
                  <a:cubicBezTo>
                    <a:pt x="68396" y="28480"/>
                    <a:pt x="68462" y="27412"/>
                    <a:pt x="68262" y="26478"/>
                  </a:cubicBezTo>
                  <a:cubicBezTo>
                    <a:pt x="68829" y="26278"/>
                    <a:pt x="69363" y="25711"/>
                    <a:pt x="69697" y="25378"/>
                  </a:cubicBezTo>
                  <a:cubicBezTo>
                    <a:pt x="70497" y="24577"/>
                    <a:pt x="71264" y="23710"/>
                    <a:pt x="71965" y="22809"/>
                  </a:cubicBezTo>
                  <a:cubicBezTo>
                    <a:pt x="73099" y="21308"/>
                    <a:pt x="74200" y="19173"/>
                    <a:pt x="73900" y="17205"/>
                  </a:cubicBezTo>
                  <a:cubicBezTo>
                    <a:pt x="73866" y="16972"/>
                    <a:pt x="73800" y="16771"/>
                    <a:pt x="73733" y="16571"/>
                  </a:cubicBezTo>
                  <a:cubicBezTo>
                    <a:pt x="75201" y="15904"/>
                    <a:pt x="76335" y="14103"/>
                    <a:pt x="76835" y="12702"/>
                  </a:cubicBezTo>
                  <a:cubicBezTo>
                    <a:pt x="77169" y="11835"/>
                    <a:pt x="77202" y="10801"/>
                    <a:pt x="76902" y="9967"/>
                  </a:cubicBezTo>
                  <a:cubicBezTo>
                    <a:pt x="77102" y="9800"/>
                    <a:pt x="77369" y="9700"/>
                    <a:pt x="77569" y="9566"/>
                  </a:cubicBezTo>
                  <a:cubicBezTo>
                    <a:pt x="77902" y="9333"/>
                    <a:pt x="78203" y="9033"/>
                    <a:pt x="78536" y="8766"/>
                  </a:cubicBezTo>
                  <a:cubicBezTo>
                    <a:pt x="79170" y="8265"/>
                    <a:pt x="79837" y="7798"/>
                    <a:pt x="80237" y="7065"/>
                  </a:cubicBezTo>
                  <a:cubicBezTo>
                    <a:pt x="80604" y="6364"/>
                    <a:pt x="80571" y="5630"/>
                    <a:pt x="80271" y="4963"/>
                  </a:cubicBezTo>
                  <a:cubicBezTo>
                    <a:pt x="80371" y="4863"/>
                    <a:pt x="80438" y="4763"/>
                    <a:pt x="80571" y="4696"/>
                  </a:cubicBezTo>
                  <a:cubicBezTo>
                    <a:pt x="80838" y="4563"/>
                    <a:pt x="81305" y="4496"/>
                    <a:pt x="81638" y="4396"/>
                  </a:cubicBezTo>
                  <a:cubicBezTo>
                    <a:pt x="82339" y="4196"/>
                    <a:pt x="83006" y="4029"/>
                    <a:pt x="83640" y="3562"/>
                  </a:cubicBezTo>
                  <a:cubicBezTo>
                    <a:pt x="84607" y="2862"/>
                    <a:pt x="85541" y="1661"/>
                    <a:pt x="84307" y="760"/>
                  </a:cubicBezTo>
                  <a:cubicBezTo>
                    <a:pt x="83612" y="249"/>
                    <a:pt x="82879" y="1"/>
                    <a:pt x="82116" y="1"/>
                  </a:cubicBezTo>
                  <a:cubicBezTo>
                    <a:pt x="81634" y="1"/>
                    <a:pt x="81141" y="99"/>
                    <a:pt x="80638" y="293"/>
                  </a:cubicBezTo>
                  <a:cubicBezTo>
                    <a:pt x="79504" y="760"/>
                    <a:pt x="78369" y="1627"/>
                    <a:pt x="77736" y="2728"/>
                  </a:cubicBezTo>
                  <a:cubicBezTo>
                    <a:pt x="77702" y="2761"/>
                    <a:pt x="77669" y="2828"/>
                    <a:pt x="77636" y="2895"/>
                  </a:cubicBezTo>
                  <a:cubicBezTo>
                    <a:pt x="76835" y="2962"/>
                    <a:pt x="76168" y="3629"/>
                    <a:pt x="75701" y="4363"/>
                  </a:cubicBezTo>
                  <a:cubicBezTo>
                    <a:pt x="75367" y="4930"/>
                    <a:pt x="75034" y="5530"/>
                    <a:pt x="74834" y="6164"/>
                  </a:cubicBezTo>
                  <a:cubicBezTo>
                    <a:pt x="74667" y="6564"/>
                    <a:pt x="74567" y="6998"/>
                    <a:pt x="74400" y="7431"/>
                  </a:cubicBezTo>
                  <a:cubicBezTo>
                    <a:pt x="74267" y="7732"/>
                    <a:pt x="74066" y="8065"/>
                    <a:pt x="74033" y="8399"/>
                  </a:cubicBezTo>
                  <a:cubicBezTo>
                    <a:pt x="73299" y="8732"/>
                    <a:pt x="72665" y="9500"/>
                    <a:pt x="72098" y="10133"/>
                  </a:cubicBezTo>
                  <a:cubicBezTo>
                    <a:pt x="71498" y="10767"/>
                    <a:pt x="71064" y="11501"/>
                    <a:pt x="70831" y="12335"/>
                  </a:cubicBezTo>
                  <a:cubicBezTo>
                    <a:pt x="70631" y="13136"/>
                    <a:pt x="70264" y="13903"/>
                    <a:pt x="70164" y="14737"/>
                  </a:cubicBezTo>
                  <a:cubicBezTo>
                    <a:pt x="69463" y="14937"/>
                    <a:pt x="68829" y="15471"/>
                    <a:pt x="68329" y="15971"/>
                  </a:cubicBezTo>
                  <a:cubicBezTo>
                    <a:pt x="67662" y="16638"/>
                    <a:pt x="67128" y="17572"/>
                    <a:pt x="66628" y="18373"/>
                  </a:cubicBezTo>
                  <a:cubicBezTo>
                    <a:pt x="66127" y="19207"/>
                    <a:pt x="65760" y="20174"/>
                    <a:pt x="65427" y="21108"/>
                  </a:cubicBezTo>
                  <a:cubicBezTo>
                    <a:pt x="65227" y="21642"/>
                    <a:pt x="65060" y="22142"/>
                    <a:pt x="64826" y="22676"/>
                  </a:cubicBezTo>
                  <a:cubicBezTo>
                    <a:pt x="64693" y="22976"/>
                    <a:pt x="64560" y="23243"/>
                    <a:pt x="64560" y="23576"/>
                  </a:cubicBezTo>
                  <a:lnTo>
                    <a:pt x="64526" y="23576"/>
                  </a:lnTo>
                  <a:cubicBezTo>
                    <a:pt x="63092" y="23743"/>
                    <a:pt x="62091" y="24544"/>
                    <a:pt x="61224" y="25611"/>
                  </a:cubicBezTo>
                  <a:cubicBezTo>
                    <a:pt x="60323" y="26779"/>
                    <a:pt x="59456" y="28080"/>
                    <a:pt x="58856" y="29447"/>
                  </a:cubicBezTo>
                  <a:cubicBezTo>
                    <a:pt x="58222" y="30848"/>
                    <a:pt x="57321" y="32149"/>
                    <a:pt x="56521" y="33450"/>
                  </a:cubicBezTo>
                  <a:cubicBezTo>
                    <a:pt x="56087" y="34151"/>
                    <a:pt x="55553" y="34751"/>
                    <a:pt x="54986" y="35351"/>
                  </a:cubicBezTo>
                  <a:cubicBezTo>
                    <a:pt x="54586" y="35785"/>
                    <a:pt x="54186" y="36285"/>
                    <a:pt x="53752" y="36719"/>
                  </a:cubicBezTo>
                  <a:cubicBezTo>
                    <a:pt x="53385" y="35919"/>
                    <a:pt x="52951" y="35185"/>
                    <a:pt x="52418" y="34518"/>
                  </a:cubicBezTo>
                  <a:cubicBezTo>
                    <a:pt x="52551" y="34518"/>
                    <a:pt x="52684" y="34484"/>
                    <a:pt x="52785" y="34384"/>
                  </a:cubicBezTo>
                  <a:cubicBezTo>
                    <a:pt x="53685" y="33584"/>
                    <a:pt x="54486" y="32750"/>
                    <a:pt x="55086" y="31682"/>
                  </a:cubicBezTo>
                  <a:cubicBezTo>
                    <a:pt x="55620" y="30715"/>
                    <a:pt x="55987" y="29614"/>
                    <a:pt x="56187" y="28513"/>
                  </a:cubicBezTo>
                  <a:cubicBezTo>
                    <a:pt x="56387" y="27513"/>
                    <a:pt x="56521" y="26512"/>
                    <a:pt x="56354" y="25478"/>
                  </a:cubicBezTo>
                  <a:cubicBezTo>
                    <a:pt x="56154" y="24310"/>
                    <a:pt x="55887" y="23243"/>
                    <a:pt x="55887" y="22075"/>
                  </a:cubicBezTo>
                  <a:cubicBezTo>
                    <a:pt x="55887" y="21275"/>
                    <a:pt x="55420" y="20207"/>
                    <a:pt x="54753" y="19740"/>
                  </a:cubicBezTo>
                  <a:cubicBezTo>
                    <a:pt x="54719" y="19707"/>
                    <a:pt x="54719" y="19707"/>
                    <a:pt x="54686" y="19707"/>
                  </a:cubicBezTo>
                  <a:cubicBezTo>
                    <a:pt x="54753" y="19040"/>
                    <a:pt x="54452" y="18306"/>
                    <a:pt x="54186" y="17772"/>
                  </a:cubicBezTo>
                  <a:cubicBezTo>
                    <a:pt x="53785" y="17005"/>
                    <a:pt x="53185" y="16471"/>
                    <a:pt x="52551" y="15904"/>
                  </a:cubicBezTo>
                  <a:cubicBezTo>
                    <a:pt x="52184" y="15604"/>
                    <a:pt x="51851" y="15270"/>
                    <a:pt x="51617" y="14837"/>
                  </a:cubicBezTo>
                  <a:cubicBezTo>
                    <a:pt x="51450" y="14603"/>
                    <a:pt x="51384" y="14336"/>
                    <a:pt x="51183" y="14103"/>
                  </a:cubicBezTo>
                  <a:cubicBezTo>
                    <a:pt x="51083" y="14003"/>
                    <a:pt x="50983" y="13903"/>
                    <a:pt x="50850" y="13869"/>
                  </a:cubicBezTo>
                  <a:cubicBezTo>
                    <a:pt x="50883" y="13502"/>
                    <a:pt x="50983" y="12902"/>
                    <a:pt x="51017" y="12769"/>
                  </a:cubicBezTo>
                  <a:cubicBezTo>
                    <a:pt x="51083" y="12168"/>
                    <a:pt x="51150" y="11534"/>
                    <a:pt x="51317" y="10967"/>
                  </a:cubicBezTo>
                  <a:cubicBezTo>
                    <a:pt x="51484" y="10367"/>
                    <a:pt x="51650" y="9800"/>
                    <a:pt x="51951" y="9233"/>
                  </a:cubicBezTo>
                  <a:cubicBezTo>
                    <a:pt x="52151" y="8832"/>
                    <a:pt x="52284" y="8466"/>
                    <a:pt x="52351" y="7999"/>
                  </a:cubicBezTo>
                  <a:cubicBezTo>
                    <a:pt x="52351" y="7898"/>
                    <a:pt x="52217" y="7765"/>
                    <a:pt x="52117" y="7765"/>
                  </a:cubicBezTo>
                  <a:cubicBezTo>
                    <a:pt x="51550" y="7798"/>
                    <a:pt x="51117" y="8132"/>
                    <a:pt x="50683" y="8432"/>
                  </a:cubicBezTo>
                  <a:cubicBezTo>
                    <a:pt x="50149" y="8799"/>
                    <a:pt x="49749" y="9199"/>
                    <a:pt x="49382" y="9733"/>
                  </a:cubicBezTo>
                  <a:cubicBezTo>
                    <a:pt x="48848" y="10500"/>
                    <a:pt x="48515" y="11334"/>
                    <a:pt x="48448" y="12302"/>
                  </a:cubicBezTo>
                  <a:cubicBezTo>
                    <a:pt x="48415" y="12568"/>
                    <a:pt x="48315" y="14670"/>
                    <a:pt x="48715" y="15304"/>
                  </a:cubicBezTo>
                  <a:cubicBezTo>
                    <a:pt x="48448" y="16071"/>
                    <a:pt x="48515" y="16938"/>
                    <a:pt x="48882" y="17739"/>
                  </a:cubicBezTo>
                  <a:cubicBezTo>
                    <a:pt x="49215" y="18473"/>
                    <a:pt x="49882" y="19073"/>
                    <a:pt x="50450" y="19607"/>
                  </a:cubicBezTo>
                  <a:cubicBezTo>
                    <a:pt x="50883" y="20040"/>
                    <a:pt x="51450" y="20741"/>
                    <a:pt x="52051" y="21075"/>
                  </a:cubicBezTo>
                  <a:cubicBezTo>
                    <a:pt x="51984" y="21375"/>
                    <a:pt x="52051" y="21675"/>
                    <a:pt x="52084" y="22042"/>
                  </a:cubicBezTo>
                  <a:cubicBezTo>
                    <a:pt x="52284" y="23276"/>
                    <a:pt x="52318" y="24410"/>
                    <a:pt x="52117" y="25645"/>
                  </a:cubicBezTo>
                  <a:cubicBezTo>
                    <a:pt x="51951" y="26779"/>
                    <a:pt x="51684" y="27813"/>
                    <a:pt x="51017" y="28713"/>
                  </a:cubicBezTo>
                  <a:cubicBezTo>
                    <a:pt x="50716" y="29114"/>
                    <a:pt x="50450" y="29514"/>
                    <a:pt x="50116" y="29881"/>
                  </a:cubicBezTo>
                  <a:cubicBezTo>
                    <a:pt x="50550" y="29047"/>
                    <a:pt x="50750" y="28046"/>
                    <a:pt x="50750" y="27112"/>
                  </a:cubicBezTo>
                  <a:cubicBezTo>
                    <a:pt x="50783" y="25978"/>
                    <a:pt x="50450" y="24777"/>
                    <a:pt x="49849" y="23810"/>
                  </a:cubicBezTo>
                  <a:cubicBezTo>
                    <a:pt x="49549" y="23310"/>
                    <a:pt x="49149" y="22909"/>
                    <a:pt x="48748" y="22476"/>
                  </a:cubicBezTo>
                  <a:cubicBezTo>
                    <a:pt x="48481" y="22175"/>
                    <a:pt x="48248" y="21842"/>
                    <a:pt x="47814" y="21775"/>
                  </a:cubicBezTo>
                  <a:cubicBezTo>
                    <a:pt x="47797" y="21773"/>
                    <a:pt x="47780" y="21771"/>
                    <a:pt x="47762" y="21771"/>
                  </a:cubicBezTo>
                  <a:cubicBezTo>
                    <a:pt x="47539" y="21771"/>
                    <a:pt x="47288" y="21961"/>
                    <a:pt x="47381" y="22209"/>
                  </a:cubicBezTo>
                  <a:cubicBezTo>
                    <a:pt x="47648" y="22909"/>
                    <a:pt x="47347" y="23843"/>
                    <a:pt x="47181" y="24544"/>
                  </a:cubicBezTo>
                  <a:cubicBezTo>
                    <a:pt x="47014" y="25211"/>
                    <a:pt x="46714" y="25878"/>
                    <a:pt x="46513" y="26545"/>
                  </a:cubicBezTo>
                  <a:cubicBezTo>
                    <a:pt x="46280" y="27246"/>
                    <a:pt x="46013" y="28013"/>
                    <a:pt x="45579" y="28613"/>
                  </a:cubicBezTo>
                  <a:cubicBezTo>
                    <a:pt x="45279" y="29080"/>
                    <a:pt x="45046" y="29647"/>
                    <a:pt x="44679" y="30048"/>
                  </a:cubicBezTo>
                  <a:cubicBezTo>
                    <a:pt x="44679" y="30081"/>
                    <a:pt x="44645" y="30114"/>
                    <a:pt x="44612" y="30114"/>
                  </a:cubicBezTo>
                  <a:cubicBezTo>
                    <a:pt x="44579" y="30181"/>
                    <a:pt x="44545" y="30214"/>
                    <a:pt x="44545" y="30248"/>
                  </a:cubicBezTo>
                  <a:cubicBezTo>
                    <a:pt x="44345" y="30248"/>
                    <a:pt x="44145" y="30248"/>
                    <a:pt x="43945" y="30281"/>
                  </a:cubicBezTo>
                  <a:cubicBezTo>
                    <a:pt x="43912" y="30281"/>
                    <a:pt x="43878" y="30281"/>
                    <a:pt x="43878" y="30248"/>
                  </a:cubicBezTo>
                  <a:cubicBezTo>
                    <a:pt x="43845" y="30214"/>
                    <a:pt x="43811" y="30181"/>
                    <a:pt x="43778" y="30114"/>
                  </a:cubicBezTo>
                  <a:cubicBezTo>
                    <a:pt x="43778" y="30114"/>
                    <a:pt x="43745" y="30081"/>
                    <a:pt x="43711" y="30048"/>
                  </a:cubicBezTo>
                  <a:cubicBezTo>
                    <a:pt x="43344" y="29647"/>
                    <a:pt x="43111" y="29080"/>
                    <a:pt x="42811" y="28613"/>
                  </a:cubicBezTo>
                  <a:cubicBezTo>
                    <a:pt x="42410" y="28013"/>
                    <a:pt x="42144" y="27246"/>
                    <a:pt x="41910" y="26545"/>
                  </a:cubicBezTo>
                  <a:cubicBezTo>
                    <a:pt x="41677" y="25878"/>
                    <a:pt x="41410" y="25211"/>
                    <a:pt x="41210" y="24544"/>
                  </a:cubicBezTo>
                  <a:cubicBezTo>
                    <a:pt x="41043" y="23843"/>
                    <a:pt x="40776" y="22909"/>
                    <a:pt x="41009" y="22209"/>
                  </a:cubicBezTo>
                  <a:cubicBezTo>
                    <a:pt x="41133" y="21961"/>
                    <a:pt x="40856" y="21771"/>
                    <a:pt x="40629" y="21771"/>
                  </a:cubicBezTo>
                  <a:cubicBezTo>
                    <a:pt x="40611" y="21771"/>
                    <a:pt x="40593" y="21773"/>
                    <a:pt x="40576" y="21775"/>
                  </a:cubicBezTo>
                  <a:cubicBezTo>
                    <a:pt x="40142" y="21842"/>
                    <a:pt x="39942" y="22175"/>
                    <a:pt x="39642" y="22476"/>
                  </a:cubicBezTo>
                  <a:cubicBezTo>
                    <a:pt x="39275" y="22909"/>
                    <a:pt x="38875" y="23310"/>
                    <a:pt x="38574" y="23810"/>
                  </a:cubicBezTo>
                  <a:cubicBezTo>
                    <a:pt x="37974" y="24777"/>
                    <a:pt x="37607" y="25978"/>
                    <a:pt x="37640" y="27112"/>
                  </a:cubicBezTo>
                  <a:cubicBezTo>
                    <a:pt x="37674" y="28046"/>
                    <a:pt x="37841" y="29047"/>
                    <a:pt x="38274" y="29881"/>
                  </a:cubicBezTo>
                  <a:cubicBezTo>
                    <a:pt x="37941" y="29514"/>
                    <a:pt x="37707" y="29114"/>
                    <a:pt x="37407" y="28713"/>
                  </a:cubicBezTo>
                  <a:cubicBezTo>
                    <a:pt x="36706" y="27813"/>
                    <a:pt x="36440" y="26779"/>
                    <a:pt x="36273" y="25645"/>
                  </a:cubicBezTo>
                  <a:cubicBezTo>
                    <a:pt x="36073" y="24410"/>
                    <a:pt x="36106" y="23276"/>
                    <a:pt x="36306" y="22042"/>
                  </a:cubicBezTo>
                  <a:cubicBezTo>
                    <a:pt x="36373" y="21675"/>
                    <a:pt x="36406" y="21375"/>
                    <a:pt x="36373" y="21075"/>
                  </a:cubicBezTo>
                  <a:cubicBezTo>
                    <a:pt x="36973" y="20741"/>
                    <a:pt x="37507" y="20040"/>
                    <a:pt x="37941" y="19607"/>
                  </a:cubicBezTo>
                  <a:cubicBezTo>
                    <a:pt x="38508" y="19073"/>
                    <a:pt x="39208" y="18473"/>
                    <a:pt x="39542" y="17739"/>
                  </a:cubicBezTo>
                  <a:cubicBezTo>
                    <a:pt x="39875" y="16938"/>
                    <a:pt x="39942" y="16071"/>
                    <a:pt x="39675" y="15304"/>
                  </a:cubicBezTo>
                  <a:cubicBezTo>
                    <a:pt x="40075" y="14670"/>
                    <a:pt x="39975" y="12568"/>
                    <a:pt x="39942" y="12302"/>
                  </a:cubicBezTo>
                  <a:cubicBezTo>
                    <a:pt x="39875" y="11334"/>
                    <a:pt x="39542" y="10500"/>
                    <a:pt x="39008" y="9733"/>
                  </a:cubicBezTo>
                  <a:cubicBezTo>
                    <a:pt x="38641" y="9199"/>
                    <a:pt x="38241" y="8799"/>
                    <a:pt x="37740" y="8432"/>
                  </a:cubicBezTo>
                  <a:cubicBezTo>
                    <a:pt x="37307" y="8132"/>
                    <a:pt x="36873" y="7798"/>
                    <a:pt x="36306" y="7765"/>
                  </a:cubicBezTo>
                  <a:cubicBezTo>
                    <a:pt x="36173" y="7765"/>
                    <a:pt x="36039" y="7898"/>
                    <a:pt x="36073" y="7999"/>
                  </a:cubicBezTo>
                  <a:cubicBezTo>
                    <a:pt x="36106" y="8466"/>
                    <a:pt x="36273" y="8832"/>
                    <a:pt x="36440" y="9233"/>
                  </a:cubicBezTo>
                  <a:cubicBezTo>
                    <a:pt x="36740" y="9800"/>
                    <a:pt x="36907" y="10367"/>
                    <a:pt x="37107" y="10967"/>
                  </a:cubicBezTo>
                  <a:cubicBezTo>
                    <a:pt x="37273" y="11534"/>
                    <a:pt x="37340" y="12168"/>
                    <a:pt x="37407" y="12769"/>
                  </a:cubicBezTo>
                  <a:cubicBezTo>
                    <a:pt x="37407" y="12902"/>
                    <a:pt x="37540" y="13502"/>
                    <a:pt x="37540" y="13869"/>
                  </a:cubicBezTo>
                  <a:cubicBezTo>
                    <a:pt x="37407" y="13903"/>
                    <a:pt x="37307" y="14003"/>
                    <a:pt x="37207" y="14103"/>
                  </a:cubicBezTo>
                  <a:cubicBezTo>
                    <a:pt x="37007" y="14336"/>
                    <a:pt x="36940" y="14603"/>
                    <a:pt x="36806" y="14837"/>
                  </a:cubicBezTo>
                  <a:cubicBezTo>
                    <a:pt x="36540" y="15270"/>
                    <a:pt x="36206" y="15604"/>
                    <a:pt x="35872" y="15904"/>
                  </a:cubicBezTo>
                  <a:cubicBezTo>
                    <a:pt x="35205" y="16471"/>
                    <a:pt x="34638" y="17005"/>
                    <a:pt x="34238" y="17772"/>
                  </a:cubicBezTo>
                  <a:cubicBezTo>
                    <a:pt x="33938" y="18306"/>
                    <a:pt x="33638" y="19040"/>
                    <a:pt x="33704" y="19707"/>
                  </a:cubicBezTo>
                  <a:cubicBezTo>
                    <a:pt x="33704" y="19707"/>
                    <a:pt x="33671" y="19707"/>
                    <a:pt x="33638" y="19740"/>
                  </a:cubicBezTo>
                  <a:cubicBezTo>
                    <a:pt x="32970" y="20207"/>
                    <a:pt x="32503" y="21275"/>
                    <a:pt x="32503" y="22075"/>
                  </a:cubicBezTo>
                  <a:cubicBezTo>
                    <a:pt x="32503" y="23243"/>
                    <a:pt x="32237" y="24310"/>
                    <a:pt x="32070" y="25478"/>
                  </a:cubicBezTo>
                  <a:cubicBezTo>
                    <a:pt x="31903" y="26512"/>
                    <a:pt x="32036" y="27513"/>
                    <a:pt x="32203" y="28513"/>
                  </a:cubicBezTo>
                  <a:cubicBezTo>
                    <a:pt x="32437" y="29614"/>
                    <a:pt x="32770" y="30715"/>
                    <a:pt x="33337" y="31682"/>
                  </a:cubicBezTo>
                  <a:cubicBezTo>
                    <a:pt x="33904" y="32750"/>
                    <a:pt x="34705" y="33584"/>
                    <a:pt x="35606" y="34384"/>
                  </a:cubicBezTo>
                  <a:cubicBezTo>
                    <a:pt x="35706" y="34484"/>
                    <a:pt x="35839" y="34518"/>
                    <a:pt x="35973" y="34518"/>
                  </a:cubicBezTo>
                  <a:cubicBezTo>
                    <a:pt x="35472" y="35185"/>
                    <a:pt x="35005" y="35919"/>
                    <a:pt x="34672" y="36719"/>
                  </a:cubicBezTo>
                  <a:cubicBezTo>
                    <a:pt x="34205" y="36285"/>
                    <a:pt x="33838" y="35785"/>
                    <a:pt x="33404" y="35351"/>
                  </a:cubicBezTo>
                  <a:cubicBezTo>
                    <a:pt x="32837" y="34751"/>
                    <a:pt x="32337" y="34151"/>
                    <a:pt x="31903" y="33450"/>
                  </a:cubicBezTo>
                  <a:cubicBezTo>
                    <a:pt x="31102" y="32149"/>
                    <a:pt x="30168" y="30848"/>
                    <a:pt x="29568" y="29447"/>
                  </a:cubicBezTo>
                  <a:cubicBezTo>
                    <a:pt x="28968" y="28080"/>
                    <a:pt x="28100" y="26779"/>
                    <a:pt x="27166" y="25611"/>
                  </a:cubicBezTo>
                  <a:cubicBezTo>
                    <a:pt x="26299" y="24544"/>
                    <a:pt x="25298" y="23743"/>
                    <a:pt x="23897" y="23576"/>
                  </a:cubicBezTo>
                  <a:lnTo>
                    <a:pt x="23864" y="23576"/>
                  </a:lnTo>
                  <a:cubicBezTo>
                    <a:pt x="23831" y="23243"/>
                    <a:pt x="23730" y="22976"/>
                    <a:pt x="23564" y="22676"/>
                  </a:cubicBezTo>
                  <a:cubicBezTo>
                    <a:pt x="23330" y="22142"/>
                    <a:pt x="23163" y="21642"/>
                    <a:pt x="22963" y="21108"/>
                  </a:cubicBezTo>
                  <a:cubicBezTo>
                    <a:pt x="22630" y="20174"/>
                    <a:pt x="22263" y="19207"/>
                    <a:pt x="21762" y="18373"/>
                  </a:cubicBezTo>
                  <a:cubicBezTo>
                    <a:pt x="21295" y="17572"/>
                    <a:pt x="20728" y="16638"/>
                    <a:pt x="20061" y="15971"/>
                  </a:cubicBezTo>
                  <a:cubicBezTo>
                    <a:pt x="19561" y="15471"/>
                    <a:pt x="18927" y="14937"/>
                    <a:pt x="18227" y="14737"/>
                  </a:cubicBezTo>
                  <a:cubicBezTo>
                    <a:pt x="18126" y="13903"/>
                    <a:pt x="17760" y="13136"/>
                    <a:pt x="17559" y="12335"/>
                  </a:cubicBezTo>
                  <a:cubicBezTo>
                    <a:pt x="17359" y="11501"/>
                    <a:pt x="16892" y="10767"/>
                    <a:pt x="16325" y="10133"/>
                  </a:cubicBezTo>
                  <a:cubicBezTo>
                    <a:pt x="15758" y="9500"/>
                    <a:pt x="15091" y="8732"/>
                    <a:pt x="14357" y="8399"/>
                  </a:cubicBezTo>
                  <a:cubicBezTo>
                    <a:pt x="14324" y="8065"/>
                    <a:pt x="14124" y="7732"/>
                    <a:pt x="13990" y="7431"/>
                  </a:cubicBezTo>
                  <a:cubicBezTo>
                    <a:pt x="13857" y="6998"/>
                    <a:pt x="13723" y="6564"/>
                    <a:pt x="13590" y="6164"/>
                  </a:cubicBezTo>
                  <a:cubicBezTo>
                    <a:pt x="13390" y="5530"/>
                    <a:pt x="13023" y="4930"/>
                    <a:pt x="12689" y="4363"/>
                  </a:cubicBezTo>
                  <a:cubicBezTo>
                    <a:pt x="12256" y="3629"/>
                    <a:pt x="11555" y="2962"/>
                    <a:pt x="10755" y="2895"/>
                  </a:cubicBezTo>
                  <a:cubicBezTo>
                    <a:pt x="10755" y="2828"/>
                    <a:pt x="10721" y="2761"/>
                    <a:pt x="10654" y="2728"/>
                  </a:cubicBezTo>
                  <a:cubicBezTo>
                    <a:pt x="10021" y="1627"/>
                    <a:pt x="8887" y="760"/>
                    <a:pt x="7752" y="293"/>
                  </a:cubicBezTo>
                  <a:cubicBezTo>
                    <a:pt x="7249" y="99"/>
                    <a:pt x="6761" y="1"/>
                    <a:pt x="6286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1"/>
            <p:cNvSpPr/>
            <p:nvPr/>
          </p:nvSpPr>
          <p:spPr>
            <a:xfrm>
              <a:off x="1619650" y="535825"/>
              <a:ext cx="2225800" cy="2249975"/>
            </a:xfrm>
            <a:custGeom>
              <a:avLst/>
              <a:gdLst/>
              <a:ahLst/>
              <a:cxnLst/>
              <a:rect l="l" t="t" r="r" b="b"/>
              <a:pathLst>
                <a:path w="89032" h="89999" extrusionOk="0">
                  <a:moveTo>
                    <a:pt x="82460" y="401"/>
                  </a:moveTo>
                  <a:cubicBezTo>
                    <a:pt x="83194" y="401"/>
                    <a:pt x="83928" y="668"/>
                    <a:pt x="84628" y="1168"/>
                  </a:cubicBezTo>
                  <a:cubicBezTo>
                    <a:pt x="85862" y="2069"/>
                    <a:pt x="84928" y="3270"/>
                    <a:pt x="83961" y="3970"/>
                  </a:cubicBezTo>
                  <a:cubicBezTo>
                    <a:pt x="83327" y="4437"/>
                    <a:pt x="82660" y="4570"/>
                    <a:pt x="81959" y="4804"/>
                  </a:cubicBezTo>
                  <a:cubicBezTo>
                    <a:pt x="81626" y="4904"/>
                    <a:pt x="81159" y="4971"/>
                    <a:pt x="80892" y="5104"/>
                  </a:cubicBezTo>
                  <a:cubicBezTo>
                    <a:pt x="80759" y="5171"/>
                    <a:pt x="80692" y="5271"/>
                    <a:pt x="80592" y="5371"/>
                  </a:cubicBezTo>
                  <a:cubicBezTo>
                    <a:pt x="80892" y="6038"/>
                    <a:pt x="80925" y="6739"/>
                    <a:pt x="80558" y="7473"/>
                  </a:cubicBezTo>
                  <a:cubicBezTo>
                    <a:pt x="80158" y="8206"/>
                    <a:pt x="79491" y="8673"/>
                    <a:pt x="78857" y="9174"/>
                  </a:cubicBezTo>
                  <a:cubicBezTo>
                    <a:pt x="78524" y="9441"/>
                    <a:pt x="78223" y="9741"/>
                    <a:pt x="77890" y="9974"/>
                  </a:cubicBezTo>
                  <a:cubicBezTo>
                    <a:pt x="77690" y="10108"/>
                    <a:pt x="77423" y="10208"/>
                    <a:pt x="77223" y="10375"/>
                  </a:cubicBezTo>
                  <a:cubicBezTo>
                    <a:pt x="77523" y="11209"/>
                    <a:pt x="77490" y="12209"/>
                    <a:pt x="77156" y="13110"/>
                  </a:cubicBezTo>
                  <a:cubicBezTo>
                    <a:pt x="76656" y="14511"/>
                    <a:pt x="75522" y="16312"/>
                    <a:pt x="74054" y="16979"/>
                  </a:cubicBezTo>
                  <a:cubicBezTo>
                    <a:pt x="74121" y="17179"/>
                    <a:pt x="74187" y="17380"/>
                    <a:pt x="74221" y="17613"/>
                  </a:cubicBezTo>
                  <a:cubicBezTo>
                    <a:pt x="74521" y="19548"/>
                    <a:pt x="73420" y="21716"/>
                    <a:pt x="72286" y="23217"/>
                  </a:cubicBezTo>
                  <a:cubicBezTo>
                    <a:pt x="71585" y="24118"/>
                    <a:pt x="70818" y="24985"/>
                    <a:pt x="70018" y="25786"/>
                  </a:cubicBezTo>
                  <a:cubicBezTo>
                    <a:pt x="69684" y="26086"/>
                    <a:pt x="69150" y="26686"/>
                    <a:pt x="68583" y="26886"/>
                  </a:cubicBezTo>
                  <a:cubicBezTo>
                    <a:pt x="68783" y="27820"/>
                    <a:pt x="68717" y="28888"/>
                    <a:pt x="68617" y="29722"/>
                  </a:cubicBezTo>
                  <a:cubicBezTo>
                    <a:pt x="68416" y="31223"/>
                    <a:pt x="67549" y="32357"/>
                    <a:pt x="66715" y="33525"/>
                  </a:cubicBezTo>
                  <a:cubicBezTo>
                    <a:pt x="65815" y="34792"/>
                    <a:pt x="64847" y="35993"/>
                    <a:pt x="63713" y="37027"/>
                  </a:cubicBezTo>
                  <a:cubicBezTo>
                    <a:pt x="62546" y="38028"/>
                    <a:pt x="61311" y="38895"/>
                    <a:pt x="59910" y="39596"/>
                  </a:cubicBezTo>
                  <a:cubicBezTo>
                    <a:pt x="59443" y="39862"/>
                    <a:pt x="58943" y="40063"/>
                    <a:pt x="58443" y="40229"/>
                  </a:cubicBezTo>
                  <a:cubicBezTo>
                    <a:pt x="58609" y="40229"/>
                    <a:pt x="58743" y="40263"/>
                    <a:pt x="58910" y="40263"/>
                  </a:cubicBezTo>
                  <a:cubicBezTo>
                    <a:pt x="59110" y="40263"/>
                    <a:pt x="59277" y="40229"/>
                    <a:pt x="59477" y="40229"/>
                  </a:cubicBezTo>
                  <a:cubicBezTo>
                    <a:pt x="60578" y="40196"/>
                    <a:pt x="61612" y="39929"/>
                    <a:pt x="62712" y="39829"/>
                  </a:cubicBezTo>
                  <a:cubicBezTo>
                    <a:pt x="62879" y="39796"/>
                    <a:pt x="63079" y="39796"/>
                    <a:pt x="63279" y="39796"/>
                  </a:cubicBezTo>
                  <a:cubicBezTo>
                    <a:pt x="63980" y="39796"/>
                    <a:pt x="64747" y="39929"/>
                    <a:pt x="65281" y="40463"/>
                  </a:cubicBezTo>
                  <a:cubicBezTo>
                    <a:pt x="65348" y="40530"/>
                    <a:pt x="65448" y="40630"/>
                    <a:pt x="65514" y="40730"/>
                  </a:cubicBezTo>
                  <a:cubicBezTo>
                    <a:pt x="66081" y="40329"/>
                    <a:pt x="66515" y="39729"/>
                    <a:pt x="67015" y="39229"/>
                  </a:cubicBezTo>
                  <a:cubicBezTo>
                    <a:pt x="67616" y="38595"/>
                    <a:pt x="68183" y="37961"/>
                    <a:pt x="68750" y="37261"/>
                  </a:cubicBezTo>
                  <a:cubicBezTo>
                    <a:pt x="69350" y="36527"/>
                    <a:pt x="70151" y="35793"/>
                    <a:pt x="71052" y="35793"/>
                  </a:cubicBezTo>
                  <a:cubicBezTo>
                    <a:pt x="71285" y="35793"/>
                    <a:pt x="71552" y="35860"/>
                    <a:pt x="71819" y="35993"/>
                  </a:cubicBezTo>
                  <a:cubicBezTo>
                    <a:pt x="71919" y="35393"/>
                    <a:pt x="72219" y="34825"/>
                    <a:pt x="72486" y="34325"/>
                  </a:cubicBezTo>
                  <a:cubicBezTo>
                    <a:pt x="72920" y="33558"/>
                    <a:pt x="73487" y="32791"/>
                    <a:pt x="74221" y="32257"/>
                  </a:cubicBezTo>
                  <a:cubicBezTo>
                    <a:pt x="74688" y="31890"/>
                    <a:pt x="75155" y="31757"/>
                    <a:pt x="75622" y="31757"/>
                  </a:cubicBezTo>
                  <a:cubicBezTo>
                    <a:pt x="75822" y="31757"/>
                    <a:pt x="75989" y="31757"/>
                    <a:pt x="76155" y="31790"/>
                  </a:cubicBezTo>
                  <a:cubicBezTo>
                    <a:pt x="76189" y="31556"/>
                    <a:pt x="76289" y="31323"/>
                    <a:pt x="76389" y="31156"/>
                  </a:cubicBezTo>
                  <a:cubicBezTo>
                    <a:pt x="76822" y="30456"/>
                    <a:pt x="77423" y="29855"/>
                    <a:pt x="78090" y="29422"/>
                  </a:cubicBezTo>
                  <a:cubicBezTo>
                    <a:pt x="79191" y="28788"/>
                    <a:pt x="80425" y="28488"/>
                    <a:pt x="81693" y="28488"/>
                  </a:cubicBezTo>
                  <a:cubicBezTo>
                    <a:pt x="82360" y="28488"/>
                    <a:pt x="83027" y="28588"/>
                    <a:pt x="83661" y="28754"/>
                  </a:cubicBezTo>
                  <a:cubicBezTo>
                    <a:pt x="85362" y="29221"/>
                    <a:pt x="86930" y="30256"/>
                    <a:pt x="87764" y="31823"/>
                  </a:cubicBezTo>
                  <a:cubicBezTo>
                    <a:pt x="88030" y="32324"/>
                    <a:pt x="87730" y="32824"/>
                    <a:pt x="87197" y="32857"/>
                  </a:cubicBezTo>
                  <a:lnTo>
                    <a:pt x="87096" y="32857"/>
                  </a:lnTo>
                  <a:cubicBezTo>
                    <a:pt x="86629" y="32857"/>
                    <a:pt x="86162" y="32624"/>
                    <a:pt x="85695" y="32591"/>
                  </a:cubicBezTo>
                  <a:lnTo>
                    <a:pt x="85629" y="32591"/>
                  </a:lnTo>
                  <a:cubicBezTo>
                    <a:pt x="85062" y="32591"/>
                    <a:pt x="84528" y="32857"/>
                    <a:pt x="83961" y="32957"/>
                  </a:cubicBezTo>
                  <a:cubicBezTo>
                    <a:pt x="83394" y="33091"/>
                    <a:pt x="82827" y="33224"/>
                    <a:pt x="82260" y="33358"/>
                  </a:cubicBezTo>
                  <a:cubicBezTo>
                    <a:pt x="81693" y="33525"/>
                    <a:pt x="81126" y="33725"/>
                    <a:pt x="80592" y="33925"/>
                  </a:cubicBezTo>
                  <a:cubicBezTo>
                    <a:pt x="80325" y="34025"/>
                    <a:pt x="80158" y="34225"/>
                    <a:pt x="79925" y="34358"/>
                  </a:cubicBezTo>
                  <a:cubicBezTo>
                    <a:pt x="79791" y="34425"/>
                    <a:pt x="79624" y="34459"/>
                    <a:pt x="79491" y="34525"/>
                  </a:cubicBezTo>
                  <a:cubicBezTo>
                    <a:pt x="79591" y="34759"/>
                    <a:pt x="79624" y="35026"/>
                    <a:pt x="79558" y="35292"/>
                  </a:cubicBezTo>
                  <a:cubicBezTo>
                    <a:pt x="79358" y="36026"/>
                    <a:pt x="78891" y="36760"/>
                    <a:pt x="78324" y="37294"/>
                  </a:cubicBezTo>
                  <a:cubicBezTo>
                    <a:pt x="77756" y="37894"/>
                    <a:pt x="77056" y="38328"/>
                    <a:pt x="76322" y="38662"/>
                  </a:cubicBezTo>
                  <a:cubicBezTo>
                    <a:pt x="75488" y="39028"/>
                    <a:pt x="74654" y="39129"/>
                    <a:pt x="73754" y="39129"/>
                  </a:cubicBezTo>
                  <a:lnTo>
                    <a:pt x="73654" y="39129"/>
                  </a:lnTo>
                  <a:cubicBezTo>
                    <a:pt x="73687" y="39495"/>
                    <a:pt x="73687" y="39862"/>
                    <a:pt x="73553" y="40263"/>
                  </a:cubicBezTo>
                  <a:cubicBezTo>
                    <a:pt x="73020" y="41864"/>
                    <a:pt x="71719" y="43231"/>
                    <a:pt x="70251" y="44065"/>
                  </a:cubicBezTo>
                  <a:cubicBezTo>
                    <a:pt x="69851" y="44299"/>
                    <a:pt x="69417" y="44499"/>
                    <a:pt x="68984" y="44666"/>
                  </a:cubicBezTo>
                  <a:cubicBezTo>
                    <a:pt x="68583" y="44799"/>
                    <a:pt x="68216" y="44766"/>
                    <a:pt x="67783" y="44833"/>
                  </a:cubicBezTo>
                  <a:cubicBezTo>
                    <a:pt x="67449" y="44866"/>
                    <a:pt x="67182" y="44933"/>
                    <a:pt x="66882" y="44933"/>
                  </a:cubicBezTo>
                  <a:cubicBezTo>
                    <a:pt x="66749" y="44933"/>
                    <a:pt x="66649" y="44933"/>
                    <a:pt x="66515" y="44899"/>
                  </a:cubicBezTo>
                  <a:cubicBezTo>
                    <a:pt x="66282" y="44833"/>
                    <a:pt x="66048" y="44866"/>
                    <a:pt x="65815" y="44799"/>
                  </a:cubicBezTo>
                  <a:cubicBezTo>
                    <a:pt x="65781" y="44866"/>
                    <a:pt x="65748" y="44899"/>
                    <a:pt x="65715" y="44966"/>
                  </a:cubicBezTo>
                  <a:cubicBezTo>
                    <a:pt x="64914" y="46267"/>
                    <a:pt x="63313" y="46500"/>
                    <a:pt x="61878" y="46500"/>
                  </a:cubicBezTo>
                  <a:lnTo>
                    <a:pt x="61145" y="46500"/>
                  </a:lnTo>
                  <a:cubicBezTo>
                    <a:pt x="61178" y="46500"/>
                    <a:pt x="61245" y="46500"/>
                    <a:pt x="61278" y="46534"/>
                  </a:cubicBezTo>
                  <a:cubicBezTo>
                    <a:pt x="62812" y="47034"/>
                    <a:pt x="64380" y="47635"/>
                    <a:pt x="65081" y="49202"/>
                  </a:cubicBezTo>
                  <a:cubicBezTo>
                    <a:pt x="65348" y="49136"/>
                    <a:pt x="65614" y="49102"/>
                    <a:pt x="65881" y="49036"/>
                  </a:cubicBezTo>
                  <a:cubicBezTo>
                    <a:pt x="66248" y="48969"/>
                    <a:pt x="66615" y="48902"/>
                    <a:pt x="66982" y="48902"/>
                  </a:cubicBezTo>
                  <a:cubicBezTo>
                    <a:pt x="67082" y="48902"/>
                    <a:pt x="67182" y="48902"/>
                    <a:pt x="67316" y="48936"/>
                  </a:cubicBezTo>
                  <a:cubicBezTo>
                    <a:pt x="68216" y="49002"/>
                    <a:pt x="69117" y="49302"/>
                    <a:pt x="69984" y="49603"/>
                  </a:cubicBezTo>
                  <a:cubicBezTo>
                    <a:pt x="71452" y="50203"/>
                    <a:pt x="73086" y="51037"/>
                    <a:pt x="73954" y="52438"/>
                  </a:cubicBezTo>
                  <a:cubicBezTo>
                    <a:pt x="74187" y="52872"/>
                    <a:pt x="74321" y="53405"/>
                    <a:pt x="74321" y="53939"/>
                  </a:cubicBezTo>
                  <a:cubicBezTo>
                    <a:pt x="74387" y="53939"/>
                    <a:pt x="74421" y="53972"/>
                    <a:pt x="74421" y="53972"/>
                  </a:cubicBezTo>
                  <a:cubicBezTo>
                    <a:pt x="74654" y="54039"/>
                    <a:pt x="74821" y="54173"/>
                    <a:pt x="74988" y="54306"/>
                  </a:cubicBezTo>
                  <a:cubicBezTo>
                    <a:pt x="75421" y="54606"/>
                    <a:pt x="75855" y="54906"/>
                    <a:pt x="76255" y="55240"/>
                  </a:cubicBezTo>
                  <a:cubicBezTo>
                    <a:pt x="77189" y="56007"/>
                    <a:pt x="78023" y="56908"/>
                    <a:pt x="78824" y="57775"/>
                  </a:cubicBezTo>
                  <a:cubicBezTo>
                    <a:pt x="80225" y="59343"/>
                    <a:pt x="81726" y="60978"/>
                    <a:pt x="82360" y="63012"/>
                  </a:cubicBezTo>
                  <a:cubicBezTo>
                    <a:pt x="82627" y="63780"/>
                    <a:pt x="82593" y="64513"/>
                    <a:pt x="82226" y="65181"/>
                  </a:cubicBezTo>
                  <a:cubicBezTo>
                    <a:pt x="82827" y="65581"/>
                    <a:pt x="83327" y="66281"/>
                    <a:pt x="83661" y="66882"/>
                  </a:cubicBezTo>
                  <a:cubicBezTo>
                    <a:pt x="84161" y="67749"/>
                    <a:pt x="84561" y="68716"/>
                    <a:pt x="85028" y="69584"/>
                  </a:cubicBezTo>
                  <a:cubicBezTo>
                    <a:pt x="85529" y="70584"/>
                    <a:pt x="86129" y="71485"/>
                    <a:pt x="86763" y="72386"/>
                  </a:cubicBezTo>
                  <a:cubicBezTo>
                    <a:pt x="87063" y="72786"/>
                    <a:pt x="87397" y="73220"/>
                    <a:pt x="87730" y="73587"/>
                  </a:cubicBezTo>
                  <a:cubicBezTo>
                    <a:pt x="87997" y="73853"/>
                    <a:pt x="88431" y="74154"/>
                    <a:pt x="88531" y="74521"/>
                  </a:cubicBezTo>
                  <a:cubicBezTo>
                    <a:pt x="88731" y="75054"/>
                    <a:pt x="88197" y="75354"/>
                    <a:pt x="87730" y="75354"/>
                  </a:cubicBezTo>
                  <a:cubicBezTo>
                    <a:pt x="87697" y="75354"/>
                    <a:pt x="87630" y="75321"/>
                    <a:pt x="87597" y="75321"/>
                  </a:cubicBezTo>
                  <a:cubicBezTo>
                    <a:pt x="87063" y="75254"/>
                    <a:pt x="86563" y="74954"/>
                    <a:pt x="86062" y="74754"/>
                  </a:cubicBezTo>
                  <a:cubicBezTo>
                    <a:pt x="85295" y="74387"/>
                    <a:pt x="84495" y="74120"/>
                    <a:pt x="83794" y="73620"/>
                  </a:cubicBezTo>
                  <a:cubicBezTo>
                    <a:pt x="82960" y="72986"/>
                    <a:pt x="82260" y="72186"/>
                    <a:pt x="81526" y="71418"/>
                  </a:cubicBezTo>
                  <a:cubicBezTo>
                    <a:pt x="81192" y="71051"/>
                    <a:pt x="80792" y="70684"/>
                    <a:pt x="80458" y="70251"/>
                  </a:cubicBezTo>
                  <a:cubicBezTo>
                    <a:pt x="80158" y="69851"/>
                    <a:pt x="79925" y="69417"/>
                    <a:pt x="79658" y="69017"/>
                  </a:cubicBezTo>
                  <a:cubicBezTo>
                    <a:pt x="79358" y="68550"/>
                    <a:pt x="79358" y="68216"/>
                    <a:pt x="79324" y="67716"/>
                  </a:cubicBezTo>
                  <a:cubicBezTo>
                    <a:pt x="79258" y="67215"/>
                    <a:pt x="79191" y="66748"/>
                    <a:pt x="79191" y="66215"/>
                  </a:cubicBezTo>
                  <a:cubicBezTo>
                    <a:pt x="77623" y="65714"/>
                    <a:pt x="76456" y="63913"/>
                    <a:pt x="75755" y="62579"/>
                  </a:cubicBezTo>
                  <a:cubicBezTo>
                    <a:pt x="75255" y="61578"/>
                    <a:pt x="74754" y="60544"/>
                    <a:pt x="74321" y="59510"/>
                  </a:cubicBezTo>
                  <a:cubicBezTo>
                    <a:pt x="74054" y="58909"/>
                    <a:pt x="73787" y="58442"/>
                    <a:pt x="73453" y="57909"/>
                  </a:cubicBezTo>
                  <a:cubicBezTo>
                    <a:pt x="73287" y="57642"/>
                    <a:pt x="73187" y="57408"/>
                    <a:pt x="72986" y="57208"/>
                  </a:cubicBezTo>
                  <a:cubicBezTo>
                    <a:pt x="72886" y="57075"/>
                    <a:pt x="72553" y="56641"/>
                    <a:pt x="72419" y="56641"/>
                  </a:cubicBezTo>
                  <a:cubicBezTo>
                    <a:pt x="72253" y="56641"/>
                    <a:pt x="72119" y="56574"/>
                    <a:pt x="72052" y="56441"/>
                  </a:cubicBezTo>
                  <a:cubicBezTo>
                    <a:pt x="71852" y="56474"/>
                    <a:pt x="71652" y="56508"/>
                    <a:pt x="71452" y="56508"/>
                  </a:cubicBezTo>
                  <a:cubicBezTo>
                    <a:pt x="71218" y="56508"/>
                    <a:pt x="70952" y="56541"/>
                    <a:pt x="70718" y="56541"/>
                  </a:cubicBezTo>
                  <a:cubicBezTo>
                    <a:pt x="70151" y="56541"/>
                    <a:pt x="69584" y="56474"/>
                    <a:pt x="69084" y="56241"/>
                  </a:cubicBezTo>
                  <a:cubicBezTo>
                    <a:pt x="68250" y="55840"/>
                    <a:pt x="67416" y="55307"/>
                    <a:pt x="66749" y="54740"/>
                  </a:cubicBezTo>
                  <a:cubicBezTo>
                    <a:pt x="66348" y="54406"/>
                    <a:pt x="65915" y="54173"/>
                    <a:pt x="65548" y="53839"/>
                  </a:cubicBezTo>
                  <a:cubicBezTo>
                    <a:pt x="65281" y="53572"/>
                    <a:pt x="64881" y="53372"/>
                    <a:pt x="64680" y="53038"/>
                  </a:cubicBezTo>
                  <a:cubicBezTo>
                    <a:pt x="64680" y="53005"/>
                    <a:pt x="64647" y="52972"/>
                    <a:pt x="64647" y="52905"/>
                  </a:cubicBezTo>
                  <a:cubicBezTo>
                    <a:pt x="64514" y="53005"/>
                    <a:pt x="64380" y="53038"/>
                    <a:pt x="64213" y="53105"/>
                  </a:cubicBezTo>
                  <a:cubicBezTo>
                    <a:pt x="63847" y="53205"/>
                    <a:pt x="63513" y="53272"/>
                    <a:pt x="63146" y="53272"/>
                  </a:cubicBezTo>
                  <a:cubicBezTo>
                    <a:pt x="61678" y="53272"/>
                    <a:pt x="60144" y="52538"/>
                    <a:pt x="58843" y="52104"/>
                  </a:cubicBezTo>
                  <a:cubicBezTo>
                    <a:pt x="57809" y="51804"/>
                    <a:pt x="56775" y="51371"/>
                    <a:pt x="55807" y="50904"/>
                  </a:cubicBezTo>
                  <a:cubicBezTo>
                    <a:pt x="55340" y="50670"/>
                    <a:pt x="54940" y="50370"/>
                    <a:pt x="54507" y="50103"/>
                  </a:cubicBezTo>
                  <a:cubicBezTo>
                    <a:pt x="54273" y="49970"/>
                    <a:pt x="54040" y="49803"/>
                    <a:pt x="53839" y="49603"/>
                  </a:cubicBezTo>
                  <a:cubicBezTo>
                    <a:pt x="53606" y="50103"/>
                    <a:pt x="53339" y="50570"/>
                    <a:pt x="53039" y="51037"/>
                  </a:cubicBezTo>
                  <a:cubicBezTo>
                    <a:pt x="52972" y="51170"/>
                    <a:pt x="52872" y="51304"/>
                    <a:pt x="52772" y="51437"/>
                  </a:cubicBezTo>
                  <a:cubicBezTo>
                    <a:pt x="53472" y="51571"/>
                    <a:pt x="54206" y="51971"/>
                    <a:pt x="54773" y="52205"/>
                  </a:cubicBezTo>
                  <a:cubicBezTo>
                    <a:pt x="55941" y="52672"/>
                    <a:pt x="57008" y="53305"/>
                    <a:pt x="58109" y="53872"/>
                  </a:cubicBezTo>
                  <a:cubicBezTo>
                    <a:pt x="59210" y="54439"/>
                    <a:pt x="60311" y="54973"/>
                    <a:pt x="61378" y="55574"/>
                  </a:cubicBezTo>
                  <a:cubicBezTo>
                    <a:pt x="62245" y="56107"/>
                    <a:pt x="63413" y="56708"/>
                    <a:pt x="63980" y="57608"/>
                  </a:cubicBezTo>
                  <a:cubicBezTo>
                    <a:pt x="64247" y="58075"/>
                    <a:pt x="64314" y="58542"/>
                    <a:pt x="64280" y="59043"/>
                  </a:cubicBezTo>
                  <a:cubicBezTo>
                    <a:pt x="64781" y="59243"/>
                    <a:pt x="65248" y="59643"/>
                    <a:pt x="65648" y="60010"/>
                  </a:cubicBezTo>
                  <a:cubicBezTo>
                    <a:pt x="66515" y="60677"/>
                    <a:pt x="67382" y="61311"/>
                    <a:pt x="68216" y="62045"/>
                  </a:cubicBezTo>
                  <a:cubicBezTo>
                    <a:pt x="69050" y="62779"/>
                    <a:pt x="69817" y="63546"/>
                    <a:pt x="70551" y="64413"/>
                  </a:cubicBezTo>
                  <a:cubicBezTo>
                    <a:pt x="71118" y="65080"/>
                    <a:pt x="71819" y="65881"/>
                    <a:pt x="72019" y="66782"/>
                  </a:cubicBezTo>
                  <a:cubicBezTo>
                    <a:pt x="72186" y="67516"/>
                    <a:pt x="71986" y="68349"/>
                    <a:pt x="71585" y="69083"/>
                  </a:cubicBezTo>
                  <a:cubicBezTo>
                    <a:pt x="71986" y="69417"/>
                    <a:pt x="72253" y="69951"/>
                    <a:pt x="72453" y="70418"/>
                  </a:cubicBezTo>
                  <a:cubicBezTo>
                    <a:pt x="72786" y="71285"/>
                    <a:pt x="73187" y="72219"/>
                    <a:pt x="73387" y="73153"/>
                  </a:cubicBezTo>
                  <a:cubicBezTo>
                    <a:pt x="73787" y="75121"/>
                    <a:pt x="73787" y="77156"/>
                    <a:pt x="73320" y="79124"/>
                  </a:cubicBezTo>
                  <a:cubicBezTo>
                    <a:pt x="73187" y="79624"/>
                    <a:pt x="72853" y="79991"/>
                    <a:pt x="72419" y="80258"/>
                  </a:cubicBezTo>
                  <a:cubicBezTo>
                    <a:pt x="72686" y="80658"/>
                    <a:pt x="72853" y="81092"/>
                    <a:pt x="73020" y="81492"/>
                  </a:cubicBezTo>
                  <a:cubicBezTo>
                    <a:pt x="73387" y="82293"/>
                    <a:pt x="73520" y="83093"/>
                    <a:pt x="73620" y="83994"/>
                  </a:cubicBezTo>
                  <a:cubicBezTo>
                    <a:pt x="73720" y="84961"/>
                    <a:pt x="73854" y="85929"/>
                    <a:pt x="74154" y="86863"/>
                  </a:cubicBezTo>
                  <a:cubicBezTo>
                    <a:pt x="74287" y="87296"/>
                    <a:pt x="74421" y="87697"/>
                    <a:pt x="74588" y="88097"/>
                  </a:cubicBezTo>
                  <a:cubicBezTo>
                    <a:pt x="74688" y="88364"/>
                    <a:pt x="74921" y="88697"/>
                    <a:pt x="74888" y="89031"/>
                  </a:cubicBezTo>
                  <a:cubicBezTo>
                    <a:pt x="74821" y="89431"/>
                    <a:pt x="74588" y="89565"/>
                    <a:pt x="74254" y="89565"/>
                  </a:cubicBezTo>
                  <a:cubicBezTo>
                    <a:pt x="73420" y="89565"/>
                    <a:pt x="72052" y="88697"/>
                    <a:pt x="71752" y="88430"/>
                  </a:cubicBezTo>
                  <a:cubicBezTo>
                    <a:pt x="71085" y="87830"/>
                    <a:pt x="70651" y="86996"/>
                    <a:pt x="70184" y="86262"/>
                  </a:cubicBezTo>
                  <a:cubicBezTo>
                    <a:pt x="69684" y="85528"/>
                    <a:pt x="69184" y="84861"/>
                    <a:pt x="68850" y="84027"/>
                  </a:cubicBezTo>
                  <a:cubicBezTo>
                    <a:pt x="68483" y="83127"/>
                    <a:pt x="68250" y="82259"/>
                    <a:pt x="68150" y="81292"/>
                  </a:cubicBezTo>
                  <a:cubicBezTo>
                    <a:pt x="68116" y="80958"/>
                    <a:pt x="68150" y="80491"/>
                    <a:pt x="68316" y="80191"/>
                  </a:cubicBezTo>
                  <a:cubicBezTo>
                    <a:pt x="68016" y="79991"/>
                    <a:pt x="67783" y="79724"/>
                    <a:pt x="67616" y="79424"/>
                  </a:cubicBezTo>
                  <a:cubicBezTo>
                    <a:pt x="67316" y="78757"/>
                    <a:pt x="67182" y="77790"/>
                    <a:pt x="67316" y="77089"/>
                  </a:cubicBezTo>
                  <a:cubicBezTo>
                    <a:pt x="67516" y="75922"/>
                    <a:pt x="67749" y="74787"/>
                    <a:pt x="67816" y="73587"/>
                  </a:cubicBezTo>
                  <a:cubicBezTo>
                    <a:pt x="67883" y="73053"/>
                    <a:pt x="67916" y="72519"/>
                    <a:pt x="67883" y="71985"/>
                  </a:cubicBezTo>
                  <a:cubicBezTo>
                    <a:pt x="67883" y="71719"/>
                    <a:pt x="67816" y="71485"/>
                    <a:pt x="67816" y="71218"/>
                  </a:cubicBezTo>
                  <a:cubicBezTo>
                    <a:pt x="67783" y="71018"/>
                    <a:pt x="67816" y="70785"/>
                    <a:pt x="67816" y="70584"/>
                  </a:cubicBezTo>
                  <a:cubicBezTo>
                    <a:pt x="67783" y="70551"/>
                    <a:pt x="67783" y="70518"/>
                    <a:pt x="67783" y="70484"/>
                  </a:cubicBezTo>
                  <a:cubicBezTo>
                    <a:pt x="67583" y="70384"/>
                    <a:pt x="67416" y="70251"/>
                    <a:pt x="67216" y="70117"/>
                  </a:cubicBezTo>
                  <a:cubicBezTo>
                    <a:pt x="66348" y="69417"/>
                    <a:pt x="65614" y="68650"/>
                    <a:pt x="64947" y="67782"/>
                  </a:cubicBezTo>
                  <a:cubicBezTo>
                    <a:pt x="64213" y="66815"/>
                    <a:pt x="63780" y="65781"/>
                    <a:pt x="63146" y="64780"/>
                  </a:cubicBezTo>
                  <a:cubicBezTo>
                    <a:pt x="62846" y="64247"/>
                    <a:pt x="62479" y="63746"/>
                    <a:pt x="62145" y="63246"/>
                  </a:cubicBezTo>
                  <a:cubicBezTo>
                    <a:pt x="61878" y="62879"/>
                    <a:pt x="61745" y="62412"/>
                    <a:pt x="61512" y="62012"/>
                  </a:cubicBezTo>
                  <a:cubicBezTo>
                    <a:pt x="61478" y="62045"/>
                    <a:pt x="61445" y="62045"/>
                    <a:pt x="61378" y="62045"/>
                  </a:cubicBezTo>
                  <a:lnTo>
                    <a:pt x="61111" y="62045"/>
                  </a:lnTo>
                  <a:cubicBezTo>
                    <a:pt x="60077" y="62045"/>
                    <a:pt x="59143" y="61445"/>
                    <a:pt x="58376" y="60844"/>
                  </a:cubicBezTo>
                  <a:cubicBezTo>
                    <a:pt x="57475" y="60177"/>
                    <a:pt x="56708" y="59376"/>
                    <a:pt x="55874" y="58643"/>
                  </a:cubicBezTo>
                  <a:cubicBezTo>
                    <a:pt x="55407" y="58242"/>
                    <a:pt x="54974" y="57809"/>
                    <a:pt x="54573" y="57375"/>
                  </a:cubicBezTo>
                  <a:cubicBezTo>
                    <a:pt x="54140" y="56908"/>
                    <a:pt x="53606" y="56541"/>
                    <a:pt x="53206" y="56074"/>
                  </a:cubicBezTo>
                  <a:cubicBezTo>
                    <a:pt x="52338" y="55173"/>
                    <a:pt x="51304" y="54473"/>
                    <a:pt x="50470" y="53539"/>
                  </a:cubicBezTo>
                  <a:cubicBezTo>
                    <a:pt x="50437" y="53572"/>
                    <a:pt x="50404" y="53606"/>
                    <a:pt x="50370" y="53606"/>
                  </a:cubicBezTo>
                  <a:cubicBezTo>
                    <a:pt x="50370" y="53606"/>
                    <a:pt x="50370" y="53606"/>
                    <a:pt x="50370" y="53639"/>
                  </a:cubicBezTo>
                  <a:cubicBezTo>
                    <a:pt x="50737" y="54039"/>
                    <a:pt x="51137" y="54406"/>
                    <a:pt x="51504" y="54806"/>
                  </a:cubicBezTo>
                  <a:cubicBezTo>
                    <a:pt x="52205" y="55640"/>
                    <a:pt x="52839" y="56541"/>
                    <a:pt x="53372" y="57508"/>
                  </a:cubicBezTo>
                  <a:cubicBezTo>
                    <a:pt x="53939" y="58509"/>
                    <a:pt x="54440" y="59577"/>
                    <a:pt x="54907" y="60644"/>
                  </a:cubicBezTo>
                  <a:cubicBezTo>
                    <a:pt x="55407" y="61778"/>
                    <a:pt x="55574" y="62846"/>
                    <a:pt x="55641" y="64080"/>
                  </a:cubicBezTo>
                  <a:cubicBezTo>
                    <a:pt x="55741" y="66448"/>
                    <a:pt x="55240" y="68716"/>
                    <a:pt x="54440" y="70918"/>
                  </a:cubicBezTo>
                  <a:cubicBezTo>
                    <a:pt x="54073" y="71985"/>
                    <a:pt x="53539" y="72853"/>
                    <a:pt x="52872" y="73720"/>
                  </a:cubicBezTo>
                  <a:cubicBezTo>
                    <a:pt x="52272" y="74521"/>
                    <a:pt x="51805" y="75421"/>
                    <a:pt x="51037" y="76088"/>
                  </a:cubicBezTo>
                  <a:cubicBezTo>
                    <a:pt x="50137" y="76889"/>
                    <a:pt x="49136" y="77423"/>
                    <a:pt x="48135" y="78090"/>
                  </a:cubicBezTo>
                  <a:cubicBezTo>
                    <a:pt x="47602" y="78390"/>
                    <a:pt x="47101" y="78724"/>
                    <a:pt x="46501" y="78857"/>
                  </a:cubicBezTo>
                  <a:cubicBezTo>
                    <a:pt x="46034" y="78957"/>
                    <a:pt x="45500" y="78990"/>
                    <a:pt x="45033" y="78990"/>
                  </a:cubicBezTo>
                  <a:lnTo>
                    <a:pt x="44032" y="78990"/>
                  </a:lnTo>
                  <a:cubicBezTo>
                    <a:pt x="43532" y="78990"/>
                    <a:pt x="43032" y="78957"/>
                    <a:pt x="42531" y="78857"/>
                  </a:cubicBezTo>
                  <a:cubicBezTo>
                    <a:pt x="41931" y="78724"/>
                    <a:pt x="41431" y="78390"/>
                    <a:pt x="40930" y="78090"/>
                  </a:cubicBezTo>
                  <a:cubicBezTo>
                    <a:pt x="39896" y="77423"/>
                    <a:pt x="38929" y="76889"/>
                    <a:pt x="37995" y="76088"/>
                  </a:cubicBezTo>
                  <a:cubicBezTo>
                    <a:pt x="37228" y="75421"/>
                    <a:pt x="36761" y="74521"/>
                    <a:pt x="36160" y="73720"/>
                  </a:cubicBezTo>
                  <a:cubicBezTo>
                    <a:pt x="35493" y="72853"/>
                    <a:pt x="34993" y="71985"/>
                    <a:pt x="34626" y="70918"/>
                  </a:cubicBezTo>
                  <a:cubicBezTo>
                    <a:pt x="33792" y="68716"/>
                    <a:pt x="33291" y="66448"/>
                    <a:pt x="33391" y="64080"/>
                  </a:cubicBezTo>
                  <a:cubicBezTo>
                    <a:pt x="33458" y="62846"/>
                    <a:pt x="33625" y="61778"/>
                    <a:pt x="34125" y="60644"/>
                  </a:cubicBezTo>
                  <a:cubicBezTo>
                    <a:pt x="34626" y="59577"/>
                    <a:pt x="35093" y="58509"/>
                    <a:pt x="35660" y="57508"/>
                  </a:cubicBezTo>
                  <a:cubicBezTo>
                    <a:pt x="36193" y="56541"/>
                    <a:pt x="36827" y="55640"/>
                    <a:pt x="37528" y="54806"/>
                  </a:cubicBezTo>
                  <a:cubicBezTo>
                    <a:pt x="37895" y="54406"/>
                    <a:pt x="38328" y="54039"/>
                    <a:pt x="38662" y="53639"/>
                  </a:cubicBezTo>
                  <a:cubicBezTo>
                    <a:pt x="38662" y="53606"/>
                    <a:pt x="38662" y="53606"/>
                    <a:pt x="38662" y="53606"/>
                  </a:cubicBezTo>
                  <a:cubicBezTo>
                    <a:pt x="38629" y="53606"/>
                    <a:pt x="38595" y="53572"/>
                    <a:pt x="38562" y="53539"/>
                  </a:cubicBezTo>
                  <a:cubicBezTo>
                    <a:pt x="37761" y="54473"/>
                    <a:pt x="36694" y="55173"/>
                    <a:pt x="35860" y="56074"/>
                  </a:cubicBezTo>
                  <a:cubicBezTo>
                    <a:pt x="35426" y="56541"/>
                    <a:pt x="34926" y="56908"/>
                    <a:pt x="34492" y="57375"/>
                  </a:cubicBezTo>
                  <a:cubicBezTo>
                    <a:pt x="34059" y="57809"/>
                    <a:pt x="33625" y="58242"/>
                    <a:pt x="33191" y="58643"/>
                  </a:cubicBezTo>
                  <a:cubicBezTo>
                    <a:pt x="32357" y="59376"/>
                    <a:pt x="31557" y="60177"/>
                    <a:pt x="30656" y="60844"/>
                  </a:cubicBezTo>
                  <a:cubicBezTo>
                    <a:pt x="29889" y="61445"/>
                    <a:pt x="28955" y="62045"/>
                    <a:pt x="27954" y="62045"/>
                  </a:cubicBezTo>
                  <a:lnTo>
                    <a:pt x="27654" y="62045"/>
                  </a:lnTo>
                  <a:cubicBezTo>
                    <a:pt x="27621" y="62045"/>
                    <a:pt x="27554" y="62045"/>
                    <a:pt x="27521" y="62012"/>
                  </a:cubicBezTo>
                  <a:cubicBezTo>
                    <a:pt x="27287" y="62412"/>
                    <a:pt x="27154" y="62879"/>
                    <a:pt x="26887" y="63246"/>
                  </a:cubicBezTo>
                  <a:cubicBezTo>
                    <a:pt x="26553" y="63746"/>
                    <a:pt x="26220" y="64247"/>
                    <a:pt x="25919" y="64780"/>
                  </a:cubicBezTo>
                  <a:cubicBezTo>
                    <a:pt x="25286" y="65781"/>
                    <a:pt x="24852" y="66815"/>
                    <a:pt x="24118" y="67782"/>
                  </a:cubicBezTo>
                  <a:cubicBezTo>
                    <a:pt x="23418" y="68650"/>
                    <a:pt x="22684" y="69417"/>
                    <a:pt x="21817" y="70117"/>
                  </a:cubicBezTo>
                  <a:cubicBezTo>
                    <a:pt x="21650" y="70251"/>
                    <a:pt x="21450" y="70384"/>
                    <a:pt x="21283" y="70484"/>
                  </a:cubicBezTo>
                  <a:cubicBezTo>
                    <a:pt x="21249" y="70518"/>
                    <a:pt x="21249" y="70551"/>
                    <a:pt x="21216" y="70584"/>
                  </a:cubicBezTo>
                  <a:cubicBezTo>
                    <a:pt x="21216" y="70785"/>
                    <a:pt x="21249" y="71018"/>
                    <a:pt x="21249" y="71218"/>
                  </a:cubicBezTo>
                  <a:cubicBezTo>
                    <a:pt x="21216" y="71485"/>
                    <a:pt x="21149" y="71719"/>
                    <a:pt x="21149" y="71985"/>
                  </a:cubicBezTo>
                  <a:cubicBezTo>
                    <a:pt x="21116" y="72519"/>
                    <a:pt x="21183" y="73053"/>
                    <a:pt x="21216" y="73587"/>
                  </a:cubicBezTo>
                  <a:cubicBezTo>
                    <a:pt x="21316" y="74787"/>
                    <a:pt x="21550" y="75922"/>
                    <a:pt x="21750" y="77089"/>
                  </a:cubicBezTo>
                  <a:cubicBezTo>
                    <a:pt x="21850" y="77790"/>
                    <a:pt x="21716" y="78757"/>
                    <a:pt x="21416" y="79424"/>
                  </a:cubicBezTo>
                  <a:cubicBezTo>
                    <a:pt x="21283" y="79724"/>
                    <a:pt x="21016" y="79991"/>
                    <a:pt x="20716" y="80191"/>
                  </a:cubicBezTo>
                  <a:cubicBezTo>
                    <a:pt x="20916" y="80491"/>
                    <a:pt x="20916" y="80958"/>
                    <a:pt x="20883" y="81292"/>
                  </a:cubicBezTo>
                  <a:cubicBezTo>
                    <a:pt x="20782" y="82259"/>
                    <a:pt x="20582" y="83127"/>
                    <a:pt x="20182" y="84027"/>
                  </a:cubicBezTo>
                  <a:cubicBezTo>
                    <a:pt x="19848" y="84861"/>
                    <a:pt x="19348" y="85528"/>
                    <a:pt x="18848" y="86262"/>
                  </a:cubicBezTo>
                  <a:cubicBezTo>
                    <a:pt x="18381" y="86996"/>
                    <a:pt x="17947" y="87830"/>
                    <a:pt x="17313" y="88430"/>
                  </a:cubicBezTo>
                  <a:cubicBezTo>
                    <a:pt x="16980" y="88697"/>
                    <a:pt x="15612" y="89565"/>
                    <a:pt x="14812" y="89565"/>
                  </a:cubicBezTo>
                  <a:cubicBezTo>
                    <a:pt x="14445" y="89565"/>
                    <a:pt x="14211" y="89431"/>
                    <a:pt x="14178" y="89031"/>
                  </a:cubicBezTo>
                  <a:cubicBezTo>
                    <a:pt x="14144" y="88697"/>
                    <a:pt x="14345" y="88364"/>
                    <a:pt x="14478" y="88097"/>
                  </a:cubicBezTo>
                  <a:cubicBezTo>
                    <a:pt x="14645" y="87697"/>
                    <a:pt x="14778" y="87296"/>
                    <a:pt x="14912" y="86863"/>
                  </a:cubicBezTo>
                  <a:cubicBezTo>
                    <a:pt x="15212" y="85929"/>
                    <a:pt x="15345" y="84961"/>
                    <a:pt x="15445" y="83994"/>
                  </a:cubicBezTo>
                  <a:cubicBezTo>
                    <a:pt x="15512" y="83093"/>
                    <a:pt x="15679" y="82293"/>
                    <a:pt x="16012" y="81492"/>
                  </a:cubicBezTo>
                  <a:cubicBezTo>
                    <a:pt x="16179" y="81092"/>
                    <a:pt x="16379" y="80658"/>
                    <a:pt x="16613" y="80258"/>
                  </a:cubicBezTo>
                  <a:cubicBezTo>
                    <a:pt x="16179" y="79991"/>
                    <a:pt x="15846" y="79624"/>
                    <a:pt x="15746" y="79124"/>
                  </a:cubicBezTo>
                  <a:cubicBezTo>
                    <a:pt x="15245" y="77156"/>
                    <a:pt x="15245" y="75121"/>
                    <a:pt x="15645" y="73153"/>
                  </a:cubicBezTo>
                  <a:cubicBezTo>
                    <a:pt x="15846" y="72219"/>
                    <a:pt x="16246" y="71285"/>
                    <a:pt x="16613" y="70418"/>
                  </a:cubicBezTo>
                  <a:cubicBezTo>
                    <a:pt x="16780" y="69951"/>
                    <a:pt x="17046" y="69417"/>
                    <a:pt x="17480" y="69083"/>
                  </a:cubicBezTo>
                  <a:cubicBezTo>
                    <a:pt x="17080" y="68349"/>
                    <a:pt x="16880" y="67516"/>
                    <a:pt x="17046" y="66782"/>
                  </a:cubicBezTo>
                  <a:cubicBezTo>
                    <a:pt x="17247" y="65881"/>
                    <a:pt x="17947" y="65080"/>
                    <a:pt x="18514" y="64413"/>
                  </a:cubicBezTo>
                  <a:cubicBezTo>
                    <a:pt x="19215" y="63546"/>
                    <a:pt x="20015" y="62779"/>
                    <a:pt x="20849" y="62045"/>
                  </a:cubicBezTo>
                  <a:cubicBezTo>
                    <a:pt x="21683" y="61311"/>
                    <a:pt x="22550" y="60677"/>
                    <a:pt x="23384" y="60010"/>
                  </a:cubicBezTo>
                  <a:cubicBezTo>
                    <a:pt x="23818" y="59643"/>
                    <a:pt x="24285" y="59243"/>
                    <a:pt x="24785" y="59043"/>
                  </a:cubicBezTo>
                  <a:cubicBezTo>
                    <a:pt x="24719" y="58542"/>
                    <a:pt x="24819" y="58075"/>
                    <a:pt x="25086" y="57608"/>
                  </a:cubicBezTo>
                  <a:cubicBezTo>
                    <a:pt x="25619" y="56708"/>
                    <a:pt x="26787" y="56107"/>
                    <a:pt x="27654" y="55574"/>
                  </a:cubicBezTo>
                  <a:cubicBezTo>
                    <a:pt x="28721" y="54973"/>
                    <a:pt x="29856" y="54439"/>
                    <a:pt x="30923" y="53872"/>
                  </a:cubicBezTo>
                  <a:cubicBezTo>
                    <a:pt x="32024" y="53305"/>
                    <a:pt x="33125" y="52672"/>
                    <a:pt x="34259" y="52205"/>
                  </a:cubicBezTo>
                  <a:cubicBezTo>
                    <a:pt x="34859" y="51971"/>
                    <a:pt x="35560" y="51571"/>
                    <a:pt x="36260" y="51437"/>
                  </a:cubicBezTo>
                  <a:cubicBezTo>
                    <a:pt x="36160" y="51304"/>
                    <a:pt x="36093" y="51170"/>
                    <a:pt x="35993" y="51037"/>
                  </a:cubicBezTo>
                  <a:cubicBezTo>
                    <a:pt x="35693" y="50570"/>
                    <a:pt x="35426" y="50103"/>
                    <a:pt x="35226" y="49603"/>
                  </a:cubicBezTo>
                  <a:cubicBezTo>
                    <a:pt x="35026" y="49803"/>
                    <a:pt x="34759" y="49970"/>
                    <a:pt x="34526" y="50103"/>
                  </a:cubicBezTo>
                  <a:cubicBezTo>
                    <a:pt x="34125" y="50370"/>
                    <a:pt x="33692" y="50670"/>
                    <a:pt x="33225" y="50904"/>
                  </a:cubicBezTo>
                  <a:cubicBezTo>
                    <a:pt x="32257" y="51371"/>
                    <a:pt x="31223" y="51804"/>
                    <a:pt x="30189" y="52104"/>
                  </a:cubicBezTo>
                  <a:cubicBezTo>
                    <a:pt x="28888" y="52538"/>
                    <a:pt x="27354" y="53272"/>
                    <a:pt x="25919" y="53272"/>
                  </a:cubicBezTo>
                  <a:cubicBezTo>
                    <a:pt x="25553" y="53272"/>
                    <a:pt x="25186" y="53205"/>
                    <a:pt x="24852" y="53105"/>
                  </a:cubicBezTo>
                  <a:cubicBezTo>
                    <a:pt x="24685" y="53038"/>
                    <a:pt x="24518" y="53005"/>
                    <a:pt x="24385" y="52905"/>
                  </a:cubicBezTo>
                  <a:cubicBezTo>
                    <a:pt x="24385" y="52972"/>
                    <a:pt x="24385" y="53005"/>
                    <a:pt x="24352" y="53038"/>
                  </a:cubicBezTo>
                  <a:cubicBezTo>
                    <a:pt x="24185" y="53372"/>
                    <a:pt x="23751" y="53572"/>
                    <a:pt x="23484" y="53839"/>
                  </a:cubicBezTo>
                  <a:cubicBezTo>
                    <a:pt x="23117" y="54173"/>
                    <a:pt x="22684" y="54406"/>
                    <a:pt x="22317" y="54740"/>
                  </a:cubicBezTo>
                  <a:cubicBezTo>
                    <a:pt x="21616" y="55307"/>
                    <a:pt x="20782" y="55840"/>
                    <a:pt x="19982" y="56241"/>
                  </a:cubicBezTo>
                  <a:cubicBezTo>
                    <a:pt x="19448" y="56474"/>
                    <a:pt x="18914" y="56541"/>
                    <a:pt x="18347" y="56541"/>
                  </a:cubicBezTo>
                  <a:cubicBezTo>
                    <a:pt x="18081" y="56541"/>
                    <a:pt x="17847" y="56508"/>
                    <a:pt x="17580" y="56508"/>
                  </a:cubicBezTo>
                  <a:cubicBezTo>
                    <a:pt x="17380" y="56508"/>
                    <a:pt x="17180" y="56474"/>
                    <a:pt x="16980" y="56441"/>
                  </a:cubicBezTo>
                  <a:cubicBezTo>
                    <a:pt x="16913" y="56574"/>
                    <a:pt x="16813" y="56641"/>
                    <a:pt x="16646" y="56641"/>
                  </a:cubicBezTo>
                  <a:cubicBezTo>
                    <a:pt x="16479" y="56641"/>
                    <a:pt x="16146" y="57075"/>
                    <a:pt x="16046" y="57208"/>
                  </a:cubicBezTo>
                  <a:cubicBezTo>
                    <a:pt x="15879" y="57408"/>
                    <a:pt x="15746" y="57642"/>
                    <a:pt x="15612" y="57909"/>
                  </a:cubicBezTo>
                  <a:cubicBezTo>
                    <a:pt x="15245" y="58442"/>
                    <a:pt x="14978" y="58909"/>
                    <a:pt x="14745" y="59510"/>
                  </a:cubicBezTo>
                  <a:cubicBezTo>
                    <a:pt x="14278" y="60544"/>
                    <a:pt x="13777" y="61578"/>
                    <a:pt x="13277" y="62579"/>
                  </a:cubicBezTo>
                  <a:cubicBezTo>
                    <a:pt x="12577" y="63913"/>
                    <a:pt x="11409" y="65714"/>
                    <a:pt x="9875" y="66215"/>
                  </a:cubicBezTo>
                  <a:cubicBezTo>
                    <a:pt x="9841" y="66748"/>
                    <a:pt x="9775" y="67215"/>
                    <a:pt x="9741" y="67716"/>
                  </a:cubicBezTo>
                  <a:cubicBezTo>
                    <a:pt x="9675" y="68216"/>
                    <a:pt x="9675" y="68550"/>
                    <a:pt x="9408" y="69017"/>
                  </a:cubicBezTo>
                  <a:cubicBezTo>
                    <a:pt x="9141" y="69417"/>
                    <a:pt x="8874" y="69851"/>
                    <a:pt x="8574" y="70251"/>
                  </a:cubicBezTo>
                  <a:cubicBezTo>
                    <a:pt x="8240" y="70684"/>
                    <a:pt x="7873" y="71051"/>
                    <a:pt x="7506" y="71418"/>
                  </a:cubicBezTo>
                  <a:cubicBezTo>
                    <a:pt x="6806" y="72186"/>
                    <a:pt x="6072" y="72986"/>
                    <a:pt x="5238" y="73620"/>
                  </a:cubicBezTo>
                  <a:cubicBezTo>
                    <a:pt x="4571" y="74120"/>
                    <a:pt x="3770" y="74387"/>
                    <a:pt x="2970" y="74754"/>
                  </a:cubicBezTo>
                  <a:cubicBezTo>
                    <a:pt x="2503" y="74954"/>
                    <a:pt x="2002" y="75254"/>
                    <a:pt x="1435" y="75321"/>
                  </a:cubicBezTo>
                  <a:cubicBezTo>
                    <a:pt x="1402" y="75321"/>
                    <a:pt x="1369" y="75354"/>
                    <a:pt x="1302" y="75354"/>
                  </a:cubicBezTo>
                  <a:cubicBezTo>
                    <a:pt x="868" y="75354"/>
                    <a:pt x="335" y="75054"/>
                    <a:pt x="501" y="74521"/>
                  </a:cubicBezTo>
                  <a:cubicBezTo>
                    <a:pt x="635" y="74154"/>
                    <a:pt x="1068" y="73853"/>
                    <a:pt x="1302" y="73587"/>
                  </a:cubicBezTo>
                  <a:cubicBezTo>
                    <a:pt x="1669" y="73220"/>
                    <a:pt x="1969" y="72786"/>
                    <a:pt x="2269" y="72386"/>
                  </a:cubicBezTo>
                  <a:cubicBezTo>
                    <a:pt x="2936" y="71485"/>
                    <a:pt x="3537" y="70584"/>
                    <a:pt x="4037" y="69584"/>
                  </a:cubicBezTo>
                  <a:cubicBezTo>
                    <a:pt x="4504" y="68716"/>
                    <a:pt x="4871" y="67749"/>
                    <a:pt x="5371" y="66882"/>
                  </a:cubicBezTo>
                  <a:cubicBezTo>
                    <a:pt x="5705" y="66281"/>
                    <a:pt x="6205" y="65581"/>
                    <a:pt x="6839" y="65181"/>
                  </a:cubicBezTo>
                  <a:cubicBezTo>
                    <a:pt x="6439" y="64513"/>
                    <a:pt x="6406" y="63780"/>
                    <a:pt x="6672" y="63012"/>
                  </a:cubicBezTo>
                  <a:cubicBezTo>
                    <a:pt x="7306" y="60978"/>
                    <a:pt x="8841" y="59343"/>
                    <a:pt x="10242" y="57775"/>
                  </a:cubicBezTo>
                  <a:cubicBezTo>
                    <a:pt x="11042" y="56908"/>
                    <a:pt x="11843" y="56007"/>
                    <a:pt x="12777" y="55240"/>
                  </a:cubicBezTo>
                  <a:cubicBezTo>
                    <a:pt x="13177" y="54906"/>
                    <a:pt x="13611" y="54606"/>
                    <a:pt x="14044" y="54306"/>
                  </a:cubicBezTo>
                  <a:cubicBezTo>
                    <a:pt x="14244" y="54173"/>
                    <a:pt x="14411" y="54039"/>
                    <a:pt x="14611" y="53972"/>
                  </a:cubicBezTo>
                  <a:cubicBezTo>
                    <a:pt x="14611" y="53972"/>
                    <a:pt x="14678" y="53939"/>
                    <a:pt x="14745" y="53939"/>
                  </a:cubicBezTo>
                  <a:cubicBezTo>
                    <a:pt x="14711" y="53405"/>
                    <a:pt x="14845" y="52872"/>
                    <a:pt x="15112" y="52438"/>
                  </a:cubicBezTo>
                  <a:cubicBezTo>
                    <a:pt x="15979" y="51037"/>
                    <a:pt x="17580" y="50203"/>
                    <a:pt x="19081" y="49603"/>
                  </a:cubicBezTo>
                  <a:cubicBezTo>
                    <a:pt x="19949" y="49302"/>
                    <a:pt x="20816" y="49002"/>
                    <a:pt x="21750" y="48936"/>
                  </a:cubicBezTo>
                  <a:cubicBezTo>
                    <a:pt x="21850" y="48902"/>
                    <a:pt x="21950" y="48902"/>
                    <a:pt x="22050" y="48902"/>
                  </a:cubicBezTo>
                  <a:cubicBezTo>
                    <a:pt x="22417" y="48902"/>
                    <a:pt x="22784" y="48969"/>
                    <a:pt x="23151" y="49036"/>
                  </a:cubicBezTo>
                  <a:cubicBezTo>
                    <a:pt x="23418" y="49102"/>
                    <a:pt x="23718" y="49136"/>
                    <a:pt x="23985" y="49202"/>
                  </a:cubicBezTo>
                  <a:cubicBezTo>
                    <a:pt x="24652" y="47635"/>
                    <a:pt x="26253" y="47034"/>
                    <a:pt x="27754" y="46534"/>
                  </a:cubicBezTo>
                  <a:cubicBezTo>
                    <a:pt x="27821" y="46500"/>
                    <a:pt x="27854" y="46500"/>
                    <a:pt x="27888" y="46500"/>
                  </a:cubicBezTo>
                  <a:lnTo>
                    <a:pt x="27187" y="46500"/>
                  </a:lnTo>
                  <a:cubicBezTo>
                    <a:pt x="25719" y="46500"/>
                    <a:pt x="24118" y="46267"/>
                    <a:pt x="23318" y="44966"/>
                  </a:cubicBezTo>
                  <a:cubicBezTo>
                    <a:pt x="23284" y="44933"/>
                    <a:pt x="23251" y="44866"/>
                    <a:pt x="23218" y="44799"/>
                  </a:cubicBezTo>
                  <a:cubicBezTo>
                    <a:pt x="23017" y="44866"/>
                    <a:pt x="22751" y="44833"/>
                    <a:pt x="22517" y="44899"/>
                  </a:cubicBezTo>
                  <a:cubicBezTo>
                    <a:pt x="22384" y="44933"/>
                    <a:pt x="22284" y="44933"/>
                    <a:pt x="22183" y="44933"/>
                  </a:cubicBezTo>
                  <a:cubicBezTo>
                    <a:pt x="21883" y="44933"/>
                    <a:pt x="21583" y="44866"/>
                    <a:pt x="21249" y="44833"/>
                  </a:cubicBezTo>
                  <a:cubicBezTo>
                    <a:pt x="20849" y="44766"/>
                    <a:pt x="20449" y="44799"/>
                    <a:pt x="20049" y="44666"/>
                  </a:cubicBezTo>
                  <a:cubicBezTo>
                    <a:pt x="19615" y="44499"/>
                    <a:pt x="19181" y="44299"/>
                    <a:pt x="18781" y="44065"/>
                  </a:cubicBezTo>
                  <a:cubicBezTo>
                    <a:pt x="17313" y="43231"/>
                    <a:pt x="16012" y="41864"/>
                    <a:pt x="15512" y="40263"/>
                  </a:cubicBezTo>
                  <a:cubicBezTo>
                    <a:pt x="15379" y="39862"/>
                    <a:pt x="15345" y="39495"/>
                    <a:pt x="15379" y="39129"/>
                  </a:cubicBezTo>
                  <a:lnTo>
                    <a:pt x="15279" y="39129"/>
                  </a:lnTo>
                  <a:cubicBezTo>
                    <a:pt x="14411" y="39129"/>
                    <a:pt x="13544" y="39028"/>
                    <a:pt x="12710" y="38662"/>
                  </a:cubicBezTo>
                  <a:cubicBezTo>
                    <a:pt x="11976" y="38328"/>
                    <a:pt x="11276" y="37894"/>
                    <a:pt x="10709" y="37294"/>
                  </a:cubicBezTo>
                  <a:cubicBezTo>
                    <a:pt x="10175" y="36760"/>
                    <a:pt x="9708" y="36026"/>
                    <a:pt x="9508" y="35292"/>
                  </a:cubicBezTo>
                  <a:cubicBezTo>
                    <a:pt x="9441" y="35026"/>
                    <a:pt x="9474" y="34759"/>
                    <a:pt x="9541" y="34525"/>
                  </a:cubicBezTo>
                  <a:cubicBezTo>
                    <a:pt x="9408" y="34459"/>
                    <a:pt x="9274" y="34425"/>
                    <a:pt x="9141" y="34358"/>
                  </a:cubicBezTo>
                  <a:cubicBezTo>
                    <a:pt x="8907" y="34225"/>
                    <a:pt x="8707" y="34058"/>
                    <a:pt x="8474" y="33925"/>
                  </a:cubicBezTo>
                  <a:cubicBezTo>
                    <a:pt x="7907" y="33725"/>
                    <a:pt x="7340" y="33525"/>
                    <a:pt x="6806" y="33358"/>
                  </a:cubicBezTo>
                  <a:cubicBezTo>
                    <a:pt x="6239" y="33224"/>
                    <a:pt x="5638" y="33091"/>
                    <a:pt x="5071" y="32957"/>
                  </a:cubicBezTo>
                  <a:cubicBezTo>
                    <a:pt x="4538" y="32857"/>
                    <a:pt x="3970" y="32591"/>
                    <a:pt x="3437" y="32591"/>
                  </a:cubicBezTo>
                  <a:lnTo>
                    <a:pt x="3370" y="32591"/>
                  </a:lnTo>
                  <a:cubicBezTo>
                    <a:pt x="2870" y="32624"/>
                    <a:pt x="2436" y="32857"/>
                    <a:pt x="1936" y="32857"/>
                  </a:cubicBezTo>
                  <a:lnTo>
                    <a:pt x="1836" y="32857"/>
                  </a:lnTo>
                  <a:cubicBezTo>
                    <a:pt x="1302" y="32824"/>
                    <a:pt x="1035" y="32324"/>
                    <a:pt x="1269" y="31823"/>
                  </a:cubicBezTo>
                  <a:cubicBezTo>
                    <a:pt x="2136" y="30256"/>
                    <a:pt x="3670" y="29221"/>
                    <a:pt x="5371" y="28754"/>
                  </a:cubicBezTo>
                  <a:cubicBezTo>
                    <a:pt x="6005" y="28588"/>
                    <a:pt x="6672" y="28488"/>
                    <a:pt x="7340" y="28488"/>
                  </a:cubicBezTo>
                  <a:cubicBezTo>
                    <a:pt x="8607" y="28488"/>
                    <a:pt x="9875" y="28788"/>
                    <a:pt x="10942" y="29422"/>
                  </a:cubicBezTo>
                  <a:cubicBezTo>
                    <a:pt x="11643" y="29855"/>
                    <a:pt x="12243" y="30456"/>
                    <a:pt x="12643" y="31156"/>
                  </a:cubicBezTo>
                  <a:cubicBezTo>
                    <a:pt x="12743" y="31323"/>
                    <a:pt x="12843" y="31556"/>
                    <a:pt x="12877" y="31790"/>
                  </a:cubicBezTo>
                  <a:cubicBezTo>
                    <a:pt x="13044" y="31757"/>
                    <a:pt x="13244" y="31757"/>
                    <a:pt x="13411" y="31757"/>
                  </a:cubicBezTo>
                  <a:cubicBezTo>
                    <a:pt x="13878" y="31757"/>
                    <a:pt x="14378" y="31890"/>
                    <a:pt x="14845" y="32257"/>
                  </a:cubicBezTo>
                  <a:cubicBezTo>
                    <a:pt x="15545" y="32791"/>
                    <a:pt x="16112" y="33558"/>
                    <a:pt x="16546" y="34325"/>
                  </a:cubicBezTo>
                  <a:cubicBezTo>
                    <a:pt x="16846" y="34825"/>
                    <a:pt x="17147" y="35393"/>
                    <a:pt x="17247" y="35993"/>
                  </a:cubicBezTo>
                  <a:cubicBezTo>
                    <a:pt x="17513" y="35860"/>
                    <a:pt x="17747" y="35793"/>
                    <a:pt x="18014" y="35793"/>
                  </a:cubicBezTo>
                  <a:cubicBezTo>
                    <a:pt x="18881" y="35793"/>
                    <a:pt x="19715" y="36527"/>
                    <a:pt x="20315" y="37261"/>
                  </a:cubicBezTo>
                  <a:cubicBezTo>
                    <a:pt x="20849" y="37961"/>
                    <a:pt x="21450" y="38595"/>
                    <a:pt x="22050" y="39229"/>
                  </a:cubicBezTo>
                  <a:cubicBezTo>
                    <a:pt x="22517" y="39729"/>
                    <a:pt x="22984" y="40329"/>
                    <a:pt x="23551" y="40730"/>
                  </a:cubicBezTo>
                  <a:cubicBezTo>
                    <a:pt x="23618" y="40630"/>
                    <a:pt x="23685" y="40530"/>
                    <a:pt x="23785" y="40463"/>
                  </a:cubicBezTo>
                  <a:cubicBezTo>
                    <a:pt x="24285" y="39929"/>
                    <a:pt x="25052" y="39796"/>
                    <a:pt x="25786" y="39796"/>
                  </a:cubicBezTo>
                  <a:cubicBezTo>
                    <a:pt x="25986" y="39796"/>
                    <a:pt x="26153" y="39796"/>
                    <a:pt x="26353" y="39829"/>
                  </a:cubicBezTo>
                  <a:cubicBezTo>
                    <a:pt x="27421" y="39929"/>
                    <a:pt x="28488" y="40196"/>
                    <a:pt x="29555" y="40229"/>
                  </a:cubicBezTo>
                  <a:cubicBezTo>
                    <a:pt x="29756" y="40229"/>
                    <a:pt x="29956" y="40263"/>
                    <a:pt x="30156" y="40263"/>
                  </a:cubicBezTo>
                  <a:cubicBezTo>
                    <a:pt x="30289" y="40263"/>
                    <a:pt x="30456" y="40229"/>
                    <a:pt x="30589" y="40229"/>
                  </a:cubicBezTo>
                  <a:cubicBezTo>
                    <a:pt x="30089" y="40063"/>
                    <a:pt x="29589" y="39862"/>
                    <a:pt x="29122" y="39596"/>
                  </a:cubicBezTo>
                  <a:cubicBezTo>
                    <a:pt x="27754" y="38895"/>
                    <a:pt x="26487" y="38028"/>
                    <a:pt x="25319" y="37027"/>
                  </a:cubicBezTo>
                  <a:cubicBezTo>
                    <a:pt x="24185" y="35993"/>
                    <a:pt x="23218" y="34792"/>
                    <a:pt x="22350" y="33525"/>
                  </a:cubicBezTo>
                  <a:cubicBezTo>
                    <a:pt x="21516" y="32357"/>
                    <a:pt x="20616" y="31223"/>
                    <a:pt x="20416" y="29722"/>
                  </a:cubicBezTo>
                  <a:cubicBezTo>
                    <a:pt x="20315" y="28888"/>
                    <a:pt x="20249" y="27820"/>
                    <a:pt x="20449" y="26886"/>
                  </a:cubicBezTo>
                  <a:cubicBezTo>
                    <a:pt x="19915" y="26686"/>
                    <a:pt x="19348" y="26086"/>
                    <a:pt x="19048" y="25786"/>
                  </a:cubicBezTo>
                  <a:cubicBezTo>
                    <a:pt x="18247" y="24985"/>
                    <a:pt x="17447" y="24118"/>
                    <a:pt x="16780" y="23217"/>
                  </a:cubicBezTo>
                  <a:cubicBezTo>
                    <a:pt x="15612" y="21716"/>
                    <a:pt x="14545" y="19548"/>
                    <a:pt x="14812" y="17613"/>
                  </a:cubicBezTo>
                  <a:cubicBezTo>
                    <a:pt x="14845" y="17380"/>
                    <a:pt x="14912" y="17179"/>
                    <a:pt x="14978" y="16979"/>
                  </a:cubicBezTo>
                  <a:cubicBezTo>
                    <a:pt x="13544" y="16312"/>
                    <a:pt x="12376" y="14511"/>
                    <a:pt x="11876" y="13110"/>
                  </a:cubicBezTo>
                  <a:cubicBezTo>
                    <a:pt x="11576" y="12209"/>
                    <a:pt x="11509" y="11209"/>
                    <a:pt x="11809" y="10375"/>
                  </a:cubicBezTo>
                  <a:cubicBezTo>
                    <a:pt x="11643" y="10208"/>
                    <a:pt x="11342" y="10108"/>
                    <a:pt x="11142" y="9974"/>
                  </a:cubicBezTo>
                  <a:cubicBezTo>
                    <a:pt x="10809" y="9741"/>
                    <a:pt x="10508" y="9441"/>
                    <a:pt x="10208" y="9174"/>
                  </a:cubicBezTo>
                  <a:cubicBezTo>
                    <a:pt x="9574" y="8673"/>
                    <a:pt x="8874" y="8206"/>
                    <a:pt x="8507" y="7473"/>
                  </a:cubicBezTo>
                  <a:cubicBezTo>
                    <a:pt x="8140" y="6739"/>
                    <a:pt x="8173" y="6038"/>
                    <a:pt x="8440" y="5371"/>
                  </a:cubicBezTo>
                  <a:cubicBezTo>
                    <a:pt x="8374" y="5271"/>
                    <a:pt x="8274" y="5171"/>
                    <a:pt x="8173" y="5104"/>
                  </a:cubicBezTo>
                  <a:cubicBezTo>
                    <a:pt x="7873" y="4971"/>
                    <a:pt x="7406" y="4904"/>
                    <a:pt x="7106" y="4804"/>
                  </a:cubicBezTo>
                  <a:cubicBezTo>
                    <a:pt x="6372" y="4570"/>
                    <a:pt x="5705" y="4437"/>
                    <a:pt x="5105" y="3970"/>
                  </a:cubicBezTo>
                  <a:cubicBezTo>
                    <a:pt x="4104" y="3270"/>
                    <a:pt x="3203" y="2069"/>
                    <a:pt x="4437" y="1168"/>
                  </a:cubicBezTo>
                  <a:cubicBezTo>
                    <a:pt x="5138" y="668"/>
                    <a:pt x="5838" y="401"/>
                    <a:pt x="6606" y="401"/>
                  </a:cubicBezTo>
                  <a:cubicBezTo>
                    <a:pt x="7073" y="401"/>
                    <a:pt x="7573" y="501"/>
                    <a:pt x="8073" y="701"/>
                  </a:cubicBezTo>
                  <a:cubicBezTo>
                    <a:pt x="9208" y="1168"/>
                    <a:pt x="10342" y="2035"/>
                    <a:pt x="10975" y="3136"/>
                  </a:cubicBezTo>
                  <a:cubicBezTo>
                    <a:pt x="11042" y="3169"/>
                    <a:pt x="11076" y="3236"/>
                    <a:pt x="11076" y="3303"/>
                  </a:cubicBezTo>
                  <a:cubicBezTo>
                    <a:pt x="11876" y="3370"/>
                    <a:pt x="12577" y="4037"/>
                    <a:pt x="13010" y="4771"/>
                  </a:cubicBezTo>
                  <a:cubicBezTo>
                    <a:pt x="13344" y="5338"/>
                    <a:pt x="13711" y="5938"/>
                    <a:pt x="13911" y="6572"/>
                  </a:cubicBezTo>
                  <a:cubicBezTo>
                    <a:pt x="14044" y="6972"/>
                    <a:pt x="14178" y="7406"/>
                    <a:pt x="14311" y="7839"/>
                  </a:cubicBezTo>
                  <a:cubicBezTo>
                    <a:pt x="14445" y="8140"/>
                    <a:pt x="14645" y="8473"/>
                    <a:pt x="14678" y="8807"/>
                  </a:cubicBezTo>
                  <a:cubicBezTo>
                    <a:pt x="15412" y="9140"/>
                    <a:pt x="16079" y="9908"/>
                    <a:pt x="16646" y="10541"/>
                  </a:cubicBezTo>
                  <a:cubicBezTo>
                    <a:pt x="17213" y="11175"/>
                    <a:pt x="17680" y="11909"/>
                    <a:pt x="17880" y="12743"/>
                  </a:cubicBezTo>
                  <a:cubicBezTo>
                    <a:pt x="18081" y="13544"/>
                    <a:pt x="18447" y="14311"/>
                    <a:pt x="18548" y="15145"/>
                  </a:cubicBezTo>
                  <a:cubicBezTo>
                    <a:pt x="19248" y="15345"/>
                    <a:pt x="19882" y="15879"/>
                    <a:pt x="20382" y="16379"/>
                  </a:cubicBezTo>
                  <a:cubicBezTo>
                    <a:pt x="21049" y="17046"/>
                    <a:pt x="21616" y="17947"/>
                    <a:pt x="22083" y="18781"/>
                  </a:cubicBezTo>
                  <a:cubicBezTo>
                    <a:pt x="22584" y="19615"/>
                    <a:pt x="22951" y="20582"/>
                    <a:pt x="23284" y="21516"/>
                  </a:cubicBezTo>
                  <a:cubicBezTo>
                    <a:pt x="23484" y="22050"/>
                    <a:pt x="23651" y="22550"/>
                    <a:pt x="23885" y="23084"/>
                  </a:cubicBezTo>
                  <a:cubicBezTo>
                    <a:pt x="24051" y="23384"/>
                    <a:pt x="24152" y="23651"/>
                    <a:pt x="24185" y="23984"/>
                  </a:cubicBezTo>
                  <a:lnTo>
                    <a:pt x="24218" y="23984"/>
                  </a:lnTo>
                  <a:cubicBezTo>
                    <a:pt x="25619" y="24151"/>
                    <a:pt x="26620" y="24952"/>
                    <a:pt x="27487" y="26019"/>
                  </a:cubicBezTo>
                  <a:cubicBezTo>
                    <a:pt x="28421" y="27187"/>
                    <a:pt x="29289" y="28488"/>
                    <a:pt x="29889" y="29855"/>
                  </a:cubicBezTo>
                  <a:cubicBezTo>
                    <a:pt x="30489" y="31256"/>
                    <a:pt x="31423" y="32557"/>
                    <a:pt x="32224" y="33858"/>
                  </a:cubicBezTo>
                  <a:cubicBezTo>
                    <a:pt x="32658" y="34559"/>
                    <a:pt x="33158" y="35159"/>
                    <a:pt x="33725" y="35759"/>
                  </a:cubicBezTo>
                  <a:cubicBezTo>
                    <a:pt x="34159" y="36193"/>
                    <a:pt x="34526" y="36693"/>
                    <a:pt x="34993" y="37094"/>
                  </a:cubicBezTo>
                  <a:cubicBezTo>
                    <a:pt x="35326" y="36327"/>
                    <a:pt x="35793" y="35593"/>
                    <a:pt x="36294" y="34926"/>
                  </a:cubicBezTo>
                  <a:lnTo>
                    <a:pt x="36227" y="34926"/>
                  </a:lnTo>
                  <a:cubicBezTo>
                    <a:pt x="36127" y="34926"/>
                    <a:pt x="36027" y="34892"/>
                    <a:pt x="35927" y="34792"/>
                  </a:cubicBezTo>
                  <a:cubicBezTo>
                    <a:pt x="35026" y="33992"/>
                    <a:pt x="34225" y="33158"/>
                    <a:pt x="33658" y="32090"/>
                  </a:cubicBezTo>
                  <a:cubicBezTo>
                    <a:pt x="33091" y="31123"/>
                    <a:pt x="32758" y="30022"/>
                    <a:pt x="32524" y="28921"/>
                  </a:cubicBezTo>
                  <a:cubicBezTo>
                    <a:pt x="32357" y="27921"/>
                    <a:pt x="32224" y="26920"/>
                    <a:pt x="32391" y="25886"/>
                  </a:cubicBezTo>
                  <a:cubicBezTo>
                    <a:pt x="32558" y="24718"/>
                    <a:pt x="32824" y="23651"/>
                    <a:pt x="32824" y="22483"/>
                  </a:cubicBezTo>
                  <a:cubicBezTo>
                    <a:pt x="32824" y="21649"/>
                    <a:pt x="33291" y="20615"/>
                    <a:pt x="33959" y="20148"/>
                  </a:cubicBezTo>
                  <a:cubicBezTo>
                    <a:pt x="33992" y="20115"/>
                    <a:pt x="34025" y="20115"/>
                    <a:pt x="34025" y="20115"/>
                  </a:cubicBezTo>
                  <a:cubicBezTo>
                    <a:pt x="33959" y="19448"/>
                    <a:pt x="34259" y="18714"/>
                    <a:pt x="34559" y="18180"/>
                  </a:cubicBezTo>
                  <a:cubicBezTo>
                    <a:pt x="34959" y="17413"/>
                    <a:pt x="35526" y="16879"/>
                    <a:pt x="36193" y="16312"/>
                  </a:cubicBezTo>
                  <a:cubicBezTo>
                    <a:pt x="36527" y="16012"/>
                    <a:pt x="36861" y="15678"/>
                    <a:pt x="37127" y="15245"/>
                  </a:cubicBezTo>
                  <a:cubicBezTo>
                    <a:pt x="37261" y="15011"/>
                    <a:pt x="37328" y="14744"/>
                    <a:pt x="37528" y="14511"/>
                  </a:cubicBezTo>
                  <a:cubicBezTo>
                    <a:pt x="37628" y="14411"/>
                    <a:pt x="37728" y="14311"/>
                    <a:pt x="37861" y="14277"/>
                  </a:cubicBezTo>
                  <a:cubicBezTo>
                    <a:pt x="37861" y="13910"/>
                    <a:pt x="37728" y="13310"/>
                    <a:pt x="37728" y="13177"/>
                  </a:cubicBezTo>
                  <a:cubicBezTo>
                    <a:pt x="37661" y="12576"/>
                    <a:pt x="37594" y="11942"/>
                    <a:pt x="37428" y="11375"/>
                  </a:cubicBezTo>
                  <a:cubicBezTo>
                    <a:pt x="37228" y="10775"/>
                    <a:pt x="37061" y="10208"/>
                    <a:pt x="36761" y="9641"/>
                  </a:cubicBezTo>
                  <a:cubicBezTo>
                    <a:pt x="36594" y="9240"/>
                    <a:pt x="36427" y="8840"/>
                    <a:pt x="36394" y="8407"/>
                  </a:cubicBezTo>
                  <a:cubicBezTo>
                    <a:pt x="36360" y="8306"/>
                    <a:pt x="36494" y="8173"/>
                    <a:pt x="36627" y="8173"/>
                  </a:cubicBezTo>
                  <a:cubicBezTo>
                    <a:pt x="37194" y="8206"/>
                    <a:pt x="37628" y="8540"/>
                    <a:pt x="38061" y="8840"/>
                  </a:cubicBezTo>
                  <a:cubicBezTo>
                    <a:pt x="38562" y="9207"/>
                    <a:pt x="38962" y="9607"/>
                    <a:pt x="39329" y="10141"/>
                  </a:cubicBezTo>
                  <a:cubicBezTo>
                    <a:pt x="39896" y="10908"/>
                    <a:pt x="40196" y="11742"/>
                    <a:pt x="40263" y="12710"/>
                  </a:cubicBezTo>
                  <a:cubicBezTo>
                    <a:pt x="40296" y="12976"/>
                    <a:pt x="40396" y="15078"/>
                    <a:pt x="39996" y="15712"/>
                  </a:cubicBezTo>
                  <a:cubicBezTo>
                    <a:pt x="40263" y="16479"/>
                    <a:pt x="40196" y="17346"/>
                    <a:pt x="39863" y="18147"/>
                  </a:cubicBezTo>
                  <a:cubicBezTo>
                    <a:pt x="39529" y="18881"/>
                    <a:pt x="38829" y="19481"/>
                    <a:pt x="38262" y="20015"/>
                  </a:cubicBezTo>
                  <a:cubicBezTo>
                    <a:pt x="37828" y="20448"/>
                    <a:pt x="37294" y="21149"/>
                    <a:pt x="36694" y="21483"/>
                  </a:cubicBezTo>
                  <a:cubicBezTo>
                    <a:pt x="36727" y="21783"/>
                    <a:pt x="36694" y="22083"/>
                    <a:pt x="36627" y="22450"/>
                  </a:cubicBezTo>
                  <a:cubicBezTo>
                    <a:pt x="36427" y="23684"/>
                    <a:pt x="36394" y="24818"/>
                    <a:pt x="36594" y="26053"/>
                  </a:cubicBezTo>
                  <a:cubicBezTo>
                    <a:pt x="36761" y="27187"/>
                    <a:pt x="37027" y="28221"/>
                    <a:pt x="37728" y="29121"/>
                  </a:cubicBezTo>
                  <a:cubicBezTo>
                    <a:pt x="38028" y="29522"/>
                    <a:pt x="38262" y="29922"/>
                    <a:pt x="38595" y="30289"/>
                  </a:cubicBezTo>
                  <a:cubicBezTo>
                    <a:pt x="38162" y="29455"/>
                    <a:pt x="37995" y="28454"/>
                    <a:pt x="37961" y="27520"/>
                  </a:cubicBezTo>
                  <a:cubicBezTo>
                    <a:pt x="37928" y="26386"/>
                    <a:pt x="38295" y="25185"/>
                    <a:pt x="38895" y="24218"/>
                  </a:cubicBezTo>
                  <a:cubicBezTo>
                    <a:pt x="39196" y="23718"/>
                    <a:pt x="39596" y="23317"/>
                    <a:pt x="39963" y="22884"/>
                  </a:cubicBezTo>
                  <a:cubicBezTo>
                    <a:pt x="40263" y="22583"/>
                    <a:pt x="40463" y="22250"/>
                    <a:pt x="40897" y="22183"/>
                  </a:cubicBezTo>
                  <a:lnTo>
                    <a:pt x="40964" y="22183"/>
                  </a:lnTo>
                  <a:cubicBezTo>
                    <a:pt x="41197" y="22183"/>
                    <a:pt x="41431" y="22350"/>
                    <a:pt x="41330" y="22617"/>
                  </a:cubicBezTo>
                  <a:cubicBezTo>
                    <a:pt x="41097" y="23317"/>
                    <a:pt x="41364" y="24251"/>
                    <a:pt x="41531" y="24952"/>
                  </a:cubicBezTo>
                  <a:cubicBezTo>
                    <a:pt x="41731" y="25619"/>
                    <a:pt x="41998" y="26286"/>
                    <a:pt x="42231" y="26953"/>
                  </a:cubicBezTo>
                  <a:cubicBezTo>
                    <a:pt x="42465" y="27654"/>
                    <a:pt x="42731" y="28421"/>
                    <a:pt x="43132" y="29021"/>
                  </a:cubicBezTo>
                  <a:cubicBezTo>
                    <a:pt x="43432" y="29488"/>
                    <a:pt x="43665" y="30055"/>
                    <a:pt x="44032" y="30456"/>
                  </a:cubicBezTo>
                  <a:cubicBezTo>
                    <a:pt x="44066" y="30489"/>
                    <a:pt x="44099" y="30522"/>
                    <a:pt x="44099" y="30522"/>
                  </a:cubicBezTo>
                  <a:cubicBezTo>
                    <a:pt x="44132" y="30589"/>
                    <a:pt x="44166" y="30622"/>
                    <a:pt x="44199" y="30656"/>
                  </a:cubicBezTo>
                  <a:cubicBezTo>
                    <a:pt x="44233" y="30689"/>
                    <a:pt x="44233" y="30689"/>
                    <a:pt x="44266" y="30689"/>
                  </a:cubicBezTo>
                  <a:cubicBezTo>
                    <a:pt x="44399" y="30656"/>
                    <a:pt x="44533" y="30656"/>
                    <a:pt x="44633" y="30656"/>
                  </a:cubicBezTo>
                  <a:lnTo>
                    <a:pt x="44866" y="30656"/>
                  </a:lnTo>
                  <a:cubicBezTo>
                    <a:pt x="44866" y="30622"/>
                    <a:pt x="44900" y="30589"/>
                    <a:pt x="44933" y="30522"/>
                  </a:cubicBezTo>
                  <a:cubicBezTo>
                    <a:pt x="44966" y="30522"/>
                    <a:pt x="45000" y="30489"/>
                    <a:pt x="45000" y="30456"/>
                  </a:cubicBezTo>
                  <a:cubicBezTo>
                    <a:pt x="45367" y="30055"/>
                    <a:pt x="45600" y="29488"/>
                    <a:pt x="45900" y="29021"/>
                  </a:cubicBezTo>
                  <a:cubicBezTo>
                    <a:pt x="46334" y="28421"/>
                    <a:pt x="46601" y="27654"/>
                    <a:pt x="46834" y="26953"/>
                  </a:cubicBezTo>
                  <a:cubicBezTo>
                    <a:pt x="47035" y="26286"/>
                    <a:pt x="47335" y="25619"/>
                    <a:pt x="47502" y="24952"/>
                  </a:cubicBezTo>
                  <a:cubicBezTo>
                    <a:pt x="47668" y="24251"/>
                    <a:pt x="47969" y="23317"/>
                    <a:pt x="47702" y="22617"/>
                  </a:cubicBezTo>
                  <a:cubicBezTo>
                    <a:pt x="47602" y="22350"/>
                    <a:pt x="47868" y="22183"/>
                    <a:pt x="48102" y="22183"/>
                  </a:cubicBezTo>
                  <a:lnTo>
                    <a:pt x="48135" y="22183"/>
                  </a:lnTo>
                  <a:cubicBezTo>
                    <a:pt x="48569" y="22250"/>
                    <a:pt x="48802" y="22583"/>
                    <a:pt x="49069" y="22884"/>
                  </a:cubicBezTo>
                  <a:cubicBezTo>
                    <a:pt x="49470" y="23317"/>
                    <a:pt x="49870" y="23718"/>
                    <a:pt x="50170" y="24218"/>
                  </a:cubicBezTo>
                  <a:cubicBezTo>
                    <a:pt x="50771" y="25185"/>
                    <a:pt x="51104" y="26386"/>
                    <a:pt x="51071" y="27520"/>
                  </a:cubicBezTo>
                  <a:cubicBezTo>
                    <a:pt x="51071" y="28454"/>
                    <a:pt x="50871" y="29455"/>
                    <a:pt x="50437" y="30289"/>
                  </a:cubicBezTo>
                  <a:cubicBezTo>
                    <a:pt x="50771" y="29922"/>
                    <a:pt x="51037" y="29522"/>
                    <a:pt x="51338" y="29121"/>
                  </a:cubicBezTo>
                  <a:cubicBezTo>
                    <a:pt x="52005" y="28221"/>
                    <a:pt x="52272" y="27187"/>
                    <a:pt x="52438" y="26053"/>
                  </a:cubicBezTo>
                  <a:cubicBezTo>
                    <a:pt x="52639" y="24818"/>
                    <a:pt x="52605" y="23684"/>
                    <a:pt x="52405" y="22450"/>
                  </a:cubicBezTo>
                  <a:cubicBezTo>
                    <a:pt x="52372" y="22083"/>
                    <a:pt x="52305" y="21783"/>
                    <a:pt x="52372" y="21483"/>
                  </a:cubicBezTo>
                  <a:cubicBezTo>
                    <a:pt x="51771" y="21149"/>
                    <a:pt x="51204" y="20448"/>
                    <a:pt x="50771" y="20015"/>
                  </a:cubicBezTo>
                  <a:cubicBezTo>
                    <a:pt x="50203" y="19481"/>
                    <a:pt x="49536" y="18881"/>
                    <a:pt x="49203" y="18147"/>
                  </a:cubicBezTo>
                  <a:cubicBezTo>
                    <a:pt x="48836" y="17346"/>
                    <a:pt x="48769" y="16479"/>
                    <a:pt x="49036" y="15712"/>
                  </a:cubicBezTo>
                  <a:cubicBezTo>
                    <a:pt x="48636" y="15078"/>
                    <a:pt x="48736" y="12976"/>
                    <a:pt x="48769" y="12710"/>
                  </a:cubicBezTo>
                  <a:cubicBezTo>
                    <a:pt x="48836" y="11742"/>
                    <a:pt x="49169" y="10908"/>
                    <a:pt x="49703" y="10141"/>
                  </a:cubicBezTo>
                  <a:cubicBezTo>
                    <a:pt x="50070" y="9607"/>
                    <a:pt x="50470" y="9207"/>
                    <a:pt x="51004" y="8840"/>
                  </a:cubicBezTo>
                  <a:cubicBezTo>
                    <a:pt x="51438" y="8540"/>
                    <a:pt x="51871" y="8206"/>
                    <a:pt x="52438" y="8173"/>
                  </a:cubicBezTo>
                  <a:cubicBezTo>
                    <a:pt x="52538" y="8173"/>
                    <a:pt x="52672" y="8306"/>
                    <a:pt x="52672" y="8407"/>
                  </a:cubicBezTo>
                  <a:cubicBezTo>
                    <a:pt x="52605" y="8840"/>
                    <a:pt x="52472" y="9240"/>
                    <a:pt x="52272" y="9641"/>
                  </a:cubicBezTo>
                  <a:cubicBezTo>
                    <a:pt x="51971" y="10208"/>
                    <a:pt x="51805" y="10775"/>
                    <a:pt x="51638" y="11375"/>
                  </a:cubicBezTo>
                  <a:cubicBezTo>
                    <a:pt x="51471" y="11942"/>
                    <a:pt x="51404" y="12576"/>
                    <a:pt x="51338" y="13177"/>
                  </a:cubicBezTo>
                  <a:cubicBezTo>
                    <a:pt x="51304" y="13310"/>
                    <a:pt x="51204" y="13910"/>
                    <a:pt x="51171" y="14277"/>
                  </a:cubicBezTo>
                  <a:cubicBezTo>
                    <a:pt x="51304" y="14311"/>
                    <a:pt x="51404" y="14411"/>
                    <a:pt x="51504" y="14511"/>
                  </a:cubicBezTo>
                  <a:cubicBezTo>
                    <a:pt x="51705" y="14744"/>
                    <a:pt x="51771" y="15011"/>
                    <a:pt x="51938" y="15245"/>
                  </a:cubicBezTo>
                  <a:cubicBezTo>
                    <a:pt x="52172" y="15678"/>
                    <a:pt x="52505" y="16012"/>
                    <a:pt x="52872" y="16312"/>
                  </a:cubicBezTo>
                  <a:cubicBezTo>
                    <a:pt x="53506" y="16879"/>
                    <a:pt x="54106" y="17413"/>
                    <a:pt x="54507" y="18180"/>
                  </a:cubicBezTo>
                  <a:cubicBezTo>
                    <a:pt x="54773" y="18714"/>
                    <a:pt x="55074" y="19448"/>
                    <a:pt x="55007" y="20115"/>
                  </a:cubicBezTo>
                  <a:cubicBezTo>
                    <a:pt x="55040" y="20115"/>
                    <a:pt x="55040" y="20115"/>
                    <a:pt x="55074" y="20148"/>
                  </a:cubicBezTo>
                  <a:cubicBezTo>
                    <a:pt x="55741" y="20615"/>
                    <a:pt x="56208" y="21649"/>
                    <a:pt x="56208" y="22483"/>
                  </a:cubicBezTo>
                  <a:cubicBezTo>
                    <a:pt x="56208" y="23651"/>
                    <a:pt x="56475" y="24718"/>
                    <a:pt x="56675" y="25886"/>
                  </a:cubicBezTo>
                  <a:cubicBezTo>
                    <a:pt x="56842" y="26920"/>
                    <a:pt x="56708" y="27921"/>
                    <a:pt x="56508" y="28921"/>
                  </a:cubicBezTo>
                  <a:cubicBezTo>
                    <a:pt x="56308" y="30022"/>
                    <a:pt x="55941" y="31123"/>
                    <a:pt x="55407" y="32090"/>
                  </a:cubicBezTo>
                  <a:cubicBezTo>
                    <a:pt x="54807" y="33158"/>
                    <a:pt x="54006" y="33992"/>
                    <a:pt x="53106" y="34792"/>
                  </a:cubicBezTo>
                  <a:cubicBezTo>
                    <a:pt x="53039" y="34892"/>
                    <a:pt x="52905" y="34926"/>
                    <a:pt x="52805" y="34926"/>
                  </a:cubicBezTo>
                  <a:lnTo>
                    <a:pt x="52739" y="34926"/>
                  </a:lnTo>
                  <a:cubicBezTo>
                    <a:pt x="53272" y="35593"/>
                    <a:pt x="53706" y="36327"/>
                    <a:pt x="54073" y="37094"/>
                  </a:cubicBezTo>
                  <a:cubicBezTo>
                    <a:pt x="54507" y="36693"/>
                    <a:pt x="54907" y="36193"/>
                    <a:pt x="55307" y="35759"/>
                  </a:cubicBezTo>
                  <a:cubicBezTo>
                    <a:pt x="55874" y="35159"/>
                    <a:pt x="56408" y="34559"/>
                    <a:pt x="56842" y="33858"/>
                  </a:cubicBezTo>
                  <a:cubicBezTo>
                    <a:pt x="57642" y="32557"/>
                    <a:pt x="58543" y="31256"/>
                    <a:pt x="59177" y="29855"/>
                  </a:cubicBezTo>
                  <a:cubicBezTo>
                    <a:pt x="59777" y="28488"/>
                    <a:pt x="60644" y="27187"/>
                    <a:pt x="61545" y="26019"/>
                  </a:cubicBezTo>
                  <a:cubicBezTo>
                    <a:pt x="62412" y="24952"/>
                    <a:pt x="63413" y="24151"/>
                    <a:pt x="64847" y="23984"/>
                  </a:cubicBezTo>
                  <a:lnTo>
                    <a:pt x="64881" y="23984"/>
                  </a:lnTo>
                  <a:cubicBezTo>
                    <a:pt x="64881" y="23651"/>
                    <a:pt x="65014" y="23384"/>
                    <a:pt x="65147" y="23084"/>
                  </a:cubicBezTo>
                  <a:cubicBezTo>
                    <a:pt x="65381" y="22550"/>
                    <a:pt x="65548" y="22050"/>
                    <a:pt x="65748" y="21516"/>
                  </a:cubicBezTo>
                  <a:cubicBezTo>
                    <a:pt x="66081" y="20582"/>
                    <a:pt x="66448" y="19615"/>
                    <a:pt x="66949" y="18781"/>
                  </a:cubicBezTo>
                  <a:cubicBezTo>
                    <a:pt x="67449" y="17947"/>
                    <a:pt x="67983" y="17046"/>
                    <a:pt x="68650" y="16379"/>
                  </a:cubicBezTo>
                  <a:cubicBezTo>
                    <a:pt x="69150" y="15879"/>
                    <a:pt x="69784" y="15345"/>
                    <a:pt x="70485" y="15145"/>
                  </a:cubicBezTo>
                  <a:cubicBezTo>
                    <a:pt x="70585" y="14311"/>
                    <a:pt x="70952" y="13544"/>
                    <a:pt x="71152" y="12743"/>
                  </a:cubicBezTo>
                  <a:cubicBezTo>
                    <a:pt x="71385" y="11909"/>
                    <a:pt x="71819" y="11175"/>
                    <a:pt x="72419" y="10541"/>
                  </a:cubicBezTo>
                  <a:cubicBezTo>
                    <a:pt x="72986" y="9908"/>
                    <a:pt x="73620" y="9140"/>
                    <a:pt x="74354" y="8807"/>
                  </a:cubicBezTo>
                  <a:cubicBezTo>
                    <a:pt x="74387" y="8473"/>
                    <a:pt x="74588" y="8140"/>
                    <a:pt x="74721" y="7839"/>
                  </a:cubicBezTo>
                  <a:cubicBezTo>
                    <a:pt x="74888" y="7406"/>
                    <a:pt x="74988" y="6972"/>
                    <a:pt x="75155" y="6539"/>
                  </a:cubicBezTo>
                  <a:cubicBezTo>
                    <a:pt x="75355" y="5938"/>
                    <a:pt x="75688" y="5338"/>
                    <a:pt x="76055" y="4771"/>
                  </a:cubicBezTo>
                  <a:cubicBezTo>
                    <a:pt x="76489" y="4037"/>
                    <a:pt x="77156" y="3370"/>
                    <a:pt x="77957" y="3303"/>
                  </a:cubicBezTo>
                  <a:cubicBezTo>
                    <a:pt x="77990" y="3236"/>
                    <a:pt x="78023" y="3169"/>
                    <a:pt x="78057" y="3136"/>
                  </a:cubicBezTo>
                  <a:cubicBezTo>
                    <a:pt x="78690" y="2035"/>
                    <a:pt x="79825" y="1168"/>
                    <a:pt x="80959" y="701"/>
                  </a:cubicBezTo>
                  <a:cubicBezTo>
                    <a:pt x="81492" y="501"/>
                    <a:pt x="81959" y="401"/>
                    <a:pt x="82460" y="401"/>
                  </a:cubicBezTo>
                  <a:close/>
                  <a:moveTo>
                    <a:pt x="6606" y="1"/>
                  </a:moveTo>
                  <a:cubicBezTo>
                    <a:pt x="5772" y="1"/>
                    <a:pt x="4938" y="267"/>
                    <a:pt x="4171" y="834"/>
                  </a:cubicBezTo>
                  <a:cubicBezTo>
                    <a:pt x="3537" y="1301"/>
                    <a:pt x="3403" y="1835"/>
                    <a:pt x="3403" y="2202"/>
                  </a:cubicBezTo>
                  <a:cubicBezTo>
                    <a:pt x="3437" y="3136"/>
                    <a:pt x="4304" y="3937"/>
                    <a:pt x="4838" y="4304"/>
                  </a:cubicBezTo>
                  <a:cubicBezTo>
                    <a:pt x="5405" y="4737"/>
                    <a:pt x="6039" y="4937"/>
                    <a:pt x="6639" y="5104"/>
                  </a:cubicBezTo>
                  <a:cubicBezTo>
                    <a:pt x="6739" y="5138"/>
                    <a:pt x="6839" y="5171"/>
                    <a:pt x="6973" y="5204"/>
                  </a:cubicBezTo>
                  <a:cubicBezTo>
                    <a:pt x="7106" y="5271"/>
                    <a:pt x="7273" y="5304"/>
                    <a:pt x="7406" y="5304"/>
                  </a:cubicBezTo>
                  <a:cubicBezTo>
                    <a:pt x="7606" y="5371"/>
                    <a:pt x="7840" y="5404"/>
                    <a:pt x="7973" y="5471"/>
                  </a:cubicBezTo>
                  <a:cubicBezTo>
                    <a:pt x="7740" y="6238"/>
                    <a:pt x="7773" y="6972"/>
                    <a:pt x="8140" y="7639"/>
                  </a:cubicBezTo>
                  <a:cubicBezTo>
                    <a:pt x="8507" y="8373"/>
                    <a:pt x="9107" y="8874"/>
                    <a:pt x="9708" y="9341"/>
                  </a:cubicBezTo>
                  <a:cubicBezTo>
                    <a:pt x="9775" y="9374"/>
                    <a:pt x="9875" y="9441"/>
                    <a:pt x="9941" y="9507"/>
                  </a:cubicBezTo>
                  <a:cubicBezTo>
                    <a:pt x="10041" y="9607"/>
                    <a:pt x="10175" y="9707"/>
                    <a:pt x="10308" y="9808"/>
                  </a:cubicBezTo>
                  <a:cubicBezTo>
                    <a:pt x="10475" y="9974"/>
                    <a:pt x="10675" y="10174"/>
                    <a:pt x="10909" y="10308"/>
                  </a:cubicBezTo>
                  <a:cubicBezTo>
                    <a:pt x="11042" y="10375"/>
                    <a:pt x="11142" y="10441"/>
                    <a:pt x="11242" y="10508"/>
                  </a:cubicBezTo>
                  <a:cubicBezTo>
                    <a:pt x="11276" y="10508"/>
                    <a:pt x="11309" y="10541"/>
                    <a:pt x="11342" y="10541"/>
                  </a:cubicBezTo>
                  <a:cubicBezTo>
                    <a:pt x="11109" y="11375"/>
                    <a:pt x="11176" y="12343"/>
                    <a:pt x="11509" y="13243"/>
                  </a:cubicBezTo>
                  <a:cubicBezTo>
                    <a:pt x="11976" y="14578"/>
                    <a:pt x="13044" y="16346"/>
                    <a:pt x="14478" y="17179"/>
                  </a:cubicBezTo>
                  <a:cubicBezTo>
                    <a:pt x="14445" y="17313"/>
                    <a:pt x="14445" y="17413"/>
                    <a:pt x="14411" y="17546"/>
                  </a:cubicBezTo>
                  <a:cubicBezTo>
                    <a:pt x="14044" y="20015"/>
                    <a:pt x="15712" y="22517"/>
                    <a:pt x="16446" y="23484"/>
                  </a:cubicBezTo>
                  <a:cubicBezTo>
                    <a:pt x="17046" y="24285"/>
                    <a:pt x="17780" y="25119"/>
                    <a:pt x="18748" y="26086"/>
                  </a:cubicBezTo>
                  <a:lnTo>
                    <a:pt x="18781" y="26119"/>
                  </a:lnTo>
                  <a:cubicBezTo>
                    <a:pt x="19081" y="26386"/>
                    <a:pt x="19515" y="26853"/>
                    <a:pt x="19982" y="27120"/>
                  </a:cubicBezTo>
                  <a:cubicBezTo>
                    <a:pt x="19882" y="27854"/>
                    <a:pt x="19882" y="28754"/>
                    <a:pt x="20015" y="29789"/>
                  </a:cubicBezTo>
                  <a:cubicBezTo>
                    <a:pt x="20215" y="31256"/>
                    <a:pt x="21049" y="32424"/>
                    <a:pt x="21850" y="33558"/>
                  </a:cubicBezTo>
                  <a:lnTo>
                    <a:pt x="22017" y="33791"/>
                  </a:lnTo>
                  <a:cubicBezTo>
                    <a:pt x="22751" y="34825"/>
                    <a:pt x="23785" y="36193"/>
                    <a:pt x="25052" y="37327"/>
                  </a:cubicBezTo>
                  <a:cubicBezTo>
                    <a:pt x="26120" y="38261"/>
                    <a:pt x="27187" y="39028"/>
                    <a:pt x="28388" y="39696"/>
                  </a:cubicBezTo>
                  <a:cubicBezTo>
                    <a:pt x="28188" y="39662"/>
                    <a:pt x="27988" y="39629"/>
                    <a:pt x="27754" y="39596"/>
                  </a:cubicBezTo>
                  <a:cubicBezTo>
                    <a:pt x="27320" y="39529"/>
                    <a:pt x="26853" y="39429"/>
                    <a:pt x="26386" y="39395"/>
                  </a:cubicBezTo>
                  <a:cubicBezTo>
                    <a:pt x="26186" y="39362"/>
                    <a:pt x="25986" y="39362"/>
                    <a:pt x="25786" y="39362"/>
                  </a:cubicBezTo>
                  <a:cubicBezTo>
                    <a:pt x="24785" y="39362"/>
                    <a:pt x="24018" y="39629"/>
                    <a:pt x="23484" y="40163"/>
                  </a:cubicBezTo>
                  <a:cubicBezTo>
                    <a:pt x="23251" y="39929"/>
                    <a:pt x="23017" y="39662"/>
                    <a:pt x="22784" y="39395"/>
                  </a:cubicBezTo>
                  <a:cubicBezTo>
                    <a:pt x="22617" y="39262"/>
                    <a:pt x="22484" y="39095"/>
                    <a:pt x="22350" y="38928"/>
                  </a:cubicBezTo>
                  <a:cubicBezTo>
                    <a:pt x="21650" y="38195"/>
                    <a:pt x="21116" y="37594"/>
                    <a:pt x="20649" y="36994"/>
                  </a:cubicBezTo>
                  <a:cubicBezTo>
                    <a:pt x="20049" y="36260"/>
                    <a:pt x="19115" y="35393"/>
                    <a:pt x="18014" y="35393"/>
                  </a:cubicBezTo>
                  <a:cubicBezTo>
                    <a:pt x="17847" y="35393"/>
                    <a:pt x="17680" y="35393"/>
                    <a:pt x="17547" y="35459"/>
                  </a:cubicBezTo>
                  <a:cubicBezTo>
                    <a:pt x="17380" y="34992"/>
                    <a:pt x="17147" y="34525"/>
                    <a:pt x="16913" y="34125"/>
                  </a:cubicBezTo>
                  <a:cubicBezTo>
                    <a:pt x="16379" y="33191"/>
                    <a:pt x="15779" y="32457"/>
                    <a:pt x="15078" y="31923"/>
                  </a:cubicBezTo>
                  <a:cubicBezTo>
                    <a:pt x="14578" y="31523"/>
                    <a:pt x="14011" y="31323"/>
                    <a:pt x="13411" y="31323"/>
                  </a:cubicBezTo>
                  <a:lnTo>
                    <a:pt x="13210" y="31323"/>
                  </a:lnTo>
                  <a:cubicBezTo>
                    <a:pt x="13144" y="31156"/>
                    <a:pt x="13044" y="31023"/>
                    <a:pt x="13010" y="30923"/>
                  </a:cubicBezTo>
                  <a:cubicBezTo>
                    <a:pt x="12577" y="30155"/>
                    <a:pt x="11909" y="29522"/>
                    <a:pt x="11176" y="29088"/>
                  </a:cubicBezTo>
                  <a:cubicBezTo>
                    <a:pt x="10041" y="28421"/>
                    <a:pt x="8741" y="28054"/>
                    <a:pt x="7340" y="28054"/>
                  </a:cubicBezTo>
                  <a:cubicBezTo>
                    <a:pt x="6639" y="28054"/>
                    <a:pt x="5939" y="28154"/>
                    <a:pt x="5271" y="28354"/>
                  </a:cubicBezTo>
                  <a:cubicBezTo>
                    <a:pt x="3337" y="28888"/>
                    <a:pt x="1769" y="30089"/>
                    <a:pt x="935" y="31657"/>
                  </a:cubicBezTo>
                  <a:cubicBezTo>
                    <a:pt x="735" y="31990"/>
                    <a:pt x="735" y="32390"/>
                    <a:pt x="902" y="32724"/>
                  </a:cubicBezTo>
                  <a:cubicBezTo>
                    <a:pt x="1068" y="33058"/>
                    <a:pt x="1435" y="33258"/>
                    <a:pt x="1836" y="33291"/>
                  </a:cubicBezTo>
                  <a:lnTo>
                    <a:pt x="1936" y="33291"/>
                  </a:lnTo>
                  <a:cubicBezTo>
                    <a:pt x="2236" y="33291"/>
                    <a:pt x="2536" y="33224"/>
                    <a:pt x="2803" y="33124"/>
                  </a:cubicBezTo>
                  <a:cubicBezTo>
                    <a:pt x="3003" y="33091"/>
                    <a:pt x="3203" y="33024"/>
                    <a:pt x="3370" y="33024"/>
                  </a:cubicBezTo>
                  <a:lnTo>
                    <a:pt x="3437" y="33024"/>
                  </a:lnTo>
                  <a:cubicBezTo>
                    <a:pt x="3737" y="33024"/>
                    <a:pt x="4071" y="33124"/>
                    <a:pt x="4404" y="33224"/>
                  </a:cubicBezTo>
                  <a:cubicBezTo>
                    <a:pt x="4604" y="33291"/>
                    <a:pt x="4804" y="33324"/>
                    <a:pt x="4971" y="33391"/>
                  </a:cubicBezTo>
                  <a:cubicBezTo>
                    <a:pt x="5171" y="33424"/>
                    <a:pt x="5371" y="33458"/>
                    <a:pt x="5538" y="33491"/>
                  </a:cubicBezTo>
                  <a:cubicBezTo>
                    <a:pt x="5905" y="33591"/>
                    <a:pt x="6305" y="33658"/>
                    <a:pt x="6672" y="33758"/>
                  </a:cubicBezTo>
                  <a:cubicBezTo>
                    <a:pt x="7273" y="33925"/>
                    <a:pt x="7807" y="34125"/>
                    <a:pt x="8307" y="34325"/>
                  </a:cubicBezTo>
                  <a:cubicBezTo>
                    <a:pt x="8407" y="34358"/>
                    <a:pt x="8507" y="34425"/>
                    <a:pt x="8640" y="34525"/>
                  </a:cubicBezTo>
                  <a:cubicBezTo>
                    <a:pt x="8707" y="34592"/>
                    <a:pt x="8807" y="34659"/>
                    <a:pt x="8941" y="34725"/>
                  </a:cubicBezTo>
                  <a:cubicBezTo>
                    <a:pt x="8974" y="34759"/>
                    <a:pt x="9007" y="34759"/>
                    <a:pt x="9074" y="34792"/>
                  </a:cubicBezTo>
                  <a:cubicBezTo>
                    <a:pt x="9041" y="34992"/>
                    <a:pt x="9041" y="35192"/>
                    <a:pt x="9107" y="35393"/>
                  </a:cubicBezTo>
                  <a:cubicBezTo>
                    <a:pt x="9308" y="36160"/>
                    <a:pt x="9775" y="36927"/>
                    <a:pt x="10408" y="37594"/>
                  </a:cubicBezTo>
                  <a:cubicBezTo>
                    <a:pt x="11009" y="38195"/>
                    <a:pt x="11709" y="38695"/>
                    <a:pt x="12543" y="39062"/>
                  </a:cubicBezTo>
                  <a:cubicBezTo>
                    <a:pt x="13377" y="39429"/>
                    <a:pt x="14211" y="39529"/>
                    <a:pt x="14945" y="39529"/>
                  </a:cubicBezTo>
                  <a:cubicBezTo>
                    <a:pt x="14978" y="39829"/>
                    <a:pt x="15012" y="40096"/>
                    <a:pt x="15112" y="40396"/>
                  </a:cubicBezTo>
                  <a:cubicBezTo>
                    <a:pt x="15612" y="41964"/>
                    <a:pt x="16880" y="43432"/>
                    <a:pt x="18581" y="44432"/>
                  </a:cubicBezTo>
                  <a:cubicBezTo>
                    <a:pt x="18981" y="44699"/>
                    <a:pt x="19448" y="44899"/>
                    <a:pt x="19915" y="45066"/>
                  </a:cubicBezTo>
                  <a:cubicBezTo>
                    <a:pt x="20249" y="45166"/>
                    <a:pt x="20582" y="45200"/>
                    <a:pt x="20883" y="45200"/>
                  </a:cubicBezTo>
                  <a:cubicBezTo>
                    <a:pt x="20983" y="45233"/>
                    <a:pt x="21116" y="45233"/>
                    <a:pt x="21216" y="45233"/>
                  </a:cubicBezTo>
                  <a:cubicBezTo>
                    <a:pt x="21316" y="45266"/>
                    <a:pt x="21450" y="45266"/>
                    <a:pt x="21550" y="45266"/>
                  </a:cubicBezTo>
                  <a:cubicBezTo>
                    <a:pt x="21750" y="45300"/>
                    <a:pt x="21950" y="45333"/>
                    <a:pt x="22183" y="45333"/>
                  </a:cubicBezTo>
                  <a:cubicBezTo>
                    <a:pt x="22317" y="45333"/>
                    <a:pt x="22450" y="45333"/>
                    <a:pt x="22584" y="45300"/>
                  </a:cubicBezTo>
                  <a:cubicBezTo>
                    <a:pt x="22684" y="45300"/>
                    <a:pt x="22784" y="45266"/>
                    <a:pt x="22917" y="45266"/>
                  </a:cubicBezTo>
                  <a:lnTo>
                    <a:pt x="23017" y="45266"/>
                  </a:lnTo>
                  <a:cubicBezTo>
                    <a:pt x="23685" y="46300"/>
                    <a:pt x="24785" y="46701"/>
                    <a:pt x="25853" y="46834"/>
                  </a:cubicBezTo>
                  <a:cubicBezTo>
                    <a:pt x="25019" y="47234"/>
                    <a:pt x="24252" y="47835"/>
                    <a:pt x="23751" y="48735"/>
                  </a:cubicBezTo>
                  <a:cubicBezTo>
                    <a:pt x="23685" y="48702"/>
                    <a:pt x="23618" y="48702"/>
                    <a:pt x="23551" y="48702"/>
                  </a:cubicBezTo>
                  <a:cubicBezTo>
                    <a:pt x="23451" y="48669"/>
                    <a:pt x="23351" y="48669"/>
                    <a:pt x="23251" y="48635"/>
                  </a:cubicBezTo>
                  <a:cubicBezTo>
                    <a:pt x="22784" y="48535"/>
                    <a:pt x="22417" y="48502"/>
                    <a:pt x="22050" y="48502"/>
                  </a:cubicBezTo>
                  <a:lnTo>
                    <a:pt x="21716" y="48502"/>
                  </a:lnTo>
                  <a:cubicBezTo>
                    <a:pt x="20716" y="48602"/>
                    <a:pt x="19782" y="48902"/>
                    <a:pt x="18948" y="49236"/>
                  </a:cubicBezTo>
                  <a:cubicBezTo>
                    <a:pt x="16880" y="50003"/>
                    <a:pt x="15512" y="51004"/>
                    <a:pt x="14745" y="52238"/>
                  </a:cubicBezTo>
                  <a:cubicBezTo>
                    <a:pt x="14511" y="52638"/>
                    <a:pt x="14378" y="53105"/>
                    <a:pt x="14311" y="53639"/>
                  </a:cubicBezTo>
                  <a:cubicBezTo>
                    <a:pt x="14144" y="53739"/>
                    <a:pt x="13978" y="53839"/>
                    <a:pt x="13811" y="53972"/>
                  </a:cubicBezTo>
                  <a:cubicBezTo>
                    <a:pt x="13677" y="54073"/>
                    <a:pt x="13577" y="54139"/>
                    <a:pt x="13444" y="54239"/>
                  </a:cubicBezTo>
                  <a:cubicBezTo>
                    <a:pt x="13144" y="54439"/>
                    <a:pt x="12810" y="54673"/>
                    <a:pt x="12510" y="54906"/>
                  </a:cubicBezTo>
                  <a:cubicBezTo>
                    <a:pt x="11576" y="55707"/>
                    <a:pt x="10775" y="56541"/>
                    <a:pt x="9908" y="57508"/>
                  </a:cubicBezTo>
                  <a:lnTo>
                    <a:pt x="9841" y="57575"/>
                  </a:lnTo>
                  <a:cubicBezTo>
                    <a:pt x="8474" y="59110"/>
                    <a:pt x="6939" y="60811"/>
                    <a:pt x="6272" y="62879"/>
                  </a:cubicBezTo>
                  <a:cubicBezTo>
                    <a:pt x="6005" y="63679"/>
                    <a:pt x="6039" y="64380"/>
                    <a:pt x="6305" y="65047"/>
                  </a:cubicBezTo>
                  <a:cubicBezTo>
                    <a:pt x="5738" y="65514"/>
                    <a:pt x="5305" y="66181"/>
                    <a:pt x="5005" y="66682"/>
                  </a:cubicBezTo>
                  <a:cubicBezTo>
                    <a:pt x="4704" y="67215"/>
                    <a:pt x="4437" y="67782"/>
                    <a:pt x="4171" y="68349"/>
                  </a:cubicBezTo>
                  <a:cubicBezTo>
                    <a:pt x="4004" y="68716"/>
                    <a:pt x="3837" y="69050"/>
                    <a:pt x="3670" y="69417"/>
                  </a:cubicBezTo>
                  <a:cubicBezTo>
                    <a:pt x="3137" y="70418"/>
                    <a:pt x="2536" y="71318"/>
                    <a:pt x="1936" y="72152"/>
                  </a:cubicBezTo>
                  <a:cubicBezTo>
                    <a:pt x="1602" y="72619"/>
                    <a:pt x="1302" y="72986"/>
                    <a:pt x="1002" y="73320"/>
                  </a:cubicBezTo>
                  <a:cubicBezTo>
                    <a:pt x="935" y="73386"/>
                    <a:pt x="868" y="73453"/>
                    <a:pt x="768" y="73520"/>
                  </a:cubicBezTo>
                  <a:cubicBezTo>
                    <a:pt x="535" y="73753"/>
                    <a:pt x="234" y="74020"/>
                    <a:pt x="101" y="74420"/>
                  </a:cubicBezTo>
                  <a:cubicBezTo>
                    <a:pt x="1" y="74721"/>
                    <a:pt x="34" y="75021"/>
                    <a:pt x="234" y="75254"/>
                  </a:cubicBezTo>
                  <a:cubicBezTo>
                    <a:pt x="501" y="75621"/>
                    <a:pt x="968" y="75755"/>
                    <a:pt x="1302" y="75755"/>
                  </a:cubicBezTo>
                  <a:lnTo>
                    <a:pt x="1502" y="75755"/>
                  </a:lnTo>
                  <a:cubicBezTo>
                    <a:pt x="2002" y="75688"/>
                    <a:pt x="2436" y="75455"/>
                    <a:pt x="2870" y="75288"/>
                  </a:cubicBezTo>
                  <a:cubicBezTo>
                    <a:pt x="2970" y="75221"/>
                    <a:pt x="3070" y="75188"/>
                    <a:pt x="3170" y="75121"/>
                  </a:cubicBezTo>
                  <a:cubicBezTo>
                    <a:pt x="3337" y="75054"/>
                    <a:pt x="3537" y="74954"/>
                    <a:pt x="3704" y="74887"/>
                  </a:cubicBezTo>
                  <a:cubicBezTo>
                    <a:pt x="4304" y="74654"/>
                    <a:pt x="4938" y="74387"/>
                    <a:pt x="5505" y="73953"/>
                  </a:cubicBezTo>
                  <a:cubicBezTo>
                    <a:pt x="6272" y="73353"/>
                    <a:pt x="6939" y="72653"/>
                    <a:pt x="7573" y="71952"/>
                  </a:cubicBezTo>
                  <a:lnTo>
                    <a:pt x="7807" y="71719"/>
                  </a:lnTo>
                  <a:cubicBezTo>
                    <a:pt x="7907" y="71585"/>
                    <a:pt x="8040" y="71485"/>
                    <a:pt x="8140" y="71352"/>
                  </a:cubicBezTo>
                  <a:cubicBezTo>
                    <a:pt x="8407" y="71118"/>
                    <a:pt x="8674" y="70818"/>
                    <a:pt x="8907" y="70518"/>
                  </a:cubicBezTo>
                  <a:cubicBezTo>
                    <a:pt x="9141" y="70217"/>
                    <a:pt x="9341" y="69917"/>
                    <a:pt x="9508" y="69617"/>
                  </a:cubicBezTo>
                  <a:cubicBezTo>
                    <a:pt x="9574" y="69484"/>
                    <a:pt x="9675" y="69350"/>
                    <a:pt x="9741" y="69217"/>
                  </a:cubicBezTo>
                  <a:cubicBezTo>
                    <a:pt x="10041" y="68783"/>
                    <a:pt x="10075" y="68383"/>
                    <a:pt x="10142" y="67949"/>
                  </a:cubicBezTo>
                  <a:cubicBezTo>
                    <a:pt x="10142" y="67882"/>
                    <a:pt x="10142" y="67816"/>
                    <a:pt x="10142" y="67749"/>
                  </a:cubicBezTo>
                  <a:lnTo>
                    <a:pt x="10175" y="67516"/>
                  </a:lnTo>
                  <a:cubicBezTo>
                    <a:pt x="10208" y="67182"/>
                    <a:pt x="10242" y="66848"/>
                    <a:pt x="10275" y="66515"/>
                  </a:cubicBezTo>
                  <a:cubicBezTo>
                    <a:pt x="11809" y="65881"/>
                    <a:pt x="12944" y="64146"/>
                    <a:pt x="13644" y="62779"/>
                  </a:cubicBezTo>
                  <a:cubicBezTo>
                    <a:pt x="14111" y="61878"/>
                    <a:pt x="14578" y="60877"/>
                    <a:pt x="15112" y="59677"/>
                  </a:cubicBezTo>
                  <a:cubicBezTo>
                    <a:pt x="15345" y="59176"/>
                    <a:pt x="15579" y="58709"/>
                    <a:pt x="15946" y="58109"/>
                  </a:cubicBezTo>
                  <a:cubicBezTo>
                    <a:pt x="15979" y="58042"/>
                    <a:pt x="16046" y="57975"/>
                    <a:pt x="16079" y="57909"/>
                  </a:cubicBezTo>
                  <a:cubicBezTo>
                    <a:pt x="16179" y="57742"/>
                    <a:pt x="16279" y="57608"/>
                    <a:pt x="16379" y="57475"/>
                  </a:cubicBezTo>
                  <a:lnTo>
                    <a:pt x="16446" y="57408"/>
                  </a:lnTo>
                  <a:cubicBezTo>
                    <a:pt x="16579" y="57208"/>
                    <a:pt x="16680" y="57108"/>
                    <a:pt x="16746" y="57041"/>
                  </a:cubicBezTo>
                  <a:cubicBezTo>
                    <a:pt x="16913" y="57041"/>
                    <a:pt x="17046" y="56975"/>
                    <a:pt x="17147" y="56908"/>
                  </a:cubicBezTo>
                  <a:cubicBezTo>
                    <a:pt x="17280" y="56908"/>
                    <a:pt x="17413" y="56908"/>
                    <a:pt x="17547" y="56941"/>
                  </a:cubicBezTo>
                  <a:lnTo>
                    <a:pt x="18347" y="56941"/>
                  </a:lnTo>
                  <a:cubicBezTo>
                    <a:pt x="19081" y="56941"/>
                    <a:pt x="19648" y="56841"/>
                    <a:pt x="20149" y="56608"/>
                  </a:cubicBezTo>
                  <a:cubicBezTo>
                    <a:pt x="20949" y="56241"/>
                    <a:pt x="21817" y="55707"/>
                    <a:pt x="22584" y="55040"/>
                  </a:cubicBezTo>
                  <a:cubicBezTo>
                    <a:pt x="22751" y="54940"/>
                    <a:pt x="22884" y="54806"/>
                    <a:pt x="23051" y="54706"/>
                  </a:cubicBezTo>
                  <a:cubicBezTo>
                    <a:pt x="23318" y="54540"/>
                    <a:pt x="23551" y="54339"/>
                    <a:pt x="23785" y="54139"/>
                  </a:cubicBezTo>
                  <a:cubicBezTo>
                    <a:pt x="23851" y="54073"/>
                    <a:pt x="23951" y="54006"/>
                    <a:pt x="24051" y="53939"/>
                  </a:cubicBezTo>
                  <a:cubicBezTo>
                    <a:pt x="24218" y="53806"/>
                    <a:pt x="24418" y="53639"/>
                    <a:pt x="24585" y="53472"/>
                  </a:cubicBezTo>
                  <a:cubicBezTo>
                    <a:pt x="24619" y="53472"/>
                    <a:pt x="24652" y="53472"/>
                    <a:pt x="24719" y="53505"/>
                  </a:cubicBezTo>
                  <a:cubicBezTo>
                    <a:pt x="25086" y="53606"/>
                    <a:pt x="25486" y="53672"/>
                    <a:pt x="25919" y="53672"/>
                  </a:cubicBezTo>
                  <a:cubicBezTo>
                    <a:pt x="27054" y="53672"/>
                    <a:pt x="28221" y="53272"/>
                    <a:pt x="29255" y="52872"/>
                  </a:cubicBezTo>
                  <a:cubicBezTo>
                    <a:pt x="29622" y="52738"/>
                    <a:pt x="29989" y="52638"/>
                    <a:pt x="30323" y="52505"/>
                  </a:cubicBezTo>
                  <a:cubicBezTo>
                    <a:pt x="31357" y="52205"/>
                    <a:pt x="32391" y="51771"/>
                    <a:pt x="33425" y="51271"/>
                  </a:cubicBezTo>
                  <a:cubicBezTo>
                    <a:pt x="33792" y="51104"/>
                    <a:pt x="34159" y="50870"/>
                    <a:pt x="34492" y="50637"/>
                  </a:cubicBezTo>
                  <a:cubicBezTo>
                    <a:pt x="34592" y="50570"/>
                    <a:pt x="34659" y="50503"/>
                    <a:pt x="34759" y="50470"/>
                  </a:cubicBezTo>
                  <a:cubicBezTo>
                    <a:pt x="34859" y="50403"/>
                    <a:pt x="34959" y="50337"/>
                    <a:pt x="35059" y="50270"/>
                  </a:cubicBezTo>
                  <a:cubicBezTo>
                    <a:pt x="35226" y="50570"/>
                    <a:pt x="35393" y="50904"/>
                    <a:pt x="35593" y="51170"/>
                  </a:cubicBezTo>
                  <a:cubicBezTo>
                    <a:pt x="35259" y="51304"/>
                    <a:pt x="34893" y="51471"/>
                    <a:pt x="34592" y="51604"/>
                  </a:cubicBezTo>
                  <a:cubicBezTo>
                    <a:pt x="34426" y="51671"/>
                    <a:pt x="34259" y="51771"/>
                    <a:pt x="34092" y="51838"/>
                  </a:cubicBezTo>
                  <a:cubicBezTo>
                    <a:pt x="33291" y="52171"/>
                    <a:pt x="32491" y="52605"/>
                    <a:pt x="31690" y="53005"/>
                  </a:cubicBezTo>
                  <a:cubicBezTo>
                    <a:pt x="31390" y="53172"/>
                    <a:pt x="31056" y="53339"/>
                    <a:pt x="30756" y="53505"/>
                  </a:cubicBezTo>
                  <a:cubicBezTo>
                    <a:pt x="30423" y="53672"/>
                    <a:pt x="30122" y="53839"/>
                    <a:pt x="29789" y="54006"/>
                  </a:cubicBezTo>
                  <a:cubicBezTo>
                    <a:pt x="29022" y="54373"/>
                    <a:pt x="28221" y="54773"/>
                    <a:pt x="27454" y="55240"/>
                  </a:cubicBezTo>
                  <a:lnTo>
                    <a:pt x="27287" y="55307"/>
                  </a:lnTo>
                  <a:cubicBezTo>
                    <a:pt x="26420" y="55840"/>
                    <a:pt x="25286" y="56474"/>
                    <a:pt x="24719" y="57408"/>
                  </a:cubicBezTo>
                  <a:cubicBezTo>
                    <a:pt x="24485" y="57809"/>
                    <a:pt x="24352" y="58276"/>
                    <a:pt x="24352" y="58776"/>
                  </a:cubicBezTo>
                  <a:cubicBezTo>
                    <a:pt x="23985" y="58976"/>
                    <a:pt x="23618" y="59276"/>
                    <a:pt x="23318" y="59510"/>
                  </a:cubicBezTo>
                  <a:cubicBezTo>
                    <a:pt x="23251" y="59577"/>
                    <a:pt x="23184" y="59610"/>
                    <a:pt x="23117" y="59677"/>
                  </a:cubicBezTo>
                  <a:cubicBezTo>
                    <a:pt x="22851" y="59910"/>
                    <a:pt x="22550" y="60144"/>
                    <a:pt x="22250" y="60377"/>
                  </a:cubicBezTo>
                  <a:cubicBezTo>
                    <a:pt x="21683" y="60811"/>
                    <a:pt x="21116" y="61244"/>
                    <a:pt x="20582" y="61711"/>
                  </a:cubicBezTo>
                  <a:cubicBezTo>
                    <a:pt x="19648" y="62545"/>
                    <a:pt x="18848" y="63346"/>
                    <a:pt x="18181" y="64146"/>
                  </a:cubicBezTo>
                  <a:lnTo>
                    <a:pt x="18081" y="64247"/>
                  </a:lnTo>
                  <a:cubicBezTo>
                    <a:pt x="17513" y="64947"/>
                    <a:pt x="16846" y="65748"/>
                    <a:pt x="16646" y="66715"/>
                  </a:cubicBezTo>
                  <a:cubicBezTo>
                    <a:pt x="16479" y="67415"/>
                    <a:pt x="16613" y="68216"/>
                    <a:pt x="16946" y="69017"/>
                  </a:cubicBezTo>
                  <a:cubicBezTo>
                    <a:pt x="16613" y="69384"/>
                    <a:pt x="16379" y="69884"/>
                    <a:pt x="16213" y="70284"/>
                  </a:cubicBezTo>
                  <a:lnTo>
                    <a:pt x="16112" y="70551"/>
                  </a:lnTo>
                  <a:cubicBezTo>
                    <a:pt x="15779" y="71352"/>
                    <a:pt x="15445" y="72186"/>
                    <a:pt x="15245" y="73053"/>
                  </a:cubicBezTo>
                  <a:cubicBezTo>
                    <a:pt x="14812" y="75121"/>
                    <a:pt x="14845" y="77256"/>
                    <a:pt x="15345" y="79224"/>
                  </a:cubicBezTo>
                  <a:cubicBezTo>
                    <a:pt x="15445" y="79658"/>
                    <a:pt x="15712" y="80058"/>
                    <a:pt x="16079" y="80391"/>
                  </a:cubicBezTo>
                  <a:cubicBezTo>
                    <a:pt x="15946" y="80625"/>
                    <a:pt x="15846" y="80892"/>
                    <a:pt x="15746" y="81125"/>
                  </a:cubicBezTo>
                  <a:lnTo>
                    <a:pt x="15645" y="81325"/>
                  </a:lnTo>
                  <a:cubicBezTo>
                    <a:pt x="15312" y="82059"/>
                    <a:pt x="15112" y="82860"/>
                    <a:pt x="15012" y="83927"/>
                  </a:cubicBezTo>
                  <a:cubicBezTo>
                    <a:pt x="14945" y="84828"/>
                    <a:pt x="14812" y="85762"/>
                    <a:pt x="14511" y="86763"/>
                  </a:cubicBezTo>
                  <a:cubicBezTo>
                    <a:pt x="14378" y="87196"/>
                    <a:pt x="14244" y="87597"/>
                    <a:pt x="14078" y="87930"/>
                  </a:cubicBezTo>
                  <a:cubicBezTo>
                    <a:pt x="14044" y="87997"/>
                    <a:pt x="14011" y="88064"/>
                    <a:pt x="14011" y="88130"/>
                  </a:cubicBezTo>
                  <a:cubicBezTo>
                    <a:pt x="13878" y="88397"/>
                    <a:pt x="13711" y="88731"/>
                    <a:pt x="13744" y="89064"/>
                  </a:cubicBezTo>
                  <a:cubicBezTo>
                    <a:pt x="13811" y="89631"/>
                    <a:pt x="14211" y="89998"/>
                    <a:pt x="14812" y="89998"/>
                  </a:cubicBezTo>
                  <a:cubicBezTo>
                    <a:pt x="15779" y="89998"/>
                    <a:pt x="17247" y="89031"/>
                    <a:pt x="17580" y="88731"/>
                  </a:cubicBezTo>
                  <a:cubicBezTo>
                    <a:pt x="18114" y="88264"/>
                    <a:pt x="18481" y="87663"/>
                    <a:pt x="18848" y="87063"/>
                  </a:cubicBezTo>
                  <a:cubicBezTo>
                    <a:pt x="18981" y="86863"/>
                    <a:pt x="19081" y="86696"/>
                    <a:pt x="19215" y="86496"/>
                  </a:cubicBezTo>
                  <a:cubicBezTo>
                    <a:pt x="19281" y="86396"/>
                    <a:pt x="19348" y="86296"/>
                    <a:pt x="19415" y="86196"/>
                  </a:cubicBezTo>
                  <a:cubicBezTo>
                    <a:pt x="19848" y="85562"/>
                    <a:pt x="20282" y="84928"/>
                    <a:pt x="20582" y="84194"/>
                  </a:cubicBezTo>
                  <a:cubicBezTo>
                    <a:pt x="20949" y="83260"/>
                    <a:pt x="21183" y="82359"/>
                    <a:pt x="21316" y="81325"/>
                  </a:cubicBezTo>
                  <a:cubicBezTo>
                    <a:pt x="21316" y="81192"/>
                    <a:pt x="21350" y="80758"/>
                    <a:pt x="21216" y="80325"/>
                  </a:cubicBezTo>
                  <a:cubicBezTo>
                    <a:pt x="21483" y="80125"/>
                    <a:pt x="21683" y="79858"/>
                    <a:pt x="21783" y="79591"/>
                  </a:cubicBezTo>
                  <a:cubicBezTo>
                    <a:pt x="22150" y="78890"/>
                    <a:pt x="22284" y="77823"/>
                    <a:pt x="22150" y="77022"/>
                  </a:cubicBezTo>
                  <a:cubicBezTo>
                    <a:pt x="22117" y="76755"/>
                    <a:pt x="22050" y="76489"/>
                    <a:pt x="22017" y="76222"/>
                  </a:cubicBezTo>
                  <a:cubicBezTo>
                    <a:pt x="21850" y="75321"/>
                    <a:pt x="21716" y="74454"/>
                    <a:pt x="21650" y="73553"/>
                  </a:cubicBezTo>
                  <a:lnTo>
                    <a:pt x="21616" y="73353"/>
                  </a:lnTo>
                  <a:cubicBezTo>
                    <a:pt x="21583" y="72886"/>
                    <a:pt x="21550" y="72452"/>
                    <a:pt x="21583" y="71985"/>
                  </a:cubicBezTo>
                  <a:cubicBezTo>
                    <a:pt x="21583" y="71885"/>
                    <a:pt x="21583" y="71785"/>
                    <a:pt x="21616" y="71652"/>
                  </a:cubicBezTo>
                  <a:cubicBezTo>
                    <a:pt x="21650" y="71518"/>
                    <a:pt x="21650" y="71385"/>
                    <a:pt x="21650" y="71252"/>
                  </a:cubicBezTo>
                  <a:cubicBezTo>
                    <a:pt x="21683" y="71118"/>
                    <a:pt x="21650" y="70985"/>
                    <a:pt x="21650" y="70851"/>
                  </a:cubicBezTo>
                  <a:cubicBezTo>
                    <a:pt x="21650" y="70818"/>
                    <a:pt x="21650" y="70785"/>
                    <a:pt x="21650" y="70751"/>
                  </a:cubicBezTo>
                  <a:cubicBezTo>
                    <a:pt x="21783" y="70651"/>
                    <a:pt x="21917" y="70551"/>
                    <a:pt x="22083" y="70418"/>
                  </a:cubicBezTo>
                  <a:cubicBezTo>
                    <a:pt x="22951" y="69750"/>
                    <a:pt x="23685" y="68983"/>
                    <a:pt x="24418" y="68049"/>
                  </a:cubicBezTo>
                  <a:cubicBezTo>
                    <a:pt x="24919" y="67415"/>
                    <a:pt x="25286" y="66748"/>
                    <a:pt x="25653" y="66081"/>
                  </a:cubicBezTo>
                  <a:cubicBezTo>
                    <a:pt x="25853" y="65714"/>
                    <a:pt x="26053" y="65347"/>
                    <a:pt x="26253" y="64980"/>
                  </a:cubicBezTo>
                  <a:cubicBezTo>
                    <a:pt x="26587" y="64480"/>
                    <a:pt x="26920" y="63980"/>
                    <a:pt x="27254" y="63513"/>
                  </a:cubicBezTo>
                  <a:cubicBezTo>
                    <a:pt x="27421" y="63246"/>
                    <a:pt x="27521" y="62979"/>
                    <a:pt x="27654" y="62712"/>
                  </a:cubicBezTo>
                  <a:cubicBezTo>
                    <a:pt x="27687" y="62645"/>
                    <a:pt x="27721" y="62545"/>
                    <a:pt x="27754" y="62479"/>
                  </a:cubicBezTo>
                  <a:lnTo>
                    <a:pt x="27954" y="62479"/>
                  </a:lnTo>
                  <a:cubicBezTo>
                    <a:pt x="29055" y="62479"/>
                    <a:pt x="30022" y="61878"/>
                    <a:pt x="30923" y="61211"/>
                  </a:cubicBezTo>
                  <a:cubicBezTo>
                    <a:pt x="31557" y="60711"/>
                    <a:pt x="32157" y="60144"/>
                    <a:pt x="32724" y="59610"/>
                  </a:cubicBezTo>
                  <a:cubicBezTo>
                    <a:pt x="32958" y="59410"/>
                    <a:pt x="33225" y="59176"/>
                    <a:pt x="33458" y="58943"/>
                  </a:cubicBezTo>
                  <a:cubicBezTo>
                    <a:pt x="33892" y="58576"/>
                    <a:pt x="34325" y="58142"/>
                    <a:pt x="34792" y="57675"/>
                  </a:cubicBezTo>
                  <a:cubicBezTo>
                    <a:pt x="34988" y="57480"/>
                    <a:pt x="35183" y="57285"/>
                    <a:pt x="35409" y="57089"/>
                  </a:cubicBezTo>
                  <a:lnTo>
                    <a:pt x="35409" y="57089"/>
                  </a:lnTo>
                  <a:cubicBezTo>
                    <a:pt x="35381" y="57165"/>
                    <a:pt x="35348" y="57225"/>
                    <a:pt x="35293" y="57308"/>
                  </a:cubicBezTo>
                  <a:cubicBezTo>
                    <a:pt x="34726" y="58376"/>
                    <a:pt x="34192" y="59510"/>
                    <a:pt x="33758" y="60477"/>
                  </a:cubicBezTo>
                  <a:cubicBezTo>
                    <a:pt x="33291" y="61545"/>
                    <a:pt x="33058" y="62612"/>
                    <a:pt x="32991" y="64080"/>
                  </a:cubicBezTo>
                  <a:cubicBezTo>
                    <a:pt x="32891" y="66281"/>
                    <a:pt x="33291" y="68483"/>
                    <a:pt x="34225" y="71085"/>
                  </a:cubicBezTo>
                  <a:cubicBezTo>
                    <a:pt x="34592" y="72085"/>
                    <a:pt x="35093" y="72986"/>
                    <a:pt x="35860" y="73987"/>
                  </a:cubicBezTo>
                  <a:cubicBezTo>
                    <a:pt x="36027" y="74220"/>
                    <a:pt x="36193" y="74487"/>
                    <a:pt x="36360" y="74721"/>
                  </a:cubicBezTo>
                  <a:cubicBezTo>
                    <a:pt x="36761" y="75321"/>
                    <a:pt x="37161" y="75922"/>
                    <a:pt x="37728" y="76422"/>
                  </a:cubicBezTo>
                  <a:cubicBezTo>
                    <a:pt x="38462" y="77056"/>
                    <a:pt x="39262" y="77523"/>
                    <a:pt x="39996" y="77990"/>
                  </a:cubicBezTo>
                  <a:cubicBezTo>
                    <a:pt x="40230" y="78156"/>
                    <a:pt x="40463" y="78290"/>
                    <a:pt x="40697" y="78423"/>
                  </a:cubicBezTo>
                  <a:cubicBezTo>
                    <a:pt x="41197" y="78757"/>
                    <a:pt x="41764" y="79124"/>
                    <a:pt x="42465" y="79257"/>
                  </a:cubicBezTo>
                  <a:cubicBezTo>
                    <a:pt x="42898" y="79357"/>
                    <a:pt x="43399" y="79424"/>
                    <a:pt x="44032" y="79424"/>
                  </a:cubicBezTo>
                  <a:lnTo>
                    <a:pt x="44433" y="79424"/>
                  </a:lnTo>
                  <a:cubicBezTo>
                    <a:pt x="44466" y="79424"/>
                    <a:pt x="44499" y="79424"/>
                    <a:pt x="44533" y="79391"/>
                  </a:cubicBezTo>
                  <a:cubicBezTo>
                    <a:pt x="44566" y="79424"/>
                    <a:pt x="44599" y="79424"/>
                    <a:pt x="44633" y="79424"/>
                  </a:cubicBezTo>
                  <a:lnTo>
                    <a:pt x="45033" y="79424"/>
                  </a:lnTo>
                  <a:cubicBezTo>
                    <a:pt x="45667" y="79424"/>
                    <a:pt x="46134" y="79357"/>
                    <a:pt x="46601" y="79257"/>
                  </a:cubicBezTo>
                  <a:cubicBezTo>
                    <a:pt x="47268" y="79124"/>
                    <a:pt x="47835" y="78757"/>
                    <a:pt x="48369" y="78423"/>
                  </a:cubicBezTo>
                  <a:cubicBezTo>
                    <a:pt x="48569" y="78290"/>
                    <a:pt x="48802" y="78156"/>
                    <a:pt x="49036" y="77990"/>
                  </a:cubicBezTo>
                  <a:cubicBezTo>
                    <a:pt x="49803" y="77523"/>
                    <a:pt x="50604" y="77056"/>
                    <a:pt x="51338" y="76422"/>
                  </a:cubicBezTo>
                  <a:cubicBezTo>
                    <a:pt x="51905" y="75922"/>
                    <a:pt x="52305" y="75321"/>
                    <a:pt x="52672" y="74721"/>
                  </a:cubicBezTo>
                  <a:cubicBezTo>
                    <a:pt x="52872" y="74487"/>
                    <a:pt x="53039" y="74220"/>
                    <a:pt x="53206" y="73987"/>
                  </a:cubicBezTo>
                  <a:cubicBezTo>
                    <a:pt x="53973" y="72986"/>
                    <a:pt x="54473" y="72085"/>
                    <a:pt x="54840" y="71085"/>
                  </a:cubicBezTo>
                  <a:cubicBezTo>
                    <a:pt x="55774" y="68483"/>
                    <a:pt x="56174" y="66281"/>
                    <a:pt x="56074" y="64080"/>
                  </a:cubicBezTo>
                  <a:cubicBezTo>
                    <a:pt x="56008" y="62612"/>
                    <a:pt x="55774" y="61545"/>
                    <a:pt x="55274" y="60477"/>
                  </a:cubicBezTo>
                  <a:cubicBezTo>
                    <a:pt x="54873" y="59510"/>
                    <a:pt x="54340" y="58376"/>
                    <a:pt x="53739" y="57308"/>
                  </a:cubicBezTo>
                  <a:cubicBezTo>
                    <a:pt x="53709" y="57219"/>
                    <a:pt x="53680" y="57156"/>
                    <a:pt x="53626" y="57072"/>
                  </a:cubicBezTo>
                  <a:lnTo>
                    <a:pt x="53626" y="57072"/>
                  </a:lnTo>
                  <a:cubicBezTo>
                    <a:pt x="53633" y="57075"/>
                    <a:pt x="53639" y="57075"/>
                    <a:pt x="53639" y="57075"/>
                  </a:cubicBezTo>
                  <a:cubicBezTo>
                    <a:pt x="53839" y="57275"/>
                    <a:pt x="54073" y="57475"/>
                    <a:pt x="54273" y="57675"/>
                  </a:cubicBezTo>
                  <a:cubicBezTo>
                    <a:pt x="54707" y="58142"/>
                    <a:pt x="55140" y="58576"/>
                    <a:pt x="55574" y="58943"/>
                  </a:cubicBezTo>
                  <a:cubicBezTo>
                    <a:pt x="55841" y="59176"/>
                    <a:pt x="56074" y="59410"/>
                    <a:pt x="56308" y="59610"/>
                  </a:cubicBezTo>
                  <a:cubicBezTo>
                    <a:pt x="56908" y="60144"/>
                    <a:pt x="57475" y="60711"/>
                    <a:pt x="58142" y="61211"/>
                  </a:cubicBezTo>
                  <a:cubicBezTo>
                    <a:pt x="59010" y="61878"/>
                    <a:pt x="59977" y="62479"/>
                    <a:pt x="61111" y="62479"/>
                  </a:cubicBezTo>
                  <a:lnTo>
                    <a:pt x="61278" y="62479"/>
                  </a:lnTo>
                  <a:cubicBezTo>
                    <a:pt x="61311" y="62545"/>
                    <a:pt x="61378" y="62645"/>
                    <a:pt x="61411" y="62712"/>
                  </a:cubicBezTo>
                  <a:cubicBezTo>
                    <a:pt x="61512" y="62979"/>
                    <a:pt x="61645" y="63246"/>
                    <a:pt x="61812" y="63513"/>
                  </a:cubicBezTo>
                  <a:cubicBezTo>
                    <a:pt x="62145" y="63980"/>
                    <a:pt x="62479" y="64480"/>
                    <a:pt x="62779" y="64980"/>
                  </a:cubicBezTo>
                  <a:cubicBezTo>
                    <a:pt x="63013" y="65347"/>
                    <a:pt x="63213" y="65714"/>
                    <a:pt x="63413" y="66081"/>
                  </a:cubicBezTo>
                  <a:cubicBezTo>
                    <a:pt x="63780" y="66748"/>
                    <a:pt x="64147" y="67415"/>
                    <a:pt x="64614" y="68049"/>
                  </a:cubicBezTo>
                  <a:cubicBezTo>
                    <a:pt x="65348" y="68983"/>
                    <a:pt x="66115" y="69750"/>
                    <a:pt x="66982" y="70418"/>
                  </a:cubicBezTo>
                  <a:cubicBezTo>
                    <a:pt x="67116" y="70551"/>
                    <a:pt x="67282" y="70651"/>
                    <a:pt x="67416" y="70751"/>
                  </a:cubicBezTo>
                  <a:cubicBezTo>
                    <a:pt x="67416" y="70785"/>
                    <a:pt x="67382" y="70818"/>
                    <a:pt x="67382" y="70851"/>
                  </a:cubicBezTo>
                  <a:cubicBezTo>
                    <a:pt x="67382" y="70985"/>
                    <a:pt x="67382" y="71118"/>
                    <a:pt x="67382" y="71285"/>
                  </a:cubicBezTo>
                  <a:cubicBezTo>
                    <a:pt x="67382" y="71385"/>
                    <a:pt x="67416" y="71518"/>
                    <a:pt x="67449" y="71652"/>
                  </a:cubicBezTo>
                  <a:cubicBezTo>
                    <a:pt x="67449" y="71785"/>
                    <a:pt x="67482" y="71885"/>
                    <a:pt x="67482" y="71985"/>
                  </a:cubicBezTo>
                  <a:cubicBezTo>
                    <a:pt x="67482" y="72452"/>
                    <a:pt x="67449" y="72886"/>
                    <a:pt x="67416" y="73353"/>
                  </a:cubicBezTo>
                  <a:lnTo>
                    <a:pt x="67416" y="73553"/>
                  </a:lnTo>
                  <a:cubicBezTo>
                    <a:pt x="67349" y="74454"/>
                    <a:pt x="67182" y="75321"/>
                    <a:pt x="67049" y="76222"/>
                  </a:cubicBezTo>
                  <a:cubicBezTo>
                    <a:pt x="66982" y="76489"/>
                    <a:pt x="66949" y="76755"/>
                    <a:pt x="66915" y="77022"/>
                  </a:cubicBezTo>
                  <a:cubicBezTo>
                    <a:pt x="66782" y="77823"/>
                    <a:pt x="66915" y="78890"/>
                    <a:pt x="67249" y="79591"/>
                  </a:cubicBezTo>
                  <a:cubicBezTo>
                    <a:pt x="67382" y="79858"/>
                    <a:pt x="67583" y="80125"/>
                    <a:pt x="67816" y="80325"/>
                  </a:cubicBezTo>
                  <a:cubicBezTo>
                    <a:pt x="67683" y="80758"/>
                    <a:pt x="67716" y="81192"/>
                    <a:pt x="67749" y="81325"/>
                  </a:cubicBezTo>
                  <a:cubicBezTo>
                    <a:pt x="67849" y="82359"/>
                    <a:pt x="68083" y="83260"/>
                    <a:pt x="68483" y="84194"/>
                  </a:cubicBezTo>
                  <a:cubicBezTo>
                    <a:pt x="68783" y="84928"/>
                    <a:pt x="69217" y="85562"/>
                    <a:pt x="69651" y="86196"/>
                  </a:cubicBezTo>
                  <a:cubicBezTo>
                    <a:pt x="69717" y="86296"/>
                    <a:pt x="69784" y="86396"/>
                    <a:pt x="69851" y="86496"/>
                  </a:cubicBezTo>
                  <a:cubicBezTo>
                    <a:pt x="69951" y="86696"/>
                    <a:pt x="70084" y="86863"/>
                    <a:pt x="70184" y="87063"/>
                  </a:cubicBezTo>
                  <a:cubicBezTo>
                    <a:pt x="70551" y="87663"/>
                    <a:pt x="70952" y="88264"/>
                    <a:pt x="71452" y="88731"/>
                  </a:cubicBezTo>
                  <a:cubicBezTo>
                    <a:pt x="71786" y="89031"/>
                    <a:pt x="73287" y="89998"/>
                    <a:pt x="74254" y="89998"/>
                  </a:cubicBezTo>
                  <a:cubicBezTo>
                    <a:pt x="74854" y="89998"/>
                    <a:pt x="75221" y="89665"/>
                    <a:pt x="75288" y="89064"/>
                  </a:cubicBezTo>
                  <a:cubicBezTo>
                    <a:pt x="75321" y="88731"/>
                    <a:pt x="75188" y="88397"/>
                    <a:pt x="75055" y="88130"/>
                  </a:cubicBezTo>
                  <a:cubicBezTo>
                    <a:pt x="75021" y="88064"/>
                    <a:pt x="74988" y="87997"/>
                    <a:pt x="74954" y="87930"/>
                  </a:cubicBezTo>
                  <a:cubicBezTo>
                    <a:pt x="74821" y="87597"/>
                    <a:pt x="74688" y="87196"/>
                    <a:pt x="74554" y="86763"/>
                  </a:cubicBezTo>
                  <a:cubicBezTo>
                    <a:pt x="74254" y="85762"/>
                    <a:pt x="74121" y="84828"/>
                    <a:pt x="74020" y="83927"/>
                  </a:cubicBezTo>
                  <a:cubicBezTo>
                    <a:pt x="73920" y="82860"/>
                    <a:pt x="73720" y="82059"/>
                    <a:pt x="73420" y="81325"/>
                  </a:cubicBezTo>
                  <a:lnTo>
                    <a:pt x="73320" y="81125"/>
                  </a:lnTo>
                  <a:cubicBezTo>
                    <a:pt x="73220" y="80892"/>
                    <a:pt x="73120" y="80625"/>
                    <a:pt x="72986" y="80391"/>
                  </a:cubicBezTo>
                  <a:cubicBezTo>
                    <a:pt x="73353" y="80058"/>
                    <a:pt x="73620" y="79658"/>
                    <a:pt x="73720" y="79224"/>
                  </a:cubicBezTo>
                  <a:cubicBezTo>
                    <a:pt x="74187" y="77256"/>
                    <a:pt x="74221" y="75121"/>
                    <a:pt x="73787" y="73053"/>
                  </a:cubicBezTo>
                  <a:cubicBezTo>
                    <a:pt x="73620" y="72186"/>
                    <a:pt x="73287" y="71352"/>
                    <a:pt x="72953" y="70551"/>
                  </a:cubicBezTo>
                  <a:lnTo>
                    <a:pt x="72820" y="70284"/>
                  </a:lnTo>
                  <a:cubicBezTo>
                    <a:pt x="72686" y="69884"/>
                    <a:pt x="72453" y="69384"/>
                    <a:pt x="72086" y="69017"/>
                  </a:cubicBezTo>
                  <a:cubicBezTo>
                    <a:pt x="72453" y="68216"/>
                    <a:pt x="72586" y="67415"/>
                    <a:pt x="72419" y="66715"/>
                  </a:cubicBezTo>
                  <a:cubicBezTo>
                    <a:pt x="72219" y="65748"/>
                    <a:pt x="71552" y="64947"/>
                    <a:pt x="70952" y="64247"/>
                  </a:cubicBezTo>
                  <a:lnTo>
                    <a:pt x="70852" y="64146"/>
                  </a:lnTo>
                  <a:cubicBezTo>
                    <a:pt x="70184" y="63346"/>
                    <a:pt x="69417" y="62545"/>
                    <a:pt x="68483" y="61745"/>
                  </a:cubicBezTo>
                  <a:cubicBezTo>
                    <a:pt x="67916" y="61244"/>
                    <a:pt x="67349" y="60811"/>
                    <a:pt x="66815" y="60377"/>
                  </a:cubicBezTo>
                  <a:cubicBezTo>
                    <a:pt x="66515" y="60144"/>
                    <a:pt x="66215" y="59910"/>
                    <a:pt x="65915" y="59677"/>
                  </a:cubicBezTo>
                  <a:cubicBezTo>
                    <a:pt x="65848" y="59610"/>
                    <a:pt x="65781" y="59577"/>
                    <a:pt x="65715" y="59510"/>
                  </a:cubicBezTo>
                  <a:cubicBezTo>
                    <a:pt x="65414" y="59276"/>
                    <a:pt x="65081" y="58976"/>
                    <a:pt x="64714" y="58776"/>
                  </a:cubicBezTo>
                  <a:cubicBezTo>
                    <a:pt x="64714" y="58276"/>
                    <a:pt x="64580" y="57809"/>
                    <a:pt x="64314" y="57408"/>
                  </a:cubicBezTo>
                  <a:cubicBezTo>
                    <a:pt x="63746" y="56474"/>
                    <a:pt x="62646" y="55840"/>
                    <a:pt x="61745" y="55307"/>
                  </a:cubicBezTo>
                  <a:lnTo>
                    <a:pt x="61578" y="55240"/>
                  </a:lnTo>
                  <a:cubicBezTo>
                    <a:pt x="60811" y="54773"/>
                    <a:pt x="60044" y="54373"/>
                    <a:pt x="59243" y="54006"/>
                  </a:cubicBezTo>
                  <a:cubicBezTo>
                    <a:pt x="58943" y="53839"/>
                    <a:pt x="58609" y="53672"/>
                    <a:pt x="58309" y="53505"/>
                  </a:cubicBezTo>
                  <a:cubicBezTo>
                    <a:pt x="57976" y="53372"/>
                    <a:pt x="57675" y="53172"/>
                    <a:pt x="57342" y="53005"/>
                  </a:cubicBezTo>
                  <a:cubicBezTo>
                    <a:pt x="56575" y="52605"/>
                    <a:pt x="55774" y="52171"/>
                    <a:pt x="54940" y="51838"/>
                  </a:cubicBezTo>
                  <a:cubicBezTo>
                    <a:pt x="54807" y="51771"/>
                    <a:pt x="54640" y="51671"/>
                    <a:pt x="54440" y="51604"/>
                  </a:cubicBezTo>
                  <a:cubicBezTo>
                    <a:pt x="54140" y="51471"/>
                    <a:pt x="53806" y="51304"/>
                    <a:pt x="53472" y="51204"/>
                  </a:cubicBezTo>
                  <a:cubicBezTo>
                    <a:pt x="53639" y="50904"/>
                    <a:pt x="53806" y="50570"/>
                    <a:pt x="53973" y="50270"/>
                  </a:cubicBezTo>
                  <a:cubicBezTo>
                    <a:pt x="54073" y="50337"/>
                    <a:pt x="54173" y="50403"/>
                    <a:pt x="54273" y="50470"/>
                  </a:cubicBezTo>
                  <a:cubicBezTo>
                    <a:pt x="54373" y="50537"/>
                    <a:pt x="54473" y="50570"/>
                    <a:pt x="54573" y="50637"/>
                  </a:cubicBezTo>
                  <a:cubicBezTo>
                    <a:pt x="54907" y="50870"/>
                    <a:pt x="55240" y="51104"/>
                    <a:pt x="55641" y="51271"/>
                  </a:cubicBezTo>
                  <a:cubicBezTo>
                    <a:pt x="56675" y="51804"/>
                    <a:pt x="57709" y="52205"/>
                    <a:pt x="58743" y="52538"/>
                  </a:cubicBezTo>
                  <a:cubicBezTo>
                    <a:pt x="59076" y="52638"/>
                    <a:pt x="59410" y="52738"/>
                    <a:pt x="59777" y="52872"/>
                  </a:cubicBezTo>
                  <a:cubicBezTo>
                    <a:pt x="60811" y="53272"/>
                    <a:pt x="62012" y="53672"/>
                    <a:pt x="63146" y="53672"/>
                  </a:cubicBezTo>
                  <a:cubicBezTo>
                    <a:pt x="63580" y="53672"/>
                    <a:pt x="63980" y="53639"/>
                    <a:pt x="64347" y="53505"/>
                  </a:cubicBezTo>
                  <a:cubicBezTo>
                    <a:pt x="64380" y="53505"/>
                    <a:pt x="64414" y="53472"/>
                    <a:pt x="64480" y="53472"/>
                  </a:cubicBezTo>
                  <a:cubicBezTo>
                    <a:pt x="64614" y="53639"/>
                    <a:pt x="64814" y="53806"/>
                    <a:pt x="65014" y="53939"/>
                  </a:cubicBezTo>
                  <a:cubicBezTo>
                    <a:pt x="65114" y="54006"/>
                    <a:pt x="65214" y="54073"/>
                    <a:pt x="65281" y="54139"/>
                  </a:cubicBezTo>
                  <a:cubicBezTo>
                    <a:pt x="65514" y="54339"/>
                    <a:pt x="65748" y="54540"/>
                    <a:pt x="65981" y="54706"/>
                  </a:cubicBezTo>
                  <a:cubicBezTo>
                    <a:pt x="66148" y="54806"/>
                    <a:pt x="66315" y="54940"/>
                    <a:pt x="66482" y="55040"/>
                  </a:cubicBezTo>
                  <a:cubicBezTo>
                    <a:pt x="67249" y="55707"/>
                    <a:pt x="68116" y="56241"/>
                    <a:pt x="68883" y="56608"/>
                  </a:cubicBezTo>
                  <a:cubicBezTo>
                    <a:pt x="69417" y="56841"/>
                    <a:pt x="69951" y="56941"/>
                    <a:pt x="70718" y="56941"/>
                  </a:cubicBezTo>
                  <a:lnTo>
                    <a:pt x="71485" y="56941"/>
                  </a:lnTo>
                  <a:cubicBezTo>
                    <a:pt x="71652" y="56908"/>
                    <a:pt x="71786" y="56908"/>
                    <a:pt x="71886" y="56908"/>
                  </a:cubicBezTo>
                  <a:cubicBezTo>
                    <a:pt x="72019" y="56975"/>
                    <a:pt x="72152" y="57041"/>
                    <a:pt x="72319" y="57041"/>
                  </a:cubicBezTo>
                  <a:cubicBezTo>
                    <a:pt x="72386" y="57108"/>
                    <a:pt x="72486" y="57208"/>
                    <a:pt x="72619" y="57408"/>
                  </a:cubicBezTo>
                  <a:lnTo>
                    <a:pt x="72686" y="57475"/>
                  </a:lnTo>
                  <a:cubicBezTo>
                    <a:pt x="72786" y="57608"/>
                    <a:pt x="72886" y="57742"/>
                    <a:pt x="72986" y="57909"/>
                  </a:cubicBezTo>
                  <a:cubicBezTo>
                    <a:pt x="73020" y="57975"/>
                    <a:pt x="73053" y="58042"/>
                    <a:pt x="73086" y="58109"/>
                  </a:cubicBezTo>
                  <a:cubicBezTo>
                    <a:pt x="73453" y="58709"/>
                    <a:pt x="73720" y="59176"/>
                    <a:pt x="73920" y="59677"/>
                  </a:cubicBezTo>
                  <a:cubicBezTo>
                    <a:pt x="74454" y="60877"/>
                    <a:pt x="74954" y="61878"/>
                    <a:pt x="75388" y="62779"/>
                  </a:cubicBezTo>
                  <a:cubicBezTo>
                    <a:pt x="76089" y="64146"/>
                    <a:pt x="77256" y="65881"/>
                    <a:pt x="78791" y="66515"/>
                  </a:cubicBezTo>
                  <a:cubicBezTo>
                    <a:pt x="78791" y="66848"/>
                    <a:pt x="78824" y="67182"/>
                    <a:pt x="78857" y="67516"/>
                  </a:cubicBezTo>
                  <a:lnTo>
                    <a:pt x="78891" y="67749"/>
                  </a:lnTo>
                  <a:cubicBezTo>
                    <a:pt x="78924" y="67816"/>
                    <a:pt x="78924" y="67882"/>
                    <a:pt x="78924" y="67983"/>
                  </a:cubicBezTo>
                  <a:cubicBezTo>
                    <a:pt x="78957" y="68383"/>
                    <a:pt x="78991" y="68783"/>
                    <a:pt x="79291" y="69217"/>
                  </a:cubicBezTo>
                  <a:cubicBezTo>
                    <a:pt x="79391" y="69350"/>
                    <a:pt x="79458" y="69484"/>
                    <a:pt x="79524" y="69617"/>
                  </a:cubicBezTo>
                  <a:cubicBezTo>
                    <a:pt x="79725" y="69917"/>
                    <a:pt x="79925" y="70217"/>
                    <a:pt x="80158" y="70518"/>
                  </a:cubicBezTo>
                  <a:cubicBezTo>
                    <a:pt x="80392" y="70818"/>
                    <a:pt x="80659" y="71118"/>
                    <a:pt x="80925" y="71385"/>
                  </a:cubicBezTo>
                  <a:cubicBezTo>
                    <a:pt x="81025" y="71485"/>
                    <a:pt x="81126" y="71585"/>
                    <a:pt x="81226" y="71719"/>
                  </a:cubicBezTo>
                  <a:lnTo>
                    <a:pt x="81459" y="71952"/>
                  </a:lnTo>
                  <a:cubicBezTo>
                    <a:pt x="82126" y="72653"/>
                    <a:pt x="82760" y="73353"/>
                    <a:pt x="83561" y="73953"/>
                  </a:cubicBezTo>
                  <a:cubicBezTo>
                    <a:pt x="84128" y="74387"/>
                    <a:pt x="84728" y="74654"/>
                    <a:pt x="85329" y="74887"/>
                  </a:cubicBezTo>
                  <a:cubicBezTo>
                    <a:pt x="85529" y="74988"/>
                    <a:pt x="85695" y="75054"/>
                    <a:pt x="85896" y="75121"/>
                  </a:cubicBezTo>
                  <a:cubicBezTo>
                    <a:pt x="85996" y="75188"/>
                    <a:pt x="86096" y="75221"/>
                    <a:pt x="86196" y="75288"/>
                  </a:cubicBezTo>
                  <a:cubicBezTo>
                    <a:pt x="86596" y="75488"/>
                    <a:pt x="87030" y="75688"/>
                    <a:pt x="87530" y="75755"/>
                  </a:cubicBezTo>
                  <a:lnTo>
                    <a:pt x="87730" y="75755"/>
                  </a:lnTo>
                  <a:cubicBezTo>
                    <a:pt x="88097" y="75755"/>
                    <a:pt x="88564" y="75621"/>
                    <a:pt x="88831" y="75254"/>
                  </a:cubicBezTo>
                  <a:cubicBezTo>
                    <a:pt x="88998" y="75021"/>
                    <a:pt x="89031" y="74721"/>
                    <a:pt x="88931" y="74420"/>
                  </a:cubicBezTo>
                  <a:cubicBezTo>
                    <a:pt x="88831" y="74020"/>
                    <a:pt x="88531" y="73787"/>
                    <a:pt x="88264" y="73553"/>
                  </a:cubicBezTo>
                  <a:cubicBezTo>
                    <a:pt x="88197" y="73453"/>
                    <a:pt x="88097" y="73386"/>
                    <a:pt x="88030" y="73320"/>
                  </a:cubicBezTo>
                  <a:cubicBezTo>
                    <a:pt x="87764" y="72986"/>
                    <a:pt x="87463" y="72619"/>
                    <a:pt x="87130" y="72152"/>
                  </a:cubicBezTo>
                  <a:cubicBezTo>
                    <a:pt x="86529" y="71318"/>
                    <a:pt x="85896" y="70418"/>
                    <a:pt x="85395" y="69417"/>
                  </a:cubicBezTo>
                  <a:cubicBezTo>
                    <a:pt x="85195" y="69050"/>
                    <a:pt x="85028" y="68716"/>
                    <a:pt x="84862" y="68349"/>
                  </a:cubicBezTo>
                  <a:cubicBezTo>
                    <a:pt x="84628" y="67782"/>
                    <a:pt x="84361" y="67215"/>
                    <a:pt x="84028" y="66682"/>
                  </a:cubicBezTo>
                  <a:cubicBezTo>
                    <a:pt x="83761" y="66181"/>
                    <a:pt x="83294" y="65514"/>
                    <a:pt x="82727" y="65047"/>
                  </a:cubicBezTo>
                  <a:cubicBezTo>
                    <a:pt x="83027" y="64380"/>
                    <a:pt x="83027" y="63679"/>
                    <a:pt x="82760" y="62879"/>
                  </a:cubicBezTo>
                  <a:cubicBezTo>
                    <a:pt x="82093" y="60811"/>
                    <a:pt x="80558" y="59110"/>
                    <a:pt x="79191" y="57575"/>
                  </a:cubicBezTo>
                  <a:lnTo>
                    <a:pt x="79124" y="57508"/>
                  </a:lnTo>
                  <a:cubicBezTo>
                    <a:pt x="78257" y="56541"/>
                    <a:pt x="77490" y="55707"/>
                    <a:pt x="76522" y="54940"/>
                  </a:cubicBezTo>
                  <a:cubicBezTo>
                    <a:pt x="76222" y="54673"/>
                    <a:pt x="75922" y="54439"/>
                    <a:pt x="75622" y="54239"/>
                  </a:cubicBezTo>
                  <a:cubicBezTo>
                    <a:pt x="75488" y="54139"/>
                    <a:pt x="75355" y="54073"/>
                    <a:pt x="75255" y="53972"/>
                  </a:cubicBezTo>
                  <a:cubicBezTo>
                    <a:pt x="75088" y="53839"/>
                    <a:pt x="74921" y="53739"/>
                    <a:pt x="74721" y="53639"/>
                  </a:cubicBezTo>
                  <a:cubicBezTo>
                    <a:pt x="74688" y="53105"/>
                    <a:pt x="74554" y="52638"/>
                    <a:pt x="74287" y="52238"/>
                  </a:cubicBezTo>
                  <a:cubicBezTo>
                    <a:pt x="73520" y="51004"/>
                    <a:pt x="72186" y="50036"/>
                    <a:pt x="70118" y="49236"/>
                  </a:cubicBezTo>
                  <a:cubicBezTo>
                    <a:pt x="69284" y="48902"/>
                    <a:pt x="68350" y="48602"/>
                    <a:pt x="67349" y="48502"/>
                  </a:cubicBezTo>
                  <a:lnTo>
                    <a:pt x="66982" y="48502"/>
                  </a:lnTo>
                  <a:cubicBezTo>
                    <a:pt x="66615" y="48502"/>
                    <a:pt x="66248" y="48535"/>
                    <a:pt x="65781" y="48635"/>
                  </a:cubicBezTo>
                  <a:cubicBezTo>
                    <a:pt x="65715" y="48669"/>
                    <a:pt x="65614" y="48669"/>
                    <a:pt x="65514" y="48702"/>
                  </a:cubicBezTo>
                  <a:cubicBezTo>
                    <a:pt x="65448" y="48702"/>
                    <a:pt x="65381" y="48702"/>
                    <a:pt x="65314" y="48735"/>
                  </a:cubicBezTo>
                  <a:cubicBezTo>
                    <a:pt x="64814" y="47835"/>
                    <a:pt x="64013" y="47234"/>
                    <a:pt x="63213" y="46834"/>
                  </a:cubicBezTo>
                  <a:cubicBezTo>
                    <a:pt x="64280" y="46701"/>
                    <a:pt x="65381" y="46300"/>
                    <a:pt x="66048" y="45266"/>
                  </a:cubicBezTo>
                  <a:lnTo>
                    <a:pt x="66148" y="45266"/>
                  </a:lnTo>
                  <a:cubicBezTo>
                    <a:pt x="66248" y="45266"/>
                    <a:pt x="66348" y="45300"/>
                    <a:pt x="66448" y="45300"/>
                  </a:cubicBezTo>
                  <a:cubicBezTo>
                    <a:pt x="66582" y="45333"/>
                    <a:pt x="66715" y="45333"/>
                    <a:pt x="66882" y="45333"/>
                  </a:cubicBezTo>
                  <a:cubicBezTo>
                    <a:pt x="67116" y="45333"/>
                    <a:pt x="67316" y="45300"/>
                    <a:pt x="67516" y="45300"/>
                  </a:cubicBezTo>
                  <a:cubicBezTo>
                    <a:pt x="67616" y="45266"/>
                    <a:pt x="67716" y="45266"/>
                    <a:pt x="67849" y="45233"/>
                  </a:cubicBezTo>
                  <a:cubicBezTo>
                    <a:pt x="67949" y="45233"/>
                    <a:pt x="68050" y="45233"/>
                    <a:pt x="68183" y="45200"/>
                  </a:cubicBezTo>
                  <a:cubicBezTo>
                    <a:pt x="68483" y="45200"/>
                    <a:pt x="68783" y="45166"/>
                    <a:pt x="69117" y="45066"/>
                  </a:cubicBezTo>
                  <a:cubicBezTo>
                    <a:pt x="69617" y="44899"/>
                    <a:pt x="70051" y="44699"/>
                    <a:pt x="70485" y="44432"/>
                  </a:cubicBezTo>
                  <a:cubicBezTo>
                    <a:pt x="72186" y="43432"/>
                    <a:pt x="73453" y="41964"/>
                    <a:pt x="73954" y="40396"/>
                  </a:cubicBezTo>
                  <a:cubicBezTo>
                    <a:pt x="74054" y="40096"/>
                    <a:pt x="74087" y="39829"/>
                    <a:pt x="74087" y="39529"/>
                  </a:cubicBezTo>
                  <a:cubicBezTo>
                    <a:pt x="74821" y="39529"/>
                    <a:pt x="75655" y="39429"/>
                    <a:pt x="76489" y="39062"/>
                  </a:cubicBezTo>
                  <a:cubicBezTo>
                    <a:pt x="77323" y="38695"/>
                    <a:pt x="78057" y="38195"/>
                    <a:pt x="78624" y="37594"/>
                  </a:cubicBezTo>
                  <a:cubicBezTo>
                    <a:pt x="79291" y="36927"/>
                    <a:pt x="79758" y="36160"/>
                    <a:pt x="79958" y="35393"/>
                  </a:cubicBezTo>
                  <a:cubicBezTo>
                    <a:pt x="79991" y="35192"/>
                    <a:pt x="80025" y="34992"/>
                    <a:pt x="79991" y="34792"/>
                  </a:cubicBezTo>
                  <a:cubicBezTo>
                    <a:pt x="80025" y="34759"/>
                    <a:pt x="80091" y="34759"/>
                    <a:pt x="80125" y="34725"/>
                  </a:cubicBezTo>
                  <a:cubicBezTo>
                    <a:pt x="80225" y="34659"/>
                    <a:pt x="80325" y="34592"/>
                    <a:pt x="80425" y="34525"/>
                  </a:cubicBezTo>
                  <a:cubicBezTo>
                    <a:pt x="80525" y="34425"/>
                    <a:pt x="80625" y="34358"/>
                    <a:pt x="80759" y="34325"/>
                  </a:cubicBezTo>
                  <a:cubicBezTo>
                    <a:pt x="81259" y="34125"/>
                    <a:pt x="81793" y="33925"/>
                    <a:pt x="82360" y="33758"/>
                  </a:cubicBezTo>
                  <a:cubicBezTo>
                    <a:pt x="82727" y="33658"/>
                    <a:pt x="83127" y="33591"/>
                    <a:pt x="83494" y="33491"/>
                  </a:cubicBezTo>
                  <a:cubicBezTo>
                    <a:pt x="83694" y="33458"/>
                    <a:pt x="83894" y="33424"/>
                    <a:pt x="84061" y="33391"/>
                  </a:cubicBezTo>
                  <a:cubicBezTo>
                    <a:pt x="84261" y="33324"/>
                    <a:pt x="84461" y="33291"/>
                    <a:pt x="84628" y="33224"/>
                  </a:cubicBezTo>
                  <a:cubicBezTo>
                    <a:pt x="84995" y="33124"/>
                    <a:pt x="85295" y="33024"/>
                    <a:pt x="85629" y="33024"/>
                  </a:cubicBezTo>
                  <a:lnTo>
                    <a:pt x="85662" y="33024"/>
                  </a:lnTo>
                  <a:cubicBezTo>
                    <a:pt x="85862" y="33024"/>
                    <a:pt x="86062" y="33091"/>
                    <a:pt x="86263" y="33158"/>
                  </a:cubicBezTo>
                  <a:cubicBezTo>
                    <a:pt x="86529" y="33224"/>
                    <a:pt x="86796" y="33291"/>
                    <a:pt x="87096" y="33291"/>
                  </a:cubicBezTo>
                  <a:lnTo>
                    <a:pt x="87230" y="33291"/>
                  </a:lnTo>
                  <a:cubicBezTo>
                    <a:pt x="87630" y="33258"/>
                    <a:pt x="87964" y="33058"/>
                    <a:pt x="88164" y="32724"/>
                  </a:cubicBezTo>
                  <a:cubicBezTo>
                    <a:pt x="88331" y="32390"/>
                    <a:pt x="88331" y="31990"/>
                    <a:pt x="88131" y="31657"/>
                  </a:cubicBezTo>
                  <a:cubicBezTo>
                    <a:pt x="87297" y="30089"/>
                    <a:pt x="85695" y="28888"/>
                    <a:pt x="83794" y="28354"/>
                  </a:cubicBezTo>
                  <a:cubicBezTo>
                    <a:pt x="83127" y="28154"/>
                    <a:pt x="82426" y="28087"/>
                    <a:pt x="81693" y="28087"/>
                  </a:cubicBezTo>
                  <a:cubicBezTo>
                    <a:pt x="80325" y="28087"/>
                    <a:pt x="79024" y="28421"/>
                    <a:pt x="77890" y="29088"/>
                  </a:cubicBezTo>
                  <a:cubicBezTo>
                    <a:pt x="77123" y="29522"/>
                    <a:pt x="76489" y="30189"/>
                    <a:pt x="76055" y="30923"/>
                  </a:cubicBezTo>
                  <a:cubicBezTo>
                    <a:pt x="75989" y="31023"/>
                    <a:pt x="75922" y="31156"/>
                    <a:pt x="75855" y="31323"/>
                  </a:cubicBezTo>
                  <a:lnTo>
                    <a:pt x="75655" y="31323"/>
                  </a:lnTo>
                  <a:cubicBezTo>
                    <a:pt x="75055" y="31323"/>
                    <a:pt x="74487" y="31523"/>
                    <a:pt x="73954" y="31923"/>
                  </a:cubicBezTo>
                  <a:cubicBezTo>
                    <a:pt x="73287" y="32457"/>
                    <a:pt x="72653" y="33191"/>
                    <a:pt x="72119" y="34125"/>
                  </a:cubicBezTo>
                  <a:cubicBezTo>
                    <a:pt x="71886" y="34525"/>
                    <a:pt x="71652" y="34992"/>
                    <a:pt x="71519" y="35459"/>
                  </a:cubicBezTo>
                  <a:cubicBezTo>
                    <a:pt x="71352" y="35426"/>
                    <a:pt x="71185" y="35393"/>
                    <a:pt x="71052" y="35393"/>
                  </a:cubicBezTo>
                  <a:cubicBezTo>
                    <a:pt x="69951" y="35393"/>
                    <a:pt x="69017" y="36260"/>
                    <a:pt x="68416" y="36994"/>
                  </a:cubicBezTo>
                  <a:cubicBezTo>
                    <a:pt x="67916" y="37627"/>
                    <a:pt x="67382" y="38228"/>
                    <a:pt x="66715" y="38928"/>
                  </a:cubicBezTo>
                  <a:cubicBezTo>
                    <a:pt x="66548" y="39095"/>
                    <a:pt x="66415" y="39262"/>
                    <a:pt x="66282" y="39395"/>
                  </a:cubicBezTo>
                  <a:cubicBezTo>
                    <a:pt x="66048" y="39662"/>
                    <a:pt x="65815" y="39929"/>
                    <a:pt x="65581" y="40163"/>
                  </a:cubicBezTo>
                  <a:lnTo>
                    <a:pt x="65548" y="40163"/>
                  </a:lnTo>
                  <a:cubicBezTo>
                    <a:pt x="65047" y="39629"/>
                    <a:pt x="64280" y="39362"/>
                    <a:pt x="63279" y="39362"/>
                  </a:cubicBezTo>
                  <a:cubicBezTo>
                    <a:pt x="63079" y="39362"/>
                    <a:pt x="62879" y="39395"/>
                    <a:pt x="62646" y="39395"/>
                  </a:cubicBezTo>
                  <a:cubicBezTo>
                    <a:pt x="62179" y="39462"/>
                    <a:pt x="61745" y="39529"/>
                    <a:pt x="61278" y="39596"/>
                  </a:cubicBezTo>
                  <a:cubicBezTo>
                    <a:pt x="61078" y="39629"/>
                    <a:pt x="60844" y="39662"/>
                    <a:pt x="60644" y="39696"/>
                  </a:cubicBezTo>
                  <a:cubicBezTo>
                    <a:pt x="61845" y="39028"/>
                    <a:pt x="62946" y="38261"/>
                    <a:pt x="63980" y="37327"/>
                  </a:cubicBezTo>
                  <a:cubicBezTo>
                    <a:pt x="65281" y="36193"/>
                    <a:pt x="66282" y="34825"/>
                    <a:pt x="67049" y="33791"/>
                  </a:cubicBezTo>
                  <a:lnTo>
                    <a:pt x="67216" y="33558"/>
                  </a:lnTo>
                  <a:cubicBezTo>
                    <a:pt x="68016" y="32424"/>
                    <a:pt x="68850" y="31256"/>
                    <a:pt x="69017" y="29789"/>
                  </a:cubicBezTo>
                  <a:cubicBezTo>
                    <a:pt x="69184" y="28754"/>
                    <a:pt x="69184" y="27887"/>
                    <a:pt x="69050" y="27120"/>
                  </a:cubicBezTo>
                  <a:cubicBezTo>
                    <a:pt x="69551" y="26853"/>
                    <a:pt x="69984" y="26419"/>
                    <a:pt x="70251" y="26119"/>
                  </a:cubicBezTo>
                  <a:lnTo>
                    <a:pt x="70284" y="26086"/>
                  </a:lnTo>
                  <a:cubicBezTo>
                    <a:pt x="71252" y="25119"/>
                    <a:pt x="71986" y="24285"/>
                    <a:pt x="72619" y="23484"/>
                  </a:cubicBezTo>
                  <a:cubicBezTo>
                    <a:pt x="73353" y="22517"/>
                    <a:pt x="75021" y="20015"/>
                    <a:pt x="74621" y="17546"/>
                  </a:cubicBezTo>
                  <a:cubicBezTo>
                    <a:pt x="74621" y="17413"/>
                    <a:pt x="74588" y="17313"/>
                    <a:pt x="74554" y="17179"/>
                  </a:cubicBezTo>
                  <a:cubicBezTo>
                    <a:pt x="76022" y="16346"/>
                    <a:pt x="77089" y="14578"/>
                    <a:pt x="77556" y="13243"/>
                  </a:cubicBezTo>
                  <a:cubicBezTo>
                    <a:pt x="77890" y="12343"/>
                    <a:pt x="77923" y="11375"/>
                    <a:pt x="77723" y="10541"/>
                  </a:cubicBezTo>
                  <a:lnTo>
                    <a:pt x="77790" y="10508"/>
                  </a:lnTo>
                  <a:cubicBezTo>
                    <a:pt x="77923" y="10441"/>
                    <a:pt x="78023" y="10408"/>
                    <a:pt x="78123" y="10308"/>
                  </a:cubicBezTo>
                  <a:cubicBezTo>
                    <a:pt x="78357" y="10174"/>
                    <a:pt x="78557" y="9974"/>
                    <a:pt x="78757" y="9808"/>
                  </a:cubicBezTo>
                  <a:cubicBezTo>
                    <a:pt x="78891" y="9707"/>
                    <a:pt x="78991" y="9607"/>
                    <a:pt x="79124" y="9507"/>
                  </a:cubicBezTo>
                  <a:cubicBezTo>
                    <a:pt x="79191" y="9441"/>
                    <a:pt x="79258" y="9374"/>
                    <a:pt x="79324" y="9341"/>
                  </a:cubicBezTo>
                  <a:cubicBezTo>
                    <a:pt x="79925" y="8874"/>
                    <a:pt x="80525" y="8373"/>
                    <a:pt x="80925" y="7639"/>
                  </a:cubicBezTo>
                  <a:cubicBezTo>
                    <a:pt x="81259" y="6972"/>
                    <a:pt x="81326" y="6238"/>
                    <a:pt x="81092" y="5471"/>
                  </a:cubicBezTo>
                  <a:cubicBezTo>
                    <a:pt x="81226" y="5404"/>
                    <a:pt x="81459" y="5371"/>
                    <a:pt x="81659" y="5338"/>
                  </a:cubicBezTo>
                  <a:cubicBezTo>
                    <a:pt x="81793" y="5304"/>
                    <a:pt x="81959" y="5271"/>
                    <a:pt x="82093" y="5204"/>
                  </a:cubicBezTo>
                  <a:cubicBezTo>
                    <a:pt x="82193" y="5171"/>
                    <a:pt x="82326" y="5138"/>
                    <a:pt x="82426" y="5104"/>
                  </a:cubicBezTo>
                  <a:cubicBezTo>
                    <a:pt x="83027" y="4937"/>
                    <a:pt x="83627" y="4737"/>
                    <a:pt x="84194" y="4337"/>
                  </a:cubicBezTo>
                  <a:cubicBezTo>
                    <a:pt x="84728" y="3937"/>
                    <a:pt x="85629" y="3136"/>
                    <a:pt x="85629" y="2202"/>
                  </a:cubicBezTo>
                  <a:cubicBezTo>
                    <a:pt x="85629" y="1835"/>
                    <a:pt x="85495" y="1301"/>
                    <a:pt x="84862" y="834"/>
                  </a:cubicBezTo>
                  <a:cubicBezTo>
                    <a:pt x="84094" y="267"/>
                    <a:pt x="83294" y="1"/>
                    <a:pt x="82460" y="1"/>
                  </a:cubicBezTo>
                  <a:cubicBezTo>
                    <a:pt x="81926" y="1"/>
                    <a:pt x="81359" y="101"/>
                    <a:pt x="80825" y="301"/>
                  </a:cubicBezTo>
                  <a:cubicBezTo>
                    <a:pt x="79524" y="834"/>
                    <a:pt x="78390" y="1802"/>
                    <a:pt x="77723" y="2869"/>
                  </a:cubicBezTo>
                  <a:cubicBezTo>
                    <a:pt x="77723" y="2903"/>
                    <a:pt x="77690" y="2903"/>
                    <a:pt x="77690" y="2936"/>
                  </a:cubicBezTo>
                  <a:cubicBezTo>
                    <a:pt x="76923" y="3103"/>
                    <a:pt x="76222" y="3670"/>
                    <a:pt x="75688" y="4570"/>
                  </a:cubicBezTo>
                  <a:lnTo>
                    <a:pt x="75622" y="4637"/>
                  </a:lnTo>
                  <a:cubicBezTo>
                    <a:pt x="75288" y="5204"/>
                    <a:pt x="74954" y="5771"/>
                    <a:pt x="74754" y="6438"/>
                  </a:cubicBezTo>
                  <a:cubicBezTo>
                    <a:pt x="74688" y="6572"/>
                    <a:pt x="74654" y="6705"/>
                    <a:pt x="74621" y="6839"/>
                  </a:cubicBezTo>
                  <a:cubicBezTo>
                    <a:pt x="74521" y="7139"/>
                    <a:pt x="74454" y="7406"/>
                    <a:pt x="74321" y="7673"/>
                  </a:cubicBezTo>
                  <a:cubicBezTo>
                    <a:pt x="74287" y="7773"/>
                    <a:pt x="74254" y="7873"/>
                    <a:pt x="74221" y="7973"/>
                  </a:cubicBezTo>
                  <a:cubicBezTo>
                    <a:pt x="74121" y="8140"/>
                    <a:pt x="74054" y="8340"/>
                    <a:pt x="73987" y="8540"/>
                  </a:cubicBezTo>
                  <a:cubicBezTo>
                    <a:pt x="73287" y="8907"/>
                    <a:pt x="72720" y="9574"/>
                    <a:pt x="72186" y="10141"/>
                  </a:cubicBezTo>
                  <a:lnTo>
                    <a:pt x="72086" y="10241"/>
                  </a:lnTo>
                  <a:cubicBezTo>
                    <a:pt x="71419" y="11008"/>
                    <a:pt x="70985" y="11809"/>
                    <a:pt x="70751" y="12643"/>
                  </a:cubicBezTo>
                  <a:cubicBezTo>
                    <a:pt x="70685" y="12943"/>
                    <a:pt x="70585" y="13210"/>
                    <a:pt x="70485" y="13477"/>
                  </a:cubicBezTo>
                  <a:cubicBezTo>
                    <a:pt x="70351" y="13910"/>
                    <a:pt x="70218" y="14377"/>
                    <a:pt x="70118" y="14844"/>
                  </a:cubicBezTo>
                  <a:cubicBezTo>
                    <a:pt x="69584" y="15045"/>
                    <a:pt x="68984" y="15445"/>
                    <a:pt x="68383" y="16079"/>
                  </a:cubicBezTo>
                  <a:cubicBezTo>
                    <a:pt x="67683" y="16779"/>
                    <a:pt x="67116" y="17680"/>
                    <a:pt x="66615" y="18580"/>
                  </a:cubicBezTo>
                  <a:cubicBezTo>
                    <a:pt x="66081" y="19448"/>
                    <a:pt x="65681" y="20482"/>
                    <a:pt x="65381" y="21349"/>
                  </a:cubicBezTo>
                  <a:lnTo>
                    <a:pt x="65248" y="21649"/>
                  </a:lnTo>
                  <a:cubicBezTo>
                    <a:pt x="65114" y="22083"/>
                    <a:pt x="64947" y="22483"/>
                    <a:pt x="64781" y="22917"/>
                  </a:cubicBezTo>
                  <a:cubicBezTo>
                    <a:pt x="64680" y="23117"/>
                    <a:pt x="64580" y="23351"/>
                    <a:pt x="64514" y="23617"/>
                  </a:cubicBezTo>
                  <a:cubicBezTo>
                    <a:pt x="62913" y="23884"/>
                    <a:pt x="61878" y="24952"/>
                    <a:pt x="61245" y="25786"/>
                  </a:cubicBezTo>
                  <a:cubicBezTo>
                    <a:pt x="60144" y="27153"/>
                    <a:pt x="59343" y="28421"/>
                    <a:pt x="58776" y="29688"/>
                  </a:cubicBezTo>
                  <a:cubicBezTo>
                    <a:pt x="58343" y="30689"/>
                    <a:pt x="57709" y="31690"/>
                    <a:pt x="57108" y="32657"/>
                  </a:cubicBezTo>
                  <a:cubicBezTo>
                    <a:pt x="56875" y="32991"/>
                    <a:pt x="56675" y="33324"/>
                    <a:pt x="56475" y="33658"/>
                  </a:cubicBezTo>
                  <a:cubicBezTo>
                    <a:pt x="56074" y="34292"/>
                    <a:pt x="55607" y="34825"/>
                    <a:pt x="55007" y="35459"/>
                  </a:cubicBezTo>
                  <a:cubicBezTo>
                    <a:pt x="54873" y="35626"/>
                    <a:pt x="54707" y="35793"/>
                    <a:pt x="54540" y="35993"/>
                  </a:cubicBezTo>
                  <a:cubicBezTo>
                    <a:pt x="54440" y="36126"/>
                    <a:pt x="54306" y="36260"/>
                    <a:pt x="54173" y="36393"/>
                  </a:cubicBezTo>
                  <a:cubicBezTo>
                    <a:pt x="53939" y="35960"/>
                    <a:pt x="53673" y="35526"/>
                    <a:pt x="53406" y="35092"/>
                  </a:cubicBezTo>
                  <a:cubicBezTo>
                    <a:pt x="54240" y="34325"/>
                    <a:pt x="55107" y="33458"/>
                    <a:pt x="55774" y="32290"/>
                  </a:cubicBezTo>
                  <a:cubicBezTo>
                    <a:pt x="56308" y="31323"/>
                    <a:pt x="56708" y="30222"/>
                    <a:pt x="56908" y="28988"/>
                  </a:cubicBezTo>
                  <a:cubicBezTo>
                    <a:pt x="57142" y="27820"/>
                    <a:pt x="57242" y="26853"/>
                    <a:pt x="57075" y="25819"/>
                  </a:cubicBezTo>
                  <a:cubicBezTo>
                    <a:pt x="57042" y="25519"/>
                    <a:pt x="56975" y="25219"/>
                    <a:pt x="56942" y="24952"/>
                  </a:cubicBezTo>
                  <a:cubicBezTo>
                    <a:pt x="56775" y="24118"/>
                    <a:pt x="56641" y="23317"/>
                    <a:pt x="56641" y="22483"/>
                  </a:cubicBezTo>
                  <a:cubicBezTo>
                    <a:pt x="56641" y="21549"/>
                    <a:pt x="56141" y="20448"/>
                    <a:pt x="55441" y="19881"/>
                  </a:cubicBezTo>
                  <a:cubicBezTo>
                    <a:pt x="55441" y="19348"/>
                    <a:pt x="55240" y="18714"/>
                    <a:pt x="54873" y="17980"/>
                  </a:cubicBezTo>
                  <a:cubicBezTo>
                    <a:pt x="54440" y="17146"/>
                    <a:pt x="53806" y="16612"/>
                    <a:pt x="53172" y="16012"/>
                  </a:cubicBezTo>
                  <a:lnTo>
                    <a:pt x="53139" y="16012"/>
                  </a:lnTo>
                  <a:cubicBezTo>
                    <a:pt x="52872" y="15745"/>
                    <a:pt x="52505" y="15445"/>
                    <a:pt x="52272" y="15045"/>
                  </a:cubicBezTo>
                  <a:cubicBezTo>
                    <a:pt x="52238" y="14978"/>
                    <a:pt x="52205" y="14878"/>
                    <a:pt x="52172" y="14778"/>
                  </a:cubicBezTo>
                  <a:cubicBezTo>
                    <a:pt x="52071" y="14611"/>
                    <a:pt x="52005" y="14411"/>
                    <a:pt x="51838" y="14244"/>
                  </a:cubicBezTo>
                  <a:cubicBezTo>
                    <a:pt x="51771" y="14144"/>
                    <a:pt x="51705" y="14111"/>
                    <a:pt x="51604" y="14044"/>
                  </a:cubicBezTo>
                  <a:cubicBezTo>
                    <a:pt x="51638" y="13810"/>
                    <a:pt x="51671" y="13577"/>
                    <a:pt x="51705" y="13410"/>
                  </a:cubicBezTo>
                  <a:cubicBezTo>
                    <a:pt x="51738" y="13310"/>
                    <a:pt x="51738" y="13243"/>
                    <a:pt x="51738" y="13210"/>
                  </a:cubicBezTo>
                  <a:cubicBezTo>
                    <a:pt x="51805" y="12643"/>
                    <a:pt x="51871" y="12042"/>
                    <a:pt x="52038" y="11509"/>
                  </a:cubicBezTo>
                  <a:lnTo>
                    <a:pt x="52071" y="11375"/>
                  </a:lnTo>
                  <a:cubicBezTo>
                    <a:pt x="52238" y="10842"/>
                    <a:pt x="52405" y="10308"/>
                    <a:pt x="52639" y="9808"/>
                  </a:cubicBezTo>
                  <a:cubicBezTo>
                    <a:pt x="52839" y="9441"/>
                    <a:pt x="53039" y="9007"/>
                    <a:pt x="53072" y="8440"/>
                  </a:cubicBezTo>
                  <a:cubicBezTo>
                    <a:pt x="53106" y="8273"/>
                    <a:pt x="53039" y="8106"/>
                    <a:pt x="52905" y="7973"/>
                  </a:cubicBezTo>
                  <a:cubicBezTo>
                    <a:pt x="52805" y="7839"/>
                    <a:pt x="52605" y="7773"/>
                    <a:pt x="52438" y="7773"/>
                  </a:cubicBezTo>
                  <a:cubicBezTo>
                    <a:pt x="51771" y="7773"/>
                    <a:pt x="51238" y="8140"/>
                    <a:pt x="50804" y="8473"/>
                  </a:cubicBezTo>
                  <a:lnTo>
                    <a:pt x="50737" y="8507"/>
                  </a:lnTo>
                  <a:cubicBezTo>
                    <a:pt x="50203" y="8907"/>
                    <a:pt x="49770" y="9341"/>
                    <a:pt x="49370" y="9908"/>
                  </a:cubicBezTo>
                  <a:cubicBezTo>
                    <a:pt x="48769" y="10775"/>
                    <a:pt x="48436" y="11676"/>
                    <a:pt x="48369" y="12676"/>
                  </a:cubicBezTo>
                  <a:cubicBezTo>
                    <a:pt x="48335" y="12776"/>
                    <a:pt x="48202" y="14811"/>
                    <a:pt x="48602" y="15745"/>
                  </a:cubicBezTo>
                  <a:cubicBezTo>
                    <a:pt x="48369" y="16546"/>
                    <a:pt x="48436" y="17480"/>
                    <a:pt x="48802" y="18314"/>
                  </a:cubicBezTo>
                  <a:cubicBezTo>
                    <a:pt x="49136" y="19047"/>
                    <a:pt x="49770" y="19648"/>
                    <a:pt x="50304" y="20148"/>
                  </a:cubicBezTo>
                  <a:lnTo>
                    <a:pt x="50470" y="20315"/>
                  </a:lnTo>
                  <a:cubicBezTo>
                    <a:pt x="50604" y="20448"/>
                    <a:pt x="50704" y="20549"/>
                    <a:pt x="50837" y="20715"/>
                  </a:cubicBezTo>
                  <a:cubicBezTo>
                    <a:pt x="51171" y="21049"/>
                    <a:pt x="51538" y="21416"/>
                    <a:pt x="51938" y="21683"/>
                  </a:cubicBezTo>
                  <a:cubicBezTo>
                    <a:pt x="51938" y="21950"/>
                    <a:pt x="51971" y="22216"/>
                    <a:pt x="52005" y="22517"/>
                  </a:cubicBezTo>
                  <a:cubicBezTo>
                    <a:pt x="52205" y="23751"/>
                    <a:pt x="52205" y="24818"/>
                    <a:pt x="52038" y="25986"/>
                  </a:cubicBezTo>
                  <a:cubicBezTo>
                    <a:pt x="51905" y="26786"/>
                    <a:pt x="51771" y="27454"/>
                    <a:pt x="51471" y="28087"/>
                  </a:cubicBezTo>
                  <a:cubicBezTo>
                    <a:pt x="51471" y="27921"/>
                    <a:pt x="51504" y="27720"/>
                    <a:pt x="51504" y="27520"/>
                  </a:cubicBezTo>
                  <a:cubicBezTo>
                    <a:pt x="51538" y="26353"/>
                    <a:pt x="51171" y="25085"/>
                    <a:pt x="50537" y="23984"/>
                  </a:cubicBezTo>
                  <a:cubicBezTo>
                    <a:pt x="50237" y="23517"/>
                    <a:pt x="49870" y="23150"/>
                    <a:pt x="49536" y="22784"/>
                  </a:cubicBezTo>
                  <a:lnTo>
                    <a:pt x="49370" y="22617"/>
                  </a:lnTo>
                  <a:cubicBezTo>
                    <a:pt x="49336" y="22550"/>
                    <a:pt x="49303" y="22517"/>
                    <a:pt x="49236" y="22450"/>
                  </a:cubicBezTo>
                  <a:cubicBezTo>
                    <a:pt x="49003" y="22183"/>
                    <a:pt x="48702" y="21849"/>
                    <a:pt x="48202" y="21783"/>
                  </a:cubicBezTo>
                  <a:cubicBezTo>
                    <a:pt x="48169" y="21783"/>
                    <a:pt x="48135" y="21749"/>
                    <a:pt x="48102" y="21749"/>
                  </a:cubicBezTo>
                  <a:cubicBezTo>
                    <a:pt x="47802" y="21749"/>
                    <a:pt x="47535" y="21883"/>
                    <a:pt x="47401" y="22116"/>
                  </a:cubicBezTo>
                  <a:cubicBezTo>
                    <a:pt x="47268" y="22317"/>
                    <a:pt x="47235" y="22550"/>
                    <a:pt x="47301" y="22784"/>
                  </a:cubicBezTo>
                  <a:cubicBezTo>
                    <a:pt x="47502" y="23284"/>
                    <a:pt x="47301" y="24084"/>
                    <a:pt x="47135" y="24685"/>
                  </a:cubicBezTo>
                  <a:lnTo>
                    <a:pt x="47101" y="24818"/>
                  </a:lnTo>
                  <a:cubicBezTo>
                    <a:pt x="46968" y="25285"/>
                    <a:pt x="46834" y="25719"/>
                    <a:pt x="46668" y="26153"/>
                  </a:cubicBezTo>
                  <a:cubicBezTo>
                    <a:pt x="46568" y="26386"/>
                    <a:pt x="46501" y="26586"/>
                    <a:pt x="46434" y="26820"/>
                  </a:cubicBezTo>
                  <a:cubicBezTo>
                    <a:pt x="46167" y="27587"/>
                    <a:pt x="45934" y="28254"/>
                    <a:pt x="45567" y="28788"/>
                  </a:cubicBezTo>
                  <a:cubicBezTo>
                    <a:pt x="45433" y="28988"/>
                    <a:pt x="45333" y="29188"/>
                    <a:pt x="45233" y="29355"/>
                  </a:cubicBezTo>
                  <a:cubicBezTo>
                    <a:pt x="45066" y="29655"/>
                    <a:pt x="44933" y="29922"/>
                    <a:pt x="44733" y="30122"/>
                  </a:cubicBezTo>
                  <a:lnTo>
                    <a:pt x="44599" y="30222"/>
                  </a:lnTo>
                  <a:lnTo>
                    <a:pt x="44599" y="30256"/>
                  </a:lnTo>
                  <a:lnTo>
                    <a:pt x="44466" y="30256"/>
                  </a:lnTo>
                  <a:lnTo>
                    <a:pt x="44466" y="30222"/>
                  </a:lnTo>
                  <a:lnTo>
                    <a:pt x="44299" y="30122"/>
                  </a:lnTo>
                  <a:cubicBezTo>
                    <a:pt x="44132" y="29955"/>
                    <a:pt x="43966" y="29655"/>
                    <a:pt x="43832" y="29355"/>
                  </a:cubicBezTo>
                  <a:cubicBezTo>
                    <a:pt x="43699" y="29188"/>
                    <a:pt x="43599" y="28988"/>
                    <a:pt x="43465" y="28788"/>
                  </a:cubicBezTo>
                  <a:cubicBezTo>
                    <a:pt x="43098" y="28254"/>
                    <a:pt x="42865" y="27587"/>
                    <a:pt x="42631" y="26820"/>
                  </a:cubicBezTo>
                  <a:cubicBezTo>
                    <a:pt x="42531" y="26586"/>
                    <a:pt x="42465" y="26386"/>
                    <a:pt x="42398" y="26153"/>
                  </a:cubicBezTo>
                  <a:cubicBezTo>
                    <a:pt x="42231" y="25719"/>
                    <a:pt x="42064" y="25285"/>
                    <a:pt x="41964" y="24818"/>
                  </a:cubicBezTo>
                  <a:lnTo>
                    <a:pt x="41931" y="24685"/>
                  </a:lnTo>
                  <a:cubicBezTo>
                    <a:pt x="41764" y="24084"/>
                    <a:pt x="41531" y="23284"/>
                    <a:pt x="41731" y="22784"/>
                  </a:cubicBezTo>
                  <a:cubicBezTo>
                    <a:pt x="41831" y="22550"/>
                    <a:pt x="41797" y="22317"/>
                    <a:pt x="41664" y="22116"/>
                  </a:cubicBezTo>
                  <a:cubicBezTo>
                    <a:pt x="41497" y="21883"/>
                    <a:pt x="41230" y="21749"/>
                    <a:pt x="40964" y="21749"/>
                  </a:cubicBezTo>
                  <a:cubicBezTo>
                    <a:pt x="40930" y="21749"/>
                    <a:pt x="40897" y="21783"/>
                    <a:pt x="40863" y="21783"/>
                  </a:cubicBezTo>
                  <a:cubicBezTo>
                    <a:pt x="40330" y="21849"/>
                    <a:pt x="40030" y="22183"/>
                    <a:pt x="39796" y="22450"/>
                  </a:cubicBezTo>
                  <a:cubicBezTo>
                    <a:pt x="39763" y="22517"/>
                    <a:pt x="39696" y="22550"/>
                    <a:pt x="39663" y="22617"/>
                  </a:cubicBezTo>
                  <a:lnTo>
                    <a:pt x="39496" y="22784"/>
                  </a:lnTo>
                  <a:cubicBezTo>
                    <a:pt x="39162" y="23150"/>
                    <a:pt x="38795" y="23551"/>
                    <a:pt x="38528" y="23984"/>
                  </a:cubicBezTo>
                  <a:cubicBezTo>
                    <a:pt x="37861" y="25085"/>
                    <a:pt x="37528" y="26353"/>
                    <a:pt x="37561" y="27520"/>
                  </a:cubicBezTo>
                  <a:cubicBezTo>
                    <a:pt x="37561" y="27720"/>
                    <a:pt x="37561" y="27921"/>
                    <a:pt x="37594" y="28087"/>
                  </a:cubicBezTo>
                  <a:cubicBezTo>
                    <a:pt x="37294" y="27454"/>
                    <a:pt x="37127" y="26786"/>
                    <a:pt x="37027" y="25986"/>
                  </a:cubicBezTo>
                  <a:cubicBezTo>
                    <a:pt x="36827" y="24852"/>
                    <a:pt x="36861" y="23784"/>
                    <a:pt x="37027" y="22517"/>
                  </a:cubicBezTo>
                  <a:cubicBezTo>
                    <a:pt x="37094" y="22216"/>
                    <a:pt x="37127" y="21950"/>
                    <a:pt x="37127" y="21716"/>
                  </a:cubicBezTo>
                  <a:cubicBezTo>
                    <a:pt x="37528" y="21416"/>
                    <a:pt x="37895" y="21049"/>
                    <a:pt x="38195" y="20715"/>
                  </a:cubicBezTo>
                  <a:cubicBezTo>
                    <a:pt x="38328" y="20549"/>
                    <a:pt x="38462" y="20448"/>
                    <a:pt x="38562" y="20315"/>
                  </a:cubicBezTo>
                  <a:lnTo>
                    <a:pt x="38729" y="20148"/>
                  </a:lnTo>
                  <a:cubicBezTo>
                    <a:pt x="39296" y="19648"/>
                    <a:pt x="39896" y="19047"/>
                    <a:pt x="40230" y="18314"/>
                  </a:cubicBezTo>
                  <a:cubicBezTo>
                    <a:pt x="40597" y="17480"/>
                    <a:pt x="40697" y="16546"/>
                    <a:pt x="40463" y="15745"/>
                  </a:cubicBezTo>
                  <a:cubicBezTo>
                    <a:pt x="40863" y="14811"/>
                    <a:pt x="40697" y="12776"/>
                    <a:pt x="40697" y="12676"/>
                  </a:cubicBezTo>
                  <a:cubicBezTo>
                    <a:pt x="40630" y="11676"/>
                    <a:pt x="40296" y="10775"/>
                    <a:pt x="39663" y="9908"/>
                  </a:cubicBezTo>
                  <a:cubicBezTo>
                    <a:pt x="39296" y="9341"/>
                    <a:pt x="38862" y="8907"/>
                    <a:pt x="38295" y="8507"/>
                  </a:cubicBezTo>
                  <a:lnTo>
                    <a:pt x="38228" y="8473"/>
                  </a:lnTo>
                  <a:cubicBezTo>
                    <a:pt x="37795" y="8140"/>
                    <a:pt x="37294" y="7773"/>
                    <a:pt x="36627" y="7773"/>
                  </a:cubicBezTo>
                  <a:cubicBezTo>
                    <a:pt x="36427" y="7773"/>
                    <a:pt x="36260" y="7839"/>
                    <a:pt x="36127" y="7973"/>
                  </a:cubicBezTo>
                  <a:cubicBezTo>
                    <a:pt x="36027" y="8106"/>
                    <a:pt x="35960" y="8306"/>
                    <a:pt x="35960" y="8473"/>
                  </a:cubicBezTo>
                  <a:cubicBezTo>
                    <a:pt x="36027" y="9007"/>
                    <a:pt x="36227" y="9441"/>
                    <a:pt x="36394" y="9808"/>
                  </a:cubicBezTo>
                  <a:cubicBezTo>
                    <a:pt x="36660" y="10308"/>
                    <a:pt x="36827" y="10842"/>
                    <a:pt x="36961" y="11375"/>
                  </a:cubicBezTo>
                  <a:lnTo>
                    <a:pt x="37027" y="11509"/>
                  </a:lnTo>
                  <a:cubicBezTo>
                    <a:pt x="37161" y="12042"/>
                    <a:pt x="37261" y="12643"/>
                    <a:pt x="37294" y="13210"/>
                  </a:cubicBezTo>
                  <a:cubicBezTo>
                    <a:pt x="37328" y="13243"/>
                    <a:pt x="37328" y="13310"/>
                    <a:pt x="37328" y="13410"/>
                  </a:cubicBezTo>
                  <a:cubicBezTo>
                    <a:pt x="37361" y="13577"/>
                    <a:pt x="37394" y="13810"/>
                    <a:pt x="37428" y="14044"/>
                  </a:cubicBezTo>
                  <a:cubicBezTo>
                    <a:pt x="37361" y="14111"/>
                    <a:pt x="37294" y="14177"/>
                    <a:pt x="37228" y="14244"/>
                  </a:cubicBezTo>
                  <a:cubicBezTo>
                    <a:pt x="37061" y="14411"/>
                    <a:pt x="36961" y="14611"/>
                    <a:pt x="36894" y="14778"/>
                  </a:cubicBezTo>
                  <a:cubicBezTo>
                    <a:pt x="36861" y="14878"/>
                    <a:pt x="36794" y="14978"/>
                    <a:pt x="36761" y="15045"/>
                  </a:cubicBezTo>
                  <a:cubicBezTo>
                    <a:pt x="36527" y="15445"/>
                    <a:pt x="36193" y="15745"/>
                    <a:pt x="35893" y="16012"/>
                  </a:cubicBezTo>
                  <a:cubicBezTo>
                    <a:pt x="35226" y="16612"/>
                    <a:pt x="34626" y="17146"/>
                    <a:pt x="34192" y="17980"/>
                  </a:cubicBezTo>
                  <a:cubicBezTo>
                    <a:pt x="33792" y="18714"/>
                    <a:pt x="33625" y="19348"/>
                    <a:pt x="33625" y="19881"/>
                  </a:cubicBezTo>
                  <a:cubicBezTo>
                    <a:pt x="32924" y="20448"/>
                    <a:pt x="32424" y="21549"/>
                    <a:pt x="32424" y="22483"/>
                  </a:cubicBezTo>
                  <a:cubicBezTo>
                    <a:pt x="32424" y="23317"/>
                    <a:pt x="32291" y="24118"/>
                    <a:pt x="32124" y="24952"/>
                  </a:cubicBezTo>
                  <a:cubicBezTo>
                    <a:pt x="32057" y="25219"/>
                    <a:pt x="32024" y="25519"/>
                    <a:pt x="31957" y="25819"/>
                  </a:cubicBezTo>
                  <a:cubicBezTo>
                    <a:pt x="31790" y="26853"/>
                    <a:pt x="31924" y="27820"/>
                    <a:pt x="32124" y="28988"/>
                  </a:cubicBezTo>
                  <a:cubicBezTo>
                    <a:pt x="32357" y="30222"/>
                    <a:pt x="32758" y="31323"/>
                    <a:pt x="33291" y="32290"/>
                  </a:cubicBezTo>
                  <a:cubicBezTo>
                    <a:pt x="33925" y="33458"/>
                    <a:pt x="34792" y="34325"/>
                    <a:pt x="35660" y="35092"/>
                  </a:cubicBezTo>
                  <a:cubicBezTo>
                    <a:pt x="35360" y="35526"/>
                    <a:pt x="35093" y="35960"/>
                    <a:pt x="34859" y="36393"/>
                  </a:cubicBezTo>
                  <a:cubicBezTo>
                    <a:pt x="34759" y="36260"/>
                    <a:pt x="34626" y="36126"/>
                    <a:pt x="34492" y="35993"/>
                  </a:cubicBezTo>
                  <a:cubicBezTo>
                    <a:pt x="34325" y="35793"/>
                    <a:pt x="34192" y="35626"/>
                    <a:pt x="34025" y="35459"/>
                  </a:cubicBezTo>
                  <a:cubicBezTo>
                    <a:pt x="33458" y="34825"/>
                    <a:pt x="32958" y="34292"/>
                    <a:pt x="32591" y="33658"/>
                  </a:cubicBezTo>
                  <a:cubicBezTo>
                    <a:pt x="32357" y="33324"/>
                    <a:pt x="32157" y="32991"/>
                    <a:pt x="31957" y="32657"/>
                  </a:cubicBezTo>
                  <a:cubicBezTo>
                    <a:pt x="31323" y="31690"/>
                    <a:pt x="30723" y="30689"/>
                    <a:pt x="30256" y="29688"/>
                  </a:cubicBezTo>
                  <a:cubicBezTo>
                    <a:pt x="29722" y="28421"/>
                    <a:pt x="28922" y="27153"/>
                    <a:pt x="27821" y="25786"/>
                  </a:cubicBezTo>
                  <a:cubicBezTo>
                    <a:pt x="27187" y="24952"/>
                    <a:pt x="26153" y="23884"/>
                    <a:pt x="24552" y="23617"/>
                  </a:cubicBezTo>
                  <a:cubicBezTo>
                    <a:pt x="24485" y="23351"/>
                    <a:pt x="24385" y="23117"/>
                    <a:pt x="24285" y="22917"/>
                  </a:cubicBezTo>
                  <a:cubicBezTo>
                    <a:pt x="24085" y="22483"/>
                    <a:pt x="23951" y="22083"/>
                    <a:pt x="23785" y="21649"/>
                  </a:cubicBezTo>
                  <a:lnTo>
                    <a:pt x="23685" y="21349"/>
                  </a:lnTo>
                  <a:cubicBezTo>
                    <a:pt x="23351" y="20482"/>
                    <a:pt x="22984" y="19448"/>
                    <a:pt x="22450" y="18580"/>
                  </a:cubicBezTo>
                  <a:cubicBezTo>
                    <a:pt x="21917" y="17680"/>
                    <a:pt x="21383" y="16779"/>
                    <a:pt x="20682" y="16079"/>
                  </a:cubicBezTo>
                  <a:cubicBezTo>
                    <a:pt x="20049" y="15445"/>
                    <a:pt x="19482" y="15045"/>
                    <a:pt x="18914" y="14844"/>
                  </a:cubicBezTo>
                  <a:cubicBezTo>
                    <a:pt x="18848" y="14377"/>
                    <a:pt x="18681" y="13910"/>
                    <a:pt x="18548" y="13477"/>
                  </a:cubicBezTo>
                  <a:cubicBezTo>
                    <a:pt x="18447" y="13210"/>
                    <a:pt x="18381" y="12943"/>
                    <a:pt x="18281" y="12643"/>
                  </a:cubicBezTo>
                  <a:cubicBezTo>
                    <a:pt x="18081" y="11809"/>
                    <a:pt x="17647" y="11008"/>
                    <a:pt x="16946" y="10275"/>
                  </a:cubicBezTo>
                  <a:lnTo>
                    <a:pt x="16846" y="10141"/>
                  </a:lnTo>
                  <a:cubicBezTo>
                    <a:pt x="16346" y="9574"/>
                    <a:pt x="15746" y="8907"/>
                    <a:pt x="15078" y="8540"/>
                  </a:cubicBezTo>
                  <a:cubicBezTo>
                    <a:pt x="15012" y="8340"/>
                    <a:pt x="14912" y="8140"/>
                    <a:pt x="14845" y="7973"/>
                  </a:cubicBezTo>
                  <a:cubicBezTo>
                    <a:pt x="14812" y="7873"/>
                    <a:pt x="14745" y="7773"/>
                    <a:pt x="14711" y="7673"/>
                  </a:cubicBezTo>
                  <a:cubicBezTo>
                    <a:pt x="14611" y="7406"/>
                    <a:pt x="14511" y="7139"/>
                    <a:pt x="14445" y="6839"/>
                  </a:cubicBezTo>
                  <a:cubicBezTo>
                    <a:pt x="14378" y="6705"/>
                    <a:pt x="14345" y="6572"/>
                    <a:pt x="14311" y="6438"/>
                  </a:cubicBezTo>
                  <a:cubicBezTo>
                    <a:pt x="14111" y="5771"/>
                    <a:pt x="13744" y="5204"/>
                    <a:pt x="13411" y="4637"/>
                  </a:cubicBezTo>
                  <a:lnTo>
                    <a:pt x="13377" y="4570"/>
                  </a:lnTo>
                  <a:cubicBezTo>
                    <a:pt x="12843" y="3670"/>
                    <a:pt x="12110" y="3103"/>
                    <a:pt x="11376" y="2936"/>
                  </a:cubicBezTo>
                  <a:cubicBezTo>
                    <a:pt x="11342" y="2903"/>
                    <a:pt x="11342" y="2903"/>
                    <a:pt x="11309" y="2869"/>
                  </a:cubicBezTo>
                  <a:cubicBezTo>
                    <a:pt x="10675" y="1802"/>
                    <a:pt x="9508" y="834"/>
                    <a:pt x="8240" y="301"/>
                  </a:cubicBezTo>
                  <a:cubicBezTo>
                    <a:pt x="7673" y="101"/>
                    <a:pt x="7139" y="1"/>
                    <a:pt x="6606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51"/>
          <p:cNvGrpSpPr/>
          <p:nvPr/>
        </p:nvGrpSpPr>
        <p:grpSpPr>
          <a:xfrm rot="1799705">
            <a:off x="2592030" y="3156578"/>
            <a:ext cx="1454093" cy="1470015"/>
            <a:chOff x="1693050" y="2955050"/>
            <a:chExt cx="2225775" cy="2249975"/>
          </a:xfrm>
        </p:grpSpPr>
        <p:sp>
          <p:nvSpPr>
            <p:cNvPr id="3167" name="Google Shape;3167;p51"/>
            <p:cNvSpPr/>
            <p:nvPr/>
          </p:nvSpPr>
          <p:spPr>
            <a:xfrm>
              <a:off x="1698050" y="2960050"/>
              <a:ext cx="2215775" cy="2239975"/>
            </a:xfrm>
            <a:custGeom>
              <a:avLst/>
              <a:gdLst/>
              <a:ahLst/>
              <a:cxnLst/>
              <a:rect l="l" t="t" r="r" b="b"/>
              <a:pathLst>
                <a:path w="88631" h="89599" extrusionOk="0">
                  <a:moveTo>
                    <a:pt x="6405" y="1"/>
                  </a:moveTo>
                  <a:cubicBezTo>
                    <a:pt x="5605" y="1"/>
                    <a:pt x="4837" y="268"/>
                    <a:pt x="4103" y="802"/>
                  </a:cubicBezTo>
                  <a:cubicBezTo>
                    <a:pt x="3636" y="1135"/>
                    <a:pt x="3403" y="1535"/>
                    <a:pt x="3403" y="2002"/>
                  </a:cubicBezTo>
                  <a:cubicBezTo>
                    <a:pt x="3436" y="2903"/>
                    <a:pt x="4370" y="3670"/>
                    <a:pt x="4771" y="3970"/>
                  </a:cubicBezTo>
                  <a:cubicBezTo>
                    <a:pt x="5304" y="4371"/>
                    <a:pt x="5871" y="4538"/>
                    <a:pt x="6472" y="4704"/>
                  </a:cubicBezTo>
                  <a:cubicBezTo>
                    <a:pt x="6605" y="4738"/>
                    <a:pt x="6705" y="4771"/>
                    <a:pt x="6839" y="4838"/>
                  </a:cubicBezTo>
                  <a:cubicBezTo>
                    <a:pt x="6939" y="4871"/>
                    <a:pt x="7106" y="4904"/>
                    <a:pt x="7239" y="4938"/>
                  </a:cubicBezTo>
                  <a:cubicBezTo>
                    <a:pt x="7473" y="4971"/>
                    <a:pt x="7706" y="5038"/>
                    <a:pt x="7873" y="5105"/>
                  </a:cubicBezTo>
                  <a:cubicBezTo>
                    <a:pt x="7906" y="5138"/>
                    <a:pt x="7940" y="5171"/>
                    <a:pt x="8006" y="5205"/>
                  </a:cubicBezTo>
                  <a:cubicBezTo>
                    <a:pt x="7739" y="5972"/>
                    <a:pt x="7773" y="6706"/>
                    <a:pt x="8106" y="7373"/>
                  </a:cubicBezTo>
                  <a:cubicBezTo>
                    <a:pt x="8473" y="8073"/>
                    <a:pt x="9074" y="8540"/>
                    <a:pt x="9641" y="8974"/>
                  </a:cubicBezTo>
                  <a:lnTo>
                    <a:pt x="9874" y="9141"/>
                  </a:lnTo>
                  <a:cubicBezTo>
                    <a:pt x="9974" y="9241"/>
                    <a:pt x="10108" y="9341"/>
                    <a:pt x="10241" y="9474"/>
                  </a:cubicBezTo>
                  <a:cubicBezTo>
                    <a:pt x="10408" y="9641"/>
                    <a:pt x="10608" y="9808"/>
                    <a:pt x="10842" y="9941"/>
                  </a:cubicBezTo>
                  <a:cubicBezTo>
                    <a:pt x="10908" y="10008"/>
                    <a:pt x="11042" y="10075"/>
                    <a:pt x="11142" y="10142"/>
                  </a:cubicBezTo>
                  <a:cubicBezTo>
                    <a:pt x="11209" y="10175"/>
                    <a:pt x="11309" y="10208"/>
                    <a:pt x="11375" y="10242"/>
                  </a:cubicBezTo>
                  <a:cubicBezTo>
                    <a:pt x="11108" y="11076"/>
                    <a:pt x="11142" y="12076"/>
                    <a:pt x="11475" y="12977"/>
                  </a:cubicBezTo>
                  <a:cubicBezTo>
                    <a:pt x="12009" y="14445"/>
                    <a:pt x="13143" y="16179"/>
                    <a:pt x="14511" y="16880"/>
                  </a:cubicBezTo>
                  <a:cubicBezTo>
                    <a:pt x="14478" y="17046"/>
                    <a:pt x="14444" y="17213"/>
                    <a:pt x="14411" y="17380"/>
                  </a:cubicBezTo>
                  <a:cubicBezTo>
                    <a:pt x="14044" y="19782"/>
                    <a:pt x="15678" y="22217"/>
                    <a:pt x="16379" y="23151"/>
                  </a:cubicBezTo>
                  <a:cubicBezTo>
                    <a:pt x="17013" y="23951"/>
                    <a:pt x="17747" y="24785"/>
                    <a:pt x="18681" y="25753"/>
                  </a:cubicBezTo>
                  <a:lnTo>
                    <a:pt x="18714" y="25786"/>
                  </a:lnTo>
                  <a:cubicBezTo>
                    <a:pt x="19014" y="26086"/>
                    <a:pt x="19514" y="26553"/>
                    <a:pt x="20015" y="26820"/>
                  </a:cubicBezTo>
                  <a:cubicBezTo>
                    <a:pt x="19881" y="27554"/>
                    <a:pt x="19881" y="28488"/>
                    <a:pt x="20015" y="29589"/>
                  </a:cubicBezTo>
                  <a:cubicBezTo>
                    <a:pt x="20215" y="30990"/>
                    <a:pt x="21016" y="32124"/>
                    <a:pt x="21783" y="33225"/>
                  </a:cubicBezTo>
                  <a:lnTo>
                    <a:pt x="21950" y="33458"/>
                  </a:lnTo>
                  <a:cubicBezTo>
                    <a:pt x="22717" y="34526"/>
                    <a:pt x="23717" y="35860"/>
                    <a:pt x="24985" y="36994"/>
                  </a:cubicBezTo>
                  <a:cubicBezTo>
                    <a:pt x="26186" y="38028"/>
                    <a:pt x="27420" y="38895"/>
                    <a:pt x="28821" y="39596"/>
                  </a:cubicBezTo>
                  <a:cubicBezTo>
                    <a:pt x="28988" y="39696"/>
                    <a:pt x="29155" y="39763"/>
                    <a:pt x="29321" y="39829"/>
                  </a:cubicBezTo>
                  <a:cubicBezTo>
                    <a:pt x="28721" y="39796"/>
                    <a:pt x="28121" y="39696"/>
                    <a:pt x="27520" y="39596"/>
                  </a:cubicBezTo>
                  <a:cubicBezTo>
                    <a:pt x="27087" y="39529"/>
                    <a:pt x="26620" y="39463"/>
                    <a:pt x="26153" y="39429"/>
                  </a:cubicBezTo>
                  <a:cubicBezTo>
                    <a:pt x="25952" y="39396"/>
                    <a:pt x="25752" y="39396"/>
                    <a:pt x="25585" y="39396"/>
                  </a:cubicBezTo>
                  <a:cubicBezTo>
                    <a:pt x="24651" y="39396"/>
                    <a:pt x="23918" y="39629"/>
                    <a:pt x="23417" y="40096"/>
                  </a:cubicBezTo>
                  <a:cubicBezTo>
                    <a:pt x="23384" y="40163"/>
                    <a:pt x="23351" y="40196"/>
                    <a:pt x="23284" y="40263"/>
                  </a:cubicBezTo>
                  <a:cubicBezTo>
                    <a:pt x="22984" y="39996"/>
                    <a:pt x="22683" y="39663"/>
                    <a:pt x="22417" y="39362"/>
                  </a:cubicBezTo>
                  <a:cubicBezTo>
                    <a:pt x="22283" y="39196"/>
                    <a:pt x="22116" y="39029"/>
                    <a:pt x="21983" y="38895"/>
                  </a:cubicBezTo>
                  <a:cubicBezTo>
                    <a:pt x="21282" y="38162"/>
                    <a:pt x="20749" y="37561"/>
                    <a:pt x="20282" y="36961"/>
                  </a:cubicBezTo>
                  <a:cubicBezTo>
                    <a:pt x="19715" y="36260"/>
                    <a:pt x="18814" y="35393"/>
                    <a:pt x="17813" y="35393"/>
                  </a:cubicBezTo>
                  <a:cubicBezTo>
                    <a:pt x="17580" y="35393"/>
                    <a:pt x="17380" y="35460"/>
                    <a:pt x="17179" y="35526"/>
                  </a:cubicBezTo>
                  <a:cubicBezTo>
                    <a:pt x="17046" y="34993"/>
                    <a:pt x="16813" y="34492"/>
                    <a:pt x="16546" y="34025"/>
                  </a:cubicBezTo>
                  <a:cubicBezTo>
                    <a:pt x="16012" y="33125"/>
                    <a:pt x="15412" y="32391"/>
                    <a:pt x="14744" y="31890"/>
                  </a:cubicBezTo>
                  <a:cubicBezTo>
                    <a:pt x="14277" y="31524"/>
                    <a:pt x="13744" y="31357"/>
                    <a:pt x="13210" y="31357"/>
                  </a:cubicBezTo>
                  <a:lnTo>
                    <a:pt x="12843" y="31357"/>
                  </a:lnTo>
                  <a:cubicBezTo>
                    <a:pt x="12776" y="31123"/>
                    <a:pt x="12676" y="30923"/>
                    <a:pt x="12610" y="30856"/>
                  </a:cubicBezTo>
                  <a:cubicBezTo>
                    <a:pt x="12209" y="30123"/>
                    <a:pt x="11575" y="29489"/>
                    <a:pt x="10842" y="29055"/>
                  </a:cubicBezTo>
                  <a:cubicBezTo>
                    <a:pt x="9774" y="28421"/>
                    <a:pt x="8473" y="28088"/>
                    <a:pt x="7139" y="28088"/>
                  </a:cubicBezTo>
                  <a:cubicBezTo>
                    <a:pt x="6438" y="28088"/>
                    <a:pt x="5771" y="28188"/>
                    <a:pt x="5104" y="28355"/>
                  </a:cubicBezTo>
                  <a:cubicBezTo>
                    <a:pt x="3270" y="28888"/>
                    <a:pt x="1702" y="30022"/>
                    <a:pt x="901" y="31557"/>
                  </a:cubicBezTo>
                  <a:cubicBezTo>
                    <a:pt x="734" y="31857"/>
                    <a:pt x="734" y="32157"/>
                    <a:pt x="868" y="32424"/>
                  </a:cubicBezTo>
                  <a:cubicBezTo>
                    <a:pt x="1035" y="32691"/>
                    <a:pt x="1301" y="32858"/>
                    <a:pt x="1635" y="32891"/>
                  </a:cubicBezTo>
                  <a:lnTo>
                    <a:pt x="1735" y="32891"/>
                  </a:lnTo>
                  <a:cubicBezTo>
                    <a:pt x="2002" y="32891"/>
                    <a:pt x="2269" y="32824"/>
                    <a:pt x="2536" y="32758"/>
                  </a:cubicBezTo>
                  <a:cubicBezTo>
                    <a:pt x="2736" y="32691"/>
                    <a:pt x="2936" y="32624"/>
                    <a:pt x="3169" y="32624"/>
                  </a:cubicBezTo>
                  <a:lnTo>
                    <a:pt x="3236" y="32624"/>
                  </a:lnTo>
                  <a:cubicBezTo>
                    <a:pt x="3570" y="32624"/>
                    <a:pt x="3903" y="32724"/>
                    <a:pt x="4270" y="32824"/>
                  </a:cubicBezTo>
                  <a:cubicBezTo>
                    <a:pt x="4437" y="32891"/>
                    <a:pt x="4637" y="32958"/>
                    <a:pt x="4804" y="32991"/>
                  </a:cubicBezTo>
                  <a:cubicBezTo>
                    <a:pt x="5004" y="33025"/>
                    <a:pt x="5204" y="33058"/>
                    <a:pt x="5371" y="33125"/>
                  </a:cubicBezTo>
                  <a:cubicBezTo>
                    <a:pt x="5771" y="33191"/>
                    <a:pt x="6138" y="33258"/>
                    <a:pt x="6539" y="33392"/>
                  </a:cubicBezTo>
                  <a:cubicBezTo>
                    <a:pt x="7106" y="33525"/>
                    <a:pt x="7673" y="33725"/>
                    <a:pt x="8173" y="33925"/>
                  </a:cubicBezTo>
                  <a:cubicBezTo>
                    <a:pt x="8306" y="33992"/>
                    <a:pt x="8407" y="34092"/>
                    <a:pt x="8540" y="34159"/>
                  </a:cubicBezTo>
                  <a:cubicBezTo>
                    <a:pt x="8640" y="34225"/>
                    <a:pt x="8707" y="34292"/>
                    <a:pt x="8807" y="34359"/>
                  </a:cubicBezTo>
                  <a:cubicBezTo>
                    <a:pt x="8907" y="34392"/>
                    <a:pt x="9007" y="34426"/>
                    <a:pt x="9074" y="34459"/>
                  </a:cubicBezTo>
                  <a:cubicBezTo>
                    <a:pt x="9040" y="34692"/>
                    <a:pt x="9040" y="34926"/>
                    <a:pt x="9107" y="35126"/>
                  </a:cubicBezTo>
                  <a:cubicBezTo>
                    <a:pt x="9274" y="35860"/>
                    <a:pt x="9741" y="36627"/>
                    <a:pt x="10375" y="37261"/>
                  </a:cubicBezTo>
                  <a:cubicBezTo>
                    <a:pt x="10942" y="37828"/>
                    <a:pt x="11609" y="38295"/>
                    <a:pt x="12409" y="38662"/>
                  </a:cubicBezTo>
                  <a:cubicBezTo>
                    <a:pt x="13310" y="39062"/>
                    <a:pt x="14211" y="39129"/>
                    <a:pt x="14945" y="39129"/>
                  </a:cubicBezTo>
                  <a:cubicBezTo>
                    <a:pt x="14945" y="39463"/>
                    <a:pt x="14978" y="39796"/>
                    <a:pt x="15078" y="40130"/>
                  </a:cubicBezTo>
                  <a:cubicBezTo>
                    <a:pt x="15578" y="41664"/>
                    <a:pt x="16813" y="43098"/>
                    <a:pt x="18480" y="44066"/>
                  </a:cubicBezTo>
                  <a:cubicBezTo>
                    <a:pt x="18881" y="44299"/>
                    <a:pt x="19314" y="44499"/>
                    <a:pt x="19781" y="44666"/>
                  </a:cubicBezTo>
                  <a:cubicBezTo>
                    <a:pt x="20082" y="44766"/>
                    <a:pt x="20382" y="44800"/>
                    <a:pt x="20682" y="44800"/>
                  </a:cubicBezTo>
                  <a:cubicBezTo>
                    <a:pt x="20782" y="44833"/>
                    <a:pt x="20915" y="44833"/>
                    <a:pt x="21016" y="44833"/>
                  </a:cubicBezTo>
                  <a:cubicBezTo>
                    <a:pt x="21149" y="44866"/>
                    <a:pt x="21249" y="44866"/>
                    <a:pt x="21349" y="44900"/>
                  </a:cubicBezTo>
                  <a:cubicBezTo>
                    <a:pt x="21549" y="44933"/>
                    <a:pt x="21749" y="44933"/>
                    <a:pt x="21983" y="44933"/>
                  </a:cubicBezTo>
                  <a:cubicBezTo>
                    <a:pt x="22116" y="44933"/>
                    <a:pt x="22216" y="44933"/>
                    <a:pt x="22350" y="44900"/>
                  </a:cubicBezTo>
                  <a:cubicBezTo>
                    <a:pt x="22450" y="44900"/>
                    <a:pt x="22583" y="44866"/>
                    <a:pt x="22683" y="44866"/>
                  </a:cubicBezTo>
                  <a:cubicBezTo>
                    <a:pt x="22750" y="44866"/>
                    <a:pt x="22817" y="44866"/>
                    <a:pt x="22917" y="44833"/>
                  </a:cubicBezTo>
                  <a:cubicBezTo>
                    <a:pt x="22917" y="44866"/>
                    <a:pt x="22917" y="44866"/>
                    <a:pt x="22950" y="44900"/>
                  </a:cubicBezTo>
                  <a:cubicBezTo>
                    <a:pt x="23717" y="46167"/>
                    <a:pt x="25219" y="46468"/>
                    <a:pt x="26453" y="46501"/>
                  </a:cubicBezTo>
                  <a:cubicBezTo>
                    <a:pt x="25385" y="46935"/>
                    <a:pt x="24251" y="47568"/>
                    <a:pt x="23651" y="48769"/>
                  </a:cubicBezTo>
                  <a:cubicBezTo>
                    <a:pt x="23551" y="48736"/>
                    <a:pt x="23417" y="48736"/>
                    <a:pt x="23317" y="48702"/>
                  </a:cubicBezTo>
                  <a:cubicBezTo>
                    <a:pt x="23217" y="48702"/>
                    <a:pt x="23117" y="48669"/>
                    <a:pt x="23017" y="48636"/>
                  </a:cubicBezTo>
                  <a:cubicBezTo>
                    <a:pt x="22550" y="48569"/>
                    <a:pt x="22216" y="48502"/>
                    <a:pt x="21849" y="48502"/>
                  </a:cubicBezTo>
                  <a:cubicBezTo>
                    <a:pt x="21749" y="48502"/>
                    <a:pt x="21616" y="48502"/>
                    <a:pt x="21516" y="48536"/>
                  </a:cubicBezTo>
                  <a:cubicBezTo>
                    <a:pt x="20549" y="48602"/>
                    <a:pt x="19648" y="48903"/>
                    <a:pt x="18814" y="49236"/>
                  </a:cubicBezTo>
                  <a:cubicBezTo>
                    <a:pt x="16779" y="50003"/>
                    <a:pt x="15445" y="50971"/>
                    <a:pt x="14711" y="52138"/>
                  </a:cubicBezTo>
                  <a:cubicBezTo>
                    <a:pt x="14478" y="52539"/>
                    <a:pt x="14344" y="53039"/>
                    <a:pt x="14311" y="53573"/>
                  </a:cubicBezTo>
                  <a:cubicBezTo>
                    <a:pt x="14077" y="53673"/>
                    <a:pt x="13910" y="53806"/>
                    <a:pt x="13710" y="53940"/>
                  </a:cubicBezTo>
                  <a:cubicBezTo>
                    <a:pt x="13610" y="54040"/>
                    <a:pt x="13477" y="54106"/>
                    <a:pt x="13343" y="54206"/>
                  </a:cubicBezTo>
                  <a:cubicBezTo>
                    <a:pt x="13043" y="54440"/>
                    <a:pt x="12743" y="54640"/>
                    <a:pt x="12443" y="54907"/>
                  </a:cubicBezTo>
                  <a:cubicBezTo>
                    <a:pt x="11509" y="55641"/>
                    <a:pt x="10742" y="56508"/>
                    <a:pt x="9874" y="57475"/>
                  </a:cubicBezTo>
                  <a:lnTo>
                    <a:pt x="9808" y="57542"/>
                  </a:lnTo>
                  <a:cubicBezTo>
                    <a:pt x="8373" y="59110"/>
                    <a:pt x="6905" y="60711"/>
                    <a:pt x="6272" y="62746"/>
                  </a:cubicBezTo>
                  <a:cubicBezTo>
                    <a:pt x="6005" y="63546"/>
                    <a:pt x="6038" y="64247"/>
                    <a:pt x="6372" y="64914"/>
                  </a:cubicBezTo>
                  <a:cubicBezTo>
                    <a:pt x="5738" y="65381"/>
                    <a:pt x="5271" y="66082"/>
                    <a:pt x="4971" y="66582"/>
                  </a:cubicBezTo>
                  <a:cubicBezTo>
                    <a:pt x="4671" y="67116"/>
                    <a:pt x="4404" y="67683"/>
                    <a:pt x="4170" y="68250"/>
                  </a:cubicBezTo>
                  <a:cubicBezTo>
                    <a:pt x="4003" y="68617"/>
                    <a:pt x="3803" y="68950"/>
                    <a:pt x="3636" y="69317"/>
                  </a:cubicBezTo>
                  <a:cubicBezTo>
                    <a:pt x="3136" y="70318"/>
                    <a:pt x="2502" y="71252"/>
                    <a:pt x="1902" y="72086"/>
                  </a:cubicBezTo>
                  <a:cubicBezTo>
                    <a:pt x="1535" y="72553"/>
                    <a:pt x="1235" y="72920"/>
                    <a:pt x="968" y="73253"/>
                  </a:cubicBezTo>
                  <a:cubicBezTo>
                    <a:pt x="868" y="73353"/>
                    <a:pt x="801" y="73420"/>
                    <a:pt x="701" y="73487"/>
                  </a:cubicBezTo>
                  <a:cubicBezTo>
                    <a:pt x="468" y="73720"/>
                    <a:pt x="201" y="73954"/>
                    <a:pt x="101" y="74287"/>
                  </a:cubicBezTo>
                  <a:cubicBezTo>
                    <a:pt x="1" y="74588"/>
                    <a:pt x="101" y="74821"/>
                    <a:pt x="167" y="74955"/>
                  </a:cubicBezTo>
                  <a:cubicBezTo>
                    <a:pt x="367" y="75188"/>
                    <a:pt x="734" y="75355"/>
                    <a:pt x="1101" y="75355"/>
                  </a:cubicBezTo>
                  <a:lnTo>
                    <a:pt x="1268" y="75355"/>
                  </a:lnTo>
                  <a:cubicBezTo>
                    <a:pt x="1735" y="75288"/>
                    <a:pt x="2169" y="75088"/>
                    <a:pt x="2569" y="74888"/>
                  </a:cubicBezTo>
                  <a:cubicBezTo>
                    <a:pt x="2669" y="74855"/>
                    <a:pt x="2769" y="74788"/>
                    <a:pt x="2869" y="74754"/>
                  </a:cubicBezTo>
                  <a:cubicBezTo>
                    <a:pt x="3036" y="74654"/>
                    <a:pt x="3236" y="74588"/>
                    <a:pt x="3403" y="74521"/>
                  </a:cubicBezTo>
                  <a:cubicBezTo>
                    <a:pt x="4003" y="74254"/>
                    <a:pt x="4637" y="74021"/>
                    <a:pt x="5171" y="73587"/>
                  </a:cubicBezTo>
                  <a:cubicBezTo>
                    <a:pt x="5938" y="73020"/>
                    <a:pt x="6572" y="72319"/>
                    <a:pt x="7206" y="71619"/>
                  </a:cubicBezTo>
                  <a:lnTo>
                    <a:pt x="7439" y="71385"/>
                  </a:lnTo>
                  <a:cubicBezTo>
                    <a:pt x="7573" y="71252"/>
                    <a:pt x="7673" y="71152"/>
                    <a:pt x="7773" y="71018"/>
                  </a:cubicBezTo>
                  <a:cubicBezTo>
                    <a:pt x="8040" y="70785"/>
                    <a:pt x="8306" y="70485"/>
                    <a:pt x="8540" y="70218"/>
                  </a:cubicBezTo>
                  <a:cubicBezTo>
                    <a:pt x="8740" y="69918"/>
                    <a:pt x="8940" y="69617"/>
                    <a:pt x="9140" y="69317"/>
                  </a:cubicBezTo>
                  <a:cubicBezTo>
                    <a:pt x="9207" y="69184"/>
                    <a:pt x="9274" y="69050"/>
                    <a:pt x="9374" y="68917"/>
                  </a:cubicBezTo>
                  <a:cubicBezTo>
                    <a:pt x="9641" y="68517"/>
                    <a:pt x="9674" y="68150"/>
                    <a:pt x="9707" y="67749"/>
                  </a:cubicBezTo>
                  <a:lnTo>
                    <a:pt x="9741" y="67549"/>
                  </a:lnTo>
                  <a:lnTo>
                    <a:pt x="9774" y="67282"/>
                  </a:lnTo>
                  <a:cubicBezTo>
                    <a:pt x="9808" y="66916"/>
                    <a:pt x="9841" y="66582"/>
                    <a:pt x="9874" y="66182"/>
                  </a:cubicBezTo>
                  <a:cubicBezTo>
                    <a:pt x="11409" y="65615"/>
                    <a:pt x="12543" y="63880"/>
                    <a:pt x="13243" y="62512"/>
                  </a:cubicBezTo>
                  <a:cubicBezTo>
                    <a:pt x="13710" y="61612"/>
                    <a:pt x="14177" y="60578"/>
                    <a:pt x="14711" y="59377"/>
                  </a:cubicBezTo>
                  <a:cubicBezTo>
                    <a:pt x="14945" y="58876"/>
                    <a:pt x="15178" y="58409"/>
                    <a:pt x="15578" y="57809"/>
                  </a:cubicBezTo>
                  <a:cubicBezTo>
                    <a:pt x="15612" y="57742"/>
                    <a:pt x="15645" y="57676"/>
                    <a:pt x="15678" y="57609"/>
                  </a:cubicBezTo>
                  <a:cubicBezTo>
                    <a:pt x="15778" y="57442"/>
                    <a:pt x="15879" y="57275"/>
                    <a:pt x="16012" y="57142"/>
                  </a:cubicBezTo>
                  <a:lnTo>
                    <a:pt x="16045" y="57075"/>
                  </a:lnTo>
                  <a:cubicBezTo>
                    <a:pt x="16312" y="56775"/>
                    <a:pt x="16412" y="56675"/>
                    <a:pt x="16446" y="56675"/>
                  </a:cubicBezTo>
                  <a:cubicBezTo>
                    <a:pt x="16612" y="56675"/>
                    <a:pt x="16746" y="56608"/>
                    <a:pt x="16879" y="56475"/>
                  </a:cubicBezTo>
                  <a:cubicBezTo>
                    <a:pt x="17046" y="56508"/>
                    <a:pt x="17213" y="56508"/>
                    <a:pt x="17380" y="56541"/>
                  </a:cubicBezTo>
                  <a:lnTo>
                    <a:pt x="18147" y="56541"/>
                  </a:lnTo>
                  <a:cubicBezTo>
                    <a:pt x="18847" y="56541"/>
                    <a:pt x="19381" y="56441"/>
                    <a:pt x="19848" y="56241"/>
                  </a:cubicBezTo>
                  <a:cubicBezTo>
                    <a:pt x="20615" y="55874"/>
                    <a:pt x="21483" y="55341"/>
                    <a:pt x="22250" y="54707"/>
                  </a:cubicBezTo>
                  <a:cubicBezTo>
                    <a:pt x="22417" y="54573"/>
                    <a:pt x="22583" y="54440"/>
                    <a:pt x="22750" y="54340"/>
                  </a:cubicBezTo>
                  <a:cubicBezTo>
                    <a:pt x="22984" y="54173"/>
                    <a:pt x="23217" y="54006"/>
                    <a:pt x="23417" y="53806"/>
                  </a:cubicBezTo>
                  <a:cubicBezTo>
                    <a:pt x="23517" y="53706"/>
                    <a:pt x="23617" y="53639"/>
                    <a:pt x="23717" y="53573"/>
                  </a:cubicBezTo>
                  <a:cubicBezTo>
                    <a:pt x="23918" y="53406"/>
                    <a:pt x="24151" y="53239"/>
                    <a:pt x="24285" y="53006"/>
                  </a:cubicBezTo>
                  <a:cubicBezTo>
                    <a:pt x="24385" y="53039"/>
                    <a:pt x="24485" y="53072"/>
                    <a:pt x="24551" y="53106"/>
                  </a:cubicBezTo>
                  <a:cubicBezTo>
                    <a:pt x="24918" y="53239"/>
                    <a:pt x="25285" y="53272"/>
                    <a:pt x="25719" y="53272"/>
                  </a:cubicBezTo>
                  <a:cubicBezTo>
                    <a:pt x="26820" y="53272"/>
                    <a:pt x="27954" y="52872"/>
                    <a:pt x="28988" y="52505"/>
                  </a:cubicBezTo>
                  <a:cubicBezTo>
                    <a:pt x="29355" y="52372"/>
                    <a:pt x="29722" y="52238"/>
                    <a:pt x="30055" y="52138"/>
                  </a:cubicBezTo>
                  <a:cubicBezTo>
                    <a:pt x="31056" y="51805"/>
                    <a:pt x="32090" y="51404"/>
                    <a:pt x="33124" y="50904"/>
                  </a:cubicBezTo>
                  <a:cubicBezTo>
                    <a:pt x="33491" y="50704"/>
                    <a:pt x="33825" y="50504"/>
                    <a:pt x="34158" y="50270"/>
                  </a:cubicBezTo>
                  <a:lnTo>
                    <a:pt x="34458" y="50103"/>
                  </a:lnTo>
                  <a:cubicBezTo>
                    <a:pt x="34625" y="49970"/>
                    <a:pt x="34792" y="49870"/>
                    <a:pt x="34925" y="49737"/>
                  </a:cubicBezTo>
                  <a:cubicBezTo>
                    <a:pt x="35126" y="50170"/>
                    <a:pt x="35359" y="50604"/>
                    <a:pt x="35626" y="50971"/>
                  </a:cubicBezTo>
                  <a:cubicBezTo>
                    <a:pt x="35659" y="51037"/>
                    <a:pt x="35693" y="51071"/>
                    <a:pt x="35726" y="51104"/>
                  </a:cubicBezTo>
                  <a:cubicBezTo>
                    <a:pt x="35292" y="51238"/>
                    <a:pt x="34859" y="51438"/>
                    <a:pt x="34492" y="51605"/>
                  </a:cubicBezTo>
                  <a:cubicBezTo>
                    <a:pt x="34292" y="51671"/>
                    <a:pt x="34125" y="51771"/>
                    <a:pt x="33958" y="51838"/>
                  </a:cubicBezTo>
                  <a:cubicBezTo>
                    <a:pt x="33158" y="52172"/>
                    <a:pt x="32357" y="52605"/>
                    <a:pt x="31590" y="53006"/>
                  </a:cubicBezTo>
                  <a:cubicBezTo>
                    <a:pt x="31290" y="53172"/>
                    <a:pt x="30956" y="53339"/>
                    <a:pt x="30622" y="53506"/>
                  </a:cubicBezTo>
                  <a:cubicBezTo>
                    <a:pt x="30322" y="53673"/>
                    <a:pt x="29989" y="53839"/>
                    <a:pt x="29688" y="54006"/>
                  </a:cubicBezTo>
                  <a:cubicBezTo>
                    <a:pt x="28921" y="54373"/>
                    <a:pt x="28121" y="54773"/>
                    <a:pt x="27353" y="55207"/>
                  </a:cubicBezTo>
                  <a:lnTo>
                    <a:pt x="27187" y="55307"/>
                  </a:lnTo>
                  <a:cubicBezTo>
                    <a:pt x="26319" y="55808"/>
                    <a:pt x="25252" y="56441"/>
                    <a:pt x="24685" y="57309"/>
                  </a:cubicBezTo>
                  <a:cubicBezTo>
                    <a:pt x="24451" y="57742"/>
                    <a:pt x="24318" y="58209"/>
                    <a:pt x="24351" y="58710"/>
                  </a:cubicBezTo>
                  <a:cubicBezTo>
                    <a:pt x="23951" y="58910"/>
                    <a:pt x="23584" y="59210"/>
                    <a:pt x="23250" y="59477"/>
                  </a:cubicBezTo>
                  <a:lnTo>
                    <a:pt x="23050" y="59644"/>
                  </a:lnTo>
                  <a:cubicBezTo>
                    <a:pt x="22750" y="59877"/>
                    <a:pt x="22450" y="60111"/>
                    <a:pt x="22150" y="60344"/>
                  </a:cubicBezTo>
                  <a:cubicBezTo>
                    <a:pt x="21616" y="60778"/>
                    <a:pt x="21049" y="61211"/>
                    <a:pt x="20515" y="61712"/>
                  </a:cubicBezTo>
                  <a:cubicBezTo>
                    <a:pt x="19581" y="62512"/>
                    <a:pt x="18814" y="63280"/>
                    <a:pt x="18147" y="64080"/>
                  </a:cubicBezTo>
                  <a:lnTo>
                    <a:pt x="18047" y="64180"/>
                  </a:lnTo>
                  <a:cubicBezTo>
                    <a:pt x="17480" y="64881"/>
                    <a:pt x="16813" y="65648"/>
                    <a:pt x="16612" y="66549"/>
                  </a:cubicBezTo>
                  <a:cubicBezTo>
                    <a:pt x="16479" y="67249"/>
                    <a:pt x="16612" y="68083"/>
                    <a:pt x="17013" y="68850"/>
                  </a:cubicBezTo>
                  <a:cubicBezTo>
                    <a:pt x="16612" y="69217"/>
                    <a:pt x="16379" y="69751"/>
                    <a:pt x="16212" y="70151"/>
                  </a:cubicBezTo>
                  <a:lnTo>
                    <a:pt x="16112" y="70418"/>
                  </a:lnTo>
                  <a:cubicBezTo>
                    <a:pt x="15778" y="71219"/>
                    <a:pt x="15412" y="72086"/>
                    <a:pt x="15245" y="72920"/>
                  </a:cubicBezTo>
                  <a:cubicBezTo>
                    <a:pt x="14811" y="74955"/>
                    <a:pt x="14844" y="77023"/>
                    <a:pt x="15311" y="78957"/>
                  </a:cubicBezTo>
                  <a:cubicBezTo>
                    <a:pt x="15445" y="79424"/>
                    <a:pt x="15712" y="79825"/>
                    <a:pt x="16145" y="80125"/>
                  </a:cubicBezTo>
                  <a:cubicBezTo>
                    <a:pt x="15979" y="80425"/>
                    <a:pt x="15845" y="80725"/>
                    <a:pt x="15712" y="81026"/>
                  </a:cubicBezTo>
                  <a:lnTo>
                    <a:pt x="15645" y="81226"/>
                  </a:lnTo>
                  <a:cubicBezTo>
                    <a:pt x="15311" y="81926"/>
                    <a:pt x="15111" y="82727"/>
                    <a:pt x="15011" y="83761"/>
                  </a:cubicBezTo>
                  <a:cubicBezTo>
                    <a:pt x="14945" y="84662"/>
                    <a:pt x="14811" y="85629"/>
                    <a:pt x="14511" y="86630"/>
                  </a:cubicBezTo>
                  <a:cubicBezTo>
                    <a:pt x="14344" y="87063"/>
                    <a:pt x="14211" y="87464"/>
                    <a:pt x="14077" y="87830"/>
                  </a:cubicBezTo>
                  <a:cubicBezTo>
                    <a:pt x="14044" y="87897"/>
                    <a:pt x="14011" y="87964"/>
                    <a:pt x="13977" y="88031"/>
                  </a:cubicBezTo>
                  <a:cubicBezTo>
                    <a:pt x="13844" y="88297"/>
                    <a:pt x="13710" y="88564"/>
                    <a:pt x="13744" y="88865"/>
                  </a:cubicBezTo>
                  <a:cubicBezTo>
                    <a:pt x="13810" y="89332"/>
                    <a:pt x="14111" y="89598"/>
                    <a:pt x="14578" y="89598"/>
                  </a:cubicBezTo>
                  <a:cubicBezTo>
                    <a:pt x="15512" y="89598"/>
                    <a:pt x="16946" y="88664"/>
                    <a:pt x="17246" y="88398"/>
                  </a:cubicBezTo>
                  <a:cubicBezTo>
                    <a:pt x="17747" y="87931"/>
                    <a:pt x="18113" y="87330"/>
                    <a:pt x="18480" y="86763"/>
                  </a:cubicBezTo>
                  <a:cubicBezTo>
                    <a:pt x="18580" y="86563"/>
                    <a:pt x="18714" y="86396"/>
                    <a:pt x="18814" y="86196"/>
                  </a:cubicBezTo>
                  <a:lnTo>
                    <a:pt x="19047" y="85896"/>
                  </a:lnTo>
                  <a:cubicBezTo>
                    <a:pt x="19481" y="85262"/>
                    <a:pt x="19881" y="84628"/>
                    <a:pt x="20182" y="83928"/>
                  </a:cubicBezTo>
                  <a:cubicBezTo>
                    <a:pt x="20549" y="83027"/>
                    <a:pt x="20782" y="82126"/>
                    <a:pt x="20882" y="81126"/>
                  </a:cubicBezTo>
                  <a:cubicBezTo>
                    <a:pt x="20915" y="80959"/>
                    <a:pt x="20949" y="80492"/>
                    <a:pt x="20782" y="80092"/>
                  </a:cubicBezTo>
                  <a:cubicBezTo>
                    <a:pt x="21049" y="79858"/>
                    <a:pt x="21282" y="79591"/>
                    <a:pt x="21416" y="79324"/>
                  </a:cubicBezTo>
                  <a:cubicBezTo>
                    <a:pt x="21716" y="78657"/>
                    <a:pt x="21849" y="77623"/>
                    <a:pt x="21749" y="76889"/>
                  </a:cubicBezTo>
                  <a:cubicBezTo>
                    <a:pt x="21683" y="76622"/>
                    <a:pt x="21649" y="76356"/>
                    <a:pt x="21583" y="76055"/>
                  </a:cubicBezTo>
                  <a:cubicBezTo>
                    <a:pt x="21449" y="75188"/>
                    <a:pt x="21282" y="74287"/>
                    <a:pt x="21216" y="73387"/>
                  </a:cubicBezTo>
                  <a:lnTo>
                    <a:pt x="21216" y="73187"/>
                  </a:lnTo>
                  <a:cubicBezTo>
                    <a:pt x="21182" y="72720"/>
                    <a:pt x="21149" y="72253"/>
                    <a:pt x="21149" y="71786"/>
                  </a:cubicBezTo>
                  <a:cubicBezTo>
                    <a:pt x="21149" y="71686"/>
                    <a:pt x="21182" y="71552"/>
                    <a:pt x="21216" y="71419"/>
                  </a:cubicBezTo>
                  <a:cubicBezTo>
                    <a:pt x="21216" y="71319"/>
                    <a:pt x="21249" y="71185"/>
                    <a:pt x="21249" y="71052"/>
                  </a:cubicBezTo>
                  <a:cubicBezTo>
                    <a:pt x="21249" y="70952"/>
                    <a:pt x="21249" y="70818"/>
                    <a:pt x="21249" y="70685"/>
                  </a:cubicBezTo>
                  <a:cubicBezTo>
                    <a:pt x="21249" y="70618"/>
                    <a:pt x="21216" y="70551"/>
                    <a:pt x="21216" y="70451"/>
                  </a:cubicBezTo>
                  <a:lnTo>
                    <a:pt x="21249" y="70451"/>
                  </a:lnTo>
                  <a:cubicBezTo>
                    <a:pt x="21382" y="70351"/>
                    <a:pt x="21549" y="70218"/>
                    <a:pt x="21749" y="70084"/>
                  </a:cubicBezTo>
                  <a:cubicBezTo>
                    <a:pt x="22583" y="69384"/>
                    <a:pt x="23351" y="68650"/>
                    <a:pt x="24051" y="67716"/>
                  </a:cubicBezTo>
                  <a:cubicBezTo>
                    <a:pt x="24551" y="67116"/>
                    <a:pt x="24885" y="66449"/>
                    <a:pt x="25252" y="65781"/>
                  </a:cubicBezTo>
                  <a:cubicBezTo>
                    <a:pt x="25452" y="65414"/>
                    <a:pt x="25652" y="65048"/>
                    <a:pt x="25886" y="64681"/>
                  </a:cubicBezTo>
                  <a:cubicBezTo>
                    <a:pt x="26186" y="64180"/>
                    <a:pt x="26553" y="63680"/>
                    <a:pt x="26853" y="63180"/>
                  </a:cubicBezTo>
                  <a:cubicBezTo>
                    <a:pt x="27020" y="62946"/>
                    <a:pt x="27153" y="62713"/>
                    <a:pt x="27253" y="62446"/>
                  </a:cubicBezTo>
                  <a:cubicBezTo>
                    <a:pt x="27320" y="62312"/>
                    <a:pt x="27353" y="62179"/>
                    <a:pt x="27420" y="62079"/>
                  </a:cubicBezTo>
                  <a:lnTo>
                    <a:pt x="27754" y="62079"/>
                  </a:lnTo>
                  <a:cubicBezTo>
                    <a:pt x="28788" y="62079"/>
                    <a:pt x="29722" y="61478"/>
                    <a:pt x="30589" y="60844"/>
                  </a:cubicBezTo>
                  <a:cubicBezTo>
                    <a:pt x="31223" y="60377"/>
                    <a:pt x="31823" y="59810"/>
                    <a:pt x="32390" y="59277"/>
                  </a:cubicBezTo>
                  <a:cubicBezTo>
                    <a:pt x="32624" y="59043"/>
                    <a:pt x="32857" y="58843"/>
                    <a:pt x="33124" y="58610"/>
                  </a:cubicBezTo>
                  <a:cubicBezTo>
                    <a:pt x="33558" y="58209"/>
                    <a:pt x="33991" y="57809"/>
                    <a:pt x="34425" y="57342"/>
                  </a:cubicBezTo>
                  <a:cubicBezTo>
                    <a:pt x="34625" y="57108"/>
                    <a:pt x="34859" y="56908"/>
                    <a:pt x="35092" y="56742"/>
                  </a:cubicBezTo>
                  <a:cubicBezTo>
                    <a:pt x="35326" y="56508"/>
                    <a:pt x="35559" y="56275"/>
                    <a:pt x="35793" y="56041"/>
                  </a:cubicBezTo>
                  <a:cubicBezTo>
                    <a:pt x="35993" y="55841"/>
                    <a:pt x="36193" y="55641"/>
                    <a:pt x="36427" y="55441"/>
                  </a:cubicBezTo>
                  <a:lnTo>
                    <a:pt x="36427" y="55441"/>
                  </a:lnTo>
                  <a:cubicBezTo>
                    <a:pt x="35993" y="56008"/>
                    <a:pt x="35626" y="56608"/>
                    <a:pt x="35259" y="57209"/>
                  </a:cubicBezTo>
                  <a:cubicBezTo>
                    <a:pt x="34692" y="58276"/>
                    <a:pt x="34192" y="59343"/>
                    <a:pt x="33758" y="60377"/>
                  </a:cubicBezTo>
                  <a:cubicBezTo>
                    <a:pt x="33291" y="61412"/>
                    <a:pt x="33057" y="62479"/>
                    <a:pt x="32991" y="63880"/>
                  </a:cubicBezTo>
                  <a:cubicBezTo>
                    <a:pt x="32891" y="66048"/>
                    <a:pt x="33291" y="68250"/>
                    <a:pt x="34225" y="70818"/>
                  </a:cubicBezTo>
                  <a:cubicBezTo>
                    <a:pt x="34559" y="71819"/>
                    <a:pt x="35059" y="72686"/>
                    <a:pt x="35793" y="73687"/>
                  </a:cubicBezTo>
                  <a:cubicBezTo>
                    <a:pt x="35993" y="73921"/>
                    <a:pt x="36160" y="74187"/>
                    <a:pt x="36326" y="74421"/>
                  </a:cubicBezTo>
                  <a:cubicBezTo>
                    <a:pt x="36727" y="74988"/>
                    <a:pt x="37127" y="75588"/>
                    <a:pt x="37661" y="76055"/>
                  </a:cubicBezTo>
                  <a:cubicBezTo>
                    <a:pt x="38361" y="76689"/>
                    <a:pt x="39128" y="77156"/>
                    <a:pt x="39929" y="77623"/>
                  </a:cubicBezTo>
                  <a:cubicBezTo>
                    <a:pt x="40129" y="77790"/>
                    <a:pt x="40363" y="77923"/>
                    <a:pt x="40596" y="78057"/>
                  </a:cubicBezTo>
                  <a:cubicBezTo>
                    <a:pt x="41097" y="78390"/>
                    <a:pt x="41630" y="78724"/>
                    <a:pt x="42297" y="78891"/>
                  </a:cubicBezTo>
                  <a:cubicBezTo>
                    <a:pt x="42731" y="78991"/>
                    <a:pt x="43198" y="79024"/>
                    <a:pt x="43832" y="79024"/>
                  </a:cubicBezTo>
                  <a:lnTo>
                    <a:pt x="44232" y="79024"/>
                  </a:lnTo>
                  <a:cubicBezTo>
                    <a:pt x="44265" y="79024"/>
                    <a:pt x="44299" y="79024"/>
                    <a:pt x="44332" y="78991"/>
                  </a:cubicBezTo>
                  <a:cubicBezTo>
                    <a:pt x="44332" y="79024"/>
                    <a:pt x="44366" y="79024"/>
                    <a:pt x="44399" y="79024"/>
                  </a:cubicBezTo>
                  <a:lnTo>
                    <a:pt x="44799" y="79024"/>
                  </a:lnTo>
                  <a:cubicBezTo>
                    <a:pt x="45433" y="79024"/>
                    <a:pt x="45900" y="78991"/>
                    <a:pt x="46334" y="78891"/>
                  </a:cubicBezTo>
                  <a:cubicBezTo>
                    <a:pt x="47001" y="78724"/>
                    <a:pt x="47534" y="78390"/>
                    <a:pt x="48035" y="78057"/>
                  </a:cubicBezTo>
                  <a:cubicBezTo>
                    <a:pt x="48268" y="77923"/>
                    <a:pt x="48502" y="77790"/>
                    <a:pt x="48735" y="77623"/>
                  </a:cubicBezTo>
                  <a:cubicBezTo>
                    <a:pt x="49503" y="77156"/>
                    <a:pt x="50270" y="76689"/>
                    <a:pt x="50970" y="76055"/>
                  </a:cubicBezTo>
                  <a:cubicBezTo>
                    <a:pt x="51537" y="75588"/>
                    <a:pt x="51938" y="74988"/>
                    <a:pt x="52305" y="74421"/>
                  </a:cubicBezTo>
                  <a:cubicBezTo>
                    <a:pt x="52471" y="74187"/>
                    <a:pt x="52638" y="73921"/>
                    <a:pt x="52838" y="73687"/>
                  </a:cubicBezTo>
                  <a:cubicBezTo>
                    <a:pt x="53572" y="72686"/>
                    <a:pt x="54072" y="71819"/>
                    <a:pt x="54439" y="70818"/>
                  </a:cubicBezTo>
                  <a:cubicBezTo>
                    <a:pt x="55373" y="68250"/>
                    <a:pt x="55740" y="66048"/>
                    <a:pt x="55640" y="63880"/>
                  </a:cubicBezTo>
                  <a:cubicBezTo>
                    <a:pt x="55574" y="62479"/>
                    <a:pt x="55373" y="61412"/>
                    <a:pt x="54906" y="60344"/>
                  </a:cubicBezTo>
                  <a:cubicBezTo>
                    <a:pt x="54473" y="59410"/>
                    <a:pt x="53939" y="58276"/>
                    <a:pt x="53372" y="57209"/>
                  </a:cubicBezTo>
                  <a:cubicBezTo>
                    <a:pt x="53038" y="56608"/>
                    <a:pt x="52638" y="56008"/>
                    <a:pt x="52204" y="55441"/>
                  </a:cubicBezTo>
                  <a:lnTo>
                    <a:pt x="52204" y="55441"/>
                  </a:lnTo>
                  <a:cubicBezTo>
                    <a:pt x="52438" y="55641"/>
                    <a:pt x="52638" y="55841"/>
                    <a:pt x="52838" y="56041"/>
                  </a:cubicBezTo>
                  <a:cubicBezTo>
                    <a:pt x="53072" y="56275"/>
                    <a:pt x="53305" y="56508"/>
                    <a:pt x="53572" y="56742"/>
                  </a:cubicBezTo>
                  <a:cubicBezTo>
                    <a:pt x="53772" y="56908"/>
                    <a:pt x="54006" y="57108"/>
                    <a:pt x="54206" y="57342"/>
                  </a:cubicBezTo>
                  <a:cubicBezTo>
                    <a:pt x="54673" y="57809"/>
                    <a:pt x="55107" y="58209"/>
                    <a:pt x="55507" y="58610"/>
                  </a:cubicBezTo>
                  <a:cubicBezTo>
                    <a:pt x="55774" y="58843"/>
                    <a:pt x="56007" y="59043"/>
                    <a:pt x="56241" y="59277"/>
                  </a:cubicBezTo>
                  <a:cubicBezTo>
                    <a:pt x="56841" y="59810"/>
                    <a:pt x="57408" y="60344"/>
                    <a:pt x="58042" y="60844"/>
                  </a:cubicBezTo>
                  <a:cubicBezTo>
                    <a:pt x="58909" y="61478"/>
                    <a:pt x="59843" y="62079"/>
                    <a:pt x="60877" y="62079"/>
                  </a:cubicBezTo>
                  <a:lnTo>
                    <a:pt x="61211" y="62079"/>
                  </a:lnTo>
                  <a:cubicBezTo>
                    <a:pt x="61278" y="62179"/>
                    <a:pt x="61311" y="62312"/>
                    <a:pt x="61378" y="62446"/>
                  </a:cubicBezTo>
                  <a:cubicBezTo>
                    <a:pt x="61511" y="62713"/>
                    <a:pt x="61611" y="62946"/>
                    <a:pt x="61778" y="63180"/>
                  </a:cubicBezTo>
                  <a:cubicBezTo>
                    <a:pt x="62112" y="63680"/>
                    <a:pt x="62445" y="64180"/>
                    <a:pt x="62745" y="64681"/>
                  </a:cubicBezTo>
                  <a:cubicBezTo>
                    <a:pt x="62979" y="65048"/>
                    <a:pt x="63179" y="65414"/>
                    <a:pt x="63379" y="65781"/>
                  </a:cubicBezTo>
                  <a:cubicBezTo>
                    <a:pt x="63746" y="66449"/>
                    <a:pt x="64113" y="67116"/>
                    <a:pt x="64580" y="67716"/>
                  </a:cubicBezTo>
                  <a:cubicBezTo>
                    <a:pt x="65314" y="68650"/>
                    <a:pt x="66048" y="69384"/>
                    <a:pt x="66882" y="70084"/>
                  </a:cubicBezTo>
                  <a:cubicBezTo>
                    <a:pt x="67082" y="70218"/>
                    <a:pt x="67249" y="70351"/>
                    <a:pt x="67415" y="70451"/>
                  </a:cubicBezTo>
                  <a:cubicBezTo>
                    <a:pt x="67415" y="70551"/>
                    <a:pt x="67415" y="70618"/>
                    <a:pt x="67382" y="70685"/>
                  </a:cubicBezTo>
                  <a:cubicBezTo>
                    <a:pt x="67382" y="70818"/>
                    <a:pt x="67382" y="70952"/>
                    <a:pt x="67382" y="71052"/>
                  </a:cubicBezTo>
                  <a:cubicBezTo>
                    <a:pt x="67415" y="71185"/>
                    <a:pt x="67415" y="71319"/>
                    <a:pt x="67449" y="71419"/>
                  </a:cubicBezTo>
                  <a:cubicBezTo>
                    <a:pt x="67449" y="71552"/>
                    <a:pt x="67482" y="71686"/>
                    <a:pt x="67482" y="71786"/>
                  </a:cubicBezTo>
                  <a:cubicBezTo>
                    <a:pt x="67515" y="72253"/>
                    <a:pt x="67482" y="72720"/>
                    <a:pt x="67415" y="73187"/>
                  </a:cubicBezTo>
                  <a:lnTo>
                    <a:pt x="67415" y="73387"/>
                  </a:lnTo>
                  <a:cubicBezTo>
                    <a:pt x="67349" y="74287"/>
                    <a:pt x="67182" y="75188"/>
                    <a:pt x="67048" y="76089"/>
                  </a:cubicBezTo>
                  <a:cubicBezTo>
                    <a:pt x="66982" y="76356"/>
                    <a:pt x="66948" y="76622"/>
                    <a:pt x="66915" y="76889"/>
                  </a:cubicBezTo>
                  <a:cubicBezTo>
                    <a:pt x="66782" y="77623"/>
                    <a:pt x="66915" y="78657"/>
                    <a:pt x="67249" y="79324"/>
                  </a:cubicBezTo>
                  <a:cubicBezTo>
                    <a:pt x="67349" y="79591"/>
                    <a:pt x="67582" y="79858"/>
                    <a:pt x="67849" y="80092"/>
                  </a:cubicBezTo>
                  <a:cubicBezTo>
                    <a:pt x="67716" y="80392"/>
                    <a:pt x="67716" y="80825"/>
                    <a:pt x="67749" y="81126"/>
                  </a:cubicBezTo>
                  <a:cubicBezTo>
                    <a:pt x="67849" y="82126"/>
                    <a:pt x="68082" y="83027"/>
                    <a:pt x="68449" y="83928"/>
                  </a:cubicBezTo>
                  <a:cubicBezTo>
                    <a:pt x="68750" y="84628"/>
                    <a:pt x="69183" y="85262"/>
                    <a:pt x="69617" y="85896"/>
                  </a:cubicBezTo>
                  <a:lnTo>
                    <a:pt x="69817" y="86196"/>
                  </a:lnTo>
                  <a:cubicBezTo>
                    <a:pt x="69950" y="86396"/>
                    <a:pt x="70051" y="86563"/>
                    <a:pt x="70184" y="86763"/>
                  </a:cubicBezTo>
                  <a:cubicBezTo>
                    <a:pt x="70518" y="87330"/>
                    <a:pt x="70884" y="87931"/>
                    <a:pt x="71385" y="88398"/>
                  </a:cubicBezTo>
                  <a:cubicBezTo>
                    <a:pt x="71718" y="88664"/>
                    <a:pt x="73153" y="89598"/>
                    <a:pt x="74053" y="89598"/>
                  </a:cubicBezTo>
                  <a:cubicBezTo>
                    <a:pt x="74520" y="89598"/>
                    <a:pt x="74821" y="89332"/>
                    <a:pt x="74887" y="88865"/>
                  </a:cubicBezTo>
                  <a:cubicBezTo>
                    <a:pt x="74921" y="88564"/>
                    <a:pt x="74787" y="88264"/>
                    <a:pt x="74654" y="88031"/>
                  </a:cubicBezTo>
                  <a:cubicBezTo>
                    <a:pt x="74620" y="87964"/>
                    <a:pt x="74587" y="87897"/>
                    <a:pt x="74554" y="87830"/>
                  </a:cubicBezTo>
                  <a:cubicBezTo>
                    <a:pt x="74420" y="87464"/>
                    <a:pt x="74287" y="87063"/>
                    <a:pt x="74153" y="86630"/>
                  </a:cubicBezTo>
                  <a:cubicBezTo>
                    <a:pt x="73820" y="85629"/>
                    <a:pt x="73720" y="84662"/>
                    <a:pt x="73620" y="83761"/>
                  </a:cubicBezTo>
                  <a:cubicBezTo>
                    <a:pt x="73520" y="82727"/>
                    <a:pt x="73320" y="81926"/>
                    <a:pt x="73019" y="81192"/>
                  </a:cubicBezTo>
                  <a:lnTo>
                    <a:pt x="72919" y="81026"/>
                  </a:lnTo>
                  <a:cubicBezTo>
                    <a:pt x="72786" y="80725"/>
                    <a:pt x="72652" y="80425"/>
                    <a:pt x="72486" y="80125"/>
                  </a:cubicBezTo>
                  <a:cubicBezTo>
                    <a:pt x="72919" y="79825"/>
                    <a:pt x="73186" y="79424"/>
                    <a:pt x="73320" y="78957"/>
                  </a:cubicBezTo>
                  <a:cubicBezTo>
                    <a:pt x="73787" y="77023"/>
                    <a:pt x="73820" y="74921"/>
                    <a:pt x="73386" y="72920"/>
                  </a:cubicBezTo>
                  <a:cubicBezTo>
                    <a:pt x="73219" y="72053"/>
                    <a:pt x="72853" y="71219"/>
                    <a:pt x="72519" y="70418"/>
                  </a:cubicBezTo>
                  <a:lnTo>
                    <a:pt x="72419" y="70151"/>
                  </a:lnTo>
                  <a:cubicBezTo>
                    <a:pt x="72252" y="69751"/>
                    <a:pt x="72019" y="69217"/>
                    <a:pt x="71618" y="68850"/>
                  </a:cubicBezTo>
                  <a:cubicBezTo>
                    <a:pt x="72019" y="68083"/>
                    <a:pt x="72152" y="67249"/>
                    <a:pt x="72019" y="66549"/>
                  </a:cubicBezTo>
                  <a:cubicBezTo>
                    <a:pt x="71818" y="65648"/>
                    <a:pt x="71151" y="64881"/>
                    <a:pt x="70584" y="64180"/>
                  </a:cubicBezTo>
                  <a:lnTo>
                    <a:pt x="70484" y="64080"/>
                  </a:lnTo>
                  <a:cubicBezTo>
                    <a:pt x="69817" y="63280"/>
                    <a:pt x="69050" y="62512"/>
                    <a:pt x="68116" y="61678"/>
                  </a:cubicBezTo>
                  <a:cubicBezTo>
                    <a:pt x="67582" y="61211"/>
                    <a:pt x="67015" y="60778"/>
                    <a:pt x="66481" y="60344"/>
                  </a:cubicBezTo>
                  <a:cubicBezTo>
                    <a:pt x="66181" y="60111"/>
                    <a:pt x="65881" y="59877"/>
                    <a:pt x="65581" y="59644"/>
                  </a:cubicBezTo>
                  <a:lnTo>
                    <a:pt x="65381" y="59477"/>
                  </a:lnTo>
                  <a:cubicBezTo>
                    <a:pt x="65047" y="59210"/>
                    <a:pt x="64680" y="58910"/>
                    <a:pt x="64280" y="58710"/>
                  </a:cubicBezTo>
                  <a:cubicBezTo>
                    <a:pt x="64313" y="58209"/>
                    <a:pt x="64180" y="57742"/>
                    <a:pt x="63946" y="57309"/>
                  </a:cubicBezTo>
                  <a:cubicBezTo>
                    <a:pt x="63379" y="56441"/>
                    <a:pt x="62312" y="55808"/>
                    <a:pt x="61444" y="55307"/>
                  </a:cubicBezTo>
                  <a:lnTo>
                    <a:pt x="61278" y="55207"/>
                  </a:lnTo>
                  <a:cubicBezTo>
                    <a:pt x="60510" y="54773"/>
                    <a:pt x="59710" y="54373"/>
                    <a:pt x="58943" y="54006"/>
                  </a:cubicBezTo>
                  <a:cubicBezTo>
                    <a:pt x="58642" y="53839"/>
                    <a:pt x="58309" y="53673"/>
                    <a:pt x="58009" y="53506"/>
                  </a:cubicBezTo>
                  <a:cubicBezTo>
                    <a:pt x="57675" y="53339"/>
                    <a:pt x="57375" y="53172"/>
                    <a:pt x="57041" y="53006"/>
                  </a:cubicBezTo>
                  <a:cubicBezTo>
                    <a:pt x="56274" y="52605"/>
                    <a:pt x="55473" y="52172"/>
                    <a:pt x="54673" y="51838"/>
                  </a:cubicBezTo>
                  <a:cubicBezTo>
                    <a:pt x="54506" y="51771"/>
                    <a:pt x="54339" y="51671"/>
                    <a:pt x="54173" y="51605"/>
                  </a:cubicBezTo>
                  <a:cubicBezTo>
                    <a:pt x="53772" y="51438"/>
                    <a:pt x="53339" y="51238"/>
                    <a:pt x="52938" y="51104"/>
                  </a:cubicBezTo>
                  <a:cubicBezTo>
                    <a:pt x="52938" y="51071"/>
                    <a:pt x="52972" y="51004"/>
                    <a:pt x="53005" y="50971"/>
                  </a:cubicBezTo>
                  <a:cubicBezTo>
                    <a:pt x="53272" y="50604"/>
                    <a:pt x="53505" y="50204"/>
                    <a:pt x="53706" y="49737"/>
                  </a:cubicBezTo>
                  <a:cubicBezTo>
                    <a:pt x="53839" y="49870"/>
                    <a:pt x="54006" y="49970"/>
                    <a:pt x="54173" y="50103"/>
                  </a:cubicBezTo>
                  <a:lnTo>
                    <a:pt x="54473" y="50270"/>
                  </a:lnTo>
                  <a:cubicBezTo>
                    <a:pt x="54806" y="50504"/>
                    <a:pt x="55140" y="50704"/>
                    <a:pt x="55507" y="50904"/>
                  </a:cubicBezTo>
                  <a:cubicBezTo>
                    <a:pt x="56541" y="51404"/>
                    <a:pt x="57575" y="51805"/>
                    <a:pt x="58576" y="52138"/>
                  </a:cubicBezTo>
                  <a:cubicBezTo>
                    <a:pt x="58909" y="52238"/>
                    <a:pt x="59276" y="52372"/>
                    <a:pt x="59643" y="52505"/>
                  </a:cubicBezTo>
                  <a:cubicBezTo>
                    <a:pt x="60677" y="52872"/>
                    <a:pt x="61811" y="53272"/>
                    <a:pt x="62912" y="53272"/>
                  </a:cubicBezTo>
                  <a:cubicBezTo>
                    <a:pt x="63346" y="53272"/>
                    <a:pt x="63713" y="53239"/>
                    <a:pt x="64080" y="53106"/>
                  </a:cubicBezTo>
                  <a:cubicBezTo>
                    <a:pt x="64146" y="53072"/>
                    <a:pt x="64246" y="53039"/>
                    <a:pt x="64346" y="53006"/>
                  </a:cubicBezTo>
                  <a:cubicBezTo>
                    <a:pt x="64480" y="53239"/>
                    <a:pt x="64713" y="53406"/>
                    <a:pt x="64914" y="53573"/>
                  </a:cubicBezTo>
                  <a:cubicBezTo>
                    <a:pt x="65014" y="53639"/>
                    <a:pt x="65114" y="53706"/>
                    <a:pt x="65214" y="53806"/>
                  </a:cubicBezTo>
                  <a:cubicBezTo>
                    <a:pt x="65414" y="54006"/>
                    <a:pt x="65647" y="54173"/>
                    <a:pt x="65881" y="54340"/>
                  </a:cubicBezTo>
                  <a:cubicBezTo>
                    <a:pt x="66048" y="54440"/>
                    <a:pt x="66248" y="54573"/>
                    <a:pt x="66381" y="54707"/>
                  </a:cubicBezTo>
                  <a:cubicBezTo>
                    <a:pt x="67148" y="55341"/>
                    <a:pt x="68016" y="55874"/>
                    <a:pt x="68783" y="56241"/>
                  </a:cubicBezTo>
                  <a:cubicBezTo>
                    <a:pt x="69250" y="56441"/>
                    <a:pt x="69784" y="56541"/>
                    <a:pt x="70484" y="56541"/>
                  </a:cubicBezTo>
                  <a:cubicBezTo>
                    <a:pt x="70751" y="56541"/>
                    <a:pt x="71018" y="56541"/>
                    <a:pt x="71285" y="56508"/>
                  </a:cubicBezTo>
                  <a:cubicBezTo>
                    <a:pt x="71418" y="56508"/>
                    <a:pt x="71585" y="56508"/>
                    <a:pt x="71752" y="56475"/>
                  </a:cubicBezTo>
                  <a:cubicBezTo>
                    <a:pt x="71852" y="56575"/>
                    <a:pt x="72019" y="56641"/>
                    <a:pt x="72152" y="56641"/>
                  </a:cubicBezTo>
                  <a:cubicBezTo>
                    <a:pt x="72219" y="56675"/>
                    <a:pt x="72319" y="56742"/>
                    <a:pt x="72586" y="57075"/>
                  </a:cubicBezTo>
                  <a:lnTo>
                    <a:pt x="72619" y="57142"/>
                  </a:lnTo>
                  <a:cubicBezTo>
                    <a:pt x="72752" y="57275"/>
                    <a:pt x="72853" y="57442"/>
                    <a:pt x="72953" y="57609"/>
                  </a:cubicBezTo>
                  <a:cubicBezTo>
                    <a:pt x="72986" y="57676"/>
                    <a:pt x="73019" y="57742"/>
                    <a:pt x="73053" y="57809"/>
                  </a:cubicBezTo>
                  <a:cubicBezTo>
                    <a:pt x="73453" y="58409"/>
                    <a:pt x="73686" y="58876"/>
                    <a:pt x="73920" y="59377"/>
                  </a:cubicBezTo>
                  <a:cubicBezTo>
                    <a:pt x="74454" y="60578"/>
                    <a:pt x="74921" y="61612"/>
                    <a:pt x="75388" y="62479"/>
                  </a:cubicBezTo>
                  <a:cubicBezTo>
                    <a:pt x="76088" y="63880"/>
                    <a:pt x="77222" y="65615"/>
                    <a:pt x="78757" y="66182"/>
                  </a:cubicBezTo>
                  <a:cubicBezTo>
                    <a:pt x="78790" y="66549"/>
                    <a:pt x="78823" y="66916"/>
                    <a:pt x="78857" y="67282"/>
                  </a:cubicBezTo>
                  <a:lnTo>
                    <a:pt x="78890" y="67549"/>
                  </a:lnTo>
                  <a:lnTo>
                    <a:pt x="78924" y="67749"/>
                  </a:lnTo>
                  <a:cubicBezTo>
                    <a:pt x="78957" y="68150"/>
                    <a:pt x="78990" y="68517"/>
                    <a:pt x="79257" y="68917"/>
                  </a:cubicBezTo>
                  <a:cubicBezTo>
                    <a:pt x="79357" y="69050"/>
                    <a:pt x="79424" y="69184"/>
                    <a:pt x="79524" y="69317"/>
                  </a:cubicBezTo>
                  <a:cubicBezTo>
                    <a:pt x="79691" y="69617"/>
                    <a:pt x="79891" y="69918"/>
                    <a:pt x="80091" y="70185"/>
                  </a:cubicBezTo>
                  <a:cubicBezTo>
                    <a:pt x="80325" y="70485"/>
                    <a:pt x="80591" y="70752"/>
                    <a:pt x="80858" y="71018"/>
                  </a:cubicBezTo>
                  <a:cubicBezTo>
                    <a:pt x="80958" y="71152"/>
                    <a:pt x="81058" y="71252"/>
                    <a:pt x="81192" y="71385"/>
                  </a:cubicBezTo>
                  <a:lnTo>
                    <a:pt x="81425" y="71619"/>
                  </a:lnTo>
                  <a:cubicBezTo>
                    <a:pt x="82059" y="72319"/>
                    <a:pt x="82693" y="73020"/>
                    <a:pt x="83460" y="73587"/>
                  </a:cubicBezTo>
                  <a:cubicBezTo>
                    <a:pt x="84027" y="73987"/>
                    <a:pt x="84628" y="74254"/>
                    <a:pt x="85228" y="74521"/>
                  </a:cubicBezTo>
                  <a:cubicBezTo>
                    <a:pt x="85395" y="74588"/>
                    <a:pt x="85595" y="74654"/>
                    <a:pt x="85762" y="74754"/>
                  </a:cubicBezTo>
                  <a:cubicBezTo>
                    <a:pt x="85862" y="74788"/>
                    <a:pt x="85962" y="74855"/>
                    <a:pt x="86062" y="74888"/>
                  </a:cubicBezTo>
                  <a:cubicBezTo>
                    <a:pt x="86496" y="75088"/>
                    <a:pt x="86896" y="75288"/>
                    <a:pt x="87363" y="75355"/>
                  </a:cubicBezTo>
                  <a:lnTo>
                    <a:pt x="87530" y="75355"/>
                  </a:lnTo>
                  <a:cubicBezTo>
                    <a:pt x="87897" y="75355"/>
                    <a:pt x="88264" y="75188"/>
                    <a:pt x="88464" y="74955"/>
                  </a:cubicBezTo>
                  <a:cubicBezTo>
                    <a:pt x="88564" y="74821"/>
                    <a:pt x="88630" y="74588"/>
                    <a:pt x="88530" y="74287"/>
                  </a:cubicBezTo>
                  <a:cubicBezTo>
                    <a:pt x="88430" y="73954"/>
                    <a:pt x="88163" y="73720"/>
                    <a:pt x="87930" y="73487"/>
                  </a:cubicBezTo>
                  <a:cubicBezTo>
                    <a:pt x="87830" y="73420"/>
                    <a:pt x="87763" y="73320"/>
                    <a:pt x="87696" y="73253"/>
                  </a:cubicBezTo>
                  <a:cubicBezTo>
                    <a:pt x="87396" y="72920"/>
                    <a:pt x="87096" y="72553"/>
                    <a:pt x="86729" y="72053"/>
                  </a:cubicBezTo>
                  <a:cubicBezTo>
                    <a:pt x="86129" y="71252"/>
                    <a:pt x="85528" y="70318"/>
                    <a:pt x="84995" y="69317"/>
                  </a:cubicBezTo>
                  <a:cubicBezTo>
                    <a:pt x="84828" y="68950"/>
                    <a:pt x="84661" y="68617"/>
                    <a:pt x="84494" y="68250"/>
                  </a:cubicBezTo>
                  <a:cubicBezTo>
                    <a:pt x="84227" y="67683"/>
                    <a:pt x="83960" y="67116"/>
                    <a:pt x="83660" y="66582"/>
                  </a:cubicBezTo>
                  <a:cubicBezTo>
                    <a:pt x="83360" y="66082"/>
                    <a:pt x="82893" y="65381"/>
                    <a:pt x="82293" y="64914"/>
                  </a:cubicBezTo>
                  <a:cubicBezTo>
                    <a:pt x="82593" y="64247"/>
                    <a:pt x="82626" y="63546"/>
                    <a:pt x="82359" y="62746"/>
                  </a:cubicBezTo>
                  <a:cubicBezTo>
                    <a:pt x="81726" y="60711"/>
                    <a:pt x="80258" y="59110"/>
                    <a:pt x="78823" y="57542"/>
                  </a:cubicBezTo>
                  <a:lnTo>
                    <a:pt x="78757" y="57442"/>
                  </a:lnTo>
                  <a:cubicBezTo>
                    <a:pt x="77923" y="56508"/>
                    <a:pt x="77122" y="55641"/>
                    <a:pt x="76188" y="54907"/>
                  </a:cubicBezTo>
                  <a:cubicBezTo>
                    <a:pt x="75888" y="54640"/>
                    <a:pt x="75588" y="54407"/>
                    <a:pt x="75288" y="54206"/>
                  </a:cubicBezTo>
                  <a:cubicBezTo>
                    <a:pt x="75154" y="54106"/>
                    <a:pt x="75021" y="54040"/>
                    <a:pt x="74887" y="53940"/>
                  </a:cubicBezTo>
                  <a:cubicBezTo>
                    <a:pt x="74721" y="53806"/>
                    <a:pt x="74554" y="53673"/>
                    <a:pt x="74320" y="53573"/>
                  </a:cubicBezTo>
                  <a:cubicBezTo>
                    <a:pt x="74287" y="53039"/>
                    <a:pt x="74153" y="52539"/>
                    <a:pt x="73920" y="52138"/>
                  </a:cubicBezTo>
                  <a:cubicBezTo>
                    <a:pt x="73186" y="50971"/>
                    <a:pt x="71852" y="50003"/>
                    <a:pt x="69850" y="49236"/>
                  </a:cubicBezTo>
                  <a:cubicBezTo>
                    <a:pt x="69016" y="48903"/>
                    <a:pt x="68082" y="48602"/>
                    <a:pt x="67115" y="48536"/>
                  </a:cubicBezTo>
                  <a:cubicBezTo>
                    <a:pt x="67015" y="48502"/>
                    <a:pt x="66882" y="48502"/>
                    <a:pt x="66782" y="48502"/>
                  </a:cubicBezTo>
                  <a:cubicBezTo>
                    <a:pt x="66415" y="48502"/>
                    <a:pt x="66081" y="48536"/>
                    <a:pt x="65647" y="48636"/>
                  </a:cubicBezTo>
                  <a:cubicBezTo>
                    <a:pt x="65547" y="48669"/>
                    <a:pt x="65414" y="48702"/>
                    <a:pt x="65314" y="48702"/>
                  </a:cubicBezTo>
                  <a:cubicBezTo>
                    <a:pt x="65214" y="48736"/>
                    <a:pt x="65080" y="48736"/>
                    <a:pt x="64980" y="48769"/>
                  </a:cubicBezTo>
                  <a:cubicBezTo>
                    <a:pt x="64380" y="47568"/>
                    <a:pt x="63246" y="46935"/>
                    <a:pt x="62178" y="46501"/>
                  </a:cubicBezTo>
                  <a:cubicBezTo>
                    <a:pt x="63412" y="46468"/>
                    <a:pt x="64914" y="46167"/>
                    <a:pt x="65714" y="44900"/>
                  </a:cubicBezTo>
                  <a:cubicBezTo>
                    <a:pt x="65714" y="44866"/>
                    <a:pt x="65714" y="44866"/>
                    <a:pt x="65714" y="44833"/>
                  </a:cubicBezTo>
                  <a:cubicBezTo>
                    <a:pt x="65814" y="44866"/>
                    <a:pt x="65881" y="44866"/>
                    <a:pt x="65948" y="44866"/>
                  </a:cubicBezTo>
                  <a:cubicBezTo>
                    <a:pt x="66048" y="44866"/>
                    <a:pt x="66181" y="44900"/>
                    <a:pt x="66281" y="44900"/>
                  </a:cubicBezTo>
                  <a:cubicBezTo>
                    <a:pt x="66415" y="44933"/>
                    <a:pt x="66548" y="44933"/>
                    <a:pt x="66648" y="44933"/>
                  </a:cubicBezTo>
                  <a:cubicBezTo>
                    <a:pt x="66882" y="44933"/>
                    <a:pt x="67082" y="44900"/>
                    <a:pt x="67282" y="44900"/>
                  </a:cubicBezTo>
                  <a:cubicBezTo>
                    <a:pt x="67382" y="44866"/>
                    <a:pt x="67482" y="44866"/>
                    <a:pt x="67615" y="44833"/>
                  </a:cubicBezTo>
                  <a:cubicBezTo>
                    <a:pt x="67716" y="44833"/>
                    <a:pt x="67849" y="44833"/>
                    <a:pt x="67949" y="44800"/>
                  </a:cubicBezTo>
                  <a:cubicBezTo>
                    <a:pt x="68249" y="44800"/>
                    <a:pt x="68549" y="44766"/>
                    <a:pt x="68850" y="44666"/>
                  </a:cubicBezTo>
                  <a:cubicBezTo>
                    <a:pt x="69317" y="44499"/>
                    <a:pt x="69750" y="44299"/>
                    <a:pt x="70151" y="44066"/>
                  </a:cubicBezTo>
                  <a:cubicBezTo>
                    <a:pt x="71818" y="43098"/>
                    <a:pt x="73053" y="41664"/>
                    <a:pt x="73553" y="40130"/>
                  </a:cubicBezTo>
                  <a:cubicBezTo>
                    <a:pt x="73653" y="39796"/>
                    <a:pt x="73686" y="39463"/>
                    <a:pt x="73686" y="39129"/>
                  </a:cubicBezTo>
                  <a:cubicBezTo>
                    <a:pt x="74454" y="39129"/>
                    <a:pt x="75321" y="39062"/>
                    <a:pt x="76222" y="38662"/>
                  </a:cubicBezTo>
                  <a:cubicBezTo>
                    <a:pt x="76989" y="38328"/>
                    <a:pt x="77723" y="37828"/>
                    <a:pt x="78256" y="37261"/>
                  </a:cubicBezTo>
                  <a:cubicBezTo>
                    <a:pt x="78890" y="36627"/>
                    <a:pt x="79357" y="35860"/>
                    <a:pt x="79524" y="35126"/>
                  </a:cubicBezTo>
                  <a:cubicBezTo>
                    <a:pt x="79591" y="34926"/>
                    <a:pt x="79591" y="34692"/>
                    <a:pt x="79557" y="34459"/>
                  </a:cubicBezTo>
                  <a:cubicBezTo>
                    <a:pt x="79624" y="34426"/>
                    <a:pt x="79724" y="34392"/>
                    <a:pt x="79824" y="34359"/>
                  </a:cubicBezTo>
                  <a:cubicBezTo>
                    <a:pt x="79924" y="34292"/>
                    <a:pt x="79991" y="34225"/>
                    <a:pt x="80091" y="34159"/>
                  </a:cubicBezTo>
                  <a:cubicBezTo>
                    <a:pt x="80224" y="34059"/>
                    <a:pt x="80325" y="33992"/>
                    <a:pt x="80458" y="33925"/>
                  </a:cubicBezTo>
                  <a:cubicBezTo>
                    <a:pt x="80958" y="33725"/>
                    <a:pt x="81525" y="33525"/>
                    <a:pt x="82092" y="33392"/>
                  </a:cubicBezTo>
                  <a:cubicBezTo>
                    <a:pt x="82493" y="33258"/>
                    <a:pt x="82860" y="33191"/>
                    <a:pt x="83260" y="33091"/>
                  </a:cubicBezTo>
                  <a:cubicBezTo>
                    <a:pt x="83427" y="33058"/>
                    <a:pt x="83627" y="33025"/>
                    <a:pt x="83827" y="32991"/>
                  </a:cubicBezTo>
                  <a:cubicBezTo>
                    <a:pt x="83994" y="32958"/>
                    <a:pt x="84194" y="32891"/>
                    <a:pt x="84361" y="32824"/>
                  </a:cubicBezTo>
                  <a:cubicBezTo>
                    <a:pt x="84728" y="32724"/>
                    <a:pt x="85061" y="32624"/>
                    <a:pt x="85428" y="32624"/>
                  </a:cubicBezTo>
                  <a:lnTo>
                    <a:pt x="85462" y="32624"/>
                  </a:lnTo>
                  <a:cubicBezTo>
                    <a:pt x="85695" y="32624"/>
                    <a:pt x="85895" y="32691"/>
                    <a:pt x="86095" y="32758"/>
                  </a:cubicBezTo>
                  <a:cubicBezTo>
                    <a:pt x="86362" y="32824"/>
                    <a:pt x="86629" y="32891"/>
                    <a:pt x="86896" y="32891"/>
                  </a:cubicBezTo>
                  <a:lnTo>
                    <a:pt x="86996" y="32891"/>
                  </a:lnTo>
                  <a:cubicBezTo>
                    <a:pt x="87330" y="32858"/>
                    <a:pt x="87596" y="32691"/>
                    <a:pt x="87763" y="32424"/>
                  </a:cubicBezTo>
                  <a:cubicBezTo>
                    <a:pt x="87897" y="32157"/>
                    <a:pt x="87897" y="31857"/>
                    <a:pt x="87730" y="31557"/>
                  </a:cubicBezTo>
                  <a:cubicBezTo>
                    <a:pt x="86929" y="30022"/>
                    <a:pt x="85395" y="28855"/>
                    <a:pt x="83527" y="28355"/>
                  </a:cubicBezTo>
                  <a:cubicBezTo>
                    <a:pt x="82860" y="28188"/>
                    <a:pt x="82193" y="28088"/>
                    <a:pt x="81492" y="28088"/>
                  </a:cubicBezTo>
                  <a:cubicBezTo>
                    <a:pt x="80158" y="28088"/>
                    <a:pt x="78857" y="28421"/>
                    <a:pt x="77789" y="29055"/>
                  </a:cubicBezTo>
                  <a:cubicBezTo>
                    <a:pt x="77056" y="29489"/>
                    <a:pt x="76455" y="30123"/>
                    <a:pt x="76021" y="30856"/>
                  </a:cubicBezTo>
                  <a:cubicBezTo>
                    <a:pt x="75988" y="30923"/>
                    <a:pt x="75855" y="31123"/>
                    <a:pt x="75788" y="31357"/>
                  </a:cubicBezTo>
                  <a:lnTo>
                    <a:pt x="75421" y="31357"/>
                  </a:lnTo>
                  <a:cubicBezTo>
                    <a:pt x="74887" y="31357"/>
                    <a:pt x="74354" y="31524"/>
                    <a:pt x="73887" y="31890"/>
                  </a:cubicBezTo>
                  <a:cubicBezTo>
                    <a:pt x="73219" y="32391"/>
                    <a:pt x="72619" y="33125"/>
                    <a:pt x="72085" y="34025"/>
                  </a:cubicBezTo>
                  <a:cubicBezTo>
                    <a:pt x="71852" y="34492"/>
                    <a:pt x="71585" y="34993"/>
                    <a:pt x="71452" y="35526"/>
                  </a:cubicBezTo>
                  <a:cubicBezTo>
                    <a:pt x="71251" y="35426"/>
                    <a:pt x="71051" y="35393"/>
                    <a:pt x="70818" y="35393"/>
                  </a:cubicBezTo>
                  <a:cubicBezTo>
                    <a:pt x="69817" y="35393"/>
                    <a:pt x="68916" y="36227"/>
                    <a:pt x="68349" y="36927"/>
                  </a:cubicBezTo>
                  <a:cubicBezTo>
                    <a:pt x="67882" y="37561"/>
                    <a:pt x="67315" y="38162"/>
                    <a:pt x="66648" y="38895"/>
                  </a:cubicBezTo>
                  <a:cubicBezTo>
                    <a:pt x="66515" y="39029"/>
                    <a:pt x="66348" y="39196"/>
                    <a:pt x="66214" y="39362"/>
                  </a:cubicBezTo>
                  <a:cubicBezTo>
                    <a:pt x="65948" y="39663"/>
                    <a:pt x="65647" y="39996"/>
                    <a:pt x="65347" y="40263"/>
                  </a:cubicBezTo>
                  <a:cubicBezTo>
                    <a:pt x="65280" y="40196"/>
                    <a:pt x="65247" y="40163"/>
                    <a:pt x="65214" y="40096"/>
                  </a:cubicBezTo>
                  <a:cubicBezTo>
                    <a:pt x="64713" y="39629"/>
                    <a:pt x="64013" y="39396"/>
                    <a:pt x="63046" y="39396"/>
                  </a:cubicBezTo>
                  <a:cubicBezTo>
                    <a:pt x="62879" y="39396"/>
                    <a:pt x="62679" y="39396"/>
                    <a:pt x="62478" y="39429"/>
                  </a:cubicBezTo>
                  <a:cubicBezTo>
                    <a:pt x="62011" y="39463"/>
                    <a:pt x="61544" y="39529"/>
                    <a:pt x="61111" y="39596"/>
                  </a:cubicBezTo>
                  <a:cubicBezTo>
                    <a:pt x="60510" y="39696"/>
                    <a:pt x="59910" y="39796"/>
                    <a:pt x="59343" y="39829"/>
                  </a:cubicBezTo>
                  <a:cubicBezTo>
                    <a:pt x="59476" y="39763"/>
                    <a:pt x="59643" y="39696"/>
                    <a:pt x="59810" y="39596"/>
                  </a:cubicBezTo>
                  <a:cubicBezTo>
                    <a:pt x="61211" y="38895"/>
                    <a:pt x="62445" y="38028"/>
                    <a:pt x="63646" y="36961"/>
                  </a:cubicBezTo>
                  <a:cubicBezTo>
                    <a:pt x="64914" y="35860"/>
                    <a:pt x="65914" y="34526"/>
                    <a:pt x="66681" y="33458"/>
                  </a:cubicBezTo>
                  <a:lnTo>
                    <a:pt x="66848" y="33225"/>
                  </a:lnTo>
                  <a:cubicBezTo>
                    <a:pt x="67615" y="32124"/>
                    <a:pt x="68416" y="30990"/>
                    <a:pt x="68616" y="29589"/>
                  </a:cubicBezTo>
                  <a:cubicBezTo>
                    <a:pt x="68750" y="28488"/>
                    <a:pt x="68750" y="27554"/>
                    <a:pt x="68616" y="26820"/>
                  </a:cubicBezTo>
                  <a:cubicBezTo>
                    <a:pt x="69117" y="26553"/>
                    <a:pt x="69617" y="26086"/>
                    <a:pt x="69917" y="25786"/>
                  </a:cubicBezTo>
                  <a:lnTo>
                    <a:pt x="69950" y="25753"/>
                  </a:lnTo>
                  <a:cubicBezTo>
                    <a:pt x="70884" y="24785"/>
                    <a:pt x="71618" y="23951"/>
                    <a:pt x="72252" y="23151"/>
                  </a:cubicBezTo>
                  <a:cubicBezTo>
                    <a:pt x="72953" y="22217"/>
                    <a:pt x="74587" y="19782"/>
                    <a:pt x="74220" y="17380"/>
                  </a:cubicBezTo>
                  <a:cubicBezTo>
                    <a:pt x="74187" y="17213"/>
                    <a:pt x="74153" y="17046"/>
                    <a:pt x="74120" y="16880"/>
                  </a:cubicBezTo>
                  <a:cubicBezTo>
                    <a:pt x="75488" y="16179"/>
                    <a:pt x="76622" y="14445"/>
                    <a:pt x="77156" y="12977"/>
                  </a:cubicBezTo>
                  <a:cubicBezTo>
                    <a:pt x="77489" y="12076"/>
                    <a:pt x="77523" y="11076"/>
                    <a:pt x="77256" y="10242"/>
                  </a:cubicBezTo>
                  <a:cubicBezTo>
                    <a:pt x="77322" y="10208"/>
                    <a:pt x="77422" y="10175"/>
                    <a:pt x="77489" y="10108"/>
                  </a:cubicBezTo>
                  <a:cubicBezTo>
                    <a:pt x="77589" y="10075"/>
                    <a:pt x="77723" y="10008"/>
                    <a:pt x="77789" y="9941"/>
                  </a:cubicBezTo>
                  <a:cubicBezTo>
                    <a:pt x="78023" y="9808"/>
                    <a:pt x="78223" y="9641"/>
                    <a:pt x="78423" y="9474"/>
                  </a:cubicBezTo>
                  <a:cubicBezTo>
                    <a:pt x="78523" y="9341"/>
                    <a:pt x="78657" y="9241"/>
                    <a:pt x="78757" y="9141"/>
                  </a:cubicBezTo>
                  <a:lnTo>
                    <a:pt x="78990" y="8974"/>
                  </a:lnTo>
                  <a:cubicBezTo>
                    <a:pt x="79557" y="8507"/>
                    <a:pt x="80158" y="8073"/>
                    <a:pt x="80525" y="7373"/>
                  </a:cubicBezTo>
                  <a:cubicBezTo>
                    <a:pt x="80858" y="6706"/>
                    <a:pt x="80925" y="5939"/>
                    <a:pt x="80625" y="5205"/>
                  </a:cubicBezTo>
                  <a:cubicBezTo>
                    <a:pt x="80691" y="5171"/>
                    <a:pt x="80725" y="5138"/>
                    <a:pt x="80758" y="5105"/>
                  </a:cubicBezTo>
                  <a:cubicBezTo>
                    <a:pt x="80925" y="5038"/>
                    <a:pt x="81158" y="4971"/>
                    <a:pt x="81392" y="4938"/>
                  </a:cubicBezTo>
                  <a:cubicBezTo>
                    <a:pt x="81525" y="4904"/>
                    <a:pt x="81692" y="4871"/>
                    <a:pt x="81826" y="4804"/>
                  </a:cubicBezTo>
                  <a:cubicBezTo>
                    <a:pt x="81926" y="4771"/>
                    <a:pt x="82059" y="4738"/>
                    <a:pt x="82159" y="4704"/>
                  </a:cubicBezTo>
                  <a:cubicBezTo>
                    <a:pt x="82760" y="4538"/>
                    <a:pt x="83327" y="4371"/>
                    <a:pt x="83860" y="3970"/>
                  </a:cubicBezTo>
                  <a:cubicBezTo>
                    <a:pt x="84261" y="3670"/>
                    <a:pt x="85228" y="2903"/>
                    <a:pt x="85228" y="2002"/>
                  </a:cubicBezTo>
                  <a:cubicBezTo>
                    <a:pt x="85228" y="1535"/>
                    <a:pt x="84995" y="1135"/>
                    <a:pt x="84528" y="802"/>
                  </a:cubicBezTo>
                  <a:cubicBezTo>
                    <a:pt x="83794" y="268"/>
                    <a:pt x="83026" y="1"/>
                    <a:pt x="82226" y="1"/>
                  </a:cubicBezTo>
                  <a:cubicBezTo>
                    <a:pt x="81726" y="1"/>
                    <a:pt x="81225" y="101"/>
                    <a:pt x="80691" y="335"/>
                  </a:cubicBezTo>
                  <a:cubicBezTo>
                    <a:pt x="79424" y="802"/>
                    <a:pt x="78323" y="1736"/>
                    <a:pt x="77689" y="2803"/>
                  </a:cubicBezTo>
                  <a:cubicBezTo>
                    <a:pt x="77656" y="2836"/>
                    <a:pt x="77623" y="2870"/>
                    <a:pt x="77589" y="2936"/>
                  </a:cubicBezTo>
                  <a:cubicBezTo>
                    <a:pt x="76889" y="3036"/>
                    <a:pt x="76155" y="3604"/>
                    <a:pt x="75655" y="4471"/>
                  </a:cubicBezTo>
                  <a:lnTo>
                    <a:pt x="75621" y="4538"/>
                  </a:lnTo>
                  <a:cubicBezTo>
                    <a:pt x="75288" y="5105"/>
                    <a:pt x="74921" y="5672"/>
                    <a:pt x="74721" y="6305"/>
                  </a:cubicBezTo>
                  <a:cubicBezTo>
                    <a:pt x="74687" y="6439"/>
                    <a:pt x="74654" y="6572"/>
                    <a:pt x="74620" y="6706"/>
                  </a:cubicBezTo>
                  <a:cubicBezTo>
                    <a:pt x="74520" y="6973"/>
                    <a:pt x="74420" y="7273"/>
                    <a:pt x="74320" y="7573"/>
                  </a:cubicBezTo>
                  <a:cubicBezTo>
                    <a:pt x="74287" y="7673"/>
                    <a:pt x="74254" y="7773"/>
                    <a:pt x="74187" y="7873"/>
                  </a:cubicBezTo>
                  <a:cubicBezTo>
                    <a:pt x="74087" y="8073"/>
                    <a:pt x="74020" y="8274"/>
                    <a:pt x="73953" y="8474"/>
                  </a:cubicBezTo>
                  <a:cubicBezTo>
                    <a:pt x="73286" y="8841"/>
                    <a:pt x="72686" y="9508"/>
                    <a:pt x="72152" y="10108"/>
                  </a:cubicBezTo>
                  <a:lnTo>
                    <a:pt x="72052" y="10208"/>
                  </a:lnTo>
                  <a:cubicBezTo>
                    <a:pt x="71385" y="10942"/>
                    <a:pt x="70951" y="11709"/>
                    <a:pt x="70751" y="12510"/>
                  </a:cubicBezTo>
                  <a:cubicBezTo>
                    <a:pt x="70684" y="12810"/>
                    <a:pt x="70584" y="13077"/>
                    <a:pt x="70484" y="13377"/>
                  </a:cubicBezTo>
                  <a:cubicBezTo>
                    <a:pt x="70317" y="13811"/>
                    <a:pt x="70184" y="14311"/>
                    <a:pt x="70117" y="14778"/>
                  </a:cubicBezTo>
                  <a:cubicBezTo>
                    <a:pt x="69550" y="14978"/>
                    <a:pt x="68950" y="15379"/>
                    <a:pt x="68316" y="16046"/>
                  </a:cubicBezTo>
                  <a:cubicBezTo>
                    <a:pt x="67615" y="16713"/>
                    <a:pt x="67082" y="17614"/>
                    <a:pt x="66581" y="18481"/>
                  </a:cubicBezTo>
                  <a:cubicBezTo>
                    <a:pt x="66048" y="19348"/>
                    <a:pt x="65681" y="20349"/>
                    <a:pt x="65347" y="21249"/>
                  </a:cubicBezTo>
                  <a:lnTo>
                    <a:pt x="65247" y="21516"/>
                  </a:lnTo>
                  <a:cubicBezTo>
                    <a:pt x="65080" y="21983"/>
                    <a:pt x="64947" y="22384"/>
                    <a:pt x="64747" y="22784"/>
                  </a:cubicBezTo>
                  <a:cubicBezTo>
                    <a:pt x="64647" y="23051"/>
                    <a:pt x="64513" y="23284"/>
                    <a:pt x="64480" y="23584"/>
                  </a:cubicBezTo>
                  <a:cubicBezTo>
                    <a:pt x="63246" y="23785"/>
                    <a:pt x="62212" y="24452"/>
                    <a:pt x="61178" y="25719"/>
                  </a:cubicBezTo>
                  <a:cubicBezTo>
                    <a:pt x="60110" y="27054"/>
                    <a:pt x="59310" y="28321"/>
                    <a:pt x="58776" y="29555"/>
                  </a:cubicBezTo>
                  <a:cubicBezTo>
                    <a:pt x="58309" y="30590"/>
                    <a:pt x="57675" y="31590"/>
                    <a:pt x="57075" y="32558"/>
                  </a:cubicBezTo>
                  <a:cubicBezTo>
                    <a:pt x="56841" y="32891"/>
                    <a:pt x="56641" y="33225"/>
                    <a:pt x="56441" y="33558"/>
                  </a:cubicBezTo>
                  <a:cubicBezTo>
                    <a:pt x="56041" y="34225"/>
                    <a:pt x="55574" y="34793"/>
                    <a:pt x="54973" y="35426"/>
                  </a:cubicBezTo>
                  <a:cubicBezTo>
                    <a:pt x="54806" y="35593"/>
                    <a:pt x="54640" y="35760"/>
                    <a:pt x="54506" y="35927"/>
                  </a:cubicBezTo>
                  <a:cubicBezTo>
                    <a:pt x="54306" y="36127"/>
                    <a:pt x="54139" y="36360"/>
                    <a:pt x="53939" y="36560"/>
                  </a:cubicBezTo>
                  <a:cubicBezTo>
                    <a:pt x="53639" y="35993"/>
                    <a:pt x="53305" y="35426"/>
                    <a:pt x="52905" y="34859"/>
                  </a:cubicBezTo>
                  <a:cubicBezTo>
                    <a:pt x="52938" y="34826"/>
                    <a:pt x="53005" y="34793"/>
                    <a:pt x="53038" y="34759"/>
                  </a:cubicBezTo>
                  <a:cubicBezTo>
                    <a:pt x="53872" y="34025"/>
                    <a:pt x="54740" y="33158"/>
                    <a:pt x="55373" y="31991"/>
                  </a:cubicBezTo>
                  <a:cubicBezTo>
                    <a:pt x="55907" y="31057"/>
                    <a:pt x="56274" y="29956"/>
                    <a:pt x="56508" y="28788"/>
                  </a:cubicBezTo>
                  <a:cubicBezTo>
                    <a:pt x="56708" y="27621"/>
                    <a:pt x="56841" y="26653"/>
                    <a:pt x="56674" y="25653"/>
                  </a:cubicBezTo>
                  <a:cubicBezTo>
                    <a:pt x="56608" y="25352"/>
                    <a:pt x="56574" y="25086"/>
                    <a:pt x="56508" y="24785"/>
                  </a:cubicBezTo>
                  <a:cubicBezTo>
                    <a:pt x="56374" y="23951"/>
                    <a:pt x="56207" y="23151"/>
                    <a:pt x="56207" y="22284"/>
                  </a:cubicBezTo>
                  <a:cubicBezTo>
                    <a:pt x="56207" y="21383"/>
                    <a:pt x="55707" y="20315"/>
                    <a:pt x="55006" y="19815"/>
                  </a:cubicBezTo>
                  <a:cubicBezTo>
                    <a:pt x="55040" y="19281"/>
                    <a:pt x="54873" y="18614"/>
                    <a:pt x="54473" y="17880"/>
                  </a:cubicBezTo>
                  <a:cubicBezTo>
                    <a:pt x="54072" y="17080"/>
                    <a:pt x="53472" y="16546"/>
                    <a:pt x="52805" y="15979"/>
                  </a:cubicBezTo>
                  <a:cubicBezTo>
                    <a:pt x="52505" y="15712"/>
                    <a:pt x="52138" y="15379"/>
                    <a:pt x="51904" y="14945"/>
                  </a:cubicBezTo>
                  <a:cubicBezTo>
                    <a:pt x="51838" y="14878"/>
                    <a:pt x="51804" y="14778"/>
                    <a:pt x="51771" y="14678"/>
                  </a:cubicBezTo>
                  <a:cubicBezTo>
                    <a:pt x="51671" y="14511"/>
                    <a:pt x="51604" y="14345"/>
                    <a:pt x="51471" y="14178"/>
                  </a:cubicBezTo>
                  <a:cubicBezTo>
                    <a:pt x="51371" y="14078"/>
                    <a:pt x="51304" y="14011"/>
                    <a:pt x="51204" y="13944"/>
                  </a:cubicBezTo>
                  <a:cubicBezTo>
                    <a:pt x="51204" y="13711"/>
                    <a:pt x="51270" y="13377"/>
                    <a:pt x="51304" y="13177"/>
                  </a:cubicBezTo>
                  <a:cubicBezTo>
                    <a:pt x="51304" y="13110"/>
                    <a:pt x="51337" y="13044"/>
                    <a:pt x="51337" y="13010"/>
                  </a:cubicBezTo>
                  <a:cubicBezTo>
                    <a:pt x="51404" y="12443"/>
                    <a:pt x="51471" y="11809"/>
                    <a:pt x="51637" y="11242"/>
                  </a:cubicBezTo>
                  <a:lnTo>
                    <a:pt x="51671" y="11142"/>
                  </a:lnTo>
                  <a:cubicBezTo>
                    <a:pt x="51838" y="10575"/>
                    <a:pt x="52004" y="10041"/>
                    <a:pt x="52238" y="9541"/>
                  </a:cubicBezTo>
                  <a:cubicBezTo>
                    <a:pt x="52438" y="9174"/>
                    <a:pt x="52605" y="8741"/>
                    <a:pt x="52671" y="8240"/>
                  </a:cubicBezTo>
                  <a:cubicBezTo>
                    <a:pt x="52671" y="8140"/>
                    <a:pt x="52638" y="8040"/>
                    <a:pt x="52538" y="7940"/>
                  </a:cubicBezTo>
                  <a:cubicBezTo>
                    <a:pt x="52471" y="7840"/>
                    <a:pt x="52338" y="7773"/>
                    <a:pt x="52238" y="7773"/>
                  </a:cubicBezTo>
                  <a:cubicBezTo>
                    <a:pt x="51604" y="7807"/>
                    <a:pt x="51170" y="8140"/>
                    <a:pt x="50737" y="8440"/>
                  </a:cubicBezTo>
                  <a:lnTo>
                    <a:pt x="50670" y="8474"/>
                  </a:lnTo>
                  <a:cubicBezTo>
                    <a:pt x="50136" y="8874"/>
                    <a:pt x="49703" y="9308"/>
                    <a:pt x="49336" y="9808"/>
                  </a:cubicBezTo>
                  <a:cubicBezTo>
                    <a:pt x="48735" y="10675"/>
                    <a:pt x="48435" y="11543"/>
                    <a:pt x="48368" y="12510"/>
                  </a:cubicBezTo>
                  <a:cubicBezTo>
                    <a:pt x="48368" y="12510"/>
                    <a:pt x="48202" y="14711"/>
                    <a:pt x="48602" y="15545"/>
                  </a:cubicBezTo>
                  <a:cubicBezTo>
                    <a:pt x="48368" y="16313"/>
                    <a:pt x="48435" y="17213"/>
                    <a:pt x="48802" y="18014"/>
                  </a:cubicBezTo>
                  <a:cubicBezTo>
                    <a:pt x="49102" y="18714"/>
                    <a:pt x="49703" y="19315"/>
                    <a:pt x="50236" y="19815"/>
                  </a:cubicBezTo>
                  <a:lnTo>
                    <a:pt x="50437" y="19982"/>
                  </a:lnTo>
                  <a:cubicBezTo>
                    <a:pt x="50537" y="20082"/>
                    <a:pt x="50670" y="20215"/>
                    <a:pt x="50803" y="20382"/>
                  </a:cubicBezTo>
                  <a:cubicBezTo>
                    <a:pt x="51137" y="20749"/>
                    <a:pt x="51504" y="21149"/>
                    <a:pt x="51938" y="21383"/>
                  </a:cubicBezTo>
                  <a:cubicBezTo>
                    <a:pt x="51904" y="21683"/>
                    <a:pt x="51938" y="21950"/>
                    <a:pt x="52004" y="22317"/>
                  </a:cubicBezTo>
                  <a:cubicBezTo>
                    <a:pt x="52204" y="23551"/>
                    <a:pt x="52204" y="24652"/>
                    <a:pt x="52038" y="25819"/>
                  </a:cubicBezTo>
                  <a:cubicBezTo>
                    <a:pt x="51838" y="26987"/>
                    <a:pt x="51604" y="27954"/>
                    <a:pt x="50937" y="28822"/>
                  </a:cubicBezTo>
                  <a:cubicBezTo>
                    <a:pt x="50937" y="28848"/>
                    <a:pt x="50916" y="28854"/>
                    <a:pt x="50907" y="28872"/>
                  </a:cubicBezTo>
                  <a:lnTo>
                    <a:pt x="50907" y="28872"/>
                  </a:lnTo>
                  <a:cubicBezTo>
                    <a:pt x="51005" y="28409"/>
                    <a:pt x="51070" y="27881"/>
                    <a:pt x="51070" y="27354"/>
                  </a:cubicBezTo>
                  <a:cubicBezTo>
                    <a:pt x="51104" y="26186"/>
                    <a:pt x="50770" y="24985"/>
                    <a:pt x="50136" y="23918"/>
                  </a:cubicBezTo>
                  <a:cubicBezTo>
                    <a:pt x="49869" y="23484"/>
                    <a:pt x="49503" y="23084"/>
                    <a:pt x="49169" y="22717"/>
                  </a:cubicBezTo>
                  <a:lnTo>
                    <a:pt x="49036" y="22550"/>
                  </a:lnTo>
                  <a:cubicBezTo>
                    <a:pt x="48969" y="22517"/>
                    <a:pt x="48935" y="22450"/>
                    <a:pt x="48869" y="22417"/>
                  </a:cubicBezTo>
                  <a:cubicBezTo>
                    <a:pt x="48669" y="22150"/>
                    <a:pt x="48402" y="21850"/>
                    <a:pt x="47968" y="21783"/>
                  </a:cubicBezTo>
                  <a:lnTo>
                    <a:pt x="47868" y="21783"/>
                  </a:lnTo>
                  <a:cubicBezTo>
                    <a:pt x="47668" y="21783"/>
                    <a:pt x="47468" y="21883"/>
                    <a:pt x="47368" y="22050"/>
                  </a:cubicBezTo>
                  <a:cubicBezTo>
                    <a:pt x="47268" y="22183"/>
                    <a:pt x="47234" y="22350"/>
                    <a:pt x="47301" y="22517"/>
                  </a:cubicBezTo>
                  <a:cubicBezTo>
                    <a:pt x="47501" y="23084"/>
                    <a:pt x="47301" y="23918"/>
                    <a:pt x="47134" y="24552"/>
                  </a:cubicBezTo>
                  <a:lnTo>
                    <a:pt x="47101" y="24685"/>
                  </a:lnTo>
                  <a:cubicBezTo>
                    <a:pt x="46967" y="25152"/>
                    <a:pt x="46801" y="25586"/>
                    <a:pt x="46667" y="26053"/>
                  </a:cubicBezTo>
                  <a:cubicBezTo>
                    <a:pt x="46567" y="26253"/>
                    <a:pt x="46500" y="26487"/>
                    <a:pt x="46434" y="26687"/>
                  </a:cubicBezTo>
                  <a:cubicBezTo>
                    <a:pt x="46167" y="27454"/>
                    <a:pt x="45933" y="28154"/>
                    <a:pt x="45533" y="28722"/>
                  </a:cubicBezTo>
                  <a:cubicBezTo>
                    <a:pt x="45433" y="28888"/>
                    <a:pt x="45300" y="29088"/>
                    <a:pt x="45199" y="29289"/>
                  </a:cubicBezTo>
                  <a:cubicBezTo>
                    <a:pt x="45033" y="29589"/>
                    <a:pt x="44866" y="29889"/>
                    <a:pt x="44666" y="30089"/>
                  </a:cubicBezTo>
                  <a:lnTo>
                    <a:pt x="44599" y="30156"/>
                  </a:lnTo>
                  <a:lnTo>
                    <a:pt x="44599" y="30189"/>
                  </a:lnTo>
                  <a:lnTo>
                    <a:pt x="44566" y="30189"/>
                  </a:lnTo>
                  <a:cubicBezTo>
                    <a:pt x="44566" y="30223"/>
                    <a:pt x="44532" y="30256"/>
                    <a:pt x="44532" y="30256"/>
                  </a:cubicBezTo>
                  <a:lnTo>
                    <a:pt x="44432" y="30256"/>
                  </a:lnTo>
                  <a:cubicBezTo>
                    <a:pt x="44332" y="30256"/>
                    <a:pt x="44232" y="30256"/>
                    <a:pt x="44099" y="30289"/>
                  </a:cubicBezTo>
                  <a:cubicBezTo>
                    <a:pt x="44099" y="30256"/>
                    <a:pt x="44065" y="30223"/>
                    <a:pt x="44065" y="30189"/>
                  </a:cubicBezTo>
                  <a:lnTo>
                    <a:pt x="44032" y="30189"/>
                  </a:lnTo>
                  <a:lnTo>
                    <a:pt x="44032" y="30156"/>
                  </a:lnTo>
                  <a:lnTo>
                    <a:pt x="43965" y="30123"/>
                  </a:lnTo>
                  <a:cubicBezTo>
                    <a:pt x="43765" y="29889"/>
                    <a:pt x="43598" y="29589"/>
                    <a:pt x="43432" y="29289"/>
                  </a:cubicBezTo>
                  <a:cubicBezTo>
                    <a:pt x="43331" y="29088"/>
                    <a:pt x="43198" y="28888"/>
                    <a:pt x="43098" y="28722"/>
                  </a:cubicBezTo>
                  <a:cubicBezTo>
                    <a:pt x="42731" y="28154"/>
                    <a:pt x="42464" y="27454"/>
                    <a:pt x="42197" y="26687"/>
                  </a:cubicBezTo>
                  <a:cubicBezTo>
                    <a:pt x="42131" y="26487"/>
                    <a:pt x="42064" y="26253"/>
                    <a:pt x="41997" y="26053"/>
                  </a:cubicBezTo>
                  <a:cubicBezTo>
                    <a:pt x="41830" y="25586"/>
                    <a:pt x="41664" y="25152"/>
                    <a:pt x="41530" y="24685"/>
                  </a:cubicBezTo>
                  <a:lnTo>
                    <a:pt x="41497" y="24552"/>
                  </a:lnTo>
                  <a:cubicBezTo>
                    <a:pt x="41330" y="23918"/>
                    <a:pt x="41130" y="23084"/>
                    <a:pt x="41330" y="22517"/>
                  </a:cubicBezTo>
                  <a:cubicBezTo>
                    <a:pt x="41397" y="22350"/>
                    <a:pt x="41363" y="22183"/>
                    <a:pt x="41297" y="22050"/>
                  </a:cubicBezTo>
                  <a:cubicBezTo>
                    <a:pt x="41163" y="21883"/>
                    <a:pt x="40963" y="21783"/>
                    <a:pt x="40763" y="21783"/>
                  </a:cubicBezTo>
                  <a:lnTo>
                    <a:pt x="40663" y="21783"/>
                  </a:lnTo>
                  <a:cubicBezTo>
                    <a:pt x="40229" y="21850"/>
                    <a:pt x="39962" y="22150"/>
                    <a:pt x="39762" y="22417"/>
                  </a:cubicBezTo>
                  <a:cubicBezTo>
                    <a:pt x="39696" y="22450"/>
                    <a:pt x="39662" y="22517"/>
                    <a:pt x="39595" y="22550"/>
                  </a:cubicBezTo>
                  <a:lnTo>
                    <a:pt x="39462" y="22751"/>
                  </a:lnTo>
                  <a:cubicBezTo>
                    <a:pt x="39128" y="23084"/>
                    <a:pt x="38762" y="23484"/>
                    <a:pt x="38495" y="23918"/>
                  </a:cubicBezTo>
                  <a:cubicBezTo>
                    <a:pt x="37861" y="24952"/>
                    <a:pt x="37527" y="26186"/>
                    <a:pt x="37561" y="27321"/>
                  </a:cubicBezTo>
                  <a:cubicBezTo>
                    <a:pt x="37561" y="27881"/>
                    <a:pt x="37626" y="28409"/>
                    <a:pt x="37724" y="28872"/>
                  </a:cubicBezTo>
                  <a:lnTo>
                    <a:pt x="37724" y="28872"/>
                  </a:lnTo>
                  <a:cubicBezTo>
                    <a:pt x="37715" y="28854"/>
                    <a:pt x="37694" y="28848"/>
                    <a:pt x="37694" y="28822"/>
                  </a:cubicBezTo>
                  <a:cubicBezTo>
                    <a:pt x="37027" y="27954"/>
                    <a:pt x="36793" y="26987"/>
                    <a:pt x="36593" y="25819"/>
                  </a:cubicBezTo>
                  <a:cubicBezTo>
                    <a:pt x="36427" y="24652"/>
                    <a:pt x="36427" y="23551"/>
                    <a:pt x="36627" y="22317"/>
                  </a:cubicBezTo>
                  <a:cubicBezTo>
                    <a:pt x="36693" y="21950"/>
                    <a:pt x="36727" y="21683"/>
                    <a:pt x="36693" y="21383"/>
                  </a:cubicBezTo>
                  <a:cubicBezTo>
                    <a:pt x="37127" y="21149"/>
                    <a:pt x="37494" y="20749"/>
                    <a:pt x="37828" y="20382"/>
                  </a:cubicBezTo>
                  <a:cubicBezTo>
                    <a:pt x="37961" y="20215"/>
                    <a:pt x="38094" y="20082"/>
                    <a:pt x="38194" y="19982"/>
                  </a:cubicBezTo>
                  <a:lnTo>
                    <a:pt x="38395" y="19815"/>
                  </a:lnTo>
                  <a:cubicBezTo>
                    <a:pt x="38928" y="19315"/>
                    <a:pt x="39529" y="18714"/>
                    <a:pt x="39829" y="18014"/>
                  </a:cubicBezTo>
                  <a:cubicBezTo>
                    <a:pt x="40196" y="17213"/>
                    <a:pt x="40263" y="16313"/>
                    <a:pt x="40029" y="15545"/>
                  </a:cubicBezTo>
                  <a:cubicBezTo>
                    <a:pt x="40429" y="14711"/>
                    <a:pt x="40263" y="12510"/>
                    <a:pt x="40263" y="12510"/>
                  </a:cubicBezTo>
                  <a:cubicBezTo>
                    <a:pt x="40196" y="11543"/>
                    <a:pt x="39896" y="10675"/>
                    <a:pt x="39295" y="9808"/>
                  </a:cubicBezTo>
                  <a:cubicBezTo>
                    <a:pt x="38928" y="9308"/>
                    <a:pt x="38495" y="8874"/>
                    <a:pt x="37961" y="8507"/>
                  </a:cubicBezTo>
                  <a:lnTo>
                    <a:pt x="37894" y="8440"/>
                  </a:lnTo>
                  <a:cubicBezTo>
                    <a:pt x="37461" y="8140"/>
                    <a:pt x="37027" y="7807"/>
                    <a:pt x="36393" y="7773"/>
                  </a:cubicBezTo>
                  <a:cubicBezTo>
                    <a:pt x="36293" y="7773"/>
                    <a:pt x="36160" y="7840"/>
                    <a:pt x="36093" y="7940"/>
                  </a:cubicBezTo>
                  <a:cubicBezTo>
                    <a:pt x="35993" y="8040"/>
                    <a:pt x="35960" y="8140"/>
                    <a:pt x="35960" y="8240"/>
                  </a:cubicBezTo>
                  <a:cubicBezTo>
                    <a:pt x="36026" y="8741"/>
                    <a:pt x="36193" y="9174"/>
                    <a:pt x="36393" y="9541"/>
                  </a:cubicBezTo>
                  <a:cubicBezTo>
                    <a:pt x="36627" y="10041"/>
                    <a:pt x="36793" y="10575"/>
                    <a:pt x="36960" y="11142"/>
                  </a:cubicBezTo>
                  <a:lnTo>
                    <a:pt x="36994" y="11242"/>
                  </a:lnTo>
                  <a:cubicBezTo>
                    <a:pt x="37160" y="11809"/>
                    <a:pt x="37227" y="12443"/>
                    <a:pt x="37294" y="13010"/>
                  </a:cubicBezTo>
                  <a:cubicBezTo>
                    <a:pt x="37327" y="13044"/>
                    <a:pt x="37327" y="13110"/>
                    <a:pt x="37327" y="13177"/>
                  </a:cubicBezTo>
                  <a:cubicBezTo>
                    <a:pt x="37361" y="13377"/>
                    <a:pt x="37427" y="13711"/>
                    <a:pt x="37427" y="13944"/>
                  </a:cubicBezTo>
                  <a:cubicBezTo>
                    <a:pt x="37327" y="14011"/>
                    <a:pt x="37260" y="14078"/>
                    <a:pt x="37160" y="14178"/>
                  </a:cubicBezTo>
                  <a:cubicBezTo>
                    <a:pt x="37027" y="14345"/>
                    <a:pt x="36960" y="14511"/>
                    <a:pt x="36860" y="14678"/>
                  </a:cubicBezTo>
                  <a:cubicBezTo>
                    <a:pt x="36827" y="14778"/>
                    <a:pt x="36793" y="14878"/>
                    <a:pt x="36727" y="14945"/>
                  </a:cubicBezTo>
                  <a:cubicBezTo>
                    <a:pt x="36493" y="15379"/>
                    <a:pt x="36126" y="15712"/>
                    <a:pt x="35826" y="15979"/>
                  </a:cubicBezTo>
                  <a:cubicBezTo>
                    <a:pt x="35192" y="16546"/>
                    <a:pt x="34559" y="17080"/>
                    <a:pt x="34158" y="17880"/>
                  </a:cubicBezTo>
                  <a:cubicBezTo>
                    <a:pt x="33758" y="18614"/>
                    <a:pt x="33591" y="19281"/>
                    <a:pt x="33625" y="19815"/>
                  </a:cubicBezTo>
                  <a:cubicBezTo>
                    <a:pt x="32924" y="20315"/>
                    <a:pt x="32424" y="21383"/>
                    <a:pt x="32424" y="22284"/>
                  </a:cubicBezTo>
                  <a:cubicBezTo>
                    <a:pt x="32424" y="23151"/>
                    <a:pt x="32290" y="23951"/>
                    <a:pt x="32123" y="24785"/>
                  </a:cubicBezTo>
                  <a:cubicBezTo>
                    <a:pt x="32057" y="25086"/>
                    <a:pt x="32023" y="25352"/>
                    <a:pt x="31957" y="25653"/>
                  </a:cubicBezTo>
                  <a:cubicBezTo>
                    <a:pt x="31790" y="26653"/>
                    <a:pt x="31923" y="27621"/>
                    <a:pt x="32123" y="28788"/>
                  </a:cubicBezTo>
                  <a:cubicBezTo>
                    <a:pt x="32357" y="29956"/>
                    <a:pt x="32724" y="31057"/>
                    <a:pt x="33258" y="31991"/>
                  </a:cubicBezTo>
                  <a:cubicBezTo>
                    <a:pt x="33891" y="33158"/>
                    <a:pt x="34759" y="34025"/>
                    <a:pt x="35593" y="34759"/>
                  </a:cubicBezTo>
                  <a:cubicBezTo>
                    <a:pt x="35626" y="34793"/>
                    <a:pt x="35693" y="34826"/>
                    <a:pt x="35726" y="34859"/>
                  </a:cubicBezTo>
                  <a:cubicBezTo>
                    <a:pt x="35359" y="35426"/>
                    <a:pt x="34992" y="35993"/>
                    <a:pt x="34692" y="36560"/>
                  </a:cubicBezTo>
                  <a:cubicBezTo>
                    <a:pt x="34492" y="36360"/>
                    <a:pt x="34325" y="36127"/>
                    <a:pt x="34125" y="35927"/>
                  </a:cubicBezTo>
                  <a:cubicBezTo>
                    <a:pt x="33991" y="35760"/>
                    <a:pt x="33825" y="35593"/>
                    <a:pt x="33658" y="35426"/>
                  </a:cubicBezTo>
                  <a:cubicBezTo>
                    <a:pt x="33057" y="34793"/>
                    <a:pt x="32590" y="34225"/>
                    <a:pt x="32190" y="33558"/>
                  </a:cubicBezTo>
                  <a:cubicBezTo>
                    <a:pt x="31990" y="33225"/>
                    <a:pt x="31790" y="32891"/>
                    <a:pt x="31556" y="32558"/>
                  </a:cubicBezTo>
                  <a:cubicBezTo>
                    <a:pt x="30956" y="31590"/>
                    <a:pt x="30322" y="30590"/>
                    <a:pt x="29855" y="29555"/>
                  </a:cubicBezTo>
                  <a:cubicBezTo>
                    <a:pt x="29321" y="28321"/>
                    <a:pt x="28521" y="27054"/>
                    <a:pt x="27453" y="25719"/>
                  </a:cubicBezTo>
                  <a:cubicBezTo>
                    <a:pt x="26453" y="24452"/>
                    <a:pt x="25419" y="23785"/>
                    <a:pt x="24151" y="23584"/>
                  </a:cubicBezTo>
                  <a:cubicBezTo>
                    <a:pt x="24118" y="23318"/>
                    <a:pt x="23984" y="23051"/>
                    <a:pt x="23884" y="22784"/>
                  </a:cubicBezTo>
                  <a:cubicBezTo>
                    <a:pt x="23684" y="22384"/>
                    <a:pt x="23551" y="21983"/>
                    <a:pt x="23384" y="21550"/>
                  </a:cubicBezTo>
                  <a:lnTo>
                    <a:pt x="23284" y="21249"/>
                  </a:lnTo>
                  <a:cubicBezTo>
                    <a:pt x="22950" y="20382"/>
                    <a:pt x="22583" y="19348"/>
                    <a:pt x="22050" y="18481"/>
                  </a:cubicBezTo>
                  <a:cubicBezTo>
                    <a:pt x="21549" y="17614"/>
                    <a:pt x="20982" y="16713"/>
                    <a:pt x="20315" y="16046"/>
                  </a:cubicBezTo>
                  <a:cubicBezTo>
                    <a:pt x="19681" y="15412"/>
                    <a:pt x="19081" y="14978"/>
                    <a:pt x="18514" y="14812"/>
                  </a:cubicBezTo>
                  <a:cubicBezTo>
                    <a:pt x="18447" y="14311"/>
                    <a:pt x="18314" y="13811"/>
                    <a:pt x="18147" y="13377"/>
                  </a:cubicBezTo>
                  <a:cubicBezTo>
                    <a:pt x="18047" y="13077"/>
                    <a:pt x="17947" y="12810"/>
                    <a:pt x="17880" y="12510"/>
                  </a:cubicBezTo>
                  <a:cubicBezTo>
                    <a:pt x="17680" y="11709"/>
                    <a:pt x="17246" y="10942"/>
                    <a:pt x="16579" y="10208"/>
                  </a:cubicBezTo>
                  <a:lnTo>
                    <a:pt x="16479" y="10108"/>
                  </a:lnTo>
                  <a:cubicBezTo>
                    <a:pt x="15945" y="9508"/>
                    <a:pt x="15345" y="8841"/>
                    <a:pt x="14678" y="8474"/>
                  </a:cubicBezTo>
                  <a:cubicBezTo>
                    <a:pt x="14611" y="8274"/>
                    <a:pt x="14544" y="8073"/>
                    <a:pt x="14444" y="7873"/>
                  </a:cubicBezTo>
                  <a:cubicBezTo>
                    <a:pt x="14411" y="7773"/>
                    <a:pt x="14344" y="7673"/>
                    <a:pt x="14311" y="7573"/>
                  </a:cubicBezTo>
                  <a:cubicBezTo>
                    <a:pt x="14211" y="7273"/>
                    <a:pt x="14111" y="6973"/>
                    <a:pt x="14011" y="6706"/>
                  </a:cubicBezTo>
                  <a:cubicBezTo>
                    <a:pt x="13977" y="6572"/>
                    <a:pt x="13944" y="6439"/>
                    <a:pt x="13910" y="6305"/>
                  </a:cubicBezTo>
                  <a:cubicBezTo>
                    <a:pt x="13710" y="5672"/>
                    <a:pt x="13343" y="5105"/>
                    <a:pt x="13043" y="4571"/>
                  </a:cubicBezTo>
                  <a:lnTo>
                    <a:pt x="12976" y="4471"/>
                  </a:lnTo>
                  <a:cubicBezTo>
                    <a:pt x="12476" y="3604"/>
                    <a:pt x="11742" y="3036"/>
                    <a:pt x="11042" y="2936"/>
                  </a:cubicBezTo>
                  <a:cubicBezTo>
                    <a:pt x="11008" y="2870"/>
                    <a:pt x="10975" y="2836"/>
                    <a:pt x="10942" y="2803"/>
                  </a:cubicBezTo>
                  <a:cubicBezTo>
                    <a:pt x="10308" y="1736"/>
                    <a:pt x="9207" y="835"/>
                    <a:pt x="7940" y="335"/>
                  </a:cubicBezTo>
                  <a:cubicBezTo>
                    <a:pt x="7406" y="101"/>
                    <a:pt x="6905" y="1"/>
                    <a:pt x="6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1"/>
            <p:cNvSpPr/>
            <p:nvPr/>
          </p:nvSpPr>
          <p:spPr>
            <a:xfrm>
              <a:off x="1693050" y="2955050"/>
              <a:ext cx="2225775" cy="2249975"/>
            </a:xfrm>
            <a:custGeom>
              <a:avLst/>
              <a:gdLst/>
              <a:ahLst/>
              <a:cxnLst/>
              <a:rect l="l" t="t" r="r" b="b"/>
              <a:pathLst>
                <a:path w="89031" h="89999" extrusionOk="0">
                  <a:moveTo>
                    <a:pt x="82426" y="401"/>
                  </a:moveTo>
                  <a:cubicBezTo>
                    <a:pt x="83193" y="401"/>
                    <a:pt x="83927" y="668"/>
                    <a:pt x="84627" y="1168"/>
                  </a:cubicBezTo>
                  <a:cubicBezTo>
                    <a:pt x="85862" y="2102"/>
                    <a:pt x="84928" y="3270"/>
                    <a:pt x="83960" y="4004"/>
                  </a:cubicBezTo>
                  <a:cubicBezTo>
                    <a:pt x="83327" y="4437"/>
                    <a:pt x="82659" y="4604"/>
                    <a:pt x="81959" y="4838"/>
                  </a:cubicBezTo>
                  <a:cubicBezTo>
                    <a:pt x="81625" y="4938"/>
                    <a:pt x="81158" y="4971"/>
                    <a:pt x="80858" y="5138"/>
                  </a:cubicBezTo>
                  <a:cubicBezTo>
                    <a:pt x="80758" y="5171"/>
                    <a:pt x="80691" y="5271"/>
                    <a:pt x="80591" y="5371"/>
                  </a:cubicBezTo>
                  <a:cubicBezTo>
                    <a:pt x="80858" y="6038"/>
                    <a:pt x="80891" y="6772"/>
                    <a:pt x="80558" y="7473"/>
                  </a:cubicBezTo>
                  <a:cubicBezTo>
                    <a:pt x="80158" y="8207"/>
                    <a:pt x="79490" y="8674"/>
                    <a:pt x="78857" y="9174"/>
                  </a:cubicBezTo>
                  <a:cubicBezTo>
                    <a:pt x="78523" y="9441"/>
                    <a:pt x="78223" y="9741"/>
                    <a:pt x="77889" y="9975"/>
                  </a:cubicBezTo>
                  <a:cubicBezTo>
                    <a:pt x="77689" y="10108"/>
                    <a:pt x="77422" y="10208"/>
                    <a:pt x="77222" y="10375"/>
                  </a:cubicBezTo>
                  <a:cubicBezTo>
                    <a:pt x="77522" y="11242"/>
                    <a:pt x="77489" y="12243"/>
                    <a:pt x="77155" y="13110"/>
                  </a:cubicBezTo>
                  <a:cubicBezTo>
                    <a:pt x="76655" y="14511"/>
                    <a:pt x="75521" y="16312"/>
                    <a:pt x="74053" y="16980"/>
                  </a:cubicBezTo>
                  <a:cubicBezTo>
                    <a:pt x="74120" y="17180"/>
                    <a:pt x="74187" y="17380"/>
                    <a:pt x="74220" y="17613"/>
                  </a:cubicBezTo>
                  <a:cubicBezTo>
                    <a:pt x="74520" y="19581"/>
                    <a:pt x="73419" y="21716"/>
                    <a:pt x="72285" y="23217"/>
                  </a:cubicBezTo>
                  <a:cubicBezTo>
                    <a:pt x="71585" y="24118"/>
                    <a:pt x="70818" y="24985"/>
                    <a:pt x="69984" y="25786"/>
                  </a:cubicBezTo>
                  <a:cubicBezTo>
                    <a:pt x="69683" y="26119"/>
                    <a:pt x="69116" y="26687"/>
                    <a:pt x="68583" y="26887"/>
                  </a:cubicBezTo>
                  <a:cubicBezTo>
                    <a:pt x="68783" y="27821"/>
                    <a:pt x="68716" y="28888"/>
                    <a:pt x="68616" y="29755"/>
                  </a:cubicBezTo>
                  <a:cubicBezTo>
                    <a:pt x="68416" y="31223"/>
                    <a:pt x="67549" y="32357"/>
                    <a:pt x="66715" y="33558"/>
                  </a:cubicBezTo>
                  <a:cubicBezTo>
                    <a:pt x="65814" y="34792"/>
                    <a:pt x="64847" y="36027"/>
                    <a:pt x="63713" y="37027"/>
                  </a:cubicBezTo>
                  <a:cubicBezTo>
                    <a:pt x="62545" y="38061"/>
                    <a:pt x="61311" y="38895"/>
                    <a:pt x="59910" y="39629"/>
                  </a:cubicBezTo>
                  <a:cubicBezTo>
                    <a:pt x="59443" y="39863"/>
                    <a:pt x="58942" y="40063"/>
                    <a:pt x="58442" y="40263"/>
                  </a:cubicBezTo>
                  <a:lnTo>
                    <a:pt x="58909" y="40263"/>
                  </a:lnTo>
                  <a:cubicBezTo>
                    <a:pt x="59076" y="40263"/>
                    <a:pt x="59276" y="40263"/>
                    <a:pt x="59476" y="40230"/>
                  </a:cubicBezTo>
                  <a:cubicBezTo>
                    <a:pt x="60577" y="40196"/>
                    <a:pt x="61611" y="39929"/>
                    <a:pt x="62712" y="39829"/>
                  </a:cubicBezTo>
                  <a:cubicBezTo>
                    <a:pt x="62879" y="39796"/>
                    <a:pt x="63079" y="39796"/>
                    <a:pt x="63246" y="39796"/>
                  </a:cubicBezTo>
                  <a:cubicBezTo>
                    <a:pt x="63979" y="39796"/>
                    <a:pt x="64747" y="39963"/>
                    <a:pt x="65247" y="40463"/>
                  </a:cubicBezTo>
                  <a:cubicBezTo>
                    <a:pt x="65347" y="40530"/>
                    <a:pt x="65414" y="40630"/>
                    <a:pt x="65514" y="40730"/>
                  </a:cubicBezTo>
                  <a:cubicBezTo>
                    <a:pt x="66081" y="40330"/>
                    <a:pt x="66515" y="39729"/>
                    <a:pt x="66982" y="39229"/>
                  </a:cubicBezTo>
                  <a:cubicBezTo>
                    <a:pt x="67615" y="38595"/>
                    <a:pt x="68182" y="37961"/>
                    <a:pt x="68716" y="37261"/>
                  </a:cubicBezTo>
                  <a:cubicBezTo>
                    <a:pt x="69317" y="36527"/>
                    <a:pt x="70150" y="35826"/>
                    <a:pt x="71018" y="35826"/>
                  </a:cubicBezTo>
                  <a:cubicBezTo>
                    <a:pt x="71285" y="35826"/>
                    <a:pt x="71551" y="35860"/>
                    <a:pt x="71818" y="35993"/>
                  </a:cubicBezTo>
                  <a:cubicBezTo>
                    <a:pt x="71885" y="35426"/>
                    <a:pt x="72185" y="34826"/>
                    <a:pt x="72485" y="34325"/>
                  </a:cubicBezTo>
                  <a:cubicBezTo>
                    <a:pt x="72919" y="33558"/>
                    <a:pt x="73486" y="32791"/>
                    <a:pt x="74220" y="32257"/>
                  </a:cubicBezTo>
                  <a:cubicBezTo>
                    <a:pt x="74687" y="31890"/>
                    <a:pt x="75154" y="31757"/>
                    <a:pt x="75621" y="31757"/>
                  </a:cubicBezTo>
                  <a:cubicBezTo>
                    <a:pt x="75821" y="31757"/>
                    <a:pt x="75988" y="31790"/>
                    <a:pt x="76155" y="31824"/>
                  </a:cubicBezTo>
                  <a:cubicBezTo>
                    <a:pt x="76188" y="31557"/>
                    <a:pt x="76288" y="31323"/>
                    <a:pt x="76388" y="31156"/>
                  </a:cubicBezTo>
                  <a:cubicBezTo>
                    <a:pt x="76822" y="30456"/>
                    <a:pt x="77389" y="29856"/>
                    <a:pt x="78089" y="29455"/>
                  </a:cubicBezTo>
                  <a:cubicBezTo>
                    <a:pt x="79190" y="28821"/>
                    <a:pt x="80424" y="28488"/>
                    <a:pt x="81692" y="28488"/>
                  </a:cubicBezTo>
                  <a:cubicBezTo>
                    <a:pt x="82359" y="28488"/>
                    <a:pt x="83026" y="28588"/>
                    <a:pt x="83660" y="28755"/>
                  </a:cubicBezTo>
                  <a:cubicBezTo>
                    <a:pt x="85361" y="29222"/>
                    <a:pt x="86896" y="30289"/>
                    <a:pt x="87763" y="31857"/>
                  </a:cubicBezTo>
                  <a:cubicBezTo>
                    <a:pt x="88030" y="32324"/>
                    <a:pt x="87730" y="32858"/>
                    <a:pt x="87196" y="32891"/>
                  </a:cubicBezTo>
                  <a:lnTo>
                    <a:pt x="87096" y="32891"/>
                  </a:lnTo>
                  <a:cubicBezTo>
                    <a:pt x="86629" y="32891"/>
                    <a:pt x="86162" y="32624"/>
                    <a:pt x="85695" y="32624"/>
                  </a:cubicBezTo>
                  <a:lnTo>
                    <a:pt x="85628" y="32624"/>
                  </a:lnTo>
                  <a:cubicBezTo>
                    <a:pt x="85061" y="32624"/>
                    <a:pt x="84527" y="32858"/>
                    <a:pt x="83960" y="32991"/>
                  </a:cubicBezTo>
                  <a:cubicBezTo>
                    <a:pt x="83393" y="33125"/>
                    <a:pt x="82826" y="33225"/>
                    <a:pt x="82259" y="33391"/>
                  </a:cubicBezTo>
                  <a:cubicBezTo>
                    <a:pt x="81692" y="33525"/>
                    <a:pt x="81125" y="33725"/>
                    <a:pt x="80591" y="33958"/>
                  </a:cubicBezTo>
                  <a:cubicBezTo>
                    <a:pt x="80324" y="34059"/>
                    <a:pt x="80158" y="34225"/>
                    <a:pt x="79924" y="34359"/>
                  </a:cubicBezTo>
                  <a:cubicBezTo>
                    <a:pt x="79791" y="34459"/>
                    <a:pt x="79624" y="34492"/>
                    <a:pt x="79490" y="34526"/>
                  </a:cubicBezTo>
                  <a:cubicBezTo>
                    <a:pt x="79591" y="34759"/>
                    <a:pt x="79591" y="35026"/>
                    <a:pt x="79524" y="35293"/>
                  </a:cubicBezTo>
                  <a:cubicBezTo>
                    <a:pt x="79357" y="36060"/>
                    <a:pt x="78857" y="36760"/>
                    <a:pt x="78323" y="37328"/>
                  </a:cubicBezTo>
                  <a:cubicBezTo>
                    <a:pt x="77756" y="37895"/>
                    <a:pt x="77055" y="38362"/>
                    <a:pt x="76322" y="38662"/>
                  </a:cubicBezTo>
                  <a:cubicBezTo>
                    <a:pt x="75488" y="39062"/>
                    <a:pt x="74654" y="39129"/>
                    <a:pt x="73753" y="39129"/>
                  </a:cubicBezTo>
                  <a:lnTo>
                    <a:pt x="73653" y="39129"/>
                  </a:lnTo>
                  <a:cubicBezTo>
                    <a:pt x="73686" y="39496"/>
                    <a:pt x="73686" y="39863"/>
                    <a:pt x="73553" y="40263"/>
                  </a:cubicBezTo>
                  <a:cubicBezTo>
                    <a:pt x="73019" y="41897"/>
                    <a:pt x="71718" y="43232"/>
                    <a:pt x="70251" y="44099"/>
                  </a:cubicBezTo>
                  <a:cubicBezTo>
                    <a:pt x="69850" y="44333"/>
                    <a:pt x="69417" y="44533"/>
                    <a:pt x="68983" y="44666"/>
                  </a:cubicBezTo>
                  <a:cubicBezTo>
                    <a:pt x="68583" y="44800"/>
                    <a:pt x="68216" y="44800"/>
                    <a:pt x="67782" y="44833"/>
                  </a:cubicBezTo>
                  <a:cubicBezTo>
                    <a:pt x="67449" y="44866"/>
                    <a:pt x="67182" y="44933"/>
                    <a:pt x="66881" y="44933"/>
                  </a:cubicBezTo>
                  <a:cubicBezTo>
                    <a:pt x="66748" y="44933"/>
                    <a:pt x="66648" y="44933"/>
                    <a:pt x="66515" y="44900"/>
                  </a:cubicBezTo>
                  <a:cubicBezTo>
                    <a:pt x="66281" y="44866"/>
                    <a:pt x="66048" y="44866"/>
                    <a:pt x="65814" y="44800"/>
                  </a:cubicBezTo>
                  <a:cubicBezTo>
                    <a:pt x="65781" y="44866"/>
                    <a:pt x="65747" y="44933"/>
                    <a:pt x="65714" y="44966"/>
                  </a:cubicBezTo>
                  <a:cubicBezTo>
                    <a:pt x="64913" y="46267"/>
                    <a:pt x="63312" y="46501"/>
                    <a:pt x="61845" y="46501"/>
                  </a:cubicBezTo>
                  <a:lnTo>
                    <a:pt x="61144" y="46501"/>
                  </a:lnTo>
                  <a:cubicBezTo>
                    <a:pt x="61177" y="46501"/>
                    <a:pt x="61244" y="46534"/>
                    <a:pt x="61277" y="46534"/>
                  </a:cubicBezTo>
                  <a:cubicBezTo>
                    <a:pt x="62812" y="47068"/>
                    <a:pt x="64380" y="47635"/>
                    <a:pt x="65080" y="49236"/>
                  </a:cubicBezTo>
                  <a:cubicBezTo>
                    <a:pt x="65314" y="49136"/>
                    <a:pt x="65614" y="49103"/>
                    <a:pt x="65881" y="49069"/>
                  </a:cubicBezTo>
                  <a:cubicBezTo>
                    <a:pt x="66248" y="48969"/>
                    <a:pt x="66615" y="48902"/>
                    <a:pt x="66982" y="48902"/>
                  </a:cubicBezTo>
                  <a:cubicBezTo>
                    <a:pt x="67082" y="48902"/>
                    <a:pt x="67182" y="48936"/>
                    <a:pt x="67315" y="48936"/>
                  </a:cubicBezTo>
                  <a:cubicBezTo>
                    <a:pt x="68216" y="49003"/>
                    <a:pt x="69116" y="49303"/>
                    <a:pt x="69950" y="49636"/>
                  </a:cubicBezTo>
                  <a:cubicBezTo>
                    <a:pt x="71451" y="50203"/>
                    <a:pt x="73053" y="51037"/>
                    <a:pt x="73920" y="52472"/>
                  </a:cubicBezTo>
                  <a:cubicBezTo>
                    <a:pt x="74187" y="52872"/>
                    <a:pt x="74320" y="53406"/>
                    <a:pt x="74320" y="53939"/>
                  </a:cubicBezTo>
                  <a:cubicBezTo>
                    <a:pt x="74387" y="53973"/>
                    <a:pt x="74420" y="53973"/>
                    <a:pt x="74420" y="53973"/>
                  </a:cubicBezTo>
                  <a:cubicBezTo>
                    <a:pt x="74654" y="54073"/>
                    <a:pt x="74820" y="54173"/>
                    <a:pt x="74987" y="54306"/>
                  </a:cubicBezTo>
                  <a:cubicBezTo>
                    <a:pt x="75421" y="54640"/>
                    <a:pt x="75855" y="54907"/>
                    <a:pt x="76255" y="55240"/>
                  </a:cubicBezTo>
                  <a:cubicBezTo>
                    <a:pt x="77189" y="56008"/>
                    <a:pt x="78023" y="56908"/>
                    <a:pt x="78823" y="57809"/>
                  </a:cubicBezTo>
                  <a:cubicBezTo>
                    <a:pt x="80191" y="59343"/>
                    <a:pt x="81725" y="60978"/>
                    <a:pt x="82359" y="63013"/>
                  </a:cubicBezTo>
                  <a:cubicBezTo>
                    <a:pt x="82626" y="63813"/>
                    <a:pt x="82593" y="64514"/>
                    <a:pt x="82226" y="65181"/>
                  </a:cubicBezTo>
                  <a:cubicBezTo>
                    <a:pt x="82826" y="65581"/>
                    <a:pt x="83327" y="66282"/>
                    <a:pt x="83660" y="66882"/>
                  </a:cubicBezTo>
                  <a:cubicBezTo>
                    <a:pt x="84160" y="67749"/>
                    <a:pt x="84561" y="68717"/>
                    <a:pt x="84994" y="69617"/>
                  </a:cubicBezTo>
                  <a:cubicBezTo>
                    <a:pt x="85528" y="70585"/>
                    <a:pt x="86129" y="71485"/>
                    <a:pt x="86762" y="72386"/>
                  </a:cubicBezTo>
                  <a:cubicBezTo>
                    <a:pt x="87063" y="72820"/>
                    <a:pt x="87396" y="73220"/>
                    <a:pt x="87730" y="73587"/>
                  </a:cubicBezTo>
                  <a:cubicBezTo>
                    <a:pt x="87997" y="73887"/>
                    <a:pt x="88430" y="74154"/>
                    <a:pt x="88530" y="74554"/>
                  </a:cubicBezTo>
                  <a:cubicBezTo>
                    <a:pt x="88730" y="75088"/>
                    <a:pt x="88197" y="75355"/>
                    <a:pt x="87730" y="75355"/>
                  </a:cubicBezTo>
                  <a:lnTo>
                    <a:pt x="87596" y="75355"/>
                  </a:lnTo>
                  <a:cubicBezTo>
                    <a:pt x="87063" y="75255"/>
                    <a:pt x="86562" y="74988"/>
                    <a:pt x="86062" y="74754"/>
                  </a:cubicBezTo>
                  <a:cubicBezTo>
                    <a:pt x="85261" y="74421"/>
                    <a:pt x="84494" y="74154"/>
                    <a:pt x="83794" y="73620"/>
                  </a:cubicBezTo>
                  <a:cubicBezTo>
                    <a:pt x="82960" y="72986"/>
                    <a:pt x="82259" y="72186"/>
                    <a:pt x="81525" y="71419"/>
                  </a:cubicBezTo>
                  <a:cubicBezTo>
                    <a:pt x="81192" y="71052"/>
                    <a:pt x="80791" y="70685"/>
                    <a:pt x="80458" y="70284"/>
                  </a:cubicBezTo>
                  <a:cubicBezTo>
                    <a:pt x="80158" y="69884"/>
                    <a:pt x="79924" y="69417"/>
                    <a:pt x="79657" y="69017"/>
                  </a:cubicBezTo>
                  <a:cubicBezTo>
                    <a:pt x="79357" y="68583"/>
                    <a:pt x="79357" y="68216"/>
                    <a:pt x="79324" y="67716"/>
                  </a:cubicBezTo>
                  <a:cubicBezTo>
                    <a:pt x="79257" y="67216"/>
                    <a:pt x="79190" y="66749"/>
                    <a:pt x="79190" y="66248"/>
                  </a:cubicBezTo>
                  <a:cubicBezTo>
                    <a:pt x="77622" y="65715"/>
                    <a:pt x="76455" y="63947"/>
                    <a:pt x="75754" y="62612"/>
                  </a:cubicBezTo>
                  <a:cubicBezTo>
                    <a:pt x="75254" y="61612"/>
                    <a:pt x="74754" y="60544"/>
                    <a:pt x="74320" y="59510"/>
                  </a:cubicBezTo>
                  <a:cubicBezTo>
                    <a:pt x="74053" y="58943"/>
                    <a:pt x="73786" y="58443"/>
                    <a:pt x="73453" y="57909"/>
                  </a:cubicBezTo>
                  <a:cubicBezTo>
                    <a:pt x="73286" y="57675"/>
                    <a:pt x="73153" y="57409"/>
                    <a:pt x="72986" y="57208"/>
                  </a:cubicBezTo>
                  <a:cubicBezTo>
                    <a:pt x="72886" y="57108"/>
                    <a:pt x="72552" y="56641"/>
                    <a:pt x="72385" y="56641"/>
                  </a:cubicBezTo>
                  <a:cubicBezTo>
                    <a:pt x="72219" y="56641"/>
                    <a:pt x="72119" y="56575"/>
                    <a:pt x="72052" y="56475"/>
                  </a:cubicBezTo>
                  <a:cubicBezTo>
                    <a:pt x="71852" y="56475"/>
                    <a:pt x="71652" y="56508"/>
                    <a:pt x="71451" y="56508"/>
                  </a:cubicBezTo>
                  <a:cubicBezTo>
                    <a:pt x="71218" y="56541"/>
                    <a:pt x="70951" y="56541"/>
                    <a:pt x="70684" y="56541"/>
                  </a:cubicBezTo>
                  <a:cubicBezTo>
                    <a:pt x="70150" y="56541"/>
                    <a:pt x="69583" y="56475"/>
                    <a:pt x="69083" y="56241"/>
                  </a:cubicBezTo>
                  <a:cubicBezTo>
                    <a:pt x="68249" y="55874"/>
                    <a:pt x="67415" y="55307"/>
                    <a:pt x="66715" y="54740"/>
                  </a:cubicBezTo>
                  <a:cubicBezTo>
                    <a:pt x="66348" y="54440"/>
                    <a:pt x="65914" y="54173"/>
                    <a:pt x="65547" y="53839"/>
                  </a:cubicBezTo>
                  <a:cubicBezTo>
                    <a:pt x="65280" y="53606"/>
                    <a:pt x="64847" y="53406"/>
                    <a:pt x="64680" y="53072"/>
                  </a:cubicBezTo>
                  <a:cubicBezTo>
                    <a:pt x="64680" y="53005"/>
                    <a:pt x="64647" y="52972"/>
                    <a:pt x="64647" y="52939"/>
                  </a:cubicBezTo>
                  <a:cubicBezTo>
                    <a:pt x="64513" y="53005"/>
                    <a:pt x="64380" y="53072"/>
                    <a:pt x="64213" y="53105"/>
                  </a:cubicBezTo>
                  <a:cubicBezTo>
                    <a:pt x="63846" y="53239"/>
                    <a:pt x="63512" y="53272"/>
                    <a:pt x="63145" y="53272"/>
                  </a:cubicBezTo>
                  <a:cubicBezTo>
                    <a:pt x="61678" y="53272"/>
                    <a:pt x="60143" y="52538"/>
                    <a:pt x="58842" y="52138"/>
                  </a:cubicBezTo>
                  <a:cubicBezTo>
                    <a:pt x="57808" y="51805"/>
                    <a:pt x="56774" y="51404"/>
                    <a:pt x="55807" y="50904"/>
                  </a:cubicBezTo>
                  <a:cubicBezTo>
                    <a:pt x="55340" y="50670"/>
                    <a:pt x="54940" y="50404"/>
                    <a:pt x="54506" y="50103"/>
                  </a:cubicBezTo>
                  <a:cubicBezTo>
                    <a:pt x="54272" y="49970"/>
                    <a:pt x="54039" y="49803"/>
                    <a:pt x="53839" y="49603"/>
                  </a:cubicBezTo>
                  <a:cubicBezTo>
                    <a:pt x="53605" y="50103"/>
                    <a:pt x="53338" y="50604"/>
                    <a:pt x="53038" y="51071"/>
                  </a:cubicBezTo>
                  <a:cubicBezTo>
                    <a:pt x="52972" y="51204"/>
                    <a:pt x="52871" y="51304"/>
                    <a:pt x="52771" y="51438"/>
                  </a:cubicBezTo>
                  <a:cubicBezTo>
                    <a:pt x="53472" y="51571"/>
                    <a:pt x="54172" y="51971"/>
                    <a:pt x="54773" y="52205"/>
                  </a:cubicBezTo>
                  <a:cubicBezTo>
                    <a:pt x="55940" y="52705"/>
                    <a:pt x="57008" y="53339"/>
                    <a:pt x="58109" y="53906"/>
                  </a:cubicBezTo>
                  <a:cubicBezTo>
                    <a:pt x="59209" y="54473"/>
                    <a:pt x="60310" y="54973"/>
                    <a:pt x="61378" y="55607"/>
                  </a:cubicBezTo>
                  <a:cubicBezTo>
                    <a:pt x="62245" y="56108"/>
                    <a:pt x="63412" y="56741"/>
                    <a:pt x="63946" y="57642"/>
                  </a:cubicBezTo>
                  <a:cubicBezTo>
                    <a:pt x="64213" y="58076"/>
                    <a:pt x="64313" y="58576"/>
                    <a:pt x="64246" y="59043"/>
                  </a:cubicBezTo>
                  <a:cubicBezTo>
                    <a:pt x="64780" y="59243"/>
                    <a:pt x="65247" y="59677"/>
                    <a:pt x="65647" y="60010"/>
                  </a:cubicBezTo>
                  <a:cubicBezTo>
                    <a:pt x="66515" y="60678"/>
                    <a:pt x="67382" y="61345"/>
                    <a:pt x="68182" y="62045"/>
                  </a:cubicBezTo>
                  <a:cubicBezTo>
                    <a:pt x="69016" y="62779"/>
                    <a:pt x="69817" y="63546"/>
                    <a:pt x="70517" y="64414"/>
                  </a:cubicBezTo>
                  <a:cubicBezTo>
                    <a:pt x="71118" y="65114"/>
                    <a:pt x="71818" y="65915"/>
                    <a:pt x="72018" y="66815"/>
                  </a:cubicBezTo>
                  <a:cubicBezTo>
                    <a:pt x="72185" y="67516"/>
                    <a:pt x="71985" y="68383"/>
                    <a:pt x="71585" y="69084"/>
                  </a:cubicBezTo>
                  <a:cubicBezTo>
                    <a:pt x="71985" y="69417"/>
                    <a:pt x="72252" y="69951"/>
                    <a:pt x="72452" y="70451"/>
                  </a:cubicBezTo>
                  <a:cubicBezTo>
                    <a:pt x="72786" y="71319"/>
                    <a:pt x="73186" y="72253"/>
                    <a:pt x="73386" y="73153"/>
                  </a:cubicBezTo>
                  <a:cubicBezTo>
                    <a:pt x="73786" y="75121"/>
                    <a:pt x="73786" y="77189"/>
                    <a:pt x="73319" y="79124"/>
                  </a:cubicBezTo>
                  <a:cubicBezTo>
                    <a:pt x="73186" y="79624"/>
                    <a:pt x="72852" y="79991"/>
                    <a:pt x="72419" y="80292"/>
                  </a:cubicBezTo>
                  <a:cubicBezTo>
                    <a:pt x="72686" y="80659"/>
                    <a:pt x="72852" y="81092"/>
                    <a:pt x="73019" y="81492"/>
                  </a:cubicBezTo>
                  <a:cubicBezTo>
                    <a:pt x="73386" y="82293"/>
                    <a:pt x="73520" y="83127"/>
                    <a:pt x="73620" y="83994"/>
                  </a:cubicBezTo>
                  <a:cubicBezTo>
                    <a:pt x="73720" y="84995"/>
                    <a:pt x="73853" y="85929"/>
                    <a:pt x="74153" y="86896"/>
                  </a:cubicBezTo>
                  <a:cubicBezTo>
                    <a:pt x="74253" y="87297"/>
                    <a:pt x="74420" y="87697"/>
                    <a:pt x="74587" y="88097"/>
                  </a:cubicBezTo>
                  <a:cubicBezTo>
                    <a:pt x="74687" y="88397"/>
                    <a:pt x="74921" y="88731"/>
                    <a:pt x="74887" y="89031"/>
                  </a:cubicBezTo>
                  <a:cubicBezTo>
                    <a:pt x="74820" y="89431"/>
                    <a:pt x="74587" y="89565"/>
                    <a:pt x="74253" y="89565"/>
                  </a:cubicBezTo>
                  <a:cubicBezTo>
                    <a:pt x="73419" y="89565"/>
                    <a:pt x="72052" y="88698"/>
                    <a:pt x="71752" y="88431"/>
                  </a:cubicBezTo>
                  <a:cubicBezTo>
                    <a:pt x="71084" y="87830"/>
                    <a:pt x="70651" y="86996"/>
                    <a:pt x="70184" y="86296"/>
                  </a:cubicBezTo>
                  <a:cubicBezTo>
                    <a:pt x="69683" y="85529"/>
                    <a:pt x="69183" y="84862"/>
                    <a:pt x="68850" y="84028"/>
                  </a:cubicBezTo>
                  <a:cubicBezTo>
                    <a:pt x="68483" y="83127"/>
                    <a:pt x="68249" y="82260"/>
                    <a:pt x="68149" y="81292"/>
                  </a:cubicBezTo>
                  <a:cubicBezTo>
                    <a:pt x="68116" y="80959"/>
                    <a:pt x="68149" y="80525"/>
                    <a:pt x="68316" y="80192"/>
                  </a:cubicBezTo>
                  <a:cubicBezTo>
                    <a:pt x="68016" y="79991"/>
                    <a:pt x="67782" y="79758"/>
                    <a:pt x="67615" y="79424"/>
                  </a:cubicBezTo>
                  <a:cubicBezTo>
                    <a:pt x="67315" y="78791"/>
                    <a:pt x="67182" y="77823"/>
                    <a:pt x="67315" y="77123"/>
                  </a:cubicBezTo>
                  <a:cubicBezTo>
                    <a:pt x="67515" y="75922"/>
                    <a:pt x="67749" y="74788"/>
                    <a:pt x="67815" y="73587"/>
                  </a:cubicBezTo>
                  <a:cubicBezTo>
                    <a:pt x="67849" y="73053"/>
                    <a:pt x="67916" y="72519"/>
                    <a:pt x="67882" y="71986"/>
                  </a:cubicBezTo>
                  <a:cubicBezTo>
                    <a:pt x="67882" y="71719"/>
                    <a:pt x="67815" y="71485"/>
                    <a:pt x="67782" y="71252"/>
                  </a:cubicBezTo>
                  <a:cubicBezTo>
                    <a:pt x="67782" y="71018"/>
                    <a:pt x="67815" y="70818"/>
                    <a:pt x="67815" y="70585"/>
                  </a:cubicBezTo>
                  <a:cubicBezTo>
                    <a:pt x="67782" y="70551"/>
                    <a:pt x="67782" y="70551"/>
                    <a:pt x="67782" y="70518"/>
                  </a:cubicBezTo>
                  <a:cubicBezTo>
                    <a:pt x="67582" y="70385"/>
                    <a:pt x="67382" y="70251"/>
                    <a:pt x="67215" y="70118"/>
                  </a:cubicBezTo>
                  <a:cubicBezTo>
                    <a:pt x="66348" y="69417"/>
                    <a:pt x="65614" y="68650"/>
                    <a:pt x="64947" y="67783"/>
                  </a:cubicBezTo>
                  <a:cubicBezTo>
                    <a:pt x="64213" y="66849"/>
                    <a:pt x="63746" y="65781"/>
                    <a:pt x="63145" y="64781"/>
                  </a:cubicBezTo>
                  <a:cubicBezTo>
                    <a:pt x="62812" y="64280"/>
                    <a:pt x="62478" y="63746"/>
                    <a:pt x="62145" y="63279"/>
                  </a:cubicBezTo>
                  <a:cubicBezTo>
                    <a:pt x="61878" y="62879"/>
                    <a:pt x="61744" y="62446"/>
                    <a:pt x="61511" y="62045"/>
                  </a:cubicBezTo>
                  <a:lnTo>
                    <a:pt x="61378" y="62045"/>
                  </a:lnTo>
                  <a:cubicBezTo>
                    <a:pt x="61277" y="62079"/>
                    <a:pt x="61177" y="62079"/>
                    <a:pt x="61077" y="62079"/>
                  </a:cubicBezTo>
                  <a:cubicBezTo>
                    <a:pt x="60077" y="62079"/>
                    <a:pt x="59143" y="61445"/>
                    <a:pt x="58375" y="60878"/>
                  </a:cubicBezTo>
                  <a:cubicBezTo>
                    <a:pt x="57475" y="60211"/>
                    <a:pt x="56708" y="59410"/>
                    <a:pt x="55874" y="58643"/>
                  </a:cubicBezTo>
                  <a:cubicBezTo>
                    <a:pt x="55407" y="58242"/>
                    <a:pt x="54973" y="57809"/>
                    <a:pt x="54573" y="57375"/>
                  </a:cubicBezTo>
                  <a:cubicBezTo>
                    <a:pt x="54106" y="56942"/>
                    <a:pt x="53605" y="56541"/>
                    <a:pt x="53172" y="56108"/>
                  </a:cubicBezTo>
                  <a:cubicBezTo>
                    <a:pt x="52338" y="55174"/>
                    <a:pt x="51304" y="54473"/>
                    <a:pt x="50470" y="53539"/>
                  </a:cubicBezTo>
                  <a:cubicBezTo>
                    <a:pt x="50436" y="53572"/>
                    <a:pt x="50403" y="53606"/>
                    <a:pt x="50370" y="53606"/>
                  </a:cubicBezTo>
                  <a:cubicBezTo>
                    <a:pt x="50370" y="53639"/>
                    <a:pt x="50370" y="53639"/>
                    <a:pt x="50370" y="53639"/>
                  </a:cubicBezTo>
                  <a:cubicBezTo>
                    <a:pt x="50703" y="54073"/>
                    <a:pt x="51137" y="54406"/>
                    <a:pt x="51504" y="54807"/>
                  </a:cubicBezTo>
                  <a:cubicBezTo>
                    <a:pt x="52204" y="55641"/>
                    <a:pt x="52838" y="56541"/>
                    <a:pt x="53372" y="57509"/>
                  </a:cubicBezTo>
                  <a:cubicBezTo>
                    <a:pt x="53939" y="58509"/>
                    <a:pt x="54439" y="59577"/>
                    <a:pt x="54906" y="60644"/>
                  </a:cubicBezTo>
                  <a:cubicBezTo>
                    <a:pt x="55407" y="61778"/>
                    <a:pt x="55573" y="62846"/>
                    <a:pt x="55640" y="64113"/>
                  </a:cubicBezTo>
                  <a:cubicBezTo>
                    <a:pt x="55740" y="66482"/>
                    <a:pt x="55240" y="68717"/>
                    <a:pt x="54439" y="70952"/>
                  </a:cubicBezTo>
                  <a:cubicBezTo>
                    <a:pt x="54039" y="71986"/>
                    <a:pt x="53539" y="72853"/>
                    <a:pt x="52871" y="73754"/>
                  </a:cubicBezTo>
                  <a:cubicBezTo>
                    <a:pt x="52271" y="74554"/>
                    <a:pt x="51804" y="75455"/>
                    <a:pt x="51037" y="76089"/>
                  </a:cubicBezTo>
                  <a:cubicBezTo>
                    <a:pt x="50136" y="76889"/>
                    <a:pt x="49135" y="77456"/>
                    <a:pt x="48135" y="78090"/>
                  </a:cubicBezTo>
                  <a:cubicBezTo>
                    <a:pt x="47601" y="78424"/>
                    <a:pt x="47101" y="78724"/>
                    <a:pt x="46500" y="78857"/>
                  </a:cubicBezTo>
                  <a:cubicBezTo>
                    <a:pt x="46000" y="78991"/>
                    <a:pt x="45500" y="78991"/>
                    <a:pt x="44999" y="78991"/>
                  </a:cubicBezTo>
                  <a:lnTo>
                    <a:pt x="44032" y="78991"/>
                  </a:lnTo>
                  <a:cubicBezTo>
                    <a:pt x="43531" y="78991"/>
                    <a:pt x="43031" y="78991"/>
                    <a:pt x="42531" y="78857"/>
                  </a:cubicBezTo>
                  <a:cubicBezTo>
                    <a:pt x="41930" y="78724"/>
                    <a:pt x="41430" y="78424"/>
                    <a:pt x="40930" y="78090"/>
                  </a:cubicBezTo>
                  <a:cubicBezTo>
                    <a:pt x="39896" y="77456"/>
                    <a:pt x="38895" y="76889"/>
                    <a:pt x="37994" y="76089"/>
                  </a:cubicBezTo>
                  <a:cubicBezTo>
                    <a:pt x="37227" y="75455"/>
                    <a:pt x="36760" y="74554"/>
                    <a:pt x="36160" y="73754"/>
                  </a:cubicBezTo>
                  <a:cubicBezTo>
                    <a:pt x="35492" y="72853"/>
                    <a:pt x="34992" y="71986"/>
                    <a:pt x="34592" y="70952"/>
                  </a:cubicBezTo>
                  <a:cubicBezTo>
                    <a:pt x="33791" y="68717"/>
                    <a:pt x="33291" y="66482"/>
                    <a:pt x="33391" y="64113"/>
                  </a:cubicBezTo>
                  <a:cubicBezTo>
                    <a:pt x="33458" y="62846"/>
                    <a:pt x="33624" y="61778"/>
                    <a:pt x="34125" y="60644"/>
                  </a:cubicBezTo>
                  <a:cubicBezTo>
                    <a:pt x="34592" y="59577"/>
                    <a:pt x="35092" y="58509"/>
                    <a:pt x="35659" y="57509"/>
                  </a:cubicBezTo>
                  <a:cubicBezTo>
                    <a:pt x="36193" y="56541"/>
                    <a:pt x="36827" y="55641"/>
                    <a:pt x="37527" y="54807"/>
                  </a:cubicBezTo>
                  <a:cubicBezTo>
                    <a:pt x="37894" y="54406"/>
                    <a:pt x="38328" y="54073"/>
                    <a:pt x="38661" y="53639"/>
                  </a:cubicBezTo>
                  <a:cubicBezTo>
                    <a:pt x="38661" y="53639"/>
                    <a:pt x="38661" y="53639"/>
                    <a:pt x="38661" y="53606"/>
                  </a:cubicBezTo>
                  <a:cubicBezTo>
                    <a:pt x="38628" y="53606"/>
                    <a:pt x="38595" y="53572"/>
                    <a:pt x="38561" y="53539"/>
                  </a:cubicBezTo>
                  <a:cubicBezTo>
                    <a:pt x="37727" y="54473"/>
                    <a:pt x="36693" y="55174"/>
                    <a:pt x="35859" y="56108"/>
                  </a:cubicBezTo>
                  <a:cubicBezTo>
                    <a:pt x="35426" y="56541"/>
                    <a:pt x="34925" y="56942"/>
                    <a:pt x="34492" y="57375"/>
                  </a:cubicBezTo>
                  <a:cubicBezTo>
                    <a:pt x="34058" y="57809"/>
                    <a:pt x="33624" y="58242"/>
                    <a:pt x="33191" y="58643"/>
                  </a:cubicBezTo>
                  <a:cubicBezTo>
                    <a:pt x="32357" y="59410"/>
                    <a:pt x="31556" y="60211"/>
                    <a:pt x="30656" y="60878"/>
                  </a:cubicBezTo>
                  <a:cubicBezTo>
                    <a:pt x="29888" y="61445"/>
                    <a:pt x="28954" y="62079"/>
                    <a:pt x="27954" y="62079"/>
                  </a:cubicBezTo>
                  <a:cubicBezTo>
                    <a:pt x="27854" y="62079"/>
                    <a:pt x="27754" y="62079"/>
                    <a:pt x="27653" y="62045"/>
                  </a:cubicBezTo>
                  <a:lnTo>
                    <a:pt x="27520" y="62045"/>
                  </a:lnTo>
                  <a:cubicBezTo>
                    <a:pt x="27287" y="62446"/>
                    <a:pt x="27153" y="62879"/>
                    <a:pt x="26886" y="63279"/>
                  </a:cubicBezTo>
                  <a:cubicBezTo>
                    <a:pt x="26553" y="63746"/>
                    <a:pt x="26219" y="64280"/>
                    <a:pt x="25886" y="64781"/>
                  </a:cubicBezTo>
                  <a:cubicBezTo>
                    <a:pt x="25285" y="65781"/>
                    <a:pt x="24818" y="66849"/>
                    <a:pt x="24084" y="67783"/>
                  </a:cubicBezTo>
                  <a:cubicBezTo>
                    <a:pt x="23417" y="68650"/>
                    <a:pt x="22683" y="69417"/>
                    <a:pt x="21816" y="70118"/>
                  </a:cubicBezTo>
                  <a:cubicBezTo>
                    <a:pt x="21649" y="70251"/>
                    <a:pt x="21449" y="70385"/>
                    <a:pt x="21282" y="70518"/>
                  </a:cubicBezTo>
                  <a:cubicBezTo>
                    <a:pt x="21249" y="70551"/>
                    <a:pt x="21249" y="70551"/>
                    <a:pt x="21216" y="70585"/>
                  </a:cubicBezTo>
                  <a:cubicBezTo>
                    <a:pt x="21216" y="70818"/>
                    <a:pt x="21249" y="71018"/>
                    <a:pt x="21249" y="71252"/>
                  </a:cubicBezTo>
                  <a:cubicBezTo>
                    <a:pt x="21216" y="71485"/>
                    <a:pt x="21149" y="71719"/>
                    <a:pt x="21149" y="71986"/>
                  </a:cubicBezTo>
                  <a:cubicBezTo>
                    <a:pt x="21115" y="72519"/>
                    <a:pt x="21182" y="73053"/>
                    <a:pt x="21216" y="73587"/>
                  </a:cubicBezTo>
                  <a:cubicBezTo>
                    <a:pt x="21316" y="74788"/>
                    <a:pt x="21549" y="75922"/>
                    <a:pt x="21716" y="77123"/>
                  </a:cubicBezTo>
                  <a:cubicBezTo>
                    <a:pt x="21849" y="77823"/>
                    <a:pt x="21716" y="78791"/>
                    <a:pt x="21416" y="79424"/>
                  </a:cubicBezTo>
                  <a:cubicBezTo>
                    <a:pt x="21282" y="79758"/>
                    <a:pt x="21015" y="79991"/>
                    <a:pt x="20715" y="80192"/>
                  </a:cubicBezTo>
                  <a:cubicBezTo>
                    <a:pt x="20882" y="80525"/>
                    <a:pt x="20915" y="80959"/>
                    <a:pt x="20882" y="81292"/>
                  </a:cubicBezTo>
                  <a:cubicBezTo>
                    <a:pt x="20782" y="82260"/>
                    <a:pt x="20548" y="83127"/>
                    <a:pt x="20181" y="84028"/>
                  </a:cubicBezTo>
                  <a:cubicBezTo>
                    <a:pt x="19848" y="84862"/>
                    <a:pt x="19348" y="85529"/>
                    <a:pt x="18847" y="86296"/>
                  </a:cubicBezTo>
                  <a:cubicBezTo>
                    <a:pt x="18380" y="86996"/>
                    <a:pt x="17947" y="87830"/>
                    <a:pt x="17313" y="88431"/>
                  </a:cubicBezTo>
                  <a:cubicBezTo>
                    <a:pt x="16979" y="88698"/>
                    <a:pt x="15612" y="89565"/>
                    <a:pt x="14778" y="89565"/>
                  </a:cubicBezTo>
                  <a:cubicBezTo>
                    <a:pt x="14444" y="89565"/>
                    <a:pt x="14211" y="89431"/>
                    <a:pt x="14177" y="89031"/>
                  </a:cubicBezTo>
                  <a:cubicBezTo>
                    <a:pt x="14110" y="88731"/>
                    <a:pt x="14344" y="88397"/>
                    <a:pt x="14477" y="88097"/>
                  </a:cubicBezTo>
                  <a:cubicBezTo>
                    <a:pt x="14611" y="87697"/>
                    <a:pt x="14778" y="87297"/>
                    <a:pt x="14911" y="86896"/>
                  </a:cubicBezTo>
                  <a:cubicBezTo>
                    <a:pt x="15178" y="85929"/>
                    <a:pt x="15311" y="84995"/>
                    <a:pt x="15411" y="83994"/>
                  </a:cubicBezTo>
                  <a:cubicBezTo>
                    <a:pt x="15511" y="83127"/>
                    <a:pt x="15678" y="82293"/>
                    <a:pt x="16012" y="81492"/>
                  </a:cubicBezTo>
                  <a:cubicBezTo>
                    <a:pt x="16179" y="81092"/>
                    <a:pt x="16379" y="80659"/>
                    <a:pt x="16612" y="80292"/>
                  </a:cubicBezTo>
                  <a:cubicBezTo>
                    <a:pt x="16179" y="79991"/>
                    <a:pt x="15845" y="79624"/>
                    <a:pt x="15745" y="79124"/>
                  </a:cubicBezTo>
                  <a:cubicBezTo>
                    <a:pt x="15245" y="77189"/>
                    <a:pt x="15245" y="75121"/>
                    <a:pt x="15645" y="73153"/>
                  </a:cubicBezTo>
                  <a:cubicBezTo>
                    <a:pt x="15845" y="72219"/>
                    <a:pt x="16245" y="71319"/>
                    <a:pt x="16612" y="70451"/>
                  </a:cubicBezTo>
                  <a:cubicBezTo>
                    <a:pt x="16779" y="69951"/>
                    <a:pt x="17046" y="69417"/>
                    <a:pt x="17480" y="69084"/>
                  </a:cubicBezTo>
                  <a:cubicBezTo>
                    <a:pt x="17046" y="68383"/>
                    <a:pt x="16879" y="67516"/>
                    <a:pt x="17013" y="66815"/>
                  </a:cubicBezTo>
                  <a:cubicBezTo>
                    <a:pt x="17246" y="65915"/>
                    <a:pt x="17913" y="65114"/>
                    <a:pt x="18514" y="64414"/>
                  </a:cubicBezTo>
                  <a:cubicBezTo>
                    <a:pt x="19214" y="63546"/>
                    <a:pt x="20015" y="62779"/>
                    <a:pt x="20849" y="62045"/>
                  </a:cubicBezTo>
                  <a:cubicBezTo>
                    <a:pt x="21649" y="61345"/>
                    <a:pt x="22550" y="60678"/>
                    <a:pt x="23384" y="60010"/>
                  </a:cubicBezTo>
                  <a:cubicBezTo>
                    <a:pt x="23817" y="59677"/>
                    <a:pt x="24251" y="59243"/>
                    <a:pt x="24785" y="59043"/>
                  </a:cubicBezTo>
                  <a:cubicBezTo>
                    <a:pt x="24718" y="58576"/>
                    <a:pt x="24818" y="58076"/>
                    <a:pt x="25085" y="57642"/>
                  </a:cubicBezTo>
                  <a:cubicBezTo>
                    <a:pt x="25619" y="56741"/>
                    <a:pt x="26786" y="56108"/>
                    <a:pt x="27653" y="55607"/>
                  </a:cubicBezTo>
                  <a:cubicBezTo>
                    <a:pt x="28721" y="54973"/>
                    <a:pt x="29855" y="54473"/>
                    <a:pt x="30922" y="53906"/>
                  </a:cubicBezTo>
                  <a:cubicBezTo>
                    <a:pt x="32023" y="53339"/>
                    <a:pt x="33124" y="52705"/>
                    <a:pt x="34258" y="52205"/>
                  </a:cubicBezTo>
                  <a:cubicBezTo>
                    <a:pt x="34859" y="51971"/>
                    <a:pt x="35559" y="51571"/>
                    <a:pt x="36260" y="51438"/>
                  </a:cubicBezTo>
                  <a:cubicBezTo>
                    <a:pt x="36160" y="51304"/>
                    <a:pt x="36093" y="51204"/>
                    <a:pt x="35993" y="51071"/>
                  </a:cubicBezTo>
                  <a:cubicBezTo>
                    <a:pt x="35693" y="50604"/>
                    <a:pt x="35426" y="50103"/>
                    <a:pt x="35226" y="49603"/>
                  </a:cubicBezTo>
                  <a:cubicBezTo>
                    <a:pt x="34992" y="49803"/>
                    <a:pt x="34759" y="49970"/>
                    <a:pt x="34525" y="50103"/>
                  </a:cubicBezTo>
                  <a:cubicBezTo>
                    <a:pt x="34091" y="50404"/>
                    <a:pt x="33691" y="50670"/>
                    <a:pt x="33224" y="50904"/>
                  </a:cubicBezTo>
                  <a:cubicBezTo>
                    <a:pt x="32257" y="51404"/>
                    <a:pt x="31223" y="51805"/>
                    <a:pt x="30189" y="52138"/>
                  </a:cubicBezTo>
                  <a:cubicBezTo>
                    <a:pt x="28888" y="52538"/>
                    <a:pt x="27353" y="53272"/>
                    <a:pt x="25919" y="53272"/>
                  </a:cubicBezTo>
                  <a:cubicBezTo>
                    <a:pt x="25552" y="53272"/>
                    <a:pt x="25185" y="53239"/>
                    <a:pt x="24818" y="53105"/>
                  </a:cubicBezTo>
                  <a:cubicBezTo>
                    <a:pt x="24685" y="53072"/>
                    <a:pt x="24518" y="53005"/>
                    <a:pt x="24384" y="52939"/>
                  </a:cubicBezTo>
                  <a:cubicBezTo>
                    <a:pt x="24384" y="52972"/>
                    <a:pt x="24384" y="53005"/>
                    <a:pt x="24351" y="53072"/>
                  </a:cubicBezTo>
                  <a:cubicBezTo>
                    <a:pt x="24184" y="53406"/>
                    <a:pt x="23751" y="53606"/>
                    <a:pt x="23484" y="53839"/>
                  </a:cubicBezTo>
                  <a:cubicBezTo>
                    <a:pt x="23117" y="54173"/>
                    <a:pt x="22683" y="54440"/>
                    <a:pt x="22316" y="54740"/>
                  </a:cubicBezTo>
                  <a:cubicBezTo>
                    <a:pt x="21616" y="55307"/>
                    <a:pt x="20782" y="55874"/>
                    <a:pt x="19981" y="56241"/>
                  </a:cubicBezTo>
                  <a:cubicBezTo>
                    <a:pt x="19448" y="56475"/>
                    <a:pt x="18914" y="56541"/>
                    <a:pt x="18347" y="56541"/>
                  </a:cubicBezTo>
                  <a:cubicBezTo>
                    <a:pt x="18080" y="56541"/>
                    <a:pt x="17846" y="56541"/>
                    <a:pt x="17580" y="56508"/>
                  </a:cubicBezTo>
                  <a:cubicBezTo>
                    <a:pt x="17379" y="56508"/>
                    <a:pt x="17179" y="56475"/>
                    <a:pt x="16979" y="56475"/>
                  </a:cubicBezTo>
                  <a:cubicBezTo>
                    <a:pt x="16912" y="56575"/>
                    <a:pt x="16812" y="56641"/>
                    <a:pt x="16646" y="56641"/>
                  </a:cubicBezTo>
                  <a:cubicBezTo>
                    <a:pt x="16479" y="56641"/>
                    <a:pt x="16145" y="57108"/>
                    <a:pt x="16045" y="57208"/>
                  </a:cubicBezTo>
                  <a:cubicBezTo>
                    <a:pt x="15878" y="57409"/>
                    <a:pt x="15745" y="57675"/>
                    <a:pt x="15578" y="57909"/>
                  </a:cubicBezTo>
                  <a:cubicBezTo>
                    <a:pt x="15245" y="58443"/>
                    <a:pt x="14978" y="58943"/>
                    <a:pt x="14711" y="59510"/>
                  </a:cubicBezTo>
                  <a:cubicBezTo>
                    <a:pt x="14277" y="60544"/>
                    <a:pt x="13777" y="61612"/>
                    <a:pt x="13277" y="62612"/>
                  </a:cubicBezTo>
                  <a:cubicBezTo>
                    <a:pt x="12576" y="63947"/>
                    <a:pt x="11409" y="65715"/>
                    <a:pt x="9841" y="66248"/>
                  </a:cubicBezTo>
                  <a:cubicBezTo>
                    <a:pt x="9841" y="66749"/>
                    <a:pt x="9774" y="67216"/>
                    <a:pt x="9741" y="67716"/>
                  </a:cubicBezTo>
                  <a:cubicBezTo>
                    <a:pt x="9674" y="68216"/>
                    <a:pt x="9674" y="68583"/>
                    <a:pt x="9407" y="69017"/>
                  </a:cubicBezTo>
                  <a:cubicBezTo>
                    <a:pt x="9140" y="69417"/>
                    <a:pt x="8873" y="69884"/>
                    <a:pt x="8573" y="70284"/>
                  </a:cubicBezTo>
                  <a:cubicBezTo>
                    <a:pt x="8240" y="70685"/>
                    <a:pt x="7873" y="71052"/>
                    <a:pt x="7506" y="71419"/>
                  </a:cubicBezTo>
                  <a:cubicBezTo>
                    <a:pt x="6772" y="72186"/>
                    <a:pt x="6071" y="72986"/>
                    <a:pt x="5237" y="73620"/>
                  </a:cubicBezTo>
                  <a:cubicBezTo>
                    <a:pt x="4570" y="74154"/>
                    <a:pt x="3770" y="74421"/>
                    <a:pt x="2969" y="74754"/>
                  </a:cubicBezTo>
                  <a:cubicBezTo>
                    <a:pt x="2502" y="74988"/>
                    <a:pt x="2002" y="75255"/>
                    <a:pt x="1435" y="75355"/>
                  </a:cubicBezTo>
                  <a:lnTo>
                    <a:pt x="1301" y="75355"/>
                  </a:lnTo>
                  <a:cubicBezTo>
                    <a:pt x="868" y="75355"/>
                    <a:pt x="334" y="75088"/>
                    <a:pt x="501" y="74554"/>
                  </a:cubicBezTo>
                  <a:cubicBezTo>
                    <a:pt x="634" y="74154"/>
                    <a:pt x="1034" y="73887"/>
                    <a:pt x="1301" y="73587"/>
                  </a:cubicBezTo>
                  <a:cubicBezTo>
                    <a:pt x="1668" y="73220"/>
                    <a:pt x="1968" y="72820"/>
                    <a:pt x="2269" y="72386"/>
                  </a:cubicBezTo>
                  <a:cubicBezTo>
                    <a:pt x="2902" y="71485"/>
                    <a:pt x="3536" y="70585"/>
                    <a:pt x="4037" y="69617"/>
                  </a:cubicBezTo>
                  <a:cubicBezTo>
                    <a:pt x="4470" y="68717"/>
                    <a:pt x="4871" y="67749"/>
                    <a:pt x="5371" y="66882"/>
                  </a:cubicBezTo>
                  <a:cubicBezTo>
                    <a:pt x="5704" y="66282"/>
                    <a:pt x="6205" y="65581"/>
                    <a:pt x="6839" y="65181"/>
                  </a:cubicBezTo>
                  <a:cubicBezTo>
                    <a:pt x="6438" y="64514"/>
                    <a:pt x="6405" y="63813"/>
                    <a:pt x="6672" y="63013"/>
                  </a:cubicBezTo>
                  <a:cubicBezTo>
                    <a:pt x="7306" y="61011"/>
                    <a:pt x="8840" y="59343"/>
                    <a:pt x="10208" y="57809"/>
                  </a:cubicBezTo>
                  <a:cubicBezTo>
                    <a:pt x="11042" y="56908"/>
                    <a:pt x="11842" y="56008"/>
                    <a:pt x="12776" y="55240"/>
                  </a:cubicBezTo>
                  <a:cubicBezTo>
                    <a:pt x="13176" y="54907"/>
                    <a:pt x="13610" y="54640"/>
                    <a:pt x="14044" y="54306"/>
                  </a:cubicBezTo>
                  <a:cubicBezTo>
                    <a:pt x="14211" y="54173"/>
                    <a:pt x="14377" y="54073"/>
                    <a:pt x="14611" y="53973"/>
                  </a:cubicBezTo>
                  <a:cubicBezTo>
                    <a:pt x="14611" y="53973"/>
                    <a:pt x="14678" y="53973"/>
                    <a:pt x="14744" y="53939"/>
                  </a:cubicBezTo>
                  <a:cubicBezTo>
                    <a:pt x="14711" y="53406"/>
                    <a:pt x="14844" y="52872"/>
                    <a:pt x="15111" y="52472"/>
                  </a:cubicBezTo>
                  <a:cubicBezTo>
                    <a:pt x="15978" y="51037"/>
                    <a:pt x="17580" y="50203"/>
                    <a:pt x="19081" y="49636"/>
                  </a:cubicBezTo>
                  <a:cubicBezTo>
                    <a:pt x="19948" y="49303"/>
                    <a:pt x="20815" y="49003"/>
                    <a:pt x="21749" y="48936"/>
                  </a:cubicBezTo>
                  <a:cubicBezTo>
                    <a:pt x="21849" y="48936"/>
                    <a:pt x="21949" y="48902"/>
                    <a:pt x="22049" y="48902"/>
                  </a:cubicBezTo>
                  <a:cubicBezTo>
                    <a:pt x="22416" y="48902"/>
                    <a:pt x="22783" y="48969"/>
                    <a:pt x="23150" y="49069"/>
                  </a:cubicBezTo>
                  <a:cubicBezTo>
                    <a:pt x="23417" y="49103"/>
                    <a:pt x="23717" y="49136"/>
                    <a:pt x="23984" y="49236"/>
                  </a:cubicBezTo>
                  <a:cubicBezTo>
                    <a:pt x="24651" y="47635"/>
                    <a:pt x="26252" y="47068"/>
                    <a:pt x="27754" y="46534"/>
                  </a:cubicBezTo>
                  <a:cubicBezTo>
                    <a:pt x="27820" y="46534"/>
                    <a:pt x="27854" y="46501"/>
                    <a:pt x="27887" y="46501"/>
                  </a:cubicBezTo>
                  <a:lnTo>
                    <a:pt x="27186" y="46501"/>
                  </a:lnTo>
                  <a:cubicBezTo>
                    <a:pt x="25719" y="46501"/>
                    <a:pt x="24118" y="46267"/>
                    <a:pt x="23317" y="44966"/>
                  </a:cubicBezTo>
                  <a:cubicBezTo>
                    <a:pt x="23284" y="44933"/>
                    <a:pt x="23250" y="44866"/>
                    <a:pt x="23217" y="44800"/>
                  </a:cubicBezTo>
                  <a:cubicBezTo>
                    <a:pt x="23017" y="44866"/>
                    <a:pt x="22750" y="44866"/>
                    <a:pt x="22516" y="44900"/>
                  </a:cubicBezTo>
                  <a:cubicBezTo>
                    <a:pt x="22383" y="44933"/>
                    <a:pt x="22283" y="44933"/>
                    <a:pt x="22183" y="44933"/>
                  </a:cubicBezTo>
                  <a:cubicBezTo>
                    <a:pt x="21849" y="44933"/>
                    <a:pt x="21582" y="44866"/>
                    <a:pt x="21249" y="44833"/>
                  </a:cubicBezTo>
                  <a:cubicBezTo>
                    <a:pt x="20849" y="44800"/>
                    <a:pt x="20448" y="44800"/>
                    <a:pt x="20048" y="44666"/>
                  </a:cubicBezTo>
                  <a:cubicBezTo>
                    <a:pt x="19614" y="44533"/>
                    <a:pt x="19181" y="44333"/>
                    <a:pt x="18780" y="44099"/>
                  </a:cubicBezTo>
                  <a:cubicBezTo>
                    <a:pt x="17313" y="43232"/>
                    <a:pt x="16012" y="41897"/>
                    <a:pt x="15478" y="40263"/>
                  </a:cubicBezTo>
                  <a:cubicBezTo>
                    <a:pt x="15378" y="39863"/>
                    <a:pt x="15345" y="39496"/>
                    <a:pt x="15378" y="39129"/>
                  </a:cubicBezTo>
                  <a:lnTo>
                    <a:pt x="15278" y="39129"/>
                  </a:lnTo>
                  <a:cubicBezTo>
                    <a:pt x="14377" y="39129"/>
                    <a:pt x="13543" y="39062"/>
                    <a:pt x="12709" y="38662"/>
                  </a:cubicBezTo>
                  <a:cubicBezTo>
                    <a:pt x="11976" y="38362"/>
                    <a:pt x="11275" y="37895"/>
                    <a:pt x="10708" y="37328"/>
                  </a:cubicBezTo>
                  <a:cubicBezTo>
                    <a:pt x="10174" y="36760"/>
                    <a:pt x="9674" y="36060"/>
                    <a:pt x="9507" y="35293"/>
                  </a:cubicBezTo>
                  <a:cubicBezTo>
                    <a:pt x="9440" y="35026"/>
                    <a:pt x="9474" y="34759"/>
                    <a:pt x="9541" y="34526"/>
                  </a:cubicBezTo>
                  <a:cubicBezTo>
                    <a:pt x="9407" y="34492"/>
                    <a:pt x="9274" y="34459"/>
                    <a:pt x="9140" y="34359"/>
                  </a:cubicBezTo>
                  <a:cubicBezTo>
                    <a:pt x="8907" y="34225"/>
                    <a:pt x="8707" y="34059"/>
                    <a:pt x="8440" y="33958"/>
                  </a:cubicBezTo>
                  <a:cubicBezTo>
                    <a:pt x="7906" y="33725"/>
                    <a:pt x="7339" y="33525"/>
                    <a:pt x="6805" y="33391"/>
                  </a:cubicBezTo>
                  <a:cubicBezTo>
                    <a:pt x="6205" y="33225"/>
                    <a:pt x="5638" y="33125"/>
                    <a:pt x="5071" y="32991"/>
                  </a:cubicBezTo>
                  <a:cubicBezTo>
                    <a:pt x="4537" y="32858"/>
                    <a:pt x="3970" y="32624"/>
                    <a:pt x="3436" y="32624"/>
                  </a:cubicBezTo>
                  <a:lnTo>
                    <a:pt x="3336" y="32624"/>
                  </a:lnTo>
                  <a:cubicBezTo>
                    <a:pt x="2869" y="32624"/>
                    <a:pt x="2435" y="32891"/>
                    <a:pt x="1935" y="32891"/>
                  </a:cubicBezTo>
                  <a:lnTo>
                    <a:pt x="1835" y="32891"/>
                  </a:lnTo>
                  <a:cubicBezTo>
                    <a:pt x="1301" y="32858"/>
                    <a:pt x="1034" y="32324"/>
                    <a:pt x="1268" y="31857"/>
                  </a:cubicBezTo>
                  <a:cubicBezTo>
                    <a:pt x="2135" y="30289"/>
                    <a:pt x="3670" y="29222"/>
                    <a:pt x="5371" y="28755"/>
                  </a:cubicBezTo>
                  <a:cubicBezTo>
                    <a:pt x="6005" y="28588"/>
                    <a:pt x="6672" y="28488"/>
                    <a:pt x="7339" y="28488"/>
                  </a:cubicBezTo>
                  <a:cubicBezTo>
                    <a:pt x="8607" y="28488"/>
                    <a:pt x="9874" y="28821"/>
                    <a:pt x="10942" y="29455"/>
                  </a:cubicBezTo>
                  <a:cubicBezTo>
                    <a:pt x="11642" y="29856"/>
                    <a:pt x="12242" y="30456"/>
                    <a:pt x="12643" y="31156"/>
                  </a:cubicBezTo>
                  <a:cubicBezTo>
                    <a:pt x="12743" y="31323"/>
                    <a:pt x="12843" y="31557"/>
                    <a:pt x="12876" y="31824"/>
                  </a:cubicBezTo>
                  <a:cubicBezTo>
                    <a:pt x="13043" y="31790"/>
                    <a:pt x="13243" y="31757"/>
                    <a:pt x="13410" y="31757"/>
                  </a:cubicBezTo>
                  <a:cubicBezTo>
                    <a:pt x="13877" y="31757"/>
                    <a:pt x="14344" y="31890"/>
                    <a:pt x="14844" y="32257"/>
                  </a:cubicBezTo>
                  <a:cubicBezTo>
                    <a:pt x="15545" y="32791"/>
                    <a:pt x="16112" y="33558"/>
                    <a:pt x="16546" y="34325"/>
                  </a:cubicBezTo>
                  <a:cubicBezTo>
                    <a:pt x="16846" y="34826"/>
                    <a:pt x="17146" y="35426"/>
                    <a:pt x="17246" y="35993"/>
                  </a:cubicBezTo>
                  <a:cubicBezTo>
                    <a:pt x="17480" y="35860"/>
                    <a:pt x="17746" y="35826"/>
                    <a:pt x="18013" y="35826"/>
                  </a:cubicBezTo>
                  <a:cubicBezTo>
                    <a:pt x="18881" y="35826"/>
                    <a:pt x="19714" y="36527"/>
                    <a:pt x="20315" y="37261"/>
                  </a:cubicBezTo>
                  <a:cubicBezTo>
                    <a:pt x="20849" y="37961"/>
                    <a:pt x="21416" y="38595"/>
                    <a:pt x="22049" y="39229"/>
                  </a:cubicBezTo>
                  <a:cubicBezTo>
                    <a:pt x="22516" y="39729"/>
                    <a:pt x="22950" y="40330"/>
                    <a:pt x="23517" y="40730"/>
                  </a:cubicBezTo>
                  <a:cubicBezTo>
                    <a:pt x="23617" y="40630"/>
                    <a:pt x="23684" y="40530"/>
                    <a:pt x="23784" y="40463"/>
                  </a:cubicBezTo>
                  <a:cubicBezTo>
                    <a:pt x="24284" y="39963"/>
                    <a:pt x="25052" y="39796"/>
                    <a:pt x="25785" y="39796"/>
                  </a:cubicBezTo>
                  <a:cubicBezTo>
                    <a:pt x="25986" y="39796"/>
                    <a:pt x="26152" y="39796"/>
                    <a:pt x="26353" y="39829"/>
                  </a:cubicBezTo>
                  <a:cubicBezTo>
                    <a:pt x="27420" y="39929"/>
                    <a:pt x="28487" y="40196"/>
                    <a:pt x="29555" y="40230"/>
                  </a:cubicBezTo>
                  <a:cubicBezTo>
                    <a:pt x="29755" y="40263"/>
                    <a:pt x="29955" y="40263"/>
                    <a:pt x="30155" y="40263"/>
                  </a:cubicBezTo>
                  <a:lnTo>
                    <a:pt x="30589" y="40263"/>
                  </a:lnTo>
                  <a:cubicBezTo>
                    <a:pt x="30089" y="40063"/>
                    <a:pt x="29588" y="39863"/>
                    <a:pt x="29121" y="39629"/>
                  </a:cubicBezTo>
                  <a:cubicBezTo>
                    <a:pt x="27720" y="38895"/>
                    <a:pt x="26486" y="38061"/>
                    <a:pt x="25318" y="37027"/>
                  </a:cubicBezTo>
                  <a:cubicBezTo>
                    <a:pt x="24184" y="36027"/>
                    <a:pt x="23217" y="34792"/>
                    <a:pt x="22350" y="33558"/>
                  </a:cubicBezTo>
                  <a:cubicBezTo>
                    <a:pt x="21482" y="32357"/>
                    <a:pt x="20615" y="31223"/>
                    <a:pt x="20415" y="29755"/>
                  </a:cubicBezTo>
                  <a:cubicBezTo>
                    <a:pt x="20315" y="28888"/>
                    <a:pt x="20248" y="27821"/>
                    <a:pt x="20448" y="26887"/>
                  </a:cubicBezTo>
                  <a:cubicBezTo>
                    <a:pt x="19915" y="26687"/>
                    <a:pt x="19348" y="26119"/>
                    <a:pt x="19047" y="25786"/>
                  </a:cubicBezTo>
                  <a:cubicBezTo>
                    <a:pt x="18247" y="24985"/>
                    <a:pt x="17446" y="24118"/>
                    <a:pt x="16746" y="23217"/>
                  </a:cubicBezTo>
                  <a:cubicBezTo>
                    <a:pt x="15612" y="21716"/>
                    <a:pt x="14511" y="19581"/>
                    <a:pt x="14811" y="17613"/>
                  </a:cubicBezTo>
                  <a:cubicBezTo>
                    <a:pt x="14844" y="17380"/>
                    <a:pt x="14911" y="17180"/>
                    <a:pt x="14978" y="16980"/>
                  </a:cubicBezTo>
                  <a:cubicBezTo>
                    <a:pt x="13510" y="16312"/>
                    <a:pt x="12376" y="14511"/>
                    <a:pt x="11876" y="13110"/>
                  </a:cubicBezTo>
                  <a:cubicBezTo>
                    <a:pt x="11575" y="12243"/>
                    <a:pt x="11509" y="11242"/>
                    <a:pt x="11809" y="10375"/>
                  </a:cubicBezTo>
                  <a:cubicBezTo>
                    <a:pt x="11642" y="10208"/>
                    <a:pt x="11342" y="10108"/>
                    <a:pt x="11142" y="9975"/>
                  </a:cubicBezTo>
                  <a:cubicBezTo>
                    <a:pt x="10808" y="9741"/>
                    <a:pt x="10508" y="9441"/>
                    <a:pt x="10174" y="9174"/>
                  </a:cubicBezTo>
                  <a:cubicBezTo>
                    <a:pt x="9541" y="8674"/>
                    <a:pt x="8873" y="8207"/>
                    <a:pt x="8506" y="7473"/>
                  </a:cubicBezTo>
                  <a:cubicBezTo>
                    <a:pt x="8140" y="6772"/>
                    <a:pt x="8173" y="6038"/>
                    <a:pt x="8440" y="5371"/>
                  </a:cubicBezTo>
                  <a:cubicBezTo>
                    <a:pt x="8340" y="5271"/>
                    <a:pt x="8273" y="5171"/>
                    <a:pt x="8173" y="5138"/>
                  </a:cubicBezTo>
                  <a:cubicBezTo>
                    <a:pt x="7873" y="4971"/>
                    <a:pt x="7406" y="4938"/>
                    <a:pt x="7072" y="4838"/>
                  </a:cubicBezTo>
                  <a:cubicBezTo>
                    <a:pt x="6372" y="4604"/>
                    <a:pt x="5704" y="4437"/>
                    <a:pt x="5071" y="4004"/>
                  </a:cubicBezTo>
                  <a:cubicBezTo>
                    <a:pt x="4103" y="3270"/>
                    <a:pt x="3169" y="2102"/>
                    <a:pt x="4437" y="1168"/>
                  </a:cubicBezTo>
                  <a:cubicBezTo>
                    <a:pt x="5104" y="668"/>
                    <a:pt x="5838" y="401"/>
                    <a:pt x="6605" y="401"/>
                  </a:cubicBezTo>
                  <a:cubicBezTo>
                    <a:pt x="7072" y="401"/>
                    <a:pt x="7572" y="501"/>
                    <a:pt x="8073" y="701"/>
                  </a:cubicBezTo>
                  <a:cubicBezTo>
                    <a:pt x="9207" y="1168"/>
                    <a:pt x="10341" y="2069"/>
                    <a:pt x="10975" y="3136"/>
                  </a:cubicBezTo>
                  <a:cubicBezTo>
                    <a:pt x="11042" y="3203"/>
                    <a:pt x="11075" y="3236"/>
                    <a:pt x="11075" y="3303"/>
                  </a:cubicBezTo>
                  <a:cubicBezTo>
                    <a:pt x="11876" y="3403"/>
                    <a:pt x="12543" y="4037"/>
                    <a:pt x="13010" y="4771"/>
                  </a:cubicBezTo>
                  <a:cubicBezTo>
                    <a:pt x="13343" y="5338"/>
                    <a:pt x="13710" y="5938"/>
                    <a:pt x="13910" y="6572"/>
                  </a:cubicBezTo>
                  <a:cubicBezTo>
                    <a:pt x="14044" y="7006"/>
                    <a:pt x="14144" y="7406"/>
                    <a:pt x="14311" y="7840"/>
                  </a:cubicBezTo>
                  <a:cubicBezTo>
                    <a:pt x="14444" y="8173"/>
                    <a:pt x="14644" y="8474"/>
                    <a:pt x="14678" y="8807"/>
                  </a:cubicBezTo>
                  <a:cubicBezTo>
                    <a:pt x="15411" y="9174"/>
                    <a:pt x="16079" y="9908"/>
                    <a:pt x="16646" y="10542"/>
                  </a:cubicBezTo>
                  <a:cubicBezTo>
                    <a:pt x="17213" y="11209"/>
                    <a:pt x="17646" y="11909"/>
                    <a:pt x="17880" y="12777"/>
                  </a:cubicBezTo>
                  <a:cubicBezTo>
                    <a:pt x="18080" y="13577"/>
                    <a:pt x="18447" y="14344"/>
                    <a:pt x="18547" y="15145"/>
                  </a:cubicBezTo>
                  <a:cubicBezTo>
                    <a:pt x="19247" y="15345"/>
                    <a:pt x="19881" y="15912"/>
                    <a:pt x="20382" y="16379"/>
                  </a:cubicBezTo>
                  <a:cubicBezTo>
                    <a:pt x="21049" y="17080"/>
                    <a:pt x="21616" y="17980"/>
                    <a:pt x="22083" y="18781"/>
                  </a:cubicBezTo>
                  <a:cubicBezTo>
                    <a:pt x="22583" y="19648"/>
                    <a:pt x="22950" y="20582"/>
                    <a:pt x="23284" y="21516"/>
                  </a:cubicBezTo>
                  <a:cubicBezTo>
                    <a:pt x="23484" y="22050"/>
                    <a:pt x="23651" y="22584"/>
                    <a:pt x="23884" y="23084"/>
                  </a:cubicBezTo>
                  <a:cubicBezTo>
                    <a:pt x="24018" y="23384"/>
                    <a:pt x="24151" y="23684"/>
                    <a:pt x="24184" y="23985"/>
                  </a:cubicBezTo>
                  <a:lnTo>
                    <a:pt x="24218" y="23985"/>
                  </a:lnTo>
                  <a:cubicBezTo>
                    <a:pt x="25619" y="24151"/>
                    <a:pt x="26619" y="24952"/>
                    <a:pt x="27487" y="26053"/>
                  </a:cubicBezTo>
                  <a:cubicBezTo>
                    <a:pt x="28421" y="27187"/>
                    <a:pt x="29288" y="28488"/>
                    <a:pt x="29855" y="29856"/>
                  </a:cubicBezTo>
                  <a:cubicBezTo>
                    <a:pt x="30489" y="31257"/>
                    <a:pt x="31423" y="32557"/>
                    <a:pt x="32223" y="33858"/>
                  </a:cubicBezTo>
                  <a:cubicBezTo>
                    <a:pt x="32657" y="34559"/>
                    <a:pt x="33157" y="35159"/>
                    <a:pt x="33724" y="35760"/>
                  </a:cubicBezTo>
                  <a:cubicBezTo>
                    <a:pt x="34125" y="36193"/>
                    <a:pt x="34525" y="36694"/>
                    <a:pt x="34959" y="37127"/>
                  </a:cubicBezTo>
                  <a:cubicBezTo>
                    <a:pt x="35326" y="36360"/>
                    <a:pt x="35793" y="35626"/>
                    <a:pt x="36293" y="34926"/>
                  </a:cubicBezTo>
                  <a:lnTo>
                    <a:pt x="36226" y="34926"/>
                  </a:lnTo>
                  <a:cubicBezTo>
                    <a:pt x="36126" y="34926"/>
                    <a:pt x="36026" y="34892"/>
                    <a:pt x="35926" y="34826"/>
                  </a:cubicBezTo>
                  <a:cubicBezTo>
                    <a:pt x="35025" y="33992"/>
                    <a:pt x="34225" y="33191"/>
                    <a:pt x="33658" y="32090"/>
                  </a:cubicBezTo>
                  <a:cubicBezTo>
                    <a:pt x="33091" y="31123"/>
                    <a:pt x="32724" y="30056"/>
                    <a:pt x="32524" y="28922"/>
                  </a:cubicBezTo>
                  <a:cubicBezTo>
                    <a:pt x="32357" y="27921"/>
                    <a:pt x="32223" y="26920"/>
                    <a:pt x="32390" y="25886"/>
                  </a:cubicBezTo>
                  <a:cubicBezTo>
                    <a:pt x="32557" y="24752"/>
                    <a:pt x="32824" y="23684"/>
                    <a:pt x="32824" y="22484"/>
                  </a:cubicBezTo>
                  <a:cubicBezTo>
                    <a:pt x="32824" y="21683"/>
                    <a:pt x="33291" y="20616"/>
                    <a:pt x="33958" y="20149"/>
                  </a:cubicBezTo>
                  <a:cubicBezTo>
                    <a:pt x="33991" y="20149"/>
                    <a:pt x="34025" y="20115"/>
                    <a:pt x="34025" y="20115"/>
                  </a:cubicBezTo>
                  <a:cubicBezTo>
                    <a:pt x="33958" y="19448"/>
                    <a:pt x="34258" y="18714"/>
                    <a:pt x="34525" y="18180"/>
                  </a:cubicBezTo>
                  <a:cubicBezTo>
                    <a:pt x="34959" y="17413"/>
                    <a:pt x="35526" y="16913"/>
                    <a:pt x="36160" y="16346"/>
                  </a:cubicBezTo>
                  <a:cubicBezTo>
                    <a:pt x="36526" y="16012"/>
                    <a:pt x="36860" y="15679"/>
                    <a:pt x="37127" y="15278"/>
                  </a:cubicBezTo>
                  <a:cubicBezTo>
                    <a:pt x="37260" y="15012"/>
                    <a:pt x="37327" y="14745"/>
                    <a:pt x="37527" y="14511"/>
                  </a:cubicBezTo>
                  <a:cubicBezTo>
                    <a:pt x="37627" y="14411"/>
                    <a:pt x="37727" y="14344"/>
                    <a:pt x="37861" y="14278"/>
                  </a:cubicBezTo>
                  <a:cubicBezTo>
                    <a:pt x="37861" y="13911"/>
                    <a:pt x="37727" y="13310"/>
                    <a:pt x="37727" y="13177"/>
                  </a:cubicBezTo>
                  <a:cubicBezTo>
                    <a:pt x="37661" y="12610"/>
                    <a:pt x="37561" y="11943"/>
                    <a:pt x="37394" y="11409"/>
                  </a:cubicBezTo>
                  <a:cubicBezTo>
                    <a:pt x="37227" y="10775"/>
                    <a:pt x="37060" y="10208"/>
                    <a:pt x="36760" y="9641"/>
                  </a:cubicBezTo>
                  <a:cubicBezTo>
                    <a:pt x="36560" y="9241"/>
                    <a:pt x="36426" y="8874"/>
                    <a:pt x="36393" y="8440"/>
                  </a:cubicBezTo>
                  <a:cubicBezTo>
                    <a:pt x="36360" y="8307"/>
                    <a:pt x="36493" y="8207"/>
                    <a:pt x="36593" y="8207"/>
                  </a:cubicBezTo>
                  <a:cubicBezTo>
                    <a:pt x="37160" y="8207"/>
                    <a:pt x="37627" y="8540"/>
                    <a:pt x="38061" y="8874"/>
                  </a:cubicBezTo>
                  <a:cubicBezTo>
                    <a:pt x="38561" y="9241"/>
                    <a:pt x="38962" y="9641"/>
                    <a:pt x="39328" y="10141"/>
                  </a:cubicBezTo>
                  <a:cubicBezTo>
                    <a:pt x="39862" y="10942"/>
                    <a:pt x="40196" y="11776"/>
                    <a:pt x="40262" y="12710"/>
                  </a:cubicBezTo>
                  <a:cubicBezTo>
                    <a:pt x="40296" y="13010"/>
                    <a:pt x="40396" y="15078"/>
                    <a:pt x="39996" y="15745"/>
                  </a:cubicBezTo>
                  <a:cubicBezTo>
                    <a:pt x="40262" y="16479"/>
                    <a:pt x="40196" y="17380"/>
                    <a:pt x="39862" y="18147"/>
                  </a:cubicBezTo>
                  <a:cubicBezTo>
                    <a:pt x="39529" y="18881"/>
                    <a:pt x="38828" y="19481"/>
                    <a:pt x="38261" y="20048"/>
                  </a:cubicBezTo>
                  <a:cubicBezTo>
                    <a:pt x="37827" y="20449"/>
                    <a:pt x="37294" y="21183"/>
                    <a:pt x="36693" y="21483"/>
                  </a:cubicBezTo>
                  <a:cubicBezTo>
                    <a:pt x="36727" y="21783"/>
                    <a:pt x="36693" y="22117"/>
                    <a:pt x="36627" y="22484"/>
                  </a:cubicBezTo>
                  <a:cubicBezTo>
                    <a:pt x="36426" y="23718"/>
                    <a:pt x="36393" y="24819"/>
                    <a:pt x="36593" y="26053"/>
                  </a:cubicBezTo>
                  <a:cubicBezTo>
                    <a:pt x="36760" y="27187"/>
                    <a:pt x="37027" y="28221"/>
                    <a:pt x="37727" y="29155"/>
                  </a:cubicBezTo>
                  <a:cubicBezTo>
                    <a:pt x="38028" y="29522"/>
                    <a:pt x="38261" y="29956"/>
                    <a:pt x="38595" y="30289"/>
                  </a:cubicBezTo>
                  <a:cubicBezTo>
                    <a:pt x="38161" y="29455"/>
                    <a:pt x="37994" y="28488"/>
                    <a:pt x="37961" y="27521"/>
                  </a:cubicBezTo>
                  <a:cubicBezTo>
                    <a:pt x="37927" y="26386"/>
                    <a:pt x="38294" y="25185"/>
                    <a:pt x="38861" y="24218"/>
                  </a:cubicBezTo>
                  <a:cubicBezTo>
                    <a:pt x="39195" y="23718"/>
                    <a:pt x="39562" y="23317"/>
                    <a:pt x="39962" y="22917"/>
                  </a:cubicBezTo>
                  <a:cubicBezTo>
                    <a:pt x="40229" y="22617"/>
                    <a:pt x="40463" y="22250"/>
                    <a:pt x="40896" y="22183"/>
                  </a:cubicBezTo>
                  <a:lnTo>
                    <a:pt x="40963" y="22183"/>
                  </a:lnTo>
                  <a:cubicBezTo>
                    <a:pt x="41196" y="22183"/>
                    <a:pt x="41430" y="22383"/>
                    <a:pt x="41330" y="22650"/>
                  </a:cubicBezTo>
                  <a:cubicBezTo>
                    <a:pt x="41096" y="23317"/>
                    <a:pt x="41363" y="24285"/>
                    <a:pt x="41530" y="24952"/>
                  </a:cubicBezTo>
                  <a:cubicBezTo>
                    <a:pt x="41730" y="25619"/>
                    <a:pt x="41997" y="26286"/>
                    <a:pt x="42231" y="26953"/>
                  </a:cubicBezTo>
                  <a:cubicBezTo>
                    <a:pt x="42464" y="27654"/>
                    <a:pt x="42698" y="28421"/>
                    <a:pt x="43131" y="29055"/>
                  </a:cubicBezTo>
                  <a:cubicBezTo>
                    <a:pt x="43431" y="29489"/>
                    <a:pt x="43665" y="30089"/>
                    <a:pt x="44032" y="30456"/>
                  </a:cubicBezTo>
                  <a:cubicBezTo>
                    <a:pt x="44065" y="30489"/>
                    <a:pt x="44065" y="30523"/>
                    <a:pt x="44099" y="30556"/>
                  </a:cubicBezTo>
                  <a:cubicBezTo>
                    <a:pt x="44132" y="30589"/>
                    <a:pt x="44165" y="30623"/>
                    <a:pt x="44199" y="30689"/>
                  </a:cubicBezTo>
                  <a:lnTo>
                    <a:pt x="44265" y="30689"/>
                  </a:lnTo>
                  <a:cubicBezTo>
                    <a:pt x="44399" y="30689"/>
                    <a:pt x="44499" y="30656"/>
                    <a:pt x="44632" y="30656"/>
                  </a:cubicBezTo>
                  <a:cubicBezTo>
                    <a:pt x="44699" y="30656"/>
                    <a:pt x="44766" y="30689"/>
                    <a:pt x="44866" y="30689"/>
                  </a:cubicBezTo>
                  <a:cubicBezTo>
                    <a:pt x="44866" y="30623"/>
                    <a:pt x="44899" y="30589"/>
                    <a:pt x="44932" y="30556"/>
                  </a:cubicBezTo>
                  <a:cubicBezTo>
                    <a:pt x="44966" y="30523"/>
                    <a:pt x="44966" y="30489"/>
                    <a:pt x="44999" y="30456"/>
                  </a:cubicBezTo>
                  <a:cubicBezTo>
                    <a:pt x="45366" y="30089"/>
                    <a:pt x="45600" y="29489"/>
                    <a:pt x="45900" y="29055"/>
                  </a:cubicBezTo>
                  <a:cubicBezTo>
                    <a:pt x="46333" y="28421"/>
                    <a:pt x="46600" y="27654"/>
                    <a:pt x="46834" y="26953"/>
                  </a:cubicBezTo>
                  <a:cubicBezTo>
                    <a:pt x="47034" y="26286"/>
                    <a:pt x="47301" y="25619"/>
                    <a:pt x="47501" y="24952"/>
                  </a:cubicBezTo>
                  <a:cubicBezTo>
                    <a:pt x="47668" y="24285"/>
                    <a:pt x="47968" y="23317"/>
                    <a:pt x="47701" y="22650"/>
                  </a:cubicBezTo>
                  <a:cubicBezTo>
                    <a:pt x="47601" y="22383"/>
                    <a:pt x="47868" y="22183"/>
                    <a:pt x="48068" y="22183"/>
                  </a:cubicBezTo>
                  <a:lnTo>
                    <a:pt x="48135" y="22183"/>
                  </a:lnTo>
                  <a:cubicBezTo>
                    <a:pt x="48568" y="22250"/>
                    <a:pt x="48802" y="22617"/>
                    <a:pt x="49069" y="22917"/>
                  </a:cubicBezTo>
                  <a:cubicBezTo>
                    <a:pt x="49469" y="23317"/>
                    <a:pt x="49869" y="23718"/>
                    <a:pt x="50170" y="24218"/>
                  </a:cubicBezTo>
                  <a:cubicBezTo>
                    <a:pt x="50770" y="25185"/>
                    <a:pt x="51104" y="26386"/>
                    <a:pt x="51070" y="27521"/>
                  </a:cubicBezTo>
                  <a:cubicBezTo>
                    <a:pt x="51037" y="28488"/>
                    <a:pt x="50870" y="29455"/>
                    <a:pt x="50436" y="30289"/>
                  </a:cubicBezTo>
                  <a:cubicBezTo>
                    <a:pt x="50770" y="29956"/>
                    <a:pt x="51037" y="29522"/>
                    <a:pt x="51304" y="29155"/>
                  </a:cubicBezTo>
                  <a:cubicBezTo>
                    <a:pt x="52004" y="28221"/>
                    <a:pt x="52271" y="27187"/>
                    <a:pt x="52438" y="26053"/>
                  </a:cubicBezTo>
                  <a:cubicBezTo>
                    <a:pt x="52638" y="24819"/>
                    <a:pt x="52605" y="23718"/>
                    <a:pt x="52404" y="22484"/>
                  </a:cubicBezTo>
                  <a:cubicBezTo>
                    <a:pt x="52338" y="22117"/>
                    <a:pt x="52304" y="21783"/>
                    <a:pt x="52338" y="21483"/>
                  </a:cubicBezTo>
                  <a:cubicBezTo>
                    <a:pt x="51771" y="21183"/>
                    <a:pt x="51204" y="20449"/>
                    <a:pt x="50770" y="20048"/>
                  </a:cubicBezTo>
                  <a:cubicBezTo>
                    <a:pt x="50203" y="19481"/>
                    <a:pt x="49502" y="18881"/>
                    <a:pt x="49202" y="18147"/>
                  </a:cubicBezTo>
                  <a:cubicBezTo>
                    <a:pt x="48835" y="17380"/>
                    <a:pt x="48769" y="16479"/>
                    <a:pt x="49035" y="15745"/>
                  </a:cubicBezTo>
                  <a:cubicBezTo>
                    <a:pt x="48635" y="15078"/>
                    <a:pt x="48735" y="13010"/>
                    <a:pt x="48769" y="12710"/>
                  </a:cubicBezTo>
                  <a:cubicBezTo>
                    <a:pt x="48835" y="11776"/>
                    <a:pt x="49169" y="10942"/>
                    <a:pt x="49703" y="10141"/>
                  </a:cubicBezTo>
                  <a:cubicBezTo>
                    <a:pt x="50069" y="9641"/>
                    <a:pt x="50470" y="9241"/>
                    <a:pt x="50970" y="8874"/>
                  </a:cubicBezTo>
                  <a:cubicBezTo>
                    <a:pt x="51437" y="8540"/>
                    <a:pt x="51871" y="8207"/>
                    <a:pt x="52438" y="8207"/>
                  </a:cubicBezTo>
                  <a:cubicBezTo>
                    <a:pt x="52538" y="8207"/>
                    <a:pt x="52671" y="8307"/>
                    <a:pt x="52671" y="8440"/>
                  </a:cubicBezTo>
                  <a:cubicBezTo>
                    <a:pt x="52605" y="8874"/>
                    <a:pt x="52471" y="9241"/>
                    <a:pt x="52271" y="9641"/>
                  </a:cubicBezTo>
                  <a:cubicBezTo>
                    <a:pt x="51971" y="10208"/>
                    <a:pt x="51804" y="10775"/>
                    <a:pt x="51637" y="11409"/>
                  </a:cubicBezTo>
                  <a:cubicBezTo>
                    <a:pt x="51470" y="11943"/>
                    <a:pt x="51404" y="12610"/>
                    <a:pt x="51304" y="13177"/>
                  </a:cubicBezTo>
                  <a:cubicBezTo>
                    <a:pt x="51304" y="13310"/>
                    <a:pt x="51204" y="13911"/>
                    <a:pt x="51170" y="14278"/>
                  </a:cubicBezTo>
                  <a:cubicBezTo>
                    <a:pt x="51304" y="14344"/>
                    <a:pt x="51404" y="14411"/>
                    <a:pt x="51504" y="14511"/>
                  </a:cubicBezTo>
                  <a:cubicBezTo>
                    <a:pt x="51704" y="14745"/>
                    <a:pt x="51771" y="15012"/>
                    <a:pt x="51937" y="15278"/>
                  </a:cubicBezTo>
                  <a:cubicBezTo>
                    <a:pt x="52171" y="15679"/>
                    <a:pt x="52505" y="16012"/>
                    <a:pt x="52871" y="16346"/>
                  </a:cubicBezTo>
                  <a:cubicBezTo>
                    <a:pt x="53505" y="16913"/>
                    <a:pt x="54106" y="17413"/>
                    <a:pt x="54506" y="18180"/>
                  </a:cubicBezTo>
                  <a:cubicBezTo>
                    <a:pt x="54773" y="18714"/>
                    <a:pt x="55073" y="19448"/>
                    <a:pt x="55006" y="20115"/>
                  </a:cubicBezTo>
                  <a:cubicBezTo>
                    <a:pt x="55040" y="20115"/>
                    <a:pt x="55040" y="20149"/>
                    <a:pt x="55073" y="20149"/>
                  </a:cubicBezTo>
                  <a:cubicBezTo>
                    <a:pt x="55740" y="20616"/>
                    <a:pt x="56207" y="21683"/>
                    <a:pt x="56207" y="22484"/>
                  </a:cubicBezTo>
                  <a:cubicBezTo>
                    <a:pt x="56207" y="23684"/>
                    <a:pt x="56474" y="24752"/>
                    <a:pt x="56674" y="25886"/>
                  </a:cubicBezTo>
                  <a:cubicBezTo>
                    <a:pt x="56841" y="26920"/>
                    <a:pt x="56708" y="27921"/>
                    <a:pt x="56507" y="28922"/>
                  </a:cubicBezTo>
                  <a:cubicBezTo>
                    <a:pt x="56307" y="30056"/>
                    <a:pt x="55940" y="31123"/>
                    <a:pt x="55407" y="32090"/>
                  </a:cubicBezTo>
                  <a:cubicBezTo>
                    <a:pt x="54806" y="33191"/>
                    <a:pt x="54006" y="33992"/>
                    <a:pt x="53105" y="34826"/>
                  </a:cubicBezTo>
                  <a:cubicBezTo>
                    <a:pt x="53038" y="34892"/>
                    <a:pt x="52905" y="34926"/>
                    <a:pt x="52805" y="34926"/>
                  </a:cubicBezTo>
                  <a:lnTo>
                    <a:pt x="52738" y="34926"/>
                  </a:lnTo>
                  <a:cubicBezTo>
                    <a:pt x="53272" y="35626"/>
                    <a:pt x="53705" y="36360"/>
                    <a:pt x="54072" y="37127"/>
                  </a:cubicBezTo>
                  <a:cubicBezTo>
                    <a:pt x="54506" y="36694"/>
                    <a:pt x="54906" y="36193"/>
                    <a:pt x="55307" y="35760"/>
                  </a:cubicBezTo>
                  <a:cubicBezTo>
                    <a:pt x="55874" y="35159"/>
                    <a:pt x="56407" y="34559"/>
                    <a:pt x="56808" y="33858"/>
                  </a:cubicBezTo>
                  <a:cubicBezTo>
                    <a:pt x="57608" y="32557"/>
                    <a:pt x="58542" y="31257"/>
                    <a:pt x="59176" y="29856"/>
                  </a:cubicBezTo>
                  <a:cubicBezTo>
                    <a:pt x="59776" y="28488"/>
                    <a:pt x="60610" y="27187"/>
                    <a:pt x="61544" y="26053"/>
                  </a:cubicBezTo>
                  <a:cubicBezTo>
                    <a:pt x="62412" y="24952"/>
                    <a:pt x="63412" y="24151"/>
                    <a:pt x="64813" y="23985"/>
                  </a:cubicBezTo>
                  <a:lnTo>
                    <a:pt x="64847" y="23985"/>
                  </a:lnTo>
                  <a:cubicBezTo>
                    <a:pt x="64880" y="23684"/>
                    <a:pt x="65013" y="23384"/>
                    <a:pt x="65147" y="23084"/>
                  </a:cubicBezTo>
                  <a:cubicBezTo>
                    <a:pt x="65380" y="22584"/>
                    <a:pt x="65547" y="22050"/>
                    <a:pt x="65747" y="21516"/>
                  </a:cubicBezTo>
                  <a:cubicBezTo>
                    <a:pt x="66081" y="20582"/>
                    <a:pt x="66448" y="19648"/>
                    <a:pt x="66948" y="18781"/>
                  </a:cubicBezTo>
                  <a:cubicBezTo>
                    <a:pt x="67449" y="17980"/>
                    <a:pt x="67982" y="17080"/>
                    <a:pt x="68649" y="16379"/>
                  </a:cubicBezTo>
                  <a:cubicBezTo>
                    <a:pt x="69150" y="15912"/>
                    <a:pt x="69784" y="15345"/>
                    <a:pt x="70484" y="15145"/>
                  </a:cubicBezTo>
                  <a:cubicBezTo>
                    <a:pt x="70584" y="14344"/>
                    <a:pt x="70951" y="13577"/>
                    <a:pt x="71151" y="12777"/>
                  </a:cubicBezTo>
                  <a:cubicBezTo>
                    <a:pt x="71385" y="11909"/>
                    <a:pt x="71818" y="11209"/>
                    <a:pt x="72419" y="10542"/>
                  </a:cubicBezTo>
                  <a:cubicBezTo>
                    <a:pt x="72986" y="9908"/>
                    <a:pt x="73620" y="9174"/>
                    <a:pt x="74353" y="8807"/>
                  </a:cubicBezTo>
                  <a:cubicBezTo>
                    <a:pt x="74387" y="8474"/>
                    <a:pt x="74587" y="8173"/>
                    <a:pt x="74720" y="7840"/>
                  </a:cubicBezTo>
                  <a:cubicBezTo>
                    <a:pt x="74887" y="7406"/>
                    <a:pt x="74987" y="7006"/>
                    <a:pt x="75121" y="6572"/>
                  </a:cubicBezTo>
                  <a:cubicBezTo>
                    <a:pt x="75354" y="5938"/>
                    <a:pt x="75688" y="5338"/>
                    <a:pt x="76021" y="4771"/>
                  </a:cubicBezTo>
                  <a:cubicBezTo>
                    <a:pt x="76488" y="4037"/>
                    <a:pt x="77155" y="3403"/>
                    <a:pt x="77956" y="3303"/>
                  </a:cubicBezTo>
                  <a:cubicBezTo>
                    <a:pt x="77989" y="3236"/>
                    <a:pt x="78023" y="3203"/>
                    <a:pt x="78056" y="3136"/>
                  </a:cubicBezTo>
                  <a:cubicBezTo>
                    <a:pt x="78690" y="2069"/>
                    <a:pt x="79824" y="1168"/>
                    <a:pt x="80958" y="701"/>
                  </a:cubicBezTo>
                  <a:cubicBezTo>
                    <a:pt x="81459" y="501"/>
                    <a:pt x="81959" y="401"/>
                    <a:pt x="82426" y="401"/>
                  </a:cubicBezTo>
                  <a:close/>
                  <a:moveTo>
                    <a:pt x="6605" y="1"/>
                  </a:moveTo>
                  <a:cubicBezTo>
                    <a:pt x="5771" y="1"/>
                    <a:pt x="4937" y="268"/>
                    <a:pt x="4170" y="835"/>
                  </a:cubicBezTo>
                  <a:cubicBezTo>
                    <a:pt x="3536" y="1302"/>
                    <a:pt x="3403" y="1835"/>
                    <a:pt x="3403" y="2202"/>
                  </a:cubicBezTo>
                  <a:cubicBezTo>
                    <a:pt x="3403" y="3170"/>
                    <a:pt x="4303" y="3937"/>
                    <a:pt x="4837" y="4337"/>
                  </a:cubicBezTo>
                  <a:cubicBezTo>
                    <a:pt x="5404" y="4738"/>
                    <a:pt x="6038" y="4938"/>
                    <a:pt x="6605" y="5104"/>
                  </a:cubicBezTo>
                  <a:cubicBezTo>
                    <a:pt x="6739" y="5138"/>
                    <a:pt x="6839" y="5171"/>
                    <a:pt x="6972" y="5238"/>
                  </a:cubicBezTo>
                  <a:cubicBezTo>
                    <a:pt x="7105" y="5271"/>
                    <a:pt x="7239" y="5305"/>
                    <a:pt x="7406" y="5338"/>
                  </a:cubicBezTo>
                  <a:cubicBezTo>
                    <a:pt x="7606" y="5371"/>
                    <a:pt x="7839" y="5438"/>
                    <a:pt x="7939" y="5505"/>
                  </a:cubicBezTo>
                  <a:cubicBezTo>
                    <a:pt x="7706" y="6239"/>
                    <a:pt x="7773" y="6972"/>
                    <a:pt x="8140" y="7673"/>
                  </a:cubicBezTo>
                  <a:cubicBezTo>
                    <a:pt x="8506" y="8407"/>
                    <a:pt x="9107" y="8874"/>
                    <a:pt x="9707" y="9341"/>
                  </a:cubicBezTo>
                  <a:cubicBezTo>
                    <a:pt x="9774" y="9408"/>
                    <a:pt x="9874" y="9441"/>
                    <a:pt x="9941" y="9508"/>
                  </a:cubicBezTo>
                  <a:cubicBezTo>
                    <a:pt x="10041" y="9608"/>
                    <a:pt x="10174" y="9708"/>
                    <a:pt x="10274" y="9808"/>
                  </a:cubicBezTo>
                  <a:cubicBezTo>
                    <a:pt x="10475" y="10008"/>
                    <a:pt x="10675" y="10175"/>
                    <a:pt x="10908" y="10342"/>
                  </a:cubicBezTo>
                  <a:cubicBezTo>
                    <a:pt x="11008" y="10408"/>
                    <a:pt x="11142" y="10442"/>
                    <a:pt x="11242" y="10508"/>
                  </a:cubicBezTo>
                  <a:cubicBezTo>
                    <a:pt x="11275" y="10542"/>
                    <a:pt x="11308" y="10542"/>
                    <a:pt x="11342" y="10542"/>
                  </a:cubicBezTo>
                  <a:cubicBezTo>
                    <a:pt x="11108" y="11376"/>
                    <a:pt x="11175" y="12343"/>
                    <a:pt x="11509" y="13244"/>
                  </a:cubicBezTo>
                  <a:cubicBezTo>
                    <a:pt x="11976" y="14578"/>
                    <a:pt x="13043" y="16346"/>
                    <a:pt x="14477" y="17213"/>
                  </a:cubicBezTo>
                  <a:cubicBezTo>
                    <a:pt x="14444" y="17313"/>
                    <a:pt x="14444" y="17447"/>
                    <a:pt x="14411" y="17547"/>
                  </a:cubicBezTo>
                  <a:cubicBezTo>
                    <a:pt x="14044" y="20015"/>
                    <a:pt x="15712" y="22517"/>
                    <a:pt x="16445" y="23484"/>
                  </a:cubicBezTo>
                  <a:cubicBezTo>
                    <a:pt x="17046" y="24285"/>
                    <a:pt x="17780" y="25119"/>
                    <a:pt x="18747" y="26086"/>
                  </a:cubicBezTo>
                  <a:lnTo>
                    <a:pt x="18780" y="26119"/>
                  </a:lnTo>
                  <a:cubicBezTo>
                    <a:pt x="19081" y="26420"/>
                    <a:pt x="19514" y="26853"/>
                    <a:pt x="19981" y="27120"/>
                  </a:cubicBezTo>
                  <a:cubicBezTo>
                    <a:pt x="19881" y="27887"/>
                    <a:pt x="19881" y="28788"/>
                    <a:pt x="20015" y="29789"/>
                  </a:cubicBezTo>
                  <a:cubicBezTo>
                    <a:pt x="20215" y="31290"/>
                    <a:pt x="21049" y="32424"/>
                    <a:pt x="21816" y="33558"/>
                  </a:cubicBezTo>
                  <a:lnTo>
                    <a:pt x="22016" y="33792"/>
                  </a:lnTo>
                  <a:cubicBezTo>
                    <a:pt x="22750" y="34859"/>
                    <a:pt x="23784" y="36193"/>
                    <a:pt x="25052" y="37328"/>
                  </a:cubicBezTo>
                  <a:cubicBezTo>
                    <a:pt x="26086" y="38262"/>
                    <a:pt x="27186" y="39029"/>
                    <a:pt x="28387" y="39696"/>
                  </a:cubicBezTo>
                  <a:cubicBezTo>
                    <a:pt x="28187" y="39663"/>
                    <a:pt x="27987" y="39629"/>
                    <a:pt x="27754" y="39596"/>
                  </a:cubicBezTo>
                  <a:cubicBezTo>
                    <a:pt x="27320" y="39529"/>
                    <a:pt x="26853" y="39462"/>
                    <a:pt x="26386" y="39396"/>
                  </a:cubicBezTo>
                  <a:cubicBezTo>
                    <a:pt x="26186" y="39396"/>
                    <a:pt x="25986" y="39362"/>
                    <a:pt x="25785" y="39362"/>
                  </a:cubicBezTo>
                  <a:cubicBezTo>
                    <a:pt x="24785" y="39362"/>
                    <a:pt x="24018" y="39629"/>
                    <a:pt x="23484" y="40163"/>
                  </a:cubicBezTo>
                  <a:cubicBezTo>
                    <a:pt x="23217" y="39929"/>
                    <a:pt x="22983" y="39663"/>
                    <a:pt x="22783" y="39429"/>
                  </a:cubicBezTo>
                  <a:cubicBezTo>
                    <a:pt x="22617" y="39262"/>
                    <a:pt x="22483" y="39095"/>
                    <a:pt x="22350" y="38962"/>
                  </a:cubicBezTo>
                  <a:cubicBezTo>
                    <a:pt x="21649" y="38228"/>
                    <a:pt x="21115" y="37628"/>
                    <a:pt x="20648" y="37027"/>
                  </a:cubicBezTo>
                  <a:cubicBezTo>
                    <a:pt x="20048" y="36293"/>
                    <a:pt x="19114" y="35393"/>
                    <a:pt x="18013" y="35393"/>
                  </a:cubicBezTo>
                  <a:cubicBezTo>
                    <a:pt x="17846" y="35393"/>
                    <a:pt x="17680" y="35426"/>
                    <a:pt x="17546" y="35460"/>
                  </a:cubicBezTo>
                  <a:cubicBezTo>
                    <a:pt x="17379" y="34993"/>
                    <a:pt x="17146" y="34559"/>
                    <a:pt x="16912" y="34125"/>
                  </a:cubicBezTo>
                  <a:cubicBezTo>
                    <a:pt x="16379" y="33191"/>
                    <a:pt x="15778" y="32457"/>
                    <a:pt x="15078" y="31924"/>
                  </a:cubicBezTo>
                  <a:cubicBezTo>
                    <a:pt x="14577" y="31523"/>
                    <a:pt x="14010" y="31323"/>
                    <a:pt x="13410" y="31323"/>
                  </a:cubicBezTo>
                  <a:cubicBezTo>
                    <a:pt x="13343" y="31323"/>
                    <a:pt x="13277" y="31323"/>
                    <a:pt x="13210" y="31357"/>
                  </a:cubicBezTo>
                  <a:cubicBezTo>
                    <a:pt x="13143" y="31156"/>
                    <a:pt x="13043" y="31023"/>
                    <a:pt x="13010" y="30956"/>
                  </a:cubicBezTo>
                  <a:cubicBezTo>
                    <a:pt x="12576" y="30189"/>
                    <a:pt x="11909" y="29522"/>
                    <a:pt x="11142" y="29088"/>
                  </a:cubicBezTo>
                  <a:cubicBezTo>
                    <a:pt x="10041" y="28421"/>
                    <a:pt x="8707" y="28088"/>
                    <a:pt x="7339" y="28088"/>
                  </a:cubicBezTo>
                  <a:cubicBezTo>
                    <a:pt x="6638" y="28088"/>
                    <a:pt x="5938" y="28188"/>
                    <a:pt x="5271" y="28354"/>
                  </a:cubicBezTo>
                  <a:cubicBezTo>
                    <a:pt x="3336" y="28888"/>
                    <a:pt x="1768" y="30089"/>
                    <a:pt x="934" y="31657"/>
                  </a:cubicBezTo>
                  <a:cubicBezTo>
                    <a:pt x="734" y="31990"/>
                    <a:pt x="734" y="32424"/>
                    <a:pt x="901" y="32724"/>
                  </a:cubicBezTo>
                  <a:cubicBezTo>
                    <a:pt x="1068" y="33058"/>
                    <a:pt x="1435" y="33258"/>
                    <a:pt x="1802" y="33291"/>
                  </a:cubicBezTo>
                  <a:lnTo>
                    <a:pt x="1935" y="33291"/>
                  </a:lnTo>
                  <a:cubicBezTo>
                    <a:pt x="2235" y="33291"/>
                    <a:pt x="2536" y="33225"/>
                    <a:pt x="2802" y="33158"/>
                  </a:cubicBezTo>
                  <a:cubicBezTo>
                    <a:pt x="3003" y="33091"/>
                    <a:pt x="3203" y="33024"/>
                    <a:pt x="3369" y="33024"/>
                  </a:cubicBezTo>
                  <a:lnTo>
                    <a:pt x="3436" y="33024"/>
                  </a:lnTo>
                  <a:cubicBezTo>
                    <a:pt x="3736" y="33024"/>
                    <a:pt x="4070" y="33125"/>
                    <a:pt x="4404" y="33225"/>
                  </a:cubicBezTo>
                  <a:cubicBezTo>
                    <a:pt x="4604" y="33291"/>
                    <a:pt x="4770" y="33358"/>
                    <a:pt x="4971" y="33391"/>
                  </a:cubicBezTo>
                  <a:cubicBezTo>
                    <a:pt x="5171" y="33425"/>
                    <a:pt x="5338" y="33458"/>
                    <a:pt x="5538" y="33525"/>
                  </a:cubicBezTo>
                  <a:cubicBezTo>
                    <a:pt x="5905" y="33592"/>
                    <a:pt x="6305" y="33692"/>
                    <a:pt x="6672" y="33792"/>
                  </a:cubicBezTo>
                  <a:cubicBezTo>
                    <a:pt x="7239" y="33925"/>
                    <a:pt x="7806" y="34125"/>
                    <a:pt x="8306" y="34325"/>
                  </a:cubicBezTo>
                  <a:cubicBezTo>
                    <a:pt x="8406" y="34392"/>
                    <a:pt x="8506" y="34459"/>
                    <a:pt x="8640" y="34526"/>
                  </a:cubicBezTo>
                  <a:cubicBezTo>
                    <a:pt x="8707" y="34592"/>
                    <a:pt x="8807" y="34659"/>
                    <a:pt x="8907" y="34726"/>
                  </a:cubicBezTo>
                  <a:cubicBezTo>
                    <a:pt x="8973" y="34759"/>
                    <a:pt x="9007" y="34792"/>
                    <a:pt x="9074" y="34792"/>
                  </a:cubicBezTo>
                  <a:cubicBezTo>
                    <a:pt x="9040" y="34993"/>
                    <a:pt x="9040" y="35193"/>
                    <a:pt x="9107" y="35393"/>
                  </a:cubicBezTo>
                  <a:cubicBezTo>
                    <a:pt x="9274" y="36160"/>
                    <a:pt x="9741" y="36961"/>
                    <a:pt x="10408" y="37628"/>
                  </a:cubicBezTo>
                  <a:cubicBezTo>
                    <a:pt x="11008" y="38195"/>
                    <a:pt x="11709" y="38695"/>
                    <a:pt x="12543" y="39062"/>
                  </a:cubicBezTo>
                  <a:cubicBezTo>
                    <a:pt x="13377" y="39429"/>
                    <a:pt x="14211" y="39529"/>
                    <a:pt x="14944" y="39529"/>
                  </a:cubicBezTo>
                  <a:cubicBezTo>
                    <a:pt x="14944" y="39829"/>
                    <a:pt x="15011" y="40096"/>
                    <a:pt x="15111" y="40396"/>
                  </a:cubicBezTo>
                  <a:cubicBezTo>
                    <a:pt x="15612" y="41964"/>
                    <a:pt x="16879" y="43465"/>
                    <a:pt x="18580" y="44466"/>
                  </a:cubicBezTo>
                  <a:cubicBezTo>
                    <a:pt x="18981" y="44699"/>
                    <a:pt x="19448" y="44900"/>
                    <a:pt x="19915" y="45066"/>
                  </a:cubicBezTo>
                  <a:cubicBezTo>
                    <a:pt x="20248" y="45200"/>
                    <a:pt x="20582" y="45200"/>
                    <a:pt x="20882" y="45233"/>
                  </a:cubicBezTo>
                  <a:lnTo>
                    <a:pt x="21216" y="45233"/>
                  </a:lnTo>
                  <a:cubicBezTo>
                    <a:pt x="21316" y="45267"/>
                    <a:pt x="21416" y="45267"/>
                    <a:pt x="21549" y="45300"/>
                  </a:cubicBezTo>
                  <a:cubicBezTo>
                    <a:pt x="21749" y="45333"/>
                    <a:pt x="21949" y="45367"/>
                    <a:pt x="22183" y="45367"/>
                  </a:cubicBezTo>
                  <a:cubicBezTo>
                    <a:pt x="22316" y="45367"/>
                    <a:pt x="22450" y="45333"/>
                    <a:pt x="22583" y="45300"/>
                  </a:cubicBezTo>
                  <a:cubicBezTo>
                    <a:pt x="22683" y="45300"/>
                    <a:pt x="22783" y="45300"/>
                    <a:pt x="22917" y="45267"/>
                  </a:cubicBezTo>
                  <a:lnTo>
                    <a:pt x="23017" y="45267"/>
                  </a:lnTo>
                  <a:cubicBezTo>
                    <a:pt x="23684" y="46301"/>
                    <a:pt x="24785" y="46701"/>
                    <a:pt x="25852" y="46834"/>
                  </a:cubicBezTo>
                  <a:cubicBezTo>
                    <a:pt x="25018" y="47268"/>
                    <a:pt x="24251" y="47835"/>
                    <a:pt x="23751" y="48736"/>
                  </a:cubicBezTo>
                  <a:cubicBezTo>
                    <a:pt x="23684" y="48736"/>
                    <a:pt x="23617" y="48702"/>
                    <a:pt x="23551" y="48702"/>
                  </a:cubicBezTo>
                  <a:cubicBezTo>
                    <a:pt x="23450" y="48702"/>
                    <a:pt x="23350" y="48669"/>
                    <a:pt x="23250" y="48636"/>
                  </a:cubicBezTo>
                  <a:cubicBezTo>
                    <a:pt x="22783" y="48536"/>
                    <a:pt x="22416" y="48502"/>
                    <a:pt x="22049" y="48502"/>
                  </a:cubicBezTo>
                  <a:lnTo>
                    <a:pt x="21716" y="48502"/>
                  </a:lnTo>
                  <a:cubicBezTo>
                    <a:pt x="20715" y="48602"/>
                    <a:pt x="19781" y="48902"/>
                    <a:pt x="18914" y="49236"/>
                  </a:cubicBezTo>
                  <a:cubicBezTo>
                    <a:pt x="16879" y="50037"/>
                    <a:pt x="15511" y="51004"/>
                    <a:pt x="14744" y="52238"/>
                  </a:cubicBezTo>
                  <a:cubicBezTo>
                    <a:pt x="14511" y="52638"/>
                    <a:pt x="14344" y="53139"/>
                    <a:pt x="14311" y="53639"/>
                  </a:cubicBezTo>
                  <a:cubicBezTo>
                    <a:pt x="14144" y="53739"/>
                    <a:pt x="13977" y="53839"/>
                    <a:pt x="13810" y="53973"/>
                  </a:cubicBezTo>
                  <a:cubicBezTo>
                    <a:pt x="13677" y="54073"/>
                    <a:pt x="13577" y="54140"/>
                    <a:pt x="13443" y="54240"/>
                  </a:cubicBezTo>
                  <a:cubicBezTo>
                    <a:pt x="13143" y="54473"/>
                    <a:pt x="12810" y="54673"/>
                    <a:pt x="12509" y="54940"/>
                  </a:cubicBezTo>
                  <a:cubicBezTo>
                    <a:pt x="11575" y="55707"/>
                    <a:pt x="10775" y="56575"/>
                    <a:pt x="9907" y="57509"/>
                  </a:cubicBezTo>
                  <a:lnTo>
                    <a:pt x="9841" y="57609"/>
                  </a:lnTo>
                  <a:cubicBezTo>
                    <a:pt x="8473" y="59110"/>
                    <a:pt x="6939" y="60811"/>
                    <a:pt x="6272" y="62879"/>
                  </a:cubicBezTo>
                  <a:cubicBezTo>
                    <a:pt x="6005" y="63680"/>
                    <a:pt x="6038" y="64380"/>
                    <a:pt x="6305" y="65047"/>
                  </a:cubicBezTo>
                  <a:cubicBezTo>
                    <a:pt x="5738" y="65548"/>
                    <a:pt x="5304" y="66182"/>
                    <a:pt x="5004" y="66682"/>
                  </a:cubicBezTo>
                  <a:cubicBezTo>
                    <a:pt x="4704" y="67216"/>
                    <a:pt x="4437" y="67816"/>
                    <a:pt x="4170" y="68350"/>
                  </a:cubicBezTo>
                  <a:cubicBezTo>
                    <a:pt x="4003" y="68717"/>
                    <a:pt x="3836" y="69084"/>
                    <a:pt x="3670" y="69417"/>
                  </a:cubicBezTo>
                  <a:cubicBezTo>
                    <a:pt x="3136" y="70418"/>
                    <a:pt x="2536" y="71319"/>
                    <a:pt x="1935" y="72152"/>
                  </a:cubicBezTo>
                  <a:cubicBezTo>
                    <a:pt x="1602" y="72619"/>
                    <a:pt x="1301" y="72986"/>
                    <a:pt x="1001" y="73320"/>
                  </a:cubicBezTo>
                  <a:cubicBezTo>
                    <a:pt x="934" y="73387"/>
                    <a:pt x="868" y="73453"/>
                    <a:pt x="768" y="73553"/>
                  </a:cubicBezTo>
                  <a:cubicBezTo>
                    <a:pt x="501" y="73787"/>
                    <a:pt x="234" y="74054"/>
                    <a:pt x="100" y="74421"/>
                  </a:cubicBezTo>
                  <a:cubicBezTo>
                    <a:pt x="0" y="74721"/>
                    <a:pt x="34" y="75021"/>
                    <a:pt x="234" y="75288"/>
                  </a:cubicBezTo>
                  <a:cubicBezTo>
                    <a:pt x="467" y="75655"/>
                    <a:pt x="968" y="75755"/>
                    <a:pt x="1301" y="75755"/>
                  </a:cubicBezTo>
                  <a:lnTo>
                    <a:pt x="1501" y="75755"/>
                  </a:lnTo>
                  <a:cubicBezTo>
                    <a:pt x="2002" y="75688"/>
                    <a:pt x="2435" y="75488"/>
                    <a:pt x="2869" y="75288"/>
                  </a:cubicBezTo>
                  <a:cubicBezTo>
                    <a:pt x="2969" y="75221"/>
                    <a:pt x="3069" y="75188"/>
                    <a:pt x="3169" y="75155"/>
                  </a:cubicBezTo>
                  <a:cubicBezTo>
                    <a:pt x="3336" y="75055"/>
                    <a:pt x="3536" y="74988"/>
                    <a:pt x="3703" y="74888"/>
                  </a:cubicBezTo>
                  <a:cubicBezTo>
                    <a:pt x="4303" y="74654"/>
                    <a:pt x="4937" y="74387"/>
                    <a:pt x="5504" y="73954"/>
                  </a:cubicBezTo>
                  <a:cubicBezTo>
                    <a:pt x="6272" y="73353"/>
                    <a:pt x="6939" y="72653"/>
                    <a:pt x="7572" y="71952"/>
                  </a:cubicBezTo>
                  <a:lnTo>
                    <a:pt x="7806" y="71719"/>
                  </a:lnTo>
                  <a:cubicBezTo>
                    <a:pt x="7906" y="71619"/>
                    <a:pt x="8039" y="71485"/>
                    <a:pt x="8140" y="71385"/>
                  </a:cubicBezTo>
                  <a:cubicBezTo>
                    <a:pt x="8406" y="71118"/>
                    <a:pt x="8673" y="70852"/>
                    <a:pt x="8907" y="70518"/>
                  </a:cubicBezTo>
                  <a:cubicBezTo>
                    <a:pt x="9140" y="70251"/>
                    <a:pt x="9307" y="69918"/>
                    <a:pt x="9507" y="69617"/>
                  </a:cubicBezTo>
                  <a:cubicBezTo>
                    <a:pt x="9574" y="69484"/>
                    <a:pt x="9674" y="69384"/>
                    <a:pt x="9741" y="69250"/>
                  </a:cubicBezTo>
                  <a:cubicBezTo>
                    <a:pt x="10041" y="68783"/>
                    <a:pt x="10074" y="68383"/>
                    <a:pt x="10108" y="67983"/>
                  </a:cubicBezTo>
                  <a:cubicBezTo>
                    <a:pt x="10141" y="67916"/>
                    <a:pt x="10141" y="67849"/>
                    <a:pt x="10141" y="67749"/>
                  </a:cubicBezTo>
                  <a:lnTo>
                    <a:pt x="10174" y="67516"/>
                  </a:lnTo>
                  <a:cubicBezTo>
                    <a:pt x="10208" y="67182"/>
                    <a:pt x="10241" y="66882"/>
                    <a:pt x="10274" y="66515"/>
                  </a:cubicBezTo>
                  <a:cubicBezTo>
                    <a:pt x="11809" y="65881"/>
                    <a:pt x="12943" y="64147"/>
                    <a:pt x="13643" y="62779"/>
                  </a:cubicBezTo>
                  <a:cubicBezTo>
                    <a:pt x="14110" y="61912"/>
                    <a:pt x="14577" y="60878"/>
                    <a:pt x="15111" y="59677"/>
                  </a:cubicBezTo>
                  <a:cubicBezTo>
                    <a:pt x="15345" y="59176"/>
                    <a:pt x="15578" y="58709"/>
                    <a:pt x="15945" y="58142"/>
                  </a:cubicBezTo>
                  <a:cubicBezTo>
                    <a:pt x="15978" y="58076"/>
                    <a:pt x="16045" y="58009"/>
                    <a:pt x="16079" y="57942"/>
                  </a:cubicBezTo>
                  <a:cubicBezTo>
                    <a:pt x="16179" y="57775"/>
                    <a:pt x="16245" y="57609"/>
                    <a:pt x="16379" y="57475"/>
                  </a:cubicBezTo>
                  <a:lnTo>
                    <a:pt x="16412" y="57409"/>
                  </a:lnTo>
                  <a:cubicBezTo>
                    <a:pt x="16579" y="57242"/>
                    <a:pt x="16679" y="57108"/>
                    <a:pt x="16746" y="57075"/>
                  </a:cubicBezTo>
                  <a:cubicBezTo>
                    <a:pt x="16879" y="57042"/>
                    <a:pt x="17046" y="56975"/>
                    <a:pt x="17146" y="56908"/>
                  </a:cubicBezTo>
                  <a:cubicBezTo>
                    <a:pt x="17279" y="56908"/>
                    <a:pt x="17413" y="56942"/>
                    <a:pt x="17546" y="56942"/>
                  </a:cubicBezTo>
                  <a:cubicBezTo>
                    <a:pt x="17813" y="56942"/>
                    <a:pt x="18080" y="56975"/>
                    <a:pt x="18347" y="56975"/>
                  </a:cubicBezTo>
                  <a:cubicBezTo>
                    <a:pt x="19081" y="56975"/>
                    <a:pt x="19648" y="56841"/>
                    <a:pt x="20148" y="56608"/>
                  </a:cubicBezTo>
                  <a:cubicBezTo>
                    <a:pt x="20949" y="56241"/>
                    <a:pt x="21783" y="55707"/>
                    <a:pt x="22583" y="55074"/>
                  </a:cubicBezTo>
                  <a:cubicBezTo>
                    <a:pt x="22717" y="54940"/>
                    <a:pt x="22883" y="54840"/>
                    <a:pt x="23050" y="54707"/>
                  </a:cubicBezTo>
                  <a:cubicBezTo>
                    <a:pt x="23317" y="54540"/>
                    <a:pt x="23551" y="54373"/>
                    <a:pt x="23784" y="54140"/>
                  </a:cubicBezTo>
                  <a:cubicBezTo>
                    <a:pt x="23851" y="54073"/>
                    <a:pt x="23951" y="54006"/>
                    <a:pt x="24051" y="53939"/>
                  </a:cubicBezTo>
                  <a:cubicBezTo>
                    <a:pt x="24218" y="53806"/>
                    <a:pt x="24418" y="53673"/>
                    <a:pt x="24585" y="53472"/>
                  </a:cubicBezTo>
                  <a:cubicBezTo>
                    <a:pt x="24618" y="53472"/>
                    <a:pt x="24651" y="53506"/>
                    <a:pt x="24718" y="53506"/>
                  </a:cubicBezTo>
                  <a:cubicBezTo>
                    <a:pt x="25085" y="53639"/>
                    <a:pt x="25485" y="53706"/>
                    <a:pt x="25919" y="53706"/>
                  </a:cubicBezTo>
                  <a:cubicBezTo>
                    <a:pt x="27053" y="53706"/>
                    <a:pt x="28221" y="53272"/>
                    <a:pt x="29255" y="52905"/>
                  </a:cubicBezTo>
                  <a:cubicBezTo>
                    <a:pt x="29622" y="52772"/>
                    <a:pt x="29988" y="52638"/>
                    <a:pt x="30322" y="52538"/>
                  </a:cubicBezTo>
                  <a:cubicBezTo>
                    <a:pt x="31323" y="52205"/>
                    <a:pt x="32390" y="51805"/>
                    <a:pt x="33424" y="51304"/>
                  </a:cubicBezTo>
                  <a:cubicBezTo>
                    <a:pt x="33791" y="51104"/>
                    <a:pt x="34158" y="50871"/>
                    <a:pt x="34492" y="50670"/>
                  </a:cubicBezTo>
                  <a:cubicBezTo>
                    <a:pt x="34558" y="50604"/>
                    <a:pt x="34658" y="50537"/>
                    <a:pt x="34759" y="50470"/>
                  </a:cubicBezTo>
                  <a:cubicBezTo>
                    <a:pt x="34859" y="50404"/>
                    <a:pt x="34959" y="50337"/>
                    <a:pt x="35059" y="50270"/>
                  </a:cubicBezTo>
                  <a:cubicBezTo>
                    <a:pt x="35226" y="50604"/>
                    <a:pt x="35392" y="50904"/>
                    <a:pt x="35592" y="51204"/>
                  </a:cubicBezTo>
                  <a:cubicBezTo>
                    <a:pt x="35226" y="51304"/>
                    <a:pt x="34892" y="51471"/>
                    <a:pt x="34592" y="51604"/>
                  </a:cubicBezTo>
                  <a:cubicBezTo>
                    <a:pt x="34425" y="51704"/>
                    <a:pt x="34258" y="51771"/>
                    <a:pt x="34091" y="51838"/>
                  </a:cubicBezTo>
                  <a:cubicBezTo>
                    <a:pt x="33257" y="52171"/>
                    <a:pt x="32490" y="52605"/>
                    <a:pt x="31690" y="53039"/>
                  </a:cubicBezTo>
                  <a:cubicBezTo>
                    <a:pt x="31389" y="53206"/>
                    <a:pt x="31056" y="53372"/>
                    <a:pt x="30756" y="53539"/>
                  </a:cubicBezTo>
                  <a:cubicBezTo>
                    <a:pt x="30422" y="53706"/>
                    <a:pt x="30122" y="53839"/>
                    <a:pt x="29788" y="54006"/>
                  </a:cubicBezTo>
                  <a:cubicBezTo>
                    <a:pt x="29021" y="54406"/>
                    <a:pt x="28221" y="54807"/>
                    <a:pt x="27453" y="55240"/>
                  </a:cubicBezTo>
                  <a:lnTo>
                    <a:pt x="27287" y="55340"/>
                  </a:lnTo>
                  <a:cubicBezTo>
                    <a:pt x="26419" y="55841"/>
                    <a:pt x="25285" y="56475"/>
                    <a:pt x="24718" y="57409"/>
                  </a:cubicBezTo>
                  <a:cubicBezTo>
                    <a:pt x="24485" y="57809"/>
                    <a:pt x="24351" y="58309"/>
                    <a:pt x="24351" y="58810"/>
                  </a:cubicBezTo>
                  <a:cubicBezTo>
                    <a:pt x="23951" y="58976"/>
                    <a:pt x="23617" y="59277"/>
                    <a:pt x="23317" y="59543"/>
                  </a:cubicBezTo>
                  <a:cubicBezTo>
                    <a:pt x="23250" y="59577"/>
                    <a:pt x="23184" y="59643"/>
                    <a:pt x="23117" y="59677"/>
                  </a:cubicBezTo>
                  <a:cubicBezTo>
                    <a:pt x="22850" y="59910"/>
                    <a:pt x="22550" y="60144"/>
                    <a:pt x="22250" y="60377"/>
                  </a:cubicBezTo>
                  <a:cubicBezTo>
                    <a:pt x="21683" y="60811"/>
                    <a:pt x="21115" y="61278"/>
                    <a:pt x="20582" y="61745"/>
                  </a:cubicBezTo>
                  <a:cubicBezTo>
                    <a:pt x="19648" y="62546"/>
                    <a:pt x="18847" y="63346"/>
                    <a:pt x="18180" y="64147"/>
                  </a:cubicBezTo>
                  <a:lnTo>
                    <a:pt x="18080" y="64280"/>
                  </a:lnTo>
                  <a:cubicBezTo>
                    <a:pt x="17513" y="64981"/>
                    <a:pt x="16846" y="65781"/>
                    <a:pt x="16612" y="66715"/>
                  </a:cubicBezTo>
                  <a:cubicBezTo>
                    <a:pt x="16479" y="67416"/>
                    <a:pt x="16579" y="68250"/>
                    <a:pt x="16946" y="69017"/>
                  </a:cubicBezTo>
                  <a:cubicBezTo>
                    <a:pt x="16612" y="69384"/>
                    <a:pt x="16379" y="69884"/>
                    <a:pt x="16212" y="70284"/>
                  </a:cubicBezTo>
                  <a:lnTo>
                    <a:pt x="16112" y="70551"/>
                  </a:lnTo>
                  <a:cubicBezTo>
                    <a:pt x="15778" y="71352"/>
                    <a:pt x="15445" y="72219"/>
                    <a:pt x="15245" y="73086"/>
                  </a:cubicBezTo>
                  <a:cubicBezTo>
                    <a:pt x="14811" y="75121"/>
                    <a:pt x="14844" y="77256"/>
                    <a:pt x="15345" y="79224"/>
                  </a:cubicBezTo>
                  <a:cubicBezTo>
                    <a:pt x="15445" y="79658"/>
                    <a:pt x="15678" y="80058"/>
                    <a:pt x="16079" y="80392"/>
                  </a:cubicBezTo>
                  <a:cubicBezTo>
                    <a:pt x="15945" y="80625"/>
                    <a:pt x="15812" y="80892"/>
                    <a:pt x="15712" y="81126"/>
                  </a:cubicBezTo>
                  <a:lnTo>
                    <a:pt x="15645" y="81326"/>
                  </a:lnTo>
                  <a:cubicBezTo>
                    <a:pt x="15311" y="82060"/>
                    <a:pt x="15111" y="82893"/>
                    <a:pt x="15011" y="83961"/>
                  </a:cubicBezTo>
                  <a:cubicBezTo>
                    <a:pt x="14911" y="84828"/>
                    <a:pt x="14811" y="85796"/>
                    <a:pt x="14511" y="86763"/>
                  </a:cubicBezTo>
                  <a:cubicBezTo>
                    <a:pt x="14377" y="87197"/>
                    <a:pt x="14211" y="87597"/>
                    <a:pt x="14077" y="87964"/>
                  </a:cubicBezTo>
                  <a:cubicBezTo>
                    <a:pt x="14044" y="87997"/>
                    <a:pt x="14010" y="88064"/>
                    <a:pt x="13977" y="88131"/>
                  </a:cubicBezTo>
                  <a:cubicBezTo>
                    <a:pt x="13877" y="88397"/>
                    <a:pt x="13710" y="88731"/>
                    <a:pt x="13744" y="89098"/>
                  </a:cubicBezTo>
                  <a:cubicBezTo>
                    <a:pt x="13810" y="89665"/>
                    <a:pt x="14211" y="89999"/>
                    <a:pt x="14811" y="89999"/>
                  </a:cubicBezTo>
                  <a:cubicBezTo>
                    <a:pt x="15778" y="89999"/>
                    <a:pt x="17246" y="89031"/>
                    <a:pt x="17580" y="88731"/>
                  </a:cubicBezTo>
                  <a:cubicBezTo>
                    <a:pt x="18113" y="88264"/>
                    <a:pt x="18480" y="87664"/>
                    <a:pt x="18847" y="87063"/>
                  </a:cubicBezTo>
                  <a:cubicBezTo>
                    <a:pt x="18981" y="86896"/>
                    <a:pt x="19081" y="86696"/>
                    <a:pt x="19214" y="86529"/>
                  </a:cubicBezTo>
                  <a:cubicBezTo>
                    <a:pt x="19281" y="86429"/>
                    <a:pt x="19348" y="86296"/>
                    <a:pt x="19414" y="86196"/>
                  </a:cubicBezTo>
                  <a:cubicBezTo>
                    <a:pt x="19848" y="85595"/>
                    <a:pt x="20282" y="84928"/>
                    <a:pt x="20582" y="84194"/>
                  </a:cubicBezTo>
                  <a:cubicBezTo>
                    <a:pt x="20949" y="83260"/>
                    <a:pt x="21182" y="82360"/>
                    <a:pt x="21316" y="81326"/>
                  </a:cubicBezTo>
                  <a:cubicBezTo>
                    <a:pt x="21316" y="81192"/>
                    <a:pt x="21349" y="80759"/>
                    <a:pt x="21216" y="80358"/>
                  </a:cubicBezTo>
                  <a:cubicBezTo>
                    <a:pt x="21482" y="80125"/>
                    <a:pt x="21683" y="79891"/>
                    <a:pt x="21783" y="79624"/>
                  </a:cubicBezTo>
                  <a:cubicBezTo>
                    <a:pt x="22150" y="78891"/>
                    <a:pt x="22283" y="77823"/>
                    <a:pt x="22150" y="77056"/>
                  </a:cubicBezTo>
                  <a:cubicBezTo>
                    <a:pt x="22116" y="76789"/>
                    <a:pt x="22049" y="76489"/>
                    <a:pt x="22016" y="76222"/>
                  </a:cubicBezTo>
                  <a:cubicBezTo>
                    <a:pt x="21849" y="75321"/>
                    <a:pt x="21716" y="74454"/>
                    <a:pt x="21649" y="73587"/>
                  </a:cubicBezTo>
                  <a:lnTo>
                    <a:pt x="21616" y="73387"/>
                  </a:lnTo>
                  <a:cubicBezTo>
                    <a:pt x="21582" y="72920"/>
                    <a:pt x="21549" y="72453"/>
                    <a:pt x="21582" y="72019"/>
                  </a:cubicBezTo>
                  <a:cubicBezTo>
                    <a:pt x="21582" y="71886"/>
                    <a:pt x="21582" y="71786"/>
                    <a:pt x="21616" y="71652"/>
                  </a:cubicBezTo>
                  <a:cubicBezTo>
                    <a:pt x="21616" y="71552"/>
                    <a:pt x="21649" y="71419"/>
                    <a:pt x="21649" y="71285"/>
                  </a:cubicBezTo>
                  <a:cubicBezTo>
                    <a:pt x="21683" y="71118"/>
                    <a:pt x="21649" y="70985"/>
                    <a:pt x="21649" y="70885"/>
                  </a:cubicBezTo>
                  <a:cubicBezTo>
                    <a:pt x="21649" y="70852"/>
                    <a:pt x="21649" y="70818"/>
                    <a:pt x="21649" y="70751"/>
                  </a:cubicBezTo>
                  <a:cubicBezTo>
                    <a:pt x="21783" y="70685"/>
                    <a:pt x="21916" y="70585"/>
                    <a:pt x="22083" y="70451"/>
                  </a:cubicBezTo>
                  <a:cubicBezTo>
                    <a:pt x="22950" y="69751"/>
                    <a:pt x="23684" y="68984"/>
                    <a:pt x="24418" y="68050"/>
                  </a:cubicBezTo>
                  <a:cubicBezTo>
                    <a:pt x="24918" y="67416"/>
                    <a:pt x="25285" y="66749"/>
                    <a:pt x="25652" y="66081"/>
                  </a:cubicBezTo>
                  <a:cubicBezTo>
                    <a:pt x="25819" y="65748"/>
                    <a:pt x="26052" y="65348"/>
                    <a:pt x="26252" y="65014"/>
                  </a:cubicBezTo>
                  <a:cubicBezTo>
                    <a:pt x="26586" y="64480"/>
                    <a:pt x="26920" y="63980"/>
                    <a:pt x="27253" y="63513"/>
                  </a:cubicBezTo>
                  <a:cubicBezTo>
                    <a:pt x="27420" y="63246"/>
                    <a:pt x="27520" y="62979"/>
                    <a:pt x="27653" y="62746"/>
                  </a:cubicBezTo>
                  <a:cubicBezTo>
                    <a:pt x="27687" y="62646"/>
                    <a:pt x="27720" y="62579"/>
                    <a:pt x="27754" y="62479"/>
                  </a:cubicBezTo>
                  <a:lnTo>
                    <a:pt x="27954" y="62479"/>
                  </a:lnTo>
                  <a:cubicBezTo>
                    <a:pt x="29054" y="62479"/>
                    <a:pt x="30022" y="61878"/>
                    <a:pt x="30922" y="61211"/>
                  </a:cubicBezTo>
                  <a:cubicBezTo>
                    <a:pt x="31556" y="60711"/>
                    <a:pt x="32157" y="60177"/>
                    <a:pt x="32724" y="59643"/>
                  </a:cubicBezTo>
                  <a:cubicBezTo>
                    <a:pt x="32957" y="59410"/>
                    <a:pt x="33224" y="59176"/>
                    <a:pt x="33458" y="58976"/>
                  </a:cubicBezTo>
                  <a:cubicBezTo>
                    <a:pt x="33891" y="58576"/>
                    <a:pt x="34325" y="58142"/>
                    <a:pt x="34792" y="57675"/>
                  </a:cubicBezTo>
                  <a:cubicBezTo>
                    <a:pt x="34992" y="57475"/>
                    <a:pt x="35192" y="57275"/>
                    <a:pt x="35426" y="57075"/>
                  </a:cubicBezTo>
                  <a:lnTo>
                    <a:pt x="35426" y="57075"/>
                  </a:lnTo>
                  <a:cubicBezTo>
                    <a:pt x="35392" y="57142"/>
                    <a:pt x="35326" y="57242"/>
                    <a:pt x="35292" y="57308"/>
                  </a:cubicBezTo>
                  <a:cubicBezTo>
                    <a:pt x="34725" y="58376"/>
                    <a:pt x="34191" y="59510"/>
                    <a:pt x="33758" y="60477"/>
                  </a:cubicBezTo>
                  <a:cubicBezTo>
                    <a:pt x="33291" y="61545"/>
                    <a:pt x="33057" y="62646"/>
                    <a:pt x="32991" y="64080"/>
                  </a:cubicBezTo>
                  <a:cubicBezTo>
                    <a:pt x="32891" y="66282"/>
                    <a:pt x="33291" y="68517"/>
                    <a:pt x="34225" y="71085"/>
                  </a:cubicBezTo>
                  <a:cubicBezTo>
                    <a:pt x="34592" y="72086"/>
                    <a:pt x="35092" y="72986"/>
                    <a:pt x="35826" y="73987"/>
                  </a:cubicBezTo>
                  <a:cubicBezTo>
                    <a:pt x="36026" y="74254"/>
                    <a:pt x="36193" y="74487"/>
                    <a:pt x="36360" y="74754"/>
                  </a:cubicBezTo>
                  <a:cubicBezTo>
                    <a:pt x="36760" y="75321"/>
                    <a:pt x="37160" y="75922"/>
                    <a:pt x="37727" y="76422"/>
                  </a:cubicBezTo>
                  <a:cubicBezTo>
                    <a:pt x="38461" y="77056"/>
                    <a:pt x="39228" y="77556"/>
                    <a:pt x="39996" y="78023"/>
                  </a:cubicBezTo>
                  <a:cubicBezTo>
                    <a:pt x="40229" y="78157"/>
                    <a:pt x="40463" y="78290"/>
                    <a:pt x="40696" y="78457"/>
                  </a:cubicBezTo>
                  <a:cubicBezTo>
                    <a:pt x="41196" y="78757"/>
                    <a:pt x="41764" y="79124"/>
                    <a:pt x="42464" y="79291"/>
                  </a:cubicBezTo>
                  <a:cubicBezTo>
                    <a:pt x="42898" y="79391"/>
                    <a:pt x="43398" y="79424"/>
                    <a:pt x="44032" y="79424"/>
                  </a:cubicBezTo>
                  <a:lnTo>
                    <a:pt x="45033" y="79424"/>
                  </a:lnTo>
                  <a:cubicBezTo>
                    <a:pt x="45666" y="79424"/>
                    <a:pt x="46133" y="79391"/>
                    <a:pt x="46600" y="79291"/>
                  </a:cubicBezTo>
                  <a:cubicBezTo>
                    <a:pt x="47267" y="79124"/>
                    <a:pt x="47835" y="78757"/>
                    <a:pt x="48335" y="78457"/>
                  </a:cubicBezTo>
                  <a:cubicBezTo>
                    <a:pt x="48568" y="78290"/>
                    <a:pt x="48802" y="78157"/>
                    <a:pt x="49035" y="78023"/>
                  </a:cubicBezTo>
                  <a:cubicBezTo>
                    <a:pt x="49803" y="77556"/>
                    <a:pt x="50603" y="77056"/>
                    <a:pt x="51304" y="76422"/>
                  </a:cubicBezTo>
                  <a:cubicBezTo>
                    <a:pt x="51871" y="75922"/>
                    <a:pt x="52304" y="75321"/>
                    <a:pt x="52671" y="74754"/>
                  </a:cubicBezTo>
                  <a:cubicBezTo>
                    <a:pt x="52871" y="74487"/>
                    <a:pt x="53038" y="74254"/>
                    <a:pt x="53205" y="73987"/>
                  </a:cubicBezTo>
                  <a:cubicBezTo>
                    <a:pt x="53972" y="72986"/>
                    <a:pt x="54473" y="72086"/>
                    <a:pt x="54840" y="71085"/>
                  </a:cubicBezTo>
                  <a:cubicBezTo>
                    <a:pt x="55774" y="68517"/>
                    <a:pt x="56174" y="66282"/>
                    <a:pt x="56074" y="64080"/>
                  </a:cubicBezTo>
                  <a:cubicBezTo>
                    <a:pt x="56007" y="62646"/>
                    <a:pt x="55774" y="61545"/>
                    <a:pt x="55273" y="60477"/>
                  </a:cubicBezTo>
                  <a:cubicBezTo>
                    <a:pt x="54840" y="59510"/>
                    <a:pt x="54339" y="58376"/>
                    <a:pt x="53739" y="57308"/>
                  </a:cubicBezTo>
                  <a:cubicBezTo>
                    <a:pt x="53705" y="57242"/>
                    <a:pt x="53672" y="57142"/>
                    <a:pt x="53605" y="57075"/>
                  </a:cubicBezTo>
                  <a:lnTo>
                    <a:pt x="53639" y="57075"/>
                  </a:lnTo>
                  <a:cubicBezTo>
                    <a:pt x="53839" y="57275"/>
                    <a:pt x="54072" y="57475"/>
                    <a:pt x="54272" y="57675"/>
                  </a:cubicBezTo>
                  <a:cubicBezTo>
                    <a:pt x="54706" y="58142"/>
                    <a:pt x="55140" y="58576"/>
                    <a:pt x="55573" y="58976"/>
                  </a:cubicBezTo>
                  <a:cubicBezTo>
                    <a:pt x="55840" y="59176"/>
                    <a:pt x="56074" y="59410"/>
                    <a:pt x="56307" y="59643"/>
                  </a:cubicBezTo>
                  <a:cubicBezTo>
                    <a:pt x="56874" y="60177"/>
                    <a:pt x="57475" y="60711"/>
                    <a:pt x="58142" y="61211"/>
                  </a:cubicBezTo>
                  <a:cubicBezTo>
                    <a:pt x="59009" y="61878"/>
                    <a:pt x="59977" y="62479"/>
                    <a:pt x="61111" y="62479"/>
                  </a:cubicBezTo>
                  <a:lnTo>
                    <a:pt x="61277" y="62479"/>
                  </a:lnTo>
                  <a:cubicBezTo>
                    <a:pt x="61311" y="62579"/>
                    <a:pt x="61344" y="62646"/>
                    <a:pt x="61411" y="62746"/>
                  </a:cubicBezTo>
                  <a:cubicBezTo>
                    <a:pt x="61511" y="62979"/>
                    <a:pt x="61644" y="63246"/>
                    <a:pt x="61811" y="63513"/>
                  </a:cubicBezTo>
                  <a:cubicBezTo>
                    <a:pt x="62145" y="63980"/>
                    <a:pt x="62478" y="64480"/>
                    <a:pt x="62779" y="65014"/>
                  </a:cubicBezTo>
                  <a:cubicBezTo>
                    <a:pt x="63012" y="65348"/>
                    <a:pt x="63212" y="65748"/>
                    <a:pt x="63412" y="66081"/>
                  </a:cubicBezTo>
                  <a:cubicBezTo>
                    <a:pt x="63746" y="66749"/>
                    <a:pt x="64113" y="67416"/>
                    <a:pt x="64613" y="68050"/>
                  </a:cubicBezTo>
                  <a:cubicBezTo>
                    <a:pt x="65347" y="68984"/>
                    <a:pt x="66114" y="69751"/>
                    <a:pt x="66948" y="70451"/>
                  </a:cubicBezTo>
                  <a:cubicBezTo>
                    <a:pt x="67115" y="70585"/>
                    <a:pt x="67248" y="70685"/>
                    <a:pt x="67415" y="70785"/>
                  </a:cubicBezTo>
                  <a:cubicBezTo>
                    <a:pt x="67382" y="70818"/>
                    <a:pt x="67382" y="70852"/>
                    <a:pt x="67382" y="70885"/>
                  </a:cubicBezTo>
                  <a:cubicBezTo>
                    <a:pt x="67382" y="70985"/>
                    <a:pt x="67382" y="71152"/>
                    <a:pt x="67382" y="71285"/>
                  </a:cubicBezTo>
                  <a:cubicBezTo>
                    <a:pt x="67382" y="71419"/>
                    <a:pt x="67415" y="71552"/>
                    <a:pt x="67449" y="71652"/>
                  </a:cubicBezTo>
                  <a:cubicBezTo>
                    <a:pt x="67449" y="71786"/>
                    <a:pt x="67482" y="71886"/>
                    <a:pt x="67482" y="72019"/>
                  </a:cubicBezTo>
                  <a:cubicBezTo>
                    <a:pt x="67482" y="72453"/>
                    <a:pt x="67449" y="72920"/>
                    <a:pt x="67415" y="73387"/>
                  </a:cubicBezTo>
                  <a:lnTo>
                    <a:pt x="67415" y="73587"/>
                  </a:lnTo>
                  <a:cubicBezTo>
                    <a:pt x="67348" y="74454"/>
                    <a:pt x="67182" y="75321"/>
                    <a:pt x="67048" y="76222"/>
                  </a:cubicBezTo>
                  <a:cubicBezTo>
                    <a:pt x="66982" y="76522"/>
                    <a:pt x="66948" y="76789"/>
                    <a:pt x="66881" y="77056"/>
                  </a:cubicBezTo>
                  <a:cubicBezTo>
                    <a:pt x="66781" y="77857"/>
                    <a:pt x="66915" y="78891"/>
                    <a:pt x="67248" y="79624"/>
                  </a:cubicBezTo>
                  <a:cubicBezTo>
                    <a:pt x="67382" y="79891"/>
                    <a:pt x="67582" y="80125"/>
                    <a:pt x="67815" y="80358"/>
                  </a:cubicBezTo>
                  <a:cubicBezTo>
                    <a:pt x="67682" y="80759"/>
                    <a:pt x="67715" y="81192"/>
                    <a:pt x="67749" y="81326"/>
                  </a:cubicBezTo>
                  <a:cubicBezTo>
                    <a:pt x="67849" y="82360"/>
                    <a:pt x="68082" y="83260"/>
                    <a:pt x="68449" y="84194"/>
                  </a:cubicBezTo>
                  <a:cubicBezTo>
                    <a:pt x="68783" y="84928"/>
                    <a:pt x="69216" y="85595"/>
                    <a:pt x="69617" y="86196"/>
                  </a:cubicBezTo>
                  <a:cubicBezTo>
                    <a:pt x="69717" y="86296"/>
                    <a:pt x="69784" y="86429"/>
                    <a:pt x="69850" y="86529"/>
                  </a:cubicBezTo>
                  <a:cubicBezTo>
                    <a:pt x="69950" y="86696"/>
                    <a:pt x="70084" y="86896"/>
                    <a:pt x="70184" y="87063"/>
                  </a:cubicBezTo>
                  <a:cubicBezTo>
                    <a:pt x="70551" y="87664"/>
                    <a:pt x="70951" y="88264"/>
                    <a:pt x="71451" y="88731"/>
                  </a:cubicBezTo>
                  <a:cubicBezTo>
                    <a:pt x="71785" y="89031"/>
                    <a:pt x="73286" y="89999"/>
                    <a:pt x="74253" y="89999"/>
                  </a:cubicBezTo>
                  <a:cubicBezTo>
                    <a:pt x="74820" y="89999"/>
                    <a:pt x="75221" y="89665"/>
                    <a:pt x="75287" y="89098"/>
                  </a:cubicBezTo>
                  <a:cubicBezTo>
                    <a:pt x="75321" y="88731"/>
                    <a:pt x="75187" y="88397"/>
                    <a:pt x="75054" y="88131"/>
                  </a:cubicBezTo>
                  <a:cubicBezTo>
                    <a:pt x="75021" y="88064"/>
                    <a:pt x="74987" y="88030"/>
                    <a:pt x="74954" y="87964"/>
                  </a:cubicBezTo>
                  <a:cubicBezTo>
                    <a:pt x="74820" y="87597"/>
                    <a:pt x="74687" y="87197"/>
                    <a:pt x="74554" y="86763"/>
                  </a:cubicBezTo>
                  <a:cubicBezTo>
                    <a:pt x="74253" y="85796"/>
                    <a:pt x="74120" y="84828"/>
                    <a:pt x="74020" y="83961"/>
                  </a:cubicBezTo>
                  <a:cubicBezTo>
                    <a:pt x="73920" y="82893"/>
                    <a:pt x="73720" y="82060"/>
                    <a:pt x="73386" y="81326"/>
                  </a:cubicBezTo>
                  <a:lnTo>
                    <a:pt x="73319" y="81126"/>
                  </a:lnTo>
                  <a:cubicBezTo>
                    <a:pt x="73219" y="80892"/>
                    <a:pt x="73119" y="80659"/>
                    <a:pt x="72986" y="80392"/>
                  </a:cubicBezTo>
                  <a:cubicBezTo>
                    <a:pt x="73353" y="80058"/>
                    <a:pt x="73620" y="79691"/>
                    <a:pt x="73720" y="79224"/>
                  </a:cubicBezTo>
                  <a:cubicBezTo>
                    <a:pt x="74187" y="77256"/>
                    <a:pt x="74220" y="75121"/>
                    <a:pt x="73786" y="73086"/>
                  </a:cubicBezTo>
                  <a:cubicBezTo>
                    <a:pt x="73620" y="72219"/>
                    <a:pt x="73253" y="71352"/>
                    <a:pt x="72919" y="70551"/>
                  </a:cubicBezTo>
                  <a:lnTo>
                    <a:pt x="72819" y="70284"/>
                  </a:lnTo>
                  <a:cubicBezTo>
                    <a:pt x="72652" y="69884"/>
                    <a:pt x="72452" y="69384"/>
                    <a:pt x="72085" y="69017"/>
                  </a:cubicBezTo>
                  <a:cubicBezTo>
                    <a:pt x="72452" y="68250"/>
                    <a:pt x="72586" y="67416"/>
                    <a:pt x="72419" y="66715"/>
                  </a:cubicBezTo>
                  <a:cubicBezTo>
                    <a:pt x="72219" y="65781"/>
                    <a:pt x="71551" y="64981"/>
                    <a:pt x="70951" y="64280"/>
                  </a:cubicBezTo>
                  <a:lnTo>
                    <a:pt x="70851" y="64147"/>
                  </a:lnTo>
                  <a:cubicBezTo>
                    <a:pt x="70184" y="63346"/>
                    <a:pt x="69417" y="62546"/>
                    <a:pt x="68483" y="61745"/>
                  </a:cubicBezTo>
                  <a:cubicBezTo>
                    <a:pt x="67916" y="61278"/>
                    <a:pt x="67348" y="60811"/>
                    <a:pt x="66815" y="60377"/>
                  </a:cubicBezTo>
                  <a:cubicBezTo>
                    <a:pt x="66515" y="60144"/>
                    <a:pt x="66214" y="59910"/>
                    <a:pt x="65914" y="59677"/>
                  </a:cubicBezTo>
                  <a:cubicBezTo>
                    <a:pt x="65847" y="59643"/>
                    <a:pt x="65781" y="59577"/>
                    <a:pt x="65714" y="59543"/>
                  </a:cubicBezTo>
                  <a:cubicBezTo>
                    <a:pt x="65414" y="59277"/>
                    <a:pt x="65080" y="59010"/>
                    <a:pt x="64680" y="58810"/>
                  </a:cubicBezTo>
                  <a:cubicBezTo>
                    <a:pt x="64680" y="58309"/>
                    <a:pt x="64580" y="57842"/>
                    <a:pt x="64313" y="57409"/>
                  </a:cubicBezTo>
                  <a:cubicBezTo>
                    <a:pt x="63746" y="56475"/>
                    <a:pt x="62645" y="55841"/>
                    <a:pt x="61744" y="55340"/>
                  </a:cubicBezTo>
                  <a:lnTo>
                    <a:pt x="61578" y="55240"/>
                  </a:lnTo>
                  <a:cubicBezTo>
                    <a:pt x="60810" y="54807"/>
                    <a:pt x="60010" y="54406"/>
                    <a:pt x="59243" y="54006"/>
                  </a:cubicBezTo>
                  <a:cubicBezTo>
                    <a:pt x="58942" y="53839"/>
                    <a:pt x="58609" y="53706"/>
                    <a:pt x="58309" y="53539"/>
                  </a:cubicBezTo>
                  <a:cubicBezTo>
                    <a:pt x="57975" y="53372"/>
                    <a:pt x="57675" y="53206"/>
                    <a:pt x="57341" y="53039"/>
                  </a:cubicBezTo>
                  <a:cubicBezTo>
                    <a:pt x="56574" y="52605"/>
                    <a:pt x="55774" y="52171"/>
                    <a:pt x="54940" y="51838"/>
                  </a:cubicBezTo>
                  <a:cubicBezTo>
                    <a:pt x="54773" y="51771"/>
                    <a:pt x="54606" y="51704"/>
                    <a:pt x="54439" y="51604"/>
                  </a:cubicBezTo>
                  <a:cubicBezTo>
                    <a:pt x="54139" y="51471"/>
                    <a:pt x="53805" y="51338"/>
                    <a:pt x="53439" y="51204"/>
                  </a:cubicBezTo>
                  <a:cubicBezTo>
                    <a:pt x="53639" y="50904"/>
                    <a:pt x="53805" y="50604"/>
                    <a:pt x="53972" y="50270"/>
                  </a:cubicBezTo>
                  <a:cubicBezTo>
                    <a:pt x="54072" y="50337"/>
                    <a:pt x="54172" y="50404"/>
                    <a:pt x="54272" y="50470"/>
                  </a:cubicBezTo>
                  <a:cubicBezTo>
                    <a:pt x="54373" y="50537"/>
                    <a:pt x="54473" y="50604"/>
                    <a:pt x="54573" y="50670"/>
                  </a:cubicBezTo>
                  <a:cubicBezTo>
                    <a:pt x="54906" y="50871"/>
                    <a:pt x="55240" y="51104"/>
                    <a:pt x="55607" y="51304"/>
                  </a:cubicBezTo>
                  <a:cubicBezTo>
                    <a:pt x="56674" y="51805"/>
                    <a:pt x="57708" y="52205"/>
                    <a:pt x="58742" y="52538"/>
                  </a:cubicBezTo>
                  <a:cubicBezTo>
                    <a:pt x="59076" y="52638"/>
                    <a:pt x="59409" y="52772"/>
                    <a:pt x="59776" y="52905"/>
                  </a:cubicBezTo>
                  <a:cubicBezTo>
                    <a:pt x="60810" y="53272"/>
                    <a:pt x="61978" y="53706"/>
                    <a:pt x="63145" y="53706"/>
                  </a:cubicBezTo>
                  <a:cubicBezTo>
                    <a:pt x="63546" y="53706"/>
                    <a:pt x="63979" y="53639"/>
                    <a:pt x="64346" y="53506"/>
                  </a:cubicBezTo>
                  <a:cubicBezTo>
                    <a:pt x="64380" y="53506"/>
                    <a:pt x="64413" y="53472"/>
                    <a:pt x="64480" y="53472"/>
                  </a:cubicBezTo>
                  <a:cubicBezTo>
                    <a:pt x="64613" y="53673"/>
                    <a:pt x="64813" y="53806"/>
                    <a:pt x="65013" y="53939"/>
                  </a:cubicBezTo>
                  <a:cubicBezTo>
                    <a:pt x="65114" y="54006"/>
                    <a:pt x="65180" y="54073"/>
                    <a:pt x="65280" y="54140"/>
                  </a:cubicBezTo>
                  <a:cubicBezTo>
                    <a:pt x="65480" y="54373"/>
                    <a:pt x="65747" y="54540"/>
                    <a:pt x="65981" y="54707"/>
                  </a:cubicBezTo>
                  <a:cubicBezTo>
                    <a:pt x="66148" y="54840"/>
                    <a:pt x="66314" y="54940"/>
                    <a:pt x="66481" y="55074"/>
                  </a:cubicBezTo>
                  <a:cubicBezTo>
                    <a:pt x="67248" y="55707"/>
                    <a:pt x="68116" y="56241"/>
                    <a:pt x="68883" y="56608"/>
                  </a:cubicBezTo>
                  <a:cubicBezTo>
                    <a:pt x="69417" y="56875"/>
                    <a:pt x="69950" y="56975"/>
                    <a:pt x="70684" y="56975"/>
                  </a:cubicBezTo>
                  <a:cubicBezTo>
                    <a:pt x="70951" y="56975"/>
                    <a:pt x="71218" y="56942"/>
                    <a:pt x="71485" y="56942"/>
                  </a:cubicBezTo>
                  <a:cubicBezTo>
                    <a:pt x="71618" y="56942"/>
                    <a:pt x="71785" y="56908"/>
                    <a:pt x="71885" y="56908"/>
                  </a:cubicBezTo>
                  <a:cubicBezTo>
                    <a:pt x="72018" y="57008"/>
                    <a:pt x="72152" y="57042"/>
                    <a:pt x="72319" y="57075"/>
                  </a:cubicBezTo>
                  <a:cubicBezTo>
                    <a:pt x="72352" y="57108"/>
                    <a:pt x="72485" y="57242"/>
                    <a:pt x="72619" y="57409"/>
                  </a:cubicBezTo>
                  <a:lnTo>
                    <a:pt x="72686" y="57475"/>
                  </a:lnTo>
                  <a:cubicBezTo>
                    <a:pt x="72786" y="57609"/>
                    <a:pt x="72886" y="57775"/>
                    <a:pt x="72986" y="57942"/>
                  </a:cubicBezTo>
                  <a:cubicBezTo>
                    <a:pt x="73019" y="58009"/>
                    <a:pt x="73053" y="58076"/>
                    <a:pt x="73086" y="58142"/>
                  </a:cubicBezTo>
                  <a:cubicBezTo>
                    <a:pt x="73453" y="58709"/>
                    <a:pt x="73720" y="59176"/>
                    <a:pt x="73920" y="59677"/>
                  </a:cubicBezTo>
                  <a:cubicBezTo>
                    <a:pt x="74454" y="60878"/>
                    <a:pt x="74921" y="61912"/>
                    <a:pt x="75388" y="62812"/>
                  </a:cubicBezTo>
                  <a:cubicBezTo>
                    <a:pt x="76088" y="64180"/>
                    <a:pt x="77256" y="65881"/>
                    <a:pt x="78790" y="66515"/>
                  </a:cubicBezTo>
                  <a:cubicBezTo>
                    <a:pt x="78790" y="66882"/>
                    <a:pt x="78823" y="67182"/>
                    <a:pt x="78857" y="67516"/>
                  </a:cubicBezTo>
                  <a:lnTo>
                    <a:pt x="78890" y="67783"/>
                  </a:lnTo>
                  <a:cubicBezTo>
                    <a:pt x="78890" y="67849"/>
                    <a:pt x="78923" y="67916"/>
                    <a:pt x="78923" y="67983"/>
                  </a:cubicBezTo>
                  <a:cubicBezTo>
                    <a:pt x="78957" y="68383"/>
                    <a:pt x="78990" y="68783"/>
                    <a:pt x="79290" y="69250"/>
                  </a:cubicBezTo>
                  <a:cubicBezTo>
                    <a:pt x="79390" y="69384"/>
                    <a:pt x="79457" y="69484"/>
                    <a:pt x="79524" y="69617"/>
                  </a:cubicBezTo>
                  <a:cubicBezTo>
                    <a:pt x="79724" y="69918"/>
                    <a:pt x="79924" y="70251"/>
                    <a:pt x="80124" y="70518"/>
                  </a:cubicBezTo>
                  <a:cubicBezTo>
                    <a:pt x="80391" y="70852"/>
                    <a:pt x="80658" y="71118"/>
                    <a:pt x="80891" y="71385"/>
                  </a:cubicBezTo>
                  <a:cubicBezTo>
                    <a:pt x="81025" y="71485"/>
                    <a:pt x="81125" y="71619"/>
                    <a:pt x="81225" y="71719"/>
                  </a:cubicBezTo>
                  <a:lnTo>
                    <a:pt x="81459" y="71952"/>
                  </a:lnTo>
                  <a:cubicBezTo>
                    <a:pt x="82092" y="72653"/>
                    <a:pt x="82759" y="73353"/>
                    <a:pt x="83527" y="73954"/>
                  </a:cubicBezTo>
                  <a:cubicBezTo>
                    <a:pt x="84127" y="74387"/>
                    <a:pt x="84728" y="74654"/>
                    <a:pt x="85328" y="74921"/>
                  </a:cubicBezTo>
                  <a:cubicBezTo>
                    <a:pt x="85528" y="74988"/>
                    <a:pt x="85695" y="75055"/>
                    <a:pt x="85895" y="75155"/>
                  </a:cubicBezTo>
                  <a:cubicBezTo>
                    <a:pt x="85995" y="75188"/>
                    <a:pt x="86095" y="75221"/>
                    <a:pt x="86195" y="75288"/>
                  </a:cubicBezTo>
                  <a:cubicBezTo>
                    <a:pt x="86596" y="75488"/>
                    <a:pt x="87029" y="75688"/>
                    <a:pt x="87530" y="75755"/>
                  </a:cubicBezTo>
                  <a:lnTo>
                    <a:pt x="87730" y="75755"/>
                  </a:lnTo>
                  <a:cubicBezTo>
                    <a:pt x="88097" y="75755"/>
                    <a:pt x="88564" y="75655"/>
                    <a:pt x="88830" y="75288"/>
                  </a:cubicBezTo>
                  <a:cubicBezTo>
                    <a:pt x="88997" y="75021"/>
                    <a:pt x="89031" y="74721"/>
                    <a:pt x="88931" y="74421"/>
                  </a:cubicBezTo>
                  <a:cubicBezTo>
                    <a:pt x="88830" y="74054"/>
                    <a:pt x="88530" y="73787"/>
                    <a:pt x="88263" y="73553"/>
                  </a:cubicBezTo>
                  <a:cubicBezTo>
                    <a:pt x="88197" y="73453"/>
                    <a:pt x="88097" y="73387"/>
                    <a:pt x="88030" y="73320"/>
                  </a:cubicBezTo>
                  <a:cubicBezTo>
                    <a:pt x="87730" y="72986"/>
                    <a:pt x="87463" y="72619"/>
                    <a:pt x="87096" y="72152"/>
                  </a:cubicBezTo>
                  <a:cubicBezTo>
                    <a:pt x="86529" y="71319"/>
                    <a:pt x="85895" y="70418"/>
                    <a:pt x="85395" y="69417"/>
                  </a:cubicBezTo>
                  <a:cubicBezTo>
                    <a:pt x="85195" y="69084"/>
                    <a:pt x="85028" y="68717"/>
                    <a:pt x="84861" y="68350"/>
                  </a:cubicBezTo>
                  <a:cubicBezTo>
                    <a:pt x="84627" y="67816"/>
                    <a:pt x="84327" y="67216"/>
                    <a:pt x="84027" y="66682"/>
                  </a:cubicBezTo>
                  <a:cubicBezTo>
                    <a:pt x="83760" y="66182"/>
                    <a:pt x="83293" y="65548"/>
                    <a:pt x="82726" y="65047"/>
                  </a:cubicBezTo>
                  <a:cubicBezTo>
                    <a:pt x="83026" y="64380"/>
                    <a:pt x="83026" y="63680"/>
                    <a:pt x="82759" y="62879"/>
                  </a:cubicBezTo>
                  <a:cubicBezTo>
                    <a:pt x="82092" y="60811"/>
                    <a:pt x="80558" y="59110"/>
                    <a:pt x="79190" y="57609"/>
                  </a:cubicBezTo>
                  <a:lnTo>
                    <a:pt x="79124" y="57509"/>
                  </a:lnTo>
                  <a:cubicBezTo>
                    <a:pt x="78256" y="56575"/>
                    <a:pt x="77456" y="55707"/>
                    <a:pt x="76522" y="54940"/>
                  </a:cubicBezTo>
                  <a:cubicBezTo>
                    <a:pt x="76221" y="54673"/>
                    <a:pt x="75921" y="54473"/>
                    <a:pt x="75588" y="54240"/>
                  </a:cubicBezTo>
                  <a:cubicBezTo>
                    <a:pt x="75488" y="54140"/>
                    <a:pt x="75354" y="54073"/>
                    <a:pt x="75254" y="53973"/>
                  </a:cubicBezTo>
                  <a:cubicBezTo>
                    <a:pt x="75087" y="53873"/>
                    <a:pt x="74921" y="53739"/>
                    <a:pt x="74720" y="53639"/>
                  </a:cubicBezTo>
                  <a:cubicBezTo>
                    <a:pt x="74687" y="53139"/>
                    <a:pt x="74520" y="52638"/>
                    <a:pt x="74287" y="52238"/>
                  </a:cubicBezTo>
                  <a:cubicBezTo>
                    <a:pt x="73520" y="51004"/>
                    <a:pt x="72152" y="50037"/>
                    <a:pt x="70117" y="49236"/>
                  </a:cubicBezTo>
                  <a:cubicBezTo>
                    <a:pt x="69283" y="48902"/>
                    <a:pt x="68349" y="48602"/>
                    <a:pt x="67348" y="48502"/>
                  </a:cubicBezTo>
                  <a:lnTo>
                    <a:pt x="66982" y="48502"/>
                  </a:lnTo>
                  <a:cubicBezTo>
                    <a:pt x="66615" y="48502"/>
                    <a:pt x="66248" y="48536"/>
                    <a:pt x="65781" y="48636"/>
                  </a:cubicBezTo>
                  <a:cubicBezTo>
                    <a:pt x="65681" y="48669"/>
                    <a:pt x="65581" y="48702"/>
                    <a:pt x="65514" y="48702"/>
                  </a:cubicBezTo>
                  <a:cubicBezTo>
                    <a:pt x="65447" y="48702"/>
                    <a:pt x="65347" y="48736"/>
                    <a:pt x="65280" y="48736"/>
                  </a:cubicBezTo>
                  <a:cubicBezTo>
                    <a:pt x="64813" y="47835"/>
                    <a:pt x="64013" y="47268"/>
                    <a:pt x="63212" y="46868"/>
                  </a:cubicBezTo>
                  <a:cubicBezTo>
                    <a:pt x="64246" y="46701"/>
                    <a:pt x="65347" y="46301"/>
                    <a:pt x="66048" y="45267"/>
                  </a:cubicBezTo>
                  <a:lnTo>
                    <a:pt x="66148" y="45267"/>
                  </a:lnTo>
                  <a:cubicBezTo>
                    <a:pt x="66248" y="45300"/>
                    <a:pt x="66348" y="45300"/>
                    <a:pt x="66448" y="45333"/>
                  </a:cubicBezTo>
                  <a:cubicBezTo>
                    <a:pt x="66581" y="45333"/>
                    <a:pt x="66715" y="45367"/>
                    <a:pt x="66881" y="45367"/>
                  </a:cubicBezTo>
                  <a:cubicBezTo>
                    <a:pt x="67082" y="45367"/>
                    <a:pt x="67315" y="45333"/>
                    <a:pt x="67515" y="45300"/>
                  </a:cubicBezTo>
                  <a:cubicBezTo>
                    <a:pt x="67615" y="45267"/>
                    <a:pt x="67715" y="45267"/>
                    <a:pt x="67815" y="45267"/>
                  </a:cubicBezTo>
                  <a:cubicBezTo>
                    <a:pt x="67949" y="45233"/>
                    <a:pt x="68049" y="45233"/>
                    <a:pt x="68182" y="45233"/>
                  </a:cubicBezTo>
                  <a:cubicBezTo>
                    <a:pt x="68483" y="45200"/>
                    <a:pt x="68783" y="45200"/>
                    <a:pt x="69116" y="45066"/>
                  </a:cubicBezTo>
                  <a:cubicBezTo>
                    <a:pt x="69617" y="44900"/>
                    <a:pt x="70050" y="44699"/>
                    <a:pt x="70484" y="44466"/>
                  </a:cubicBezTo>
                  <a:cubicBezTo>
                    <a:pt x="72185" y="43465"/>
                    <a:pt x="73453" y="41964"/>
                    <a:pt x="73953" y="40396"/>
                  </a:cubicBezTo>
                  <a:cubicBezTo>
                    <a:pt x="74020" y="40096"/>
                    <a:pt x="74087" y="39829"/>
                    <a:pt x="74087" y="39562"/>
                  </a:cubicBezTo>
                  <a:cubicBezTo>
                    <a:pt x="74820" y="39529"/>
                    <a:pt x="75654" y="39429"/>
                    <a:pt x="76488" y="39062"/>
                  </a:cubicBezTo>
                  <a:cubicBezTo>
                    <a:pt x="77322" y="38695"/>
                    <a:pt x="78023" y="38195"/>
                    <a:pt x="78623" y="37628"/>
                  </a:cubicBezTo>
                  <a:cubicBezTo>
                    <a:pt x="79290" y="36961"/>
                    <a:pt x="79757" y="36160"/>
                    <a:pt x="79957" y="35393"/>
                  </a:cubicBezTo>
                  <a:cubicBezTo>
                    <a:pt x="79991" y="35193"/>
                    <a:pt x="79991" y="34993"/>
                    <a:pt x="79991" y="34792"/>
                  </a:cubicBezTo>
                  <a:cubicBezTo>
                    <a:pt x="80024" y="34792"/>
                    <a:pt x="80091" y="34759"/>
                    <a:pt x="80124" y="34726"/>
                  </a:cubicBezTo>
                  <a:cubicBezTo>
                    <a:pt x="80224" y="34659"/>
                    <a:pt x="80324" y="34592"/>
                    <a:pt x="80424" y="34526"/>
                  </a:cubicBezTo>
                  <a:cubicBezTo>
                    <a:pt x="80525" y="34459"/>
                    <a:pt x="80625" y="34392"/>
                    <a:pt x="80758" y="34325"/>
                  </a:cubicBezTo>
                  <a:cubicBezTo>
                    <a:pt x="81258" y="34125"/>
                    <a:pt x="81792" y="33958"/>
                    <a:pt x="82359" y="33792"/>
                  </a:cubicBezTo>
                  <a:cubicBezTo>
                    <a:pt x="82726" y="33692"/>
                    <a:pt x="83126" y="33592"/>
                    <a:pt x="83493" y="33525"/>
                  </a:cubicBezTo>
                  <a:cubicBezTo>
                    <a:pt x="83693" y="33491"/>
                    <a:pt x="83894" y="33425"/>
                    <a:pt x="84060" y="33391"/>
                  </a:cubicBezTo>
                  <a:cubicBezTo>
                    <a:pt x="84261" y="33358"/>
                    <a:pt x="84461" y="33291"/>
                    <a:pt x="84627" y="33225"/>
                  </a:cubicBezTo>
                  <a:cubicBezTo>
                    <a:pt x="84994" y="33125"/>
                    <a:pt x="85295" y="33024"/>
                    <a:pt x="85628" y="33024"/>
                  </a:cubicBezTo>
                  <a:lnTo>
                    <a:pt x="85662" y="33024"/>
                  </a:lnTo>
                  <a:cubicBezTo>
                    <a:pt x="85862" y="33024"/>
                    <a:pt x="86062" y="33091"/>
                    <a:pt x="86262" y="33158"/>
                  </a:cubicBezTo>
                  <a:cubicBezTo>
                    <a:pt x="86495" y="33225"/>
                    <a:pt x="86796" y="33291"/>
                    <a:pt x="87096" y="33291"/>
                  </a:cubicBezTo>
                  <a:lnTo>
                    <a:pt x="87229" y="33291"/>
                  </a:lnTo>
                  <a:cubicBezTo>
                    <a:pt x="87630" y="33258"/>
                    <a:pt x="87963" y="33058"/>
                    <a:pt x="88130" y="32724"/>
                  </a:cubicBezTo>
                  <a:cubicBezTo>
                    <a:pt x="88330" y="32424"/>
                    <a:pt x="88330" y="32024"/>
                    <a:pt x="88130" y="31657"/>
                  </a:cubicBezTo>
                  <a:cubicBezTo>
                    <a:pt x="87296" y="30089"/>
                    <a:pt x="85695" y="28888"/>
                    <a:pt x="83794" y="28354"/>
                  </a:cubicBezTo>
                  <a:cubicBezTo>
                    <a:pt x="83093" y="28188"/>
                    <a:pt x="82393" y="28088"/>
                    <a:pt x="81692" y="28088"/>
                  </a:cubicBezTo>
                  <a:cubicBezTo>
                    <a:pt x="80324" y="28088"/>
                    <a:pt x="78990" y="28421"/>
                    <a:pt x="77889" y="29088"/>
                  </a:cubicBezTo>
                  <a:cubicBezTo>
                    <a:pt x="77122" y="29555"/>
                    <a:pt x="76488" y="30189"/>
                    <a:pt x="76021" y="30956"/>
                  </a:cubicBezTo>
                  <a:cubicBezTo>
                    <a:pt x="75988" y="31023"/>
                    <a:pt x="75921" y="31156"/>
                    <a:pt x="75855" y="31357"/>
                  </a:cubicBezTo>
                  <a:cubicBezTo>
                    <a:pt x="75788" y="31357"/>
                    <a:pt x="75721" y="31323"/>
                    <a:pt x="75621" y="31323"/>
                  </a:cubicBezTo>
                  <a:cubicBezTo>
                    <a:pt x="75054" y="31323"/>
                    <a:pt x="74487" y="31523"/>
                    <a:pt x="73953" y="31924"/>
                  </a:cubicBezTo>
                  <a:cubicBezTo>
                    <a:pt x="73286" y="32457"/>
                    <a:pt x="72652" y="33191"/>
                    <a:pt x="72119" y="34125"/>
                  </a:cubicBezTo>
                  <a:cubicBezTo>
                    <a:pt x="71885" y="34559"/>
                    <a:pt x="71652" y="34993"/>
                    <a:pt x="71518" y="35460"/>
                  </a:cubicBezTo>
                  <a:cubicBezTo>
                    <a:pt x="71351" y="35426"/>
                    <a:pt x="71185" y="35393"/>
                    <a:pt x="71051" y="35393"/>
                  </a:cubicBezTo>
                  <a:cubicBezTo>
                    <a:pt x="69950" y="35393"/>
                    <a:pt x="69016" y="36293"/>
                    <a:pt x="68416" y="37027"/>
                  </a:cubicBezTo>
                  <a:cubicBezTo>
                    <a:pt x="67916" y="37628"/>
                    <a:pt x="67382" y="38228"/>
                    <a:pt x="66715" y="38962"/>
                  </a:cubicBezTo>
                  <a:cubicBezTo>
                    <a:pt x="66548" y="39095"/>
                    <a:pt x="66414" y="39262"/>
                    <a:pt x="66281" y="39429"/>
                  </a:cubicBezTo>
                  <a:cubicBezTo>
                    <a:pt x="66048" y="39663"/>
                    <a:pt x="65814" y="39929"/>
                    <a:pt x="65547" y="40163"/>
                  </a:cubicBezTo>
                  <a:cubicBezTo>
                    <a:pt x="65047" y="39629"/>
                    <a:pt x="64246" y="39396"/>
                    <a:pt x="63279" y="39396"/>
                  </a:cubicBezTo>
                  <a:lnTo>
                    <a:pt x="62645" y="39396"/>
                  </a:lnTo>
                  <a:cubicBezTo>
                    <a:pt x="62178" y="39462"/>
                    <a:pt x="61711" y="39529"/>
                    <a:pt x="61277" y="39596"/>
                  </a:cubicBezTo>
                  <a:cubicBezTo>
                    <a:pt x="61077" y="39629"/>
                    <a:pt x="60844" y="39663"/>
                    <a:pt x="60644" y="39696"/>
                  </a:cubicBezTo>
                  <a:cubicBezTo>
                    <a:pt x="61845" y="39029"/>
                    <a:pt x="62945" y="38262"/>
                    <a:pt x="63979" y="37328"/>
                  </a:cubicBezTo>
                  <a:cubicBezTo>
                    <a:pt x="65280" y="36227"/>
                    <a:pt x="66281" y="34859"/>
                    <a:pt x="67048" y="33792"/>
                  </a:cubicBezTo>
                  <a:lnTo>
                    <a:pt x="67215" y="33558"/>
                  </a:lnTo>
                  <a:cubicBezTo>
                    <a:pt x="68016" y="32424"/>
                    <a:pt x="68850" y="31290"/>
                    <a:pt x="69016" y="29789"/>
                  </a:cubicBezTo>
                  <a:cubicBezTo>
                    <a:pt x="69150" y="28788"/>
                    <a:pt x="69183" y="27887"/>
                    <a:pt x="69050" y="27120"/>
                  </a:cubicBezTo>
                  <a:cubicBezTo>
                    <a:pt x="69550" y="26853"/>
                    <a:pt x="69984" y="26420"/>
                    <a:pt x="70251" y="26119"/>
                  </a:cubicBezTo>
                  <a:lnTo>
                    <a:pt x="70284" y="26086"/>
                  </a:lnTo>
                  <a:cubicBezTo>
                    <a:pt x="71251" y="25119"/>
                    <a:pt x="71985" y="24285"/>
                    <a:pt x="72619" y="23484"/>
                  </a:cubicBezTo>
                  <a:cubicBezTo>
                    <a:pt x="73353" y="22517"/>
                    <a:pt x="75021" y="20015"/>
                    <a:pt x="74620" y="17547"/>
                  </a:cubicBezTo>
                  <a:cubicBezTo>
                    <a:pt x="74620" y="17447"/>
                    <a:pt x="74587" y="17313"/>
                    <a:pt x="74554" y="17213"/>
                  </a:cubicBezTo>
                  <a:cubicBezTo>
                    <a:pt x="76021" y="16379"/>
                    <a:pt x="77055" y="14611"/>
                    <a:pt x="77556" y="13277"/>
                  </a:cubicBezTo>
                  <a:cubicBezTo>
                    <a:pt x="77889" y="12376"/>
                    <a:pt x="77923" y="11409"/>
                    <a:pt x="77723" y="10542"/>
                  </a:cubicBezTo>
                  <a:lnTo>
                    <a:pt x="77789" y="10508"/>
                  </a:lnTo>
                  <a:cubicBezTo>
                    <a:pt x="77889" y="10475"/>
                    <a:pt x="78023" y="10408"/>
                    <a:pt x="78123" y="10342"/>
                  </a:cubicBezTo>
                  <a:cubicBezTo>
                    <a:pt x="78356" y="10175"/>
                    <a:pt x="78556" y="10008"/>
                    <a:pt x="78757" y="9808"/>
                  </a:cubicBezTo>
                  <a:cubicBezTo>
                    <a:pt x="78890" y="9708"/>
                    <a:pt x="78990" y="9608"/>
                    <a:pt x="79124" y="9508"/>
                  </a:cubicBezTo>
                  <a:cubicBezTo>
                    <a:pt x="79190" y="9441"/>
                    <a:pt x="79257" y="9408"/>
                    <a:pt x="79324" y="9341"/>
                  </a:cubicBezTo>
                  <a:cubicBezTo>
                    <a:pt x="79924" y="8874"/>
                    <a:pt x="80525" y="8407"/>
                    <a:pt x="80925" y="7673"/>
                  </a:cubicBezTo>
                  <a:cubicBezTo>
                    <a:pt x="81258" y="6972"/>
                    <a:pt x="81325" y="6239"/>
                    <a:pt x="81092" y="5505"/>
                  </a:cubicBezTo>
                  <a:cubicBezTo>
                    <a:pt x="81225" y="5438"/>
                    <a:pt x="81459" y="5371"/>
                    <a:pt x="81659" y="5338"/>
                  </a:cubicBezTo>
                  <a:cubicBezTo>
                    <a:pt x="81792" y="5305"/>
                    <a:pt x="81926" y="5271"/>
                    <a:pt x="82092" y="5238"/>
                  </a:cubicBezTo>
                  <a:cubicBezTo>
                    <a:pt x="82192" y="5171"/>
                    <a:pt x="82326" y="5138"/>
                    <a:pt x="82426" y="5104"/>
                  </a:cubicBezTo>
                  <a:cubicBezTo>
                    <a:pt x="83026" y="4938"/>
                    <a:pt x="83627" y="4738"/>
                    <a:pt x="84194" y="4337"/>
                  </a:cubicBezTo>
                  <a:cubicBezTo>
                    <a:pt x="84728" y="3937"/>
                    <a:pt x="85628" y="3170"/>
                    <a:pt x="85628" y="2202"/>
                  </a:cubicBezTo>
                  <a:cubicBezTo>
                    <a:pt x="85628" y="1835"/>
                    <a:pt x="85495" y="1302"/>
                    <a:pt x="84861" y="835"/>
                  </a:cubicBezTo>
                  <a:cubicBezTo>
                    <a:pt x="84094" y="268"/>
                    <a:pt x="83293" y="1"/>
                    <a:pt x="82426" y="1"/>
                  </a:cubicBezTo>
                  <a:cubicBezTo>
                    <a:pt x="81926" y="1"/>
                    <a:pt x="81358" y="101"/>
                    <a:pt x="80825" y="334"/>
                  </a:cubicBezTo>
                  <a:cubicBezTo>
                    <a:pt x="79524" y="835"/>
                    <a:pt x="78390" y="1802"/>
                    <a:pt x="77723" y="2903"/>
                  </a:cubicBezTo>
                  <a:cubicBezTo>
                    <a:pt x="77723" y="2903"/>
                    <a:pt x="77689" y="2936"/>
                    <a:pt x="77689" y="2936"/>
                  </a:cubicBezTo>
                  <a:cubicBezTo>
                    <a:pt x="76922" y="3103"/>
                    <a:pt x="76221" y="3670"/>
                    <a:pt x="75688" y="4571"/>
                  </a:cubicBezTo>
                  <a:lnTo>
                    <a:pt x="75621" y="4637"/>
                  </a:lnTo>
                  <a:cubicBezTo>
                    <a:pt x="75287" y="5205"/>
                    <a:pt x="74954" y="5805"/>
                    <a:pt x="74754" y="6439"/>
                  </a:cubicBezTo>
                  <a:cubicBezTo>
                    <a:pt x="74687" y="6572"/>
                    <a:pt x="74654" y="6706"/>
                    <a:pt x="74620" y="6839"/>
                  </a:cubicBezTo>
                  <a:cubicBezTo>
                    <a:pt x="74520" y="7139"/>
                    <a:pt x="74420" y="7406"/>
                    <a:pt x="74320" y="7706"/>
                  </a:cubicBezTo>
                  <a:cubicBezTo>
                    <a:pt x="74287" y="7773"/>
                    <a:pt x="74253" y="7873"/>
                    <a:pt x="74220" y="7973"/>
                  </a:cubicBezTo>
                  <a:cubicBezTo>
                    <a:pt x="74120" y="8140"/>
                    <a:pt x="74053" y="8340"/>
                    <a:pt x="73987" y="8540"/>
                  </a:cubicBezTo>
                  <a:cubicBezTo>
                    <a:pt x="73286" y="8907"/>
                    <a:pt x="72719" y="9574"/>
                    <a:pt x="72185" y="10175"/>
                  </a:cubicBezTo>
                  <a:lnTo>
                    <a:pt x="72085" y="10275"/>
                  </a:lnTo>
                  <a:cubicBezTo>
                    <a:pt x="71418" y="11042"/>
                    <a:pt x="70984" y="11809"/>
                    <a:pt x="70751" y="12643"/>
                  </a:cubicBezTo>
                  <a:cubicBezTo>
                    <a:pt x="70684" y="12943"/>
                    <a:pt x="70584" y="13210"/>
                    <a:pt x="70484" y="13510"/>
                  </a:cubicBezTo>
                  <a:cubicBezTo>
                    <a:pt x="70351" y="13944"/>
                    <a:pt x="70217" y="14378"/>
                    <a:pt x="70117" y="14845"/>
                  </a:cubicBezTo>
                  <a:cubicBezTo>
                    <a:pt x="69583" y="15045"/>
                    <a:pt x="68983" y="15479"/>
                    <a:pt x="68349" y="16112"/>
                  </a:cubicBezTo>
                  <a:cubicBezTo>
                    <a:pt x="67682" y="16779"/>
                    <a:pt x="67115" y="17713"/>
                    <a:pt x="66615" y="18581"/>
                  </a:cubicBezTo>
                  <a:cubicBezTo>
                    <a:pt x="66081" y="19481"/>
                    <a:pt x="65681" y="20482"/>
                    <a:pt x="65347" y="21383"/>
                  </a:cubicBezTo>
                  <a:lnTo>
                    <a:pt x="65247" y="21650"/>
                  </a:lnTo>
                  <a:cubicBezTo>
                    <a:pt x="65114" y="22083"/>
                    <a:pt x="64947" y="22517"/>
                    <a:pt x="64780" y="22917"/>
                  </a:cubicBezTo>
                  <a:cubicBezTo>
                    <a:pt x="64680" y="23117"/>
                    <a:pt x="64580" y="23351"/>
                    <a:pt x="64513" y="23618"/>
                  </a:cubicBezTo>
                  <a:cubicBezTo>
                    <a:pt x="62912" y="23918"/>
                    <a:pt x="61878" y="24985"/>
                    <a:pt x="61244" y="25786"/>
                  </a:cubicBezTo>
                  <a:cubicBezTo>
                    <a:pt x="60143" y="27154"/>
                    <a:pt x="59343" y="28421"/>
                    <a:pt x="58776" y="29689"/>
                  </a:cubicBezTo>
                  <a:cubicBezTo>
                    <a:pt x="58342" y="30723"/>
                    <a:pt x="57708" y="31690"/>
                    <a:pt x="57108" y="32658"/>
                  </a:cubicBezTo>
                  <a:cubicBezTo>
                    <a:pt x="56874" y="32991"/>
                    <a:pt x="56674" y="33325"/>
                    <a:pt x="56474" y="33658"/>
                  </a:cubicBezTo>
                  <a:cubicBezTo>
                    <a:pt x="56074" y="34292"/>
                    <a:pt x="55607" y="34859"/>
                    <a:pt x="55006" y="35460"/>
                  </a:cubicBezTo>
                  <a:cubicBezTo>
                    <a:pt x="54840" y="35626"/>
                    <a:pt x="54706" y="35826"/>
                    <a:pt x="54539" y="35993"/>
                  </a:cubicBezTo>
                  <a:cubicBezTo>
                    <a:pt x="54439" y="36127"/>
                    <a:pt x="54306" y="36260"/>
                    <a:pt x="54172" y="36427"/>
                  </a:cubicBezTo>
                  <a:cubicBezTo>
                    <a:pt x="53939" y="35960"/>
                    <a:pt x="53672" y="35526"/>
                    <a:pt x="53405" y="35126"/>
                  </a:cubicBezTo>
                  <a:cubicBezTo>
                    <a:pt x="54239" y="34359"/>
                    <a:pt x="55106" y="33491"/>
                    <a:pt x="55774" y="32324"/>
                  </a:cubicBezTo>
                  <a:cubicBezTo>
                    <a:pt x="56307" y="31323"/>
                    <a:pt x="56674" y="30222"/>
                    <a:pt x="56908" y="29022"/>
                  </a:cubicBezTo>
                  <a:cubicBezTo>
                    <a:pt x="57141" y="27854"/>
                    <a:pt x="57241" y="26853"/>
                    <a:pt x="57074" y="25819"/>
                  </a:cubicBezTo>
                  <a:cubicBezTo>
                    <a:pt x="57041" y="25519"/>
                    <a:pt x="56974" y="25252"/>
                    <a:pt x="56908" y="24952"/>
                  </a:cubicBezTo>
                  <a:cubicBezTo>
                    <a:pt x="56774" y="24118"/>
                    <a:pt x="56607" y="23351"/>
                    <a:pt x="56641" y="22484"/>
                  </a:cubicBezTo>
                  <a:cubicBezTo>
                    <a:pt x="56641" y="21550"/>
                    <a:pt x="56140" y="20482"/>
                    <a:pt x="55440" y="19915"/>
                  </a:cubicBezTo>
                  <a:cubicBezTo>
                    <a:pt x="55440" y="19348"/>
                    <a:pt x="55240" y="18714"/>
                    <a:pt x="54873" y="18014"/>
                  </a:cubicBezTo>
                  <a:cubicBezTo>
                    <a:pt x="54439" y="17146"/>
                    <a:pt x="53805" y="16613"/>
                    <a:pt x="53172" y="16046"/>
                  </a:cubicBezTo>
                  <a:lnTo>
                    <a:pt x="53138" y="16012"/>
                  </a:lnTo>
                  <a:cubicBezTo>
                    <a:pt x="52871" y="15779"/>
                    <a:pt x="52505" y="15445"/>
                    <a:pt x="52271" y="15045"/>
                  </a:cubicBezTo>
                  <a:cubicBezTo>
                    <a:pt x="52238" y="14978"/>
                    <a:pt x="52204" y="14878"/>
                    <a:pt x="52171" y="14811"/>
                  </a:cubicBezTo>
                  <a:cubicBezTo>
                    <a:pt x="52071" y="14611"/>
                    <a:pt x="51971" y="14411"/>
                    <a:pt x="51837" y="14244"/>
                  </a:cubicBezTo>
                  <a:cubicBezTo>
                    <a:pt x="51771" y="14178"/>
                    <a:pt x="51704" y="14111"/>
                    <a:pt x="51604" y="14044"/>
                  </a:cubicBezTo>
                  <a:cubicBezTo>
                    <a:pt x="51637" y="13844"/>
                    <a:pt x="51671" y="13577"/>
                    <a:pt x="51704" y="13410"/>
                  </a:cubicBezTo>
                  <a:cubicBezTo>
                    <a:pt x="51704" y="13344"/>
                    <a:pt x="51737" y="13244"/>
                    <a:pt x="51737" y="13210"/>
                  </a:cubicBezTo>
                  <a:cubicBezTo>
                    <a:pt x="51804" y="12677"/>
                    <a:pt x="51871" y="12043"/>
                    <a:pt x="52038" y="11509"/>
                  </a:cubicBezTo>
                  <a:lnTo>
                    <a:pt x="52071" y="11376"/>
                  </a:lnTo>
                  <a:cubicBezTo>
                    <a:pt x="52238" y="10842"/>
                    <a:pt x="52371" y="10342"/>
                    <a:pt x="52638" y="9841"/>
                  </a:cubicBezTo>
                  <a:cubicBezTo>
                    <a:pt x="52838" y="9474"/>
                    <a:pt x="53005" y="9007"/>
                    <a:pt x="53072" y="8474"/>
                  </a:cubicBezTo>
                  <a:cubicBezTo>
                    <a:pt x="53072" y="8307"/>
                    <a:pt x="53038" y="8140"/>
                    <a:pt x="52905" y="8007"/>
                  </a:cubicBezTo>
                  <a:cubicBezTo>
                    <a:pt x="52771" y="7873"/>
                    <a:pt x="52605" y="7773"/>
                    <a:pt x="52438" y="7773"/>
                  </a:cubicBezTo>
                  <a:cubicBezTo>
                    <a:pt x="51737" y="7806"/>
                    <a:pt x="51237" y="8140"/>
                    <a:pt x="50803" y="8474"/>
                  </a:cubicBezTo>
                  <a:lnTo>
                    <a:pt x="50737" y="8507"/>
                  </a:lnTo>
                  <a:cubicBezTo>
                    <a:pt x="50203" y="8907"/>
                    <a:pt x="49769" y="9374"/>
                    <a:pt x="49369" y="9908"/>
                  </a:cubicBezTo>
                  <a:cubicBezTo>
                    <a:pt x="48769" y="10775"/>
                    <a:pt x="48435" y="11676"/>
                    <a:pt x="48335" y="12677"/>
                  </a:cubicBezTo>
                  <a:cubicBezTo>
                    <a:pt x="48335" y="12777"/>
                    <a:pt x="48201" y="14845"/>
                    <a:pt x="48602" y="15779"/>
                  </a:cubicBezTo>
                  <a:cubicBezTo>
                    <a:pt x="48368" y="16546"/>
                    <a:pt x="48435" y="17480"/>
                    <a:pt x="48802" y="18314"/>
                  </a:cubicBezTo>
                  <a:cubicBezTo>
                    <a:pt x="49135" y="19048"/>
                    <a:pt x="49769" y="19648"/>
                    <a:pt x="50303" y="20182"/>
                  </a:cubicBezTo>
                  <a:lnTo>
                    <a:pt x="50470" y="20349"/>
                  </a:lnTo>
                  <a:cubicBezTo>
                    <a:pt x="50603" y="20449"/>
                    <a:pt x="50703" y="20582"/>
                    <a:pt x="50837" y="20716"/>
                  </a:cubicBezTo>
                  <a:cubicBezTo>
                    <a:pt x="51170" y="21049"/>
                    <a:pt x="51537" y="21449"/>
                    <a:pt x="51937" y="21716"/>
                  </a:cubicBezTo>
                  <a:cubicBezTo>
                    <a:pt x="51904" y="21950"/>
                    <a:pt x="51937" y="22250"/>
                    <a:pt x="52004" y="22550"/>
                  </a:cubicBezTo>
                  <a:cubicBezTo>
                    <a:pt x="52204" y="23784"/>
                    <a:pt x="52204" y="24852"/>
                    <a:pt x="52038" y="25986"/>
                  </a:cubicBezTo>
                  <a:cubicBezTo>
                    <a:pt x="51904" y="26787"/>
                    <a:pt x="51771" y="27487"/>
                    <a:pt x="51470" y="28088"/>
                  </a:cubicBezTo>
                  <a:cubicBezTo>
                    <a:pt x="51470" y="27921"/>
                    <a:pt x="51504" y="27721"/>
                    <a:pt x="51504" y="27554"/>
                  </a:cubicBezTo>
                  <a:cubicBezTo>
                    <a:pt x="51537" y="26353"/>
                    <a:pt x="51170" y="25085"/>
                    <a:pt x="50503" y="24018"/>
                  </a:cubicBezTo>
                  <a:cubicBezTo>
                    <a:pt x="50236" y="23551"/>
                    <a:pt x="49869" y="23151"/>
                    <a:pt x="49536" y="22784"/>
                  </a:cubicBezTo>
                  <a:lnTo>
                    <a:pt x="49369" y="22617"/>
                  </a:lnTo>
                  <a:cubicBezTo>
                    <a:pt x="49336" y="22584"/>
                    <a:pt x="49302" y="22517"/>
                    <a:pt x="49236" y="22484"/>
                  </a:cubicBezTo>
                  <a:cubicBezTo>
                    <a:pt x="49002" y="22183"/>
                    <a:pt x="48702" y="21850"/>
                    <a:pt x="48201" y="21783"/>
                  </a:cubicBezTo>
                  <a:lnTo>
                    <a:pt x="48068" y="21783"/>
                  </a:lnTo>
                  <a:cubicBezTo>
                    <a:pt x="47801" y="21783"/>
                    <a:pt x="47534" y="21916"/>
                    <a:pt x="47368" y="22117"/>
                  </a:cubicBezTo>
                  <a:cubicBezTo>
                    <a:pt x="47234" y="22317"/>
                    <a:pt x="47234" y="22550"/>
                    <a:pt x="47301" y="22784"/>
                  </a:cubicBezTo>
                  <a:cubicBezTo>
                    <a:pt x="47501" y="23284"/>
                    <a:pt x="47301" y="24118"/>
                    <a:pt x="47134" y="24685"/>
                  </a:cubicBezTo>
                  <a:lnTo>
                    <a:pt x="47101" y="24852"/>
                  </a:lnTo>
                  <a:cubicBezTo>
                    <a:pt x="46967" y="25286"/>
                    <a:pt x="46800" y="25719"/>
                    <a:pt x="46667" y="26186"/>
                  </a:cubicBezTo>
                  <a:cubicBezTo>
                    <a:pt x="46567" y="26386"/>
                    <a:pt x="46500" y="26620"/>
                    <a:pt x="46434" y="26820"/>
                  </a:cubicBezTo>
                  <a:cubicBezTo>
                    <a:pt x="46167" y="27587"/>
                    <a:pt x="45933" y="28254"/>
                    <a:pt x="45566" y="28821"/>
                  </a:cubicBezTo>
                  <a:cubicBezTo>
                    <a:pt x="45433" y="28988"/>
                    <a:pt x="45333" y="29188"/>
                    <a:pt x="45233" y="29389"/>
                  </a:cubicBezTo>
                  <a:cubicBezTo>
                    <a:pt x="45066" y="29655"/>
                    <a:pt x="44932" y="29956"/>
                    <a:pt x="44732" y="30156"/>
                  </a:cubicBezTo>
                  <a:lnTo>
                    <a:pt x="44599" y="30222"/>
                  </a:lnTo>
                  <a:lnTo>
                    <a:pt x="44599" y="30256"/>
                  </a:lnTo>
                  <a:lnTo>
                    <a:pt x="44465" y="30256"/>
                  </a:lnTo>
                  <a:lnTo>
                    <a:pt x="44299" y="30156"/>
                  </a:lnTo>
                  <a:cubicBezTo>
                    <a:pt x="44132" y="29956"/>
                    <a:pt x="43965" y="29655"/>
                    <a:pt x="43798" y="29389"/>
                  </a:cubicBezTo>
                  <a:cubicBezTo>
                    <a:pt x="43698" y="29188"/>
                    <a:pt x="43598" y="28988"/>
                    <a:pt x="43465" y="28821"/>
                  </a:cubicBezTo>
                  <a:cubicBezTo>
                    <a:pt x="43098" y="28254"/>
                    <a:pt x="42864" y="27587"/>
                    <a:pt x="42597" y="26820"/>
                  </a:cubicBezTo>
                  <a:cubicBezTo>
                    <a:pt x="42531" y="26620"/>
                    <a:pt x="42464" y="26386"/>
                    <a:pt x="42397" y="26186"/>
                  </a:cubicBezTo>
                  <a:cubicBezTo>
                    <a:pt x="42231" y="25719"/>
                    <a:pt x="42064" y="25286"/>
                    <a:pt x="41964" y="24852"/>
                  </a:cubicBezTo>
                  <a:lnTo>
                    <a:pt x="41897" y="24685"/>
                  </a:lnTo>
                  <a:cubicBezTo>
                    <a:pt x="41764" y="24118"/>
                    <a:pt x="41530" y="23284"/>
                    <a:pt x="41730" y="22784"/>
                  </a:cubicBezTo>
                  <a:cubicBezTo>
                    <a:pt x="41830" y="22550"/>
                    <a:pt x="41797" y="22317"/>
                    <a:pt x="41663" y="22117"/>
                  </a:cubicBezTo>
                  <a:cubicBezTo>
                    <a:pt x="41497" y="21916"/>
                    <a:pt x="41230" y="21783"/>
                    <a:pt x="40963" y="21783"/>
                  </a:cubicBezTo>
                  <a:lnTo>
                    <a:pt x="40830" y="21783"/>
                  </a:lnTo>
                  <a:cubicBezTo>
                    <a:pt x="40329" y="21850"/>
                    <a:pt x="40029" y="22183"/>
                    <a:pt x="39795" y="22484"/>
                  </a:cubicBezTo>
                  <a:cubicBezTo>
                    <a:pt x="39762" y="22517"/>
                    <a:pt x="39695" y="22584"/>
                    <a:pt x="39662" y="22617"/>
                  </a:cubicBezTo>
                  <a:lnTo>
                    <a:pt x="39495" y="22784"/>
                  </a:lnTo>
                  <a:cubicBezTo>
                    <a:pt x="39162" y="23184"/>
                    <a:pt x="38795" y="23551"/>
                    <a:pt x="38528" y="24018"/>
                  </a:cubicBezTo>
                  <a:cubicBezTo>
                    <a:pt x="37861" y="25085"/>
                    <a:pt x="37527" y="26353"/>
                    <a:pt x="37561" y="27554"/>
                  </a:cubicBezTo>
                  <a:cubicBezTo>
                    <a:pt x="37561" y="27721"/>
                    <a:pt x="37561" y="27921"/>
                    <a:pt x="37561" y="28088"/>
                  </a:cubicBezTo>
                  <a:cubicBezTo>
                    <a:pt x="37294" y="27487"/>
                    <a:pt x="37127" y="26787"/>
                    <a:pt x="37027" y="25986"/>
                  </a:cubicBezTo>
                  <a:cubicBezTo>
                    <a:pt x="36827" y="24852"/>
                    <a:pt x="36827" y="23784"/>
                    <a:pt x="37027" y="22550"/>
                  </a:cubicBezTo>
                  <a:cubicBezTo>
                    <a:pt x="37094" y="22250"/>
                    <a:pt x="37127" y="21983"/>
                    <a:pt x="37127" y="21716"/>
                  </a:cubicBezTo>
                  <a:cubicBezTo>
                    <a:pt x="37527" y="21449"/>
                    <a:pt x="37861" y="21049"/>
                    <a:pt x="38194" y="20716"/>
                  </a:cubicBezTo>
                  <a:cubicBezTo>
                    <a:pt x="38328" y="20582"/>
                    <a:pt x="38461" y="20449"/>
                    <a:pt x="38561" y="20349"/>
                  </a:cubicBezTo>
                  <a:lnTo>
                    <a:pt x="38728" y="20182"/>
                  </a:lnTo>
                  <a:cubicBezTo>
                    <a:pt x="39295" y="19648"/>
                    <a:pt x="39896" y="19048"/>
                    <a:pt x="40229" y="18314"/>
                  </a:cubicBezTo>
                  <a:cubicBezTo>
                    <a:pt x="40596" y="17480"/>
                    <a:pt x="40696" y="16546"/>
                    <a:pt x="40463" y="15779"/>
                  </a:cubicBezTo>
                  <a:cubicBezTo>
                    <a:pt x="40863" y="14845"/>
                    <a:pt x="40696" y="12777"/>
                    <a:pt x="40696" y="12677"/>
                  </a:cubicBezTo>
                  <a:cubicBezTo>
                    <a:pt x="40629" y="11676"/>
                    <a:pt x="40296" y="10775"/>
                    <a:pt x="39662" y="9908"/>
                  </a:cubicBezTo>
                  <a:cubicBezTo>
                    <a:pt x="39295" y="9374"/>
                    <a:pt x="38861" y="8907"/>
                    <a:pt x="38294" y="8507"/>
                  </a:cubicBezTo>
                  <a:lnTo>
                    <a:pt x="38228" y="8474"/>
                  </a:lnTo>
                  <a:cubicBezTo>
                    <a:pt x="37794" y="8140"/>
                    <a:pt x="37294" y="7806"/>
                    <a:pt x="36627" y="7773"/>
                  </a:cubicBezTo>
                  <a:cubicBezTo>
                    <a:pt x="36426" y="7773"/>
                    <a:pt x="36260" y="7873"/>
                    <a:pt x="36126" y="8007"/>
                  </a:cubicBezTo>
                  <a:cubicBezTo>
                    <a:pt x="36026" y="8140"/>
                    <a:pt x="35959" y="8307"/>
                    <a:pt x="35959" y="8474"/>
                  </a:cubicBezTo>
                  <a:cubicBezTo>
                    <a:pt x="36026" y="9007"/>
                    <a:pt x="36226" y="9474"/>
                    <a:pt x="36393" y="9841"/>
                  </a:cubicBezTo>
                  <a:cubicBezTo>
                    <a:pt x="36660" y="10342"/>
                    <a:pt x="36793" y="10842"/>
                    <a:pt x="36960" y="11376"/>
                  </a:cubicBezTo>
                  <a:lnTo>
                    <a:pt x="37027" y="11509"/>
                  </a:lnTo>
                  <a:cubicBezTo>
                    <a:pt x="37160" y="12043"/>
                    <a:pt x="37227" y="12677"/>
                    <a:pt x="37294" y="13210"/>
                  </a:cubicBezTo>
                  <a:cubicBezTo>
                    <a:pt x="37294" y="13244"/>
                    <a:pt x="37327" y="13344"/>
                    <a:pt x="37327" y="13410"/>
                  </a:cubicBezTo>
                  <a:cubicBezTo>
                    <a:pt x="37360" y="13577"/>
                    <a:pt x="37394" y="13844"/>
                    <a:pt x="37427" y="14044"/>
                  </a:cubicBezTo>
                  <a:cubicBezTo>
                    <a:pt x="37360" y="14111"/>
                    <a:pt x="37294" y="14178"/>
                    <a:pt x="37227" y="14244"/>
                  </a:cubicBezTo>
                  <a:cubicBezTo>
                    <a:pt x="37060" y="14411"/>
                    <a:pt x="36960" y="14611"/>
                    <a:pt x="36893" y="14811"/>
                  </a:cubicBezTo>
                  <a:cubicBezTo>
                    <a:pt x="36860" y="14878"/>
                    <a:pt x="36793" y="14978"/>
                    <a:pt x="36760" y="15045"/>
                  </a:cubicBezTo>
                  <a:cubicBezTo>
                    <a:pt x="36526" y="15445"/>
                    <a:pt x="36193" y="15779"/>
                    <a:pt x="35893" y="16012"/>
                  </a:cubicBezTo>
                  <a:lnTo>
                    <a:pt x="35893" y="16046"/>
                  </a:lnTo>
                  <a:cubicBezTo>
                    <a:pt x="35226" y="16613"/>
                    <a:pt x="34625" y="17146"/>
                    <a:pt x="34158" y="18014"/>
                  </a:cubicBezTo>
                  <a:cubicBezTo>
                    <a:pt x="33791" y="18714"/>
                    <a:pt x="33624" y="19348"/>
                    <a:pt x="33591" y="19915"/>
                  </a:cubicBezTo>
                  <a:cubicBezTo>
                    <a:pt x="32924" y="20482"/>
                    <a:pt x="32390" y="21550"/>
                    <a:pt x="32424" y="22484"/>
                  </a:cubicBezTo>
                  <a:cubicBezTo>
                    <a:pt x="32424" y="23351"/>
                    <a:pt x="32257" y="24118"/>
                    <a:pt x="32123" y="24952"/>
                  </a:cubicBezTo>
                  <a:cubicBezTo>
                    <a:pt x="32057" y="25252"/>
                    <a:pt x="32023" y="25519"/>
                    <a:pt x="31957" y="25819"/>
                  </a:cubicBezTo>
                  <a:cubicBezTo>
                    <a:pt x="31790" y="26853"/>
                    <a:pt x="31923" y="27854"/>
                    <a:pt x="32123" y="29022"/>
                  </a:cubicBezTo>
                  <a:cubicBezTo>
                    <a:pt x="32357" y="30222"/>
                    <a:pt x="32724" y="31323"/>
                    <a:pt x="33291" y="32324"/>
                  </a:cubicBezTo>
                  <a:cubicBezTo>
                    <a:pt x="33925" y="33491"/>
                    <a:pt x="34792" y="34359"/>
                    <a:pt x="35659" y="35126"/>
                  </a:cubicBezTo>
                  <a:cubicBezTo>
                    <a:pt x="35359" y="35526"/>
                    <a:pt x="35092" y="35960"/>
                    <a:pt x="34859" y="36427"/>
                  </a:cubicBezTo>
                  <a:cubicBezTo>
                    <a:pt x="34725" y="36260"/>
                    <a:pt x="34625" y="36127"/>
                    <a:pt x="34492" y="35993"/>
                  </a:cubicBezTo>
                  <a:cubicBezTo>
                    <a:pt x="34325" y="35826"/>
                    <a:pt x="34191" y="35626"/>
                    <a:pt x="34025" y="35460"/>
                  </a:cubicBezTo>
                  <a:cubicBezTo>
                    <a:pt x="33424" y="34859"/>
                    <a:pt x="32957" y="34292"/>
                    <a:pt x="32557" y="33658"/>
                  </a:cubicBezTo>
                  <a:cubicBezTo>
                    <a:pt x="32357" y="33325"/>
                    <a:pt x="32157" y="32991"/>
                    <a:pt x="31957" y="32658"/>
                  </a:cubicBezTo>
                  <a:cubicBezTo>
                    <a:pt x="31323" y="31690"/>
                    <a:pt x="30689" y="30723"/>
                    <a:pt x="30255" y="29689"/>
                  </a:cubicBezTo>
                  <a:cubicBezTo>
                    <a:pt x="29722" y="28421"/>
                    <a:pt x="28921" y="27154"/>
                    <a:pt x="27820" y="25786"/>
                  </a:cubicBezTo>
                  <a:cubicBezTo>
                    <a:pt x="27153" y="24985"/>
                    <a:pt x="26152" y="23918"/>
                    <a:pt x="24551" y="23618"/>
                  </a:cubicBezTo>
                  <a:cubicBezTo>
                    <a:pt x="24485" y="23351"/>
                    <a:pt x="24384" y="23117"/>
                    <a:pt x="24284" y="22917"/>
                  </a:cubicBezTo>
                  <a:cubicBezTo>
                    <a:pt x="24084" y="22517"/>
                    <a:pt x="23951" y="22083"/>
                    <a:pt x="23784" y="21650"/>
                  </a:cubicBezTo>
                  <a:lnTo>
                    <a:pt x="23684" y="21383"/>
                  </a:lnTo>
                  <a:cubicBezTo>
                    <a:pt x="23350" y="20482"/>
                    <a:pt x="22983" y="19481"/>
                    <a:pt x="22450" y="18581"/>
                  </a:cubicBezTo>
                  <a:cubicBezTo>
                    <a:pt x="21916" y="17713"/>
                    <a:pt x="21382" y="16779"/>
                    <a:pt x="20682" y="16112"/>
                  </a:cubicBezTo>
                  <a:cubicBezTo>
                    <a:pt x="20048" y="15479"/>
                    <a:pt x="19481" y="15045"/>
                    <a:pt x="18914" y="14845"/>
                  </a:cubicBezTo>
                  <a:cubicBezTo>
                    <a:pt x="18847" y="14378"/>
                    <a:pt x="18680" y="13944"/>
                    <a:pt x="18547" y="13510"/>
                  </a:cubicBezTo>
                  <a:cubicBezTo>
                    <a:pt x="18447" y="13210"/>
                    <a:pt x="18347" y="12943"/>
                    <a:pt x="18280" y="12677"/>
                  </a:cubicBezTo>
                  <a:cubicBezTo>
                    <a:pt x="18080" y="11809"/>
                    <a:pt x="17646" y="11042"/>
                    <a:pt x="16946" y="10275"/>
                  </a:cubicBezTo>
                  <a:lnTo>
                    <a:pt x="16846" y="10175"/>
                  </a:lnTo>
                  <a:cubicBezTo>
                    <a:pt x="16312" y="9574"/>
                    <a:pt x="15745" y="8907"/>
                    <a:pt x="15044" y="8540"/>
                  </a:cubicBezTo>
                  <a:cubicBezTo>
                    <a:pt x="15011" y="8340"/>
                    <a:pt x="14911" y="8140"/>
                    <a:pt x="14844" y="7973"/>
                  </a:cubicBezTo>
                  <a:cubicBezTo>
                    <a:pt x="14778" y="7873"/>
                    <a:pt x="14744" y="7773"/>
                    <a:pt x="14711" y="7706"/>
                  </a:cubicBezTo>
                  <a:cubicBezTo>
                    <a:pt x="14611" y="7406"/>
                    <a:pt x="14511" y="7139"/>
                    <a:pt x="14444" y="6839"/>
                  </a:cubicBezTo>
                  <a:cubicBezTo>
                    <a:pt x="14377" y="6706"/>
                    <a:pt x="14344" y="6572"/>
                    <a:pt x="14311" y="6439"/>
                  </a:cubicBezTo>
                  <a:cubicBezTo>
                    <a:pt x="14077" y="5805"/>
                    <a:pt x="13744" y="5205"/>
                    <a:pt x="13410" y="4637"/>
                  </a:cubicBezTo>
                  <a:lnTo>
                    <a:pt x="13377" y="4571"/>
                  </a:lnTo>
                  <a:cubicBezTo>
                    <a:pt x="12843" y="3670"/>
                    <a:pt x="12109" y="3103"/>
                    <a:pt x="11342" y="2936"/>
                  </a:cubicBezTo>
                  <a:cubicBezTo>
                    <a:pt x="11342" y="2936"/>
                    <a:pt x="11342" y="2903"/>
                    <a:pt x="11308" y="2903"/>
                  </a:cubicBezTo>
                  <a:cubicBezTo>
                    <a:pt x="10675" y="1802"/>
                    <a:pt x="9507" y="835"/>
                    <a:pt x="8240" y="334"/>
                  </a:cubicBezTo>
                  <a:cubicBezTo>
                    <a:pt x="7673" y="101"/>
                    <a:pt x="7139" y="1"/>
                    <a:pt x="660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1"/>
            <p:cNvSpPr/>
            <p:nvPr/>
          </p:nvSpPr>
          <p:spPr>
            <a:xfrm>
              <a:off x="3693650" y="4593725"/>
              <a:ext cx="180975" cy="221025"/>
            </a:xfrm>
            <a:custGeom>
              <a:avLst/>
              <a:gdLst/>
              <a:ahLst/>
              <a:cxnLst/>
              <a:rect l="l" t="t" r="r" b="b"/>
              <a:pathLst>
                <a:path w="7239" h="8841" extrusionOk="0">
                  <a:moveTo>
                    <a:pt x="1935" y="1"/>
                  </a:moveTo>
                  <a:cubicBezTo>
                    <a:pt x="1435" y="635"/>
                    <a:pt x="801" y="835"/>
                    <a:pt x="34" y="835"/>
                  </a:cubicBezTo>
                  <a:cubicBezTo>
                    <a:pt x="34" y="1035"/>
                    <a:pt x="0" y="1235"/>
                    <a:pt x="0" y="1435"/>
                  </a:cubicBezTo>
                  <a:cubicBezTo>
                    <a:pt x="34" y="1702"/>
                    <a:pt x="134" y="1935"/>
                    <a:pt x="134" y="2202"/>
                  </a:cubicBezTo>
                  <a:cubicBezTo>
                    <a:pt x="134" y="2503"/>
                    <a:pt x="100" y="2703"/>
                    <a:pt x="267" y="3003"/>
                  </a:cubicBezTo>
                  <a:cubicBezTo>
                    <a:pt x="400" y="3203"/>
                    <a:pt x="567" y="3437"/>
                    <a:pt x="701" y="3670"/>
                  </a:cubicBezTo>
                  <a:cubicBezTo>
                    <a:pt x="1301" y="4704"/>
                    <a:pt x="2268" y="5571"/>
                    <a:pt x="3136" y="6439"/>
                  </a:cubicBezTo>
                  <a:cubicBezTo>
                    <a:pt x="4036" y="7339"/>
                    <a:pt x="4937" y="7906"/>
                    <a:pt x="6138" y="8373"/>
                  </a:cubicBezTo>
                  <a:cubicBezTo>
                    <a:pt x="6371" y="8473"/>
                    <a:pt x="6605" y="8574"/>
                    <a:pt x="6872" y="8707"/>
                  </a:cubicBezTo>
                  <a:cubicBezTo>
                    <a:pt x="6972" y="8740"/>
                    <a:pt x="7105" y="8807"/>
                    <a:pt x="7239" y="8840"/>
                  </a:cubicBezTo>
                  <a:cubicBezTo>
                    <a:pt x="7105" y="8707"/>
                    <a:pt x="6938" y="8540"/>
                    <a:pt x="6805" y="8373"/>
                  </a:cubicBezTo>
                  <a:cubicBezTo>
                    <a:pt x="6505" y="8040"/>
                    <a:pt x="6238" y="7673"/>
                    <a:pt x="6004" y="7306"/>
                  </a:cubicBezTo>
                  <a:cubicBezTo>
                    <a:pt x="5404" y="6439"/>
                    <a:pt x="4837" y="5605"/>
                    <a:pt x="4403" y="4671"/>
                  </a:cubicBezTo>
                  <a:cubicBezTo>
                    <a:pt x="3970" y="3770"/>
                    <a:pt x="3603" y="2869"/>
                    <a:pt x="3202" y="1969"/>
                  </a:cubicBezTo>
                  <a:cubicBezTo>
                    <a:pt x="3002" y="1535"/>
                    <a:pt x="2735" y="1135"/>
                    <a:pt x="2469" y="768"/>
                  </a:cubicBezTo>
                  <a:cubicBezTo>
                    <a:pt x="2302" y="501"/>
                    <a:pt x="2102" y="268"/>
                    <a:pt x="1935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1"/>
            <p:cNvSpPr/>
            <p:nvPr/>
          </p:nvSpPr>
          <p:spPr>
            <a:xfrm>
              <a:off x="3610250" y="3692875"/>
              <a:ext cx="254375" cy="109475"/>
            </a:xfrm>
            <a:custGeom>
              <a:avLst/>
              <a:gdLst/>
              <a:ahLst/>
              <a:cxnLst/>
              <a:rect l="l" t="t" r="r" b="b"/>
              <a:pathLst>
                <a:path w="10175" h="4379" extrusionOk="0">
                  <a:moveTo>
                    <a:pt x="4939" y="0"/>
                  </a:moveTo>
                  <a:cubicBezTo>
                    <a:pt x="4602" y="0"/>
                    <a:pt x="4267" y="25"/>
                    <a:pt x="3937" y="76"/>
                  </a:cubicBezTo>
                  <a:cubicBezTo>
                    <a:pt x="3036" y="242"/>
                    <a:pt x="1969" y="543"/>
                    <a:pt x="1268" y="1143"/>
                  </a:cubicBezTo>
                  <a:cubicBezTo>
                    <a:pt x="968" y="1410"/>
                    <a:pt x="668" y="1777"/>
                    <a:pt x="401" y="2044"/>
                  </a:cubicBezTo>
                  <a:cubicBezTo>
                    <a:pt x="301" y="2144"/>
                    <a:pt x="134" y="2311"/>
                    <a:pt x="0" y="2477"/>
                  </a:cubicBezTo>
                  <a:cubicBezTo>
                    <a:pt x="668" y="2744"/>
                    <a:pt x="1301" y="3245"/>
                    <a:pt x="1835" y="3778"/>
                  </a:cubicBezTo>
                  <a:cubicBezTo>
                    <a:pt x="2069" y="3945"/>
                    <a:pt x="2269" y="4145"/>
                    <a:pt x="2436" y="4379"/>
                  </a:cubicBezTo>
                  <a:cubicBezTo>
                    <a:pt x="2536" y="4345"/>
                    <a:pt x="2636" y="4345"/>
                    <a:pt x="2736" y="4279"/>
                  </a:cubicBezTo>
                  <a:cubicBezTo>
                    <a:pt x="2903" y="4212"/>
                    <a:pt x="3036" y="4079"/>
                    <a:pt x="3203" y="3978"/>
                  </a:cubicBezTo>
                  <a:cubicBezTo>
                    <a:pt x="3570" y="3745"/>
                    <a:pt x="4037" y="3645"/>
                    <a:pt x="4437" y="3511"/>
                  </a:cubicBezTo>
                  <a:cubicBezTo>
                    <a:pt x="5404" y="3178"/>
                    <a:pt x="6405" y="3011"/>
                    <a:pt x="7406" y="2744"/>
                  </a:cubicBezTo>
                  <a:cubicBezTo>
                    <a:pt x="7964" y="2592"/>
                    <a:pt x="8503" y="2420"/>
                    <a:pt x="9066" y="2420"/>
                  </a:cubicBezTo>
                  <a:cubicBezTo>
                    <a:pt x="9244" y="2420"/>
                    <a:pt x="9424" y="2437"/>
                    <a:pt x="9607" y="2477"/>
                  </a:cubicBezTo>
                  <a:cubicBezTo>
                    <a:pt x="9774" y="2544"/>
                    <a:pt x="9974" y="2577"/>
                    <a:pt x="10174" y="2577"/>
                  </a:cubicBezTo>
                  <a:cubicBezTo>
                    <a:pt x="10108" y="2511"/>
                    <a:pt x="10041" y="2444"/>
                    <a:pt x="10008" y="2377"/>
                  </a:cubicBezTo>
                  <a:cubicBezTo>
                    <a:pt x="9841" y="2177"/>
                    <a:pt x="9707" y="1977"/>
                    <a:pt x="9541" y="1810"/>
                  </a:cubicBezTo>
                  <a:cubicBezTo>
                    <a:pt x="8319" y="616"/>
                    <a:pt x="6612" y="0"/>
                    <a:pt x="4939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1"/>
            <p:cNvSpPr/>
            <p:nvPr/>
          </p:nvSpPr>
          <p:spPr>
            <a:xfrm>
              <a:off x="3661125" y="2982900"/>
              <a:ext cx="140125" cy="88925"/>
            </a:xfrm>
            <a:custGeom>
              <a:avLst/>
              <a:gdLst/>
              <a:ahLst/>
              <a:cxnLst/>
              <a:rect l="l" t="t" r="r" b="b"/>
              <a:pathLst>
                <a:path w="5605" h="3557" extrusionOk="0">
                  <a:moveTo>
                    <a:pt x="3711" y="1"/>
                  </a:moveTo>
                  <a:cubicBezTo>
                    <a:pt x="3309" y="1"/>
                    <a:pt x="2896" y="110"/>
                    <a:pt x="2535" y="254"/>
                  </a:cubicBezTo>
                  <a:cubicBezTo>
                    <a:pt x="1501" y="621"/>
                    <a:pt x="567" y="1389"/>
                    <a:pt x="0" y="2323"/>
                  </a:cubicBezTo>
                  <a:cubicBezTo>
                    <a:pt x="134" y="2389"/>
                    <a:pt x="267" y="2456"/>
                    <a:pt x="401" y="2523"/>
                  </a:cubicBezTo>
                  <a:cubicBezTo>
                    <a:pt x="834" y="2790"/>
                    <a:pt x="1201" y="3157"/>
                    <a:pt x="1501" y="3557"/>
                  </a:cubicBezTo>
                  <a:cubicBezTo>
                    <a:pt x="1768" y="3157"/>
                    <a:pt x="2302" y="2956"/>
                    <a:pt x="2802" y="2723"/>
                  </a:cubicBezTo>
                  <a:cubicBezTo>
                    <a:pt x="3336" y="2523"/>
                    <a:pt x="3870" y="2389"/>
                    <a:pt x="4337" y="2122"/>
                  </a:cubicBezTo>
                  <a:cubicBezTo>
                    <a:pt x="4637" y="1922"/>
                    <a:pt x="5604" y="1289"/>
                    <a:pt x="5437" y="888"/>
                  </a:cubicBezTo>
                  <a:cubicBezTo>
                    <a:pt x="5337" y="555"/>
                    <a:pt x="4470" y="121"/>
                    <a:pt x="4170" y="54"/>
                  </a:cubicBezTo>
                  <a:cubicBezTo>
                    <a:pt x="4021" y="17"/>
                    <a:pt x="3867" y="1"/>
                    <a:pt x="3711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1"/>
            <p:cNvSpPr/>
            <p:nvPr/>
          </p:nvSpPr>
          <p:spPr>
            <a:xfrm>
              <a:off x="3521850" y="4317700"/>
              <a:ext cx="218525" cy="277000"/>
            </a:xfrm>
            <a:custGeom>
              <a:avLst/>
              <a:gdLst/>
              <a:ahLst/>
              <a:cxnLst/>
              <a:rect l="l" t="t" r="r" b="b"/>
              <a:pathLst>
                <a:path w="8741" h="11080" extrusionOk="0">
                  <a:moveTo>
                    <a:pt x="1101" y="0"/>
                  </a:moveTo>
                  <a:cubicBezTo>
                    <a:pt x="1001" y="501"/>
                    <a:pt x="768" y="968"/>
                    <a:pt x="434" y="1301"/>
                  </a:cubicBezTo>
                  <a:cubicBezTo>
                    <a:pt x="301" y="1435"/>
                    <a:pt x="167" y="1535"/>
                    <a:pt x="1" y="1602"/>
                  </a:cubicBezTo>
                  <a:cubicBezTo>
                    <a:pt x="301" y="1868"/>
                    <a:pt x="568" y="2202"/>
                    <a:pt x="734" y="2502"/>
                  </a:cubicBezTo>
                  <a:cubicBezTo>
                    <a:pt x="1001" y="2869"/>
                    <a:pt x="1235" y="3269"/>
                    <a:pt x="1468" y="3670"/>
                  </a:cubicBezTo>
                  <a:cubicBezTo>
                    <a:pt x="1735" y="4103"/>
                    <a:pt x="1869" y="4570"/>
                    <a:pt x="2102" y="5004"/>
                  </a:cubicBezTo>
                  <a:cubicBezTo>
                    <a:pt x="2969" y="6705"/>
                    <a:pt x="3503" y="8540"/>
                    <a:pt x="4837" y="9908"/>
                  </a:cubicBezTo>
                  <a:cubicBezTo>
                    <a:pt x="5449" y="10519"/>
                    <a:pt x="6161" y="11079"/>
                    <a:pt x="7020" y="11079"/>
                  </a:cubicBezTo>
                  <a:cubicBezTo>
                    <a:pt x="7146" y="11079"/>
                    <a:pt x="7274" y="11067"/>
                    <a:pt x="7406" y="11042"/>
                  </a:cubicBezTo>
                  <a:cubicBezTo>
                    <a:pt x="8573" y="10842"/>
                    <a:pt x="8740" y="9541"/>
                    <a:pt x="8440" y="8640"/>
                  </a:cubicBezTo>
                  <a:cubicBezTo>
                    <a:pt x="7773" y="6672"/>
                    <a:pt x="6238" y="5104"/>
                    <a:pt x="4937" y="3603"/>
                  </a:cubicBezTo>
                  <a:cubicBezTo>
                    <a:pt x="4137" y="2736"/>
                    <a:pt x="3336" y="1902"/>
                    <a:pt x="2436" y="1135"/>
                  </a:cubicBezTo>
                  <a:cubicBezTo>
                    <a:pt x="2002" y="734"/>
                    <a:pt x="1535" y="367"/>
                    <a:pt x="1101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1"/>
            <p:cNvSpPr/>
            <p:nvPr/>
          </p:nvSpPr>
          <p:spPr>
            <a:xfrm>
              <a:off x="3571900" y="3057300"/>
              <a:ext cx="123425" cy="141300"/>
            </a:xfrm>
            <a:custGeom>
              <a:avLst/>
              <a:gdLst/>
              <a:ahLst/>
              <a:cxnLst/>
              <a:rect l="l" t="t" r="r" b="b"/>
              <a:pathLst>
                <a:path w="4937" h="5652" extrusionOk="0">
                  <a:moveTo>
                    <a:pt x="2805" y="1"/>
                  </a:moveTo>
                  <a:cubicBezTo>
                    <a:pt x="2657" y="1"/>
                    <a:pt x="2501" y="35"/>
                    <a:pt x="2335" y="114"/>
                  </a:cubicBezTo>
                  <a:cubicBezTo>
                    <a:pt x="1868" y="381"/>
                    <a:pt x="1601" y="948"/>
                    <a:pt x="1334" y="1415"/>
                  </a:cubicBezTo>
                  <a:cubicBezTo>
                    <a:pt x="1034" y="1948"/>
                    <a:pt x="767" y="2449"/>
                    <a:pt x="600" y="3049"/>
                  </a:cubicBezTo>
                  <a:cubicBezTo>
                    <a:pt x="434" y="3550"/>
                    <a:pt x="200" y="4050"/>
                    <a:pt x="0" y="4550"/>
                  </a:cubicBezTo>
                  <a:cubicBezTo>
                    <a:pt x="367" y="4550"/>
                    <a:pt x="734" y="4684"/>
                    <a:pt x="1101" y="4984"/>
                  </a:cubicBezTo>
                  <a:cubicBezTo>
                    <a:pt x="1368" y="5184"/>
                    <a:pt x="1568" y="5418"/>
                    <a:pt x="1735" y="5651"/>
                  </a:cubicBezTo>
                  <a:cubicBezTo>
                    <a:pt x="1801" y="5618"/>
                    <a:pt x="1835" y="5551"/>
                    <a:pt x="1901" y="5518"/>
                  </a:cubicBezTo>
                  <a:cubicBezTo>
                    <a:pt x="2335" y="5151"/>
                    <a:pt x="2769" y="4750"/>
                    <a:pt x="3236" y="4384"/>
                  </a:cubicBezTo>
                  <a:cubicBezTo>
                    <a:pt x="3803" y="3917"/>
                    <a:pt x="4503" y="3416"/>
                    <a:pt x="4737" y="2682"/>
                  </a:cubicBezTo>
                  <a:cubicBezTo>
                    <a:pt x="4937" y="1948"/>
                    <a:pt x="4537" y="1215"/>
                    <a:pt x="4036" y="714"/>
                  </a:cubicBezTo>
                  <a:cubicBezTo>
                    <a:pt x="3680" y="358"/>
                    <a:pt x="3284" y="1"/>
                    <a:pt x="2805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1"/>
            <p:cNvSpPr/>
            <p:nvPr/>
          </p:nvSpPr>
          <p:spPr>
            <a:xfrm>
              <a:off x="3502675" y="3774275"/>
              <a:ext cx="160125" cy="142325"/>
            </a:xfrm>
            <a:custGeom>
              <a:avLst/>
              <a:gdLst/>
              <a:ahLst/>
              <a:cxnLst/>
              <a:rect l="l" t="t" r="r" b="b"/>
              <a:pathLst>
                <a:path w="6405" h="5693" extrusionOk="0">
                  <a:moveTo>
                    <a:pt x="3398" y="0"/>
                  </a:moveTo>
                  <a:cubicBezTo>
                    <a:pt x="2784" y="0"/>
                    <a:pt x="2317" y="445"/>
                    <a:pt x="1902" y="889"/>
                  </a:cubicBezTo>
                  <a:cubicBezTo>
                    <a:pt x="1368" y="1423"/>
                    <a:pt x="934" y="2057"/>
                    <a:pt x="601" y="2691"/>
                  </a:cubicBezTo>
                  <a:cubicBezTo>
                    <a:pt x="434" y="2991"/>
                    <a:pt x="267" y="3391"/>
                    <a:pt x="0" y="3691"/>
                  </a:cubicBezTo>
                  <a:cubicBezTo>
                    <a:pt x="434" y="4125"/>
                    <a:pt x="701" y="4692"/>
                    <a:pt x="934" y="5226"/>
                  </a:cubicBezTo>
                  <a:cubicBezTo>
                    <a:pt x="1001" y="5392"/>
                    <a:pt x="1034" y="5493"/>
                    <a:pt x="1101" y="5626"/>
                  </a:cubicBezTo>
                  <a:cubicBezTo>
                    <a:pt x="1135" y="5626"/>
                    <a:pt x="1201" y="5626"/>
                    <a:pt x="1268" y="5693"/>
                  </a:cubicBezTo>
                  <a:cubicBezTo>
                    <a:pt x="1201" y="5626"/>
                    <a:pt x="1902" y="5593"/>
                    <a:pt x="1968" y="5593"/>
                  </a:cubicBezTo>
                  <a:cubicBezTo>
                    <a:pt x="2402" y="5593"/>
                    <a:pt x="2769" y="5559"/>
                    <a:pt x="3169" y="5426"/>
                  </a:cubicBezTo>
                  <a:cubicBezTo>
                    <a:pt x="3836" y="5192"/>
                    <a:pt x="4470" y="4825"/>
                    <a:pt x="5004" y="4392"/>
                  </a:cubicBezTo>
                  <a:cubicBezTo>
                    <a:pt x="5504" y="3991"/>
                    <a:pt x="5905" y="3491"/>
                    <a:pt x="6171" y="2891"/>
                  </a:cubicBezTo>
                  <a:cubicBezTo>
                    <a:pt x="6405" y="2390"/>
                    <a:pt x="6372" y="2023"/>
                    <a:pt x="6005" y="1623"/>
                  </a:cubicBezTo>
                  <a:cubicBezTo>
                    <a:pt x="5805" y="1390"/>
                    <a:pt x="5538" y="1156"/>
                    <a:pt x="5304" y="956"/>
                  </a:cubicBezTo>
                  <a:cubicBezTo>
                    <a:pt x="4804" y="589"/>
                    <a:pt x="4270" y="122"/>
                    <a:pt x="3636" y="22"/>
                  </a:cubicBezTo>
                  <a:cubicBezTo>
                    <a:pt x="3555" y="7"/>
                    <a:pt x="3475" y="0"/>
                    <a:pt x="3398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1"/>
            <p:cNvSpPr/>
            <p:nvPr/>
          </p:nvSpPr>
          <p:spPr>
            <a:xfrm>
              <a:off x="3475150" y="3186050"/>
              <a:ext cx="137625" cy="180150"/>
            </a:xfrm>
            <a:custGeom>
              <a:avLst/>
              <a:gdLst/>
              <a:ahLst/>
              <a:cxnLst/>
              <a:rect l="l" t="t" r="r" b="b"/>
              <a:pathLst>
                <a:path w="5505" h="7206" extrusionOk="0">
                  <a:moveTo>
                    <a:pt x="3670" y="1"/>
                  </a:moveTo>
                  <a:cubicBezTo>
                    <a:pt x="3597" y="50"/>
                    <a:pt x="3523" y="81"/>
                    <a:pt x="3437" y="81"/>
                  </a:cubicBezTo>
                  <a:cubicBezTo>
                    <a:pt x="3405" y="81"/>
                    <a:pt x="3372" y="76"/>
                    <a:pt x="3336" y="67"/>
                  </a:cubicBezTo>
                  <a:cubicBezTo>
                    <a:pt x="3103" y="168"/>
                    <a:pt x="2903" y="334"/>
                    <a:pt x="2736" y="501"/>
                  </a:cubicBezTo>
                  <a:cubicBezTo>
                    <a:pt x="2169" y="968"/>
                    <a:pt x="1635" y="1535"/>
                    <a:pt x="1201" y="2136"/>
                  </a:cubicBezTo>
                  <a:cubicBezTo>
                    <a:pt x="734" y="2736"/>
                    <a:pt x="601" y="3370"/>
                    <a:pt x="434" y="4104"/>
                  </a:cubicBezTo>
                  <a:cubicBezTo>
                    <a:pt x="301" y="4671"/>
                    <a:pt x="67" y="5238"/>
                    <a:pt x="1" y="5838"/>
                  </a:cubicBezTo>
                  <a:cubicBezTo>
                    <a:pt x="601" y="5905"/>
                    <a:pt x="1235" y="6172"/>
                    <a:pt x="1735" y="6472"/>
                  </a:cubicBezTo>
                  <a:cubicBezTo>
                    <a:pt x="2035" y="6672"/>
                    <a:pt x="2302" y="6906"/>
                    <a:pt x="2502" y="7206"/>
                  </a:cubicBezTo>
                  <a:cubicBezTo>
                    <a:pt x="2769" y="6839"/>
                    <a:pt x="3136" y="6539"/>
                    <a:pt x="3436" y="6172"/>
                  </a:cubicBezTo>
                  <a:cubicBezTo>
                    <a:pt x="3903" y="5605"/>
                    <a:pt x="4270" y="4938"/>
                    <a:pt x="4604" y="4270"/>
                  </a:cubicBezTo>
                  <a:cubicBezTo>
                    <a:pt x="5138" y="3270"/>
                    <a:pt x="5505" y="1669"/>
                    <a:pt x="4737" y="668"/>
                  </a:cubicBezTo>
                  <a:cubicBezTo>
                    <a:pt x="4504" y="401"/>
                    <a:pt x="4204" y="67"/>
                    <a:pt x="3837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1"/>
            <p:cNvSpPr/>
            <p:nvPr/>
          </p:nvSpPr>
          <p:spPr>
            <a:xfrm>
              <a:off x="3417600" y="4968175"/>
              <a:ext cx="122625" cy="203500"/>
            </a:xfrm>
            <a:custGeom>
              <a:avLst/>
              <a:gdLst/>
              <a:ahLst/>
              <a:cxnLst/>
              <a:rect l="l" t="t" r="r" b="b"/>
              <a:pathLst>
                <a:path w="4905" h="8140" extrusionOk="0">
                  <a:moveTo>
                    <a:pt x="2970" y="0"/>
                  </a:moveTo>
                  <a:cubicBezTo>
                    <a:pt x="2474" y="199"/>
                    <a:pt x="1919" y="291"/>
                    <a:pt x="1403" y="291"/>
                  </a:cubicBezTo>
                  <a:cubicBezTo>
                    <a:pt x="1051" y="291"/>
                    <a:pt x="718" y="248"/>
                    <a:pt x="435" y="167"/>
                  </a:cubicBezTo>
                  <a:cubicBezTo>
                    <a:pt x="368" y="167"/>
                    <a:pt x="301" y="134"/>
                    <a:pt x="234" y="100"/>
                  </a:cubicBezTo>
                  <a:cubicBezTo>
                    <a:pt x="168" y="134"/>
                    <a:pt x="101" y="167"/>
                    <a:pt x="34" y="200"/>
                  </a:cubicBezTo>
                  <a:cubicBezTo>
                    <a:pt x="45" y="197"/>
                    <a:pt x="53" y="195"/>
                    <a:pt x="60" y="195"/>
                  </a:cubicBezTo>
                  <a:cubicBezTo>
                    <a:pt x="114" y="195"/>
                    <a:pt x="31" y="314"/>
                    <a:pt x="1" y="434"/>
                  </a:cubicBezTo>
                  <a:cubicBezTo>
                    <a:pt x="1" y="667"/>
                    <a:pt x="68" y="901"/>
                    <a:pt x="101" y="1134"/>
                  </a:cubicBezTo>
                  <a:cubicBezTo>
                    <a:pt x="134" y="1535"/>
                    <a:pt x="168" y="1901"/>
                    <a:pt x="301" y="2302"/>
                  </a:cubicBezTo>
                  <a:cubicBezTo>
                    <a:pt x="601" y="3169"/>
                    <a:pt x="968" y="3970"/>
                    <a:pt x="1469" y="4703"/>
                  </a:cubicBezTo>
                  <a:cubicBezTo>
                    <a:pt x="2036" y="5471"/>
                    <a:pt x="2503" y="6405"/>
                    <a:pt x="3137" y="7105"/>
                  </a:cubicBezTo>
                  <a:cubicBezTo>
                    <a:pt x="3403" y="7439"/>
                    <a:pt x="3804" y="7672"/>
                    <a:pt x="4204" y="7839"/>
                  </a:cubicBezTo>
                  <a:cubicBezTo>
                    <a:pt x="4371" y="7939"/>
                    <a:pt x="4638" y="8073"/>
                    <a:pt x="4904" y="8139"/>
                  </a:cubicBezTo>
                  <a:cubicBezTo>
                    <a:pt x="4838" y="7972"/>
                    <a:pt x="4738" y="7806"/>
                    <a:pt x="4671" y="7606"/>
                  </a:cubicBezTo>
                  <a:cubicBezTo>
                    <a:pt x="4571" y="7272"/>
                    <a:pt x="4471" y="6938"/>
                    <a:pt x="4371" y="6571"/>
                  </a:cubicBezTo>
                  <a:cubicBezTo>
                    <a:pt x="4137" y="5804"/>
                    <a:pt x="3970" y="5037"/>
                    <a:pt x="3904" y="4236"/>
                  </a:cubicBezTo>
                  <a:cubicBezTo>
                    <a:pt x="3837" y="3403"/>
                    <a:pt x="3837" y="2535"/>
                    <a:pt x="3604" y="1735"/>
                  </a:cubicBezTo>
                  <a:cubicBezTo>
                    <a:pt x="3503" y="1301"/>
                    <a:pt x="3337" y="901"/>
                    <a:pt x="3170" y="534"/>
                  </a:cubicBezTo>
                  <a:cubicBezTo>
                    <a:pt x="3103" y="367"/>
                    <a:pt x="3036" y="167"/>
                    <a:pt x="2970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51"/>
            <p:cNvSpPr/>
            <p:nvPr/>
          </p:nvSpPr>
          <p:spPr>
            <a:xfrm>
              <a:off x="3324200" y="4203100"/>
              <a:ext cx="205175" cy="146100"/>
            </a:xfrm>
            <a:custGeom>
              <a:avLst/>
              <a:gdLst/>
              <a:ahLst/>
              <a:cxnLst/>
              <a:rect l="l" t="t" r="r" b="b"/>
              <a:pathLst>
                <a:path w="8207" h="5844" extrusionOk="0">
                  <a:moveTo>
                    <a:pt x="1674" y="0"/>
                  </a:moveTo>
                  <a:cubicBezTo>
                    <a:pt x="1302" y="0"/>
                    <a:pt x="911" y="44"/>
                    <a:pt x="533" y="44"/>
                  </a:cubicBezTo>
                  <a:cubicBezTo>
                    <a:pt x="375" y="44"/>
                    <a:pt x="219" y="36"/>
                    <a:pt x="68" y="15"/>
                  </a:cubicBezTo>
                  <a:lnTo>
                    <a:pt x="68" y="15"/>
                  </a:lnTo>
                  <a:cubicBezTo>
                    <a:pt x="234" y="615"/>
                    <a:pt x="301" y="1249"/>
                    <a:pt x="234" y="1849"/>
                  </a:cubicBezTo>
                  <a:cubicBezTo>
                    <a:pt x="201" y="2116"/>
                    <a:pt x="101" y="2316"/>
                    <a:pt x="1" y="2516"/>
                  </a:cubicBezTo>
                  <a:cubicBezTo>
                    <a:pt x="68" y="2550"/>
                    <a:pt x="134" y="2583"/>
                    <a:pt x="201" y="2683"/>
                  </a:cubicBezTo>
                  <a:cubicBezTo>
                    <a:pt x="301" y="2850"/>
                    <a:pt x="768" y="3150"/>
                    <a:pt x="935" y="3317"/>
                  </a:cubicBezTo>
                  <a:cubicBezTo>
                    <a:pt x="1235" y="3584"/>
                    <a:pt x="1602" y="3784"/>
                    <a:pt x="1936" y="4084"/>
                  </a:cubicBezTo>
                  <a:cubicBezTo>
                    <a:pt x="2569" y="4651"/>
                    <a:pt x="3403" y="5185"/>
                    <a:pt x="4137" y="5585"/>
                  </a:cubicBezTo>
                  <a:cubicBezTo>
                    <a:pt x="4538" y="5769"/>
                    <a:pt x="5046" y="5844"/>
                    <a:pt x="5559" y="5844"/>
                  </a:cubicBezTo>
                  <a:cubicBezTo>
                    <a:pt x="6072" y="5844"/>
                    <a:pt x="6589" y="5769"/>
                    <a:pt x="7006" y="5652"/>
                  </a:cubicBezTo>
                  <a:cubicBezTo>
                    <a:pt x="7807" y="5452"/>
                    <a:pt x="8173" y="4851"/>
                    <a:pt x="8207" y="4051"/>
                  </a:cubicBezTo>
                  <a:cubicBezTo>
                    <a:pt x="8207" y="2416"/>
                    <a:pt x="6205" y="1449"/>
                    <a:pt x="4938" y="915"/>
                  </a:cubicBezTo>
                  <a:cubicBezTo>
                    <a:pt x="4071" y="548"/>
                    <a:pt x="3170" y="215"/>
                    <a:pt x="2236" y="48"/>
                  </a:cubicBezTo>
                  <a:cubicBezTo>
                    <a:pt x="2057" y="12"/>
                    <a:pt x="1868" y="0"/>
                    <a:pt x="1674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51"/>
            <p:cNvSpPr/>
            <p:nvPr/>
          </p:nvSpPr>
          <p:spPr>
            <a:xfrm>
              <a:off x="3333375" y="3350750"/>
              <a:ext cx="197675" cy="257300"/>
            </a:xfrm>
            <a:custGeom>
              <a:avLst/>
              <a:gdLst/>
              <a:ahLst/>
              <a:cxnLst/>
              <a:rect l="l" t="t" r="r" b="b"/>
              <a:pathLst>
                <a:path w="7907" h="10292" extrusionOk="0">
                  <a:moveTo>
                    <a:pt x="5443" y="0"/>
                  </a:moveTo>
                  <a:cubicBezTo>
                    <a:pt x="4963" y="0"/>
                    <a:pt x="4560" y="234"/>
                    <a:pt x="4137" y="551"/>
                  </a:cubicBezTo>
                  <a:cubicBezTo>
                    <a:pt x="3770" y="851"/>
                    <a:pt x="3437" y="1152"/>
                    <a:pt x="3136" y="1519"/>
                  </a:cubicBezTo>
                  <a:cubicBezTo>
                    <a:pt x="2803" y="1952"/>
                    <a:pt x="2536" y="2453"/>
                    <a:pt x="2236" y="2886"/>
                  </a:cubicBezTo>
                  <a:cubicBezTo>
                    <a:pt x="1168" y="4487"/>
                    <a:pt x="768" y="6455"/>
                    <a:pt x="1" y="8190"/>
                  </a:cubicBezTo>
                  <a:cubicBezTo>
                    <a:pt x="935" y="8357"/>
                    <a:pt x="1802" y="8991"/>
                    <a:pt x="2403" y="9758"/>
                  </a:cubicBezTo>
                  <a:cubicBezTo>
                    <a:pt x="2536" y="9925"/>
                    <a:pt x="2636" y="10091"/>
                    <a:pt x="2703" y="10291"/>
                  </a:cubicBezTo>
                  <a:cubicBezTo>
                    <a:pt x="2870" y="10191"/>
                    <a:pt x="3036" y="10091"/>
                    <a:pt x="3170" y="9958"/>
                  </a:cubicBezTo>
                  <a:cubicBezTo>
                    <a:pt x="3537" y="9624"/>
                    <a:pt x="3837" y="9191"/>
                    <a:pt x="4171" y="8824"/>
                  </a:cubicBezTo>
                  <a:cubicBezTo>
                    <a:pt x="4871" y="8023"/>
                    <a:pt x="5605" y="7189"/>
                    <a:pt x="6205" y="6255"/>
                  </a:cubicBezTo>
                  <a:cubicBezTo>
                    <a:pt x="6772" y="5421"/>
                    <a:pt x="7173" y="4454"/>
                    <a:pt x="7440" y="3487"/>
                  </a:cubicBezTo>
                  <a:cubicBezTo>
                    <a:pt x="7773" y="2453"/>
                    <a:pt x="7907" y="1252"/>
                    <a:pt x="6939" y="551"/>
                  </a:cubicBezTo>
                  <a:cubicBezTo>
                    <a:pt x="6606" y="318"/>
                    <a:pt x="6205" y="151"/>
                    <a:pt x="5838" y="51"/>
                  </a:cubicBezTo>
                  <a:cubicBezTo>
                    <a:pt x="5700" y="16"/>
                    <a:pt x="5569" y="0"/>
                    <a:pt x="5443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51"/>
            <p:cNvSpPr/>
            <p:nvPr/>
          </p:nvSpPr>
          <p:spPr>
            <a:xfrm>
              <a:off x="3395100" y="4695475"/>
              <a:ext cx="120950" cy="259600"/>
            </a:xfrm>
            <a:custGeom>
              <a:avLst/>
              <a:gdLst/>
              <a:ahLst/>
              <a:cxnLst/>
              <a:rect l="l" t="t" r="r" b="b"/>
              <a:pathLst>
                <a:path w="4838" h="10384" extrusionOk="0">
                  <a:moveTo>
                    <a:pt x="3136" y="0"/>
                  </a:moveTo>
                  <a:cubicBezTo>
                    <a:pt x="2702" y="601"/>
                    <a:pt x="2102" y="1068"/>
                    <a:pt x="1468" y="1235"/>
                  </a:cubicBezTo>
                  <a:cubicBezTo>
                    <a:pt x="1282" y="1276"/>
                    <a:pt x="1110" y="1304"/>
                    <a:pt x="950" y="1304"/>
                  </a:cubicBezTo>
                  <a:cubicBezTo>
                    <a:pt x="851" y="1304"/>
                    <a:pt x="757" y="1293"/>
                    <a:pt x="667" y="1268"/>
                  </a:cubicBezTo>
                  <a:cubicBezTo>
                    <a:pt x="667" y="1435"/>
                    <a:pt x="634" y="1601"/>
                    <a:pt x="667" y="1768"/>
                  </a:cubicBezTo>
                  <a:cubicBezTo>
                    <a:pt x="734" y="2269"/>
                    <a:pt x="768" y="2736"/>
                    <a:pt x="734" y="3236"/>
                  </a:cubicBezTo>
                  <a:cubicBezTo>
                    <a:pt x="701" y="4237"/>
                    <a:pt x="534" y="5204"/>
                    <a:pt x="367" y="6171"/>
                  </a:cubicBezTo>
                  <a:cubicBezTo>
                    <a:pt x="267" y="6705"/>
                    <a:pt x="167" y="7205"/>
                    <a:pt x="67" y="7739"/>
                  </a:cubicBezTo>
                  <a:cubicBezTo>
                    <a:pt x="0" y="8206"/>
                    <a:pt x="134" y="8773"/>
                    <a:pt x="267" y="9240"/>
                  </a:cubicBezTo>
                  <a:cubicBezTo>
                    <a:pt x="450" y="10061"/>
                    <a:pt x="1547" y="10383"/>
                    <a:pt x="2346" y="10383"/>
                  </a:cubicBezTo>
                  <a:cubicBezTo>
                    <a:pt x="2423" y="10383"/>
                    <a:pt x="2498" y="10380"/>
                    <a:pt x="2569" y="10374"/>
                  </a:cubicBezTo>
                  <a:cubicBezTo>
                    <a:pt x="3069" y="10341"/>
                    <a:pt x="3570" y="10141"/>
                    <a:pt x="4003" y="9874"/>
                  </a:cubicBezTo>
                  <a:cubicBezTo>
                    <a:pt x="4437" y="9574"/>
                    <a:pt x="4437" y="9207"/>
                    <a:pt x="4537" y="8740"/>
                  </a:cubicBezTo>
                  <a:cubicBezTo>
                    <a:pt x="4704" y="7606"/>
                    <a:pt x="4837" y="6605"/>
                    <a:pt x="4737" y="5438"/>
                  </a:cubicBezTo>
                  <a:cubicBezTo>
                    <a:pt x="4670" y="4270"/>
                    <a:pt x="4403" y="3236"/>
                    <a:pt x="4037" y="2135"/>
                  </a:cubicBezTo>
                  <a:cubicBezTo>
                    <a:pt x="3870" y="1668"/>
                    <a:pt x="3736" y="1235"/>
                    <a:pt x="3536" y="768"/>
                  </a:cubicBezTo>
                  <a:cubicBezTo>
                    <a:pt x="3436" y="501"/>
                    <a:pt x="3303" y="234"/>
                    <a:pt x="3136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51"/>
            <p:cNvSpPr/>
            <p:nvPr/>
          </p:nvSpPr>
          <p:spPr>
            <a:xfrm>
              <a:off x="3339225" y="3876300"/>
              <a:ext cx="175150" cy="180875"/>
            </a:xfrm>
            <a:custGeom>
              <a:avLst/>
              <a:gdLst/>
              <a:ahLst/>
              <a:cxnLst/>
              <a:rect l="l" t="t" r="r" b="b"/>
              <a:pathLst>
                <a:path w="7006" h="7235" extrusionOk="0">
                  <a:moveTo>
                    <a:pt x="5138" y="1"/>
                  </a:moveTo>
                  <a:cubicBezTo>
                    <a:pt x="4982" y="1"/>
                    <a:pt x="4815" y="44"/>
                    <a:pt x="4637" y="144"/>
                  </a:cubicBezTo>
                  <a:cubicBezTo>
                    <a:pt x="3970" y="544"/>
                    <a:pt x="3570" y="1211"/>
                    <a:pt x="3069" y="1778"/>
                  </a:cubicBezTo>
                  <a:cubicBezTo>
                    <a:pt x="2469" y="2479"/>
                    <a:pt x="1768" y="3146"/>
                    <a:pt x="1068" y="3813"/>
                  </a:cubicBezTo>
                  <a:cubicBezTo>
                    <a:pt x="768" y="4080"/>
                    <a:pt x="401" y="4347"/>
                    <a:pt x="0" y="4447"/>
                  </a:cubicBezTo>
                  <a:cubicBezTo>
                    <a:pt x="367" y="5248"/>
                    <a:pt x="467" y="6248"/>
                    <a:pt x="267" y="7116"/>
                  </a:cubicBezTo>
                  <a:cubicBezTo>
                    <a:pt x="501" y="7116"/>
                    <a:pt x="701" y="7149"/>
                    <a:pt x="901" y="7216"/>
                  </a:cubicBezTo>
                  <a:cubicBezTo>
                    <a:pt x="988" y="7229"/>
                    <a:pt x="1076" y="7234"/>
                    <a:pt x="1165" y="7234"/>
                  </a:cubicBezTo>
                  <a:cubicBezTo>
                    <a:pt x="1520" y="7234"/>
                    <a:pt x="1888" y="7149"/>
                    <a:pt x="2235" y="7149"/>
                  </a:cubicBezTo>
                  <a:cubicBezTo>
                    <a:pt x="2259" y="7150"/>
                    <a:pt x="2283" y="7150"/>
                    <a:pt x="2308" y="7150"/>
                  </a:cubicBezTo>
                  <a:cubicBezTo>
                    <a:pt x="3186" y="7150"/>
                    <a:pt x="4088" y="6567"/>
                    <a:pt x="4737" y="6015"/>
                  </a:cubicBezTo>
                  <a:cubicBezTo>
                    <a:pt x="5538" y="5381"/>
                    <a:pt x="6305" y="4614"/>
                    <a:pt x="6672" y="3646"/>
                  </a:cubicBezTo>
                  <a:cubicBezTo>
                    <a:pt x="6839" y="3213"/>
                    <a:pt x="7005" y="2746"/>
                    <a:pt x="6905" y="2279"/>
                  </a:cubicBezTo>
                  <a:cubicBezTo>
                    <a:pt x="6805" y="1879"/>
                    <a:pt x="6605" y="1478"/>
                    <a:pt x="6405" y="1145"/>
                  </a:cubicBezTo>
                  <a:cubicBezTo>
                    <a:pt x="6142" y="593"/>
                    <a:pt x="5715" y="1"/>
                    <a:pt x="513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51"/>
            <p:cNvSpPr/>
            <p:nvPr/>
          </p:nvSpPr>
          <p:spPr>
            <a:xfrm>
              <a:off x="3253325" y="4448625"/>
              <a:ext cx="227700" cy="258600"/>
            </a:xfrm>
            <a:custGeom>
              <a:avLst/>
              <a:gdLst/>
              <a:ahLst/>
              <a:cxnLst/>
              <a:rect l="l" t="t" r="r" b="b"/>
              <a:pathLst>
                <a:path w="9108" h="10344" extrusionOk="0">
                  <a:moveTo>
                    <a:pt x="1702" y="1"/>
                  </a:moveTo>
                  <a:cubicBezTo>
                    <a:pt x="1402" y="801"/>
                    <a:pt x="734" y="1535"/>
                    <a:pt x="1" y="1969"/>
                  </a:cubicBezTo>
                  <a:cubicBezTo>
                    <a:pt x="101" y="2202"/>
                    <a:pt x="201" y="2469"/>
                    <a:pt x="334" y="2736"/>
                  </a:cubicBezTo>
                  <a:cubicBezTo>
                    <a:pt x="568" y="3203"/>
                    <a:pt x="901" y="3703"/>
                    <a:pt x="1201" y="4137"/>
                  </a:cubicBezTo>
                  <a:cubicBezTo>
                    <a:pt x="1869" y="5004"/>
                    <a:pt x="2236" y="6072"/>
                    <a:pt x="2836" y="6972"/>
                  </a:cubicBezTo>
                  <a:cubicBezTo>
                    <a:pt x="3503" y="7940"/>
                    <a:pt x="4270" y="8840"/>
                    <a:pt x="5204" y="9574"/>
                  </a:cubicBezTo>
                  <a:cubicBezTo>
                    <a:pt x="5622" y="9928"/>
                    <a:pt x="6040" y="10343"/>
                    <a:pt x="6607" y="10343"/>
                  </a:cubicBezTo>
                  <a:cubicBezTo>
                    <a:pt x="6628" y="10343"/>
                    <a:pt x="6650" y="10343"/>
                    <a:pt x="6672" y="10341"/>
                  </a:cubicBezTo>
                  <a:cubicBezTo>
                    <a:pt x="7206" y="10308"/>
                    <a:pt x="7639" y="9908"/>
                    <a:pt x="7940" y="9541"/>
                  </a:cubicBezTo>
                  <a:cubicBezTo>
                    <a:pt x="8673" y="8640"/>
                    <a:pt x="9107" y="7639"/>
                    <a:pt x="8473" y="6572"/>
                  </a:cubicBezTo>
                  <a:cubicBezTo>
                    <a:pt x="7906" y="5605"/>
                    <a:pt x="7106" y="4737"/>
                    <a:pt x="6305" y="3937"/>
                  </a:cubicBezTo>
                  <a:cubicBezTo>
                    <a:pt x="5505" y="3103"/>
                    <a:pt x="4637" y="2369"/>
                    <a:pt x="3737" y="1635"/>
                  </a:cubicBezTo>
                  <a:cubicBezTo>
                    <a:pt x="3103" y="1135"/>
                    <a:pt x="2436" y="434"/>
                    <a:pt x="170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51"/>
            <p:cNvSpPr/>
            <p:nvPr/>
          </p:nvSpPr>
          <p:spPr>
            <a:xfrm>
              <a:off x="3051525" y="3582100"/>
              <a:ext cx="336925" cy="374525"/>
            </a:xfrm>
            <a:custGeom>
              <a:avLst/>
              <a:gdLst/>
              <a:ahLst/>
              <a:cxnLst/>
              <a:rect l="l" t="t" r="r" b="b"/>
              <a:pathLst>
                <a:path w="13477" h="14981" extrusionOk="0">
                  <a:moveTo>
                    <a:pt x="10742" y="1"/>
                  </a:moveTo>
                  <a:cubicBezTo>
                    <a:pt x="10458" y="1"/>
                    <a:pt x="10175" y="45"/>
                    <a:pt x="9907" y="137"/>
                  </a:cubicBezTo>
                  <a:cubicBezTo>
                    <a:pt x="8640" y="537"/>
                    <a:pt x="7839" y="1838"/>
                    <a:pt x="7139" y="2872"/>
                  </a:cubicBezTo>
                  <a:cubicBezTo>
                    <a:pt x="6772" y="3439"/>
                    <a:pt x="6405" y="3973"/>
                    <a:pt x="6105" y="4540"/>
                  </a:cubicBezTo>
                  <a:cubicBezTo>
                    <a:pt x="5771" y="5107"/>
                    <a:pt x="5571" y="5741"/>
                    <a:pt x="5204" y="6275"/>
                  </a:cubicBezTo>
                  <a:cubicBezTo>
                    <a:pt x="4770" y="6975"/>
                    <a:pt x="4270" y="7609"/>
                    <a:pt x="3836" y="8309"/>
                  </a:cubicBezTo>
                  <a:cubicBezTo>
                    <a:pt x="3436" y="8943"/>
                    <a:pt x="3102" y="9577"/>
                    <a:pt x="2635" y="10144"/>
                  </a:cubicBezTo>
                  <a:cubicBezTo>
                    <a:pt x="2202" y="10711"/>
                    <a:pt x="1668" y="11245"/>
                    <a:pt x="1134" y="11745"/>
                  </a:cubicBezTo>
                  <a:cubicBezTo>
                    <a:pt x="767" y="12145"/>
                    <a:pt x="467" y="12479"/>
                    <a:pt x="0" y="12646"/>
                  </a:cubicBezTo>
                  <a:cubicBezTo>
                    <a:pt x="300" y="13380"/>
                    <a:pt x="501" y="14180"/>
                    <a:pt x="634" y="14981"/>
                  </a:cubicBezTo>
                  <a:cubicBezTo>
                    <a:pt x="667" y="14947"/>
                    <a:pt x="734" y="14947"/>
                    <a:pt x="767" y="14947"/>
                  </a:cubicBezTo>
                  <a:cubicBezTo>
                    <a:pt x="1052" y="14961"/>
                    <a:pt x="1330" y="14980"/>
                    <a:pt x="1606" y="14980"/>
                  </a:cubicBezTo>
                  <a:cubicBezTo>
                    <a:pt x="2009" y="14980"/>
                    <a:pt x="2406" y="14939"/>
                    <a:pt x="2802" y="14781"/>
                  </a:cubicBezTo>
                  <a:cubicBezTo>
                    <a:pt x="3503" y="14547"/>
                    <a:pt x="4203" y="14280"/>
                    <a:pt x="4870" y="13980"/>
                  </a:cubicBezTo>
                  <a:cubicBezTo>
                    <a:pt x="6004" y="13413"/>
                    <a:pt x="7105" y="12746"/>
                    <a:pt x="8073" y="11945"/>
                  </a:cubicBezTo>
                  <a:cubicBezTo>
                    <a:pt x="9107" y="11111"/>
                    <a:pt x="10074" y="10177"/>
                    <a:pt x="10875" y="9110"/>
                  </a:cubicBezTo>
                  <a:cubicBezTo>
                    <a:pt x="11308" y="8543"/>
                    <a:pt x="11709" y="7976"/>
                    <a:pt x="12109" y="7409"/>
                  </a:cubicBezTo>
                  <a:cubicBezTo>
                    <a:pt x="12476" y="6842"/>
                    <a:pt x="12943" y="6241"/>
                    <a:pt x="13210" y="5574"/>
                  </a:cubicBezTo>
                  <a:cubicBezTo>
                    <a:pt x="13410" y="5007"/>
                    <a:pt x="13476" y="4407"/>
                    <a:pt x="13476" y="3806"/>
                  </a:cubicBezTo>
                  <a:cubicBezTo>
                    <a:pt x="13476" y="3039"/>
                    <a:pt x="13476" y="2105"/>
                    <a:pt x="13110" y="1404"/>
                  </a:cubicBezTo>
                  <a:cubicBezTo>
                    <a:pt x="12672" y="504"/>
                    <a:pt x="11700" y="1"/>
                    <a:pt x="10742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51"/>
            <p:cNvSpPr/>
            <p:nvPr/>
          </p:nvSpPr>
          <p:spPr>
            <a:xfrm>
              <a:off x="3069025" y="3977450"/>
              <a:ext cx="252525" cy="119850"/>
            </a:xfrm>
            <a:custGeom>
              <a:avLst/>
              <a:gdLst/>
              <a:ahLst/>
              <a:cxnLst/>
              <a:rect l="l" t="t" r="r" b="b"/>
              <a:pathLst>
                <a:path w="10101" h="4794" extrusionOk="0">
                  <a:moveTo>
                    <a:pt x="67" y="1"/>
                  </a:moveTo>
                  <a:cubicBezTo>
                    <a:pt x="67" y="1"/>
                    <a:pt x="67" y="34"/>
                    <a:pt x="67" y="34"/>
                  </a:cubicBezTo>
                  <a:lnTo>
                    <a:pt x="70" y="34"/>
                  </a:lnTo>
                  <a:cubicBezTo>
                    <a:pt x="69" y="23"/>
                    <a:pt x="68" y="12"/>
                    <a:pt x="67" y="1"/>
                  </a:cubicBezTo>
                  <a:close/>
                  <a:moveTo>
                    <a:pt x="70" y="34"/>
                  </a:moveTo>
                  <a:lnTo>
                    <a:pt x="70" y="34"/>
                  </a:lnTo>
                  <a:cubicBezTo>
                    <a:pt x="167" y="1191"/>
                    <a:pt x="133" y="2380"/>
                    <a:pt x="34" y="3503"/>
                  </a:cubicBezTo>
                  <a:cubicBezTo>
                    <a:pt x="1" y="3637"/>
                    <a:pt x="1" y="3737"/>
                    <a:pt x="1" y="3837"/>
                  </a:cubicBezTo>
                  <a:cubicBezTo>
                    <a:pt x="1" y="3870"/>
                    <a:pt x="1" y="3870"/>
                    <a:pt x="1" y="3870"/>
                  </a:cubicBezTo>
                  <a:cubicBezTo>
                    <a:pt x="201" y="3937"/>
                    <a:pt x="401" y="4004"/>
                    <a:pt x="601" y="4104"/>
                  </a:cubicBezTo>
                  <a:cubicBezTo>
                    <a:pt x="735" y="4137"/>
                    <a:pt x="835" y="4204"/>
                    <a:pt x="935" y="4237"/>
                  </a:cubicBezTo>
                  <a:cubicBezTo>
                    <a:pt x="1502" y="4237"/>
                    <a:pt x="2069" y="4371"/>
                    <a:pt x="2636" y="4537"/>
                  </a:cubicBezTo>
                  <a:cubicBezTo>
                    <a:pt x="3537" y="4604"/>
                    <a:pt x="4437" y="4671"/>
                    <a:pt x="5338" y="4737"/>
                  </a:cubicBezTo>
                  <a:cubicBezTo>
                    <a:pt x="5721" y="4766"/>
                    <a:pt x="6162" y="4794"/>
                    <a:pt x="6617" y="4794"/>
                  </a:cubicBezTo>
                  <a:cubicBezTo>
                    <a:pt x="8264" y="4794"/>
                    <a:pt x="10101" y="4436"/>
                    <a:pt x="10075" y="2503"/>
                  </a:cubicBezTo>
                  <a:cubicBezTo>
                    <a:pt x="10075" y="1802"/>
                    <a:pt x="9874" y="735"/>
                    <a:pt x="9241" y="334"/>
                  </a:cubicBezTo>
                  <a:cubicBezTo>
                    <a:pt x="8952" y="168"/>
                    <a:pt x="8603" y="108"/>
                    <a:pt x="8232" y="108"/>
                  </a:cubicBezTo>
                  <a:cubicBezTo>
                    <a:pt x="7491" y="108"/>
                    <a:pt x="6661" y="345"/>
                    <a:pt x="6038" y="434"/>
                  </a:cubicBezTo>
                  <a:cubicBezTo>
                    <a:pt x="5431" y="506"/>
                    <a:pt x="4813" y="539"/>
                    <a:pt x="4196" y="539"/>
                  </a:cubicBezTo>
                  <a:cubicBezTo>
                    <a:pt x="3662" y="539"/>
                    <a:pt x="3129" y="514"/>
                    <a:pt x="2603" y="468"/>
                  </a:cubicBezTo>
                  <a:cubicBezTo>
                    <a:pt x="2102" y="401"/>
                    <a:pt x="1602" y="301"/>
                    <a:pt x="1101" y="201"/>
                  </a:cubicBezTo>
                  <a:cubicBezTo>
                    <a:pt x="901" y="168"/>
                    <a:pt x="668" y="134"/>
                    <a:pt x="434" y="67"/>
                  </a:cubicBezTo>
                  <a:cubicBezTo>
                    <a:pt x="434" y="34"/>
                    <a:pt x="401" y="34"/>
                    <a:pt x="368" y="34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51"/>
            <p:cNvSpPr/>
            <p:nvPr/>
          </p:nvSpPr>
          <p:spPr>
            <a:xfrm>
              <a:off x="3048175" y="4097550"/>
              <a:ext cx="261875" cy="167800"/>
            </a:xfrm>
            <a:custGeom>
              <a:avLst/>
              <a:gdLst/>
              <a:ahLst/>
              <a:cxnLst/>
              <a:rect l="l" t="t" r="r" b="b"/>
              <a:pathLst>
                <a:path w="10475" h="6712" extrusionOk="0">
                  <a:moveTo>
                    <a:pt x="701" y="0"/>
                  </a:moveTo>
                  <a:cubicBezTo>
                    <a:pt x="534" y="1001"/>
                    <a:pt x="334" y="2002"/>
                    <a:pt x="1" y="2969"/>
                  </a:cubicBezTo>
                  <a:cubicBezTo>
                    <a:pt x="34" y="3002"/>
                    <a:pt x="67" y="3036"/>
                    <a:pt x="101" y="3069"/>
                  </a:cubicBezTo>
                  <a:cubicBezTo>
                    <a:pt x="301" y="3436"/>
                    <a:pt x="835" y="3669"/>
                    <a:pt x="1168" y="3903"/>
                  </a:cubicBezTo>
                  <a:cubicBezTo>
                    <a:pt x="1569" y="4170"/>
                    <a:pt x="2002" y="4403"/>
                    <a:pt x="2436" y="4603"/>
                  </a:cubicBezTo>
                  <a:cubicBezTo>
                    <a:pt x="3370" y="5037"/>
                    <a:pt x="4304" y="5404"/>
                    <a:pt x="5305" y="5704"/>
                  </a:cubicBezTo>
                  <a:cubicBezTo>
                    <a:pt x="5911" y="5899"/>
                    <a:pt x="7851" y="6712"/>
                    <a:pt x="9157" y="6712"/>
                  </a:cubicBezTo>
                  <a:cubicBezTo>
                    <a:pt x="9864" y="6712"/>
                    <a:pt x="10385" y="6474"/>
                    <a:pt x="10408" y="5771"/>
                  </a:cubicBezTo>
                  <a:cubicBezTo>
                    <a:pt x="10475" y="4837"/>
                    <a:pt x="10241" y="3736"/>
                    <a:pt x="9574" y="3036"/>
                  </a:cubicBezTo>
                  <a:cubicBezTo>
                    <a:pt x="8974" y="2402"/>
                    <a:pt x="8107" y="2068"/>
                    <a:pt x="7273" y="1768"/>
                  </a:cubicBezTo>
                  <a:cubicBezTo>
                    <a:pt x="6305" y="1435"/>
                    <a:pt x="5305" y="1168"/>
                    <a:pt x="4337" y="834"/>
                  </a:cubicBezTo>
                  <a:cubicBezTo>
                    <a:pt x="4137" y="767"/>
                    <a:pt x="3904" y="667"/>
                    <a:pt x="3703" y="601"/>
                  </a:cubicBezTo>
                  <a:cubicBezTo>
                    <a:pt x="3603" y="601"/>
                    <a:pt x="3503" y="601"/>
                    <a:pt x="3437" y="567"/>
                  </a:cubicBezTo>
                  <a:cubicBezTo>
                    <a:pt x="2869" y="534"/>
                    <a:pt x="2302" y="567"/>
                    <a:pt x="1735" y="434"/>
                  </a:cubicBezTo>
                  <a:cubicBezTo>
                    <a:pt x="1402" y="334"/>
                    <a:pt x="1035" y="100"/>
                    <a:pt x="701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51"/>
            <p:cNvSpPr/>
            <p:nvPr/>
          </p:nvSpPr>
          <p:spPr>
            <a:xfrm>
              <a:off x="2974800" y="4256000"/>
              <a:ext cx="309400" cy="225175"/>
            </a:xfrm>
            <a:custGeom>
              <a:avLst/>
              <a:gdLst/>
              <a:ahLst/>
              <a:cxnLst/>
              <a:rect l="l" t="t" r="r" b="b"/>
              <a:pathLst>
                <a:path w="12376" h="9007" extrusionOk="0">
                  <a:moveTo>
                    <a:pt x="1001" y="0"/>
                  </a:moveTo>
                  <a:cubicBezTo>
                    <a:pt x="701" y="367"/>
                    <a:pt x="367" y="667"/>
                    <a:pt x="0" y="967"/>
                  </a:cubicBezTo>
                  <a:cubicBezTo>
                    <a:pt x="534" y="1601"/>
                    <a:pt x="1201" y="2168"/>
                    <a:pt x="1835" y="2669"/>
                  </a:cubicBezTo>
                  <a:cubicBezTo>
                    <a:pt x="2535" y="3236"/>
                    <a:pt x="3203" y="3903"/>
                    <a:pt x="3836" y="4537"/>
                  </a:cubicBezTo>
                  <a:cubicBezTo>
                    <a:pt x="5104" y="5838"/>
                    <a:pt x="6472" y="7272"/>
                    <a:pt x="8006" y="8306"/>
                  </a:cubicBezTo>
                  <a:cubicBezTo>
                    <a:pt x="8571" y="8683"/>
                    <a:pt x="9188" y="9007"/>
                    <a:pt x="9809" y="9007"/>
                  </a:cubicBezTo>
                  <a:cubicBezTo>
                    <a:pt x="10178" y="9007"/>
                    <a:pt x="10547" y="8892"/>
                    <a:pt x="10908" y="8606"/>
                  </a:cubicBezTo>
                  <a:cubicBezTo>
                    <a:pt x="11609" y="8039"/>
                    <a:pt x="12376" y="6972"/>
                    <a:pt x="11775" y="6071"/>
                  </a:cubicBezTo>
                  <a:cubicBezTo>
                    <a:pt x="11275" y="5304"/>
                    <a:pt x="10174" y="4770"/>
                    <a:pt x="9407" y="4303"/>
                  </a:cubicBezTo>
                  <a:cubicBezTo>
                    <a:pt x="8506" y="3803"/>
                    <a:pt x="7572" y="3336"/>
                    <a:pt x="6638" y="2869"/>
                  </a:cubicBezTo>
                  <a:cubicBezTo>
                    <a:pt x="4770" y="1901"/>
                    <a:pt x="2936" y="867"/>
                    <a:pt x="1001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51"/>
            <p:cNvSpPr/>
            <p:nvPr/>
          </p:nvSpPr>
          <p:spPr>
            <a:xfrm>
              <a:off x="2931425" y="3473725"/>
              <a:ext cx="169325" cy="342800"/>
            </a:xfrm>
            <a:custGeom>
              <a:avLst/>
              <a:gdLst/>
              <a:ahLst/>
              <a:cxnLst/>
              <a:rect l="l" t="t" r="r" b="b"/>
              <a:pathLst>
                <a:path w="6773" h="13712" extrusionOk="0">
                  <a:moveTo>
                    <a:pt x="4985" y="0"/>
                  </a:moveTo>
                  <a:cubicBezTo>
                    <a:pt x="4914" y="0"/>
                    <a:pt x="4843" y="11"/>
                    <a:pt x="4771" y="35"/>
                  </a:cubicBezTo>
                  <a:cubicBezTo>
                    <a:pt x="4537" y="102"/>
                    <a:pt x="4070" y="469"/>
                    <a:pt x="3937" y="702"/>
                  </a:cubicBezTo>
                  <a:cubicBezTo>
                    <a:pt x="3737" y="1036"/>
                    <a:pt x="3970" y="1603"/>
                    <a:pt x="4004" y="2003"/>
                  </a:cubicBezTo>
                  <a:cubicBezTo>
                    <a:pt x="4304" y="3871"/>
                    <a:pt x="4137" y="5940"/>
                    <a:pt x="3437" y="7741"/>
                  </a:cubicBezTo>
                  <a:cubicBezTo>
                    <a:pt x="3103" y="8642"/>
                    <a:pt x="2402" y="9542"/>
                    <a:pt x="1735" y="10243"/>
                  </a:cubicBezTo>
                  <a:cubicBezTo>
                    <a:pt x="1302" y="10676"/>
                    <a:pt x="668" y="11143"/>
                    <a:pt x="1" y="11177"/>
                  </a:cubicBezTo>
                  <a:cubicBezTo>
                    <a:pt x="334" y="11343"/>
                    <a:pt x="635" y="11544"/>
                    <a:pt x="935" y="11777"/>
                  </a:cubicBezTo>
                  <a:cubicBezTo>
                    <a:pt x="1635" y="12344"/>
                    <a:pt x="2269" y="13011"/>
                    <a:pt x="2869" y="13712"/>
                  </a:cubicBezTo>
                  <a:cubicBezTo>
                    <a:pt x="2869" y="13478"/>
                    <a:pt x="3036" y="13345"/>
                    <a:pt x="3203" y="13312"/>
                  </a:cubicBezTo>
                  <a:cubicBezTo>
                    <a:pt x="4771" y="12144"/>
                    <a:pt x="5772" y="10543"/>
                    <a:pt x="6272" y="8642"/>
                  </a:cubicBezTo>
                  <a:cubicBezTo>
                    <a:pt x="6539" y="7641"/>
                    <a:pt x="6772" y="6573"/>
                    <a:pt x="6672" y="5539"/>
                  </a:cubicBezTo>
                  <a:cubicBezTo>
                    <a:pt x="6572" y="4539"/>
                    <a:pt x="6272" y="3605"/>
                    <a:pt x="6239" y="2604"/>
                  </a:cubicBezTo>
                  <a:cubicBezTo>
                    <a:pt x="6239" y="2037"/>
                    <a:pt x="6372" y="1570"/>
                    <a:pt x="6138" y="1036"/>
                  </a:cubicBezTo>
                  <a:cubicBezTo>
                    <a:pt x="5962" y="596"/>
                    <a:pt x="5502" y="0"/>
                    <a:pt x="4985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51"/>
            <p:cNvSpPr/>
            <p:nvPr/>
          </p:nvSpPr>
          <p:spPr>
            <a:xfrm>
              <a:off x="2557825" y="3739225"/>
              <a:ext cx="496225" cy="556625"/>
            </a:xfrm>
            <a:custGeom>
              <a:avLst/>
              <a:gdLst/>
              <a:ahLst/>
              <a:cxnLst/>
              <a:rect l="l" t="t" r="r" b="b"/>
              <a:pathLst>
                <a:path w="19849" h="22265" extrusionOk="0">
                  <a:moveTo>
                    <a:pt x="9727" y="0"/>
                  </a:moveTo>
                  <a:cubicBezTo>
                    <a:pt x="9285" y="0"/>
                    <a:pt x="8829" y="64"/>
                    <a:pt x="8373" y="90"/>
                  </a:cubicBezTo>
                  <a:lnTo>
                    <a:pt x="8340" y="90"/>
                  </a:lnTo>
                  <a:cubicBezTo>
                    <a:pt x="7706" y="290"/>
                    <a:pt x="7072" y="457"/>
                    <a:pt x="6472" y="623"/>
                  </a:cubicBezTo>
                  <a:cubicBezTo>
                    <a:pt x="5405" y="957"/>
                    <a:pt x="4537" y="1557"/>
                    <a:pt x="3770" y="2325"/>
                  </a:cubicBezTo>
                  <a:cubicBezTo>
                    <a:pt x="2369" y="3726"/>
                    <a:pt x="1268" y="5327"/>
                    <a:pt x="668" y="7195"/>
                  </a:cubicBezTo>
                  <a:cubicBezTo>
                    <a:pt x="1" y="9230"/>
                    <a:pt x="67" y="11531"/>
                    <a:pt x="368" y="13599"/>
                  </a:cubicBezTo>
                  <a:cubicBezTo>
                    <a:pt x="668" y="15634"/>
                    <a:pt x="1268" y="17602"/>
                    <a:pt x="2436" y="19303"/>
                  </a:cubicBezTo>
                  <a:cubicBezTo>
                    <a:pt x="3370" y="20638"/>
                    <a:pt x="4737" y="21538"/>
                    <a:pt x="6272" y="21972"/>
                  </a:cubicBezTo>
                  <a:cubicBezTo>
                    <a:pt x="6639" y="22039"/>
                    <a:pt x="7006" y="22072"/>
                    <a:pt x="7339" y="22105"/>
                  </a:cubicBezTo>
                  <a:cubicBezTo>
                    <a:pt x="8307" y="22205"/>
                    <a:pt x="9274" y="22172"/>
                    <a:pt x="10208" y="22239"/>
                  </a:cubicBezTo>
                  <a:cubicBezTo>
                    <a:pt x="10409" y="22257"/>
                    <a:pt x="10611" y="22265"/>
                    <a:pt x="10813" y="22265"/>
                  </a:cubicBezTo>
                  <a:cubicBezTo>
                    <a:pt x="12119" y="22265"/>
                    <a:pt x="13440" y="21918"/>
                    <a:pt x="14711" y="21572"/>
                  </a:cubicBezTo>
                  <a:cubicBezTo>
                    <a:pt x="15779" y="21071"/>
                    <a:pt x="16713" y="20304"/>
                    <a:pt x="17413" y="19303"/>
                  </a:cubicBezTo>
                  <a:cubicBezTo>
                    <a:pt x="18581" y="17602"/>
                    <a:pt x="19181" y="15634"/>
                    <a:pt x="19481" y="13599"/>
                  </a:cubicBezTo>
                  <a:cubicBezTo>
                    <a:pt x="19782" y="11531"/>
                    <a:pt x="19848" y="9230"/>
                    <a:pt x="19214" y="7195"/>
                  </a:cubicBezTo>
                  <a:cubicBezTo>
                    <a:pt x="18614" y="5327"/>
                    <a:pt x="17480" y="3726"/>
                    <a:pt x="16079" y="2325"/>
                  </a:cubicBezTo>
                  <a:cubicBezTo>
                    <a:pt x="15312" y="1557"/>
                    <a:pt x="14444" y="957"/>
                    <a:pt x="13377" y="623"/>
                  </a:cubicBezTo>
                  <a:cubicBezTo>
                    <a:pt x="12843" y="457"/>
                    <a:pt x="12310" y="323"/>
                    <a:pt x="11776" y="190"/>
                  </a:cubicBezTo>
                  <a:cubicBezTo>
                    <a:pt x="11242" y="90"/>
                    <a:pt x="10675" y="56"/>
                    <a:pt x="10141" y="23"/>
                  </a:cubicBezTo>
                  <a:cubicBezTo>
                    <a:pt x="10005" y="7"/>
                    <a:pt x="9867" y="0"/>
                    <a:pt x="972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51"/>
            <p:cNvSpPr/>
            <p:nvPr/>
          </p:nvSpPr>
          <p:spPr>
            <a:xfrm>
              <a:off x="2564500" y="4307700"/>
              <a:ext cx="482875" cy="605450"/>
            </a:xfrm>
            <a:custGeom>
              <a:avLst/>
              <a:gdLst/>
              <a:ahLst/>
              <a:cxnLst/>
              <a:rect l="l" t="t" r="r" b="b"/>
              <a:pathLst>
                <a:path w="19315" h="24218" extrusionOk="0">
                  <a:moveTo>
                    <a:pt x="4804" y="0"/>
                  </a:moveTo>
                  <a:cubicBezTo>
                    <a:pt x="4704" y="234"/>
                    <a:pt x="4604" y="434"/>
                    <a:pt x="4437" y="634"/>
                  </a:cubicBezTo>
                  <a:cubicBezTo>
                    <a:pt x="4137" y="1068"/>
                    <a:pt x="3737" y="1501"/>
                    <a:pt x="3436" y="1935"/>
                  </a:cubicBezTo>
                  <a:cubicBezTo>
                    <a:pt x="2803" y="2869"/>
                    <a:pt x="2302" y="3836"/>
                    <a:pt x="1869" y="4870"/>
                  </a:cubicBezTo>
                  <a:cubicBezTo>
                    <a:pt x="1468" y="5838"/>
                    <a:pt x="1001" y="6738"/>
                    <a:pt x="668" y="7739"/>
                  </a:cubicBezTo>
                  <a:cubicBezTo>
                    <a:pt x="334" y="8740"/>
                    <a:pt x="201" y="9807"/>
                    <a:pt x="101" y="10875"/>
                  </a:cubicBezTo>
                  <a:cubicBezTo>
                    <a:pt x="1" y="11875"/>
                    <a:pt x="67" y="13010"/>
                    <a:pt x="234" y="14044"/>
                  </a:cubicBezTo>
                  <a:cubicBezTo>
                    <a:pt x="401" y="15011"/>
                    <a:pt x="668" y="15978"/>
                    <a:pt x="1001" y="16912"/>
                  </a:cubicBezTo>
                  <a:cubicBezTo>
                    <a:pt x="1368" y="17880"/>
                    <a:pt x="1935" y="18647"/>
                    <a:pt x="2502" y="19481"/>
                  </a:cubicBezTo>
                  <a:cubicBezTo>
                    <a:pt x="3036" y="20281"/>
                    <a:pt x="3536" y="20949"/>
                    <a:pt x="4237" y="21582"/>
                  </a:cubicBezTo>
                  <a:cubicBezTo>
                    <a:pt x="5038" y="22249"/>
                    <a:pt x="5972" y="22716"/>
                    <a:pt x="6839" y="23284"/>
                  </a:cubicBezTo>
                  <a:cubicBezTo>
                    <a:pt x="7706" y="23817"/>
                    <a:pt x="8673" y="24084"/>
                    <a:pt x="9674" y="24218"/>
                  </a:cubicBezTo>
                  <a:cubicBezTo>
                    <a:pt x="10675" y="24084"/>
                    <a:pt x="11642" y="23817"/>
                    <a:pt x="12476" y="23284"/>
                  </a:cubicBezTo>
                  <a:cubicBezTo>
                    <a:pt x="13377" y="22716"/>
                    <a:pt x="14277" y="22249"/>
                    <a:pt x="15078" y="21582"/>
                  </a:cubicBezTo>
                  <a:cubicBezTo>
                    <a:pt x="15812" y="20949"/>
                    <a:pt x="16312" y="20281"/>
                    <a:pt x="16813" y="19481"/>
                  </a:cubicBezTo>
                  <a:cubicBezTo>
                    <a:pt x="17380" y="18647"/>
                    <a:pt x="17980" y="17880"/>
                    <a:pt x="18314" y="16912"/>
                  </a:cubicBezTo>
                  <a:cubicBezTo>
                    <a:pt x="18681" y="15978"/>
                    <a:pt x="18914" y="15011"/>
                    <a:pt x="19081" y="14044"/>
                  </a:cubicBezTo>
                  <a:cubicBezTo>
                    <a:pt x="19248" y="13043"/>
                    <a:pt x="19314" y="11875"/>
                    <a:pt x="19214" y="10875"/>
                  </a:cubicBezTo>
                  <a:cubicBezTo>
                    <a:pt x="19114" y="9807"/>
                    <a:pt x="18981" y="8740"/>
                    <a:pt x="18647" y="7739"/>
                  </a:cubicBezTo>
                  <a:cubicBezTo>
                    <a:pt x="18314" y="6738"/>
                    <a:pt x="17847" y="5838"/>
                    <a:pt x="17446" y="4870"/>
                  </a:cubicBezTo>
                  <a:cubicBezTo>
                    <a:pt x="17046" y="3836"/>
                    <a:pt x="16512" y="2869"/>
                    <a:pt x="15879" y="1935"/>
                  </a:cubicBezTo>
                  <a:cubicBezTo>
                    <a:pt x="15578" y="1501"/>
                    <a:pt x="15211" y="1068"/>
                    <a:pt x="14878" y="634"/>
                  </a:cubicBezTo>
                  <a:cubicBezTo>
                    <a:pt x="14744" y="434"/>
                    <a:pt x="14611" y="200"/>
                    <a:pt x="14511" y="0"/>
                  </a:cubicBezTo>
                  <a:cubicBezTo>
                    <a:pt x="13810" y="267"/>
                    <a:pt x="13077" y="434"/>
                    <a:pt x="12276" y="434"/>
                  </a:cubicBezTo>
                  <a:lnTo>
                    <a:pt x="12243" y="434"/>
                  </a:lnTo>
                  <a:cubicBezTo>
                    <a:pt x="12043" y="467"/>
                    <a:pt x="11842" y="467"/>
                    <a:pt x="11609" y="501"/>
                  </a:cubicBezTo>
                  <a:cubicBezTo>
                    <a:pt x="10933" y="576"/>
                    <a:pt x="10277" y="669"/>
                    <a:pt x="9597" y="669"/>
                  </a:cubicBezTo>
                  <a:cubicBezTo>
                    <a:pt x="9370" y="669"/>
                    <a:pt x="9140" y="659"/>
                    <a:pt x="8907" y="634"/>
                  </a:cubicBezTo>
                  <a:cubicBezTo>
                    <a:pt x="8340" y="567"/>
                    <a:pt x="7739" y="501"/>
                    <a:pt x="7172" y="400"/>
                  </a:cubicBezTo>
                  <a:cubicBezTo>
                    <a:pt x="7139" y="434"/>
                    <a:pt x="7106" y="434"/>
                    <a:pt x="7039" y="434"/>
                  </a:cubicBezTo>
                  <a:cubicBezTo>
                    <a:pt x="6272" y="434"/>
                    <a:pt x="5505" y="267"/>
                    <a:pt x="4804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51"/>
            <p:cNvSpPr/>
            <p:nvPr/>
          </p:nvSpPr>
          <p:spPr>
            <a:xfrm>
              <a:off x="2923925" y="3325050"/>
              <a:ext cx="125125" cy="147900"/>
            </a:xfrm>
            <a:custGeom>
              <a:avLst/>
              <a:gdLst/>
              <a:ahLst/>
              <a:cxnLst/>
              <a:rect l="l" t="t" r="r" b="b"/>
              <a:pathLst>
                <a:path w="5005" h="5916" extrusionOk="0">
                  <a:moveTo>
                    <a:pt x="1435" y="0"/>
                  </a:moveTo>
                  <a:cubicBezTo>
                    <a:pt x="1340" y="0"/>
                    <a:pt x="1237" y="27"/>
                    <a:pt x="1135" y="78"/>
                  </a:cubicBezTo>
                  <a:cubicBezTo>
                    <a:pt x="801" y="245"/>
                    <a:pt x="568" y="478"/>
                    <a:pt x="401" y="779"/>
                  </a:cubicBezTo>
                  <a:cubicBezTo>
                    <a:pt x="434" y="845"/>
                    <a:pt x="434" y="945"/>
                    <a:pt x="367" y="1012"/>
                  </a:cubicBezTo>
                  <a:cubicBezTo>
                    <a:pt x="334" y="1012"/>
                    <a:pt x="301" y="1045"/>
                    <a:pt x="267" y="1045"/>
                  </a:cubicBezTo>
                  <a:cubicBezTo>
                    <a:pt x="1" y="1879"/>
                    <a:pt x="267" y="2913"/>
                    <a:pt x="801" y="3547"/>
                  </a:cubicBezTo>
                  <a:cubicBezTo>
                    <a:pt x="1568" y="4448"/>
                    <a:pt x="2569" y="5115"/>
                    <a:pt x="3436" y="5916"/>
                  </a:cubicBezTo>
                  <a:cubicBezTo>
                    <a:pt x="3536" y="5816"/>
                    <a:pt x="3636" y="5715"/>
                    <a:pt x="3737" y="5615"/>
                  </a:cubicBezTo>
                  <a:cubicBezTo>
                    <a:pt x="4137" y="5315"/>
                    <a:pt x="4570" y="5115"/>
                    <a:pt x="5004" y="5082"/>
                  </a:cubicBezTo>
                  <a:cubicBezTo>
                    <a:pt x="4937" y="4748"/>
                    <a:pt x="4837" y="4381"/>
                    <a:pt x="4704" y="4048"/>
                  </a:cubicBezTo>
                  <a:cubicBezTo>
                    <a:pt x="4404" y="3447"/>
                    <a:pt x="4003" y="2913"/>
                    <a:pt x="3470" y="2480"/>
                  </a:cubicBezTo>
                  <a:cubicBezTo>
                    <a:pt x="3003" y="2080"/>
                    <a:pt x="2502" y="1679"/>
                    <a:pt x="2169" y="1179"/>
                  </a:cubicBezTo>
                  <a:cubicBezTo>
                    <a:pt x="2002" y="945"/>
                    <a:pt x="1935" y="712"/>
                    <a:pt x="1869" y="478"/>
                  </a:cubicBezTo>
                  <a:cubicBezTo>
                    <a:pt x="1835" y="378"/>
                    <a:pt x="1835" y="278"/>
                    <a:pt x="1802" y="212"/>
                  </a:cubicBezTo>
                  <a:cubicBezTo>
                    <a:pt x="1720" y="68"/>
                    <a:pt x="1587" y="0"/>
                    <a:pt x="1435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51"/>
            <p:cNvSpPr/>
            <p:nvPr/>
          </p:nvSpPr>
          <p:spPr>
            <a:xfrm>
              <a:off x="2924750" y="3172725"/>
              <a:ext cx="71750" cy="159300"/>
            </a:xfrm>
            <a:custGeom>
              <a:avLst/>
              <a:gdLst/>
              <a:ahLst/>
              <a:cxnLst/>
              <a:rect l="l" t="t" r="r" b="b"/>
              <a:pathLst>
                <a:path w="2870" h="6372" extrusionOk="0">
                  <a:moveTo>
                    <a:pt x="2870" y="0"/>
                  </a:moveTo>
                  <a:lnTo>
                    <a:pt x="2870" y="0"/>
                  </a:lnTo>
                  <a:cubicBezTo>
                    <a:pt x="2469" y="100"/>
                    <a:pt x="2102" y="434"/>
                    <a:pt x="1802" y="667"/>
                  </a:cubicBezTo>
                  <a:cubicBezTo>
                    <a:pt x="1369" y="1001"/>
                    <a:pt x="1035" y="1368"/>
                    <a:pt x="735" y="1835"/>
                  </a:cubicBezTo>
                  <a:cubicBezTo>
                    <a:pt x="301" y="2468"/>
                    <a:pt x="68" y="3169"/>
                    <a:pt x="34" y="3936"/>
                  </a:cubicBezTo>
                  <a:cubicBezTo>
                    <a:pt x="1" y="4470"/>
                    <a:pt x="1" y="5004"/>
                    <a:pt x="34" y="5537"/>
                  </a:cubicBezTo>
                  <a:cubicBezTo>
                    <a:pt x="34" y="5804"/>
                    <a:pt x="68" y="6071"/>
                    <a:pt x="101" y="6338"/>
                  </a:cubicBezTo>
                  <a:cubicBezTo>
                    <a:pt x="101" y="6338"/>
                    <a:pt x="101" y="6338"/>
                    <a:pt x="101" y="6371"/>
                  </a:cubicBezTo>
                  <a:cubicBezTo>
                    <a:pt x="301" y="6138"/>
                    <a:pt x="501" y="5938"/>
                    <a:pt x="768" y="5737"/>
                  </a:cubicBezTo>
                  <a:cubicBezTo>
                    <a:pt x="968" y="5637"/>
                    <a:pt x="1202" y="5537"/>
                    <a:pt x="1402" y="5504"/>
                  </a:cubicBezTo>
                  <a:cubicBezTo>
                    <a:pt x="1369" y="5304"/>
                    <a:pt x="1402" y="5070"/>
                    <a:pt x="1402" y="4870"/>
                  </a:cubicBezTo>
                  <a:cubicBezTo>
                    <a:pt x="1402" y="4270"/>
                    <a:pt x="1469" y="3669"/>
                    <a:pt x="1569" y="3069"/>
                  </a:cubicBezTo>
                  <a:cubicBezTo>
                    <a:pt x="1669" y="2502"/>
                    <a:pt x="1902" y="1935"/>
                    <a:pt x="2136" y="1401"/>
                  </a:cubicBezTo>
                  <a:cubicBezTo>
                    <a:pt x="2369" y="934"/>
                    <a:pt x="2736" y="500"/>
                    <a:pt x="2870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51"/>
            <p:cNvSpPr/>
            <p:nvPr/>
          </p:nvSpPr>
          <p:spPr>
            <a:xfrm>
              <a:off x="2835525" y="3541300"/>
              <a:ext cx="105950" cy="198500"/>
            </a:xfrm>
            <a:custGeom>
              <a:avLst/>
              <a:gdLst/>
              <a:ahLst/>
              <a:cxnLst/>
              <a:rect l="l" t="t" r="r" b="b"/>
              <a:pathLst>
                <a:path w="4238" h="7940" extrusionOk="0">
                  <a:moveTo>
                    <a:pt x="2769" y="1"/>
                  </a:moveTo>
                  <a:cubicBezTo>
                    <a:pt x="2703" y="401"/>
                    <a:pt x="2603" y="801"/>
                    <a:pt x="2536" y="1135"/>
                  </a:cubicBezTo>
                  <a:cubicBezTo>
                    <a:pt x="2302" y="2002"/>
                    <a:pt x="2002" y="2836"/>
                    <a:pt x="1735" y="3670"/>
                  </a:cubicBezTo>
                  <a:cubicBezTo>
                    <a:pt x="1468" y="4404"/>
                    <a:pt x="1202" y="5171"/>
                    <a:pt x="801" y="5838"/>
                  </a:cubicBezTo>
                  <a:cubicBezTo>
                    <a:pt x="634" y="6139"/>
                    <a:pt x="434" y="6406"/>
                    <a:pt x="301" y="6739"/>
                  </a:cubicBezTo>
                  <a:cubicBezTo>
                    <a:pt x="201" y="6939"/>
                    <a:pt x="134" y="7139"/>
                    <a:pt x="1" y="7306"/>
                  </a:cubicBezTo>
                  <a:lnTo>
                    <a:pt x="34" y="7306"/>
                  </a:lnTo>
                  <a:cubicBezTo>
                    <a:pt x="334" y="7340"/>
                    <a:pt x="668" y="7373"/>
                    <a:pt x="1001" y="7406"/>
                  </a:cubicBezTo>
                  <a:cubicBezTo>
                    <a:pt x="1302" y="7473"/>
                    <a:pt x="1535" y="7573"/>
                    <a:pt x="1802" y="7706"/>
                  </a:cubicBezTo>
                  <a:cubicBezTo>
                    <a:pt x="1902" y="7740"/>
                    <a:pt x="2035" y="7773"/>
                    <a:pt x="2169" y="7807"/>
                  </a:cubicBezTo>
                  <a:cubicBezTo>
                    <a:pt x="2336" y="7840"/>
                    <a:pt x="2469" y="7907"/>
                    <a:pt x="2636" y="7940"/>
                  </a:cubicBezTo>
                  <a:cubicBezTo>
                    <a:pt x="2903" y="7740"/>
                    <a:pt x="3003" y="7473"/>
                    <a:pt x="3203" y="7206"/>
                  </a:cubicBezTo>
                  <a:cubicBezTo>
                    <a:pt x="3436" y="6906"/>
                    <a:pt x="3637" y="6606"/>
                    <a:pt x="3803" y="6272"/>
                  </a:cubicBezTo>
                  <a:cubicBezTo>
                    <a:pt x="4104" y="5572"/>
                    <a:pt x="4237" y="4738"/>
                    <a:pt x="4237" y="3970"/>
                  </a:cubicBezTo>
                  <a:cubicBezTo>
                    <a:pt x="4237" y="3103"/>
                    <a:pt x="4104" y="2236"/>
                    <a:pt x="3703" y="1469"/>
                  </a:cubicBezTo>
                  <a:cubicBezTo>
                    <a:pt x="3503" y="1035"/>
                    <a:pt x="3270" y="668"/>
                    <a:pt x="2969" y="301"/>
                  </a:cubicBezTo>
                  <a:cubicBezTo>
                    <a:pt x="2903" y="234"/>
                    <a:pt x="2836" y="101"/>
                    <a:pt x="27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51"/>
            <p:cNvSpPr/>
            <p:nvPr/>
          </p:nvSpPr>
          <p:spPr>
            <a:xfrm>
              <a:off x="2670400" y="3541300"/>
              <a:ext cx="105950" cy="198500"/>
            </a:xfrm>
            <a:custGeom>
              <a:avLst/>
              <a:gdLst/>
              <a:ahLst/>
              <a:cxnLst/>
              <a:rect l="l" t="t" r="r" b="b"/>
              <a:pathLst>
                <a:path w="4238" h="7940" extrusionOk="0">
                  <a:moveTo>
                    <a:pt x="1469" y="1"/>
                  </a:moveTo>
                  <a:cubicBezTo>
                    <a:pt x="1402" y="101"/>
                    <a:pt x="1335" y="234"/>
                    <a:pt x="1269" y="301"/>
                  </a:cubicBezTo>
                  <a:cubicBezTo>
                    <a:pt x="1002" y="668"/>
                    <a:pt x="735" y="1035"/>
                    <a:pt x="535" y="1469"/>
                  </a:cubicBezTo>
                  <a:cubicBezTo>
                    <a:pt x="168" y="2236"/>
                    <a:pt x="1" y="3103"/>
                    <a:pt x="1" y="3970"/>
                  </a:cubicBezTo>
                  <a:cubicBezTo>
                    <a:pt x="1" y="4738"/>
                    <a:pt x="134" y="5572"/>
                    <a:pt x="435" y="6272"/>
                  </a:cubicBezTo>
                  <a:cubicBezTo>
                    <a:pt x="601" y="6606"/>
                    <a:pt x="835" y="6906"/>
                    <a:pt x="1035" y="7206"/>
                  </a:cubicBezTo>
                  <a:cubicBezTo>
                    <a:pt x="1235" y="7473"/>
                    <a:pt x="1369" y="7740"/>
                    <a:pt x="1602" y="7940"/>
                  </a:cubicBezTo>
                  <a:cubicBezTo>
                    <a:pt x="1769" y="7907"/>
                    <a:pt x="1902" y="7840"/>
                    <a:pt x="2069" y="7807"/>
                  </a:cubicBezTo>
                  <a:cubicBezTo>
                    <a:pt x="2670" y="7640"/>
                    <a:pt x="3303" y="7540"/>
                    <a:pt x="3937" y="7373"/>
                  </a:cubicBezTo>
                  <a:cubicBezTo>
                    <a:pt x="4037" y="7340"/>
                    <a:pt x="4137" y="7306"/>
                    <a:pt x="4237" y="7306"/>
                  </a:cubicBezTo>
                  <a:cubicBezTo>
                    <a:pt x="4137" y="7139"/>
                    <a:pt x="4037" y="6939"/>
                    <a:pt x="3937" y="6739"/>
                  </a:cubicBezTo>
                  <a:cubicBezTo>
                    <a:pt x="3804" y="6406"/>
                    <a:pt x="3604" y="6139"/>
                    <a:pt x="3437" y="5838"/>
                  </a:cubicBezTo>
                  <a:cubicBezTo>
                    <a:pt x="3036" y="5171"/>
                    <a:pt x="2770" y="4404"/>
                    <a:pt x="2536" y="3670"/>
                  </a:cubicBezTo>
                  <a:cubicBezTo>
                    <a:pt x="2236" y="2836"/>
                    <a:pt x="1936" y="2002"/>
                    <a:pt x="1736" y="1135"/>
                  </a:cubicBezTo>
                  <a:cubicBezTo>
                    <a:pt x="1635" y="801"/>
                    <a:pt x="1535" y="401"/>
                    <a:pt x="14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51"/>
            <p:cNvSpPr/>
            <p:nvPr/>
          </p:nvSpPr>
          <p:spPr>
            <a:xfrm>
              <a:off x="2615375" y="3172725"/>
              <a:ext cx="71750" cy="159300"/>
            </a:xfrm>
            <a:custGeom>
              <a:avLst/>
              <a:gdLst/>
              <a:ahLst/>
              <a:cxnLst/>
              <a:rect l="l" t="t" r="r" b="b"/>
              <a:pathLst>
                <a:path w="2870" h="6372" extrusionOk="0">
                  <a:moveTo>
                    <a:pt x="0" y="0"/>
                  </a:moveTo>
                  <a:cubicBezTo>
                    <a:pt x="134" y="500"/>
                    <a:pt x="534" y="934"/>
                    <a:pt x="734" y="1401"/>
                  </a:cubicBezTo>
                  <a:cubicBezTo>
                    <a:pt x="968" y="1935"/>
                    <a:pt x="1201" y="2502"/>
                    <a:pt x="1301" y="3069"/>
                  </a:cubicBezTo>
                  <a:cubicBezTo>
                    <a:pt x="1401" y="3669"/>
                    <a:pt x="1501" y="4270"/>
                    <a:pt x="1501" y="4870"/>
                  </a:cubicBezTo>
                  <a:cubicBezTo>
                    <a:pt x="1501" y="5070"/>
                    <a:pt x="1501" y="5304"/>
                    <a:pt x="1468" y="5504"/>
                  </a:cubicBezTo>
                  <a:cubicBezTo>
                    <a:pt x="1668" y="5537"/>
                    <a:pt x="1902" y="5637"/>
                    <a:pt x="2102" y="5737"/>
                  </a:cubicBezTo>
                  <a:cubicBezTo>
                    <a:pt x="2369" y="5938"/>
                    <a:pt x="2602" y="6138"/>
                    <a:pt x="2769" y="6371"/>
                  </a:cubicBezTo>
                  <a:cubicBezTo>
                    <a:pt x="2769" y="6338"/>
                    <a:pt x="2769" y="6338"/>
                    <a:pt x="2769" y="6305"/>
                  </a:cubicBezTo>
                  <a:cubicBezTo>
                    <a:pt x="2836" y="6071"/>
                    <a:pt x="2836" y="5804"/>
                    <a:pt x="2869" y="5537"/>
                  </a:cubicBezTo>
                  <a:cubicBezTo>
                    <a:pt x="2869" y="5004"/>
                    <a:pt x="2869" y="4470"/>
                    <a:pt x="2869" y="3936"/>
                  </a:cubicBezTo>
                  <a:cubicBezTo>
                    <a:pt x="2802" y="3169"/>
                    <a:pt x="2569" y="2468"/>
                    <a:pt x="2135" y="1835"/>
                  </a:cubicBezTo>
                  <a:cubicBezTo>
                    <a:pt x="1835" y="1368"/>
                    <a:pt x="1535" y="1001"/>
                    <a:pt x="1068" y="667"/>
                  </a:cubicBezTo>
                  <a:cubicBezTo>
                    <a:pt x="768" y="434"/>
                    <a:pt x="401" y="100"/>
                    <a:pt x="0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51"/>
            <p:cNvSpPr/>
            <p:nvPr/>
          </p:nvSpPr>
          <p:spPr>
            <a:xfrm>
              <a:off x="2562825" y="3325050"/>
              <a:ext cx="125125" cy="147900"/>
            </a:xfrm>
            <a:custGeom>
              <a:avLst/>
              <a:gdLst/>
              <a:ahLst/>
              <a:cxnLst/>
              <a:rect l="l" t="t" r="r" b="b"/>
              <a:pathLst>
                <a:path w="5005" h="5916" extrusionOk="0">
                  <a:moveTo>
                    <a:pt x="3581" y="0"/>
                  </a:moveTo>
                  <a:cubicBezTo>
                    <a:pt x="3438" y="0"/>
                    <a:pt x="3319" y="68"/>
                    <a:pt x="3237" y="212"/>
                  </a:cubicBezTo>
                  <a:cubicBezTo>
                    <a:pt x="3170" y="278"/>
                    <a:pt x="3170" y="378"/>
                    <a:pt x="3136" y="478"/>
                  </a:cubicBezTo>
                  <a:cubicBezTo>
                    <a:pt x="3070" y="712"/>
                    <a:pt x="3003" y="945"/>
                    <a:pt x="2870" y="1179"/>
                  </a:cubicBezTo>
                  <a:cubicBezTo>
                    <a:pt x="2503" y="1679"/>
                    <a:pt x="2036" y="2080"/>
                    <a:pt x="1535" y="2480"/>
                  </a:cubicBezTo>
                  <a:cubicBezTo>
                    <a:pt x="1035" y="2913"/>
                    <a:pt x="601" y="3447"/>
                    <a:pt x="334" y="4048"/>
                  </a:cubicBezTo>
                  <a:cubicBezTo>
                    <a:pt x="168" y="4381"/>
                    <a:pt x="101" y="4748"/>
                    <a:pt x="1" y="5082"/>
                  </a:cubicBezTo>
                  <a:cubicBezTo>
                    <a:pt x="435" y="5115"/>
                    <a:pt x="902" y="5315"/>
                    <a:pt x="1268" y="5615"/>
                  </a:cubicBezTo>
                  <a:cubicBezTo>
                    <a:pt x="1369" y="5715"/>
                    <a:pt x="1469" y="5816"/>
                    <a:pt x="1569" y="5916"/>
                  </a:cubicBezTo>
                  <a:cubicBezTo>
                    <a:pt x="2436" y="5115"/>
                    <a:pt x="3437" y="4448"/>
                    <a:pt x="4204" y="3547"/>
                  </a:cubicBezTo>
                  <a:cubicBezTo>
                    <a:pt x="4771" y="2913"/>
                    <a:pt x="5004" y="1879"/>
                    <a:pt x="4738" y="1045"/>
                  </a:cubicBezTo>
                  <a:cubicBezTo>
                    <a:pt x="4704" y="1045"/>
                    <a:pt x="4671" y="1012"/>
                    <a:pt x="4671" y="1012"/>
                  </a:cubicBezTo>
                  <a:cubicBezTo>
                    <a:pt x="4571" y="945"/>
                    <a:pt x="4571" y="845"/>
                    <a:pt x="4604" y="779"/>
                  </a:cubicBezTo>
                  <a:cubicBezTo>
                    <a:pt x="4437" y="478"/>
                    <a:pt x="4204" y="245"/>
                    <a:pt x="3870" y="78"/>
                  </a:cubicBezTo>
                  <a:cubicBezTo>
                    <a:pt x="3768" y="27"/>
                    <a:pt x="3670" y="0"/>
                    <a:pt x="3581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51"/>
            <p:cNvSpPr/>
            <p:nvPr/>
          </p:nvSpPr>
          <p:spPr>
            <a:xfrm>
              <a:off x="2511125" y="3473725"/>
              <a:ext cx="169325" cy="342800"/>
            </a:xfrm>
            <a:custGeom>
              <a:avLst/>
              <a:gdLst/>
              <a:ahLst/>
              <a:cxnLst/>
              <a:rect l="l" t="t" r="r" b="b"/>
              <a:pathLst>
                <a:path w="6773" h="13712" extrusionOk="0">
                  <a:moveTo>
                    <a:pt x="1788" y="0"/>
                  </a:moveTo>
                  <a:cubicBezTo>
                    <a:pt x="1271" y="0"/>
                    <a:pt x="811" y="596"/>
                    <a:pt x="635" y="1036"/>
                  </a:cubicBezTo>
                  <a:cubicBezTo>
                    <a:pt x="401" y="1570"/>
                    <a:pt x="534" y="2037"/>
                    <a:pt x="534" y="2604"/>
                  </a:cubicBezTo>
                  <a:cubicBezTo>
                    <a:pt x="501" y="3605"/>
                    <a:pt x="201" y="4539"/>
                    <a:pt x="101" y="5539"/>
                  </a:cubicBezTo>
                  <a:cubicBezTo>
                    <a:pt x="1" y="6573"/>
                    <a:pt x="234" y="7641"/>
                    <a:pt x="501" y="8642"/>
                  </a:cubicBezTo>
                  <a:cubicBezTo>
                    <a:pt x="1001" y="10543"/>
                    <a:pt x="2002" y="12144"/>
                    <a:pt x="3570" y="13312"/>
                  </a:cubicBezTo>
                  <a:cubicBezTo>
                    <a:pt x="3770" y="13345"/>
                    <a:pt x="3904" y="13478"/>
                    <a:pt x="3937" y="13712"/>
                  </a:cubicBezTo>
                  <a:cubicBezTo>
                    <a:pt x="4504" y="13011"/>
                    <a:pt x="5138" y="12344"/>
                    <a:pt x="5838" y="11777"/>
                  </a:cubicBezTo>
                  <a:cubicBezTo>
                    <a:pt x="6138" y="11544"/>
                    <a:pt x="6439" y="11343"/>
                    <a:pt x="6772" y="11177"/>
                  </a:cubicBezTo>
                  <a:cubicBezTo>
                    <a:pt x="6138" y="11143"/>
                    <a:pt x="5471" y="10676"/>
                    <a:pt x="5071" y="10243"/>
                  </a:cubicBezTo>
                  <a:cubicBezTo>
                    <a:pt x="4404" y="9542"/>
                    <a:pt x="3670" y="8642"/>
                    <a:pt x="3336" y="7741"/>
                  </a:cubicBezTo>
                  <a:cubicBezTo>
                    <a:pt x="2636" y="5940"/>
                    <a:pt x="2503" y="3871"/>
                    <a:pt x="2769" y="2003"/>
                  </a:cubicBezTo>
                  <a:cubicBezTo>
                    <a:pt x="2836" y="1603"/>
                    <a:pt x="3036" y="1036"/>
                    <a:pt x="2836" y="702"/>
                  </a:cubicBezTo>
                  <a:cubicBezTo>
                    <a:pt x="2703" y="469"/>
                    <a:pt x="2236" y="102"/>
                    <a:pt x="2002" y="35"/>
                  </a:cubicBezTo>
                  <a:cubicBezTo>
                    <a:pt x="1930" y="11"/>
                    <a:pt x="1859" y="0"/>
                    <a:pt x="1788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51"/>
            <p:cNvSpPr/>
            <p:nvPr/>
          </p:nvSpPr>
          <p:spPr>
            <a:xfrm>
              <a:off x="2328500" y="4256000"/>
              <a:ext cx="308575" cy="225175"/>
            </a:xfrm>
            <a:custGeom>
              <a:avLst/>
              <a:gdLst/>
              <a:ahLst/>
              <a:cxnLst/>
              <a:rect l="l" t="t" r="r" b="b"/>
              <a:pathLst>
                <a:path w="12343" h="9007" extrusionOk="0">
                  <a:moveTo>
                    <a:pt x="11342" y="0"/>
                  </a:moveTo>
                  <a:cubicBezTo>
                    <a:pt x="9407" y="867"/>
                    <a:pt x="7573" y="1901"/>
                    <a:pt x="5705" y="2869"/>
                  </a:cubicBezTo>
                  <a:cubicBezTo>
                    <a:pt x="4771" y="3336"/>
                    <a:pt x="3837" y="3803"/>
                    <a:pt x="2936" y="4336"/>
                  </a:cubicBezTo>
                  <a:cubicBezTo>
                    <a:pt x="2169" y="4770"/>
                    <a:pt x="1068" y="5304"/>
                    <a:pt x="568" y="6071"/>
                  </a:cubicBezTo>
                  <a:cubicBezTo>
                    <a:pt x="1" y="6972"/>
                    <a:pt x="734" y="8039"/>
                    <a:pt x="1435" y="8606"/>
                  </a:cubicBezTo>
                  <a:cubicBezTo>
                    <a:pt x="1808" y="8892"/>
                    <a:pt x="2181" y="9007"/>
                    <a:pt x="2549" y="9007"/>
                  </a:cubicBezTo>
                  <a:cubicBezTo>
                    <a:pt x="3168" y="9007"/>
                    <a:pt x="3772" y="8683"/>
                    <a:pt x="4337" y="8306"/>
                  </a:cubicBezTo>
                  <a:cubicBezTo>
                    <a:pt x="5871" y="7272"/>
                    <a:pt x="7239" y="5838"/>
                    <a:pt x="8540" y="4537"/>
                  </a:cubicBezTo>
                  <a:cubicBezTo>
                    <a:pt x="9140" y="3903"/>
                    <a:pt x="9808" y="3236"/>
                    <a:pt x="10508" y="2669"/>
                  </a:cubicBezTo>
                  <a:cubicBezTo>
                    <a:pt x="11142" y="2168"/>
                    <a:pt x="11809" y="1601"/>
                    <a:pt x="12343" y="967"/>
                  </a:cubicBezTo>
                  <a:cubicBezTo>
                    <a:pt x="11976" y="667"/>
                    <a:pt x="11642" y="367"/>
                    <a:pt x="11342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51"/>
            <p:cNvSpPr/>
            <p:nvPr/>
          </p:nvSpPr>
          <p:spPr>
            <a:xfrm>
              <a:off x="2302650" y="4097550"/>
              <a:ext cx="261050" cy="167800"/>
            </a:xfrm>
            <a:custGeom>
              <a:avLst/>
              <a:gdLst/>
              <a:ahLst/>
              <a:cxnLst/>
              <a:rect l="l" t="t" r="r" b="b"/>
              <a:pathLst>
                <a:path w="10442" h="6712" extrusionOk="0">
                  <a:moveTo>
                    <a:pt x="9741" y="0"/>
                  </a:moveTo>
                  <a:cubicBezTo>
                    <a:pt x="9407" y="100"/>
                    <a:pt x="9040" y="334"/>
                    <a:pt x="8707" y="434"/>
                  </a:cubicBezTo>
                  <a:cubicBezTo>
                    <a:pt x="8140" y="567"/>
                    <a:pt x="7606" y="534"/>
                    <a:pt x="7039" y="567"/>
                  </a:cubicBezTo>
                  <a:cubicBezTo>
                    <a:pt x="6939" y="567"/>
                    <a:pt x="6839" y="601"/>
                    <a:pt x="6772" y="601"/>
                  </a:cubicBezTo>
                  <a:cubicBezTo>
                    <a:pt x="6538" y="667"/>
                    <a:pt x="6305" y="734"/>
                    <a:pt x="6105" y="834"/>
                  </a:cubicBezTo>
                  <a:cubicBezTo>
                    <a:pt x="5137" y="1168"/>
                    <a:pt x="4137" y="1435"/>
                    <a:pt x="3169" y="1768"/>
                  </a:cubicBezTo>
                  <a:cubicBezTo>
                    <a:pt x="2369" y="2068"/>
                    <a:pt x="1468" y="2402"/>
                    <a:pt x="868" y="3036"/>
                  </a:cubicBezTo>
                  <a:cubicBezTo>
                    <a:pt x="201" y="3736"/>
                    <a:pt x="0" y="4837"/>
                    <a:pt x="34" y="5771"/>
                  </a:cubicBezTo>
                  <a:cubicBezTo>
                    <a:pt x="57" y="6474"/>
                    <a:pt x="578" y="6712"/>
                    <a:pt x="1287" y="6712"/>
                  </a:cubicBezTo>
                  <a:cubicBezTo>
                    <a:pt x="2595" y="6712"/>
                    <a:pt x="4543" y="5899"/>
                    <a:pt x="5171" y="5704"/>
                  </a:cubicBezTo>
                  <a:cubicBezTo>
                    <a:pt x="6138" y="5404"/>
                    <a:pt x="7072" y="5037"/>
                    <a:pt x="8006" y="4603"/>
                  </a:cubicBezTo>
                  <a:cubicBezTo>
                    <a:pt x="8473" y="4403"/>
                    <a:pt x="8873" y="4170"/>
                    <a:pt x="9274" y="3903"/>
                  </a:cubicBezTo>
                  <a:cubicBezTo>
                    <a:pt x="9641" y="3669"/>
                    <a:pt x="10141" y="3436"/>
                    <a:pt x="10341" y="3069"/>
                  </a:cubicBezTo>
                  <a:cubicBezTo>
                    <a:pt x="10375" y="3036"/>
                    <a:pt x="10408" y="3002"/>
                    <a:pt x="10441" y="2969"/>
                  </a:cubicBezTo>
                  <a:cubicBezTo>
                    <a:pt x="10141" y="2002"/>
                    <a:pt x="9908" y="1001"/>
                    <a:pt x="9741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51"/>
            <p:cNvSpPr/>
            <p:nvPr/>
          </p:nvSpPr>
          <p:spPr>
            <a:xfrm>
              <a:off x="2223425" y="3582100"/>
              <a:ext cx="337775" cy="374525"/>
            </a:xfrm>
            <a:custGeom>
              <a:avLst/>
              <a:gdLst/>
              <a:ahLst/>
              <a:cxnLst/>
              <a:rect l="l" t="t" r="r" b="b"/>
              <a:pathLst>
                <a:path w="13511" h="14981" extrusionOk="0">
                  <a:moveTo>
                    <a:pt x="2735" y="1"/>
                  </a:moveTo>
                  <a:cubicBezTo>
                    <a:pt x="1777" y="1"/>
                    <a:pt x="805" y="504"/>
                    <a:pt x="367" y="1404"/>
                  </a:cubicBezTo>
                  <a:cubicBezTo>
                    <a:pt x="34" y="2105"/>
                    <a:pt x="1" y="3039"/>
                    <a:pt x="1" y="3806"/>
                  </a:cubicBezTo>
                  <a:cubicBezTo>
                    <a:pt x="1" y="4407"/>
                    <a:pt x="67" y="5007"/>
                    <a:pt x="301" y="5574"/>
                  </a:cubicBezTo>
                  <a:cubicBezTo>
                    <a:pt x="534" y="6241"/>
                    <a:pt x="1001" y="6842"/>
                    <a:pt x="1402" y="7409"/>
                  </a:cubicBezTo>
                  <a:cubicBezTo>
                    <a:pt x="1768" y="7976"/>
                    <a:pt x="2169" y="8543"/>
                    <a:pt x="2602" y="9110"/>
                  </a:cubicBezTo>
                  <a:cubicBezTo>
                    <a:pt x="3436" y="10177"/>
                    <a:pt x="4370" y="11111"/>
                    <a:pt x="5404" y="11945"/>
                  </a:cubicBezTo>
                  <a:cubicBezTo>
                    <a:pt x="6405" y="12746"/>
                    <a:pt x="7473" y="13413"/>
                    <a:pt x="8607" y="13980"/>
                  </a:cubicBezTo>
                  <a:cubicBezTo>
                    <a:pt x="9274" y="14280"/>
                    <a:pt x="10008" y="14547"/>
                    <a:pt x="10675" y="14781"/>
                  </a:cubicBezTo>
                  <a:cubicBezTo>
                    <a:pt x="11091" y="14939"/>
                    <a:pt x="11484" y="14980"/>
                    <a:pt x="11881" y="14980"/>
                  </a:cubicBezTo>
                  <a:cubicBezTo>
                    <a:pt x="12152" y="14980"/>
                    <a:pt x="12425" y="14961"/>
                    <a:pt x="12710" y="14947"/>
                  </a:cubicBezTo>
                  <a:cubicBezTo>
                    <a:pt x="12776" y="14947"/>
                    <a:pt x="12810" y="14947"/>
                    <a:pt x="12843" y="14981"/>
                  </a:cubicBezTo>
                  <a:cubicBezTo>
                    <a:pt x="12976" y="14180"/>
                    <a:pt x="13210" y="13380"/>
                    <a:pt x="13510" y="12646"/>
                  </a:cubicBezTo>
                  <a:cubicBezTo>
                    <a:pt x="13010" y="12479"/>
                    <a:pt x="12710" y="12145"/>
                    <a:pt x="12343" y="11745"/>
                  </a:cubicBezTo>
                  <a:cubicBezTo>
                    <a:pt x="11842" y="11245"/>
                    <a:pt x="11309" y="10711"/>
                    <a:pt x="10842" y="10144"/>
                  </a:cubicBezTo>
                  <a:cubicBezTo>
                    <a:pt x="10375" y="9577"/>
                    <a:pt x="10041" y="8943"/>
                    <a:pt x="9641" y="8309"/>
                  </a:cubicBezTo>
                  <a:cubicBezTo>
                    <a:pt x="9207" y="7609"/>
                    <a:pt x="8707" y="6975"/>
                    <a:pt x="8273" y="6275"/>
                  </a:cubicBezTo>
                  <a:cubicBezTo>
                    <a:pt x="7940" y="5741"/>
                    <a:pt x="7706" y="5107"/>
                    <a:pt x="7406" y="4540"/>
                  </a:cubicBezTo>
                  <a:cubicBezTo>
                    <a:pt x="7072" y="3973"/>
                    <a:pt x="6705" y="3439"/>
                    <a:pt x="6338" y="2872"/>
                  </a:cubicBezTo>
                  <a:cubicBezTo>
                    <a:pt x="5638" y="1838"/>
                    <a:pt x="4837" y="537"/>
                    <a:pt x="3570" y="137"/>
                  </a:cubicBezTo>
                  <a:cubicBezTo>
                    <a:pt x="3302" y="45"/>
                    <a:pt x="3019" y="1"/>
                    <a:pt x="2735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1"/>
            <p:cNvSpPr/>
            <p:nvPr/>
          </p:nvSpPr>
          <p:spPr>
            <a:xfrm>
              <a:off x="2290975" y="3977450"/>
              <a:ext cx="252700" cy="119850"/>
            </a:xfrm>
            <a:custGeom>
              <a:avLst/>
              <a:gdLst/>
              <a:ahLst/>
              <a:cxnLst/>
              <a:rect l="l" t="t" r="r" b="b"/>
              <a:pathLst>
                <a:path w="10108" h="4794" extrusionOk="0">
                  <a:moveTo>
                    <a:pt x="10041" y="1"/>
                  </a:moveTo>
                  <a:cubicBezTo>
                    <a:pt x="10008" y="1"/>
                    <a:pt x="10008" y="34"/>
                    <a:pt x="10008" y="34"/>
                  </a:cubicBezTo>
                  <a:lnTo>
                    <a:pt x="9707" y="34"/>
                  </a:lnTo>
                  <a:cubicBezTo>
                    <a:pt x="9674" y="34"/>
                    <a:pt x="9674" y="34"/>
                    <a:pt x="9641" y="67"/>
                  </a:cubicBezTo>
                  <a:cubicBezTo>
                    <a:pt x="9441" y="134"/>
                    <a:pt x="9174" y="168"/>
                    <a:pt x="8974" y="201"/>
                  </a:cubicBezTo>
                  <a:cubicBezTo>
                    <a:pt x="8473" y="301"/>
                    <a:pt x="7973" y="401"/>
                    <a:pt x="7472" y="468"/>
                  </a:cubicBezTo>
                  <a:cubicBezTo>
                    <a:pt x="6975" y="526"/>
                    <a:pt x="6478" y="553"/>
                    <a:pt x="5981" y="553"/>
                  </a:cubicBezTo>
                  <a:cubicBezTo>
                    <a:pt x="5344" y="553"/>
                    <a:pt x="4707" y="509"/>
                    <a:pt x="4070" y="434"/>
                  </a:cubicBezTo>
                  <a:cubicBezTo>
                    <a:pt x="3460" y="347"/>
                    <a:pt x="2651" y="118"/>
                    <a:pt x="1912" y="118"/>
                  </a:cubicBezTo>
                  <a:cubicBezTo>
                    <a:pt x="1519" y="118"/>
                    <a:pt x="1147" y="183"/>
                    <a:pt x="834" y="368"/>
                  </a:cubicBezTo>
                  <a:cubicBezTo>
                    <a:pt x="201" y="735"/>
                    <a:pt x="0" y="1802"/>
                    <a:pt x="0" y="2503"/>
                  </a:cubicBezTo>
                  <a:cubicBezTo>
                    <a:pt x="0" y="4436"/>
                    <a:pt x="1843" y="4794"/>
                    <a:pt x="3475" y="4794"/>
                  </a:cubicBezTo>
                  <a:cubicBezTo>
                    <a:pt x="3926" y="4794"/>
                    <a:pt x="4361" y="4766"/>
                    <a:pt x="4737" y="4737"/>
                  </a:cubicBezTo>
                  <a:cubicBezTo>
                    <a:pt x="5638" y="4671"/>
                    <a:pt x="6538" y="4604"/>
                    <a:pt x="7472" y="4537"/>
                  </a:cubicBezTo>
                  <a:cubicBezTo>
                    <a:pt x="8006" y="4371"/>
                    <a:pt x="8573" y="4237"/>
                    <a:pt x="9174" y="4237"/>
                  </a:cubicBezTo>
                  <a:cubicBezTo>
                    <a:pt x="9274" y="4204"/>
                    <a:pt x="9374" y="4137"/>
                    <a:pt x="9474" y="4104"/>
                  </a:cubicBezTo>
                  <a:cubicBezTo>
                    <a:pt x="9674" y="4004"/>
                    <a:pt x="9874" y="3937"/>
                    <a:pt x="10074" y="3870"/>
                  </a:cubicBezTo>
                  <a:lnTo>
                    <a:pt x="10108" y="3870"/>
                  </a:lnTo>
                  <a:cubicBezTo>
                    <a:pt x="10074" y="3737"/>
                    <a:pt x="10074" y="3637"/>
                    <a:pt x="10041" y="3503"/>
                  </a:cubicBezTo>
                  <a:cubicBezTo>
                    <a:pt x="9941" y="2369"/>
                    <a:pt x="9908" y="1168"/>
                    <a:pt x="10041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1"/>
            <p:cNvSpPr/>
            <p:nvPr/>
          </p:nvSpPr>
          <p:spPr>
            <a:xfrm>
              <a:off x="2130850" y="4448625"/>
              <a:ext cx="228525" cy="258600"/>
            </a:xfrm>
            <a:custGeom>
              <a:avLst/>
              <a:gdLst/>
              <a:ahLst/>
              <a:cxnLst/>
              <a:rect l="l" t="t" r="r" b="b"/>
              <a:pathLst>
                <a:path w="9141" h="10344" extrusionOk="0">
                  <a:moveTo>
                    <a:pt x="7440" y="1"/>
                  </a:moveTo>
                  <a:cubicBezTo>
                    <a:pt x="6672" y="434"/>
                    <a:pt x="6005" y="1135"/>
                    <a:pt x="5371" y="1635"/>
                  </a:cubicBezTo>
                  <a:cubicBezTo>
                    <a:pt x="4504" y="2369"/>
                    <a:pt x="3637" y="3103"/>
                    <a:pt x="2803" y="3937"/>
                  </a:cubicBezTo>
                  <a:cubicBezTo>
                    <a:pt x="2002" y="4737"/>
                    <a:pt x="1202" y="5605"/>
                    <a:pt x="635" y="6572"/>
                  </a:cubicBezTo>
                  <a:cubicBezTo>
                    <a:pt x="1" y="7639"/>
                    <a:pt x="435" y="8640"/>
                    <a:pt x="1168" y="9541"/>
                  </a:cubicBezTo>
                  <a:cubicBezTo>
                    <a:pt x="1469" y="9908"/>
                    <a:pt x="1902" y="10308"/>
                    <a:pt x="2436" y="10341"/>
                  </a:cubicBezTo>
                  <a:cubicBezTo>
                    <a:pt x="2458" y="10343"/>
                    <a:pt x="2480" y="10343"/>
                    <a:pt x="2501" y="10343"/>
                  </a:cubicBezTo>
                  <a:cubicBezTo>
                    <a:pt x="3068" y="10343"/>
                    <a:pt x="3486" y="9928"/>
                    <a:pt x="3904" y="9574"/>
                  </a:cubicBezTo>
                  <a:cubicBezTo>
                    <a:pt x="4838" y="8840"/>
                    <a:pt x="5605" y="7940"/>
                    <a:pt x="6272" y="6972"/>
                  </a:cubicBezTo>
                  <a:cubicBezTo>
                    <a:pt x="6872" y="6072"/>
                    <a:pt x="7239" y="5004"/>
                    <a:pt x="7907" y="4137"/>
                  </a:cubicBezTo>
                  <a:cubicBezTo>
                    <a:pt x="8207" y="3703"/>
                    <a:pt x="8540" y="3203"/>
                    <a:pt x="8774" y="2736"/>
                  </a:cubicBezTo>
                  <a:cubicBezTo>
                    <a:pt x="8941" y="2469"/>
                    <a:pt x="9007" y="2202"/>
                    <a:pt x="9141" y="1969"/>
                  </a:cubicBezTo>
                  <a:cubicBezTo>
                    <a:pt x="8374" y="1535"/>
                    <a:pt x="7740" y="801"/>
                    <a:pt x="744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1"/>
            <p:cNvSpPr/>
            <p:nvPr/>
          </p:nvSpPr>
          <p:spPr>
            <a:xfrm>
              <a:off x="2082500" y="4203450"/>
              <a:ext cx="206000" cy="145750"/>
            </a:xfrm>
            <a:custGeom>
              <a:avLst/>
              <a:gdLst/>
              <a:ahLst/>
              <a:cxnLst/>
              <a:rect l="l" t="t" r="r" b="b"/>
              <a:pathLst>
                <a:path w="8240" h="5830" extrusionOk="0">
                  <a:moveTo>
                    <a:pt x="6493" y="1"/>
                  </a:moveTo>
                  <a:cubicBezTo>
                    <a:pt x="6313" y="1"/>
                    <a:pt x="6138" y="9"/>
                    <a:pt x="5971" y="34"/>
                  </a:cubicBezTo>
                  <a:cubicBezTo>
                    <a:pt x="5037" y="201"/>
                    <a:pt x="4136" y="534"/>
                    <a:pt x="3269" y="901"/>
                  </a:cubicBezTo>
                  <a:cubicBezTo>
                    <a:pt x="2002" y="1435"/>
                    <a:pt x="0" y="2402"/>
                    <a:pt x="34" y="4037"/>
                  </a:cubicBezTo>
                  <a:cubicBezTo>
                    <a:pt x="34" y="4837"/>
                    <a:pt x="400" y="5438"/>
                    <a:pt x="1234" y="5638"/>
                  </a:cubicBezTo>
                  <a:cubicBezTo>
                    <a:pt x="1635" y="5755"/>
                    <a:pt x="2152" y="5830"/>
                    <a:pt x="2665" y="5830"/>
                  </a:cubicBezTo>
                  <a:cubicBezTo>
                    <a:pt x="3177" y="5830"/>
                    <a:pt x="3686" y="5755"/>
                    <a:pt x="4070" y="5571"/>
                  </a:cubicBezTo>
                  <a:cubicBezTo>
                    <a:pt x="4837" y="5171"/>
                    <a:pt x="5638" y="4637"/>
                    <a:pt x="6271" y="4070"/>
                  </a:cubicBezTo>
                  <a:cubicBezTo>
                    <a:pt x="6605" y="3770"/>
                    <a:pt x="6972" y="3570"/>
                    <a:pt x="7272" y="3303"/>
                  </a:cubicBezTo>
                  <a:cubicBezTo>
                    <a:pt x="7439" y="3136"/>
                    <a:pt x="7906" y="2836"/>
                    <a:pt x="8006" y="2669"/>
                  </a:cubicBezTo>
                  <a:cubicBezTo>
                    <a:pt x="8073" y="2569"/>
                    <a:pt x="8139" y="2536"/>
                    <a:pt x="8239" y="2502"/>
                  </a:cubicBezTo>
                  <a:cubicBezTo>
                    <a:pt x="8106" y="2302"/>
                    <a:pt x="8006" y="2102"/>
                    <a:pt x="8006" y="1835"/>
                  </a:cubicBezTo>
                  <a:cubicBezTo>
                    <a:pt x="7939" y="1235"/>
                    <a:pt x="8006" y="601"/>
                    <a:pt x="8139" y="1"/>
                  </a:cubicBezTo>
                  <a:lnTo>
                    <a:pt x="8139" y="1"/>
                  </a:lnTo>
                  <a:cubicBezTo>
                    <a:pt x="7964" y="26"/>
                    <a:pt x="7783" y="34"/>
                    <a:pt x="7599" y="34"/>
                  </a:cubicBezTo>
                  <a:cubicBezTo>
                    <a:pt x="7231" y="34"/>
                    <a:pt x="6852" y="1"/>
                    <a:pt x="6493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51"/>
            <p:cNvSpPr/>
            <p:nvPr/>
          </p:nvSpPr>
          <p:spPr>
            <a:xfrm>
              <a:off x="2097500" y="3876300"/>
              <a:ext cx="175975" cy="180875"/>
            </a:xfrm>
            <a:custGeom>
              <a:avLst/>
              <a:gdLst/>
              <a:ahLst/>
              <a:cxnLst/>
              <a:rect l="l" t="t" r="r" b="b"/>
              <a:pathLst>
                <a:path w="7039" h="7235" extrusionOk="0">
                  <a:moveTo>
                    <a:pt x="1868" y="1"/>
                  </a:moveTo>
                  <a:cubicBezTo>
                    <a:pt x="1291" y="1"/>
                    <a:pt x="863" y="593"/>
                    <a:pt x="601" y="1145"/>
                  </a:cubicBezTo>
                  <a:cubicBezTo>
                    <a:pt x="401" y="1478"/>
                    <a:pt x="201" y="1879"/>
                    <a:pt x="134" y="2279"/>
                  </a:cubicBezTo>
                  <a:cubicBezTo>
                    <a:pt x="1" y="2746"/>
                    <a:pt x="167" y="3213"/>
                    <a:pt x="334" y="3646"/>
                  </a:cubicBezTo>
                  <a:cubicBezTo>
                    <a:pt x="701" y="4614"/>
                    <a:pt x="1502" y="5381"/>
                    <a:pt x="2269" y="6015"/>
                  </a:cubicBezTo>
                  <a:cubicBezTo>
                    <a:pt x="2918" y="6567"/>
                    <a:pt x="3820" y="7150"/>
                    <a:pt x="4698" y="7150"/>
                  </a:cubicBezTo>
                  <a:cubicBezTo>
                    <a:pt x="4723" y="7150"/>
                    <a:pt x="4747" y="7150"/>
                    <a:pt x="4771" y="7149"/>
                  </a:cubicBezTo>
                  <a:cubicBezTo>
                    <a:pt x="5118" y="7149"/>
                    <a:pt x="5486" y="7234"/>
                    <a:pt x="5841" y="7234"/>
                  </a:cubicBezTo>
                  <a:cubicBezTo>
                    <a:pt x="5930" y="7234"/>
                    <a:pt x="6018" y="7229"/>
                    <a:pt x="6105" y="7216"/>
                  </a:cubicBezTo>
                  <a:cubicBezTo>
                    <a:pt x="6305" y="7149"/>
                    <a:pt x="6539" y="7116"/>
                    <a:pt x="6739" y="7116"/>
                  </a:cubicBezTo>
                  <a:cubicBezTo>
                    <a:pt x="6572" y="6248"/>
                    <a:pt x="6639" y="5248"/>
                    <a:pt x="7039" y="4447"/>
                  </a:cubicBezTo>
                  <a:cubicBezTo>
                    <a:pt x="6639" y="4347"/>
                    <a:pt x="6238" y="4080"/>
                    <a:pt x="5938" y="3813"/>
                  </a:cubicBezTo>
                  <a:cubicBezTo>
                    <a:pt x="5271" y="3146"/>
                    <a:pt x="4537" y="2479"/>
                    <a:pt x="3937" y="1778"/>
                  </a:cubicBezTo>
                  <a:cubicBezTo>
                    <a:pt x="3470" y="1211"/>
                    <a:pt x="3036" y="544"/>
                    <a:pt x="2369" y="144"/>
                  </a:cubicBezTo>
                  <a:cubicBezTo>
                    <a:pt x="2191" y="44"/>
                    <a:pt x="2024" y="1"/>
                    <a:pt x="186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51"/>
            <p:cNvSpPr/>
            <p:nvPr/>
          </p:nvSpPr>
          <p:spPr>
            <a:xfrm>
              <a:off x="2080825" y="3350750"/>
              <a:ext cx="198500" cy="257300"/>
            </a:xfrm>
            <a:custGeom>
              <a:avLst/>
              <a:gdLst/>
              <a:ahLst/>
              <a:cxnLst/>
              <a:rect l="l" t="t" r="r" b="b"/>
              <a:pathLst>
                <a:path w="7940" h="10292" extrusionOk="0">
                  <a:moveTo>
                    <a:pt x="2467" y="0"/>
                  </a:moveTo>
                  <a:cubicBezTo>
                    <a:pt x="2339" y="0"/>
                    <a:pt x="2207" y="16"/>
                    <a:pt x="2069" y="51"/>
                  </a:cubicBezTo>
                  <a:cubicBezTo>
                    <a:pt x="1702" y="151"/>
                    <a:pt x="1301" y="318"/>
                    <a:pt x="1001" y="551"/>
                  </a:cubicBezTo>
                  <a:cubicBezTo>
                    <a:pt x="0" y="1252"/>
                    <a:pt x="167" y="2453"/>
                    <a:pt x="467" y="3487"/>
                  </a:cubicBezTo>
                  <a:cubicBezTo>
                    <a:pt x="768" y="4454"/>
                    <a:pt x="1135" y="5421"/>
                    <a:pt x="1702" y="6255"/>
                  </a:cubicBezTo>
                  <a:cubicBezTo>
                    <a:pt x="2335" y="7189"/>
                    <a:pt x="3036" y="8023"/>
                    <a:pt x="3770" y="8824"/>
                  </a:cubicBezTo>
                  <a:cubicBezTo>
                    <a:pt x="4070" y="9191"/>
                    <a:pt x="4404" y="9624"/>
                    <a:pt x="4737" y="9958"/>
                  </a:cubicBezTo>
                  <a:cubicBezTo>
                    <a:pt x="4871" y="10091"/>
                    <a:pt x="5037" y="10191"/>
                    <a:pt x="5204" y="10291"/>
                  </a:cubicBezTo>
                  <a:cubicBezTo>
                    <a:pt x="5271" y="10091"/>
                    <a:pt x="5404" y="9925"/>
                    <a:pt x="5504" y="9758"/>
                  </a:cubicBezTo>
                  <a:cubicBezTo>
                    <a:pt x="6105" y="8991"/>
                    <a:pt x="6972" y="8357"/>
                    <a:pt x="7939" y="8190"/>
                  </a:cubicBezTo>
                  <a:cubicBezTo>
                    <a:pt x="7139" y="6455"/>
                    <a:pt x="6772" y="4487"/>
                    <a:pt x="5671" y="2886"/>
                  </a:cubicBezTo>
                  <a:cubicBezTo>
                    <a:pt x="5371" y="2453"/>
                    <a:pt x="5104" y="1952"/>
                    <a:pt x="4771" y="1519"/>
                  </a:cubicBezTo>
                  <a:cubicBezTo>
                    <a:pt x="4470" y="1152"/>
                    <a:pt x="4137" y="851"/>
                    <a:pt x="3770" y="551"/>
                  </a:cubicBezTo>
                  <a:cubicBezTo>
                    <a:pt x="3373" y="234"/>
                    <a:pt x="2955" y="0"/>
                    <a:pt x="246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1"/>
            <p:cNvSpPr/>
            <p:nvPr/>
          </p:nvSpPr>
          <p:spPr>
            <a:xfrm>
              <a:off x="2095825" y="4695475"/>
              <a:ext cx="120950" cy="259600"/>
            </a:xfrm>
            <a:custGeom>
              <a:avLst/>
              <a:gdLst/>
              <a:ahLst/>
              <a:cxnLst/>
              <a:rect l="l" t="t" r="r" b="b"/>
              <a:pathLst>
                <a:path w="4838" h="10384" extrusionOk="0">
                  <a:moveTo>
                    <a:pt x="1702" y="0"/>
                  </a:moveTo>
                  <a:cubicBezTo>
                    <a:pt x="1535" y="234"/>
                    <a:pt x="1402" y="501"/>
                    <a:pt x="1302" y="768"/>
                  </a:cubicBezTo>
                  <a:cubicBezTo>
                    <a:pt x="1102" y="1235"/>
                    <a:pt x="968" y="1668"/>
                    <a:pt x="801" y="2135"/>
                  </a:cubicBezTo>
                  <a:cubicBezTo>
                    <a:pt x="435" y="3236"/>
                    <a:pt x="201" y="4270"/>
                    <a:pt x="101" y="5438"/>
                  </a:cubicBezTo>
                  <a:cubicBezTo>
                    <a:pt x="1" y="6605"/>
                    <a:pt x="134" y="7606"/>
                    <a:pt x="334" y="8740"/>
                  </a:cubicBezTo>
                  <a:cubicBezTo>
                    <a:pt x="401" y="9207"/>
                    <a:pt x="401" y="9574"/>
                    <a:pt x="835" y="9874"/>
                  </a:cubicBezTo>
                  <a:cubicBezTo>
                    <a:pt x="1268" y="10141"/>
                    <a:pt x="1769" y="10341"/>
                    <a:pt x="2269" y="10374"/>
                  </a:cubicBezTo>
                  <a:cubicBezTo>
                    <a:pt x="2340" y="10380"/>
                    <a:pt x="2415" y="10383"/>
                    <a:pt x="2492" y="10383"/>
                  </a:cubicBezTo>
                  <a:cubicBezTo>
                    <a:pt x="3291" y="10383"/>
                    <a:pt x="4391" y="10061"/>
                    <a:pt x="4604" y="9240"/>
                  </a:cubicBezTo>
                  <a:cubicBezTo>
                    <a:pt x="4704" y="8773"/>
                    <a:pt x="4838" y="8206"/>
                    <a:pt x="4771" y="7739"/>
                  </a:cubicBezTo>
                  <a:cubicBezTo>
                    <a:pt x="4704" y="7205"/>
                    <a:pt x="4571" y="6705"/>
                    <a:pt x="4471" y="6171"/>
                  </a:cubicBezTo>
                  <a:cubicBezTo>
                    <a:pt x="4304" y="5204"/>
                    <a:pt x="4137" y="4237"/>
                    <a:pt x="4104" y="3236"/>
                  </a:cubicBezTo>
                  <a:cubicBezTo>
                    <a:pt x="4104" y="2736"/>
                    <a:pt x="4137" y="2269"/>
                    <a:pt x="4171" y="1768"/>
                  </a:cubicBezTo>
                  <a:cubicBezTo>
                    <a:pt x="4204" y="1601"/>
                    <a:pt x="4204" y="1435"/>
                    <a:pt x="4204" y="1301"/>
                  </a:cubicBezTo>
                  <a:lnTo>
                    <a:pt x="4204" y="1301"/>
                  </a:lnTo>
                  <a:cubicBezTo>
                    <a:pt x="4132" y="1310"/>
                    <a:pt x="4061" y="1314"/>
                    <a:pt x="3989" y="1314"/>
                  </a:cubicBezTo>
                  <a:cubicBezTo>
                    <a:pt x="3794" y="1314"/>
                    <a:pt x="3599" y="1283"/>
                    <a:pt x="3403" y="1235"/>
                  </a:cubicBezTo>
                  <a:cubicBezTo>
                    <a:pt x="2736" y="1068"/>
                    <a:pt x="2136" y="601"/>
                    <a:pt x="1702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51"/>
            <p:cNvSpPr/>
            <p:nvPr/>
          </p:nvSpPr>
          <p:spPr>
            <a:xfrm>
              <a:off x="2071650" y="4968175"/>
              <a:ext cx="123450" cy="203500"/>
            </a:xfrm>
            <a:custGeom>
              <a:avLst/>
              <a:gdLst/>
              <a:ahLst/>
              <a:cxnLst/>
              <a:rect l="l" t="t" r="r" b="b"/>
              <a:pathLst>
                <a:path w="4938" h="8140" extrusionOk="0">
                  <a:moveTo>
                    <a:pt x="1935" y="0"/>
                  </a:moveTo>
                  <a:cubicBezTo>
                    <a:pt x="1869" y="167"/>
                    <a:pt x="1802" y="367"/>
                    <a:pt x="1735" y="534"/>
                  </a:cubicBezTo>
                  <a:cubicBezTo>
                    <a:pt x="1568" y="901"/>
                    <a:pt x="1435" y="1301"/>
                    <a:pt x="1301" y="1735"/>
                  </a:cubicBezTo>
                  <a:cubicBezTo>
                    <a:pt x="1101" y="2535"/>
                    <a:pt x="1068" y="3403"/>
                    <a:pt x="1001" y="4236"/>
                  </a:cubicBezTo>
                  <a:cubicBezTo>
                    <a:pt x="935" y="5037"/>
                    <a:pt x="768" y="5804"/>
                    <a:pt x="568" y="6571"/>
                  </a:cubicBezTo>
                  <a:cubicBezTo>
                    <a:pt x="468" y="6938"/>
                    <a:pt x="334" y="7272"/>
                    <a:pt x="234" y="7606"/>
                  </a:cubicBezTo>
                  <a:cubicBezTo>
                    <a:pt x="167" y="7806"/>
                    <a:pt x="101" y="7972"/>
                    <a:pt x="1" y="8139"/>
                  </a:cubicBezTo>
                  <a:cubicBezTo>
                    <a:pt x="267" y="8073"/>
                    <a:pt x="534" y="7939"/>
                    <a:pt x="734" y="7839"/>
                  </a:cubicBezTo>
                  <a:cubicBezTo>
                    <a:pt x="1135" y="7672"/>
                    <a:pt x="1502" y="7439"/>
                    <a:pt x="1802" y="7105"/>
                  </a:cubicBezTo>
                  <a:cubicBezTo>
                    <a:pt x="2436" y="6405"/>
                    <a:pt x="2903" y="5471"/>
                    <a:pt x="3436" y="4703"/>
                  </a:cubicBezTo>
                  <a:cubicBezTo>
                    <a:pt x="3970" y="3970"/>
                    <a:pt x="4304" y="3169"/>
                    <a:pt x="4604" y="2302"/>
                  </a:cubicBezTo>
                  <a:cubicBezTo>
                    <a:pt x="4737" y="1901"/>
                    <a:pt x="4771" y="1535"/>
                    <a:pt x="4804" y="1134"/>
                  </a:cubicBezTo>
                  <a:cubicBezTo>
                    <a:pt x="4837" y="901"/>
                    <a:pt x="4937" y="667"/>
                    <a:pt x="4904" y="434"/>
                  </a:cubicBezTo>
                  <a:cubicBezTo>
                    <a:pt x="4874" y="314"/>
                    <a:pt x="4818" y="195"/>
                    <a:pt x="4854" y="195"/>
                  </a:cubicBezTo>
                  <a:cubicBezTo>
                    <a:pt x="4858" y="195"/>
                    <a:pt x="4864" y="197"/>
                    <a:pt x="4871" y="200"/>
                  </a:cubicBezTo>
                  <a:cubicBezTo>
                    <a:pt x="4804" y="167"/>
                    <a:pt x="4737" y="134"/>
                    <a:pt x="4704" y="100"/>
                  </a:cubicBezTo>
                  <a:cubicBezTo>
                    <a:pt x="4604" y="134"/>
                    <a:pt x="4537" y="167"/>
                    <a:pt x="4470" y="167"/>
                  </a:cubicBezTo>
                  <a:cubicBezTo>
                    <a:pt x="4187" y="248"/>
                    <a:pt x="3854" y="291"/>
                    <a:pt x="3502" y="291"/>
                  </a:cubicBezTo>
                  <a:cubicBezTo>
                    <a:pt x="2986" y="291"/>
                    <a:pt x="2431" y="199"/>
                    <a:pt x="1935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51"/>
            <p:cNvSpPr/>
            <p:nvPr/>
          </p:nvSpPr>
          <p:spPr>
            <a:xfrm>
              <a:off x="1999100" y="3186050"/>
              <a:ext cx="138450" cy="180150"/>
            </a:xfrm>
            <a:custGeom>
              <a:avLst/>
              <a:gdLst/>
              <a:ahLst/>
              <a:cxnLst/>
              <a:rect l="l" t="t" r="r" b="b"/>
              <a:pathLst>
                <a:path w="5538" h="7206" extrusionOk="0">
                  <a:moveTo>
                    <a:pt x="1668" y="1"/>
                  </a:moveTo>
                  <a:cubicBezTo>
                    <a:pt x="1335" y="67"/>
                    <a:pt x="1001" y="401"/>
                    <a:pt x="801" y="668"/>
                  </a:cubicBezTo>
                  <a:cubicBezTo>
                    <a:pt x="0" y="1669"/>
                    <a:pt x="367" y="3270"/>
                    <a:pt x="901" y="4270"/>
                  </a:cubicBezTo>
                  <a:cubicBezTo>
                    <a:pt x="1235" y="4938"/>
                    <a:pt x="1602" y="5605"/>
                    <a:pt x="2069" y="6172"/>
                  </a:cubicBezTo>
                  <a:cubicBezTo>
                    <a:pt x="2402" y="6539"/>
                    <a:pt x="2736" y="6839"/>
                    <a:pt x="3036" y="7206"/>
                  </a:cubicBezTo>
                  <a:cubicBezTo>
                    <a:pt x="3203" y="6906"/>
                    <a:pt x="3470" y="6672"/>
                    <a:pt x="3770" y="6472"/>
                  </a:cubicBezTo>
                  <a:cubicBezTo>
                    <a:pt x="4270" y="6172"/>
                    <a:pt x="4904" y="5905"/>
                    <a:pt x="5538" y="5838"/>
                  </a:cubicBezTo>
                  <a:cubicBezTo>
                    <a:pt x="5471" y="5238"/>
                    <a:pt x="5238" y="4671"/>
                    <a:pt x="5104" y="4104"/>
                  </a:cubicBezTo>
                  <a:cubicBezTo>
                    <a:pt x="4937" y="3370"/>
                    <a:pt x="4771" y="2736"/>
                    <a:pt x="4304" y="2136"/>
                  </a:cubicBezTo>
                  <a:cubicBezTo>
                    <a:pt x="3870" y="1535"/>
                    <a:pt x="3336" y="968"/>
                    <a:pt x="2802" y="501"/>
                  </a:cubicBezTo>
                  <a:cubicBezTo>
                    <a:pt x="2602" y="334"/>
                    <a:pt x="2402" y="168"/>
                    <a:pt x="2169" y="67"/>
                  </a:cubicBezTo>
                  <a:cubicBezTo>
                    <a:pt x="2142" y="76"/>
                    <a:pt x="2113" y="81"/>
                    <a:pt x="2083" y="81"/>
                  </a:cubicBezTo>
                  <a:cubicBezTo>
                    <a:pt x="2002" y="81"/>
                    <a:pt x="1917" y="50"/>
                    <a:pt x="186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51"/>
            <p:cNvSpPr/>
            <p:nvPr/>
          </p:nvSpPr>
          <p:spPr>
            <a:xfrm>
              <a:off x="1949075" y="3774275"/>
              <a:ext cx="160125" cy="142325"/>
            </a:xfrm>
            <a:custGeom>
              <a:avLst/>
              <a:gdLst/>
              <a:ahLst/>
              <a:cxnLst/>
              <a:rect l="l" t="t" r="r" b="b"/>
              <a:pathLst>
                <a:path w="6405" h="5693" extrusionOk="0">
                  <a:moveTo>
                    <a:pt x="3007" y="0"/>
                  </a:moveTo>
                  <a:cubicBezTo>
                    <a:pt x="2930" y="0"/>
                    <a:pt x="2850" y="7"/>
                    <a:pt x="2769" y="22"/>
                  </a:cubicBezTo>
                  <a:cubicBezTo>
                    <a:pt x="2135" y="122"/>
                    <a:pt x="1601" y="589"/>
                    <a:pt x="1134" y="956"/>
                  </a:cubicBezTo>
                  <a:cubicBezTo>
                    <a:pt x="867" y="1156"/>
                    <a:pt x="600" y="1390"/>
                    <a:pt x="400" y="1623"/>
                  </a:cubicBezTo>
                  <a:cubicBezTo>
                    <a:pt x="33" y="2023"/>
                    <a:pt x="0" y="2390"/>
                    <a:pt x="234" y="2891"/>
                  </a:cubicBezTo>
                  <a:cubicBezTo>
                    <a:pt x="500" y="3491"/>
                    <a:pt x="934" y="3991"/>
                    <a:pt x="1401" y="4392"/>
                  </a:cubicBezTo>
                  <a:cubicBezTo>
                    <a:pt x="1935" y="4825"/>
                    <a:pt x="2569" y="5192"/>
                    <a:pt x="3236" y="5426"/>
                  </a:cubicBezTo>
                  <a:cubicBezTo>
                    <a:pt x="3636" y="5559"/>
                    <a:pt x="4036" y="5593"/>
                    <a:pt x="4437" y="5593"/>
                  </a:cubicBezTo>
                  <a:cubicBezTo>
                    <a:pt x="4537" y="5593"/>
                    <a:pt x="5204" y="5626"/>
                    <a:pt x="5137" y="5693"/>
                  </a:cubicBezTo>
                  <a:cubicBezTo>
                    <a:pt x="5204" y="5626"/>
                    <a:pt x="5270" y="5626"/>
                    <a:pt x="5337" y="5626"/>
                  </a:cubicBezTo>
                  <a:cubicBezTo>
                    <a:pt x="5371" y="5493"/>
                    <a:pt x="5437" y="5392"/>
                    <a:pt x="5471" y="5226"/>
                  </a:cubicBezTo>
                  <a:cubicBezTo>
                    <a:pt x="5704" y="4692"/>
                    <a:pt x="5971" y="4125"/>
                    <a:pt x="6405" y="3691"/>
                  </a:cubicBezTo>
                  <a:cubicBezTo>
                    <a:pt x="6138" y="3391"/>
                    <a:pt x="6004" y="2991"/>
                    <a:pt x="5838" y="2691"/>
                  </a:cubicBezTo>
                  <a:cubicBezTo>
                    <a:pt x="5471" y="2057"/>
                    <a:pt x="5037" y="1423"/>
                    <a:pt x="4537" y="889"/>
                  </a:cubicBezTo>
                  <a:cubicBezTo>
                    <a:pt x="4092" y="445"/>
                    <a:pt x="3621" y="0"/>
                    <a:pt x="300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51"/>
            <p:cNvSpPr/>
            <p:nvPr/>
          </p:nvSpPr>
          <p:spPr>
            <a:xfrm>
              <a:off x="1871500" y="4317700"/>
              <a:ext cx="218525" cy="277000"/>
            </a:xfrm>
            <a:custGeom>
              <a:avLst/>
              <a:gdLst/>
              <a:ahLst/>
              <a:cxnLst/>
              <a:rect l="l" t="t" r="r" b="b"/>
              <a:pathLst>
                <a:path w="8741" h="11080" extrusionOk="0">
                  <a:moveTo>
                    <a:pt x="7640" y="0"/>
                  </a:moveTo>
                  <a:cubicBezTo>
                    <a:pt x="7206" y="367"/>
                    <a:pt x="6772" y="734"/>
                    <a:pt x="6305" y="1135"/>
                  </a:cubicBezTo>
                  <a:cubicBezTo>
                    <a:pt x="5438" y="1902"/>
                    <a:pt x="4604" y="2736"/>
                    <a:pt x="3837" y="3603"/>
                  </a:cubicBezTo>
                  <a:cubicBezTo>
                    <a:pt x="2503" y="5104"/>
                    <a:pt x="1002" y="6672"/>
                    <a:pt x="334" y="8640"/>
                  </a:cubicBezTo>
                  <a:cubicBezTo>
                    <a:pt x="1" y="9541"/>
                    <a:pt x="201" y="10842"/>
                    <a:pt x="1335" y="11042"/>
                  </a:cubicBezTo>
                  <a:cubicBezTo>
                    <a:pt x="1467" y="11067"/>
                    <a:pt x="1595" y="11079"/>
                    <a:pt x="1721" y="11079"/>
                  </a:cubicBezTo>
                  <a:cubicBezTo>
                    <a:pt x="2580" y="11079"/>
                    <a:pt x="3292" y="10519"/>
                    <a:pt x="3904" y="9908"/>
                  </a:cubicBezTo>
                  <a:cubicBezTo>
                    <a:pt x="5238" y="8540"/>
                    <a:pt x="5772" y="6705"/>
                    <a:pt x="6639" y="5004"/>
                  </a:cubicBezTo>
                  <a:cubicBezTo>
                    <a:pt x="6872" y="4570"/>
                    <a:pt x="7006" y="4103"/>
                    <a:pt x="7273" y="3670"/>
                  </a:cubicBezTo>
                  <a:cubicBezTo>
                    <a:pt x="7506" y="3269"/>
                    <a:pt x="7740" y="2869"/>
                    <a:pt x="8007" y="2502"/>
                  </a:cubicBezTo>
                  <a:cubicBezTo>
                    <a:pt x="8207" y="2202"/>
                    <a:pt x="8440" y="1868"/>
                    <a:pt x="8740" y="1602"/>
                  </a:cubicBezTo>
                  <a:cubicBezTo>
                    <a:pt x="8607" y="1535"/>
                    <a:pt x="8440" y="1435"/>
                    <a:pt x="8340" y="1301"/>
                  </a:cubicBezTo>
                  <a:cubicBezTo>
                    <a:pt x="7973" y="968"/>
                    <a:pt x="7740" y="501"/>
                    <a:pt x="7640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51"/>
            <p:cNvSpPr/>
            <p:nvPr/>
          </p:nvSpPr>
          <p:spPr>
            <a:xfrm>
              <a:off x="1916550" y="3057300"/>
              <a:ext cx="123425" cy="141300"/>
            </a:xfrm>
            <a:custGeom>
              <a:avLst/>
              <a:gdLst/>
              <a:ahLst/>
              <a:cxnLst/>
              <a:rect l="l" t="t" r="r" b="b"/>
              <a:pathLst>
                <a:path w="4937" h="5652" extrusionOk="0">
                  <a:moveTo>
                    <a:pt x="2146" y="1"/>
                  </a:moveTo>
                  <a:cubicBezTo>
                    <a:pt x="1674" y="1"/>
                    <a:pt x="1265" y="358"/>
                    <a:pt x="934" y="714"/>
                  </a:cubicBezTo>
                  <a:cubicBezTo>
                    <a:pt x="400" y="1215"/>
                    <a:pt x="0" y="1948"/>
                    <a:pt x="234" y="2682"/>
                  </a:cubicBezTo>
                  <a:cubicBezTo>
                    <a:pt x="434" y="3416"/>
                    <a:pt x="1134" y="3917"/>
                    <a:pt x="1701" y="4384"/>
                  </a:cubicBezTo>
                  <a:cubicBezTo>
                    <a:pt x="2168" y="4750"/>
                    <a:pt x="2602" y="5151"/>
                    <a:pt x="3036" y="5518"/>
                  </a:cubicBezTo>
                  <a:cubicBezTo>
                    <a:pt x="3102" y="5551"/>
                    <a:pt x="3136" y="5618"/>
                    <a:pt x="3202" y="5651"/>
                  </a:cubicBezTo>
                  <a:cubicBezTo>
                    <a:pt x="3369" y="5418"/>
                    <a:pt x="3569" y="5184"/>
                    <a:pt x="3836" y="4984"/>
                  </a:cubicBezTo>
                  <a:cubicBezTo>
                    <a:pt x="4236" y="4684"/>
                    <a:pt x="4570" y="4550"/>
                    <a:pt x="4937" y="4550"/>
                  </a:cubicBezTo>
                  <a:cubicBezTo>
                    <a:pt x="4737" y="4050"/>
                    <a:pt x="4503" y="3550"/>
                    <a:pt x="4337" y="3049"/>
                  </a:cubicBezTo>
                  <a:cubicBezTo>
                    <a:pt x="4170" y="2449"/>
                    <a:pt x="3903" y="1948"/>
                    <a:pt x="3603" y="1381"/>
                  </a:cubicBezTo>
                  <a:cubicBezTo>
                    <a:pt x="3369" y="948"/>
                    <a:pt x="3069" y="381"/>
                    <a:pt x="2602" y="114"/>
                  </a:cubicBezTo>
                  <a:cubicBezTo>
                    <a:pt x="2444" y="35"/>
                    <a:pt x="2292" y="1"/>
                    <a:pt x="2146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51"/>
            <p:cNvSpPr/>
            <p:nvPr/>
          </p:nvSpPr>
          <p:spPr>
            <a:xfrm>
              <a:off x="1748075" y="3693350"/>
              <a:ext cx="253550" cy="109000"/>
            </a:xfrm>
            <a:custGeom>
              <a:avLst/>
              <a:gdLst/>
              <a:ahLst/>
              <a:cxnLst/>
              <a:rect l="l" t="t" r="r" b="b"/>
              <a:pathLst>
                <a:path w="10142" h="4360" extrusionOk="0">
                  <a:moveTo>
                    <a:pt x="5145" y="0"/>
                  </a:moveTo>
                  <a:cubicBezTo>
                    <a:pt x="3478" y="0"/>
                    <a:pt x="1804" y="615"/>
                    <a:pt x="601" y="1791"/>
                  </a:cubicBezTo>
                  <a:cubicBezTo>
                    <a:pt x="435" y="1958"/>
                    <a:pt x="301" y="2158"/>
                    <a:pt x="134" y="2358"/>
                  </a:cubicBezTo>
                  <a:cubicBezTo>
                    <a:pt x="101" y="2425"/>
                    <a:pt x="34" y="2492"/>
                    <a:pt x="1" y="2558"/>
                  </a:cubicBezTo>
                  <a:cubicBezTo>
                    <a:pt x="168" y="2558"/>
                    <a:pt x="368" y="2525"/>
                    <a:pt x="535" y="2458"/>
                  </a:cubicBezTo>
                  <a:cubicBezTo>
                    <a:pt x="726" y="2418"/>
                    <a:pt x="910" y="2401"/>
                    <a:pt x="1089" y="2401"/>
                  </a:cubicBezTo>
                  <a:cubicBezTo>
                    <a:pt x="1658" y="2401"/>
                    <a:pt x="2178" y="2573"/>
                    <a:pt x="2736" y="2725"/>
                  </a:cubicBezTo>
                  <a:cubicBezTo>
                    <a:pt x="3737" y="2992"/>
                    <a:pt x="4738" y="3159"/>
                    <a:pt x="5705" y="3492"/>
                  </a:cubicBezTo>
                  <a:cubicBezTo>
                    <a:pt x="6139" y="3626"/>
                    <a:pt x="6572" y="3726"/>
                    <a:pt x="6939" y="3959"/>
                  </a:cubicBezTo>
                  <a:cubicBezTo>
                    <a:pt x="7106" y="4060"/>
                    <a:pt x="7239" y="4193"/>
                    <a:pt x="7440" y="4260"/>
                  </a:cubicBezTo>
                  <a:cubicBezTo>
                    <a:pt x="7540" y="4326"/>
                    <a:pt x="7606" y="4326"/>
                    <a:pt x="7706" y="4360"/>
                  </a:cubicBezTo>
                  <a:cubicBezTo>
                    <a:pt x="7873" y="4160"/>
                    <a:pt x="8107" y="3926"/>
                    <a:pt x="8307" y="3759"/>
                  </a:cubicBezTo>
                  <a:cubicBezTo>
                    <a:pt x="8841" y="3226"/>
                    <a:pt x="9474" y="2725"/>
                    <a:pt x="10142" y="2458"/>
                  </a:cubicBezTo>
                  <a:cubicBezTo>
                    <a:pt x="10008" y="2292"/>
                    <a:pt x="9841" y="2125"/>
                    <a:pt x="9775" y="2025"/>
                  </a:cubicBezTo>
                  <a:cubicBezTo>
                    <a:pt x="9474" y="1758"/>
                    <a:pt x="9174" y="1391"/>
                    <a:pt x="8874" y="1124"/>
                  </a:cubicBezTo>
                  <a:cubicBezTo>
                    <a:pt x="8173" y="524"/>
                    <a:pt x="7106" y="223"/>
                    <a:pt x="6239" y="90"/>
                  </a:cubicBezTo>
                  <a:cubicBezTo>
                    <a:pt x="5878" y="30"/>
                    <a:pt x="5512" y="0"/>
                    <a:pt x="5145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1"/>
            <p:cNvSpPr/>
            <p:nvPr/>
          </p:nvSpPr>
          <p:spPr>
            <a:xfrm>
              <a:off x="1811475" y="2982900"/>
              <a:ext cx="139275" cy="88925"/>
            </a:xfrm>
            <a:custGeom>
              <a:avLst/>
              <a:gdLst/>
              <a:ahLst/>
              <a:cxnLst/>
              <a:rect l="l" t="t" r="r" b="b"/>
              <a:pathLst>
                <a:path w="5571" h="3557" extrusionOk="0">
                  <a:moveTo>
                    <a:pt x="1861" y="1"/>
                  </a:moveTo>
                  <a:cubicBezTo>
                    <a:pt x="1704" y="1"/>
                    <a:pt x="1550" y="17"/>
                    <a:pt x="1401" y="54"/>
                  </a:cubicBezTo>
                  <a:cubicBezTo>
                    <a:pt x="1101" y="121"/>
                    <a:pt x="234" y="555"/>
                    <a:pt x="134" y="888"/>
                  </a:cubicBezTo>
                  <a:cubicBezTo>
                    <a:pt x="0" y="1289"/>
                    <a:pt x="934" y="1922"/>
                    <a:pt x="1234" y="2089"/>
                  </a:cubicBezTo>
                  <a:cubicBezTo>
                    <a:pt x="1701" y="2389"/>
                    <a:pt x="2268" y="2523"/>
                    <a:pt x="2769" y="2723"/>
                  </a:cubicBezTo>
                  <a:cubicBezTo>
                    <a:pt x="3269" y="2956"/>
                    <a:pt x="3803" y="3157"/>
                    <a:pt x="4103" y="3557"/>
                  </a:cubicBezTo>
                  <a:cubicBezTo>
                    <a:pt x="4370" y="3157"/>
                    <a:pt x="4770" y="2790"/>
                    <a:pt x="5170" y="2523"/>
                  </a:cubicBezTo>
                  <a:cubicBezTo>
                    <a:pt x="5304" y="2456"/>
                    <a:pt x="5437" y="2389"/>
                    <a:pt x="5571" y="2323"/>
                  </a:cubicBezTo>
                  <a:cubicBezTo>
                    <a:pt x="5037" y="1389"/>
                    <a:pt x="4070" y="621"/>
                    <a:pt x="3069" y="254"/>
                  </a:cubicBezTo>
                  <a:cubicBezTo>
                    <a:pt x="2684" y="110"/>
                    <a:pt x="2265" y="1"/>
                    <a:pt x="1861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51"/>
            <p:cNvSpPr/>
            <p:nvPr/>
          </p:nvSpPr>
          <p:spPr>
            <a:xfrm>
              <a:off x="1737250" y="4593725"/>
              <a:ext cx="180975" cy="221025"/>
            </a:xfrm>
            <a:custGeom>
              <a:avLst/>
              <a:gdLst/>
              <a:ahLst/>
              <a:cxnLst/>
              <a:rect l="l" t="t" r="r" b="b"/>
              <a:pathLst>
                <a:path w="7239" h="8841" extrusionOk="0">
                  <a:moveTo>
                    <a:pt x="5304" y="1"/>
                  </a:moveTo>
                  <a:cubicBezTo>
                    <a:pt x="5137" y="268"/>
                    <a:pt x="4937" y="501"/>
                    <a:pt x="4770" y="768"/>
                  </a:cubicBezTo>
                  <a:cubicBezTo>
                    <a:pt x="4504" y="1135"/>
                    <a:pt x="4270" y="1535"/>
                    <a:pt x="4070" y="1969"/>
                  </a:cubicBezTo>
                  <a:cubicBezTo>
                    <a:pt x="3636" y="2869"/>
                    <a:pt x="3269" y="3770"/>
                    <a:pt x="2836" y="4671"/>
                  </a:cubicBezTo>
                  <a:cubicBezTo>
                    <a:pt x="2402" y="5605"/>
                    <a:pt x="1868" y="6439"/>
                    <a:pt x="1268" y="7273"/>
                  </a:cubicBezTo>
                  <a:cubicBezTo>
                    <a:pt x="1001" y="7673"/>
                    <a:pt x="734" y="8040"/>
                    <a:pt x="434" y="8373"/>
                  </a:cubicBezTo>
                  <a:cubicBezTo>
                    <a:pt x="301" y="8540"/>
                    <a:pt x="167" y="8674"/>
                    <a:pt x="0" y="8840"/>
                  </a:cubicBezTo>
                  <a:cubicBezTo>
                    <a:pt x="134" y="8807"/>
                    <a:pt x="267" y="8740"/>
                    <a:pt x="401" y="8707"/>
                  </a:cubicBezTo>
                  <a:cubicBezTo>
                    <a:pt x="634" y="8574"/>
                    <a:pt x="868" y="8473"/>
                    <a:pt x="1134" y="8373"/>
                  </a:cubicBezTo>
                  <a:cubicBezTo>
                    <a:pt x="2302" y="7906"/>
                    <a:pt x="3236" y="7339"/>
                    <a:pt x="4137" y="6439"/>
                  </a:cubicBezTo>
                  <a:cubicBezTo>
                    <a:pt x="4971" y="5571"/>
                    <a:pt x="5938" y="4704"/>
                    <a:pt x="6538" y="3670"/>
                  </a:cubicBezTo>
                  <a:cubicBezTo>
                    <a:pt x="6672" y="3437"/>
                    <a:pt x="6839" y="3203"/>
                    <a:pt x="6972" y="3003"/>
                  </a:cubicBezTo>
                  <a:cubicBezTo>
                    <a:pt x="7139" y="2703"/>
                    <a:pt x="7139" y="2503"/>
                    <a:pt x="7139" y="2202"/>
                  </a:cubicBezTo>
                  <a:cubicBezTo>
                    <a:pt x="7139" y="1935"/>
                    <a:pt x="7205" y="1702"/>
                    <a:pt x="7239" y="1435"/>
                  </a:cubicBezTo>
                  <a:cubicBezTo>
                    <a:pt x="7239" y="1235"/>
                    <a:pt x="7239" y="1035"/>
                    <a:pt x="7205" y="835"/>
                  </a:cubicBezTo>
                  <a:cubicBezTo>
                    <a:pt x="6472" y="835"/>
                    <a:pt x="5804" y="635"/>
                    <a:pt x="5304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51"/>
            <p:cNvSpPr/>
            <p:nvPr/>
          </p:nvSpPr>
          <p:spPr>
            <a:xfrm>
              <a:off x="2547825" y="3736200"/>
              <a:ext cx="346075" cy="1178150"/>
            </a:xfrm>
            <a:custGeom>
              <a:avLst/>
              <a:gdLst/>
              <a:ahLst/>
              <a:cxnLst/>
              <a:rect l="l" t="t" r="r" b="b"/>
              <a:pathLst>
                <a:path w="13843" h="47126" extrusionOk="0">
                  <a:moveTo>
                    <a:pt x="7839" y="22360"/>
                  </a:moveTo>
                  <a:lnTo>
                    <a:pt x="7839" y="22360"/>
                  </a:lnTo>
                  <a:cubicBezTo>
                    <a:pt x="8040" y="22393"/>
                    <a:pt x="8240" y="22427"/>
                    <a:pt x="8440" y="22460"/>
                  </a:cubicBezTo>
                  <a:cubicBezTo>
                    <a:pt x="8507" y="22460"/>
                    <a:pt x="8573" y="22493"/>
                    <a:pt x="8640" y="22493"/>
                  </a:cubicBezTo>
                  <a:cubicBezTo>
                    <a:pt x="8273" y="22894"/>
                    <a:pt x="7906" y="23294"/>
                    <a:pt x="7606" y="23727"/>
                  </a:cubicBezTo>
                  <a:cubicBezTo>
                    <a:pt x="7673" y="23561"/>
                    <a:pt x="7773" y="23394"/>
                    <a:pt x="7873" y="23227"/>
                  </a:cubicBezTo>
                  <a:cubicBezTo>
                    <a:pt x="7973" y="23094"/>
                    <a:pt x="8073" y="22927"/>
                    <a:pt x="8073" y="22760"/>
                  </a:cubicBezTo>
                  <a:cubicBezTo>
                    <a:pt x="8073" y="22593"/>
                    <a:pt x="7973" y="22493"/>
                    <a:pt x="7873" y="22493"/>
                  </a:cubicBezTo>
                  <a:cubicBezTo>
                    <a:pt x="7839" y="22427"/>
                    <a:pt x="7839" y="22393"/>
                    <a:pt x="7839" y="22360"/>
                  </a:cubicBezTo>
                  <a:close/>
                  <a:moveTo>
                    <a:pt x="4937" y="39105"/>
                  </a:moveTo>
                  <a:cubicBezTo>
                    <a:pt x="5071" y="39772"/>
                    <a:pt x="5238" y="40439"/>
                    <a:pt x="5404" y="41107"/>
                  </a:cubicBezTo>
                  <a:cubicBezTo>
                    <a:pt x="5137" y="40506"/>
                    <a:pt x="4937" y="39872"/>
                    <a:pt x="4804" y="39239"/>
                  </a:cubicBezTo>
                  <a:cubicBezTo>
                    <a:pt x="4871" y="39205"/>
                    <a:pt x="4904" y="39139"/>
                    <a:pt x="4937" y="39105"/>
                  </a:cubicBezTo>
                  <a:close/>
                  <a:moveTo>
                    <a:pt x="8173" y="0"/>
                  </a:moveTo>
                  <a:cubicBezTo>
                    <a:pt x="8021" y="0"/>
                    <a:pt x="7862" y="44"/>
                    <a:pt x="7706" y="144"/>
                  </a:cubicBezTo>
                  <a:cubicBezTo>
                    <a:pt x="7606" y="244"/>
                    <a:pt x="7472" y="311"/>
                    <a:pt x="7372" y="411"/>
                  </a:cubicBezTo>
                  <a:cubicBezTo>
                    <a:pt x="7295" y="364"/>
                    <a:pt x="7203" y="339"/>
                    <a:pt x="7104" y="339"/>
                  </a:cubicBezTo>
                  <a:cubicBezTo>
                    <a:pt x="6989" y="339"/>
                    <a:pt x="6864" y="373"/>
                    <a:pt x="6739" y="444"/>
                  </a:cubicBezTo>
                  <a:cubicBezTo>
                    <a:pt x="5404" y="1345"/>
                    <a:pt x="4270" y="2379"/>
                    <a:pt x="3403" y="3646"/>
                  </a:cubicBezTo>
                  <a:cubicBezTo>
                    <a:pt x="3303" y="3780"/>
                    <a:pt x="3203" y="3913"/>
                    <a:pt x="3103" y="4013"/>
                  </a:cubicBezTo>
                  <a:cubicBezTo>
                    <a:pt x="2975" y="3900"/>
                    <a:pt x="2794" y="3841"/>
                    <a:pt x="2609" y="3841"/>
                  </a:cubicBezTo>
                  <a:cubicBezTo>
                    <a:pt x="2359" y="3841"/>
                    <a:pt x="2103" y="3950"/>
                    <a:pt x="1969" y="4180"/>
                  </a:cubicBezTo>
                  <a:cubicBezTo>
                    <a:pt x="1468" y="5014"/>
                    <a:pt x="934" y="5748"/>
                    <a:pt x="668" y="6682"/>
                  </a:cubicBezTo>
                  <a:cubicBezTo>
                    <a:pt x="401" y="7649"/>
                    <a:pt x="267" y="8650"/>
                    <a:pt x="201" y="9617"/>
                  </a:cubicBezTo>
                  <a:cubicBezTo>
                    <a:pt x="134" y="10918"/>
                    <a:pt x="234" y="12253"/>
                    <a:pt x="501" y="13554"/>
                  </a:cubicBezTo>
                  <a:cubicBezTo>
                    <a:pt x="534" y="13720"/>
                    <a:pt x="534" y="13854"/>
                    <a:pt x="534" y="14021"/>
                  </a:cubicBezTo>
                  <a:cubicBezTo>
                    <a:pt x="634" y="14988"/>
                    <a:pt x="868" y="15922"/>
                    <a:pt x="1235" y="16823"/>
                  </a:cubicBezTo>
                  <a:cubicBezTo>
                    <a:pt x="1969" y="18691"/>
                    <a:pt x="3236" y="20225"/>
                    <a:pt x="4937" y="21292"/>
                  </a:cubicBezTo>
                  <a:cubicBezTo>
                    <a:pt x="5538" y="21693"/>
                    <a:pt x="6205" y="21960"/>
                    <a:pt x="6905" y="22126"/>
                  </a:cubicBezTo>
                  <a:cubicBezTo>
                    <a:pt x="6005" y="22760"/>
                    <a:pt x="5104" y="23227"/>
                    <a:pt x="4304" y="24028"/>
                  </a:cubicBezTo>
                  <a:cubicBezTo>
                    <a:pt x="3503" y="24828"/>
                    <a:pt x="2869" y="25729"/>
                    <a:pt x="2302" y="26696"/>
                  </a:cubicBezTo>
                  <a:cubicBezTo>
                    <a:pt x="2002" y="27163"/>
                    <a:pt x="1702" y="27630"/>
                    <a:pt x="1468" y="28131"/>
                  </a:cubicBezTo>
                  <a:cubicBezTo>
                    <a:pt x="1268" y="28564"/>
                    <a:pt x="1135" y="29065"/>
                    <a:pt x="968" y="29498"/>
                  </a:cubicBezTo>
                  <a:cubicBezTo>
                    <a:pt x="601" y="30566"/>
                    <a:pt x="367" y="31600"/>
                    <a:pt x="167" y="32734"/>
                  </a:cubicBezTo>
                  <a:cubicBezTo>
                    <a:pt x="0" y="33901"/>
                    <a:pt x="167" y="35202"/>
                    <a:pt x="334" y="36370"/>
                  </a:cubicBezTo>
                  <a:cubicBezTo>
                    <a:pt x="501" y="37471"/>
                    <a:pt x="801" y="38571"/>
                    <a:pt x="1135" y="39639"/>
                  </a:cubicBezTo>
                  <a:cubicBezTo>
                    <a:pt x="1835" y="41740"/>
                    <a:pt x="2702" y="44476"/>
                    <a:pt x="4871" y="45510"/>
                  </a:cubicBezTo>
                  <a:cubicBezTo>
                    <a:pt x="4999" y="45569"/>
                    <a:pt x="5128" y="45596"/>
                    <a:pt x="5251" y="45596"/>
                  </a:cubicBezTo>
                  <a:cubicBezTo>
                    <a:pt x="5541" y="45596"/>
                    <a:pt x="5797" y="45444"/>
                    <a:pt x="5938" y="45210"/>
                  </a:cubicBezTo>
                  <a:cubicBezTo>
                    <a:pt x="6138" y="45376"/>
                    <a:pt x="6338" y="45510"/>
                    <a:pt x="6538" y="45677"/>
                  </a:cubicBezTo>
                  <a:cubicBezTo>
                    <a:pt x="6972" y="45977"/>
                    <a:pt x="7439" y="46410"/>
                    <a:pt x="7939" y="46611"/>
                  </a:cubicBezTo>
                  <a:cubicBezTo>
                    <a:pt x="8406" y="46844"/>
                    <a:pt x="8974" y="46877"/>
                    <a:pt x="9474" y="47078"/>
                  </a:cubicBezTo>
                  <a:cubicBezTo>
                    <a:pt x="9541" y="47111"/>
                    <a:pt x="9607" y="47125"/>
                    <a:pt x="9671" y="47125"/>
                  </a:cubicBezTo>
                  <a:cubicBezTo>
                    <a:pt x="9864" y="47125"/>
                    <a:pt x="10033" y="46994"/>
                    <a:pt x="10108" y="46844"/>
                  </a:cubicBezTo>
                  <a:cubicBezTo>
                    <a:pt x="10308" y="46744"/>
                    <a:pt x="10441" y="46577"/>
                    <a:pt x="10441" y="46344"/>
                  </a:cubicBezTo>
                  <a:cubicBezTo>
                    <a:pt x="10375" y="45376"/>
                    <a:pt x="9674" y="44976"/>
                    <a:pt x="9074" y="44342"/>
                  </a:cubicBezTo>
                  <a:cubicBezTo>
                    <a:pt x="8406" y="43608"/>
                    <a:pt x="7973" y="42741"/>
                    <a:pt x="7673" y="41807"/>
                  </a:cubicBezTo>
                  <a:cubicBezTo>
                    <a:pt x="7372" y="40806"/>
                    <a:pt x="7039" y="39772"/>
                    <a:pt x="6905" y="38738"/>
                  </a:cubicBezTo>
                  <a:cubicBezTo>
                    <a:pt x="6772" y="37671"/>
                    <a:pt x="6705" y="36603"/>
                    <a:pt x="6672" y="35536"/>
                  </a:cubicBezTo>
                  <a:cubicBezTo>
                    <a:pt x="6639" y="33301"/>
                    <a:pt x="6905" y="31099"/>
                    <a:pt x="7472" y="28931"/>
                  </a:cubicBezTo>
                  <a:cubicBezTo>
                    <a:pt x="8006" y="26930"/>
                    <a:pt x="8740" y="24762"/>
                    <a:pt x="10174" y="23227"/>
                  </a:cubicBezTo>
                  <a:cubicBezTo>
                    <a:pt x="10341" y="23027"/>
                    <a:pt x="10408" y="22827"/>
                    <a:pt x="10408" y="22627"/>
                  </a:cubicBezTo>
                  <a:cubicBezTo>
                    <a:pt x="11008" y="22627"/>
                    <a:pt x="11609" y="22560"/>
                    <a:pt x="12176" y="22360"/>
                  </a:cubicBezTo>
                  <a:cubicBezTo>
                    <a:pt x="12343" y="22293"/>
                    <a:pt x="12476" y="22193"/>
                    <a:pt x="12576" y="22026"/>
                  </a:cubicBezTo>
                  <a:cubicBezTo>
                    <a:pt x="12643" y="22060"/>
                    <a:pt x="12710" y="22060"/>
                    <a:pt x="12776" y="22060"/>
                  </a:cubicBezTo>
                  <a:cubicBezTo>
                    <a:pt x="12787" y="22060"/>
                    <a:pt x="12799" y="22060"/>
                    <a:pt x="12810" y="22060"/>
                  </a:cubicBezTo>
                  <a:cubicBezTo>
                    <a:pt x="13843" y="22060"/>
                    <a:pt x="13799" y="20524"/>
                    <a:pt x="12776" y="20425"/>
                  </a:cubicBezTo>
                  <a:cubicBezTo>
                    <a:pt x="11809" y="20325"/>
                    <a:pt x="10975" y="19791"/>
                    <a:pt x="10141" y="19324"/>
                  </a:cubicBezTo>
                  <a:cubicBezTo>
                    <a:pt x="9307" y="18891"/>
                    <a:pt x="8573" y="18390"/>
                    <a:pt x="7973" y="17656"/>
                  </a:cubicBezTo>
                  <a:cubicBezTo>
                    <a:pt x="7506" y="17089"/>
                    <a:pt x="7139" y="16389"/>
                    <a:pt x="6905" y="15688"/>
                  </a:cubicBezTo>
                  <a:cubicBezTo>
                    <a:pt x="6572" y="14788"/>
                    <a:pt x="6238" y="13887"/>
                    <a:pt x="6105" y="12920"/>
                  </a:cubicBezTo>
                  <a:cubicBezTo>
                    <a:pt x="5871" y="10885"/>
                    <a:pt x="5971" y="8917"/>
                    <a:pt x="6505" y="6949"/>
                  </a:cubicBezTo>
                  <a:cubicBezTo>
                    <a:pt x="6739" y="5948"/>
                    <a:pt x="7072" y="4947"/>
                    <a:pt x="7506" y="4080"/>
                  </a:cubicBezTo>
                  <a:cubicBezTo>
                    <a:pt x="7973" y="3179"/>
                    <a:pt x="8540" y="2346"/>
                    <a:pt x="9007" y="1445"/>
                  </a:cubicBezTo>
                  <a:cubicBezTo>
                    <a:pt x="9359" y="822"/>
                    <a:pt x="8831" y="0"/>
                    <a:pt x="81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51"/>
            <p:cNvSpPr/>
            <p:nvPr/>
          </p:nvSpPr>
          <p:spPr>
            <a:xfrm>
              <a:off x="2387550" y="4273900"/>
              <a:ext cx="241500" cy="183350"/>
            </a:xfrm>
            <a:custGeom>
              <a:avLst/>
              <a:gdLst/>
              <a:ahLst/>
              <a:cxnLst/>
              <a:rect l="l" t="t" r="r" b="b"/>
              <a:pathLst>
                <a:path w="9660" h="7334" extrusionOk="0">
                  <a:moveTo>
                    <a:pt x="8730" y="0"/>
                  </a:moveTo>
                  <a:cubicBezTo>
                    <a:pt x="8642" y="0"/>
                    <a:pt x="8547" y="16"/>
                    <a:pt x="8446" y="51"/>
                  </a:cubicBezTo>
                  <a:cubicBezTo>
                    <a:pt x="6745" y="652"/>
                    <a:pt x="5477" y="1886"/>
                    <a:pt x="4143" y="3020"/>
                  </a:cubicBezTo>
                  <a:cubicBezTo>
                    <a:pt x="2909" y="4054"/>
                    <a:pt x="1808" y="5288"/>
                    <a:pt x="474" y="6189"/>
                  </a:cubicBezTo>
                  <a:cubicBezTo>
                    <a:pt x="0" y="6485"/>
                    <a:pt x="183" y="7333"/>
                    <a:pt x="697" y="7333"/>
                  </a:cubicBezTo>
                  <a:cubicBezTo>
                    <a:pt x="762" y="7333"/>
                    <a:pt x="833" y="7320"/>
                    <a:pt x="908" y="7290"/>
                  </a:cubicBezTo>
                  <a:cubicBezTo>
                    <a:pt x="2442" y="6656"/>
                    <a:pt x="3710" y="5755"/>
                    <a:pt x="5044" y="4788"/>
                  </a:cubicBezTo>
                  <a:cubicBezTo>
                    <a:pt x="6478" y="3721"/>
                    <a:pt x="8146" y="2820"/>
                    <a:pt x="9247" y="1419"/>
                  </a:cubicBezTo>
                  <a:cubicBezTo>
                    <a:pt x="9659" y="918"/>
                    <a:pt x="9395" y="0"/>
                    <a:pt x="873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51"/>
            <p:cNvSpPr/>
            <p:nvPr/>
          </p:nvSpPr>
          <p:spPr>
            <a:xfrm>
              <a:off x="2177550" y="4463850"/>
              <a:ext cx="191625" cy="238375"/>
            </a:xfrm>
            <a:custGeom>
              <a:avLst/>
              <a:gdLst/>
              <a:ahLst/>
              <a:cxnLst/>
              <a:rect l="l" t="t" r="r" b="b"/>
              <a:pathLst>
                <a:path w="7665" h="9535" extrusionOk="0">
                  <a:moveTo>
                    <a:pt x="6655" y="0"/>
                  </a:moveTo>
                  <a:cubicBezTo>
                    <a:pt x="6485" y="0"/>
                    <a:pt x="6314" y="67"/>
                    <a:pt x="6172" y="225"/>
                  </a:cubicBezTo>
                  <a:cubicBezTo>
                    <a:pt x="5605" y="926"/>
                    <a:pt x="4904" y="1493"/>
                    <a:pt x="4271" y="2127"/>
                  </a:cubicBezTo>
                  <a:cubicBezTo>
                    <a:pt x="3603" y="2761"/>
                    <a:pt x="2970" y="3495"/>
                    <a:pt x="2403" y="4228"/>
                  </a:cubicBezTo>
                  <a:cubicBezTo>
                    <a:pt x="1836" y="4962"/>
                    <a:pt x="1335" y="5729"/>
                    <a:pt x="835" y="6497"/>
                  </a:cubicBezTo>
                  <a:cubicBezTo>
                    <a:pt x="401" y="7164"/>
                    <a:pt x="1" y="7898"/>
                    <a:pt x="134" y="8665"/>
                  </a:cubicBezTo>
                  <a:cubicBezTo>
                    <a:pt x="134" y="8698"/>
                    <a:pt x="134" y="8732"/>
                    <a:pt x="134" y="8765"/>
                  </a:cubicBezTo>
                  <a:cubicBezTo>
                    <a:pt x="166" y="9150"/>
                    <a:pt x="445" y="9534"/>
                    <a:pt x="881" y="9534"/>
                  </a:cubicBezTo>
                  <a:cubicBezTo>
                    <a:pt x="898" y="9534"/>
                    <a:pt x="917" y="9533"/>
                    <a:pt x="935" y="9532"/>
                  </a:cubicBezTo>
                  <a:cubicBezTo>
                    <a:pt x="1936" y="9499"/>
                    <a:pt x="2369" y="8732"/>
                    <a:pt x="2870" y="7931"/>
                  </a:cubicBezTo>
                  <a:cubicBezTo>
                    <a:pt x="3337" y="7164"/>
                    <a:pt x="3804" y="6363"/>
                    <a:pt x="4337" y="5629"/>
                  </a:cubicBezTo>
                  <a:cubicBezTo>
                    <a:pt x="5371" y="4128"/>
                    <a:pt x="6405" y="2661"/>
                    <a:pt x="7339" y="1126"/>
                  </a:cubicBezTo>
                  <a:cubicBezTo>
                    <a:pt x="7665" y="601"/>
                    <a:pt x="7164" y="0"/>
                    <a:pt x="665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51"/>
            <p:cNvSpPr/>
            <p:nvPr/>
          </p:nvSpPr>
          <p:spPr>
            <a:xfrm>
              <a:off x="2157550" y="4724325"/>
              <a:ext cx="63400" cy="224750"/>
            </a:xfrm>
            <a:custGeom>
              <a:avLst/>
              <a:gdLst/>
              <a:ahLst/>
              <a:cxnLst/>
              <a:rect l="l" t="t" r="r" b="b"/>
              <a:pathLst>
                <a:path w="2536" h="8990" extrusionOk="0">
                  <a:moveTo>
                    <a:pt x="1023" y="0"/>
                  </a:moveTo>
                  <a:cubicBezTo>
                    <a:pt x="774" y="0"/>
                    <a:pt x="527" y="130"/>
                    <a:pt x="467" y="414"/>
                  </a:cubicBezTo>
                  <a:cubicBezTo>
                    <a:pt x="200" y="1748"/>
                    <a:pt x="100" y="3049"/>
                    <a:pt x="67" y="4417"/>
                  </a:cubicBezTo>
                  <a:cubicBezTo>
                    <a:pt x="67" y="5117"/>
                    <a:pt x="0" y="5818"/>
                    <a:pt x="0" y="6552"/>
                  </a:cubicBezTo>
                  <a:cubicBezTo>
                    <a:pt x="0" y="7286"/>
                    <a:pt x="0" y="8020"/>
                    <a:pt x="434" y="8653"/>
                  </a:cubicBezTo>
                  <a:cubicBezTo>
                    <a:pt x="570" y="8867"/>
                    <a:pt x="796" y="8990"/>
                    <a:pt x="1027" y="8990"/>
                  </a:cubicBezTo>
                  <a:cubicBezTo>
                    <a:pt x="1193" y="8990"/>
                    <a:pt x="1362" y="8926"/>
                    <a:pt x="1501" y="8787"/>
                  </a:cubicBezTo>
                  <a:cubicBezTo>
                    <a:pt x="2535" y="7753"/>
                    <a:pt x="2269" y="5951"/>
                    <a:pt x="2135" y="4650"/>
                  </a:cubicBezTo>
                  <a:cubicBezTo>
                    <a:pt x="2035" y="3950"/>
                    <a:pt x="1935" y="3283"/>
                    <a:pt x="1835" y="2582"/>
                  </a:cubicBezTo>
                  <a:cubicBezTo>
                    <a:pt x="1735" y="1915"/>
                    <a:pt x="1501" y="1248"/>
                    <a:pt x="1601" y="548"/>
                  </a:cubicBezTo>
                  <a:cubicBezTo>
                    <a:pt x="1638" y="198"/>
                    <a:pt x="1329" y="0"/>
                    <a:pt x="102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1"/>
            <p:cNvSpPr/>
            <p:nvPr/>
          </p:nvSpPr>
          <p:spPr>
            <a:xfrm>
              <a:off x="2115025" y="4976775"/>
              <a:ext cx="77600" cy="137200"/>
            </a:xfrm>
            <a:custGeom>
              <a:avLst/>
              <a:gdLst/>
              <a:ahLst/>
              <a:cxnLst/>
              <a:rect l="l" t="t" r="r" b="b"/>
              <a:pathLst>
                <a:path w="3104" h="5488" extrusionOk="0">
                  <a:moveTo>
                    <a:pt x="2068" y="0"/>
                  </a:moveTo>
                  <a:cubicBezTo>
                    <a:pt x="1726" y="0"/>
                    <a:pt x="1380" y="180"/>
                    <a:pt x="1234" y="590"/>
                  </a:cubicBezTo>
                  <a:cubicBezTo>
                    <a:pt x="767" y="1991"/>
                    <a:pt x="33" y="3359"/>
                    <a:pt x="0" y="4860"/>
                  </a:cubicBezTo>
                  <a:cubicBezTo>
                    <a:pt x="0" y="5265"/>
                    <a:pt x="319" y="5488"/>
                    <a:pt x="649" y="5488"/>
                  </a:cubicBezTo>
                  <a:cubicBezTo>
                    <a:pt x="808" y="5488"/>
                    <a:pt x="970" y="5436"/>
                    <a:pt x="1101" y="5327"/>
                  </a:cubicBezTo>
                  <a:cubicBezTo>
                    <a:pt x="1768" y="4793"/>
                    <a:pt x="1935" y="4093"/>
                    <a:pt x="2168" y="3325"/>
                  </a:cubicBezTo>
                  <a:cubicBezTo>
                    <a:pt x="2402" y="2558"/>
                    <a:pt x="2702" y="1824"/>
                    <a:pt x="2902" y="1057"/>
                  </a:cubicBezTo>
                  <a:cubicBezTo>
                    <a:pt x="3103" y="414"/>
                    <a:pt x="2589" y="0"/>
                    <a:pt x="206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1"/>
            <p:cNvSpPr/>
            <p:nvPr/>
          </p:nvSpPr>
          <p:spPr>
            <a:xfrm>
              <a:off x="1829875" y="4594150"/>
              <a:ext cx="81000" cy="129800"/>
            </a:xfrm>
            <a:custGeom>
              <a:avLst/>
              <a:gdLst/>
              <a:ahLst/>
              <a:cxnLst/>
              <a:rect l="l" t="t" r="r" b="b"/>
              <a:pathLst>
                <a:path w="3240" h="5192" extrusionOk="0">
                  <a:moveTo>
                    <a:pt x="2694" y="1"/>
                  </a:moveTo>
                  <a:cubicBezTo>
                    <a:pt x="2497" y="1"/>
                    <a:pt x="2289" y="86"/>
                    <a:pt x="2166" y="251"/>
                  </a:cubicBezTo>
                  <a:cubicBezTo>
                    <a:pt x="1299" y="1451"/>
                    <a:pt x="832" y="2919"/>
                    <a:pt x="231" y="4253"/>
                  </a:cubicBezTo>
                  <a:cubicBezTo>
                    <a:pt x="0" y="4739"/>
                    <a:pt x="409" y="5192"/>
                    <a:pt x="805" y="5192"/>
                  </a:cubicBezTo>
                  <a:cubicBezTo>
                    <a:pt x="980" y="5192"/>
                    <a:pt x="1153" y="5103"/>
                    <a:pt x="1266" y="4887"/>
                  </a:cubicBezTo>
                  <a:cubicBezTo>
                    <a:pt x="1632" y="4187"/>
                    <a:pt x="1966" y="3453"/>
                    <a:pt x="2366" y="2786"/>
                  </a:cubicBezTo>
                  <a:cubicBezTo>
                    <a:pt x="2833" y="2019"/>
                    <a:pt x="3100" y="1418"/>
                    <a:pt x="3200" y="551"/>
                  </a:cubicBezTo>
                  <a:cubicBezTo>
                    <a:pt x="3240" y="177"/>
                    <a:pt x="2978" y="1"/>
                    <a:pt x="269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1"/>
            <p:cNvSpPr/>
            <p:nvPr/>
          </p:nvSpPr>
          <p:spPr>
            <a:xfrm>
              <a:off x="1904450" y="4334900"/>
              <a:ext cx="186050" cy="247525"/>
            </a:xfrm>
            <a:custGeom>
              <a:avLst/>
              <a:gdLst/>
              <a:ahLst/>
              <a:cxnLst/>
              <a:rect l="l" t="t" r="r" b="b"/>
              <a:pathLst>
                <a:path w="7442" h="9901" extrusionOk="0">
                  <a:moveTo>
                    <a:pt x="6437" y="0"/>
                  </a:moveTo>
                  <a:cubicBezTo>
                    <a:pt x="6307" y="0"/>
                    <a:pt x="6176" y="26"/>
                    <a:pt x="6055" y="80"/>
                  </a:cubicBezTo>
                  <a:cubicBezTo>
                    <a:pt x="5187" y="480"/>
                    <a:pt x="4654" y="1314"/>
                    <a:pt x="4120" y="2048"/>
                  </a:cubicBezTo>
                  <a:cubicBezTo>
                    <a:pt x="3553" y="2782"/>
                    <a:pt x="3053" y="3549"/>
                    <a:pt x="2552" y="4349"/>
                  </a:cubicBezTo>
                  <a:cubicBezTo>
                    <a:pt x="2085" y="5117"/>
                    <a:pt x="1652" y="5917"/>
                    <a:pt x="1218" y="6718"/>
                  </a:cubicBezTo>
                  <a:cubicBezTo>
                    <a:pt x="1018" y="7085"/>
                    <a:pt x="818" y="7452"/>
                    <a:pt x="651" y="7852"/>
                  </a:cubicBezTo>
                  <a:cubicBezTo>
                    <a:pt x="551" y="8085"/>
                    <a:pt x="451" y="8286"/>
                    <a:pt x="351" y="8486"/>
                  </a:cubicBezTo>
                  <a:cubicBezTo>
                    <a:pt x="284" y="8653"/>
                    <a:pt x="284" y="8886"/>
                    <a:pt x="217" y="9053"/>
                  </a:cubicBezTo>
                  <a:cubicBezTo>
                    <a:pt x="0" y="9433"/>
                    <a:pt x="313" y="9901"/>
                    <a:pt x="706" y="9901"/>
                  </a:cubicBezTo>
                  <a:cubicBezTo>
                    <a:pt x="796" y="9901"/>
                    <a:pt x="891" y="9876"/>
                    <a:pt x="984" y="9820"/>
                  </a:cubicBezTo>
                  <a:cubicBezTo>
                    <a:pt x="1618" y="9420"/>
                    <a:pt x="2085" y="8586"/>
                    <a:pt x="2519" y="7985"/>
                  </a:cubicBezTo>
                  <a:cubicBezTo>
                    <a:pt x="3053" y="7218"/>
                    <a:pt x="3586" y="6418"/>
                    <a:pt x="4120" y="5650"/>
                  </a:cubicBezTo>
                  <a:cubicBezTo>
                    <a:pt x="4620" y="4850"/>
                    <a:pt x="5121" y="4083"/>
                    <a:pt x="5688" y="3349"/>
                  </a:cubicBezTo>
                  <a:cubicBezTo>
                    <a:pt x="6255" y="2581"/>
                    <a:pt x="6955" y="1914"/>
                    <a:pt x="7256" y="980"/>
                  </a:cubicBezTo>
                  <a:cubicBezTo>
                    <a:pt x="7442" y="395"/>
                    <a:pt x="6949" y="0"/>
                    <a:pt x="643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1"/>
            <p:cNvSpPr/>
            <p:nvPr/>
          </p:nvSpPr>
          <p:spPr>
            <a:xfrm>
              <a:off x="2090650" y="4235050"/>
              <a:ext cx="217500" cy="99450"/>
            </a:xfrm>
            <a:custGeom>
              <a:avLst/>
              <a:gdLst/>
              <a:ahLst/>
              <a:cxnLst/>
              <a:rect l="l" t="t" r="r" b="b"/>
              <a:pathLst>
                <a:path w="8700" h="3978" extrusionOk="0">
                  <a:moveTo>
                    <a:pt x="7953" y="0"/>
                  </a:moveTo>
                  <a:cubicBezTo>
                    <a:pt x="7930" y="0"/>
                    <a:pt x="7905" y="1"/>
                    <a:pt x="7880" y="4"/>
                  </a:cubicBezTo>
                  <a:cubicBezTo>
                    <a:pt x="6412" y="104"/>
                    <a:pt x="5211" y="1005"/>
                    <a:pt x="3844" y="1472"/>
                  </a:cubicBezTo>
                  <a:cubicBezTo>
                    <a:pt x="3277" y="1672"/>
                    <a:pt x="2676" y="1772"/>
                    <a:pt x="2143" y="2072"/>
                  </a:cubicBezTo>
                  <a:cubicBezTo>
                    <a:pt x="1542" y="2439"/>
                    <a:pt x="1008" y="2906"/>
                    <a:pt x="408" y="3240"/>
                  </a:cubicBezTo>
                  <a:cubicBezTo>
                    <a:pt x="1" y="3443"/>
                    <a:pt x="253" y="3977"/>
                    <a:pt x="634" y="3977"/>
                  </a:cubicBezTo>
                  <a:cubicBezTo>
                    <a:pt x="690" y="3977"/>
                    <a:pt x="749" y="3966"/>
                    <a:pt x="808" y="3940"/>
                  </a:cubicBezTo>
                  <a:cubicBezTo>
                    <a:pt x="1442" y="3640"/>
                    <a:pt x="2143" y="3607"/>
                    <a:pt x="2776" y="3407"/>
                  </a:cubicBezTo>
                  <a:cubicBezTo>
                    <a:pt x="3377" y="3240"/>
                    <a:pt x="4011" y="3240"/>
                    <a:pt x="4644" y="3073"/>
                  </a:cubicBezTo>
                  <a:cubicBezTo>
                    <a:pt x="5912" y="2706"/>
                    <a:pt x="7446" y="2172"/>
                    <a:pt x="8347" y="1138"/>
                  </a:cubicBezTo>
                  <a:cubicBezTo>
                    <a:pt x="8699" y="754"/>
                    <a:pt x="8529" y="0"/>
                    <a:pt x="795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1"/>
            <p:cNvSpPr/>
            <p:nvPr/>
          </p:nvSpPr>
          <p:spPr>
            <a:xfrm>
              <a:off x="2323500" y="4145875"/>
              <a:ext cx="232475" cy="89000"/>
            </a:xfrm>
            <a:custGeom>
              <a:avLst/>
              <a:gdLst/>
              <a:ahLst/>
              <a:cxnLst/>
              <a:rect l="l" t="t" r="r" b="b"/>
              <a:pathLst>
                <a:path w="9299" h="3560" extrusionOk="0">
                  <a:moveTo>
                    <a:pt x="8340" y="1"/>
                  </a:moveTo>
                  <a:cubicBezTo>
                    <a:pt x="8329" y="1"/>
                    <a:pt x="8318" y="1"/>
                    <a:pt x="8306" y="2"/>
                  </a:cubicBezTo>
                  <a:cubicBezTo>
                    <a:pt x="6839" y="69"/>
                    <a:pt x="5538" y="569"/>
                    <a:pt x="4170" y="1036"/>
                  </a:cubicBezTo>
                  <a:cubicBezTo>
                    <a:pt x="2869" y="1470"/>
                    <a:pt x="1568" y="1937"/>
                    <a:pt x="367" y="2604"/>
                  </a:cubicBezTo>
                  <a:cubicBezTo>
                    <a:pt x="0" y="2804"/>
                    <a:pt x="67" y="3438"/>
                    <a:pt x="501" y="3504"/>
                  </a:cubicBezTo>
                  <a:cubicBezTo>
                    <a:pt x="667" y="3543"/>
                    <a:pt x="847" y="3560"/>
                    <a:pt x="1034" y="3560"/>
                  </a:cubicBezTo>
                  <a:cubicBezTo>
                    <a:pt x="1483" y="3560"/>
                    <a:pt x="1968" y="3465"/>
                    <a:pt x="2369" y="3371"/>
                  </a:cubicBezTo>
                  <a:cubicBezTo>
                    <a:pt x="3136" y="3204"/>
                    <a:pt x="3903" y="3037"/>
                    <a:pt x="4670" y="2804"/>
                  </a:cubicBezTo>
                  <a:cubicBezTo>
                    <a:pt x="5338" y="2604"/>
                    <a:pt x="6038" y="2404"/>
                    <a:pt x="6739" y="2203"/>
                  </a:cubicBezTo>
                  <a:cubicBezTo>
                    <a:pt x="7506" y="1970"/>
                    <a:pt x="8206" y="1770"/>
                    <a:pt x="8840" y="1269"/>
                  </a:cubicBezTo>
                  <a:cubicBezTo>
                    <a:pt x="9298" y="844"/>
                    <a:pt x="8921" y="1"/>
                    <a:pt x="834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1"/>
            <p:cNvSpPr/>
            <p:nvPr/>
          </p:nvSpPr>
          <p:spPr>
            <a:xfrm>
              <a:off x="2290975" y="4024975"/>
              <a:ext cx="259350" cy="68800"/>
            </a:xfrm>
            <a:custGeom>
              <a:avLst/>
              <a:gdLst/>
              <a:ahLst/>
              <a:cxnLst/>
              <a:rect l="l" t="t" r="r" b="b"/>
              <a:pathLst>
                <a:path w="10374" h="2752" extrusionOk="0">
                  <a:moveTo>
                    <a:pt x="9407" y="1"/>
                  </a:moveTo>
                  <a:cubicBezTo>
                    <a:pt x="9396" y="1"/>
                    <a:pt x="9385" y="1"/>
                    <a:pt x="9374" y="1"/>
                  </a:cubicBezTo>
                  <a:cubicBezTo>
                    <a:pt x="8607" y="1"/>
                    <a:pt x="7806" y="101"/>
                    <a:pt x="7039" y="101"/>
                  </a:cubicBezTo>
                  <a:cubicBezTo>
                    <a:pt x="6305" y="101"/>
                    <a:pt x="5604" y="335"/>
                    <a:pt x="4871" y="335"/>
                  </a:cubicBezTo>
                  <a:cubicBezTo>
                    <a:pt x="4137" y="368"/>
                    <a:pt x="3403" y="368"/>
                    <a:pt x="2669" y="368"/>
                  </a:cubicBezTo>
                  <a:cubicBezTo>
                    <a:pt x="1802" y="368"/>
                    <a:pt x="968" y="401"/>
                    <a:pt x="334" y="1035"/>
                  </a:cubicBezTo>
                  <a:cubicBezTo>
                    <a:pt x="0" y="1335"/>
                    <a:pt x="0" y="1902"/>
                    <a:pt x="334" y="2203"/>
                  </a:cubicBezTo>
                  <a:cubicBezTo>
                    <a:pt x="801" y="2647"/>
                    <a:pt x="1283" y="2751"/>
                    <a:pt x="1819" y="2751"/>
                  </a:cubicBezTo>
                  <a:cubicBezTo>
                    <a:pt x="2087" y="2751"/>
                    <a:pt x="2369" y="2725"/>
                    <a:pt x="2669" y="2703"/>
                  </a:cubicBezTo>
                  <a:cubicBezTo>
                    <a:pt x="3436" y="2670"/>
                    <a:pt x="4170" y="2603"/>
                    <a:pt x="4937" y="2436"/>
                  </a:cubicBezTo>
                  <a:cubicBezTo>
                    <a:pt x="6438" y="2136"/>
                    <a:pt x="7839" y="1636"/>
                    <a:pt x="9374" y="1502"/>
                  </a:cubicBezTo>
                  <a:cubicBezTo>
                    <a:pt x="10330" y="1436"/>
                    <a:pt x="10374" y="1"/>
                    <a:pt x="940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1"/>
            <p:cNvSpPr/>
            <p:nvPr/>
          </p:nvSpPr>
          <p:spPr>
            <a:xfrm>
              <a:off x="2082075" y="3894125"/>
              <a:ext cx="190950" cy="158850"/>
            </a:xfrm>
            <a:custGeom>
              <a:avLst/>
              <a:gdLst/>
              <a:ahLst/>
              <a:cxnLst/>
              <a:rect l="l" t="t" r="r" b="b"/>
              <a:pathLst>
                <a:path w="7638" h="6354" extrusionOk="0">
                  <a:moveTo>
                    <a:pt x="862" y="0"/>
                  </a:moveTo>
                  <a:cubicBezTo>
                    <a:pt x="368" y="0"/>
                    <a:pt x="1" y="470"/>
                    <a:pt x="117" y="965"/>
                  </a:cubicBezTo>
                  <a:cubicBezTo>
                    <a:pt x="284" y="1599"/>
                    <a:pt x="651" y="2300"/>
                    <a:pt x="985" y="2867"/>
                  </a:cubicBezTo>
                  <a:cubicBezTo>
                    <a:pt x="1385" y="3501"/>
                    <a:pt x="1985" y="3901"/>
                    <a:pt x="2552" y="4368"/>
                  </a:cubicBezTo>
                  <a:cubicBezTo>
                    <a:pt x="3153" y="4835"/>
                    <a:pt x="3720" y="5335"/>
                    <a:pt x="4387" y="5669"/>
                  </a:cubicBezTo>
                  <a:cubicBezTo>
                    <a:pt x="5054" y="6002"/>
                    <a:pt x="5755" y="6136"/>
                    <a:pt x="6455" y="6336"/>
                  </a:cubicBezTo>
                  <a:cubicBezTo>
                    <a:pt x="6509" y="6348"/>
                    <a:pt x="6562" y="6354"/>
                    <a:pt x="6613" y="6354"/>
                  </a:cubicBezTo>
                  <a:cubicBezTo>
                    <a:pt x="7256" y="6354"/>
                    <a:pt x="7638" y="5439"/>
                    <a:pt x="6989" y="5068"/>
                  </a:cubicBezTo>
                  <a:cubicBezTo>
                    <a:pt x="5821" y="4435"/>
                    <a:pt x="4954" y="3334"/>
                    <a:pt x="3953" y="2466"/>
                  </a:cubicBezTo>
                  <a:cubicBezTo>
                    <a:pt x="3520" y="2066"/>
                    <a:pt x="3053" y="1699"/>
                    <a:pt x="2686" y="1232"/>
                  </a:cubicBezTo>
                  <a:cubicBezTo>
                    <a:pt x="2252" y="699"/>
                    <a:pt x="1752" y="198"/>
                    <a:pt x="1085" y="31"/>
                  </a:cubicBezTo>
                  <a:cubicBezTo>
                    <a:pt x="1009" y="10"/>
                    <a:pt x="934" y="0"/>
                    <a:pt x="862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1"/>
            <p:cNvSpPr/>
            <p:nvPr/>
          </p:nvSpPr>
          <p:spPr>
            <a:xfrm>
              <a:off x="1948575" y="3798475"/>
              <a:ext cx="128100" cy="109000"/>
            </a:xfrm>
            <a:custGeom>
              <a:avLst/>
              <a:gdLst/>
              <a:ahLst/>
              <a:cxnLst/>
              <a:rect l="l" t="t" r="r" b="b"/>
              <a:pathLst>
                <a:path w="5124" h="4360" extrusionOk="0">
                  <a:moveTo>
                    <a:pt x="938" y="0"/>
                  </a:moveTo>
                  <a:cubicBezTo>
                    <a:pt x="383" y="0"/>
                    <a:pt x="1" y="644"/>
                    <a:pt x="87" y="1189"/>
                  </a:cubicBezTo>
                  <a:cubicBezTo>
                    <a:pt x="287" y="2256"/>
                    <a:pt x="1021" y="3157"/>
                    <a:pt x="1921" y="3757"/>
                  </a:cubicBezTo>
                  <a:cubicBezTo>
                    <a:pt x="2288" y="4024"/>
                    <a:pt x="2722" y="4224"/>
                    <a:pt x="3189" y="4324"/>
                  </a:cubicBezTo>
                  <a:cubicBezTo>
                    <a:pt x="3314" y="4349"/>
                    <a:pt x="3433" y="4360"/>
                    <a:pt x="3548" y="4360"/>
                  </a:cubicBezTo>
                  <a:cubicBezTo>
                    <a:pt x="3894" y="4360"/>
                    <a:pt x="4206" y="4266"/>
                    <a:pt x="4557" y="4191"/>
                  </a:cubicBezTo>
                  <a:cubicBezTo>
                    <a:pt x="5090" y="4091"/>
                    <a:pt x="5124" y="3157"/>
                    <a:pt x="4557" y="3057"/>
                  </a:cubicBezTo>
                  <a:cubicBezTo>
                    <a:pt x="4156" y="2990"/>
                    <a:pt x="4056" y="2857"/>
                    <a:pt x="3789" y="2556"/>
                  </a:cubicBezTo>
                  <a:cubicBezTo>
                    <a:pt x="3556" y="2290"/>
                    <a:pt x="3322" y="2056"/>
                    <a:pt x="3089" y="1756"/>
                  </a:cubicBezTo>
                  <a:cubicBezTo>
                    <a:pt x="2555" y="1022"/>
                    <a:pt x="2122" y="388"/>
                    <a:pt x="1221" y="55"/>
                  </a:cubicBezTo>
                  <a:cubicBezTo>
                    <a:pt x="1123" y="17"/>
                    <a:pt x="1028" y="0"/>
                    <a:pt x="93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1"/>
            <p:cNvSpPr/>
            <p:nvPr/>
          </p:nvSpPr>
          <p:spPr>
            <a:xfrm>
              <a:off x="1815625" y="3718625"/>
              <a:ext cx="127125" cy="79550"/>
            </a:xfrm>
            <a:custGeom>
              <a:avLst/>
              <a:gdLst/>
              <a:ahLst/>
              <a:cxnLst/>
              <a:rect l="l" t="t" r="r" b="b"/>
              <a:pathLst>
                <a:path w="5085" h="3182" extrusionOk="0">
                  <a:moveTo>
                    <a:pt x="1401" y="0"/>
                  </a:moveTo>
                  <a:cubicBezTo>
                    <a:pt x="1061" y="0"/>
                    <a:pt x="729" y="72"/>
                    <a:pt x="435" y="247"/>
                  </a:cubicBezTo>
                  <a:cubicBezTo>
                    <a:pt x="34" y="480"/>
                    <a:pt x="1" y="947"/>
                    <a:pt x="301" y="1281"/>
                  </a:cubicBezTo>
                  <a:cubicBezTo>
                    <a:pt x="801" y="1881"/>
                    <a:pt x="1502" y="1748"/>
                    <a:pt x="2136" y="2014"/>
                  </a:cubicBezTo>
                  <a:cubicBezTo>
                    <a:pt x="2803" y="2315"/>
                    <a:pt x="3370" y="2682"/>
                    <a:pt x="3937" y="3082"/>
                  </a:cubicBezTo>
                  <a:cubicBezTo>
                    <a:pt x="4036" y="3152"/>
                    <a:pt x="4137" y="3182"/>
                    <a:pt x="4236" y="3182"/>
                  </a:cubicBezTo>
                  <a:cubicBezTo>
                    <a:pt x="4701" y="3182"/>
                    <a:pt x="5084" y="2500"/>
                    <a:pt x="4671" y="2115"/>
                  </a:cubicBezTo>
                  <a:cubicBezTo>
                    <a:pt x="4037" y="1547"/>
                    <a:pt x="3637" y="814"/>
                    <a:pt x="2870" y="380"/>
                  </a:cubicBezTo>
                  <a:cubicBezTo>
                    <a:pt x="2430" y="160"/>
                    <a:pt x="1908" y="0"/>
                    <a:pt x="14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1"/>
            <p:cNvSpPr/>
            <p:nvPr/>
          </p:nvSpPr>
          <p:spPr>
            <a:xfrm>
              <a:off x="2224550" y="3614775"/>
              <a:ext cx="312450" cy="333100"/>
            </a:xfrm>
            <a:custGeom>
              <a:avLst/>
              <a:gdLst/>
              <a:ahLst/>
              <a:cxnLst/>
              <a:rect l="l" t="t" r="r" b="b"/>
              <a:pathLst>
                <a:path w="12498" h="13324" extrusionOk="0">
                  <a:moveTo>
                    <a:pt x="949" y="1"/>
                  </a:moveTo>
                  <a:cubicBezTo>
                    <a:pt x="478" y="1"/>
                    <a:pt x="0" y="310"/>
                    <a:pt x="56" y="865"/>
                  </a:cubicBezTo>
                  <a:cubicBezTo>
                    <a:pt x="256" y="2399"/>
                    <a:pt x="890" y="3934"/>
                    <a:pt x="1557" y="5335"/>
                  </a:cubicBezTo>
                  <a:cubicBezTo>
                    <a:pt x="2224" y="6736"/>
                    <a:pt x="3225" y="7903"/>
                    <a:pt x="4225" y="9104"/>
                  </a:cubicBezTo>
                  <a:cubicBezTo>
                    <a:pt x="5259" y="10271"/>
                    <a:pt x="6427" y="11239"/>
                    <a:pt x="7694" y="12106"/>
                  </a:cubicBezTo>
                  <a:cubicBezTo>
                    <a:pt x="8362" y="12573"/>
                    <a:pt x="9062" y="13007"/>
                    <a:pt x="9829" y="13207"/>
                  </a:cubicBezTo>
                  <a:cubicBezTo>
                    <a:pt x="10090" y="13272"/>
                    <a:pt x="10365" y="13323"/>
                    <a:pt x="10635" y="13323"/>
                  </a:cubicBezTo>
                  <a:cubicBezTo>
                    <a:pt x="10780" y="13323"/>
                    <a:pt x="10924" y="13308"/>
                    <a:pt x="11063" y="13274"/>
                  </a:cubicBezTo>
                  <a:cubicBezTo>
                    <a:pt x="11330" y="13240"/>
                    <a:pt x="11731" y="13107"/>
                    <a:pt x="11831" y="13073"/>
                  </a:cubicBezTo>
                  <a:cubicBezTo>
                    <a:pt x="12264" y="12973"/>
                    <a:pt x="12498" y="12506"/>
                    <a:pt x="12398" y="12106"/>
                  </a:cubicBezTo>
                  <a:cubicBezTo>
                    <a:pt x="12231" y="11506"/>
                    <a:pt x="11764" y="11272"/>
                    <a:pt x="11230" y="11005"/>
                  </a:cubicBezTo>
                  <a:cubicBezTo>
                    <a:pt x="10596" y="10705"/>
                    <a:pt x="9963" y="10472"/>
                    <a:pt x="9362" y="10105"/>
                  </a:cubicBezTo>
                  <a:cubicBezTo>
                    <a:pt x="8195" y="9404"/>
                    <a:pt x="7127" y="8570"/>
                    <a:pt x="6227" y="7569"/>
                  </a:cubicBezTo>
                  <a:cubicBezTo>
                    <a:pt x="5326" y="6569"/>
                    <a:pt x="4359" y="5601"/>
                    <a:pt x="3658" y="4434"/>
                  </a:cubicBezTo>
                  <a:cubicBezTo>
                    <a:pt x="2991" y="3266"/>
                    <a:pt x="2090" y="1965"/>
                    <a:pt x="1790" y="631"/>
                  </a:cubicBezTo>
                  <a:cubicBezTo>
                    <a:pt x="1701" y="200"/>
                    <a:pt x="1327" y="1"/>
                    <a:pt x="94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1"/>
            <p:cNvSpPr/>
            <p:nvPr/>
          </p:nvSpPr>
          <p:spPr>
            <a:xfrm>
              <a:off x="2074975" y="3372650"/>
              <a:ext cx="150975" cy="219850"/>
            </a:xfrm>
            <a:custGeom>
              <a:avLst/>
              <a:gdLst/>
              <a:ahLst/>
              <a:cxnLst/>
              <a:rect l="l" t="t" r="r" b="b"/>
              <a:pathLst>
                <a:path w="6039" h="8794" extrusionOk="0">
                  <a:moveTo>
                    <a:pt x="1077" y="1"/>
                  </a:moveTo>
                  <a:cubicBezTo>
                    <a:pt x="709" y="1"/>
                    <a:pt x="345" y="310"/>
                    <a:pt x="234" y="643"/>
                  </a:cubicBezTo>
                  <a:cubicBezTo>
                    <a:pt x="1" y="1510"/>
                    <a:pt x="301" y="2410"/>
                    <a:pt x="635" y="3178"/>
                  </a:cubicBezTo>
                  <a:cubicBezTo>
                    <a:pt x="968" y="4045"/>
                    <a:pt x="1369" y="4912"/>
                    <a:pt x="1869" y="5679"/>
                  </a:cubicBezTo>
                  <a:cubicBezTo>
                    <a:pt x="2336" y="6447"/>
                    <a:pt x="2903" y="7181"/>
                    <a:pt x="3503" y="7848"/>
                  </a:cubicBezTo>
                  <a:cubicBezTo>
                    <a:pt x="3950" y="8321"/>
                    <a:pt x="4459" y="8794"/>
                    <a:pt x="5063" y="8794"/>
                  </a:cubicBezTo>
                  <a:cubicBezTo>
                    <a:pt x="5225" y="8794"/>
                    <a:pt x="5395" y="8759"/>
                    <a:pt x="5572" y="8682"/>
                  </a:cubicBezTo>
                  <a:cubicBezTo>
                    <a:pt x="5972" y="8481"/>
                    <a:pt x="6039" y="7948"/>
                    <a:pt x="5838" y="7614"/>
                  </a:cubicBezTo>
                  <a:cubicBezTo>
                    <a:pt x="5738" y="7381"/>
                    <a:pt x="5638" y="7080"/>
                    <a:pt x="5505" y="6814"/>
                  </a:cubicBezTo>
                  <a:cubicBezTo>
                    <a:pt x="5271" y="6480"/>
                    <a:pt x="5071" y="6146"/>
                    <a:pt x="4871" y="5813"/>
                  </a:cubicBezTo>
                  <a:cubicBezTo>
                    <a:pt x="4437" y="5179"/>
                    <a:pt x="4071" y="4545"/>
                    <a:pt x="3704" y="3845"/>
                  </a:cubicBezTo>
                  <a:cubicBezTo>
                    <a:pt x="3403" y="3211"/>
                    <a:pt x="3103" y="2577"/>
                    <a:pt x="2836" y="1910"/>
                  </a:cubicBezTo>
                  <a:cubicBezTo>
                    <a:pt x="2536" y="1110"/>
                    <a:pt x="2169" y="376"/>
                    <a:pt x="1302" y="42"/>
                  </a:cubicBezTo>
                  <a:cubicBezTo>
                    <a:pt x="1228" y="14"/>
                    <a:pt x="1153" y="1"/>
                    <a:pt x="107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1"/>
            <p:cNvSpPr/>
            <p:nvPr/>
          </p:nvSpPr>
          <p:spPr>
            <a:xfrm>
              <a:off x="1990750" y="3196000"/>
              <a:ext cx="109100" cy="144975"/>
            </a:xfrm>
            <a:custGeom>
              <a:avLst/>
              <a:gdLst/>
              <a:ahLst/>
              <a:cxnLst/>
              <a:rect l="l" t="t" r="r" b="b"/>
              <a:pathLst>
                <a:path w="4364" h="5799" extrusionOk="0">
                  <a:moveTo>
                    <a:pt x="1109" y="1"/>
                  </a:moveTo>
                  <a:cubicBezTo>
                    <a:pt x="744" y="1"/>
                    <a:pt x="372" y="202"/>
                    <a:pt x="301" y="603"/>
                  </a:cubicBezTo>
                  <a:cubicBezTo>
                    <a:pt x="1" y="2305"/>
                    <a:pt x="1202" y="4406"/>
                    <a:pt x="2436" y="5540"/>
                  </a:cubicBezTo>
                  <a:cubicBezTo>
                    <a:pt x="2640" y="5722"/>
                    <a:pt x="2860" y="5799"/>
                    <a:pt x="3068" y="5799"/>
                  </a:cubicBezTo>
                  <a:cubicBezTo>
                    <a:pt x="3780" y="5799"/>
                    <a:pt x="4364" y="4903"/>
                    <a:pt x="3770" y="4206"/>
                  </a:cubicBezTo>
                  <a:cubicBezTo>
                    <a:pt x="3337" y="3672"/>
                    <a:pt x="3170" y="2838"/>
                    <a:pt x="2936" y="2205"/>
                  </a:cubicBezTo>
                  <a:cubicBezTo>
                    <a:pt x="2703" y="1371"/>
                    <a:pt x="2336" y="503"/>
                    <a:pt x="1535" y="103"/>
                  </a:cubicBezTo>
                  <a:cubicBezTo>
                    <a:pt x="1409" y="35"/>
                    <a:pt x="1260" y="1"/>
                    <a:pt x="110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1"/>
            <p:cNvSpPr/>
            <p:nvPr/>
          </p:nvSpPr>
          <p:spPr>
            <a:xfrm>
              <a:off x="1915700" y="3083000"/>
              <a:ext cx="90100" cy="93925"/>
            </a:xfrm>
            <a:custGeom>
              <a:avLst/>
              <a:gdLst/>
              <a:ahLst/>
              <a:cxnLst/>
              <a:rect l="l" t="t" r="r" b="b"/>
              <a:pathLst>
                <a:path w="3604" h="3757" extrusionOk="0">
                  <a:moveTo>
                    <a:pt x="1040" y="0"/>
                  </a:moveTo>
                  <a:cubicBezTo>
                    <a:pt x="776" y="0"/>
                    <a:pt x="529" y="112"/>
                    <a:pt x="368" y="353"/>
                  </a:cubicBezTo>
                  <a:cubicBezTo>
                    <a:pt x="1" y="1021"/>
                    <a:pt x="234" y="1888"/>
                    <a:pt x="635" y="2455"/>
                  </a:cubicBezTo>
                  <a:cubicBezTo>
                    <a:pt x="868" y="2755"/>
                    <a:pt x="1135" y="2989"/>
                    <a:pt x="1435" y="3222"/>
                  </a:cubicBezTo>
                  <a:cubicBezTo>
                    <a:pt x="1702" y="3422"/>
                    <a:pt x="2036" y="3456"/>
                    <a:pt x="2302" y="3656"/>
                  </a:cubicBezTo>
                  <a:cubicBezTo>
                    <a:pt x="2403" y="3726"/>
                    <a:pt x="2521" y="3757"/>
                    <a:pt x="2643" y="3757"/>
                  </a:cubicBezTo>
                  <a:cubicBezTo>
                    <a:pt x="2927" y="3757"/>
                    <a:pt x="3230" y="3589"/>
                    <a:pt x="3370" y="3356"/>
                  </a:cubicBezTo>
                  <a:cubicBezTo>
                    <a:pt x="3603" y="2989"/>
                    <a:pt x="3437" y="2588"/>
                    <a:pt x="3136" y="2355"/>
                  </a:cubicBezTo>
                  <a:cubicBezTo>
                    <a:pt x="3136" y="2321"/>
                    <a:pt x="3136" y="2321"/>
                    <a:pt x="3136" y="2321"/>
                  </a:cubicBezTo>
                  <a:cubicBezTo>
                    <a:pt x="3103" y="2221"/>
                    <a:pt x="3070" y="2121"/>
                    <a:pt x="3003" y="2021"/>
                  </a:cubicBezTo>
                  <a:cubicBezTo>
                    <a:pt x="2970" y="1955"/>
                    <a:pt x="2936" y="1854"/>
                    <a:pt x="2869" y="1788"/>
                  </a:cubicBezTo>
                  <a:cubicBezTo>
                    <a:pt x="2769" y="1554"/>
                    <a:pt x="2669" y="1321"/>
                    <a:pt x="2536" y="1087"/>
                  </a:cubicBezTo>
                  <a:cubicBezTo>
                    <a:pt x="2236" y="654"/>
                    <a:pt x="1769" y="120"/>
                    <a:pt x="1235" y="20"/>
                  </a:cubicBezTo>
                  <a:cubicBezTo>
                    <a:pt x="1170" y="7"/>
                    <a:pt x="1104" y="0"/>
                    <a:pt x="104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1"/>
            <p:cNvSpPr/>
            <p:nvPr/>
          </p:nvSpPr>
          <p:spPr>
            <a:xfrm>
              <a:off x="1849000" y="3005650"/>
              <a:ext cx="66725" cy="70450"/>
            </a:xfrm>
            <a:custGeom>
              <a:avLst/>
              <a:gdLst/>
              <a:ahLst/>
              <a:cxnLst/>
              <a:rect l="l" t="t" r="r" b="b"/>
              <a:pathLst>
                <a:path w="2669" h="2818" extrusionOk="0">
                  <a:moveTo>
                    <a:pt x="798" y="1"/>
                  </a:moveTo>
                  <a:cubicBezTo>
                    <a:pt x="647" y="1"/>
                    <a:pt x="499" y="43"/>
                    <a:pt x="367" y="145"/>
                  </a:cubicBezTo>
                  <a:cubicBezTo>
                    <a:pt x="0" y="445"/>
                    <a:pt x="0" y="1012"/>
                    <a:pt x="167" y="1413"/>
                  </a:cubicBezTo>
                  <a:cubicBezTo>
                    <a:pt x="300" y="1846"/>
                    <a:pt x="601" y="2213"/>
                    <a:pt x="901" y="2547"/>
                  </a:cubicBezTo>
                  <a:cubicBezTo>
                    <a:pt x="1055" y="2735"/>
                    <a:pt x="1288" y="2818"/>
                    <a:pt x="1524" y="2818"/>
                  </a:cubicBezTo>
                  <a:cubicBezTo>
                    <a:pt x="1747" y="2818"/>
                    <a:pt x="1973" y="2743"/>
                    <a:pt x="2135" y="2613"/>
                  </a:cubicBezTo>
                  <a:cubicBezTo>
                    <a:pt x="2502" y="2347"/>
                    <a:pt x="2669" y="1780"/>
                    <a:pt x="2402" y="1379"/>
                  </a:cubicBezTo>
                  <a:cubicBezTo>
                    <a:pt x="2168" y="1079"/>
                    <a:pt x="2002" y="745"/>
                    <a:pt x="1735" y="479"/>
                  </a:cubicBezTo>
                  <a:cubicBezTo>
                    <a:pt x="1503" y="223"/>
                    <a:pt x="1142" y="1"/>
                    <a:pt x="79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1"/>
            <p:cNvSpPr/>
            <p:nvPr/>
          </p:nvSpPr>
          <p:spPr>
            <a:xfrm>
              <a:off x="2663750" y="3567875"/>
              <a:ext cx="75900" cy="171350"/>
            </a:xfrm>
            <a:custGeom>
              <a:avLst/>
              <a:gdLst/>
              <a:ahLst/>
              <a:cxnLst/>
              <a:rect l="l" t="t" r="r" b="b"/>
              <a:pathLst>
                <a:path w="3036" h="6854" extrusionOk="0">
                  <a:moveTo>
                    <a:pt x="1052" y="1"/>
                  </a:moveTo>
                  <a:cubicBezTo>
                    <a:pt x="884" y="1"/>
                    <a:pt x="729" y="93"/>
                    <a:pt x="701" y="306"/>
                  </a:cubicBezTo>
                  <a:cubicBezTo>
                    <a:pt x="601" y="939"/>
                    <a:pt x="234" y="1506"/>
                    <a:pt x="134" y="2140"/>
                  </a:cubicBezTo>
                  <a:cubicBezTo>
                    <a:pt x="0" y="2774"/>
                    <a:pt x="0" y="3408"/>
                    <a:pt x="33" y="4042"/>
                  </a:cubicBezTo>
                  <a:cubicBezTo>
                    <a:pt x="98" y="4939"/>
                    <a:pt x="377" y="6853"/>
                    <a:pt x="1613" y="6853"/>
                  </a:cubicBezTo>
                  <a:cubicBezTo>
                    <a:pt x="1663" y="6853"/>
                    <a:pt x="1715" y="6850"/>
                    <a:pt x="1768" y="6844"/>
                  </a:cubicBezTo>
                  <a:cubicBezTo>
                    <a:pt x="3036" y="6677"/>
                    <a:pt x="2368" y="5009"/>
                    <a:pt x="2168" y="4308"/>
                  </a:cubicBezTo>
                  <a:cubicBezTo>
                    <a:pt x="2002" y="3708"/>
                    <a:pt x="1935" y="3074"/>
                    <a:pt x="1835" y="2474"/>
                  </a:cubicBezTo>
                  <a:cubicBezTo>
                    <a:pt x="1768" y="1807"/>
                    <a:pt x="1568" y="1106"/>
                    <a:pt x="1535" y="439"/>
                  </a:cubicBezTo>
                  <a:cubicBezTo>
                    <a:pt x="1535" y="170"/>
                    <a:pt x="1280" y="1"/>
                    <a:pt x="1052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1"/>
            <p:cNvSpPr/>
            <p:nvPr/>
          </p:nvSpPr>
          <p:spPr>
            <a:xfrm>
              <a:off x="2519475" y="3497025"/>
              <a:ext cx="81750" cy="286750"/>
            </a:xfrm>
            <a:custGeom>
              <a:avLst/>
              <a:gdLst/>
              <a:ahLst/>
              <a:cxnLst/>
              <a:rect l="l" t="t" r="r" b="b"/>
              <a:pathLst>
                <a:path w="3270" h="11470" extrusionOk="0">
                  <a:moveTo>
                    <a:pt x="1702" y="1"/>
                  </a:moveTo>
                  <a:cubicBezTo>
                    <a:pt x="1628" y="1"/>
                    <a:pt x="1556" y="31"/>
                    <a:pt x="1501" y="104"/>
                  </a:cubicBezTo>
                  <a:cubicBezTo>
                    <a:pt x="1235" y="438"/>
                    <a:pt x="1201" y="771"/>
                    <a:pt x="1101" y="1171"/>
                  </a:cubicBezTo>
                  <a:cubicBezTo>
                    <a:pt x="968" y="1638"/>
                    <a:pt x="801" y="2072"/>
                    <a:pt x="601" y="2506"/>
                  </a:cubicBezTo>
                  <a:cubicBezTo>
                    <a:pt x="200" y="3607"/>
                    <a:pt x="0" y="4607"/>
                    <a:pt x="167" y="5808"/>
                  </a:cubicBezTo>
                  <a:cubicBezTo>
                    <a:pt x="301" y="6909"/>
                    <a:pt x="467" y="8043"/>
                    <a:pt x="901" y="9077"/>
                  </a:cubicBezTo>
                  <a:cubicBezTo>
                    <a:pt x="1201" y="9844"/>
                    <a:pt x="1535" y="11012"/>
                    <a:pt x="2335" y="11412"/>
                  </a:cubicBezTo>
                  <a:cubicBezTo>
                    <a:pt x="2428" y="11451"/>
                    <a:pt x="2528" y="11470"/>
                    <a:pt x="2627" y="11470"/>
                  </a:cubicBezTo>
                  <a:cubicBezTo>
                    <a:pt x="2955" y="11470"/>
                    <a:pt x="3269" y="11263"/>
                    <a:pt x="3269" y="10878"/>
                  </a:cubicBezTo>
                  <a:cubicBezTo>
                    <a:pt x="3236" y="10111"/>
                    <a:pt x="3002" y="9277"/>
                    <a:pt x="2802" y="8543"/>
                  </a:cubicBezTo>
                  <a:cubicBezTo>
                    <a:pt x="2535" y="7643"/>
                    <a:pt x="2402" y="6709"/>
                    <a:pt x="2269" y="5775"/>
                  </a:cubicBezTo>
                  <a:cubicBezTo>
                    <a:pt x="2135" y="4807"/>
                    <a:pt x="1968" y="3840"/>
                    <a:pt x="1868" y="2873"/>
                  </a:cubicBezTo>
                  <a:cubicBezTo>
                    <a:pt x="1835" y="2439"/>
                    <a:pt x="1835" y="2039"/>
                    <a:pt x="1902" y="1605"/>
                  </a:cubicBezTo>
                  <a:cubicBezTo>
                    <a:pt x="1968" y="1238"/>
                    <a:pt x="1935" y="771"/>
                    <a:pt x="2068" y="438"/>
                  </a:cubicBezTo>
                  <a:cubicBezTo>
                    <a:pt x="2117" y="219"/>
                    <a:pt x="1901" y="1"/>
                    <a:pt x="1702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1"/>
            <p:cNvSpPr/>
            <p:nvPr/>
          </p:nvSpPr>
          <p:spPr>
            <a:xfrm>
              <a:off x="2566525" y="3358225"/>
              <a:ext cx="78325" cy="91425"/>
            </a:xfrm>
            <a:custGeom>
              <a:avLst/>
              <a:gdLst/>
              <a:ahLst/>
              <a:cxnLst/>
              <a:rect l="l" t="t" r="r" b="b"/>
              <a:pathLst>
                <a:path w="3133" h="3657" extrusionOk="0">
                  <a:moveTo>
                    <a:pt x="2560" y="0"/>
                  </a:moveTo>
                  <a:cubicBezTo>
                    <a:pt x="2414" y="0"/>
                    <a:pt x="2266" y="41"/>
                    <a:pt x="2155" y="119"/>
                  </a:cubicBezTo>
                  <a:cubicBezTo>
                    <a:pt x="1654" y="552"/>
                    <a:pt x="1321" y="953"/>
                    <a:pt x="1020" y="1553"/>
                  </a:cubicBezTo>
                  <a:cubicBezTo>
                    <a:pt x="720" y="2120"/>
                    <a:pt x="520" y="2687"/>
                    <a:pt x="153" y="3188"/>
                  </a:cubicBezTo>
                  <a:cubicBezTo>
                    <a:pt x="1" y="3442"/>
                    <a:pt x="216" y="3657"/>
                    <a:pt x="430" y="3657"/>
                  </a:cubicBezTo>
                  <a:cubicBezTo>
                    <a:pt x="497" y="3657"/>
                    <a:pt x="564" y="3636"/>
                    <a:pt x="620" y="3588"/>
                  </a:cubicBezTo>
                  <a:cubicBezTo>
                    <a:pt x="1154" y="3121"/>
                    <a:pt x="1754" y="2754"/>
                    <a:pt x="2255" y="2287"/>
                  </a:cubicBezTo>
                  <a:cubicBezTo>
                    <a:pt x="2788" y="1753"/>
                    <a:pt x="2988" y="1253"/>
                    <a:pt x="3089" y="519"/>
                  </a:cubicBezTo>
                  <a:cubicBezTo>
                    <a:pt x="3133" y="163"/>
                    <a:pt x="2851" y="0"/>
                    <a:pt x="256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51"/>
            <p:cNvSpPr/>
            <p:nvPr/>
          </p:nvSpPr>
          <p:spPr>
            <a:xfrm>
              <a:off x="2651550" y="3249500"/>
              <a:ext cx="19725" cy="55900"/>
            </a:xfrm>
            <a:custGeom>
              <a:avLst/>
              <a:gdLst/>
              <a:ahLst/>
              <a:cxnLst/>
              <a:rect l="l" t="t" r="r" b="b"/>
              <a:pathLst>
                <a:path w="789" h="2236" extrusionOk="0">
                  <a:moveTo>
                    <a:pt x="533" y="0"/>
                  </a:moveTo>
                  <a:cubicBezTo>
                    <a:pt x="394" y="0"/>
                    <a:pt x="241" y="110"/>
                    <a:pt x="221" y="265"/>
                  </a:cubicBezTo>
                  <a:cubicBezTo>
                    <a:pt x="155" y="832"/>
                    <a:pt x="121" y="1399"/>
                    <a:pt x="21" y="1933"/>
                  </a:cubicBezTo>
                  <a:cubicBezTo>
                    <a:pt x="1" y="2115"/>
                    <a:pt x="152" y="2235"/>
                    <a:pt x="282" y="2235"/>
                  </a:cubicBezTo>
                  <a:cubicBezTo>
                    <a:pt x="366" y="2235"/>
                    <a:pt x="442" y="2184"/>
                    <a:pt x="455" y="2066"/>
                  </a:cubicBezTo>
                  <a:cubicBezTo>
                    <a:pt x="521" y="1732"/>
                    <a:pt x="555" y="1432"/>
                    <a:pt x="622" y="1099"/>
                  </a:cubicBezTo>
                  <a:cubicBezTo>
                    <a:pt x="722" y="765"/>
                    <a:pt x="788" y="532"/>
                    <a:pt x="755" y="198"/>
                  </a:cubicBezTo>
                  <a:cubicBezTo>
                    <a:pt x="727" y="58"/>
                    <a:pt x="634" y="0"/>
                    <a:pt x="53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51"/>
            <p:cNvSpPr/>
            <p:nvPr/>
          </p:nvSpPr>
          <p:spPr>
            <a:xfrm>
              <a:off x="2918100" y="3249125"/>
              <a:ext cx="125925" cy="244675"/>
            </a:xfrm>
            <a:custGeom>
              <a:avLst/>
              <a:gdLst/>
              <a:ahLst/>
              <a:cxnLst/>
              <a:rect l="l" t="t" r="r" b="b"/>
              <a:pathLst>
                <a:path w="5037" h="9787" extrusionOk="0">
                  <a:moveTo>
                    <a:pt x="894" y="0"/>
                  </a:moveTo>
                  <a:cubicBezTo>
                    <a:pt x="624" y="0"/>
                    <a:pt x="334" y="176"/>
                    <a:pt x="300" y="513"/>
                  </a:cubicBezTo>
                  <a:cubicBezTo>
                    <a:pt x="167" y="1581"/>
                    <a:pt x="0" y="2748"/>
                    <a:pt x="133" y="3816"/>
                  </a:cubicBezTo>
                  <a:cubicBezTo>
                    <a:pt x="267" y="4750"/>
                    <a:pt x="600" y="5450"/>
                    <a:pt x="1034" y="6251"/>
                  </a:cubicBezTo>
                  <a:cubicBezTo>
                    <a:pt x="1434" y="7018"/>
                    <a:pt x="2068" y="7518"/>
                    <a:pt x="2569" y="8185"/>
                  </a:cubicBezTo>
                  <a:cubicBezTo>
                    <a:pt x="2802" y="8519"/>
                    <a:pt x="3036" y="8853"/>
                    <a:pt x="3302" y="9153"/>
                  </a:cubicBezTo>
                  <a:cubicBezTo>
                    <a:pt x="3569" y="9453"/>
                    <a:pt x="3803" y="9787"/>
                    <a:pt x="4236" y="9787"/>
                  </a:cubicBezTo>
                  <a:cubicBezTo>
                    <a:pt x="4670" y="9787"/>
                    <a:pt x="4970" y="9386"/>
                    <a:pt x="5004" y="8986"/>
                  </a:cubicBezTo>
                  <a:cubicBezTo>
                    <a:pt x="5037" y="8552"/>
                    <a:pt x="4837" y="8219"/>
                    <a:pt x="4570" y="7919"/>
                  </a:cubicBezTo>
                  <a:cubicBezTo>
                    <a:pt x="4303" y="7618"/>
                    <a:pt x="4003" y="7251"/>
                    <a:pt x="3703" y="6985"/>
                  </a:cubicBezTo>
                  <a:cubicBezTo>
                    <a:pt x="3402" y="6684"/>
                    <a:pt x="2969" y="6518"/>
                    <a:pt x="2635" y="6251"/>
                  </a:cubicBezTo>
                  <a:cubicBezTo>
                    <a:pt x="2268" y="6017"/>
                    <a:pt x="2135" y="5617"/>
                    <a:pt x="1901" y="5250"/>
                  </a:cubicBezTo>
                  <a:cubicBezTo>
                    <a:pt x="1635" y="4816"/>
                    <a:pt x="1468" y="4383"/>
                    <a:pt x="1334" y="3882"/>
                  </a:cubicBezTo>
                  <a:cubicBezTo>
                    <a:pt x="1101" y="2815"/>
                    <a:pt x="1268" y="1614"/>
                    <a:pt x="1368" y="513"/>
                  </a:cubicBezTo>
                  <a:cubicBezTo>
                    <a:pt x="1401" y="167"/>
                    <a:pt x="1157" y="0"/>
                    <a:pt x="89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1"/>
            <p:cNvSpPr/>
            <p:nvPr/>
          </p:nvSpPr>
          <p:spPr>
            <a:xfrm>
              <a:off x="2950925" y="3521500"/>
              <a:ext cx="116450" cy="273450"/>
            </a:xfrm>
            <a:custGeom>
              <a:avLst/>
              <a:gdLst/>
              <a:ahLst/>
              <a:cxnLst/>
              <a:rect l="l" t="t" r="r" b="b"/>
              <a:pathLst>
                <a:path w="4658" h="10938" extrusionOk="0">
                  <a:moveTo>
                    <a:pt x="3457" y="1"/>
                  </a:moveTo>
                  <a:cubicBezTo>
                    <a:pt x="3324" y="1"/>
                    <a:pt x="3190" y="76"/>
                    <a:pt x="3157" y="226"/>
                  </a:cubicBezTo>
                  <a:cubicBezTo>
                    <a:pt x="2990" y="1060"/>
                    <a:pt x="2790" y="1827"/>
                    <a:pt x="2690" y="2661"/>
                  </a:cubicBezTo>
                  <a:cubicBezTo>
                    <a:pt x="2590" y="3595"/>
                    <a:pt x="2423" y="4462"/>
                    <a:pt x="2089" y="5363"/>
                  </a:cubicBezTo>
                  <a:cubicBezTo>
                    <a:pt x="1823" y="6130"/>
                    <a:pt x="1456" y="6864"/>
                    <a:pt x="1055" y="7564"/>
                  </a:cubicBezTo>
                  <a:cubicBezTo>
                    <a:pt x="822" y="7931"/>
                    <a:pt x="622" y="8298"/>
                    <a:pt x="455" y="8699"/>
                  </a:cubicBezTo>
                  <a:cubicBezTo>
                    <a:pt x="221" y="9132"/>
                    <a:pt x="188" y="9432"/>
                    <a:pt x="88" y="9899"/>
                  </a:cubicBezTo>
                  <a:cubicBezTo>
                    <a:pt x="1" y="10393"/>
                    <a:pt x="344" y="10938"/>
                    <a:pt x="831" y="10938"/>
                  </a:cubicBezTo>
                  <a:cubicBezTo>
                    <a:pt x="903" y="10938"/>
                    <a:pt x="978" y="10926"/>
                    <a:pt x="1055" y="10900"/>
                  </a:cubicBezTo>
                  <a:cubicBezTo>
                    <a:pt x="2023" y="10567"/>
                    <a:pt x="2623" y="9766"/>
                    <a:pt x="3157" y="8899"/>
                  </a:cubicBezTo>
                  <a:cubicBezTo>
                    <a:pt x="3691" y="8031"/>
                    <a:pt x="4024" y="7164"/>
                    <a:pt x="4291" y="6197"/>
                  </a:cubicBezTo>
                  <a:cubicBezTo>
                    <a:pt x="4591" y="5163"/>
                    <a:pt x="4658" y="4129"/>
                    <a:pt x="4625" y="3095"/>
                  </a:cubicBezTo>
                  <a:cubicBezTo>
                    <a:pt x="4591" y="2561"/>
                    <a:pt x="4491" y="2094"/>
                    <a:pt x="4324" y="1593"/>
                  </a:cubicBezTo>
                  <a:cubicBezTo>
                    <a:pt x="4291" y="1393"/>
                    <a:pt x="4258" y="1193"/>
                    <a:pt x="4191" y="993"/>
                  </a:cubicBezTo>
                  <a:cubicBezTo>
                    <a:pt x="4058" y="726"/>
                    <a:pt x="3857" y="526"/>
                    <a:pt x="3757" y="226"/>
                  </a:cubicBezTo>
                  <a:cubicBezTo>
                    <a:pt x="3724" y="76"/>
                    <a:pt x="3591" y="1"/>
                    <a:pt x="345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1"/>
            <p:cNvSpPr/>
            <p:nvPr/>
          </p:nvSpPr>
          <p:spPr>
            <a:xfrm>
              <a:off x="3057350" y="3624575"/>
              <a:ext cx="327775" cy="337150"/>
            </a:xfrm>
            <a:custGeom>
              <a:avLst/>
              <a:gdLst/>
              <a:ahLst/>
              <a:cxnLst/>
              <a:rect l="l" t="t" r="r" b="b"/>
              <a:pathLst>
                <a:path w="13111" h="13486" extrusionOk="0">
                  <a:moveTo>
                    <a:pt x="12150" y="1"/>
                  </a:moveTo>
                  <a:cubicBezTo>
                    <a:pt x="12074" y="1"/>
                    <a:pt x="11993" y="13"/>
                    <a:pt x="11909" y="39"/>
                  </a:cubicBezTo>
                  <a:cubicBezTo>
                    <a:pt x="11242" y="206"/>
                    <a:pt x="10875" y="673"/>
                    <a:pt x="10608" y="1307"/>
                  </a:cubicBezTo>
                  <a:cubicBezTo>
                    <a:pt x="10375" y="1907"/>
                    <a:pt x="10108" y="2507"/>
                    <a:pt x="9841" y="3108"/>
                  </a:cubicBezTo>
                  <a:cubicBezTo>
                    <a:pt x="9207" y="4476"/>
                    <a:pt x="8340" y="5743"/>
                    <a:pt x="7373" y="6911"/>
                  </a:cubicBezTo>
                  <a:cubicBezTo>
                    <a:pt x="6939" y="7478"/>
                    <a:pt x="6472" y="8045"/>
                    <a:pt x="5938" y="8545"/>
                  </a:cubicBezTo>
                  <a:cubicBezTo>
                    <a:pt x="5438" y="9012"/>
                    <a:pt x="4837" y="9379"/>
                    <a:pt x="4270" y="9779"/>
                  </a:cubicBezTo>
                  <a:cubicBezTo>
                    <a:pt x="3637" y="10246"/>
                    <a:pt x="3003" y="10713"/>
                    <a:pt x="2336" y="11180"/>
                  </a:cubicBezTo>
                  <a:cubicBezTo>
                    <a:pt x="2035" y="11380"/>
                    <a:pt x="1735" y="11614"/>
                    <a:pt x="1435" y="11814"/>
                  </a:cubicBezTo>
                  <a:cubicBezTo>
                    <a:pt x="1268" y="11948"/>
                    <a:pt x="835" y="12314"/>
                    <a:pt x="634" y="12314"/>
                  </a:cubicBezTo>
                  <a:cubicBezTo>
                    <a:pt x="1" y="12314"/>
                    <a:pt x="34" y="13215"/>
                    <a:pt x="634" y="13282"/>
                  </a:cubicBezTo>
                  <a:cubicBezTo>
                    <a:pt x="943" y="13313"/>
                    <a:pt x="1165" y="13486"/>
                    <a:pt x="1460" y="13486"/>
                  </a:cubicBezTo>
                  <a:cubicBezTo>
                    <a:pt x="1485" y="13486"/>
                    <a:pt x="1510" y="13485"/>
                    <a:pt x="1535" y="13482"/>
                  </a:cubicBezTo>
                  <a:cubicBezTo>
                    <a:pt x="1902" y="13482"/>
                    <a:pt x="2269" y="13382"/>
                    <a:pt x="2636" y="13282"/>
                  </a:cubicBezTo>
                  <a:cubicBezTo>
                    <a:pt x="3470" y="13015"/>
                    <a:pt x="4270" y="12648"/>
                    <a:pt x="5071" y="12214"/>
                  </a:cubicBezTo>
                  <a:cubicBezTo>
                    <a:pt x="5805" y="11847"/>
                    <a:pt x="6505" y="11414"/>
                    <a:pt x="7172" y="10947"/>
                  </a:cubicBezTo>
                  <a:cubicBezTo>
                    <a:pt x="7840" y="10446"/>
                    <a:pt x="8373" y="9846"/>
                    <a:pt x="8940" y="9246"/>
                  </a:cubicBezTo>
                  <a:cubicBezTo>
                    <a:pt x="10075" y="8011"/>
                    <a:pt x="11142" y="6577"/>
                    <a:pt x="11909" y="5076"/>
                  </a:cubicBezTo>
                  <a:cubicBezTo>
                    <a:pt x="12309" y="4342"/>
                    <a:pt x="12676" y="3542"/>
                    <a:pt x="12910" y="2708"/>
                  </a:cubicBezTo>
                  <a:cubicBezTo>
                    <a:pt x="13010" y="2341"/>
                    <a:pt x="13110" y="1907"/>
                    <a:pt x="13110" y="1540"/>
                  </a:cubicBezTo>
                  <a:cubicBezTo>
                    <a:pt x="13110" y="1340"/>
                    <a:pt x="13110" y="1140"/>
                    <a:pt x="13043" y="940"/>
                  </a:cubicBezTo>
                  <a:cubicBezTo>
                    <a:pt x="13020" y="869"/>
                    <a:pt x="12930" y="599"/>
                    <a:pt x="12902" y="599"/>
                  </a:cubicBezTo>
                  <a:cubicBezTo>
                    <a:pt x="12892" y="599"/>
                    <a:pt x="12890" y="638"/>
                    <a:pt x="12905" y="741"/>
                  </a:cubicBezTo>
                  <a:lnTo>
                    <a:pt x="12905" y="741"/>
                  </a:lnTo>
                  <a:cubicBezTo>
                    <a:pt x="12839" y="334"/>
                    <a:pt x="12550" y="1"/>
                    <a:pt x="1215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1"/>
            <p:cNvSpPr/>
            <p:nvPr/>
          </p:nvSpPr>
          <p:spPr>
            <a:xfrm>
              <a:off x="3369050" y="3402875"/>
              <a:ext cx="140325" cy="189350"/>
            </a:xfrm>
            <a:custGeom>
              <a:avLst/>
              <a:gdLst/>
              <a:ahLst/>
              <a:cxnLst/>
              <a:rect l="l" t="t" r="r" b="b"/>
              <a:pathLst>
                <a:path w="5613" h="7574" extrusionOk="0">
                  <a:moveTo>
                    <a:pt x="4645" y="1"/>
                  </a:moveTo>
                  <a:cubicBezTo>
                    <a:pt x="3944" y="34"/>
                    <a:pt x="3444" y="601"/>
                    <a:pt x="3110" y="1168"/>
                  </a:cubicBezTo>
                  <a:cubicBezTo>
                    <a:pt x="2777" y="1769"/>
                    <a:pt x="2477" y="2369"/>
                    <a:pt x="2143" y="2969"/>
                  </a:cubicBezTo>
                  <a:cubicBezTo>
                    <a:pt x="1776" y="3570"/>
                    <a:pt x="1543" y="4237"/>
                    <a:pt x="1209" y="4837"/>
                  </a:cubicBezTo>
                  <a:cubicBezTo>
                    <a:pt x="876" y="5438"/>
                    <a:pt x="709" y="6172"/>
                    <a:pt x="275" y="6739"/>
                  </a:cubicBezTo>
                  <a:cubicBezTo>
                    <a:pt x="1" y="7138"/>
                    <a:pt x="379" y="7574"/>
                    <a:pt x="768" y="7574"/>
                  </a:cubicBezTo>
                  <a:cubicBezTo>
                    <a:pt x="900" y="7574"/>
                    <a:pt x="1033" y="7524"/>
                    <a:pt x="1142" y="7406"/>
                  </a:cubicBezTo>
                  <a:cubicBezTo>
                    <a:pt x="1409" y="7139"/>
                    <a:pt x="1810" y="7006"/>
                    <a:pt x="2110" y="6739"/>
                  </a:cubicBezTo>
                  <a:cubicBezTo>
                    <a:pt x="2343" y="6539"/>
                    <a:pt x="2543" y="6272"/>
                    <a:pt x="2810" y="6038"/>
                  </a:cubicBezTo>
                  <a:cubicBezTo>
                    <a:pt x="3311" y="5605"/>
                    <a:pt x="3711" y="5038"/>
                    <a:pt x="4145" y="4504"/>
                  </a:cubicBezTo>
                  <a:cubicBezTo>
                    <a:pt x="4645" y="3937"/>
                    <a:pt x="5112" y="3236"/>
                    <a:pt x="5379" y="2536"/>
                  </a:cubicBezTo>
                  <a:cubicBezTo>
                    <a:pt x="5612" y="1869"/>
                    <a:pt x="5512" y="1235"/>
                    <a:pt x="5379" y="568"/>
                  </a:cubicBezTo>
                  <a:cubicBezTo>
                    <a:pt x="5312" y="267"/>
                    <a:pt x="4945" y="1"/>
                    <a:pt x="464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1"/>
            <p:cNvSpPr/>
            <p:nvPr/>
          </p:nvSpPr>
          <p:spPr>
            <a:xfrm>
              <a:off x="3490175" y="3199425"/>
              <a:ext cx="127600" cy="166650"/>
            </a:xfrm>
            <a:custGeom>
              <a:avLst/>
              <a:gdLst/>
              <a:ahLst/>
              <a:cxnLst/>
              <a:rect l="l" t="t" r="r" b="b"/>
              <a:pathLst>
                <a:path w="5104" h="6666" extrusionOk="0">
                  <a:moveTo>
                    <a:pt x="3971" y="1"/>
                  </a:moveTo>
                  <a:cubicBezTo>
                    <a:pt x="3903" y="1"/>
                    <a:pt x="3835" y="11"/>
                    <a:pt x="3769" y="33"/>
                  </a:cubicBezTo>
                  <a:cubicBezTo>
                    <a:pt x="2635" y="433"/>
                    <a:pt x="2335" y="1634"/>
                    <a:pt x="1801" y="2601"/>
                  </a:cubicBezTo>
                  <a:cubicBezTo>
                    <a:pt x="1268" y="3502"/>
                    <a:pt x="867" y="4469"/>
                    <a:pt x="267" y="5303"/>
                  </a:cubicBezTo>
                  <a:cubicBezTo>
                    <a:pt x="0" y="5670"/>
                    <a:pt x="167" y="6204"/>
                    <a:pt x="500" y="6471"/>
                  </a:cubicBezTo>
                  <a:cubicBezTo>
                    <a:pt x="679" y="6604"/>
                    <a:pt x="863" y="6665"/>
                    <a:pt x="1046" y="6665"/>
                  </a:cubicBezTo>
                  <a:cubicBezTo>
                    <a:pt x="1274" y="6665"/>
                    <a:pt x="1498" y="6571"/>
                    <a:pt x="1701" y="6404"/>
                  </a:cubicBezTo>
                  <a:cubicBezTo>
                    <a:pt x="2602" y="5670"/>
                    <a:pt x="3069" y="4803"/>
                    <a:pt x="3703" y="3869"/>
                  </a:cubicBezTo>
                  <a:cubicBezTo>
                    <a:pt x="4370" y="2902"/>
                    <a:pt x="5104" y="1834"/>
                    <a:pt x="4803" y="633"/>
                  </a:cubicBezTo>
                  <a:cubicBezTo>
                    <a:pt x="4692" y="270"/>
                    <a:pt x="4323" y="1"/>
                    <a:pt x="397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1"/>
            <p:cNvSpPr/>
            <p:nvPr/>
          </p:nvSpPr>
          <p:spPr>
            <a:xfrm>
              <a:off x="3603575" y="3072050"/>
              <a:ext cx="91750" cy="101175"/>
            </a:xfrm>
            <a:custGeom>
              <a:avLst/>
              <a:gdLst/>
              <a:ahLst/>
              <a:cxnLst/>
              <a:rect l="l" t="t" r="r" b="b"/>
              <a:pathLst>
                <a:path w="3670" h="4047" extrusionOk="0">
                  <a:moveTo>
                    <a:pt x="2835" y="1"/>
                  </a:moveTo>
                  <a:cubicBezTo>
                    <a:pt x="2778" y="1"/>
                    <a:pt x="2722" y="8"/>
                    <a:pt x="2669" y="24"/>
                  </a:cubicBezTo>
                  <a:cubicBezTo>
                    <a:pt x="1969" y="258"/>
                    <a:pt x="1535" y="691"/>
                    <a:pt x="1235" y="1358"/>
                  </a:cubicBezTo>
                  <a:cubicBezTo>
                    <a:pt x="935" y="1959"/>
                    <a:pt x="634" y="2526"/>
                    <a:pt x="301" y="3093"/>
                  </a:cubicBezTo>
                  <a:cubicBezTo>
                    <a:pt x="1" y="3578"/>
                    <a:pt x="451" y="4046"/>
                    <a:pt x="901" y="4046"/>
                  </a:cubicBezTo>
                  <a:cubicBezTo>
                    <a:pt x="1101" y="4046"/>
                    <a:pt x="1301" y="3953"/>
                    <a:pt x="1435" y="3727"/>
                  </a:cubicBezTo>
                  <a:cubicBezTo>
                    <a:pt x="1635" y="3460"/>
                    <a:pt x="1802" y="3193"/>
                    <a:pt x="2069" y="2993"/>
                  </a:cubicBezTo>
                  <a:cubicBezTo>
                    <a:pt x="2336" y="2759"/>
                    <a:pt x="2602" y="2593"/>
                    <a:pt x="2836" y="2326"/>
                  </a:cubicBezTo>
                  <a:cubicBezTo>
                    <a:pt x="3336" y="1825"/>
                    <a:pt x="3670" y="1292"/>
                    <a:pt x="3536" y="525"/>
                  </a:cubicBezTo>
                  <a:cubicBezTo>
                    <a:pt x="3480" y="215"/>
                    <a:pt x="3140" y="1"/>
                    <a:pt x="283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1"/>
            <p:cNvSpPr/>
            <p:nvPr/>
          </p:nvSpPr>
          <p:spPr>
            <a:xfrm>
              <a:off x="3681125" y="2999125"/>
              <a:ext cx="86750" cy="69900"/>
            </a:xfrm>
            <a:custGeom>
              <a:avLst/>
              <a:gdLst/>
              <a:ahLst/>
              <a:cxnLst/>
              <a:rect l="l" t="t" r="r" b="b"/>
              <a:pathLst>
                <a:path w="3470" h="2796" extrusionOk="0">
                  <a:moveTo>
                    <a:pt x="2337" y="1"/>
                  </a:moveTo>
                  <a:cubicBezTo>
                    <a:pt x="1568" y="1"/>
                    <a:pt x="903" y="577"/>
                    <a:pt x="401" y="1107"/>
                  </a:cubicBezTo>
                  <a:cubicBezTo>
                    <a:pt x="34" y="1473"/>
                    <a:pt x="1" y="2141"/>
                    <a:pt x="401" y="2508"/>
                  </a:cubicBezTo>
                  <a:cubicBezTo>
                    <a:pt x="589" y="2695"/>
                    <a:pt x="846" y="2795"/>
                    <a:pt x="1106" y="2795"/>
                  </a:cubicBezTo>
                  <a:cubicBezTo>
                    <a:pt x="1355" y="2795"/>
                    <a:pt x="1606" y="2703"/>
                    <a:pt x="1802" y="2508"/>
                  </a:cubicBezTo>
                  <a:cubicBezTo>
                    <a:pt x="1902" y="2407"/>
                    <a:pt x="2036" y="2274"/>
                    <a:pt x="2169" y="2174"/>
                  </a:cubicBezTo>
                  <a:cubicBezTo>
                    <a:pt x="2169" y="2141"/>
                    <a:pt x="2202" y="2107"/>
                    <a:pt x="2236" y="2107"/>
                  </a:cubicBezTo>
                  <a:cubicBezTo>
                    <a:pt x="2302" y="2041"/>
                    <a:pt x="2369" y="2007"/>
                    <a:pt x="2436" y="1974"/>
                  </a:cubicBezTo>
                  <a:cubicBezTo>
                    <a:pt x="2870" y="1707"/>
                    <a:pt x="3136" y="1440"/>
                    <a:pt x="3337" y="973"/>
                  </a:cubicBezTo>
                  <a:cubicBezTo>
                    <a:pt x="3470" y="606"/>
                    <a:pt x="3136" y="173"/>
                    <a:pt x="2803" y="72"/>
                  </a:cubicBezTo>
                  <a:cubicBezTo>
                    <a:pt x="2644" y="23"/>
                    <a:pt x="2488" y="1"/>
                    <a:pt x="233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1"/>
            <p:cNvSpPr/>
            <p:nvPr/>
          </p:nvSpPr>
          <p:spPr>
            <a:xfrm>
              <a:off x="3057825" y="4031650"/>
              <a:ext cx="256400" cy="72400"/>
            </a:xfrm>
            <a:custGeom>
              <a:avLst/>
              <a:gdLst/>
              <a:ahLst/>
              <a:cxnLst/>
              <a:rect l="l" t="t" r="r" b="b"/>
              <a:pathLst>
                <a:path w="10256" h="2896" extrusionOk="0">
                  <a:moveTo>
                    <a:pt x="8988" y="1"/>
                  </a:moveTo>
                  <a:cubicBezTo>
                    <a:pt x="8588" y="1"/>
                    <a:pt x="8188" y="101"/>
                    <a:pt x="7821" y="134"/>
                  </a:cubicBezTo>
                  <a:cubicBezTo>
                    <a:pt x="7053" y="268"/>
                    <a:pt x="6286" y="401"/>
                    <a:pt x="5519" y="468"/>
                  </a:cubicBezTo>
                  <a:cubicBezTo>
                    <a:pt x="5076" y="506"/>
                    <a:pt x="4633" y="545"/>
                    <a:pt x="4190" y="545"/>
                  </a:cubicBezTo>
                  <a:cubicBezTo>
                    <a:pt x="3866" y="545"/>
                    <a:pt x="3542" y="524"/>
                    <a:pt x="3217" y="468"/>
                  </a:cubicBezTo>
                  <a:cubicBezTo>
                    <a:pt x="2850" y="401"/>
                    <a:pt x="2483" y="368"/>
                    <a:pt x="2117" y="335"/>
                  </a:cubicBezTo>
                  <a:cubicBezTo>
                    <a:pt x="1883" y="301"/>
                    <a:pt x="1249" y="335"/>
                    <a:pt x="1082" y="201"/>
                  </a:cubicBezTo>
                  <a:cubicBezTo>
                    <a:pt x="971" y="107"/>
                    <a:pt x="840" y="66"/>
                    <a:pt x="712" y="66"/>
                  </a:cubicBezTo>
                  <a:cubicBezTo>
                    <a:pt x="342" y="66"/>
                    <a:pt x="1" y="413"/>
                    <a:pt x="249" y="835"/>
                  </a:cubicBezTo>
                  <a:cubicBezTo>
                    <a:pt x="682" y="1535"/>
                    <a:pt x="1283" y="1836"/>
                    <a:pt x="2050" y="2203"/>
                  </a:cubicBezTo>
                  <a:cubicBezTo>
                    <a:pt x="2917" y="2603"/>
                    <a:pt x="3818" y="2803"/>
                    <a:pt x="4818" y="2870"/>
                  </a:cubicBezTo>
                  <a:cubicBezTo>
                    <a:pt x="5068" y="2887"/>
                    <a:pt x="5325" y="2895"/>
                    <a:pt x="5585" y="2895"/>
                  </a:cubicBezTo>
                  <a:cubicBezTo>
                    <a:pt x="6331" y="2895"/>
                    <a:pt x="7103" y="2827"/>
                    <a:pt x="7821" y="2703"/>
                  </a:cubicBezTo>
                  <a:cubicBezTo>
                    <a:pt x="8288" y="2636"/>
                    <a:pt x="8721" y="2503"/>
                    <a:pt x="9155" y="2269"/>
                  </a:cubicBezTo>
                  <a:cubicBezTo>
                    <a:pt x="9589" y="2002"/>
                    <a:pt x="9822" y="1702"/>
                    <a:pt x="10056" y="1335"/>
                  </a:cubicBezTo>
                  <a:cubicBezTo>
                    <a:pt x="10256" y="1102"/>
                    <a:pt x="10189" y="601"/>
                    <a:pt x="9955" y="401"/>
                  </a:cubicBezTo>
                  <a:cubicBezTo>
                    <a:pt x="9622" y="168"/>
                    <a:pt x="9388" y="1"/>
                    <a:pt x="898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1"/>
            <p:cNvSpPr/>
            <p:nvPr/>
          </p:nvSpPr>
          <p:spPr>
            <a:xfrm>
              <a:off x="3330050" y="3922900"/>
              <a:ext cx="165775" cy="137875"/>
            </a:xfrm>
            <a:custGeom>
              <a:avLst/>
              <a:gdLst/>
              <a:ahLst/>
              <a:cxnLst/>
              <a:rect l="l" t="t" r="r" b="b"/>
              <a:pathLst>
                <a:path w="6631" h="5515" extrusionOk="0">
                  <a:moveTo>
                    <a:pt x="5930" y="1"/>
                  </a:moveTo>
                  <a:cubicBezTo>
                    <a:pt x="5826" y="1"/>
                    <a:pt x="5724" y="26"/>
                    <a:pt x="5638" y="81"/>
                  </a:cubicBezTo>
                  <a:cubicBezTo>
                    <a:pt x="5104" y="415"/>
                    <a:pt x="4604" y="748"/>
                    <a:pt x="4137" y="1182"/>
                  </a:cubicBezTo>
                  <a:cubicBezTo>
                    <a:pt x="3670" y="1616"/>
                    <a:pt x="3269" y="2083"/>
                    <a:pt x="2769" y="2483"/>
                  </a:cubicBezTo>
                  <a:cubicBezTo>
                    <a:pt x="2269" y="2850"/>
                    <a:pt x="1735" y="3183"/>
                    <a:pt x="1235" y="3584"/>
                  </a:cubicBezTo>
                  <a:cubicBezTo>
                    <a:pt x="834" y="3884"/>
                    <a:pt x="334" y="4251"/>
                    <a:pt x="134" y="4718"/>
                  </a:cubicBezTo>
                  <a:cubicBezTo>
                    <a:pt x="0" y="5085"/>
                    <a:pt x="167" y="5485"/>
                    <a:pt x="568" y="5485"/>
                  </a:cubicBezTo>
                  <a:cubicBezTo>
                    <a:pt x="745" y="5485"/>
                    <a:pt x="894" y="5515"/>
                    <a:pt x="1052" y="5515"/>
                  </a:cubicBezTo>
                  <a:cubicBezTo>
                    <a:pt x="1131" y="5515"/>
                    <a:pt x="1212" y="5507"/>
                    <a:pt x="1301" y="5485"/>
                  </a:cubicBezTo>
                  <a:cubicBezTo>
                    <a:pt x="1635" y="5385"/>
                    <a:pt x="1969" y="5252"/>
                    <a:pt x="2269" y="5152"/>
                  </a:cubicBezTo>
                  <a:cubicBezTo>
                    <a:pt x="3003" y="4951"/>
                    <a:pt x="3770" y="4651"/>
                    <a:pt x="4370" y="4218"/>
                  </a:cubicBezTo>
                  <a:cubicBezTo>
                    <a:pt x="5638" y="3317"/>
                    <a:pt x="6438" y="2216"/>
                    <a:pt x="6605" y="648"/>
                  </a:cubicBezTo>
                  <a:cubicBezTo>
                    <a:pt x="6631" y="266"/>
                    <a:pt x="6267" y="1"/>
                    <a:pt x="593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1"/>
            <p:cNvSpPr/>
            <p:nvPr/>
          </p:nvSpPr>
          <p:spPr>
            <a:xfrm>
              <a:off x="3513525" y="3794725"/>
              <a:ext cx="144275" cy="123525"/>
            </a:xfrm>
            <a:custGeom>
              <a:avLst/>
              <a:gdLst/>
              <a:ahLst/>
              <a:cxnLst/>
              <a:rect l="l" t="t" r="r" b="b"/>
              <a:pathLst>
                <a:path w="5771" h="4941" extrusionOk="0">
                  <a:moveTo>
                    <a:pt x="4603" y="1"/>
                  </a:moveTo>
                  <a:cubicBezTo>
                    <a:pt x="4581" y="1"/>
                    <a:pt x="4559" y="2"/>
                    <a:pt x="4537" y="5"/>
                  </a:cubicBezTo>
                  <a:cubicBezTo>
                    <a:pt x="3336" y="71"/>
                    <a:pt x="2635" y="1305"/>
                    <a:pt x="1868" y="2073"/>
                  </a:cubicBezTo>
                  <a:cubicBezTo>
                    <a:pt x="1501" y="2473"/>
                    <a:pt x="1034" y="2873"/>
                    <a:pt x="701" y="3307"/>
                  </a:cubicBezTo>
                  <a:cubicBezTo>
                    <a:pt x="567" y="3474"/>
                    <a:pt x="467" y="3640"/>
                    <a:pt x="367" y="3807"/>
                  </a:cubicBezTo>
                  <a:cubicBezTo>
                    <a:pt x="367" y="3841"/>
                    <a:pt x="300" y="3907"/>
                    <a:pt x="300" y="3941"/>
                  </a:cubicBezTo>
                  <a:cubicBezTo>
                    <a:pt x="267" y="3974"/>
                    <a:pt x="234" y="4007"/>
                    <a:pt x="234" y="4074"/>
                  </a:cubicBezTo>
                  <a:lnTo>
                    <a:pt x="200" y="4074"/>
                  </a:lnTo>
                  <a:cubicBezTo>
                    <a:pt x="200" y="4074"/>
                    <a:pt x="200" y="4107"/>
                    <a:pt x="200" y="4107"/>
                  </a:cubicBezTo>
                  <a:cubicBezTo>
                    <a:pt x="0" y="4508"/>
                    <a:pt x="367" y="4841"/>
                    <a:pt x="701" y="4908"/>
                  </a:cubicBezTo>
                  <a:cubicBezTo>
                    <a:pt x="802" y="4931"/>
                    <a:pt x="909" y="4941"/>
                    <a:pt x="1018" y="4941"/>
                  </a:cubicBezTo>
                  <a:cubicBezTo>
                    <a:pt x="1554" y="4941"/>
                    <a:pt x="2159" y="4696"/>
                    <a:pt x="2602" y="4474"/>
                  </a:cubicBezTo>
                  <a:cubicBezTo>
                    <a:pt x="3336" y="4074"/>
                    <a:pt x="4070" y="3440"/>
                    <a:pt x="4637" y="2840"/>
                  </a:cubicBezTo>
                  <a:cubicBezTo>
                    <a:pt x="5304" y="2139"/>
                    <a:pt x="5771" y="1339"/>
                    <a:pt x="5304" y="438"/>
                  </a:cubicBezTo>
                  <a:cubicBezTo>
                    <a:pt x="5180" y="191"/>
                    <a:pt x="4885" y="1"/>
                    <a:pt x="460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1"/>
            <p:cNvSpPr/>
            <p:nvPr/>
          </p:nvSpPr>
          <p:spPr>
            <a:xfrm>
              <a:off x="3638400" y="3724150"/>
              <a:ext cx="126975" cy="73725"/>
            </a:xfrm>
            <a:custGeom>
              <a:avLst/>
              <a:gdLst/>
              <a:ahLst/>
              <a:cxnLst/>
              <a:rect l="l" t="t" r="r" b="b"/>
              <a:pathLst>
                <a:path w="5079" h="2949" extrusionOk="0">
                  <a:moveTo>
                    <a:pt x="3834" y="1"/>
                  </a:moveTo>
                  <a:cubicBezTo>
                    <a:pt x="2746" y="1"/>
                    <a:pt x="1868" y="624"/>
                    <a:pt x="909" y="1193"/>
                  </a:cubicBezTo>
                  <a:cubicBezTo>
                    <a:pt x="1" y="1733"/>
                    <a:pt x="542" y="2949"/>
                    <a:pt x="1382" y="2949"/>
                  </a:cubicBezTo>
                  <a:cubicBezTo>
                    <a:pt x="1529" y="2949"/>
                    <a:pt x="1685" y="2912"/>
                    <a:pt x="1843" y="2828"/>
                  </a:cubicBezTo>
                  <a:cubicBezTo>
                    <a:pt x="2811" y="2327"/>
                    <a:pt x="3978" y="1960"/>
                    <a:pt x="4679" y="1126"/>
                  </a:cubicBezTo>
                  <a:cubicBezTo>
                    <a:pt x="5079" y="693"/>
                    <a:pt x="4779" y="92"/>
                    <a:pt x="4212" y="26"/>
                  </a:cubicBezTo>
                  <a:cubicBezTo>
                    <a:pt x="4083" y="9"/>
                    <a:pt x="3957" y="1"/>
                    <a:pt x="38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1"/>
            <p:cNvSpPr/>
            <p:nvPr/>
          </p:nvSpPr>
          <p:spPr>
            <a:xfrm>
              <a:off x="3050675" y="4138875"/>
              <a:ext cx="305250" cy="116725"/>
            </a:xfrm>
            <a:custGeom>
              <a:avLst/>
              <a:gdLst/>
              <a:ahLst/>
              <a:cxnLst/>
              <a:rect l="l" t="t" r="r" b="b"/>
              <a:pathLst>
                <a:path w="12210" h="4669" extrusionOk="0">
                  <a:moveTo>
                    <a:pt x="1193" y="0"/>
                  </a:moveTo>
                  <a:cubicBezTo>
                    <a:pt x="1036" y="0"/>
                    <a:pt x="883" y="15"/>
                    <a:pt x="735" y="48"/>
                  </a:cubicBezTo>
                  <a:cubicBezTo>
                    <a:pt x="710" y="45"/>
                    <a:pt x="686" y="43"/>
                    <a:pt x="662" y="43"/>
                  </a:cubicBezTo>
                  <a:cubicBezTo>
                    <a:pt x="454" y="43"/>
                    <a:pt x="257" y="166"/>
                    <a:pt x="168" y="315"/>
                  </a:cubicBezTo>
                  <a:cubicBezTo>
                    <a:pt x="168" y="349"/>
                    <a:pt x="168" y="349"/>
                    <a:pt x="134" y="382"/>
                  </a:cubicBezTo>
                  <a:cubicBezTo>
                    <a:pt x="1" y="615"/>
                    <a:pt x="68" y="916"/>
                    <a:pt x="234" y="1116"/>
                  </a:cubicBezTo>
                  <a:cubicBezTo>
                    <a:pt x="801" y="1783"/>
                    <a:pt x="1702" y="2150"/>
                    <a:pt x="2469" y="2483"/>
                  </a:cubicBezTo>
                  <a:cubicBezTo>
                    <a:pt x="3303" y="2884"/>
                    <a:pt x="4204" y="3117"/>
                    <a:pt x="5104" y="3417"/>
                  </a:cubicBezTo>
                  <a:cubicBezTo>
                    <a:pt x="6038" y="3718"/>
                    <a:pt x="6939" y="3985"/>
                    <a:pt x="7906" y="4185"/>
                  </a:cubicBezTo>
                  <a:cubicBezTo>
                    <a:pt x="8673" y="4362"/>
                    <a:pt x="9517" y="4669"/>
                    <a:pt x="10279" y="4669"/>
                  </a:cubicBezTo>
                  <a:cubicBezTo>
                    <a:pt x="10379" y="4669"/>
                    <a:pt x="10478" y="4663"/>
                    <a:pt x="10575" y="4652"/>
                  </a:cubicBezTo>
                  <a:cubicBezTo>
                    <a:pt x="11642" y="4552"/>
                    <a:pt x="12210" y="3151"/>
                    <a:pt x="11142" y="2517"/>
                  </a:cubicBezTo>
                  <a:cubicBezTo>
                    <a:pt x="10708" y="2250"/>
                    <a:pt x="10308" y="2217"/>
                    <a:pt x="9841" y="2117"/>
                  </a:cubicBezTo>
                  <a:cubicBezTo>
                    <a:pt x="9408" y="2016"/>
                    <a:pt x="9007" y="1916"/>
                    <a:pt x="8574" y="1816"/>
                  </a:cubicBezTo>
                  <a:cubicBezTo>
                    <a:pt x="7573" y="1650"/>
                    <a:pt x="6606" y="1349"/>
                    <a:pt x="5605" y="1116"/>
                  </a:cubicBezTo>
                  <a:cubicBezTo>
                    <a:pt x="5138" y="982"/>
                    <a:pt x="4671" y="882"/>
                    <a:pt x="4237" y="782"/>
                  </a:cubicBezTo>
                  <a:cubicBezTo>
                    <a:pt x="3804" y="716"/>
                    <a:pt x="3437" y="549"/>
                    <a:pt x="3036" y="415"/>
                  </a:cubicBezTo>
                  <a:cubicBezTo>
                    <a:pt x="2477" y="229"/>
                    <a:pt x="1812" y="0"/>
                    <a:pt x="119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1"/>
            <p:cNvSpPr/>
            <p:nvPr/>
          </p:nvSpPr>
          <p:spPr>
            <a:xfrm>
              <a:off x="3337550" y="4257875"/>
              <a:ext cx="191825" cy="100675"/>
            </a:xfrm>
            <a:custGeom>
              <a:avLst/>
              <a:gdLst/>
              <a:ahLst/>
              <a:cxnLst/>
              <a:rect l="l" t="t" r="r" b="b"/>
              <a:pathLst>
                <a:path w="7673" h="4027" extrusionOk="0">
                  <a:moveTo>
                    <a:pt x="897" y="0"/>
                  </a:moveTo>
                  <a:cubicBezTo>
                    <a:pt x="609" y="0"/>
                    <a:pt x="351" y="109"/>
                    <a:pt x="234" y="425"/>
                  </a:cubicBezTo>
                  <a:cubicBezTo>
                    <a:pt x="1" y="959"/>
                    <a:pt x="634" y="1726"/>
                    <a:pt x="1035" y="2060"/>
                  </a:cubicBezTo>
                  <a:cubicBezTo>
                    <a:pt x="1602" y="2560"/>
                    <a:pt x="2302" y="2860"/>
                    <a:pt x="2969" y="3194"/>
                  </a:cubicBezTo>
                  <a:cubicBezTo>
                    <a:pt x="3803" y="3594"/>
                    <a:pt x="4671" y="3895"/>
                    <a:pt x="5571" y="3995"/>
                  </a:cubicBezTo>
                  <a:cubicBezTo>
                    <a:pt x="5750" y="4013"/>
                    <a:pt x="5934" y="4027"/>
                    <a:pt x="6117" y="4027"/>
                  </a:cubicBezTo>
                  <a:cubicBezTo>
                    <a:pt x="6584" y="4027"/>
                    <a:pt x="7047" y="3939"/>
                    <a:pt x="7406" y="3628"/>
                  </a:cubicBezTo>
                  <a:cubicBezTo>
                    <a:pt x="7673" y="3428"/>
                    <a:pt x="7639" y="3061"/>
                    <a:pt x="7539" y="2794"/>
                  </a:cubicBezTo>
                  <a:cubicBezTo>
                    <a:pt x="7239" y="2160"/>
                    <a:pt x="6639" y="1793"/>
                    <a:pt x="5905" y="1593"/>
                  </a:cubicBezTo>
                  <a:cubicBezTo>
                    <a:pt x="5104" y="1359"/>
                    <a:pt x="4337" y="1193"/>
                    <a:pt x="3570" y="892"/>
                  </a:cubicBezTo>
                  <a:cubicBezTo>
                    <a:pt x="2969" y="626"/>
                    <a:pt x="2336" y="492"/>
                    <a:pt x="1735" y="225"/>
                  </a:cubicBezTo>
                  <a:cubicBezTo>
                    <a:pt x="1502" y="109"/>
                    <a:pt x="1185" y="0"/>
                    <a:pt x="89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1"/>
            <p:cNvSpPr/>
            <p:nvPr/>
          </p:nvSpPr>
          <p:spPr>
            <a:xfrm>
              <a:off x="3532500" y="4368075"/>
              <a:ext cx="187850" cy="244875"/>
            </a:xfrm>
            <a:custGeom>
              <a:avLst/>
              <a:gdLst/>
              <a:ahLst/>
              <a:cxnLst/>
              <a:rect l="l" t="t" r="r" b="b"/>
              <a:pathLst>
                <a:path w="7514" h="9795" extrusionOk="0">
                  <a:moveTo>
                    <a:pt x="631" y="1"/>
                  </a:moveTo>
                  <a:cubicBezTo>
                    <a:pt x="303" y="1"/>
                    <a:pt x="1" y="329"/>
                    <a:pt x="208" y="721"/>
                  </a:cubicBezTo>
                  <a:cubicBezTo>
                    <a:pt x="609" y="1588"/>
                    <a:pt x="1109" y="2255"/>
                    <a:pt x="1676" y="3022"/>
                  </a:cubicBezTo>
                  <a:cubicBezTo>
                    <a:pt x="2243" y="3790"/>
                    <a:pt x="2810" y="4657"/>
                    <a:pt x="3244" y="5491"/>
                  </a:cubicBezTo>
                  <a:cubicBezTo>
                    <a:pt x="3678" y="6358"/>
                    <a:pt x="4044" y="7192"/>
                    <a:pt x="4578" y="8026"/>
                  </a:cubicBezTo>
                  <a:cubicBezTo>
                    <a:pt x="5038" y="8716"/>
                    <a:pt x="5466" y="9795"/>
                    <a:pt x="6435" y="9795"/>
                  </a:cubicBezTo>
                  <a:cubicBezTo>
                    <a:pt x="6450" y="9795"/>
                    <a:pt x="6465" y="9794"/>
                    <a:pt x="6480" y="9794"/>
                  </a:cubicBezTo>
                  <a:cubicBezTo>
                    <a:pt x="6813" y="9794"/>
                    <a:pt x="7047" y="9594"/>
                    <a:pt x="7147" y="9294"/>
                  </a:cubicBezTo>
                  <a:cubicBezTo>
                    <a:pt x="7514" y="8360"/>
                    <a:pt x="6980" y="7426"/>
                    <a:pt x="6446" y="6692"/>
                  </a:cubicBezTo>
                  <a:cubicBezTo>
                    <a:pt x="5879" y="5958"/>
                    <a:pt x="5412" y="5191"/>
                    <a:pt x="4945" y="4390"/>
                  </a:cubicBezTo>
                  <a:cubicBezTo>
                    <a:pt x="4445" y="3589"/>
                    <a:pt x="3811" y="2856"/>
                    <a:pt x="3211" y="2088"/>
                  </a:cubicBezTo>
                  <a:cubicBezTo>
                    <a:pt x="2910" y="1721"/>
                    <a:pt x="2577" y="1421"/>
                    <a:pt x="2210" y="1121"/>
                  </a:cubicBezTo>
                  <a:cubicBezTo>
                    <a:pt x="1843" y="821"/>
                    <a:pt x="1343" y="587"/>
                    <a:pt x="1042" y="220"/>
                  </a:cubicBezTo>
                  <a:cubicBezTo>
                    <a:pt x="929" y="66"/>
                    <a:pt x="778" y="1"/>
                    <a:pt x="63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1"/>
            <p:cNvSpPr/>
            <p:nvPr/>
          </p:nvSpPr>
          <p:spPr>
            <a:xfrm>
              <a:off x="3679700" y="4626425"/>
              <a:ext cx="97350" cy="124750"/>
            </a:xfrm>
            <a:custGeom>
              <a:avLst/>
              <a:gdLst/>
              <a:ahLst/>
              <a:cxnLst/>
              <a:rect l="l" t="t" r="r" b="b"/>
              <a:pathLst>
                <a:path w="3894" h="4990" extrusionOk="0">
                  <a:moveTo>
                    <a:pt x="1413" y="1"/>
                  </a:moveTo>
                  <a:cubicBezTo>
                    <a:pt x="721" y="1"/>
                    <a:pt x="0" y="766"/>
                    <a:pt x="391" y="1595"/>
                  </a:cubicBezTo>
                  <a:cubicBezTo>
                    <a:pt x="725" y="2229"/>
                    <a:pt x="958" y="2862"/>
                    <a:pt x="1325" y="3463"/>
                  </a:cubicBezTo>
                  <a:cubicBezTo>
                    <a:pt x="1726" y="4097"/>
                    <a:pt x="2059" y="4764"/>
                    <a:pt x="2826" y="4964"/>
                  </a:cubicBezTo>
                  <a:cubicBezTo>
                    <a:pt x="2897" y="4981"/>
                    <a:pt x="2966" y="4990"/>
                    <a:pt x="3034" y="4990"/>
                  </a:cubicBezTo>
                  <a:cubicBezTo>
                    <a:pt x="3484" y="4990"/>
                    <a:pt x="3865" y="4627"/>
                    <a:pt x="3894" y="4163"/>
                  </a:cubicBezTo>
                  <a:cubicBezTo>
                    <a:pt x="3894" y="3463"/>
                    <a:pt x="3494" y="2862"/>
                    <a:pt x="3127" y="2295"/>
                  </a:cubicBezTo>
                  <a:cubicBezTo>
                    <a:pt x="2760" y="1728"/>
                    <a:pt x="2526" y="1128"/>
                    <a:pt x="2226" y="527"/>
                  </a:cubicBezTo>
                  <a:cubicBezTo>
                    <a:pt x="2030" y="155"/>
                    <a:pt x="1724" y="1"/>
                    <a:pt x="141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1"/>
            <p:cNvSpPr/>
            <p:nvPr/>
          </p:nvSpPr>
          <p:spPr>
            <a:xfrm>
              <a:off x="2981000" y="4274025"/>
              <a:ext cx="270025" cy="213600"/>
            </a:xfrm>
            <a:custGeom>
              <a:avLst/>
              <a:gdLst/>
              <a:ahLst/>
              <a:cxnLst/>
              <a:rect l="l" t="t" r="r" b="b"/>
              <a:pathLst>
                <a:path w="10801" h="8544" extrusionOk="0">
                  <a:moveTo>
                    <a:pt x="544" y="0"/>
                  </a:moveTo>
                  <a:cubicBezTo>
                    <a:pt x="243" y="0"/>
                    <a:pt x="0" y="389"/>
                    <a:pt x="253" y="613"/>
                  </a:cubicBezTo>
                  <a:cubicBezTo>
                    <a:pt x="1020" y="1280"/>
                    <a:pt x="1587" y="2148"/>
                    <a:pt x="2287" y="2848"/>
                  </a:cubicBezTo>
                  <a:cubicBezTo>
                    <a:pt x="2955" y="3515"/>
                    <a:pt x="3588" y="4249"/>
                    <a:pt x="4322" y="4850"/>
                  </a:cubicBezTo>
                  <a:cubicBezTo>
                    <a:pt x="5089" y="5483"/>
                    <a:pt x="5923" y="6084"/>
                    <a:pt x="6724" y="6718"/>
                  </a:cubicBezTo>
                  <a:cubicBezTo>
                    <a:pt x="7091" y="7018"/>
                    <a:pt x="7491" y="7318"/>
                    <a:pt x="7858" y="7618"/>
                  </a:cubicBezTo>
                  <a:cubicBezTo>
                    <a:pt x="8258" y="8019"/>
                    <a:pt x="8592" y="8386"/>
                    <a:pt x="9159" y="8519"/>
                  </a:cubicBezTo>
                  <a:cubicBezTo>
                    <a:pt x="9239" y="8536"/>
                    <a:pt x="9320" y="8544"/>
                    <a:pt x="9401" y="8544"/>
                  </a:cubicBezTo>
                  <a:cubicBezTo>
                    <a:pt x="10122" y="8544"/>
                    <a:pt x="10800" y="7902"/>
                    <a:pt x="10560" y="7151"/>
                  </a:cubicBezTo>
                  <a:cubicBezTo>
                    <a:pt x="10193" y="6084"/>
                    <a:pt x="9226" y="5517"/>
                    <a:pt x="8358" y="4916"/>
                  </a:cubicBezTo>
                  <a:cubicBezTo>
                    <a:pt x="7491" y="4316"/>
                    <a:pt x="6624" y="3716"/>
                    <a:pt x="5723" y="3182"/>
                  </a:cubicBezTo>
                  <a:cubicBezTo>
                    <a:pt x="4889" y="2681"/>
                    <a:pt x="4122" y="2081"/>
                    <a:pt x="3288" y="1514"/>
                  </a:cubicBezTo>
                  <a:cubicBezTo>
                    <a:pt x="2454" y="947"/>
                    <a:pt x="1587" y="547"/>
                    <a:pt x="720" y="46"/>
                  </a:cubicBezTo>
                  <a:cubicBezTo>
                    <a:pt x="661" y="14"/>
                    <a:pt x="601" y="0"/>
                    <a:pt x="54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1"/>
            <p:cNvSpPr/>
            <p:nvPr/>
          </p:nvSpPr>
          <p:spPr>
            <a:xfrm>
              <a:off x="3258525" y="4500725"/>
              <a:ext cx="168275" cy="189000"/>
            </a:xfrm>
            <a:custGeom>
              <a:avLst/>
              <a:gdLst/>
              <a:ahLst/>
              <a:cxnLst/>
              <a:rect l="l" t="t" r="r" b="b"/>
              <a:pathLst>
                <a:path w="6731" h="7560" extrusionOk="0">
                  <a:moveTo>
                    <a:pt x="526" y="0"/>
                  </a:moveTo>
                  <a:cubicBezTo>
                    <a:pt x="261" y="0"/>
                    <a:pt x="1" y="338"/>
                    <a:pt x="193" y="585"/>
                  </a:cubicBezTo>
                  <a:cubicBezTo>
                    <a:pt x="393" y="885"/>
                    <a:pt x="460" y="1319"/>
                    <a:pt x="660" y="1653"/>
                  </a:cubicBezTo>
                  <a:cubicBezTo>
                    <a:pt x="827" y="2020"/>
                    <a:pt x="1060" y="2353"/>
                    <a:pt x="1260" y="2687"/>
                  </a:cubicBezTo>
                  <a:cubicBezTo>
                    <a:pt x="1694" y="3387"/>
                    <a:pt x="2128" y="4054"/>
                    <a:pt x="2628" y="4688"/>
                  </a:cubicBezTo>
                  <a:cubicBezTo>
                    <a:pt x="3095" y="5255"/>
                    <a:pt x="3562" y="5789"/>
                    <a:pt x="4029" y="6389"/>
                  </a:cubicBezTo>
                  <a:cubicBezTo>
                    <a:pt x="4496" y="7023"/>
                    <a:pt x="4996" y="7423"/>
                    <a:pt x="5797" y="7557"/>
                  </a:cubicBezTo>
                  <a:cubicBezTo>
                    <a:pt x="5812" y="7558"/>
                    <a:pt x="5828" y="7559"/>
                    <a:pt x="5844" y="7559"/>
                  </a:cubicBezTo>
                  <a:cubicBezTo>
                    <a:pt x="6170" y="7559"/>
                    <a:pt x="6566" y="7243"/>
                    <a:pt x="6597" y="6956"/>
                  </a:cubicBezTo>
                  <a:cubicBezTo>
                    <a:pt x="6664" y="6523"/>
                    <a:pt x="6731" y="6189"/>
                    <a:pt x="6531" y="5789"/>
                  </a:cubicBezTo>
                  <a:cubicBezTo>
                    <a:pt x="6364" y="5489"/>
                    <a:pt x="6064" y="5255"/>
                    <a:pt x="5864" y="4955"/>
                  </a:cubicBezTo>
                  <a:cubicBezTo>
                    <a:pt x="5363" y="4355"/>
                    <a:pt x="4863" y="3754"/>
                    <a:pt x="4296" y="3187"/>
                  </a:cubicBezTo>
                  <a:cubicBezTo>
                    <a:pt x="3729" y="2620"/>
                    <a:pt x="3262" y="1986"/>
                    <a:pt x="2695" y="1452"/>
                  </a:cubicBezTo>
                  <a:cubicBezTo>
                    <a:pt x="2428" y="1152"/>
                    <a:pt x="2128" y="885"/>
                    <a:pt x="1794" y="652"/>
                  </a:cubicBezTo>
                  <a:cubicBezTo>
                    <a:pt x="1460" y="418"/>
                    <a:pt x="1027" y="318"/>
                    <a:pt x="693" y="51"/>
                  </a:cubicBezTo>
                  <a:cubicBezTo>
                    <a:pt x="640" y="16"/>
                    <a:pt x="583" y="0"/>
                    <a:pt x="526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1"/>
            <p:cNvSpPr/>
            <p:nvPr/>
          </p:nvSpPr>
          <p:spPr>
            <a:xfrm>
              <a:off x="3387600" y="4744175"/>
              <a:ext cx="64225" cy="191050"/>
            </a:xfrm>
            <a:custGeom>
              <a:avLst/>
              <a:gdLst/>
              <a:ahLst/>
              <a:cxnLst/>
              <a:rect l="l" t="t" r="r" b="b"/>
              <a:pathLst>
                <a:path w="2569" h="7642" extrusionOk="0">
                  <a:moveTo>
                    <a:pt x="1517" y="0"/>
                  </a:moveTo>
                  <a:cubicBezTo>
                    <a:pt x="1203" y="0"/>
                    <a:pt x="890" y="165"/>
                    <a:pt x="801" y="521"/>
                  </a:cubicBezTo>
                  <a:cubicBezTo>
                    <a:pt x="500" y="1755"/>
                    <a:pt x="200" y="2956"/>
                    <a:pt x="67" y="4223"/>
                  </a:cubicBezTo>
                  <a:cubicBezTo>
                    <a:pt x="0" y="4824"/>
                    <a:pt x="0" y="5458"/>
                    <a:pt x="100" y="6091"/>
                  </a:cubicBezTo>
                  <a:cubicBezTo>
                    <a:pt x="200" y="6725"/>
                    <a:pt x="567" y="7125"/>
                    <a:pt x="1068" y="7526"/>
                  </a:cubicBezTo>
                  <a:cubicBezTo>
                    <a:pt x="1175" y="7607"/>
                    <a:pt x="1295" y="7641"/>
                    <a:pt x="1415" y="7641"/>
                  </a:cubicBezTo>
                  <a:cubicBezTo>
                    <a:pt x="1739" y="7641"/>
                    <a:pt x="2062" y="7385"/>
                    <a:pt x="2135" y="7092"/>
                  </a:cubicBezTo>
                  <a:cubicBezTo>
                    <a:pt x="2335" y="6558"/>
                    <a:pt x="2502" y="6125"/>
                    <a:pt x="2535" y="5558"/>
                  </a:cubicBezTo>
                  <a:cubicBezTo>
                    <a:pt x="2569" y="5024"/>
                    <a:pt x="2502" y="4524"/>
                    <a:pt x="2502" y="3990"/>
                  </a:cubicBezTo>
                  <a:cubicBezTo>
                    <a:pt x="2469" y="3456"/>
                    <a:pt x="2469" y="2956"/>
                    <a:pt x="2402" y="2422"/>
                  </a:cubicBezTo>
                  <a:cubicBezTo>
                    <a:pt x="2302" y="1822"/>
                    <a:pt x="2202" y="1321"/>
                    <a:pt x="2268" y="721"/>
                  </a:cubicBezTo>
                  <a:cubicBezTo>
                    <a:pt x="2305" y="258"/>
                    <a:pt x="1910" y="0"/>
                    <a:pt x="151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1"/>
            <p:cNvSpPr/>
            <p:nvPr/>
          </p:nvSpPr>
          <p:spPr>
            <a:xfrm>
              <a:off x="3410100" y="4976325"/>
              <a:ext cx="87400" cy="135975"/>
            </a:xfrm>
            <a:custGeom>
              <a:avLst/>
              <a:gdLst/>
              <a:ahLst/>
              <a:cxnLst/>
              <a:rect l="l" t="t" r="r" b="b"/>
              <a:pathLst>
                <a:path w="3496" h="5439" extrusionOk="0">
                  <a:moveTo>
                    <a:pt x="1176" y="0"/>
                  </a:moveTo>
                  <a:cubicBezTo>
                    <a:pt x="1088" y="0"/>
                    <a:pt x="996" y="13"/>
                    <a:pt x="901" y="41"/>
                  </a:cubicBezTo>
                  <a:cubicBezTo>
                    <a:pt x="434" y="174"/>
                    <a:pt x="1" y="742"/>
                    <a:pt x="201" y="1275"/>
                  </a:cubicBezTo>
                  <a:cubicBezTo>
                    <a:pt x="735" y="2643"/>
                    <a:pt x="1035" y="4544"/>
                    <a:pt x="2402" y="5345"/>
                  </a:cubicBezTo>
                  <a:cubicBezTo>
                    <a:pt x="2506" y="5409"/>
                    <a:pt x="2624" y="5438"/>
                    <a:pt x="2742" y="5438"/>
                  </a:cubicBezTo>
                  <a:cubicBezTo>
                    <a:pt x="3116" y="5438"/>
                    <a:pt x="3495" y="5142"/>
                    <a:pt x="3470" y="4711"/>
                  </a:cubicBezTo>
                  <a:cubicBezTo>
                    <a:pt x="3437" y="3977"/>
                    <a:pt x="3170" y="3410"/>
                    <a:pt x="2869" y="2743"/>
                  </a:cubicBezTo>
                  <a:cubicBezTo>
                    <a:pt x="2603" y="2076"/>
                    <a:pt x="2402" y="1409"/>
                    <a:pt x="2136" y="742"/>
                  </a:cubicBezTo>
                  <a:cubicBezTo>
                    <a:pt x="1969" y="325"/>
                    <a:pt x="1617" y="0"/>
                    <a:pt x="1176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1"/>
            <p:cNvSpPr/>
            <p:nvPr/>
          </p:nvSpPr>
          <p:spPr>
            <a:xfrm>
              <a:off x="1701025" y="2965275"/>
              <a:ext cx="2209825" cy="2229300"/>
            </a:xfrm>
            <a:custGeom>
              <a:avLst/>
              <a:gdLst/>
              <a:ahLst/>
              <a:cxnLst/>
              <a:rect l="l" t="t" r="r" b="b"/>
              <a:pathLst>
                <a:path w="88393" h="89172" extrusionOk="0">
                  <a:moveTo>
                    <a:pt x="6279" y="706"/>
                  </a:moveTo>
                  <a:cubicBezTo>
                    <a:pt x="6683" y="706"/>
                    <a:pt x="7102" y="815"/>
                    <a:pt x="7487" y="959"/>
                  </a:cubicBezTo>
                  <a:cubicBezTo>
                    <a:pt x="8488" y="1326"/>
                    <a:pt x="9455" y="2094"/>
                    <a:pt x="9989" y="3028"/>
                  </a:cubicBezTo>
                  <a:cubicBezTo>
                    <a:pt x="9855" y="3094"/>
                    <a:pt x="9722" y="3161"/>
                    <a:pt x="9588" y="3228"/>
                  </a:cubicBezTo>
                  <a:cubicBezTo>
                    <a:pt x="9188" y="3495"/>
                    <a:pt x="8788" y="3862"/>
                    <a:pt x="8521" y="4262"/>
                  </a:cubicBezTo>
                  <a:cubicBezTo>
                    <a:pt x="8221" y="3862"/>
                    <a:pt x="7687" y="3661"/>
                    <a:pt x="7187" y="3428"/>
                  </a:cubicBezTo>
                  <a:cubicBezTo>
                    <a:pt x="6686" y="3228"/>
                    <a:pt x="6119" y="3094"/>
                    <a:pt x="5652" y="2827"/>
                  </a:cubicBezTo>
                  <a:cubicBezTo>
                    <a:pt x="5352" y="2627"/>
                    <a:pt x="4418" y="1994"/>
                    <a:pt x="4552" y="1593"/>
                  </a:cubicBezTo>
                  <a:cubicBezTo>
                    <a:pt x="4652" y="1260"/>
                    <a:pt x="5519" y="826"/>
                    <a:pt x="5819" y="759"/>
                  </a:cubicBezTo>
                  <a:cubicBezTo>
                    <a:pt x="5968" y="722"/>
                    <a:pt x="6122" y="706"/>
                    <a:pt x="6279" y="706"/>
                  </a:cubicBezTo>
                  <a:close/>
                  <a:moveTo>
                    <a:pt x="82115" y="706"/>
                  </a:moveTo>
                  <a:cubicBezTo>
                    <a:pt x="82271" y="706"/>
                    <a:pt x="82425" y="722"/>
                    <a:pt x="82574" y="759"/>
                  </a:cubicBezTo>
                  <a:cubicBezTo>
                    <a:pt x="82874" y="826"/>
                    <a:pt x="83741" y="1260"/>
                    <a:pt x="83841" y="1593"/>
                  </a:cubicBezTo>
                  <a:cubicBezTo>
                    <a:pt x="84008" y="1994"/>
                    <a:pt x="83041" y="2627"/>
                    <a:pt x="82741" y="2827"/>
                  </a:cubicBezTo>
                  <a:cubicBezTo>
                    <a:pt x="82274" y="3094"/>
                    <a:pt x="81740" y="3228"/>
                    <a:pt x="81206" y="3428"/>
                  </a:cubicBezTo>
                  <a:cubicBezTo>
                    <a:pt x="80706" y="3661"/>
                    <a:pt x="80172" y="3862"/>
                    <a:pt x="79905" y="4262"/>
                  </a:cubicBezTo>
                  <a:cubicBezTo>
                    <a:pt x="79605" y="3862"/>
                    <a:pt x="79238" y="3495"/>
                    <a:pt x="78805" y="3228"/>
                  </a:cubicBezTo>
                  <a:cubicBezTo>
                    <a:pt x="78671" y="3161"/>
                    <a:pt x="78538" y="3094"/>
                    <a:pt x="78404" y="3028"/>
                  </a:cubicBezTo>
                  <a:cubicBezTo>
                    <a:pt x="78971" y="2094"/>
                    <a:pt x="79905" y="1326"/>
                    <a:pt x="80939" y="959"/>
                  </a:cubicBezTo>
                  <a:cubicBezTo>
                    <a:pt x="81300" y="815"/>
                    <a:pt x="81713" y="706"/>
                    <a:pt x="82115" y="706"/>
                  </a:cubicBezTo>
                  <a:close/>
                  <a:moveTo>
                    <a:pt x="10767" y="3682"/>
                  </a:moveTo>
                  <a:cubicBezTo>
                    <a:pt x="10913" y="3682"/>
                    <a:pt x="11065" y="3716"/>
                    <a:pt x="11223" y="3795"/>
                  </a:cubicBezTo>
                  <a:cubicBezTo>
                    <a:pt x="11690" y="4062"/>
                    <a:pt x="11990" y="4629"/>
                    <a:pt x="12224" y="5062"/>
                  </a:cubicBezTo>
                  <a:cubicBezTo>
                    <a:pt x="12524" y="5629"/>
                    <a:pt x="12791" y="6130"/>
                    <a:pt x="12958" y="6730"/>
                  </a:cubicBezTo>
                  <a:cubicBezTo>
                    <a:pt x="13124" y="7231"/>
                    <a:pt x="13358" y="7731"/>
                    <a:pt x="13558" y="8231"/>
                  </a:cubicBezTo>
                  <a:cubicBezTo>
                    <a:pt x="13191" y="8231"/>
                    <a:pt x="12857" y="8365"/>
                    <a:pt x="12457" y="8665"/>
                  </a:cubicBezTo>
                  <a:cubicBezTo>
                    <a:pt x="12190" y="8865"/>
                    <a:pt x="11990" y="9099"/>
                    <a:pt x="11823" y="9332"/>
                  </a:cubicBezTo>
                  <a:cubicBezTo>
                    <a:pt x="11757" y="9299"/>
                    <a:pt x="11723" y="9232"/>
                    <a:pt x="11657" y="9199"/>
                  </a:cubicBezTo>
                  <a:cubicBezTo>
                    <a:pt x="11223" y="8832"/>
                    <a:pt x="10789" y="8431"/>
                    <a:pt x="10322" y="8065"/>
                  </a:cubicBezTo>
                  <a:cubicBezTo>
                    <a:pt x="9755" y="7598"/>
                    <a:pt x="9055" y="7097"/>
                    <a:pt x="8855" y="6363"/>
                  </a:cubicBezTo>
                  <a:cubicBezTo>
                    <a:pt x="8621" y="5629"/>
                    <a:pt x="9021" y="4896"/>
                    <a:pt x="9555" y="4395"/>
                  </a:cubicBezTo>
                  <a:cubicBezTo>
                    <a:pt x="9886" y="4039"/>
                    <a:pt x="10295" y="3682"/>
                    <a:pt x="10767" y="3682"/>
                  </a:cubicBezTo>
                  <a:close/>
                  <a:moveTo>
                    <a:pt x="77655" y="3682"/>
                  </a:moveTo>
                  <a:cubicBezTo>
                    <a:pt x="78119" y="3682"/>
                    <a:pt x="78515" y="4039"/>
                    <a:pt x="78871" y="4395"/>
                  </a:cubicBezTo>
                  <a:cubicBezTo>
                    <a:pt x="79372" y="4896"/>
                    <a:pt x="79772" y="5629"/>
                    <a:pt x="79572" y="6363"/>
                  </a:cubicBezTo>
                  <a:cubicBezTo>
                    <a:pt x="79338" y="7097"/>
                    <a:pt x="78638" y="7598"/>
                    <a:pt x="78071" y="8065"/>
                  </a:cubicBezTo>
                  <a:cubicBezTo>
                    <a:pt x="77604" y="8431"/>
                    <a:pt x="77170" y="8832"/>
                    <a:pt x="76736" y="9199"/>
                  </a:cubicBezTo>
                  <a:cubicBezTo>
                    <a:pt x="76670" y="9232"/>
                    <a:pt x="76636" y="9299"/>
                    <a:pt x="76570" y="9332"/>
                  </a:cubicBezTo>
                  <a:cubicBezTo>
                    <a:pt x="76403" y="9099"/>
                    <a:pt x="76203" y="8865"/>
                    <a:pt x="75936" y="8665"/>
                  </a:cubicBezTo>
                  <a:cubicBezTo>
                    <a:pt x="75569" y="8365"/>
                    <a:pt x="75202" y="8231"/>
                    <a:pt x="74835" y="8231"/>
                  </a:cubicBezTo>
                  <a:cubicBezTo>
                    <a:pt x="75035" y="7731"/>
                    <a:pt x="75269" y="7231"/>
                    <a:pt x="75435" y="6730"/>
                  </a:cubicBezTo>
                  <a:cubicBezTo>
                    <a:pt x="75602" y="6130"/>
                    <a:pt x="75869" y="5629"/>
                    <a:pt x="76169" y="5062"/>
                  </a:cubicBezTo>
                  <a:cubicBezTo>
                    <a:pt x="76436" y="4629"/>
                    <a:pt x="76703" y="4062"/>
                    <a:pt x="77203" y="3795"/>
                  </a:cubicBezTo>
                  <a:cubicBezTo>
                    <a:pt x="77361" y="3716"/>
                    <a:pt x="77511" y="3682"/>
                    <a:pt x="77655" y="3682"/>
                  </a:cubicBezTo>
                  <a:close/>
                  <a:moveTo>
                    <a:pt x="36574" y="8298"/>
                  </a:moveTo>
                  <a:cubicBezTo>
                    <a:pt x="36975" y="8398"/>
                    <a:pt x="37342" y="8732"/>
                    <a:pt x="37642" y="8965"/>
                  </a:cubicBezTo>
                  <a:cubicBezTo>
                    <a:pt x="38109" y="9299"/>
                    <a:pt x="38409" y="9666"/>
                    <a:pt x="38709" y="10133"/>
                  </a:cubicBezTo>
                  <a:cubicBezTo>
                    <a:pt x="39143" y="10766"/>
                    <a:pt x="39376" y="11467"/>
                    <a:pt x="39443" y="12234"/>
                  </a:cubicBezTo>
                  <a:cubicBezTo>
                    <a:pt x="39443" y="12768"/>
                    <a:pt x="39443" y="13302"/>
                    <a:pt x="39443" y="13835"/>
                  </a:cubicBezTo>
                  <a:cubicBezTo>
                    <a:pt x="39410" y="14102"/>
                    <a:pt x="39410" y="14369"/>
                    <a:pt x="39343" y="14636"/>
                  </a:cubicBezTo>
                  <a:cubicBezTo>
                    <a:pt x="39343" y="14636"/>
                    <a:pt x="39343" y="14669"/>
                    <a:pt x="39343" y="14669"/>
                  </a:cubicBezTo>
                  <a:cubicBezTo>
                    <a:pt x="39176" y="14436"/>
                    <a:pt x="38943" y="14236"/>
                    <a:pt x="38676" y="14035"/>
                  </a:cubicBezTo>
                  <a:cubicBezTo>
                    <a:pt x="38476" y="13935"/>
                    <a:pt x="38242" y="13835"/>
                    <a:pt x="38042" y="13802"/>
                  </a:cubicBezTo>
                  <a:cubicBezTo>
                    <a:pt x="38075" y="13602"/>
                    <a:pt x="38075" y="13368"/>
                    <a:pt x="38075" y="13168"/>
                  </a:cubicBezTo>
                  <a:cubicBezTo>
                    <a:pt x="38075" y="12568"/>
                    <a:pt x="37975" y="11967"/>
                    <a:pt x="37875" y="11367"/>
                  </a:cubicBezTo>
                  <a:cubicBezTo>
                    <a:pt x="37775" y="10800"/>
                    <a:pt x="37542" y="10233"/>
                    <a:pt x="37308" y="9699"/>
                  </a:cubicBezTo>
                  <a:cubicBezTo>
                    <a:pt x="37108" y="9232"/>
                    <a:pt x="36708" y="8798"/>
                    <a:pt x="36574" y="8298"/>
                  </a:cubicBezTo>
                  <a:close/>
                  <a:moveTo>
                    <a:pt x="51819" y="8298"/>
                  </a:moveTo>
                  <a:lnTo>
                    <a:pt x="51819" y="8298"/>
                  </a:lnTo>
                  <a:cubicBezTo>
                    <a:pt x="51685" y="8798"/>
                    <a:pt x="51318" y="9232"/>
                    <a:pt x="51085" y="9699"/>
                  </a:cubicBezTo>
                  <a:cubicBezTo>
                    <a:pt x="50851" y="10233"/>
                    <a:pt x="50618" y="10800"/>
                    <a:pt x="50518" y="11367"/>
                  </a:cubicBezTo>
                  <a:cubicBezTo>
                    <a:pt x="50418" y="11967"/>
                    <a:pt x="50351" y="12568"/>
                    <a:pt x="50351" y="13168"/>
                  </a:cubicBezTo>
                  <a:cubicBezTo>
                    <a:pt x="50351" y="13368"/>
                    <a:pt x="50318" y="13602"/>
                    <a:pt x="50351" y="13802"/>
                  </a:cubicBezTo>
                  <a:cubicBezTo>
                    <a:pt x="50151" y="13835"/>
                    <a:pt x="49917" y="13935"/>
                    <a:pt x="49717" y="14035"/>
                  </a:cubicBezTo>
                  <a:cubicBezTo>
                    <a:pt x="49450" y="14236"/>
                    <a:pt x="49250" y="14436"/>
                    <a:pt x="49050" y="14669"/>
                  </a:cubicBezTo>
                  <a:cubicBezTo>
                    <a:pt x="49050" y="14636"/>
                    <a:pt x="49050" y="14636"/>
                    <a:pt x="49050" y="14603"/>
                  </a:cubicBezTo>
                  <a:cubicBezTo>
                    <a:pt x="49017" y="14369"/>
                    <a:pt x="48983" y="14102"/>
                    <a:pt x="48983" y="13835"/>
                  </a:cubicBezTo>
                  <a:cubicBezTo>
                    <a:pt x="48950" y="13302"/>
                    <a:pt x="48950" y="12768"/>
                    <a:pt x="48983" y="12234"/>
                  </a:cubicBezTo>
                  <a:cubicBezTo>
                    <a:pt x="49017" y="11467"/>
                    <a:pt x="49250" y="10766"/>
                    <a:pt x="49684" y="10133"/>
                  </a:cubicBezTo>
                  <a:cubicBezTo>
                    <a:pt x="49984" y="9666"/>
                    <a:pt x="50318" y="9299"/>
                    <a:pt x="50751" y="8965"/>
                  </a:cubicBezTo>
                  <a:cubicBezTo>
                    <a:pt x="51051" y="8732"/>
                    <a:pt x="51418" y="8398"/>
                    <a:pt x="51819" y="8298"/>
                  </a:cubicBezTo>
                  <a:close/>
                  <a:moveTo>
                    <a:pt x="13791" y="8832"/>
                  </a:moveTo>
                  <a:cubicBezTo>
                    <a:pt x="13840" y="8881"/>
                    <a:pt x="13925" y="8912"/>
                    <a:pt x="14006" y="8912"/>
                  </a:cubicBezTo>
                  <a:cubicBezTo>
                    <a:pt x="14036" y="8912"/>
                    <a:pt x="14065" y="8907"/>
                    <a:pt x="14092" y="8898"/>
                  </a:cubicBezTo>
                  <a:cubicBezTo>
                    <a:pt x="14325" y="8999"/>
                    <a:pt x="14525" y="9165"/>
                    <a:pt x="14725" y="9332"/>
                  </a:cubicBezTo>
                  <a:cubicBezTo>
                    <a:pt x="15259" y="9799"/>
                    <a:pt x="15793" y="10366"/>
                    <a:pt x="16227" y="10967"/>
                  </a:cubicBezTo>
                  <a:cubicBezTo>
                    <a:pt x="16694" y="11567"/>
                    <a:pt x="16860" y="12201"/>
                    <a:pt x="17027" y="12935"/>
                  </a:cubicBezTo>
                  <a:cubicBezTo>
                    <a:pt x="17161" y="13502"/>
                    <a:pt x="17394" y="14069"/>
                    <a:pt x="17461" y="14669"/>
                  </a:cubicBezTo>
                  <a:cubicBezTo>
                    <a:pt x="16827" y="14736"/>
                    <a:pt x="16193" y="15003"/>
                    <a:pt x="15693" y="15303"/>
                  </a:cubicBezTo>
                  <a:cubicBezTo>
                    <a:pt x="15393" y="15503"/>
                    <a:pt x="15126" y="15770"/>
                    <a:pt x="14959" y="16037"/>
                  </a:cubicBezTo>
                  <a:cubicBezTo>
                    <a:pt x="14659" y="15670"/>
                    <a:pt x="14325" y="15370"/>
                    <a:pt x="13992" y="15003"/>
                  </a:cubicBezTo>
                  <a:cubicBezTo>
                    <a:pt x="13525" y="14436"/>
                    <a:pt x="13158" y="13769"/>
                    <a:pt x="12824" y="13101"/>
                  </a:cubicBezTo>
                  <a:cubicBezTo>
                    <a:pt x="12290" y="12101"/>
                    <a:pt x="11923" y="10500"/>
                    <a:pt x="12724" y="9499"/>
                  </a:cubicBezTo>
                  <a:cubicBezTo>
                    <a:pt x="12924" y="9232"/>
                    <a:pt x="13258" y="8898"/>
                    <a:pt x="13591" y="8832"/>
                  </a:cubicBezTo>
                  <a:close/>
                  <a:moveTo>
                    <a:pt x="74802" y="8832"/>
                  </a:moveTo>
                  <a:cubicBezTo>
                    <a:pt x="75169" y="8898"/>
                    <a:pt x="75469" y="9232"/>
                    <a:pt x="75702" y="9499"/>
                  </a:cubicBezTo>
                  <a:cubicBezTo>
                    <a:pt x="76470" y="10500"/>
                    <a:pt x="76103" y="12101"/>
                    <a:pt x="75569" y="13101"/>
                  </a:cubicBezTo>
                  <a:cubicBezTo>
                    <a:pt x="75235" y="13769"/>
                    <a:pt x="74868" y="14436"/>
                    <a:pt x="74401" y="15003"/>
                  </a:cubicBezTo>
                  <a:cubicBezTo>
                    <a:pt x="74101" y="15370"/>
                    <a:pt x="73734" y="15670"/>
                    <a:pt x="73467" y="16037"/>
                  </a:cubicBezTo>
                  <a:cubicBezTo>
                    <a:pt x="73267" y="15737"/>
                    <a:pt x="73000" y="15503"/>
                    <a:pt x="72700" y="15303"/>
                  </a:cubicBezTo>
                  <a:cubicBezTo>
                    <a:pt x="72200" y="15003"/>
                    <a:pt x="71566" y="14736"/>
                    <a:pt x="70966" y="14669"/>
                  </a:cubicBezTo>
                  <a:cubicBezTo>
                    <a:pt x="71032" y="14069"/>
                    <a:pt x="71266" y="13502"/>
                    <a:pt x="71399" y="12935"/>
                  </a:cubicBezTo>
                  <a:cubicBezTo>
                    <a:pt x="71566" y="12201"/>
                    <a:pt x="71699" y="11567"/>
                    <a:pt x="72166" y="10967"/>
                  </a:cubicBezTo>
                  <a:cubicBezTo>
                    <a:pt x="72600" y="10366"/>
                    <a:pt x="73134" y="9799"/>
                    <a:pt x="73701" y="9332"/>
                  </a:cubicBezTo>
                  <a:cubicBezTo>
                    <a:pt x="73868" y="9165"/>
                    <a:pt x="74068" y="8999"/>
                    <a:pt x="74301" y="8898"/>
                  </a:cubicBezTo>
                  <a:cubicBezTo>
                    <a:pt x="74337" y="8907"/>
                    <a:pt x="74370" y="8912"/>
                    <a:pt x="74402" y="8912"/>
                  </a:cubicBezTo>
                  <a:cubicBezTo>
                    <a:pt x="74488" y="8912"/>
                    <a:pt x="74562" y="8881"/>
                    <a:pt x="74635" y="8832"/>
                  </a:cubicBezTo>
                  <a:close/>
                  <a:moveTo>
                    <a:pt x="38053" y="14391"/>
                  </a:moveTo>
                  <a:cubicBezTo>
                    <a:pt x="38142" y="14391"/>
                    <a:pt x="38240" y="14418"/>
                    <a:pt x="38342" y="14469"/>
                  </a:cubicBezTo>
                  <a:cubicBezTo>
                    <a:pt x="38676" y="14636"/>
                    <a:pt x="38909" y="14869"/>
                    <a:pt x="39076" y="15170"/>
                  </a:cubicBezTo>
                  <a:cubicBezTo>
                    <a:pt x="39043" y="15236"/>
                    <a:pt x="39043" y="15336"/>
                    <a:pt x="39143" y="15403"/>
                  </a:cubicBezTo>
                  <a:cubicBezTo>
                    <a:pt x="39143" y="15403"/>
                    <a:pt x="39176" y="15436"/>
                    <a:pt x="39210" y="15436"/>
                  </a:cubicBezTo>
                  <a:cubicBezTo>
                    <a:pt x="39476" y="16270"/>
                    <a:pt x="39243" y="17304"/>
                    <a:pt x="38676" y="17938"/>
                  </a:cubicBezTo>
                  <a:cubicBezTo>
                    <a:pt x="37909" y="18839"/>
                    <a:pt x="36908" y="19506"/>
                    <a:pt x="36041" y="20307"/>
                  </a:cubicBezTo>
                  <a:cubicBezTo>
                    <a:pt x="35941" y="20207"/>
                    <a:pt x="35841" y="20106"/>
                    <a:pt x="35740" y="20006"/>
                  </a:cubicBezTo>
                  <a:cubicBezTo>
                    <a:pt x="35374" y="19706"/>
                    <a:pt x="34907" y="19506"/>
                    <a:pt x="34473" y="19473"/>
                  </a:cubicBezTo>
                  <a:cubicBezTo>
                    <a:pt x="34573" y="19139"/>
                    <a:pt x="34640" y="18772"/>
                    <a:pt x="34806" y="18439"/>
                  </a:cubicBezTo>
                  <a:cubicBezTo>
                    <a:pt x="35073" y="17838"/>
                    <a:pt x="35507" y="17304"/>
                    <a:pt x="36007" y="16871"/>
                  </a:cubicBezTo>
                  <a:cubicBezTo>
                    <a:pt x="36508" y="16471"/>
                    <a:pt x="36975" y="16070"/>
                    <a:pt x="37342" y="15570"/>
                  </a:cubicBezTo>
                  <a:cubicBezTo>
                    <a:pt x="37475" y="15336"/>
                    <a:pt x="37542" y="15103"/>
                    <a:pt x="37608" y="14869"/>
                  </a:cubicBezTo>
                  <a:cubicBezTo>
                    <a:pt x="37642" y="14769"/>
                    <a:pt x="37642" y="14669"/>
                    <a:pt x="37709" y="14603"/>
                  </a:cubicBezTo>
                  <a:cubicBezTo>
                    <a:pt x="37791" y="14459"/>
                    <a:pt x="37910" y="14391"/>
                    <a:pt x="38053" y="14391"/>
                  </a:cubicBezTo>
                  <a:close/>
                  <a:moveTo>
                    <a:pt x="50351" y="14391"/>
                  </a:moveTo>
                  <a:cubicBezTo>
                    <a:pt x="50503" y="14391"/>
                    <a:pt x="50636" y="14459"/>
                    <a:pt x="50718" y="14603"/>
                  </a:cubicBezTo>
                  <a:cubicBezTo>
                    <a:pt x="50751" y="14669"/>
                    <a:pt x="50751" y="14769"/>
                    <a:pt x="50785" y="14869"/>
                  </a:cubicBezTo>
                  <a:cubicBezTo>
                    <a:pt x="50851" y="15103"/>
                    <a:pt x="50918" y="15336"/>
                    <a:pt x="51085" y="15570"/>
                  </a:cubicBezTo>
                  <a:cubicBezTo>
                    <a:pt x="51418" y="16070"/>
                    <a:pt x="51919" y="16471"/>
                    <a:pt x="52386" y="16871"/>
                  </a:cubicBezTo>
                  <a:cubicBezTo>
                    <a:pt x="52919" y="17304"/>
                    <a:pt x="53320" y="17838"/>
                    <a:pt x="53620" y="18439"/>
                  </a:cubicBezTo>
                  <a:cubicBezTo>
                    <a:pt x="53753" y="18772"/>
                    <a:pt x="53853" y="19139"/>
                    <a:pt x="53920" y="19473"/>
                  </a:cubicBezTo>
                  <a:cubicBezTo>
                    <a:pt x="53486" y="19506"/>
                    <a:pt x="53053" y="19706"/>
                    <a:pt x="52653" y="20006"/>
                  </a:cubicBezTo>
                  <a:cubicBezTo>
                    <a:pt x="52552" y="20106"/>
                    <a:pt x="52452" y="20207"/>
                    <a:pt x="52352" y="20307"/>
                  </a:cubicBezTo>
                  <a:cubicBezTo>
                    <a:pt x="51485" y="19506"/>
                    <a:pt x="50484" y="18839"/>
                    <a:pt x="49717" y="17938"/>
                  </a:cubicBezTo>
                  <a:cubicBezTo>
                    <a:pt x="49150" y="17304"/>
                    <a:pt x="48917" y="16270"/>
                    <a:pt x="49183" y="15436"/>
                  </a:cubicBezTo>
                  <a:cubicBezTo>
                    <a:pt x="49217" y="15436"/>
                    <a:pt x="49250" y="15403"/>
                    <a:pt x="49283" y="15403"/>
                  </a:cubicBezTo>
                  <a:cubicBezTo>
                    <a:pt x="49350" y="15336"/>
                    <a:pt x="49350" y="15236"/>
                    <a:pt x="49317" y="15170"/>
                  </a:cubicBezTo>
                  <a:cubicBezTo>
                    <a:pt x="49484" y="14869"/>
                    <a:pt x="49717" y="14636"/>
                    <a:pt x="50051" y="14469"/>
                  </a:cubicBezTo>
                  <a:cubicBezTo>
                    <a:pt x="50153" y="14418"/>
                    <a:pt x="50256" y="14391"/>
                    <a:pt x="50351" y="14391"/>
                  </a:cubicBezTo>
                  <a:close/>
                  <a:moveTo>
                    <a:pt x="17659" y="15419"/>
                  </a:moveTo>
                  <a:cubicBezTo>
                    <a:pt x="18147" y="15419"/>
                    <a:pt x="18565" y="15653"/>
                    <a:pt x="18962" y="15970"/>
                  </a:cubicBezTo>
                  <a:cubicBezTo>
                    <a:pt x="19329" y="16270"/>
                    <a:pt x="19662" y="16571"/>
                    <a:pt x="19963" y="16938"/>
                  </a:cubicBezTo>
                  <a:cubicBezTo>
                    <a:pt x="20296" y="17371"/>
                    <a:pt x="20563" y="17872"/>
                    <a:pt x="20863" y="18305"/>
                  </a:cubicBezTo>
                  <a:cubicBezTo>
                    <a:pt x="21964" y="19906"/>
                    <a:pt x="22331" y="21874"/>
                    <a:pt x="23131" y="23609"/>
                  </a:cubicBezTo>
                  <a:cubicBezTo>
                    <a:pt x="22164" y="23776"/>
                    <a:pt x="21297" y="24410"/>
                    <a:pt x="20696" y="25177"/>
                  </a:cubicBezTo>
                  <a:cubicBezTo>
                    <a:pt x="20596" y="25344"/>
                    <a:pt x="20463" y="25510"/>
                    <a:pt x="20396" y="25710"/>
                  </a:cubicBezTo>
                  <a:cubicBezTo>
                    <a:pt x="20229" y="25610"/>
                    <a:pt x="20063" y="25510"/>
                    <a:pt x="19929" y="25377"/>
                  </a:cubicBezTo>
                  <a:cubicBezTo>
                    <a:pt x="19596" y="25043"/>
                    <a:pt x="19262" y="24610"/>
                    <a:pt x="18962" y="24243"/>
                  </a:cubicBezTo>
                  <a:cubicBezTo>
                    <a:pt x="18228" y="23442"/>
                    <a:pt x="17527" y="22608"/>
                    <a:pt x="16894" y="21674"/>
                  </a:cubicBezTo>
                  <a:cubicBezTo>
                    <a:pt x="16327" y="20840"/>
                    <a:pt x="15960" y="19873"/>
                    <a:pt x="15659" y="18906"/>
                  </a:cubicBezTo>
                  <a:cubicBezTo>
                    <a:pt x="15359" y="17872"/>
                    <a:pt x="15192" y="16671"/>
                    <a:pt x="16193" y="15970"/>
                  </a:cubicBezTo>
                  <a:cubicBezTo>
                    <a:pt x="16493" y="15737"/>
                    <a:pt x="16894" y="15570"/>
                    <a:pt x="17261" y="15470"/>
                  </a:cubicBezTo>
                  <a:cubicBezTo>
                    <a:pt x="17399" y="15435"/>
                    <a:pt x="17531" y="15419"/>
                    <a:pt x="17659" y="15419"/>
                  </a:cubicBezTo>
                  <a:close/>
                  <a:moveTo>
                    <a:pt x="70737" y="15419"/>
                  </a:moveTo>
                  <a:cubicBezTo>
                    <a:pt x="70863" y="15419"/>
                    <a:pt x="70994" y="15435"/>
                    <a:pt x="71132" y="15470"/>
                  </a:cubicBezTo>
                  <a:cubicBezTo>
                    <a:pt x="71499" y="15570"/>
                    <a:pt x="71900" y="15737"/>
                    <a:pt x="72233" y="15970"/>
                  </a:cubicBezTo>
                  <a:cubicBezTo>
                    <a:pt x="73201" y="16671"/>
                    <a:pt x="73067" y="17872"/>
                    <a:pt x="72734" y="18906"/>
                  </a:cubicBezTo>
                  <a:cubicBezTo>
                    <a:pt x="72467" y="19873"/>
                    <a:pt x="72066" y="20840"/>
                    <a:pt x="71499" y="21674"/>
                  </a:cubicBezTo>
                  <a:cubicBezTo>
                    <a:pt x="70899" y="22608"/>
                    <a:pt x="70165" y="23442"/>
                    <a:pt x="69465" y="24243"/>
                  </a:cubicBezTo>
                  <a:cubicBezTo>
                    <a:pt x="69131" y="24610"/>
                    <a:pt x="68831" y="25043"/>
                    <a:pt x="68464" y="25377"/>
                  </a:cubicBezTo>
                  <a:cubicBezTo>
                    <a:pt x="68330" y="25510"/>
                    <a:pt x="68164" y="25610"/>
                    <a:pt x="67997" y="25710"/>
                  </a:cubicBezTo>
                  <a:cubicBezTo>
                    <a:pt x="67930" y="25510"/>
                    <a:pt x="67830" y="25344"/>
                    <a:pt x="67697" y="25177"/>
                  </a:cubicBezTo>
                  <a:cubicBezTo>
                    <a:pt x="67096" y="24410"/>
                    <a:pt x="66229" y="23776"/>
                    <a:pt x="65295" y="23609"/>
                  </a:cubicBezTo>
                  <a:cubicBezTo>
                    <a:pt x="66062" y="21874"/>
                    <a:pt x="66462" y="19906"/>
                    <a:pt x="67530" y="18305"/>
                  </a:cubicBezTo>
                  <a:cubicBezTo>
                    <a:pt x="67830" y="17872"/>
                    <a:pt x="68097" y="17371"/>
                    <a:pt x="68430" y="16938"/>
                  </a:cubicBezTo>
                  <a:cubicBezTo>
                    <a:pt x="68731" y="16571"/>
                    <a:pt x="69064" y="16270"/>
                    <a:pt x="69431" y="15970"/>
                  </a:cubicBezTo>
                  <a:cubicBezTo>
                    <a:pt x="69854" y="15653"/>
                    <a:pt x="70257" y="15419"/>
                    <a:pt x="70737" y="15419"/>
                  </a:cubicBezTo>
                  <a:close/>
                  <a:moveTo>
                    <a:pt x="40244" y="23042"/>
                  </a:moveTo>
                  <a:cubicBezTo>
                    <a:pt x="40310" y="23442"/>
                    <a:pt x="40410" y="23842"/>
                    <a:pt x="40511" y="24176"/>
                  </a:cubicBezTo>
                  <a:cubicBezTo>
                    <a:pt x="40711" y="25043"/>
                    <a:pt x="41011" y="25877"/>
                    <a:pt x="41311" y="26711"/>
                  </a:cubicBezTo>
                  <a:cubicBezTo>
                    <a:pt x="41545" y="27445"/>
                    <a:pt x="41811" y="28212"/>
                    <a:pt x="42212" y="28879"/>
                  </a:cubicBezTo>
                  <a:cubicBezTo>
                    <a:pt x="42379" y="29180"/>
                    <a:pt x="42579" y="29447"/>
                    <a:pt x="42712" y="29780"/>
                  </a:cubicBezTo>
                  <a:cubicBezTo>
                    <a:pt x="42812" y="29980"/>
                    <a:pt x="42912" y="30180"/>
                    <a:pt x="43012" y="30347"/>
                  </a:cubicBezTo>
                  <a:cubicBezTo>
                    <a:pt x="42912" y="30347"/>
                    <a:pt x="42812" y="30381"/>
                    <a:pt x="42712" y="30414"/>
                  </a:cubicBezTo>
                  <a:cubicBezTo>
                    <a:pt x="42078" y="30581"/>
                    <a:pt x="41445" y="30681"/>
                    <a:pt x="40844" y="30848"/>
                  </a:cubicBezTo>
                  <a:cubicBezTo>
                    <a:pt x="40677" y="30881"/>
                    <a:pt x="40544" y="30948"/>
                    <a:pt x="40377" y="30981"/>
                  </a:cubicBezTo>
                  <a:cubicBezTo>
                    <a:pt x="40144" y="30781"/>
                    <a:pt x="40010" y="30514"/>
                    <a:pt x="39810" y="30247"/>
                  </a:cubicBezTo>
                  <a:cubicBezTo>
                    <a:pt x="39610" y="29947"/>
                    <a:pt x="39376" y="29647"/>
                    <a:pt x="39210" y="29313"/>
                  </a:cubicBezTo>
                  <a:cubicBezTo>
                    <a:pt x="38909" y="28613"/>
                    <a:pt x="38776" y="27779"/>
                    <a:pt x="38776" y="27011"/>
                  </a:cubicBezTo>
                  <a:cubicBezTo>
                    <a:pt x="38776" y="26144"/>
                    <a:pt x="38943" y="25277"/>
                    <a:pt x="39310" y="24510"/>
                  </a:cubicBezTo>
                  <a:cubicBezTo>
                    <a:pt x="39510" y="24076"/>
                    <a:pt x="39777" y="23709"/>
                    <a:pt x="40044" y="23342"/>
                  </a:cubicBezTo>
                  <a:cubicBezTo>
                    <a:pt x="40110" y="23275"/>
                    <a:pt x="40177" y="23142"/>
                    <a:pt x="40244" y="23042"/>
                  </a:cubicBezTo>
                  <a:close/>
                  <a:moveTo>
                    <a:pt x="48149" y="23042"/>
                  </a:moveTo>
                  <a:cubicBezTo>
                    <a:pt x="48216" y="23142"/>
                    <a:pt x="48283" y="23242"/>
                    <a:pt x="48349" y="23342"/>
                  </a:cubicBezTo>
                  <a:cubicBezTo>
                    <a:pt x="48650" y="23709"/>
                    <a:pt x="48883" y="24076"/>
                    <a:pt x="49083" y="24510"/>
                  </a:cubicBezTo>
                  <a:cubicBezTo>
                    <a:pt x="49484" y="25277"/>
                    <a:pt x="49617" y="26144"/>
                    <a:pt x="49617" y="27011"/>
                  </a:cubicBezTo>
                  <a:cubicBezTo>
                    <a:pt x="49617" y="27779"/>
                    <a:pt x="49484" y="28613"/>
                    <a:pt x="49183" y="29313"/>
                  </a:cubicBezTo>
                  <a:cubicBezTo>
                    <a:pt x="49017" y="29647"/>
                    <a:pt x="48816" y="29947"/>
                    <a:pt x="48583" y="30247"/>
                  </a:cubicBezTo>
                  <a:cubicBezTo>
                    <a:pt x="48383" y="30514"/>
                    <a:pt x="48283" y="30781"/>
                    <a:pt x="48016" y="30981"/>
                  </a:cubicBezTo>
                  <a:cubicBezTo>
                    <a:pt x="47849" y="30948"/>
                    <a:pt x="47716" y="30881"/>
                    <a:pt x="47549" y="30848"/>
                  </a:cubicBezTo>
                  <a:cubicBezTo>
                    <a:pt x="47415" y="30814"/>
                    <a:pt x="47282" y="30781"/>
                    <a:pt x="47182" y="30747"/>
                  </a:cubicBezTo>
                  <a:cubicBezTo>
                    <a:pt x="46915" y="30614"/>
                    <a:pt x="46682" y="30514"/>
                    <a:pt x="46381" y="30447"/>
                  </a:cubicBezTo>
                  <a:cubicBezTo>
                    <a:pt x="46048" y="30414"/>
                    <a:pt x="45714" y="30381"/>
                    <a:pt x="45414" y="30347"/>
                  </a:cubicBezTo>
                  <a:lnTo>
                    <a:pt x="45381" y="30347"/>
                  </a:lnTo>
                  <a:cubicBezTo>
                    <a:pt x="45514" y="30147"/>
                    <a:pt x="45581" y="29980"/>
                    <a:pt x="45681" y="29780"/>
                  </a:cubicBezTo>
                  <a:cubicBezTo>
                    <a:pt x="45814" y="29447"/>
                    <a:pt x="46014" y="29180"/>
                    <a:pt x="46181" y="28879"/>
                  </a:cubicBezTo>
                  <a:cubicBezTo>
                    <a:pt x="46582" y="28212"/>
                    <a:pt x="46848" y="27445"/>
                    <a:pt x="47115" y="26711"/>
                  </a:cubicBezTo>
                  <a:cubicBezTo>
                    <a:pt x="47382" y="25877"/>
                    <a:pt x="47682" y="25043"/>
                    <a:pt x="47916" y="24176"/>
                  </a:cubicBezTo>
                  <a:cubicBezTo>
                    <a:pt x="47983" y="23842"/>
                    <a:pt x="48083" y="23442"/>
                    <a:pt x="48149" y="23042"/>
                  </a:cubicBezTo>
                  <a:close/>
                  <a:moveTo>
                    <a:pt x="7027" y="29123"/>
                  </a:moveTo>
                  <a:cubicBezTo>
                    <a:pt x="7394" y="29123"/>
                    <a:pt x="7760" y="29153"/>
                    <a:pt x="8121" y="29213"/>
                  </a:cubicBezTo>
                  <a:cubicBezTo>
                    <a:pt x="8988" y="29346"/>
                    <a:pt x="10055" y="29647"/>
                    <a:pt x="10756" y="30247"/>
                  </a:cubicBezTo>
                  <a:cubicBezTo>
                    <a:pt x="11056" y="30514"/>
                    <a:pt x="11356" y="30881"/>
                    <a:pt x="11657" y="31148"/>
                  </a:cubicBezTo>
                  <a:cubicBezTo>
                    <a:pt x="11723" y="31248"/>
                    <a:pt x="11890" y="31415"/>
                    <a:pt x="12024" y="31581"/>
                  </a:cubicBezTo>
                  <a:cubicBezTo>
                    <a:pt x="11356" y="31848"/>
                    <a:pt x="10723" y="32349"/>
                    <a:pt x="10189" y="32882"/>
                  </a:cubicBezTo>
                  <a:cubicBezTo>
                    <a:pt x="9989" y="33049"/>
                    <a:pt x="9755" y="33249"/>
                    <a:pt x="9588" y="33483"/>
                  </a:cubicBezTo>
                  <a:cubicBezTo>
                    <a:pt x="9488" y="33449"/>
                    <a:pt x="9422" y="33449"/>
                    <a:pt x="9322" y="33383"/>
                  </a:cubicBezTo>
                  <a:cubicBezTo>
                    <a:pt x="9121" y="33316"/>
                    <a:pt x="8988" y="33183"/>
                    <a:pt x="8821" y="33082"/>
                  </a:cubicBezTo>
                  <a:cubicBezTo>
                    <a:pt x="8454" y="32849"/>
                    <a:pt x="8021" y="32749"/>
                    <a:pt x="7587" y="32615"/>
                  </a:cubicBezTo>
                  <a:cubicBezTo>
                    <a:pt x="6620" y="32282"/>
                    <a:pt x="5619" y="32115"/>
                    <a:pt x="4618" y="31848"/>
                  </a:cubicBezTo>
                  <a:cubicBezTo>
                    <a:pt x="4060" y="31696"/>
                    <a:pt x="3540" y="31524"/>
                    <a:pt x="2971" y="31524"/>
                  </a:cubicBezTo>
                  <a:cubicBezTo>
                    <a:pt x="2792" y="31524"/>
                    <a:pt x="2608" y="31541"/>
                    <a:pt x="2417" y="31581"/>
                  </a:cubicBezTo>
                  <a:cubicBezTo>
                    <a:pt x="2250" y="31648"/>
                    <a:pt x="2050" y="31681"/>
                    <a:pt x="1883" y="31681"/>
                  </a:cubicBezTo>
                  <a:cubicBezTo>
                    <a:pt x="1916" y="31615"/>
                    <a:pt x="1983" y="31548"/>
                    <a:pt x="2016" y="31481"/>
                  </a:cubicBezTo>
                  <a:cubicBezTo>
                    <a:pt x="2183" y="31281"/>
                    <a:pt x="2317" y="31081"/>
                    <a:pt x="2483" y="30914"/>
                  </a:cubicBezTo>
                  <a:cubicBezTo>
                    <a:pt x="3686" y="29738"/>
                    <a:pt x="5360" y="29123"/>
                    <a:pt x="7027" y="29123"/>
                  </a:cubicBezTo>
                  <a:close/>
                  <a:moveTo>
                    <a:pt x="81384" y="29123"/>
                  </a:moveTo>
                  <a:cubicBezTo>
                    <a:pt x="83033" y="29123"/>
                    <a:pt x="84707" y="29738"/>
                    <a:pt x="85910" y="30914"/>
                  </a:cubicBezTo>
                  <a:cubicBezTo>
                    <a:pt x="86076" y="31081"/>
                    <a:pt x="86210" y="31281"/>
                    <a:pt x="86377" y="31481"/>
                  </a:cubicBezTo>
                  <a:cubicBezTo>
                    <a:pt x="86410" y="31548"/>
                    <a:pt x="86477" y="31615"/>
                    <a:pt x="86543" y="31681"/>
                  </a:cubicBezTo>
                  <a:cubicBezTo>
                    <a:pt x="86343" y="31681"/>
                    <a:pt x="86143" y="31648"/>
                    <a:pt x="85976" y="31581"/>
                  </a:cubicBezTo>
                  <a:cubicBezTo>
                    <a:pt x="85793" y="31541"/>
                    <a:pt x="85613" y="31524"/>
                    <a:pt x="85435" y="31524"/>
                  </a:cubicBezTo>
                  <a:cubicBezTo>
                    <a:pt x="84872" y="31524"/>
                    <a:pt x="84333" y="31696"/>
                    <a:pt x="83775" y="31848"/>
                  </a:cubicBezTo>
                  <a:cubicBezTo>
                    <a:pt x="82774" y="32115"/>
                    <a:pt x="81773" y="32282"/>
                    <a:pt x="80806" y="32615"/>
                  </a:cubicBezTo>
                  <a:cubicBezTo>
                    <a:pt x="80406" y="32749"/>
                    <a:pt x="79939" y="32849"/>
                    <a:pt x="79572" y="33082"/>
                  </a:cubicBezTo>
                  <a:cubicBezTo>
                    <a:pt x="79405" y="33183"/>
                    <a:pt x="79305" y="33316"/>
                    <a:pt x="79105" y="33383"/>
                  </a:cubicBezTo>
                  <a:cubicBezTo>
                    <a:pt x="79005" y="33449"/>
                    <a:pt x="78905" y="33449"/>
                    <a:pt x="78805" y="33483"/>
                  </a:cubicBezTo>
                  <a:cubicBezTo>
                    <a:pt x="78638" y="33283"/>
                    <a:pt x="78438" y="33049"/>
                    <a:pt x="78204" y="32882"/>
                  </a:cubicBezTo>
                  <a:cubicBezTo>
                    <a:pt x="77670" y="32349"/>
                    <a:pt x="77037" y="31848"/>
                    <a:pt x="76369" y="31581"/>
                  </a:cubicBezTo>
                  <a:cubicBezTo>
                    <a:pt x="76503" y="31415"/>
                    <a:pt x="76670" y="31248"/>
                    <a:pt x="76770" y="31148"/>
                  </a:cubicBezTo>
                  <a:cubicBezTo>
                    <a:pt x="77037" y="30881"/>
                    <a:pt x="77337" y="30514"/>
                    <a:pt x="77637" y="30247"/>
                  </a:cubicBezTo>
                  <a:cubicBezTo>
                    <a:pt x="78338" y="29647"/>
                    <a:pt x="79405" y="29346"/>
                    <a:pt x="80306" y="29213"/>
                  </a:cubicBezTo>
                  <a:cubicBezTo>
                    <a:pt x="80660" y="29153"/>
                    <a:pt x="81022" y="29123"/>
                    <a:pt x="81384" y="29123"/>
                  </a:cubicBezTo>
                  <a:close/>
                  <a:moveTo>
                    <a:pt x="34192" y="20338"/>
                  </a:moveTo>
                  <a:cubicBezTo>
                    <a:pt x="34263" y="20338"/>
                    <a:pt x="34334" y="20349"/>
                    <a:pt x="34406" y="20373"/>
                  </a:cubicBezTo>
                  <a:cubicBezTo>
                    <a:pt x="34640" y="20440"/>
                    <a:pt x="35107" y="20807"/>
                    <a:pt x="35240" y="21040"/>
                  </a:cubicBezTo>
                  <a:cubicBezTo>
                    <a:pt x="35474" y="21374"/>
                    <a:pt x="35240" y="21941"/>
                    <a:pt x="35173" y="22341"/>
                  </a:cubicBezTo>
                  <a:cubicBezTo>
                    <a:pt x="34907" y="24209"/>
                    <a:pt x="35040" y="26278"/>
                    <a:pt x="35740" y="28079"/>
                  </a:cubicBezTo>
                  <a:cubicBezTo>
                    <a:pt x="36074" y="28980"/>
                    <a:pt x="36808" y="29880"/>
                    <a:pt x="37475" y="30581"/>
                  </a:cubicBezTo>
                  <a:cubicBezTo>
                    <a:pt x="37875" y="31014"/>
                    <a:pt x="38542" y="31481"/>
                    <a:pt x="39176" y="31515"/>
                  </a:cubicBezTo>
                  <a:cubicBezTo>
                    <a:pt x="38843" y="31681"/>
                    <a:pt x="38542" y="31882"/>
                    <a:pt x="38242" y="32115"/>
                  </a:cubicBezTo>
                  <a:cubicBezTo>
                    <a:pt x="37542" y="32682"/>
                    <a:pt x="36908" y="33349"/>
                    <a:pt x="36341" y="34050"/>
                  </a:cubicBezTo>
                  <a:cubicBezTo>
                    <a:pt x="36308" y="33816"/>
                    <a:pt x="36174" y="33683"/>
                    <a:pt x="35974" y="33650"/>
                  </a:cubicBezTo>
                  <a:cubicBezTo>
                    <a:pt x="34406" y="32482"/>
                    <a:pt x="33405" y="30881"/>
                    <a:pt x="32905" y="28980"/>
                  </a:cubicBezTo>
                  <a:cubicBezTo>
                    <a:pt x="32638" y="27979"/>
                    <a:pt x="32405" y="26911"/>
                    <a:pt x="32505" y="25877"/>
                  </a:cubicBezTo>
                  <a:cubicBezTo>
                    <a:pt x="32605" y="24877"/>
                    <a:pt x="32905" y="23943"/>
                    <a:pt x="32938" y="22942"/>
                  </a:cubicBezTo>
                  <a:cubicBezTo>
                    <a:pt x="32938" y="22375"/>
                    <a:pt x="32805" y="21908"/>
                    <a:pt x="33039" y="21374"/>
                  </a:cubicBezTo>
                  <a:cubicBezTo>
                    <a:pt x="33215" y="20934"/>
                    <a:pt x="33675" y="20338"/>
                    <a:pt x="34192" y="20338"/>
                  </a:cubicBezTo>
                  <a:close/>
                  <a:moveTo>
                    <a:pt x="54201" y="20338"/>
                  </a:moveTo>
                  <a:cubicBezTo>
                    <a:pt x="54718" y="20338"/>
                    <a:pt x="55178" y="20934"/>
                    <a:pt x="55354" y="21374"/>
                  </a:cubicBezTo>
                  <a:cubicBezTo>
                    <a:pt x="55588" y="21908"/>
                    <a:pt x="55455" y="22375"/>
                    <a:pt x="55455" y="22942"/>
                  </a:cubicBezTo>
                  <a:cubicBezTo>
                    <a:pt x="55488" y="23943"/>
                    <a:pt x="55788" y="24877"/>
                    <a:pt x="55888" y="25877"/>
                  </a:cubicBezTo>
                  <a:cubicBezTo>
                    <a:pt x="55988" y="26911"/>
                    <a:pt x="55755" y="27979"/>
                    <a:pt x="55488" y="28980"/>
                  </a:cubicBezTo>
                  <a:cubicBezTo>
                    <a:pt x="54988" y="30881"/>
                    <a:pt x="53987" y="32482"/>
                    <a:pt x="52419" y="33650"/>
                  </a:cubicBezTo>
                  <a:cubicBezTo>
                    <a:pt x="52252" y="33683"/>
                    <a:pt x="52085" y="33816"/>
                    <a:pt x="52085" y="34050"/>
                  </a:cubicBezTo>
                  <a:cubicBezTo>
                    <a:pt x="51485" y="33349"/>
                    <a:pt x="50851" y="32682"/>
                    <a:pt x="50151" y="32115"/>
                  </a:cubicBezTo>
                  <a:cubicBezTo>
                    <a:pt x="49851" y="31882"/>
                    <a:pt x="49550" y="31681"/>
                    <a:pt x="49217" y="31515"/>
                  </a:cubicBezTo>
                  <a:cubicBezTo>
                    <a:pt x="49884" y="31481"/>
                    <a:pt x="50518" y="31014"/>
                    <a:pt x="50951" y="30581"/>
                  </a:cubicBezTo>
                  <a:cubicBezTo>
                    <a:pt x="51618" y="29880"/>
                    <a:pt x="52319" y="28980"/>
                    <a:pt x="52653" y="28079"/>
                  </a:cubicBezTo>
                  <a:cubicBezTo>
                    <a:pt x="53353" y="26278"/>
                    <a:pt x="53520" y="24209"/>
                    <a:pt x="53220" y="22341"/>
                  </a:cubicBezTo>
                  <a:cubicBezTo>
                    <a:pt x="53153" y="21941"/>
                    <a:pt x="52953" y="21374"/>
                    <a:pt x="53153" y="21040"/>
                  </a:cubicBezTo>
                  <a:cubicBezTo>
                    <a:pt x="53286" y="20807"/>
                    <a:pt x="53753" y="20440"/>
                    <a:pt x="53987" y="20373"/>
                  </a:cubicBezTo>
                  <a:cubicBezTo>
                    <a:pt x="54059" y="20349"/>
                    <a:pt x="54130" y="20338"/>
                    <a:pt x="54201" y="20338"/>
                  </a:cubicBezTo>
                  <a:close/>
                  <a:moveTo>
                    <a:pt x="12929" y="32360"/>
                  </a:moveTo>
                  <a:cubicBezTo>
                    <a:pt x="13543" y="32360"/>
                    <a:pt x="14014" y="32805"/>
                    <a:pt x="14459" y="33249"/>
                  </a:cubicBezTo>
                  <a:cubicBezTo>
                    <a:pt x="14959" y="33783"/>
                    <a:pt x="15393" y="34417"/>
                    <a:pt x="15760" y="35051"/>
                  </a:cubicBezTo>
                  <a:cubicBezTo>
                    <a:pt x="15926" y="35351"/>
                    <a:pt x="16060" y="35751"/>
                    <a:pt x="16327" y="36051"/>
                  </a:cubicBezTo>
                  <a:cubicBezTo>
                    <a:pt x="15893" y="36485"/>
                    <a:pt x="15626" y="37052"/>
                    <a:pt x="15393" y="37586"/>
                  </a:cubicBezTo>
                  <a:cubicBezTo>
                    <a:pt x="15359" y="37719"/>
                    <a:pt x="15293" y="37853"/>
                    <a:pt x="15259" y="37986"/>
                  </a:cubicBezTo>
                  <a:cubicBezTo>
                    <a:pt x="15192" y="37986"/>
                    <a:pt x="15126" y="37986"/>
                    <a:pt x="15059" y="38053"/>
                  </a:cubicBezTo>
                  <a:cubicBezTo>
                    <a:pt x="15126" y="37986"/>
                    <a:pt x="14459" y="37953"/>
                    <a:pt x="14359" y="37953"/>
                  </a:cubicBezTo>
                  <a:cubicBezTo>
                    <a:pt x="13958" y="37953"/>
                    <a:pt x="13558" y="37919"/>
                    <a:pt x="13158" y="37786"/>
                  </a:cubicBezTo>
                  <a:cubicBezTo>
                    <a:pt x="12491" y="37552"/>
                    <a:pt x="11857" y="37185"/>
                    <a:pt x="11323" y="36752"/>
                  </a:cubicBezTo>
                  <a:cubicBezTo>
                    <a:pt x="10856" y="36318"/>
                    <a:pt x="10422" y="35851"/>
                    <a:pt x="10156" y="35251"/>
                  </a:cubicBezTo>
                  <a:cubicBezTo>
                    <a:pt x="9922" y="34750"/>
                    <a:pt x="9955" y="34383"/>
                    <a:pt x="10322" y="33983"/>
                  </a:cubicBezTo>
                  <a:cubicBezTo>
                    <a:pt x="10522" y="33750"/>
                    <a:pt x="10789" y="33516"/>
                    <a:pt x="11023" y="33316"/>
                  </a:cubicBezTo>
                  <a:cubicBezTo>
                    <a:pt x="11523" y="32949"/>
                    <a:pt x="12057" y="32482"/>
                    <a:pt x="12691" y="32382"/>
                  </a:cubicBezTo>
                  <a:cubicBezTo>
                    <a:pt x="12772" y="32367"/>
                    <a:pt x="12852" y="32360"/>
                    <a:pt x="12929" y="32360"/>
                  </a:cubicBezTo>
                  <a:close/>
                  <a:moveTo>
                    <a:pt x="75464" y="32360"/>
                  </a:moveTo>
                  <a:cubicBezTo>
                    <a:pt x="75541" y="32360"/>
                    <a:pt x="75621" y="32367"/>
                    <a:pt x="75702" y="32382"/>
                  </a:cubicBezTo>
                  <a:cubicBezTo>
                    <a:pt x="76336" y="32482"/>
                    <a:pt x="76870" y="32949"/>
                    <a:pt x="77370" y="33316"/>
                  </a:cubicBezTo>
                  <a:cubicBezTo>
                    <a:pt x="77604" y="33516"/>
                    <a:pt x="77871" y="33750"/>
                    <a:pt x="78071" y="33983"/>
                  </a:cubicBezTo>
                  <a:cubicBezTo>
                    <a:pt x="78438" y="34383"/>
                    <a:pt x="78471" y="34750"/>
                    <a:pt x="78237" y="35251"/>
                  </a:cubicBezTo>
                  <a:cubicBezTo>
                    <a:pt x="77971" y="35851"/>
                    <a:pt x="77570" y="36351"/>
                    <a:pt x="77070" y="36752"/>
                  </a:cubicBezTo>
                  <a:cubicBezTo>
                    <a:pt x="76536" y="37185"/>
                    <a:pt x="75902" y="37552"/>
                    <a:pt x="75235" y="37786"/>
                  </a:cubicBezTo>
                  <a:cubicBezTo>
                    <a:pt x="74835" y="37919"/>
                    <a:pt x="74468" y="37953"/>
                    <a:pt x="74034" y="37953"/>
                  </a:cubicBezTo>
                  <a:cubicBezTo>
                    <a:pt x="73968" y="37953"/>
                    <a:pt x="73267" y="37986"/>
                    <a:pt x="73334" y="38053"/>
                  </a:cubicBezTo>
                  <a:cubicBezTo>
                    <a:pt x="73267" y="37986"/>
                    <a:pt x="73201" y="37986"/>
                    <a:pt x="73167" y="37986"/>
                  </a:cubicBezTo>
                  <a:cubicBezTo>
                    <a:pt x="73100" y="37853"/>
                    <a:pt x="73067" y="37752"/>
                    <a:pt x="73000" y="37619"/>
                  </a:cubicBezTo>
                  <a:cubicBezTo>
                    <a:pt x="72767" y="37052"/>
                    <a:pt x="72500" y="36485"/>
                    <a:pt x="72100" y="36051"/>
                  </a:cubicBezTo>
                  <a:cubicBezTo>
                    <a:pt x="72333" y="35751"/>
                    <a:pt x="72500" y="35351"/>
                    <a:pt x="72667" y="35051"/>
                  </a:cubicBezTo>
                  <a:cubicBezTo>
                    <a:pt x="73000" y="34417"/>
                    <a:pt x="73434" y="33783"/>
                    <a:pt x="73968" y="33249"/>
                  </a:cubicBezTo>
                  <a:cubicBezTo>
                    <a:pt x="74383" y="32805"/>
                    <a:pt x="74850" y="32360"/>
                    <a:pt x="75464" y="32360"/>
                  </a:cubicBezTo>
                  <a:close/>
                  <a:moveTo>
                    <a:pt x="23631" y="24674"/>
                  </a:moveTo>
                  <a:cubicBezTo>
                    <a:pt x="23915" y="24674"/>
                    <a:pt x="24198" y="24718"/>
                    <a:pt x="24466" y="24810"/>
                  </a:cubicBezTo>
                  <a:cubicBezTo>
                    <a:pt x="25733" y="25210"/>
                    <a:pt x="26534" y="26511"/>
                    <a:pt x="27234" y="27545"/>
                  </a:cubicBezTo>
                  <a:cubicBezTo>
                    <a:pt x="27601" y="28112"/>
                    <a:pt x="27968" y="28646"/>
                    <a:pt x="28302" y="29213"/>
                  </a:cubicBezTo>
                  <a:cubicBezTo>
                    <a:pt x="28602" y="29780"/>
                    <a:pt x="28836" y="30414"/>
                    <a:pt x="29169" y="30948"/>
                  </a:cubicBezTo>
                  <a:cubicBezTo>
                    <a:pt x="29603" y="31648"/>
                    <a:pt x="30103" y="32282"/>
                    <a:pt x="30537" y="32982"/>
                  </a:cubicBezTo>
                  <a:cubicBezTo>
                    <a:pt x="30937" y="33616"/>
                    <a:pt x="31271" y="34250"/>
                    <a:pt x="31738" y="34817"/>
                  </a:cubicBezTo>
                  <a:cubicBezTo>
                    <a:pt x="32205" y="35384"/>
                    <a:pt x="32738" y="35918"/>
                    <a:pt x="33239" y="36418"/>
                  </a:cubicBezTo>
                  <a:cubicBezTo>
                    <a:pt x="33606" y="36818"/>
                    <a:pt x="33906" y="37152"/>
                    <a:pt x="34406" y="37319"/>
                  </a:cubicBezTo>
                  <a:cubicBezTo>
                    <a:pt x="34106" y="38053"/>
                    <a:pt x="33872" y="38853"/>
                    <a:pt x="33739" y="39654"/>
                  </a:cubicBezTo>
                  <a:cubicBezTo>
                    <a:pt x="33706" y="39620"/>
                    <a:pt x="33672" y="39620"/>
                    <a:pt x="33606" y="39620"/>
                  </a:cubicBezTo>
                  <a:cubicBezTo>
                    <a:pt x="33321" y="39634"/>
                    <a:pt x="33048" y="39653"/>
                    <a:pt x="32777" y="39653"/>
                  </a:cubicBezTo>
                  <a:cubicBezTo>
                    <a:pt x="32380" y="39653"/>
                    <a:pt x="31987" y="39612"/>
                    <a:pt x="31571" y="39454"/>
                  </a:cubicBezTo>
                  <a:cubicBezTo>
                    <a:pt x="30904" y="39220"/>
                    <a:pt x="30170" y="38953"/>
                    <a:pt x="29503" y="38653"/>
                  </a:cubicBezTo>
                  <a:cubicBezTo>
                    <a:pt x="28369" y="38086"/>
                    <a:pt x="27301" y="37419"/>
                    <a:pt x="26300" y="36618"/>
                  </a:cubicBezTo>
                  <a:cubicBezTo>
                    <a:pt x="25266" y="35784"/>
                    <a:pt x="24332" y="34850"/>
                    <a:pt x="23498" y="33783"/>
                  </a:cubicBezTo>
                  <a:cubicBezTo>
                    <a:pt x="23065" y="33216"/>
                    <a:pt x="22664" y="32649"/>
                    <a:pt x="22298" y="32082"/>
                  </a:cubicBezTo>
                  <a:cubicBezTo>
                    <a:pt x="21897" y="31515"/>
                    <a:pt x="21430" y="30914"/>
                    <a:pt x="21197" y="30247"/>
                  </a:cubicBezTo>
                  <a:cubicBezTo>
                    <a:pt x="20963" y="29680"/>
                    <a:pt x="20897" y="29080"/>
                    <a:pt x="20897" y="28479"/>
                  </a:cubicBezTo>
                  <a:cubicBezTo>
                    <a:pt x="20897" y="27712"/>
                    <a:pt x="20930" y="26778"/>
                    <a:pt x="21263" y="26077"/>
                  </a:cubicBezTo>
                  <a:cubicBezTo>
                    <a:pt x="21701" y="25177"/>
                    <a:pt x="22673" y="24674"/>
                    <a:pt x="23631" y="24674"/>
                  </a:cubicBezTo>
                  <a:close/>
                  <a:moveTo>
                    <a:pt x="64762" y="24674"/>
                  </a:moveTo>
                  <a:cubicBezTo>
                    <a:pt x="65720" y="24674"/>
                    <a:pt x="66692" y="25177"/>
                    <a:pt x="67130" y="26077"/>
                  </a:cubicBezTo>
                  <a:cubicBezTo>
                    <a:pt x="67496" y="26778"/>
                    <a:pt x="67496" y="27712"/>
                    <a:pt x="67496" y="28479"/>
                  </a:cubicBezTo>
                  <a:cubicBezTo>
                    <a:pt x="67496" y="29080"/>
                    <a:pt x="67430" y="29680"/>
                    <a:pt x="67230" y="30247"/>
                  </a:cubicBezTo>
                  <a:cubicBezTo>
                    <a:pt x="66963" y="30914"/>
                    <a:pt x="66496" y="31515"/>
                    <a:pt x="66129" y="32082"/>
                  </a:cubicBezTo>
                  <a:cubicBezTo>
                    <a:pt x="65729" y="32649"/>
                    <a:pt x="65328" y="33216"/>
                    <a:pt x="64895" y="33783"/>
                  </a:cubicBezTo>
                  <a:cubicBezTo>
                    <a:pt x="64094" y="34850"/>
                    <a:pt x="63127" y="35784"/>
                    <a:pt x="62093" y="36618"/>
                  </a:cubicBezTo>
                  <a:cubicBezTo>
                    <a:pt x="61125" y="37419"/>
                    <a:pt x="60024" y="38086"/>
                    <a:pt x="58890" y="38653"/>
                  </a:cubicBezTo>
                  <a:cubicBezTo>
                    <a:pt x="58223" y="38953"/>
                    <a:pt x="57523" y="39220"/>
                    <a:pt x="56822" y="39454"/>
                  </a:cubicBezTo>
                  <a:cubicBezTo>
                    <a:pt x="56426" y="39612"/>
                    <a:pt x="56029" y="39653"/>
                    <a:pt x="55626" y="39653"/>
                  </a:cubicBezTo>
                  <a:cubicBezTo>
                    <a:pt x="55350" y="39653"/>
                    <a:pt x="55072" y="39634"/>
                    <a:pt x="54787" y="39620"/>
                  </a:cubicBezTo>
                  <a:cubicBezTo>
                    <a:pt x="54754" y="39620"/>
                    <a:pt x="54687" y="39620"/>
                    <a:pt x="54654" y="39654"/>
                  </a:cubicBezTo>
                  <a:cubicBezTo>
                    <a:pt x="54521" y="38853"/>
                    <a:pt x="54320" y="38053"/>
                    <a:pt x="54020" y="37319"/>
                  </a:cubicBezTo>
                  <a:cubicBezTo>
                    <a:pt x="54487" y="37152"/>
                    <a:pt x="54787" y="36818"/>
                    <a:pt x="55154" y="36418"/>
                  </a:cubicBezTo>
                  <a:cubicBezTo>
                    <a:pt x="55688" y="35918"/>
                    <a:pt x="56222" y="35384"/>
                    <a:pt x="56655" y="34817"/>
                  </a:cubicBezTo>
                  <a:cubicBezTo>
                    <a:pt x="57122" y="34250"/>
                    <a:pt x="57456" y="33616"/>
                    <a:pt x="57856" y="32982"/>
                  </a:cubicBezTo>
                  <a:cubicBezTo>
                    <a:pt x="58290" y="32315"/>
                    <a:pt x="58790" y="31648"/>
                    <a:pt x="59224" y="30948"/>
                  </a:cubicBezTo>
                  <a:cubicBezTo>
                    <a:pt x="59591" y="30414"/>
                    <a:pt x="59791" y="29780"/>
                    <a:pt x="60125" y="29213"/>
                  </a:cubicBezTo>
                  <a:cubicBezTo>
                    <a:pt x="60425" y="28646"/>
                    <a:pt x="60792" y="28112"/>
                    <a:pt x="61159" y="27545"/>
                  </a:cubicBezTo>
                  <a:cubicBezTo>
                    <a:pt x="61859" y="26511"/>
                    <a:pt x="62660" y="25243"/>
                    <a:pt x="63927" y="24810"/>
                  </a:cubicBezTo>
                  <a:cubicBezTo>
                    <a:pt x="64195" y="24718"/>
                    <a:pt x="64478" y="24674"/>
                    <a:pt x="64762" y="24674"/>
                  </a:cubicBezTo>
                  <a:close/>
                  <a:moveTo>
                    <a:pt x="17727" y="36442"/>
                  </a:moveTo>
                  <a:cubicBezTo>
                    <a:pt x="17883" y="36442"/>
                    <a:pt x="18050" y="36485"/>
                    <a:pt x="18228" y="36585"/>
                  </a:cubicBezTo>
                  <a:cubicBezTo>
                    <a:pt x="18895" y="36985"/>
                    <a:pt x="19329" y="37652"/>
                    <a:pt x="19796" y="38219"/>
                  </a:cubicBezTo>
                  <a:cubicBezTo>
                    <a:pt x="20396" y="38920"/>
                    <a:pt x="21130" y="39587"/>
                    <a:pt x="21797" y="40254"/>
                  </a:cubicBezTo>
                  <a:cubicBezTo>
                    <a:pt x="22097" y="40521"/>
                    <a:pt x="22498" y="40788"/>
                    <a:pt x="22898" y="40888"/>
                  </a:cubicBezTo>
                  <a:cubicBezTo>
                    <a:pt x="22498" y="41689"/>
                    <a:pt x="22431" y="42689"/>
                    <a:pt x="22598" y="43557"/>
                  </a:cubicBezTo>
                  <a:cubicBezTo>
                    <a:pt x="22398" y="43557"/>
                    <a:pt x="22164" y="43590"/>
                    <a:pt x="21964" y="43657"/>
                  </a:cubicBezTo>
                  <a:cubicBezTo>
                    <a:pt x="21877" y="43670"/>
                    <a:pt x="21789" y="43675"/>
                    <a:pt x="21700" y="43675"/>
                  </a:cubicBezTo>
                  <a:cubicBezTo>
                    <a:pt x="21345" y="43675"/>
                    <a:pt x="20977" y="43590"/>
                    <a:pt x="20630" y="43590"/>
                  </a:cubicBezTo>
                  <a:cubicBezTo>
                    <a:pt x="20606" y="43591"/>
                    <a:pt x="20582" y="43591"/>
                    <a:pt x="20557" y="43591"/>
                  </a:cubicBezTo>
                  <a:cubicBezTo>
                    <a:pt x="19679" y="43591"/>
                    <a:pt x="18777" y="43008"/>
                    <a:pt x="18128" y="42456"/>
                  </a:cubicBezTo>
                  <a:cubicBezTo>
                    <a:pt x="17361" y="41822"/>
                    <a:pt x="16560" y="41055"/>
                    <a:pt x="16193" y="40087"/>
                  </a:cubicBezTo>
                  <a:cubicBezTo>
                    <a:pt x="16026" y="39654"/>
                    <a:pt x="15860" y="39187"/>
                    <a:pt x="15993" y="38720"/>
                  </a:cubicBezTo>
                  <a:cubicBezTo>
                    <a:pt x="16060" y="38320"/>
                    <a:pt x="16260" y="37919"/>
                    <a:pt x="16460" y="37586"/>
                  </a:cubicBezTo>
                  <a:cubicBezTo>
                    <a:pt x="16722" y="37034"/>
                    <a:pt x="17150" y="36442"/>
                    <a:pt x="17727" y="36442"/>
                  </a:cubicBezTo>
                  <a:close/>
                  <a:moveTo>
                    <a:pt x="70666" y="36442"/>
                  </a:moveTo>
                  <a:cubicBezTo>
                    <a:pt x="71244" y="36442"/>
                    <a:pt x="71678" y="37034"/>
                    <a:pt x="71966" y="37586"/>
                  </a:cubicBezTo>
                  <a:cubicBezTo>
                    <a:pt x="72133" y="37919"/>
                    <a:pt x="72333" y="38320"/>
                    <a:pt x="72433" y="38720"/>
                  </a:cubicBezTo>
                  <a:cubicBezTo>
                    <a:pt x="72533" y="39187"/>
                    <a:pt x="72367" y="39654"/>
                    <a:pt x="72200" y="40087"/>
                  </a:cubicBezTo>
                  <a:cubicBezTo>
                    <a:pt x="71833" y="41055"/>
                    <a:pt x="71066" y="41822"/>
                    <a:pt x="70265" y="42456"/>
                  </a:cubicBezTo>
                  <a:cubicBezTo>
                    <a:pt x="69616" y="43008"/>
                    <a:pt x="68714" y="43591"/>
                    <a:pt x="67836" y="43591"/>
                  </a:cubicBezTo>
                  <a:cubicBezTo>
                    <a:pt x="67811" y="43591"/>
                    <a:pt x="67787" y="43591"/>
                    <a:pt x="67763" y="43590"/>
                  </a:cubicBezTo>
                  <a:cubicBezTo>
                    <a:pt x="67416" y="43590"/>
                    <a:pt x="67048" y="43675"/>
                    <a:pt x="66693" y="43675"/>
                  </a:cubicBezTo>
                  <a:cubicBezTo>
                    <a:pt x="66604" y="43675"/>
                    <a:pt x="66516" y="43670"/>
                    <a:pt x="66429" y="43657"/>
                  </a:cubicBezTo>
                  <a:cubicBezTo>
                    <a:pt x="66229" y="43590"/>
                    <a:pt x="66029" y="43557"/>
                    <a:pt x="65795" y="43557"/>
                  </a:cubicBezTo>
                  <a:cubicBezTo>
                    <a:pt x="65995" y="42689"/>
                    <a:pt x="65895" y="41689"/>
                    <a:pt x="65528" y="40888"/>
                  </a:cubicBezTo>
                  <a:cubicBezTo>
                    <a:pt x="65929" y="40788"/>
                    <a:pt x="66296" y="40521"/>
                    <a:pt x="66596" y="40254"/>
                  </a:cubicBezTo>
                  <a:cubicBezTo>
                    <a:pt x="67296" y="39587"/>
                    <a:pt x="67997" y="38920"/>
                    <a:pt x="68597" y="38219"/>
                  </a:cubicBezTo>
                  <a:cubicBezTo>
                    <a:pt x="69098" y="37652"/>
                    <a:pt x="69498" y="36985"/>
                    <a:pt x="70165" y="36585"/>
                  </a:cubicBezTo>
                  <a:cubicBezTo>
                    <a:pt x="70343" y="36485"/>
                    <a:pt x="70510" y="36442"/>
                    <a:pt x="70666" y="36442"/>
                  </a:cubicBezTo>
                  <a:close/>
                  <a:moveTo>
                    <a:pt x="33639" y="40488"/>
                  </a:moveTo>
                  <a:cubicBezTo>
                    <a:pt x="33506" y="41655"/>
                    <a:pt x="33539" y="42856"/>
                    <a:pt x="33639" y="43990"/>
                  </a:cubicBezTo>
                  <a:cubicBezTo>
                    <a:pt x="33672" y="44124"/>
                    <a:pt x="33672" y="44224"/>
                    <a:pt x="33706" y="44357"/>
                  </a:cubicBezTo>
                  <a:lnTo>
                    <a:pt x="33672" y="44357"/>
                  </a:lnTo>
                  <a:cubicBezTo>
                    <a:pt x="33472" y="44424"/>
                    <a:pt x="33272" y="44491"/>
                    <a:pt x="33072" y="44591"/>
                  </a:cubicBezTo>
                  <a:cubicBezTo>
                    <a:pt x="32972" y="44624"/>
                    <a:pt x="32872" y="44691"/>
                    <a:pt x="32772" y="44724"/>
                  </a:cubicBezTo>
                  <a:cubicBezTo>
                    <a:pt x="32171" y="44724"/>
                    <a:pt x="31604" y="44858"/>
                    <a:pt x="31070" y="45024"/>
                  </a:cubicBezTo>
                  <a:cubicBezTo>
                    <a:pt x="30136" y="45091"/>
                    <a:pt x="29236" y="45158"/>
                    <a:pt x="28335" y="45224"/>
                  </a:cubicBezTo>
                  <a:cubicBezTo>
                    <a:pt x="27959" y="45253"/>
                    <a:pt x="27524" y="45281"/>
                    <a:pt x="27073" y="45281"/>
                  </a:cubicBezTo>
                  <a:cubicBezTo>
                    <a:pt x="25441" y="45281"/>
                    <a:pt x="23598" y="44923"/>
                    <a:pt x="23598" y="42990"/>
                  </a:cubicBezTo>
                  <a:cubicBezTo>
                    <a:pt x="23598" y="42289"/>
                    <a:pt x="23799" y="41222"/>
                    <a:pt x="24432" y="40821"/>
                  </a:cubicBezTo>
                  <a:cubicBezTo>
                    <a:pt x="24733" y="40655"/>
                    <a:pt x="25088" y="40595"/>
                    <a:pt x="25464" y="40595"/>
                  </a:cubicBezTo>
                  <a:cubicBezTo>
                    <a:pt x="26215" y="40595"/>
                    <a:pt x="27045" y="40832"/>
                    <a:pt x="27668" y="40921"/>
                  </a:cubicBezTo>
                  <a:cubicBezTo>
                    <a:pt x="28276" y="40993"/>
                    <a:pt x="28884" y="41026"/>
                    <a:pt x="29491" y="41026"/>
                  </a:cubicBezTo>
                  <a:cubicBezTo>
                    <a:pt x="30018" y="41026"/>
                    <a:pt x="30544" y="41001"/>
                    <a:pt x="31070" y="40955"/>
                  </a:cubicBezTo>
                  <a:cubicBezTo>
                    <a:pt x="31571" y="40888"/>
                    <a:pt x="32071" y="40788"/>
                    <a:pt x="32572" y="40688"/>
                  </a:cubicBezTo>
                  <a:cubicBezTo>
                    <a:pt x="32772" y="40655"/>
                    <a:pt x="33039" y="40621"/>
                    <a:pt x="33239" y="40554"/>
                  </a:cubicBezTo>
                  <a:cubicBezTo>
                    <a:pt x="33272" y="40521"/>
                    <a:pt x="33272" y="40521"/>
                    <a:pt x="33305" y="40521"/>
                  </a:cubicBezTo>
                  <a:lnTo>
                    <a:pt x="33606" y="40521"/>
                  </a:lnTo>
                  <a:cubicBezTo>
                    <a:pt x="33606" y="40521"/>
                    <a:pt x="33606" y="40488"/>
                    <a:pt x="33639" y="40488"/>
                  </a:cubicBezTo>
                  <a:close/>
                  <a:moveTo>
                    <a:pt x="55088" y="40521"/>
                  </a:moveTo>
                  <a:cubicBezTo>
                    <a:pt x="55121" y="40521"/>
                    <a:pt x="55154" y="40521"/>
                    <a:pt x="55154" y="40554"/>
                  </a:cubicBezTo>
                  <a:cubicBezTo>
                    <a:pt x="55388" y="40621"/>
                    <a:pt x="55621" y="40655"/>
                    <a:pt x="55821" y="40688"/>
                  </a:cubicBezTo>
                  <a:cubicBezTo>
                    <a:pt x="56322" y="40788"/>
                    <a:pt x="56822" y="40888"/>
                    <a:pt x="57323" y="40955"/>
                  </a:cubicBezTo>
                  <a:cubicBezTo>
                    <a:pt x="57820" y="41013"/>
                    <a:pt x="58323" y="41040"/>
                    <a:pt x="58828" y="41040"/>
                  </a:cubicBezTo>
                  <a:cubicBezTo>
                    <a:pt x="59474" y="41040"/>
                    <a:pt x="60121" y="40996"/>
                    <a:pt x="60758" y="40921"/>
                  </a:cubicBezTo>
                  <a:cubicBezTo>
                    <a:pt x="61368" y="40834"/>
                    <a:pt x="62178" y="40605"/>
                    <a:pt x="62907" y="40605"/>
                  </a:cubicBezTo>
                  <a:cubicBezTo>
                    <a:pt x="63295" y="40605"/>
                    <a:pt x="63660" y="40670"/>
                    <a:pt x="63961" y="40855"/>
                  </a:cubicBezTo>
                  <a:cubicBezTo>
                    <a:pt x="64594" y="41222"/>
                    <a:pt x="64795" y="42289"/>
                    <a:pt x="64795" y="42990"/>
                  </a:cubicBezTo>
                  <a:cubicBezTo>
                    <a:pt x="64821" y="44923"/>
                    <a:pt x="62984" y="45281"/>
                    <a:pt x="61337" y="45281"/>
                  </a:cubicBezTo>
                  <a:cubicBezTo>
                    <a:pt x="60882" y="45281"/>
                    <a:pt x="60441" y="45253"/>
                    <a:pt x="60058" y="45224"/>
                  </a:cubicBezTo>
                  <a:cubicBezTo>
                    <a:pt x="59157" y="45158"/>
                    <a:pt x="58257" y="45091"/>
                    <a:pt x="57356" y="45024"/>
                  </a:cubicBezTo>
                  <a:cubicBezTo>
                    <a:pt x="56789" y="44858"/>
                    <a:pt x="56222" y="44724"/>
                    <a:pt x="55655" y="44724"/>
                  </a:cubicBezTo>
                  <a:cubicBezTo>
                    <a:pt x="55555" y="44691"/>
                    <a:pt x="55455" y="44624"/>
                    <a:pt x="55321" y="44591"/>
                  </a:cubicBezTo>
                  <a:cubicBezTo>
                    <a:pt x="55121" y="44491"/>
                    <a:pt x="54921" y="44424"/>
                    <a:pt x="54721" y="44357"/>
                  </a:cubicBezTo>
                  <a:cubicBezTo>
                    <a:pt x="54721" y="44224"/>
                    <a:pt x="54721" y="44124"/>
                    <a:pt x="54754" y="43990"/>
                  </a:cubicBezTo>
                  <a:cubicBezTo>
                    <a:pt x="54853" y="42867"/>
                    <a:pt x="54887" y="41678"/>
                    <a:pt x="54790" y="40521"/>
                  </a:cubicBezTo>
                  <a:close/>
                  <a:moveTo>
                    <a:pt x="33806" y="45291"/>
                  </a:moveTo>
                  <a:cubicBezTo>
                    <a:pt x="33973" y="46292"/>
                    <a:pt x="34206" y="47293"/>
                    <a:pt x="34506" y="48260"/>
                  </a:cubicBezTo>
                  <a:cubicBezTo>
                    <a:pt x="34473" y="48293"/>
                    <a:pt x="34440" y="48327"/>
                    <a:pt x="34406" y="48360"/>
                  </a:cubicBezTo>
                  <a:cubicBezTo>
                    <a:pt x="34206" y="48727"/>
                    <a:pt x="33706" y="48960"/>
                    <a:pt x="33339" y="49194"/>
                  </a:cubicBezTo>
                  <a:cubicBezTo>
                    <a:pt x="32938" y="49461"/>
                    <a:pt x="32538" y="49694"/>
                    <a:pt x="32071" y="49894"/>
                  </a:cubicBezTo>
                  <a:cubicBezTo>
                    <a:pt x="31137" y="50328"/>
                    <a:pt x="30203" y="50695"/>
                    <a:pt x="29236" y="50995"/>
                  </a:cubicBezTo>
                  <a:cubicBezTo>
                    <a:pt x="28608" y="51190"/>
                    <a:pt x="26660" y="52003"/>
                    <a:pt x="25352" y="52003"/>
                  </a:cubicBezTo>
                  <a:cubicBezTo>
                    <a:pt x="24643" y="52003"/>
                    <a:pt x="24122" y="51765"/>
                    <a:pt x="24099" y="51062"/>
                  </a:cubicBezTo>
                  <a:cubicBezTo>
                    <a:pt x="24065" y="50128"/>
                    <a:pt x="24266" y="49027"/>
                    <a:pt x="24933" y="48327"/>
                  </a:cubicBezTo>
                  <a:cubicBezTo>
                    <a:pt x="25533" y="47693"/>
                    <a:pt x="26434" y="47359"/>
                    <a:pt x="27234" y="47059"/>
                  </a:cubicBezTo>
                  <a:cubicBezTo>
                    <a:pt x="28202" y="46726"/>
                    <a:pt x="29202" y="46459"/>
                    <a:pt x="30170" y="46125"/>
                  </a:cubicBezTo>
                  <a:cubicBezTo>
                    <a:pt x="30370" y="46058"/>
                    <a:pt x="30603" y="45958"/>
                    <a:pt x="30837" y="45892"/>
                  </a:cubicBezTo>
                  <a:cubicBezTo>
                    <a:pt x="30904" y="45892"/>
                    <a:pt x="31004" y="45892"/>
                    <a:pt x="31104" y="45858"/>
                  </a:cubicBezTo>
                  <a:cubicBezTo>
                    <a:pt x="31671" y="45825"/>
                    <a:pt x="32205" y="45858"/>
                    <a:pt x="32772" y="45725"/>
                  </a:cubicBezTo>
                  <a:cubicBezTo>
                    <a:pt x="33139" y="45625"/>
                    <a:pt x="33472" y="45391"/>
                    <a:pt x="33806" y="45291"/>
                  </a:cubicBezTo>
                  <a:close/>
                  <a:moveTo>
                    <a:pt x="54587" y="45291"/>
                  </a:moveTo>
                  <a:cubicBezTo>
                    <a:pt x="54921" y="45391"/>
                    <a:pt x="55288" y="45625"/>
                    <a:pt x="55621" y="45725"/>
                  </a:cubicBezTo>
                  <a:cubicBezTo>
                    <a:pt x="56188" y="45858"/>
                    <a:pt x="56755" y="45825"/>
                    <a:pt x="57323" y="45858"/>
                  </a:cubicBezTo>
                  <a:cubicBezTo>
                    <a:pt x="57389" y="45858"/>
                    <a:pt x="57489" y="45892"/>
                    <a:pt x="57589" y="45892"/>
                  </a:cubicBezTo>
                  <a:cubicBezTo>
                    <a:pt x="57790" y="45958"/>
                    <a:pt x="58023" y="46025"/>
                    <a:pt x="58223" y="46125"/>
                  </a:cubicBezTo>
                  <a:cubicBezTo>
                    <a:pt x="59224" y="46459"/>
                    <a:pt x="60191" y="46726"/>
                    <a:pt x="61159" y="47059"/>
                  </a:cubicBezTo>
                  <a:cubicBezTo>
                    <a:pt x="61993" y="47359"/>
                    <a:pt x="62860" y="47693"/>
                    <a:pt x="63460" y="48327"/>
                  </a:cubicBezTo>
                  <a:cubicBezTo>
                    <a:pt x="64127" y="49027"/>
                    <a:pt x="64361" y="50128"/>
                    <a:pt x="64328" y="51062"/>
                  </a:cubicBezTo>
                  <a:cubicBezTo>
                    <a:pt x="64292" y="51765"/>
                    <a:pt x="63764" y="52003"/>
                    <a:pt x="63052" y="52003"/>
                  </a:cubicBezTo>
                  <a:cubicBezTo>
                    <a:pt x="61737" y="52003"/>
                    <a:pt x="59797" y="51190"/>
                    <a:pt x="59191" y="50995"/>
                  </a:cubicBezTo>
                  <a:cubicBezTo>
                    <a:pt x="58190" y="50695"/>
                    <a:pt x="57256" y="50328"/>
                    <a:pt x="56322" y="49894"/>
                  </a:cubicBezTo>
                  <a:cubicBezTo>
                    <a:pt x="55888" y="49694"/>
                    <a:pt x="55455" y="49461"/>
                    <a:pt x="55054" y="49194"/>
                  </a:cubicBezTo>
                  <a:cubicBezTo>
                    <a:pt x="54721" y="48960"/>
                    <a:pt x="54187" y="48727"/>
                    <a:pt x="53987" y="48360"/>
                  </a:cubicBezTo>
                  <a:cubicBezTo>
                    <a:pt x="53953" y="48327"/>
                    <a:pt x="53920" y="48293"/>
                    <a:pt x="53887" y="48260"/>
                  </a:cubicBezTo>
                  <a:cubicBezTo>
                    <a:pt x="54220" y="47293"/>
                    <a:pt x="54420" y="46292"/>
                    <a:pt x="54587" y="45291"/>
                  </a:cubicBezTo>
                  <a:close/>
                  <a:moveTo>
                    <a:pt x="43999" y="30958"/>
                  </a:moveTo>
                  <a:cubicBezTo>
                    <a:pt x="44139" y="30958"/>
                    <a:pt x="44277" y="30965"/>
                    <a:pt x="44413" y="30981"/>
                  </a:cubicBezTo>
                  <a:cubicBezTo>
                    <a:pt x="44947" y="31014"/>
                    <a:pt x="45514" y="31048"/>
                    <a:pt x="46048" y="31148"/>
                  </a:cubicBezTo>
                  <a:cubicBezTo>
                    <a:pt x="46582" y="31281"/>
                    <a:pt x="47115" y="31415"/>
                    <a:pt x="47649" y="31581"/>
                  </a:cubicBezTo>
                  <a:cubicBezTo>
                    <a:pt x="48716" y="31915"/>
                    <a:pt x="49584" y="32515"/>
                    <a:pt x="50351" y="33283"/>
                  </a:cubicBezTo>
                  <a:cubicBezTo>
                    <a:pt x="51752" y="34684"/>
                    <a:pt x="52886" y="36285"/>
                    <a:pt x="53486" y="38153"/>
                  </a:cubicBezTo>
                  <a:cubicBezTo>
                    <a:pt x="54120" y="40188"/>
                    <a:pt x="54054" y="42489"/>
                    <a:pt x="53753" y="44557"/>
                  </a:cubicBezTo>
                  <a:cubicBezTo>
                    <a:pt x="53453" y="46592"/>
                    <a:pt x="52853" y="48560"/>
                    <a:pt x="51685" y="50261"/>
                  </a:cubicBezTo>
                  <a:cubicBezTo>
                    <a:pt x="50985" y="51262"/>
                    <a:pt x="50051" y="52029"/>
                    <a:pt x="48983" y="52530"/>
                  </a:cubicBezTo>
                  <a:cubicBezTo>
                    <a:pt x="47712" y="52876"/>
                    <a:pt x="46391" y="53223"/>
                    <a:pt x="45085" y="53223"/>
                  </a:cubicBezTo>
                  <a:cubicBezTo>
                    <a:pt x="44883" y="53223"/>
                    <a:pt x="44681" y="53215"/>
                    <a:pt x="44480" y="53197"/>
                  </a:cubicBezTo>
                  <a:cubicBezTo>
                    <a:pt x="43546" y="53130"/>
                    <a:pt x="42579" y="53163"/>
                    <a:pt x="41611" y="53063"/>
                  </a:cubicBezTo>
                  <a:cubicBezTo>
                    <a:pt x="41278" y="53030"/>
                    <a:pt x="40911" y="52997"/>
                    <a:pt x="40544" y="52930"/>
                  </a:cubicBezTo>
                  <a:cubicBezTo>
                    <a:pt x="39009" y="52496"/>
                    <a:pt x="37642" y="51596"/>
                    <a:pt x="36708" y="50261"/>
                  </a:cubicBezTo>
                  <a:cubicBezTo>
                    <a:pt x="35540" y="48560"/>
                    <a:pt x="34940" y="46592"/>
                    <a:pt x="34640" y="44557"/>
                  </a:cubicBezTo>
                  <a:cubicBezTo>
                    <a:pt x="34339" y="42489"/>
                    <a:pt x="34273" y="40188"/>
                    <a:pt x="34940" y="38153"/>
                  </a:cubicBezTo>
                  <a:cubicBezTo>
                    <a:pt x="35540" y="36285"/>
                    <a:pt x="36641" y="34684"/>
                    <a:pt x="38042" y="33283"/>
                  </a:cubicBezTo>
                  <a:cubicBezTo>
                    <a:pt x="38809" y="32515"/>
                    <a:pt x="39677" y="31915"/>
                    <a:pt x="40744" y="31581"/>
                  </a:cubicBezTo>
                  <a:cubicBezTo>
                    <a:pt x="41344" y="31415"/>
                    <a:pt x="41978" y="31248"/>
                    <a:pt x="42612" y="31048"/>
                  </a:cubicBezTo>
                  <a:lnTo>
                    <a:pt x="42645" y="31048"/>
                  </a:lnTo>
                  <a:cubicBezTo>
                    <a:pt x="43101" y="31022"/>
                    <a:pt x="43557" y="30958"/>
                    <a:pt x="43999" y="30958"/>
                  </a:cubicBezTo>
                  <a:close/>
                  <a:moveTo>
                    <a:pt x="21792" y="49513"/>
                  </a:moveTo>
                  <a:cubicBezTo>
                    <a:pt x="22164" y="49513"/>
                    <a:pt x="22555" y="49557"/>
                    <a:pt x="22933" y="49557"/>
                  </a:cubicBezTo>
                  <a:cubicBezTo>
                    <a:pt x="23091" y="49557"/>
                    <a:pt x="23247" y="49549"/>
                    <a:pt x="23398" y="49528"/>
                  </a:cubicBezTo>
                  <a:lnTo>
                    <a:pt x="23398" y="49528"/>
                  </a:lnTo>
                  <a:cubicBezTo>
                    <a:pt x="23265" y="50128"/>
                    <a:pt x="23198" y="50762"/>
                    <a:pt x="23265" y="51362"/>
                  </a:cubicBezTo>
                  <a:cubicBezTo>
                    <a:pt x="23265" y="51629"/>
                    <a:pt x="23365" y="51829"/>
                    <a:pt x="23498" y="52029"/>
                  </a:cubicBezTo>
                  <a:cubicBezTo>
                    <a:pt x="23398" y="52063"/>
                    <a:pt x="23332" y="52096"/>
                    <a:pt x="23265" y="52196"/>
                  </a:cubicBezTo>
                  <a:cubicBezTo>
                    <a:pt x="23165" y="52363"/>
                    <a:pt x="22698" y="52663"/>
                    <a:pt x="22531" y="52830"/>
                  </a:cubicBezTo>
                  <a:cubicBezTo>
                    <a:pt x="22231" y="53097"/>
                    <a:pt x="21864" y="53297"/>
                    <a:pt x="21530" y="53597"/>
                  </a:cubicBezTo>
                  <a:cubicBezTo>
                    <a:pt x="20897" y="54164"/>
                    <a:pt x="20096" y="54698"/>
                    <a:pt x="19329" y="55098"/>
                  </a:cubicBezTo>
                  <a:cubicBezTo>
                    <a:pt x="18945" y="55282"/>
                    <a:pt x="18436" y="55357"/>
                    <a:pt x="17924" y="55357"/>
                  </a:cubicBezTo>
                  <a:cubicBezTo>
                    <a:pt x="17411" y="55357"/>
                    <a:pt x="16894" y="55282"/>
                    <a:pt x="16493" y="55165"/>
                  </a:cubicBezTo>
                  <a:cubicBezTo>
                    <a:pt x="15659" y="54965"/>
                    <a:pt x="15293" y="54364"/>
                    <a:pt x="15293" y="53564"/>
                  </a:cubicBezTo>
                  <a:cubicBezTo>
                    <a:pt x="15259" y="51929"/>
                    <a:pt x="17261" y="50962"/>
                    <a:pt x="18528" y="50428"/>
                  </a:cubicBezTo>
                  <a:cubicBezTo>
                    <a:pt x="19395" y="50061"/>
                    <a:pt x="20296" y="49728"/>
                    <a:pt x="21230" y="49561"/>
                  </a:cubicBezTo>
                  <a:cubicBezTo>
                    <a:pt x="21409" y="49525"/>
                    <a:pt x="21598" y="49513"/>
                    <a:pt x="21792" y="49513"/>
                  </a:cubicBezTo>
                  <a:close/>
                  <a:moveTo>
                    <a:pt x="66641" y="49528"/>
                  </a:moveTo>
                  <a:cubicBezTo>
                    <a:pt x="66821" y="49528"/>
                    <a:pt x="66996" y="49536"/>
                    <a:pt x="67163" y="49561"/>
                  </a:cubicBezTo>
                  <a:cubicBezTo>
                    <a:pt x="68097" y="49728"/>
                    <a:pt x="68998" y="50061"/>
                    <a:pt x="69865" y="50428"/>
                  </a:cubicBezTo>
                  <a:cubicBezTo>
                    <a:pt x="71132" y="50962"/>
                    <a:pt x="73134" y="51929"/>
                    <a:pt x="73134" y="53564"/>
                  </a:cubicBezTo>
                  <a:cubicBezTo>
                    <a:pt x="73100" y="54364"/>
                    <a:pt x="72734" y="54965"/>
                    <a:pt x="71933" y="55165"/>
                  </a:cubicBezTo>
                  <a:cubicBezTo>
                    <a:pt x="71516" y="55282"/>
                    <a:pt x="70999" y="55357"/>
                    <a:pt x="70486" y="55357"/>
                  </a:cubicBezTo>
                  <a:cubicBezTo>
                    <a:pt x="69973" y="55357"/>
                    <a:pt x="69465" y="55282"/>
                    <a:pt x="69064" y="55098"/>
                  </a:cubicBezTo>
                  <a:cubicBezTo>
                    <a:pt x="68330" y="54698"/>
                    <a:pt x="67496" y="54164"/>
                    <a:pt x="66863" y="53597"/>
                  </a:cubicBezTo>
                  <a:cubicBezTo>
                    <a:pt x="66529" y="53297"/>
                    <a:pt x="66162" y="53097"/>
                    <a:pt x="65862" y="52830"/>
                  </a:cubicBezTo>
                  <a:cubicBezTo>
                    <a:pt x="65695" y="52663"/>
                    <a:pt x="65228" y="52363"/>
                    <a:pt x="65128" y="52196"/>
                  </a:cubicBezTo>
                  <a:cubicBezTo>
                    <a:pt x="65061" y="52096"/>
                    <a:pt x="64995" y="52063"/>
                    <a:pt x="64928" y="52029"/>
                  </a:cubicBezTo>
                  <a:cubicBezTo>
                    <a:pt x="65028" y="51829"/>
                    <a:pt x="65128" y="51629"/>
                    <a:pt x="65161" y="51362"/>
                  </a:cubicBezTo>
                  <a:cubicBezTo>
                    <a:pt x="65228" y="50762"/>
                    <a:pt x="65161" y="50128"/>
                    <a:pt x="64995" y="49528"/>
                  </a:cubicBezTo>
                  <a:lnTo>
                    <a:pt x="64995" y="49528"/>
                  </a:lnTo>
                  <a:cubicBezTo>
                    <a:pt x="65170" y="49553"/>
                    <a:pt x="65351" y="49561"/>
                    <a:pt x="65535" y="49561"/>
                  </a:cubicBezTo>
                  <a:cubicBezTo>
                    <a:pt x="65903" y="49561"/>
                    <a:pt x="66282" y="49528"/>
                    <a:pt x="66641" y="49528"/>
                  </a:cubicBezTo>
                  <a:close/>
                  <a:moveTo>
                    <a:pt x="36441" y="51629"/>
                  </a:moveTo>
                  <a:cubicBezTo>
                    <a:pt x="36741" y="51996"/>
                    <a:pt x="37075" y="52296"/>
                    <a:pt x="37442" y="52596"/>
                  </a:cubicBezTo>
                  <a:cubicBezTo>
                    <a:pt x="36908" y="53230"/>
                    <a:pt x="36241" y="53797"/>
                    <a:pt x="35607" y="54298"/>
                  </a:cubicBezTo>
                  <a:cubicBezTo>
                    <a:pt x="34907" y="54865"/>
                    <a:pt x="34239" y="55532"/>
                    <a:pt x="33639" y="56166"/>
                  </a:cubicBezTo>
                  <a:cubicBezTo>
                    <a:pt x="32338" y="57467"/>
                    <a:pt x="30970" y="58901"/>
                    <a:pt x="29436" y="59935"/>
                  </a:cubicBezTo>
                  <a:cubicBezTo>
                    <a:pt x="28871" y="60312"/>
                    <a:pt x="28267" y="60636"/>
                    <a:pt x="27648" y="60636"/>
                  </a:cubicBezTo>
                  <a:cubicBezTo>
                    <a:pt x="27280" y="60636"/>
                    <a:pt x="26907" y="60521"/>
                    <a:pt x="26534" y="60235"/>
                  </a:cubicBezTo>
                  <a:cubicBezTo>
                    <a:pt x="25833" y="59668"/>
                    <a:pt x="25100" y="58601"/>
                    <a:pt x="25667" y="57700"/>
                  </a:cubicBezTo>
                  <a:cubicBezTo>
                    <a:pt x="26167" y="56933"/>
                    <a:pt x="27268" y="56399"/>
                    <a:pt x="28035" y="55965"/>
                  </a:cubicBezTo>
                  <a:cubicBezTo>
                    <a:pt x="28936" y="55432"/>
                    <a:pt x="29870" y="54965"/>
                    <a:pt x="30804" y="54498"/>
                  </a:cubicBezTo>
                  <a:cubicBezTo>
                    <a:pt x="32672" y="53530"/>
                    <a:pt x="34506" y="52496"/>
                    <a:pt x="36441" y="51629"/>
                  </a:cubicBezTo>
                  <a:close/>
                  <a:moveTo>
                    <a:pt x="51952" y="51629"/>
                  </a:moveTo>
                  <a:cubicBezTo>
                    <a:pt x="53887" y="52496"/>
                    <a:pt x="55721" y="53530"/>
                    <a:pt x="57589" y="54498"/>
                  </a:cubicBezTo>
                  <a:cubicBezTo>
                    <a:pt x="58523" y="54965"/>
                    <a:pt x="59457" y="55432"/>
                    <a:pt x="60358" y="55965"/>
                  </a:cubicBezTo>
                  <a:cubicBezTo>
                    <a:pt x="61125" y="56399"/>
                    <a:pt x="62226" y="56933"/>
                    <a:pt x="62726" y="57700"/>
                  </a:cubicBezTo>
                  <a:cubicBezTo>
                    <a:pt x="63327" y="58601"/>
                    <a:pt x="62560" y="59668"/>
                    <a:pt x="61859" y="60235"/>
                  </a:cubicBezTo>
                  <a:cubicBezTo>
                    <a:pt x="61498" y="60521"/>
                    <a:pt x="61129" y="60636"/>
                    <a:pt x="60760" y="60636"/>
                  </a:cubicBezTo>
                  <a:cubicBezTo>
                    <a:pt x="60139" y="60636"/>
                    <a:pt x="59522" y="60312"/>
                    <a:pt x="58957" y="59935"/>
                  </a:cubicBezTo>
                  <a:cubicBezTo>
                    <a:pt x="57423" y="58901"/>
                    <a:pt x="56055" y="57467"/>
                    <a:pt x="54787" y="56166"/>
                  </a:cubicBezTo>
                  <a:cubicBezTo>
                    <a:pt x="54154" y="55532"/>
                    <a:pt x="53486" y="54865"/>
                    <a:pt x="52786" y="54298"/>
                  </a:cubicBezTo>
                  <a:cubicBezTo>
                    <a:pt x="52152" y="53797"/>
                    <a:pt x="51485" y="53230"/>
                    <a:pt x="50951" y="52596"/>
                  </a:cubicBezTo>
                  <a:cubicBezTo>
                    <a:pt x="51318" y="52296"/>
                    <a:pt x="51652" y="51996"/>
                    <a:pt x="51952" y="51629"/>
                  </a:cubicBezTo>
                  <a:close/>
                  <a:moveTo>
                    <a:pt x="14459" y="54097"/>
                  </a:moveTo>
                  <a:cubicBezTo>
                    <a:pt x="14559" y="54598"/>
                    <a:pt x="14792" y="55065"/>
                    <a:pt x="15159" y="55398"/>
                  </a:cubicBezTo>
                  <a:cubicBezTo>
                    <a:pt x="15259" y="55532"/>
                    <a:pt x="15426" y="55632"/>
                    <a:pt x="15559" y="55699"/>
                  </a:cubicBezTo>
                  <a:cubicBezTo>
                    <a:pt x="15259" y="55965"/>
                    <a:pt x="15026" y="56299"/>
                    <a:pt x="14826" y="56599"/>
                  </a:cubicBezTo>
                  <a:cubicBezTo>
                    <a:pt x="14559" y="56966"/>
                    <a:pt x="14325" y="57366"/>
                    <a:pt x="14092" y="57767"/>
                  </a:cubicBezTo>
                  <a:cubicBezTo>
                    <a:pt x="13825" y="58200"/>
                    <a:pt x="13691" y="58667"/>
                    <a:pt x="13458" y="59101"/>
                  </a:cubicBezTo>
                  <a:cubicBezTo>
                    <a:pt x="12591" y="60802"/>
                    <a:pt x="12057" y="62637"/>
                    <a:pt x="10723" y="64005"/>
                  </a:cubicBezTo>
                  <a:cubicBezTo>
                    <a:pt x="10111" y="64616"/>
                    <a:pt x="9399" y="65176"/>
                    <a:pt x="8540" y="65176"/>
                  </a:cubicBezTo>
                  <a:cubicBezTo>
                    <a:pt x="8414" y="65176"/>
                    <a:pt x="8286" y="65164"/>
                    <a:pt x="8154" y="65139"/>
                  </a:cubicBezTo>
                  <a:cubicBezTo>
                    <a:pt x="7020" y="64939"/>
                    <a:pt x="6820" y="63638"/>
                    <a:pt x="7153" y="62737"/>
                  </a:cubicBezTo>
                  <a:cubicBezTo>
                    <a:pt x="7821" y="60802"/>
                    <a:pt x="9322" y="59234"/>
                    <a:pt x="10656" y="57700"/>
                  </a:cubicBezTo>
                  <a:cubicBezTo>
                    <a:pt x="11423" y="56833"/>
                    <a:pt x="12257" y="55999"/>
                    <a:pt x="13124" y="55232"/>
                  </a:cubicBezTo>
                  <a:cubicBezTo>
                    <a:pt x="13591" y="54831"/>
                    <a:pt x="14025" y="54464"/>
                    <a:pt x="14459" y="54097"/>
                  </a:cubicBezTo>
                  <a:close/>
                  <a:moveTo>
                    <a:pt x="73934" y="54097"/>
                  </a:moveTo>
                  <a:cubicBezTo>
                    <a:pt x="74368" y="54464"/>
                    <a:pt x="74835" y="54831"/>
                    <a:pt x="75269" y="55232"/>
                  </a:cubicBezTo>
                  <a:cubicBezTo>
                    <a:pt x="76169" y="55999"/>
                    <a:pt x="76970" y="56833"/>
                    <a:pt x="77770" y="57700"/>
                  </a:cubicBezTo>
                  <a:cubicBezTo>
                    <a:pt x="79071" y="59201"/>
                    <a:pt x="80606" y="60769"/>
                    <a:pt x="81273" y="62737"/>
                  </a:cubicBezTo>
                  <a:cubicBezTo>
                    <a:pt x="81573" y="63638"/>
                    <a:pt x="81406" y="64939"/>
                    <a:pt x="80239" y="65139"/>
                  </a:cubicBezTo>
                  <a:cubicBezTo>
                    <a:pt x="80107" y="65164"/>
                    <a:pt x="79979" y="65176"/>
                    <a:pt x="79853" y="65176"/>
                  </a:cubicBezTo>
                  <a:cubicBezTo>
                    <a:pt x="78994" y="65176"/>
                    <a:pt x="78282" y="64616"/>
                    <a:pt x="77670" y="64005"/>
                  </a:cubicBezTo>
                  <a:cubicBezTo>
                    <a:pt x="76336" y="62637"/>
                    <a:pt x="75802" y="60769"/>
                    <a:pt x="74935" y="59101"/>
                  </a:cubicBezTo>
                  <a:cubicBezTo>
                    <a:pt x="74702" y="58667"/>
                    <a:pt x="74568" y="58200"/>
                    <a:pt x="74301" y="57767"/>
                  </a:cubicBezTo>
                  <a:cubicBezTo>
                    <a:pt x="74068" y="57366"/>
                    <a:pt x="73834" y="56966"/>
                    <a:pt x="73567" y="56599"/>
                  </a:cubicBezTo>
                  <a:cubicBezTo>
                    <a:pt x="73401" y="56299"/>
                    <a:pt x="73134" y="55965"/>
                    <a:pt x="72834" y="55699"/>
                  </a:cubicBezTo>
                  <a:cubicBezTo>
                    <a:pt x="73000" y="55632"/>
                    <a:pt x="73134" y="55532"/>
                    <a:pt x="73267" y="55398"/>
                  </a:cubicBezTo>
                  <a:cubicBezTo>
                    <a:pt x="73601" y="55065"/>
                    <a:pt x="73834" y="54598"/>
                    <a:pt x="73934" y="54097"/>
                  </a:cubicBezTo>
                  <a:close/>
                  <a:moveTo>
                    <a:pt x="24633" y="59335"/>
                  </a:moveTo>
                  <a:cubicBezTo>
                    <a:pt x="24933" y="60135"/>
                    <a:pt x="25567" y="60869"/>
                    <a:pt x="26334" y="61303"/>
                  </a:cubicBezTo>
                  <a:cubicBezTo>
                    <a:pt x="26200" y="61536"/>
                    <a:pt x="26134" y="61803"/>
                    <a:pt x="25967" y="62070"/>
                  </a:cubicBezTo>
                  <a:cubicBezTo>
                    <a:pt x="25733" y="62537"/>
                    <a:pt x="25400" y="63037"/>
                    <a:pt x="25100" y="63471"/>
                  </a:cubicBezTo>
                  <a:cubicBezTo>
                    <a:pt x="24432" y="64338"/>
                    <a:pt x="24065" y="65406"/>
                    <a:pt x="23465" y="66306"/>
                  </a:cubicBezTo>
                  <a:cubicBezTo>
                    <a:pt x="22798" y="67274"/>
                    <a:pt x="22031" y="68174"/>
                    <a:pt x="21097" y="68908"/>
                  </a:cubicBezTo>
                  <a:cubicBezTo>
                    <a:pt x="20679" y="69262"/>
                    <a:pt x="20261" y="69677"/>
                    <a:pt x="19694" y="69677"/>
                  </a:cubicBezTo>
                  <a:cubicBezTo>
                    <a:pt x="19673" y="69677"/>
                    <a:pt x="19651" y="69677"/>
                    <a:pt x="19629" y="69675"/>
                  </a:cubicBezTo>
                  <a:cubicBezTo>
                    <a:pt x="19095" y="69642"/>
                    <a:pt x="18662" y="69242"/>
                    <a:pt x="18361" y="68875"/>
                  </a:cubicBezTo>
                  <a:cubicBezTo>
                    <a:pt x="17628" y="67974"/>
                    <a:pt x="17194" y="66973"/>
                    <a:pt x="17828" y="65906"/>
                  </a:cubicBezTo>
                  <a:cubicBezTo>
                    <a:pt x="18395" y="64939"/>
                    <a:pt x="19195" y="64071"/>
                    <a:pt x="19996" y="63271"/>
                  </a:cubicBezTo>
                  <a:cubicBezTo>
                    <a:pt x="20830" y="62437"/>
                    <a:pt x="21697" y="61703"/>
                    <a:pt x="22564" y="60969"/>
                  </a:cubicBezTo>
                  <a:cubicBezTo>
                    <a:pt x="23198" y="60469"/>
                    <a:pt x="23865" y="59768"/>
                    <a:pt x="24633" y="59335"/>
                  </a:cubicBezTo>
                  <a:close/>
                  <a:moveTo>
                    <a:pt x="63794" y="59335"/>
                  </a:moveTo>
                  <a:cubicBezTo>
                    <a:pt x="64528" y="59768"/>
                    <a:pt x="65195" y="60469"/>
                    <a:pt x="65829" y="60969"/>
                  </a:cubicBezTo>
                  <a:cubicBezTo>
                    <a:pt x="66729" y="61703"/>
                    <a:pt x="67597" y="62437"/>
                    <a:pt x="68397" y="63271"/>
                  </a:cubicBezTo>
                  <a:cubicBezTo>
                    <a:pt x="69198" y="64071"/>
                    <a:pt x="69998" y="64939"/>
                    <a:pt x="70565" y="65906"/>
                  </a:cubicBezTo>
                  <a:cubicBezTo>
                    <a:pt x="71199" y="66973"/>
                    <a:pt x="70765" y="67974"/>
                    <a:pt x="70032" y="68875"/>
                  </a:cubicBezTo>
                  <a:cubicBezTo>
                    <a:pt x="69731" y="69242"/>
                    <a:pt x="69298" y="69642"/>
                    <a:pt x="68764" y="69675"/>
                  </a:cubicBezTo>
                  <a:cubicBezTo>
                    <a:pt x="68742" y="69677"/>
                    <a:pt x="68720" y="69677"/>
                    <a:pt x="68699" y="69677"/>
                  </a:cubicBezTo>
                  <a:cubicBezTo>
                    <a:pt x="68132" y="69677"/>
                    <a:pt x="67714" y="69262"/>
                    <a:pt x="67296" y="68908"/>
                  </a:cubicBezTo>
                  <a:cubicBezTo>
                    <a:pt x="66362" y="68174"/>
                    <a:pt x="65595" y="67274"/>
                    <a:pt x="64928" y="66306"/>
                  </a:cubicBezTo>
                  <a:cubicBezTo>
                    <a:pt x="64328" y="65406"/>
                    <a:pt x="63961" y="64338"/>
                    <a:pt x="63293" y="63471"/>
                  </a:cubicBezTo>
                  <a:cubicBezTo>
                    <a:pt x="62993" y="63037"/>
                    <a:pt x="62660" y="62537"/>
                    <a:pt x="62426" y="62070"/>
                  </a:cubicBezTo>
                  <a:cubicBezTo>
                    <a:pt x="62293" y="61803"/>
                    <a:pt x="62193" y="61536"/>
                    <a:pt x="62093" y="61303"/>
                  </a:cubicBezTo>
                  <a:cubicBezTo>
                    <a:pt x="62826" y="60869"/>
                    <a:pt x="63494" y="60135"/>
                    <a:pt x="63794" y="59335"/>
                  </a:cubicBezTo>
                  <a:close/>
                  <a:moveTo>
                    <a:pt x="6753" y="65139"/>
                  </a:moveTo>
                  <a:cubicBezTo>
                    <a:pt x="7253" y="65773"/>
                    <a:pt x="7921" y="65973"/>
                    <a:pt x="8654" y="65973"/>
                  </a:cubicBezTo>
                  <a:cubicBezTo>
                    <a:pt x="8688" y="66173"/>
                    <a:pt x="8688" y="66373"/>
                    <a:pt x="8688" y="66573"/>
                  </a:cubicBezTo>
                  <a:cubicBezTo>
                    <a:pt x="8654" y="66840"/>
                    <a:pt x="8588" y="67073"/>
                    <a:pt x="8588" y="67340"/>
                  </a:cubicBezTo>
                  <a:cubicBezTo>
                    <a:pt x="8588" y="67641"/>
                    <a:pt x="8588" y="67841"/>
                    <a:pt x="8421" y="68141"/>
                  </a:cubicBezTo>
                  <a:cubicBezTo>
                    <a:pt x="8288" y="68341"/>
                    <a:pt x="8121" y="68575"/>
                    <a:pt x="7987" y="68808"/>
                  </a:cubicBezTo>
                  <a:cubicBezTo>
                    <a:pt x="7387" y="69842"/>
                    <a:pt x="6420" y="70709"/>
                    <a:pt x="5586" y="71577"/>
                  </a:cubicBezTo>
                  <a:cubicBezTo>
                    <a:pt x="4685" y="72477"/>
                    <a:pt x="3751" y="73044"/>
                    <a:pt x="2583" y="73511"/>
                  </a:cubicBezTo>
                  <a:cubicBezTo>
                    <a:pt x="2317" y="73611"/>
                    <a:pt x="2083" y="73712"/>
                    <a:pt x="1850" y="73845"/>
                  </a:cubicBezTo>
                  <a:cubicBezTo>
                    <a:pt x="1716" y="73878"/>
                    <a:pt x="1583" y="73945"/>
                    <a:pt x="1449" y="73978"/>
                  </a:cubicBezTo>
                  <a:cubicBezTo>
                    <a:pt x="1616" y="73845"/>
                    <a:pt x="1750" y="73678"/>
                    <a:pt x="1883" y="73511"/>
                  </a:cubicBezTo>
                  <a:cubicBezTo>
                    <a:pt x="2183" y="73178"/>
                    <a:pt x="2450" y="72811"/>
                    <a:pt x="2717" y="72444"/>
                  </a:cubicBezTo>
                  <a:cubicBezTo>
                    <a:pt x="3317" y="71577"/>
                    <a:pt x="3851" y="70743"/>
                    <a:pt x="4285" y="69809"/>
                  </a:cubicBezTo>
                  <a:cubicBezTo>
                    <a:pt x="4718" y="68908"/>
                    <a:pt x="5085" y="68007"/>
                    <a:pt x="5519" y="67107"/>
                  </a:cubicBezTo>
                  <a:cubicBezTo>
                    <a:pt x="5719" y="66673"/>
                    <a:pt x="5953" y="66273"/>
                    <a:pt x="6219" y="65906"/>
                  </a:cubicBezTo>
                  <a:cubicBezTo>
                    <a:pt x="6386" y="65639"/>
                    <a:pt x="6586" y="65406"/>
                    <a:pt x="6753" y="65139"/>
                  </a:cubicBezTo>
                  <a:close/>
                  <a:moveTo>
                    <a:pt x="81640" y="65139"/>
                  </a:moveTo>
                  <a:cubicBezTo>
                    <a:pt x="81807" y="65406"/>
                    <a:pt x="82007" y="65639"/>
                    <a:pt x="82174" y="65906"/>
                  </a:cubicBezTo>
                  <a:cubicBezTo>
                    <a:pt x="82440" y="66273"/>
                    <a:pt x="82707" y="66673"/>
                    <a:pt x="82907" y="67107"/>
                  </a:cubicBezTo>
                  <a:cubicBezTo>
                    <a:pt x="83308" y="68007"/>
                    <a:pt x="83675" y="68908"/>
                    <a:pt x="84108" y="69809"/>
                  </a:cubicBezTo>
                  <a:cubicBezTo>
                    <a:pt x="84542" y="70743"/>
                    <a:pt x="85109" y="71577"/>
                    <a:pt x="85709" y="72444"/>
                  </a:cubicBezTo>
                  <a:cubicBezTo>
                    <a:pt x="85943" y="72811"/>
                    <a:pt x="86210" y="73178"/>
                    <a:pt x="86510" y="73511"/>
                  </a:cubicBezTo>
                  <a:cubicBezTo>
                    <a:pt x="86643" y="73678"/>
                    <a:pt x="86810" y="73845"/>
                    <a:pt x="86944" y="73978"/>
                  </a:cubicBezTo>
                  <a:cubicBezTo>
                    <a:pt x="86810" y="73945"/>
                    <a:pt x="86677" y="73878"/>
                    <a:pt x="86577" y="73845"/>
                  </a:cubicBezTo>
                  <a:cubicBezTo>
                    <a:pt x="86310" y="73712"/>
                    <a:pt x="86076" y="73611"/>
                    <a:pt x="85843" y="73511"/>
                  </a:cubicBezTo>
                  <a:cubicBezTo>
                    <a:pt x="84642" y="73044"/>
                    <a:pt x="83741" y="72477"/>
                    <a:pt x="82841" y="71577"/>
                  </a:cubicBezTo>
                  <a:cubicBezTo>
                    <a:pt x="81973" y="70709"/>
                    <a:pt x="81006" y="69842"/>
                    <a:pt x="80406" y="68808"/>
                  </a:cubicBezTo>
                  <a:cubicBezTo>
                    <a:pt x="80272" y="68575"/>
                    <a:pt x="80105" y="68341"/>
                    <a:pt x="79972" y="68141"/>
                  </a:cubicBezTo>
                  <a:cubicBezTo>
                    <a:pt x="79805" y="67841"/>
                    <a:pt x="79839" y="67641"/>
                    <a:pt x="79839" y="67340"/>
                  </a:cubicBezTo>
                  <a:cubicBezTo>
                    <a:pt x="79839" y="67073"/>
                    <a:pt x="79739" y="66840"/>
                    <a:pt x="79705" y="66573"/>
                  </a:cubicBezTo>
                  <a:cubicBezTo>
                    <a:pt x="79705" y="66373"/>
                    <a:pt x="79739" y="66173"/>
                    <a:pt x="79739" y="65973"/>
                  </a:cubicBezTo>
                  <a:cubicBezTo>
                    <a:pt x="80506" y="65973"/>
                    <a:pt x="81140" y="65773"/>
                    <a:pt x="81640" y="65139"/>
                  </a:cubicBezTo>
                  <a:close/>
                  <a:moveTo>
                    <a:pt x="49050" y="53697"/>
                  </a:moveTo>
                  <a:cubicBezTo>
                    <a:pt x="49150" y="53931"/>
                    <a:pt x="49283" y="54131"/>
                    <a:pt x="49417" y="54331"/>
                  </a:cubicBezTo>
                  <a:cubicBezTo>
                    <a:pt x="49750" y="54765"/>
                    <a:pt x="50117" y="55198"/>
                    <a:pt x="50418" y="55632"/>
                  </a:cubicBezTo>
                  <a:cubicBezTo>
                    <a:pt x="51051" y="56566"/>
                    <a:pt x="51585" y="57533"/>
                    <a:pt x="51985" y="58567"/>
                  </a:cubicBezTo>
                  <a:cubicBezTo>
                    <a:pt x="52386" y="59535"/>
                    <a:pt x="52853" y="60435"/>
                    <a:pt x="53186" y="61436"/>
                  </a:cubicBezTo>
                  <a:cubicBezTo>
                    <a:pt x="53520" y="62437"/>
                    <a:pt x="53653" y="63504"/>
                    <a:pt x="53753" y="64572"/>
                  </a:cubicBezTo>
                  <a:cubicBezTo>
                    <a:pt x="53853" y="65572"/>
                    <a:pt x="53787" y="66707"/>
                    <a:pt x="53620" y="67741"/>
                  </a:cubicBezTo>
                  <a:cubicBezTo>
                    <a:pt x="53453" y="68708"/>
                    <a:pt x="53220" y="69675"/>
                    <a:pt x="52853" y="70609"/>
                  </a:cubicBezTo>
                  <a:cubicBezTo>
                    <a:pt x="52519" y="71577"/>
                    <a:pt x="51919" y="72344"/>
                    <a:pt x="51352" y="73178"/>
                  </a:cubicBezTo>
                  <a:cubicBezTo>
                    <a:pt x="50851" y="73978"/>
                    <a:pt x="50351" y="74646"/>
                    <a:pt x="49617" y="75279"/>
                  </a:cubicBezTo>
                  <a:cubicBezTo>
                    <a:pt x="48816" y="75946"/>
                    <a:pt x="47916" y="76413"/>
                    <a:pt x="47015" y="76981"/>
                  </a:cubicBezTo>
                  <a:cubicBezTo>
                    <a:pt x="46148" y="77514"/>
                    <a:pt x="45181" y="77781"/>
                    <a:pt x="44213" y="77915"/>
                  </a:cubicBezTo>
                  <a:cubicBezTo>
                    <a:pt x="43212" y="77781"/>
                    <a:pt x="42245" y="77514"/>
                    <a:pt x="41378" y="76981"/>
                  </a:cubicBezTo>
                  <a:cubicBezTo>
                    <a:pt x="40511" y="76413"/>
                    <a:pt x="39577" y="75946"/>
                    <a:pt x="38776" y="75279"/>
                  </a:cubicBezTo>
                  <a:cubicBezTo>
                    <a:pt x="38075" y="74646"/>
                    <a:pt x="37575" y="73978"/>
                    <a:pt x="37041" y="73178"/>
                  </a:cubicBezTo>
                  <a:cubicBezTo>
                    <a:pt x="36474" y="72344"/>
                    <a:pt x="35907" y="71577"/>
                    <a:pt x="35540" y="70609"/>
                  </a:cubicBezTo>
                  <a:cubicBezTo>
                    <a:pt x="35173" y="69675"/>
                    <a:pt x="34940" y="68708"/>
                    <a:pt x="34773" y="67741"/>
                  </a:cubicBezTo>
                  <a:cubicBezTo>
                    <a:pt x="34606" y="66740"/>
                    <a:pt x="34540" y="65572"/>
                    <a:pt x="34640" y="64572"/>
                  </a:cubicBezTo>
                  <a:cubicBezTo>
                    <a:pt x="34740" y="63504"/>
                    <a:pt x="34873" y="62437"/>
                    <a:pt x="35207" y="61436"/>
                  </a:cubicBezTo>
                  <a:cubicBezTo>
                    <a:pt x="35540" y="60469"/>
                    <a:pt x="36007" y="59535"/>
                    <a:pt x="36408" y="58567"/>
                  </a:cubicBezTo>
                  <a:cubicBezTo>
                    <a:pt x="36841" y="57533"/>
                    <a:pt x="37342" y="56566"/>
                    <a:pt x="37975" y="55632"/>
                  </a:cubicBezTo>
                  <a:cubicBezTo>
                    <a:pt x="38276" y="55198"/>
                    <a:pt x="38676" y="54798"/>
                    <a:pt x="38976" y="54331"/>
                  </a:cubicBezTo>
                  <a:cubicBezTo>
                    <a:pt x="39143" y="54131"/>
                    <a:pt x="39243" y="53931"/>
                    <a:pt x="39343" y="53697"/>
                  </a:cubicBezTo>
                  <a:cubicBezTo>
                    <a:pt x="40044" y="53964"/>
                    <a:pt x="40811" y="54131"/>
                    <a:pt x="41578" y="54131"/>
                  </a:cubicBezTo>
                  <a:cubicBezTo>
                    <a:pt x="41645" y="54131"/>
                    <a:pt x="41678" y="54131"/>
                    <a:pt x="41711" y="54097"/>
                  </a:cubicBezTo>
                  <a:cubicBezTo>
                    <a:pt x="42278" y="54198"/>
                    <a:pt x="42879" y="54264"/>
                    <a:pt x="43446" y="54331"/>
                  </a:cubicBezTo>
                  <a:cubicBezTo>
                    <a:pt x="43671" y="54356"/>
                    <a:pt x="43896" y="54366"/>
                    <a:pt x="44121" y="54366"/>
                  </a:cubicBezTo>
                  <a:cubicBezTo>
                    <a:pt x="44797" y="54366"/>
                    <a:pt x="45472" y="54273"/>
                    <a:pt x="46148" y="54198"/>
                  </a:cubicBezTo>
                  <a:cubicBezTo>
                    <a:pt x="46381" y="54164"/>
                    <a:pt x="46582" y="54164"/>
                    <a:pt x="46782" y="54131"/>
                  </a:cubicBezTo>
                  <a:lnTo>
                    <a:pt x="46815" y="54131"/>
                  </a:lnTo>
                  <a:cubicBezTo>
                    <a:pt x="47616" y="54131"/>
                    <a:pt x="48349" y="53964"/>
                    <a:pt x="49050" y="53697"/>
                  </a:cubicBezTo>
                  <a:close/>
                  <a:moveTo>
                    <a:pt x="17494" y="69208"/>
                  </a:moveTo>
                  <a:cubicBezTo>
                    <a:pt x="17928" y="69809"/>
                    <a:pt x="18528" y="70276"/>
                    <a:pt x="19195" y="70443"/>
                  </a:cubicBezTo>
                  <a:cubicBezTo>
                    <a:pt x="19391" y="70491"/>
                    <a:pt x="19586" y="70522"/>
                    <a:pt x="19781" y="70522"/>
                  </a:cubicBezTo>
                  <a:cubicBezTo>
                    <a:pt x="19853" y="70522"/>
                    <a:pt x="19924" y="70518"/>
                    <a:pt x="19996" y="70509"/>
                  </a:cubicBezTo>
                  <a:lnTo>
                    <a:pt x="19996" y="70509"/>
                  </a:lnTo>
                  <a:cubicBezTo>
                    <a:pt x="19996" y="70643"/>
                    <a:pt x="19996" y="70809"/>
                    <a:pt x="19963" y="70976"/>
                  </a:cubicBezTo>
                  <a:cubicBezTo>
                    <a:pt x="19929" y="71477"/>
                    <a:pt x="19896" y="71944"/>
                    <a:pt x="19896" y="72444"/>
                  </a:cubicBezTo>
                  <a:cubicBezTo>
                    <a:pt x="19929" y="73445"/>
                    <a:pt x="20096" y="74412"/>
                    <a:pt x="20263" y="75379"/>
                  </a:cubicBezTo>
                  <a:cubicBezTo>
                    <a:pt x="20363" y="75913"/>
                    <a:pt x="20496" y="76413"/>
                    <a:pt x="20563" y="76947"/>
                  </a:cubicBezTo>
                  <a:cubicBezTo>
                    <a:pt x="20630" y="77414"/>
                    <a:pt x="20496" y="77981"/>
                    <a:pt x="20396" y="78448"/>
                  </a:cubicBezTo>
                  <a:cubicBezTo>
                    <a:pt x="20183" y="79269"/>
                    <a:pt x="19083" y="79591"/>
                    <a:pt x="18284" y="79591"/>
                  </a:cubicBezTo>
                  <a:cubicBezTo>
                    <a:pt x="18207" y="79591"/>
                    <a:pt x="18132" y="79588"/>
                    <a:pt x="18061" y="79582"/>
                  </a:cubicBezTo>
                  <a:cubicBezTo>
                    <a:pt x="17561" y="79549"/>
                    <a:pt x="17060" y="79349"/>
                    <a:pt x="16627" y="79082"/>
                  </a:cubicBezTo>
                  <a:cubicBezTo>
                    <a:pt x="16193" y="78782"/>
                    <a:pt x="16193" y="78415"/>
                    <a:pt x="16126" y="77948"/>
                  </a:cubicBezTo>
                  <a:cubicBezTo>
                    <a:pt x="15926" y="76814"/>
                    <a:pt x="15793" y="75813"/>
                    <a:pt x="15893" y="74646"/>
                  </a:cubicBezTo>
                  <a:cubicBezTo>
                    <a:pt x="15993" y="73478"/>
                    <a:pt x="16227" y="72444"/>
                    <a:pt x="16593" y="71343"/>
                  </a:cubicBezTo>
                  <a:cubicBezTo>
                    <a:pt x="16760" y="70876"/>
                    <a:pt x="16894" y="70443"/>
                    <a:pt x="17094" y="69976"/>
                  </a:cubicBezTo>
                  <a:cubicBezTo>
                    <a:pt x="17194" y="69709"/>
                    <a:pt x="17327" y="69442"/>
                    <a:pt x="17494" y="69208"/>
                  </a:cubicBezTo>
                  <a:close/>
                  <a:moveTo>
                    <a:pt x="70899" y="69208"/>
                  </a:moveTo>
                  <a:cubicBezTo>
                    <a:pt x="71066" y="69442"/>
                    <a:pt x="71199" y="69709"/>
                    <a:pt x="71299" y="69976"/>
                  </a:cubicBezTo>
                  <a:cubicBezTo>
                    <a:pt x="71499" y="70443"/>
                    <a:pt x="71633" y="70876"/>
                    <a:pt x="71800" y="71343"/>
                  </a:cubicBezTo>
                  <a:cubicBezTo>
                    <a:pt x="72166" y="72444"/>
                    <a:pt x="72433" y="73478"/>
                    <a:pt x="72500" y="74646"/>
                  </a:cubicBezTo>
                  <a:cubicBezTo>
                    <a:pt x="72600" y="75813"/>
                    <a:pt x="72467" y="76814"/>
                    <a:pt x="72300" y="77948"/>
                  </a:cubicBezTo>
                  <a:cubicBezTo>
                    <a:pt x="72200" y="78415"/>
                    <a:pt x="72200" y="78782"/>
                    <a:pt x="71766" y="79082"/>
                  </a:cubicBezTo>
                  <a:cubicBezTo>
                    <a:pt x="71333" y="79349"/>
                    <a:pt x="70832" y="79549"/>
                    <a:pt x="70332" y="79582"/>
                  </a:cubicBezTo>
                  <a:cubicBezTo>
                    <a:pt x="70261" y="79588"/>
                    <a:pt x="70186" y="79591"/>
                    <a:pt x="70109" y="79591"/>
                  </a:cubicBezTo>
                  <a:cubicBezTo>
                    <a:pt x="69310" y="79591"/>
                    <a:pt x="68213" y="79269"/>
                    <a:pt x="68030" y="78448"/>
                  </a:cubicBezTo>
                  <a:cubicBezTo>
                    <a:pt x="67897" y="77981"/>
                    <a:pt x="67763" y="77414"/>
                    <a:pt x="67830" y="76947"/>
                  </a:cubicBezTo>
                  <a:cubicBezTo>
                    <a:pt x="67930" y="76413"/>
                    <a:pt x="68030" y="75913"/>
                    <a:pt x="68130" y="75379"/>
                  </a:cubicBezTo>
                  <a:cubicBezTo>
                    <a:pt x="68297" y="74412"/>
                    <a:pt x="68464" y="73445"/>
                    <a:pt x="68497" y="72444"/>
                  </a:cubicBezTo>
                  <a:cubicBezTo>
                    <a:pt x="68531" y="71944"/>
                    <a:pt x="68497" y="71477"/>
                    <a:pt x="68430" y="70976"/>
                  </a:cubicBezTo>
                  <a:cubicBezTo>
                    <a:pt x="68397" y="70809"/>
                    <a:pt x="68430" y="70643"/>
                    <a:pt x="68430" y="70509"/>
                  </a:cubicBezTo>
                  <a:cubicBezTo>
                    <a:pt x="68493" y="70518"/>
                    <a:pt x="68558" y="70522"/>
                    <a:pt x="68625" y="70522"/>
                  </a:cubicBezTo>
                  <a:cubicBezTo>
                    <a:pt x="68807" y="70522"/>
                    <a:pt x="69002" y="70491"/>
                    <a:pt x="69198" y="70443"/>
                  </a:cubicBezTo>
                  <a:cubicBezTo>
                    <a:pt x="69865" y="70276"/>
                    <a:pt x="70465" y="69809"/>
                    <a:pt x="70899" y="69208"/>
                  </a:cubicBezTo>
                  <a:close/>
                  <a:moveTo>
                    <a:pt x="16760" y="80116"/>
                  </a:moveTo>
                  <a:cubicBezTo>
                    <a:pt x="17256" y="80315"/>
                    <a:pt x="17811" y="80407"/>
                    <a:pt x="18327" y="80407"/>
                  </a:cubicBezTo>
                  <a:cubicBezTo>
                    <a:pt x="18679" y="80407"/>
                    <a:pt x="19012" y="80364"/>
                    <a:pt x="19295" y="80283"/>
                  </a:cubicBezTo>
                  <a:cubicBezTo>
                    <a:pt x="19362" y="80283"/>
                    <a:pt x="19429" y="80250"/>
                    <a:pt x="19529" y="80216"/>
                  </a:cubicBezTo>
                  <a:cubicBezTo>
                    <a:pt x="19562" y="80250"/>
                    <a:pt x="19629" y="80283"/>
                    <a:pt x="19696" y="80316"/>
                  </a:cubicBezTo>
                  <a:cubicBezTo>
                    <a:pt x="19689" y="80313"/>
                    <a:pt x="19683" y="80311"/>
                    <a:pt x="19679" y="80311"/>
                  </a:cubicBezTo>
                  <a:cubicBezTo>
                    <a:pt x="19643" y="80311"/>
                    <a:pt x="19699" y="80430"/>
                    <a:pt x="19729" y="80550"/>
                  </a:cubicBezTo>
                  <a:cubicBezTo>
                    <a:pt x="19762" y="80783"/>
                    <a:pt x="19662" y="81017"/>
                    <a:pt x="19629" y="81250"/>
                  </a:cubicBezTo>
                  <a:cubicBezTo>
                    <a:pt x="19596" y="81651"/>
                    <a:pt x="19562" y="82017"/>
                    <a:pt x="19429" y="82418"/>
                  </a:cubicBezTo>
                  <a:cubicBezTo>
                    <a:pt x="19129" y="83285"/>
                    <a:pt x="18795" y="84086"/>
                    <a:pt x="18261" y="84819"/>
                  </a:cubicBezTo>
                  <a:cubicBezTo>
                    <a:pt x="17728" y="85587"/>
                    <a:pt x="17261" y="86521"/>
                    <a:pt x="16627" y="87221"/>
                  </a:cubicBezTo>
                  <a:cubicBezTo>
                    <a:pt x="16327" y="87555"/>
                    <a:pt x="15960" y="87788"/>
                    <a:pt x="15559" y="87955"/>
                  </a:cubicBezTo>
                  <a:cubicBezTo>
                    <a:pt x="15393" y="88055"/>
                    <a:pt x="15092" y="88189"/>
                    <a:pt x="14826" y="88255"/>
                  </a:cubicBezTo>
                  <a:cubicBezTo>
                    <a:pt x="14926" y="88088"/>
                    <a:pt x="14992" y="87922"/>
                    <a:pt x="15059" y="87722"/>
                  </a:cubicBezTo>
                  <a:cubicBezTo>
                    <a:pt x="15159" y="87388"/>
                    <a:pt x="15293" y="87054"/>
                    <a:pt x="15393" y="86687"/>
                  </a:cubicBezTo>
                  <a:cubicBezTo>
                    <a:pt x="15593" y="85920"/>
                    <a:pt x="15760" y="85153"/>
                    <a:pt x="15826" y="84352"/>
                  </a:cubicBezTo>
                  <a:cubicBezTo>
                    <a:pt x="15893" y="83519"/>
                    <a:pt x="15926" y="82651"/>
                    <a:pt x="16126" y="81851"/>
                  </a:cubicBezTo>
                  <a:cubicBezTo>
                    <a:pt x="16260" y="81417"/>
                    <a:pt x="16393" y="81017"/>
                    <a:pt x="16560" y="80650"/>
                  </a:cubicBezTo>
                  <a:cubicBezTo>
                    <a:pt x="16627" y="80483"/>
                    <a:pt x="16694" y="80283"/>
                    <a:pt x="16760" y="80116"/>
                  </a:cubicBezTo>
                  <a:close/>
                  <a:moveTo>
                    <a:pt x="71633" y="80116"/>
                  </a:moveTo>
                  <a:cubicBezTo>
                    <a:pt x="71699" y="80283"/>
                    <a:pt x="71766" y="80483"/>
                    <a:pt x="71833" y="80650"/>
                  </a:cubicBezTo>
                  <a:cubicBezTo>
                    <a:pt x="72000" y="81017"/>
                    <a:pt x="72166" y="81417"/>
                    <a:pt x="72267" y="81851"/>
                  </a:cubicBezTo>
                  <a:cubicBezTo>
                    <a:pt x="72500" y="82651"/>
                    <a:pt x="72500" y="83519"/>
                    <a:pt x="72567" y="84352"/>
                  </a:cubicBezTo>
                  <a:cubicBezTo>
                    <a:pt x="72633" y="85153"/>
                    <a:pt x="72800" y="85920"/>
                    <a:pt x="73034" y="86687"/>
                  </a:cubicBezTo>
                  <a:cubicBezTo>
                    <a:pt x="73134" y="87054"/>
                    <a:pt x="73234" y="87388"/>
                    <a:pt x="73334" y="87722"/>
                  </a:cubicBezTo>
                  <a:cubicBezTo>
                    <a:pt x="73401" y="87922"/>
                    <a:pt x="73501" y="88088"/>
                    <a:pt x="73567" y="88255"/>
                  </a:cubicBezTo>
                  <a:cubicBezTo>
                    <a:pt x="73301" y="88189"/>
                    <a:pt x="73034" y="88055"/>
                    <a:pt x="72867" y="87955"/>
                  </a:cubicBezTo>
                  <a:cubicBezTo>
                    <a:pt x="72467" y="87788"/>
                    <a:pt x="72066" y="87555"/>
                    <a:pt x="71800" y="87221"/>
                  </a:cubicBezTo>
                  <a:cubicBezTo>
                    <a:pt x="71132" y="86521"/>
                    <a:pt x="70699" y="85587"/>
                    <a:pt x="70132" y="84819"/>
                  </a:cubicBezTo>
                  <a:cubicBezTo>
                    <a:pt x="69631" y="84086"/>
                    <a:pt x="69264" y="83285"/>
                    <a:pt x="68964" y="82418"/>
                  </a:cubicBezTo>
                  <a:cubicBezTo>
                    <a:pt x="68831" y="82017"/>
                    <a:pt x="68797" y="81651"/>
                    <a:pt x="68764" y="81250"/>
                  </a:cubicBezTo>
                  <a:cubicBezTo>
                    <a:pt x="68731" y="81017"/>
                    <a:pt x="68664" y="80783"/>
                    <a:pt x="68664" y="80550"/>
                  </a:cubicBezTo>
                  <a:cubicBezTo>
                    <a:pt x="68694" y="80430"/>
                    <a:pt x="68777" y="80311"/>
                    <a:pt x="68723" y="80311"/>
                  </a:cubicBezTo>
                  <a:cubicBezTo>
                    <a:pt x="68716" y="80311"/>
                    <a:pt x="68708" y="80313"/>
                    <a:pt x="68697" y="80316"/>
                  </a:cubicBezTo>
                  <a:cubicBezTo>
                    <a:pt x="68764" y="80283"/>
                    <a:pt x="68831" y="80250"/>
                    <a:pt x="68897" y="80216"/>
                  </a:cubicBezTo>
                  <a:cubicBezTo>
                    <a:pt x="68964" y="80250"/>
                    <a:pt x="69031" y="80283"/>
                    <a:pt x="69098" y="80283"/>
                  </a:cubicBezTo>
                  <a:cubicBezTo>
                    <a:pt x="69381" y="80364"/>
                    <a:pt x="69714" y="80407"/>
                    <a:pt x="70066" y="80407"/>
                  </a:cubicBezTo>
                  <a:cubicBezTo>
                    <a:pt x="70582" y="80407"/>
                    <a:pt x="71137" y="80315"/>
                    <a:pt x="71633" y="80116"/>
                  </a:cubicBezTo>
                  <a:close/>
                  <a:moveTo>
                    <a:pt x="6287" y="0"/>
                  </a:moveTo>
                  <a:cubicBezTo>
                    <a:pt x="5534" y="0"/>
                    <a:pt x="4813" y="248"/>
                    <a:pt x="4118" y="759"/>
                  </a:cubicBezTo>
                  <a:cubicBezTo>
                    <a:pt x="2850" y="1693"/>
                    <a:pt x="3784" y="2861"/>
                    <a:pt x="4752" y="3595"/>
                  </a:cubicBezTo>
                  <a:cubicBezTo>
                    <a:pt x="5385" y="4028"/>
                    <a:pt x="6053" y="4195"/>
                    <a:pt x="6786" y="4429"/>
                  </a:cubicBezTo>
                  <a:cubicBezTo>
                    <a:pt x="7087" y="4529"/>
                    <a:pt x="7554" y="4562"/>
                    <a:pt x="7854" y="4729"/>
                  </a:cubicBezTo>
                  <a:cubicBezTo>
                    <a:pt x="7954" y="4796"/>
                    <a:pt x="8054" y="4862"/>
                    <a:pt x="8121" y="4962"/>
                  </a:cubicBezTo>
                  <a:cubicBezTo>
                    <a:pt x="7854" y="5629"/>
                    <a:pt x="7821" y="6363"/>
                    <a:pt x="8187" y="7064"/>
                  </a:cubicBezTo>
                  <a:cubicBezTo>
                    <a:pt x="8554" y="7798"/>
                    <a:pt x="9255" y="8265"/>
                    <a:pt x="9889" y="8765"/>
                  </a:cubicBezTo>
                  <a:cubicBezTo>
                    <a:pt x="10189" y="9032"/>
                    <a:pt x="10489" y="9332"/>
                    <a:pt x="10823" y="9566"/>
                  </a:cubicBezTo>
                  <a:cubicBezTo>
                    <a:pt x="11023" y="9699"/>
                    <a:pt x="11323" y="9799"/>
                    <a:pt x="11490" y="9966"/>
                  </a:cubicBezTo>
                  <a:cubicBezTo>
                    <a:pt x="11190" y="10833"/>
                    <a:pt x="11256" y="11834"/>
                    <a:pt x="11557" y="12701"/>
                  </a:cubicBezTo>
                  <a:cubicBezTo>
                    <a:pt x="12057" y="14102"/>
                    <a:pt x="13191" y="15903"/>
                    <a:pt x="14659" y="16571"/>
                  </a:cubicBezTo>
                  <a:cubicBezTo>
                    <a:pt x="14592" y="16771"/>
                    <a:pt x="14525" y="16971"/>
                    <a:pt x="14492" y="17204"/>
                  </a:cubicBezTo>
                  <a:cubicBezTo>
                    <a:pt x="14192" y="19172"/>
                    <a:pt x="15293" y="21307"/>
                    <a:pt x="16427" y="22808"/>
                  </a:cubicBezTo>
                  <a:cubicBezTo>
                    <a:pt x="17127" y="23742"/>
                    <a:pt x="17928" y="24576"/>
                    <a:pt x="18728" y="25377"/>
                  </a:cubicBezTo>
                  <a:cubicBezTo>
                    <a:pt x="19029" y="25710"/>
                    <a:pt x="19596" y="26278"/>
                    <a:pt x="20129" y="26478"/>
                  </a:cubicBezTo>
                  <a:cubicBezTo>
                    <a:pt x="19929" y="27412"/>
                    <a:pt x="19996" y="28479"/>
                    <a:pt x="20096" y="29346"/>
                  </a:cubicBezTo>
                  <a:cubicBezTo>
                    <a:pt x="20296" y="30814"/>
                    <a:pt x="21197" y="31948"/>
                    <a:pt x="22031" y="33149"/>
                  </a:cubicBezTo>
                  <a:cubicBezTo>
                    <a:pt x="22898" y="34383"/>
                    <a:pt x="23865" y="35618"/>
                    <a:pt x="24999" y="36618"/>
                  </a:cubicBezTo>
                  <a:cubicBezTo>
                    <a:pt x="26167" y="37652"/>
                    <a:pt x="27435" y="38486"/>
                    <a:pt x="28802" y="39220"/>
                  </a:cubicBezTo>
                  <a:cubicBezTo>
                    <a:pt x="29269" y="39454"/>
                    <a:pt x="29770" y="39654"/>
                    <a:pt x="30270" y="39854"/>
                  </a:cubicBezTo>
                  <a:lnTo>
                    <a:pt x="29236" y="39854"/>
                  </a:lnTo>
                  <a:cubicBezTo>
                    <a:pt x="28168" y="39787"/>
                    <a:pt x="27101" y="39520"/>
                    <a:pt x="26034" y="39420"/>
                  </a:cubicBezTo>
                  <a:cubicBezTo>
                    <a:pt x="25849" y="39399"/>
                    <a:pt x="25656" y="39387"/>
                    <a:pt x="25460" y="39387"/>
                  </a:cubicBezTo>
                  <a:cubicBezTo>
                    <a:pt x="24732" y="39387"/>
                    <a:pt x="23964" y="39555"/>
                    <a:pt x="23465" y="40054"/>
                  </a:cubicBezTo>
                  <a:cubicBezTo>
                    <a:pt x="23365" y="40154"/>
                    <a:pt x="23298" y="40221"/>
                    <a:pt x="23198" y="40354"/>
                  </a:cubicBezTo>
                  <a:cubicBezTo>
                    <a:pt x="22631" y="39921"/>
                    <a:pt x="22197" y="39320"/>
                    <a:pt x="21730" y="38820"/>
                  </a:cubicBezTo>
                  <a:cubicBezTo>
                    <a:pt x="21130" y="38186"/>
                    <a:pt x="20530" y="37552"/>
                    <a:pt x="19996" y="36885"/>
                  </a:cubicBezTo>
                  <a:cubicBezTo>
                    <a:pt x="19400" y="36134"/>
                    <a:pt x="18584" y="35424"/>
                    <a:pt x="17703" y="35424"/>
                  </a:cubicBezTo>
                  <a:cubicBezTo>
                    <a:pt x="17448" y="35424"/>
                    <a:pt x="17188" y="35483"/>
                    <a:pt x="16927" y="35618"/>
                  </a:cubicBezTo>
                  <a:cubicBezTo>
                    <a:pt x="16827" y="35017"/>
                    <a:pt x="16527" y="34417"/>
                    <a:pt x="16227" y="33916"/>
                  </a:cubicBezTo>
                  <a:cubicBezTo>
                    <a:pt x="15793" y="33149"/>
                    <a:pt x="15226" y="32415"/>
                    <a:pt x="14525" y="31848"/>
                  </a:cubicBezTo>
                  <a:cubicBezTo>
                    <a:pt x="14052" y="31494"/>
                    <a:pt x="13580" y="31340"/>
                    <a:pt x="13119" y="31340"/>
                  </a:cubicBezTo>
                  <a:cubicBezTo>
                    <a:pt x="12929" y="31340"/>
                    <a:pt x="12742" y="31366"/>
                    <a:pt x="12557" y="31415"/>
                  </a:cubicBezTo>
                  <a:cubicBezTo>
                    <a:pt x="12524" y="31181"/>
                    <a:pt x="12424" y="30914"/>
                    <a:pt x="12324" y="30747"/>
                  </a:cubicBezTo>
                  <a:cubicBezTo>
                    <a:pt x="11923" y="30047"/>
                    <a:pt x="11323" y="29447"/>
                    <a:pt x="10623" y="29046"/>
                  </a:cubicBezTo>
                  <a:cubicBezTo>
                    <a:pt x="9545" y="28409"/>
                    <a:pt x="8265" y="28090"/>
                    <a:pt x="6992" y="28090"/>
                  </a:cubicBezTo>
                  <a:cubicBezTo>
                    <a:pt x="6334" y="28090"/>
                    <a:pt x="5677" y="28175"/>
                    <a:pt x="5052" y="28346"/>
                  </a:cubicBezTo>
                  <a:cubicBezTo>
                    <a:pt x="3351" y="28813"/>
                    <a:pt x="1816" y="29880"/>
                    <a:pt x="949" y="31448"/>
                  </a:cubicBezTo>
                  <a:cubicBezTo>
                    <a:pt x="715" y="31915"/>
                    <a:pt x="982" y="32449"/>
                    <a:pt x="1516" y="32482"/>
                  </a:cubicBezTo>
                  <a:cubicBezTo>
                    <a:pt x="1544" y="32484"/>
                    <a:pt x="1572" y="32485"/>
                    <a:pt x="1600" y="32485"/>
                  </a:cubicBezTo>
                  <a:cubicBezTo>
                    <a:pt x="2099" y="32485"/>
                    <a:pt x="2543" y="32215"/>
                    <a:pt x="3017" y="32215"/>
                  </a:cubicBezTo>
                  <a:cubicBezTo>
                    <a:pt x="3052" y="32213"/>
                    <a:pt x="3087" y="32212"/>
                    <a:pt x="3121" y="32212"/>
                  </a:cubicBezTo>
                  <a:cubicBezTo>
                    <a:pt x="3683" y="32212"/>
                    <a:pt x="4217" y="32456"/>
                    <a:pt x="4752" y="32582"/>
                  </a:cubicBezTo>
                  <a:cubicBezTo>
                    <a:pt x="5319" y="32716"/>
                    <a:pt x="5886" y="32816"/>
                    <a:pt x="6486" y="32982"/>
                  </a:cubicBezTo>
                  <a:cubicBezTo>
                    <a:pt x="7020" y="33116"/>
                    <a:pt x="7587" y="33316"/>
                    <a:pt x="8121" y="33549"/>
                  </a:cubicBezTo>
                  <a:cubicBezTo>
                    <a:pt x="8388" y="33650"/>
                    <a:pt x="8588" y="33816"/>
                    <a:pt x="8821" y="33950"/>
                  </a:cubicBezTo>
                  <a:cubicBezTo>
                    <a:pt x="8955" y="34050"/>
                    <a:pt x="9088" y="34083"/>
                    <a:pt x="9222" y="34117"/>
                  </a:cubicBezTo>
                  <a:cubicBezTo>
                    <a:pt x="9155" y="34350"/>
                    <a:pt x="9121" y="34617"/>
                    <a:pt x="9188" y="34884"/>
                  </a:cubicBezTo>
                  <a:cubicBezTo>
                    <a:pt x="9355" y="35651"/>
                    <a:pt x="9855" y="36351"/>
                    <a:pt x="10389" y="36919"/>
                  </a:cubicBezTo>
                  <a:cubicBezTo>
                    <a:pt x="10956" y="37486"/>
                    <a:pt x="11657" y="37953"/>
                    <a:pt x="12390" y="38253"/>
                  </a:cubicBezTo>
                  <a:cubicBezTo>
                    <a:pt x="13258" y="38653"/>
                    <a:pt x="14125" y="38720"/>
                    <a:pt x="15059" y="38720"/>
                  </a:cubicBezTo>
                  <a:cubicBezTo>
                    <a:pt x="15026" y="39087"/>
                    <a:pt x="15059" y="39454"/>
                    <a:pt x="15159" y="39854"/>
                  </a:cubicBezTo>
                  <a:cubicBezTo>
                    <a:pt x="15693" y="41488"/>
                    <a:pt x="16994" y="42823"/>
                    <a:pt x="18461" y="43690"/>
                  </a:cubicBezTo>
                  <a:cubicBezTo>
                    <a:pt x="18862" y="43924"/>
                    <a:pt x="19295" y="44124"/>
                    <a:pt x="19729" y="44257"/>
                  </a:cubicBezTo>
                  <a:cubicBezTo>
                    <a:pt x="20129" y="44391"/>
                    <a:pt x="20530" y="44391"/>
                    <a:pt x="20930" y="44424"/>
                  </a:cubicBezTo>
                  <a:cubicBezTo>
                    <a:pt x="21255" y="44470"/>
                    <a:pt x="21515" y="44533"/>
                    <a:pt x="21801" y="44533"/>
                  </a:cubicBezTo>
                  <a:cubicBezTo>
                    <a:pt x="21926" y="44533"/>
                    <a:pt x="22056" y="44521"/>
                    <a:pt x="22197" y="44491"/>
                  </a:cubicBezTo>
                  <a:cubicBezTo>
                    <a:pt x="22431" y="44457"/>
                    <a:pt x="22698" y="44457"/>
                    <a:pt x="22898" y="44391"/>
                  </a:cubicBezTo>
                  <a:cubicBezTo>
                    <a:pt x="22931" y="44457"/>
                    <a:pt x="22965" y="44524"/>
                    <a:pt x="22998" y="44557"/>
                  </a:cubicBezTo>
                  <a:cubicBezTo>
                    <a:pt x="23797" y="45869"/>
                    <a:pt x="25400" y="46108"/>
                    <a:pt x="26849" y="46108"/>
                  </a:cubicBezTo>
                  <a:cubicBezTo>
                    <a:pt x="27093" y="46108"/>
                    <a:pt x="27333" y="46102"/>
                    <a:pt x="27564" y="46092"/>
                  </a:cubicBezTo>
                  <a:lnTo>
                    <a:pt x="27564" y="46092"/>
                  </a:lnTo>
                  <a:cubicBezTo>
                    <a:pt x="27532" y="46095"/>
                    <a:pt x="27498" y="46125"/>
                    <a:pt x="27435" y="46125"/>
                  </a:cubicBezTo>
                  <a:cubicBezTo>
                    <a:pt x="25933" y="46659"/>
                    <a:pt x="24332" y="47226"/>
                    <a:pt x="23665" y="48827"/>
                  </a:cubicBezTo>
                  <a:cubicBezTo>
                    <a:pt x="23398" y="48727"/>
                    <a:pt x="23098" y="48694"/>
                    <a:pt x="22831" y="48660"/>
                  </a:cubicBezTo>
                  <a:cubicBezTo>
                    <a:pt x="22474" y="48558"/>
                    <a:pt x="22118" y="48515"/>
                    <a:pt x="21761" y="48515"/>
                  </a:cubicBezTo>
                  <a:cubicBezTo>
                    <a:pt x="21651" y="48515"/>
                    <a:pt x="21540" y="48519"/>
                    <a:pt x="21430" y="48527"/>
                  </a:cubicBezTo>
                  <a:cubicBezTo>
                    <a:pt x="20496" y="48594"/>
                    <a:pt x="19629" y="48894"/>
                    <a:pt x="18762" y="49227"/>
                  </a:cubicBezTo>
                  <a:cubicBezTo>
                    <a:pt x="17261" y="49794"/>
                    <a:pt x="15659" y="50628"/>
                    <a:pt x="14792" y="52063"/>
                  </a:cubicBezTo>
                  <a:cubicBezTo>
                    <a:pt x="14525" y="52463"/>
                    <a:pt x="14392" y="52997"/>
                    <a:pt x="14425" y="53530"/>
                  </a:cubicBezTo>
                  <a:cubicBezTo>
                    <a:pt x="14359" y="53564"/>
                    <a:pt x="14292" y="53564"/>
                    <a:pt x="14292" y="53564"/>
                  </a:cubicBezTo>
                  <a:cubicBezTo>
                    <a:pt x="14058" y="53664"/>
                    <a:pt x="13892" y="53764"/>
                    <a:pt x="13725" y="53897"/>
                  </a:cubicBezTo>
                  <a:cubicBezTo>
                    <a:pt x="13291" y="54231"/>
                    <a:pt x="12857" y="54498"/>
                    <a:pt x="12457" y="54831"/>
                  </a:cubicBezTo>
                  <a:cubicBezTo>
                    <a:pt x="11523" y="55599"/>
                    <a:pt x="10723" y="56499"/>
                    <a:pt x="9889" y="57400"/>
                  </a:cubicBezTo>
                  <a:cubicBezTo>
                    <a:pt x="8521" y="58934"/>
                    <a:pt x="6987" y="60602"/>
                    <a:pt x="6353" y="62604"/>
                  </a:cubicBezTo>
                  <a:cubicBezTo>
                    <a:pt x="6086" y="63404"/>
                    <a:pt x="6119" y="64105"/>
                    <a:pt x="6520" y="64772"/>
                  </a:cubicBezTo>
                  <a:cubicBezTo>
                    <a:pt x="5886" y="65172"/>
                    <a:pt x="5385" y="65873"/>
                    <a:pt x="5052" y="66473"/>
                  </a:cubicBezTo>
                  <a:cubicBezTo>
                    <a:pt x="4552" y="67340"/>
                    <a:pt x="4151" y="68308"/>
                    <a:pt x="3718" y="69208"/>
                  </a:cubicBezTo>
                  <a:cubicBezTo>
                    <a:pt x="3217" y="70209"/>
                    <a:pt x="2583" y="71076"/>
                    <a:pt x="1950" y="71977"/>
                  </a:cubicBezTo>
                  <a:cubicBezTo>
                    <a:pt x="1649" y="72411"/>
                    <a:pt x="1349" y="72811"/>
                    <a:pt x="982" y="73178"/>
                  </a:cubicBezTo>
                  <a:cubicBezTo>
                    <a:pt x="749" y="73478"/>
                    <a:pt x="315" y="73745"/>
                    <a:pt x="182" y="74145"/>
                  </a:cubicBezTo>
                  <a:cubicBezTo>
                    <a:pt x="0" y="74660"/>
                    <a:pt x="533" y="74955"/>
                    <a:pt x="982" y="74955"/>
                  </a:cubicBezTo>
                  <a:cubicBezTo>
                    <a:pt x="1028" y="74955"/>
                    <a:pt x="1073" y="74952"/>
                    <a:pt x="1116" y="74946"/>
                  </a:cubicBezTo>
                  <a:cubicBezTo>
                    <a:pt x="1683" y="74846"/>
                    <a:pt x="2183" y="74579"/>
                    <a:pt x="2650" y="74345"/>
                  </a:cubicBezTo>
                  <a:cubicBezTo>
                    <a:pt x="3451" y="74012"/>
                    <a:pt x="4251" y="73745"/>
                    <a:pt x="4918" y="73211"/>
                  </a:cubicBezTo>
                  <a:cubicBezTo>
                    <a:pt x="5752" y="72577"/>
                    <a:pt x="6453" y="71777"/>
                    <a:pt x="7187" y="71010"/>
                  </a:cubicBezTo>
                  <a:cubicBezTo>
                    <a:pt x="7554" y="70643"/>
                    <a:pt x="7921" y="70276"/>
                    <a:pt x="8254" y="69875"/>
                  </a:cubicBezTo>
                  <a:cubicBezTo>
                    <a:pt x="8554" y="69475"/>
                    <a:pt x="8821" y="69042"/>
                    <a:pt x="9088" y="68608"/>
                  </a:cubicBezTo>
                  <a:cubicBezTo>
                    <a:pt x="9355" y="68174"/>
                    <a:pt x="9355" y="67807"/>
                    <a:pt x="9422" y="67307"/>
                  </a:cubicBezTo>
                  <a:cubicBezTo>
                    <a:pt x="9455" y="66807"/>
                    <a:pt x="9522" y="66340"/>
                    <a:pt x="9555" y="65839"/>
                  </a:cubicBezTo>
                  <a:cubicBezTo>
                    <a:pt x="11090" y="65306"/>
                    <a:pt x="12257" y="63538"/>
                    <a:pt x="12958" y="62203"/>
                  </a:cubicBezTo>
                  <a:cubicBezTo>
                    <a:pt x="13458" y="61203"/>
                    <a:pt x="13958" y="60135"/>
                    <a:pt x="14392" y="59101"/>
                  </a:cubicBezTo>
                  <a:cubicBezTo>
                    <a:pt x="14659" y="58534"/>
                    <a:pt x="14926" y="58034"/>
                    <a:pt x="15259" y="57500"/>
                  </a:cubicBezTo>
                  <a:cubicBezTo>
                    <a:pt x="15426" y="57266"/>
                    <a:pt x="15559" y="57000"/>
                    <a:pt x="15726" y="56799"/>
                  </a:cubicBezTo>
                  <a:cubicBezTo>
                    <a:pt x="15826" y="56699"/>
                    <a:pt x="16160" y="56232"/>
                    <a:pt x="16327" y="56232"/>
                  </a:cubicBezTo>
                  <a:cubicBezTo>
                    <a:pt x="16493" y="56232"/>
                    <a:pt x="16593" y="56166"/>
                    <a:pt x="16660" y="56066"/>
                  </a:cubicBezTo>
                  <a:cubicBezTo>
                    <a:pt x="16860" y="56099"/>
                    <a:pt x="17060" y="56099"/>
                    <a:pt x="17261" y="56099"/>
                  </a:cubicBezTo>
                  <a:cubicBezTo>
                    <a:pt x="17537" y="56122"/>
                    <a:pt x="17817" y="56141"/>
                    <a:pt x="18097" y="56141"/>
                  </a:cubicBezTo>
                  <a:cubicBezTo>
                    <a:pt x="18629" y="56141"/>
                    <a:pt x="19160" y="56072"/>
                    <a:pt x="19662" y="55832"/>
                  </a:cubicBezTo>
                  <a:cubicBezTo>
                    <a:pt x="20463" y="55465"/>
                    <a:pt x="21297" y="54898"/>
                    <a:pt x="21997" y="54331"/>
                  </a:cubicBezTo>
                  <a:cubicBezTo>
                    <a:pt x="22364" y="54031"/>
                    <a:pt x="22798" y="53764"/>
                    <a:pt x="23165" y="53430"/>
                  </a:cubicBezTo>
                  <a:cubicBezTo>
                    <a:pt x="23432" y="53197"/>
                    <a:pt x="23865" y="52997"/>
                    <a:pt x="24032" y="52663"/>
                  </a:cubicBezTo>
                  <a:cubicBezTo>
                    <a:pt x="24065" y="52596"/>
                    <a:pt x="24065" y="52563"/>
                    <a:pt x="24065" y="52530"/>
                  </a:cubicBezTo>
                  <a:cubicBezTo>
                    <a:pt x="24199" y="52596"/>
                    <a:pt x="24366" y="52663"/>
                    <a:pt x="24499" y="52696"/>
                  </a:cubicBezTo>
                  <a:cubicBezTo>
                    <a:pt x="24855" y="52813"/>
                    <a:pt x="25222" y="52862"/>
                    <a:pt x="25595" y="52862"/>
                  </a:cubicBezTo>
                  <a:cubicBezTo>
                    <a:pt x="27039" y="52862"/>
                    <a:pt x="28570" y="52127"/>
                    <a:pt x="29870" y="51729"/>
                  </a:cubicBezTo>
                  <a:cubicBezTo>
                    <a:pt x="30904" y="51396"/>
                    <a:pt x="31938" y="50995"/>
                    <a:pt x="32905" y="50495"/>
                  </a:cubicBezTo>
                  <a:cubicBezTo>
                    <a:pt x="33372" y="50295"/>
                    <a:pt x="33772" y="49995"/>
                    <a:pt x="34206" y="49694"/>
                  </a:cubicBezTo>
                  <a:cubicBezTo>
                    <a:pt x="34440" y="49561"/>
                    <a:pt x="34673" y="49394"/>
                    <a:pt x="34907" y="49194"/>
                  </a:cubicBezTo>
                  <a:cubicBezTo>
                    <a:pt x="35107" y="49694"/>
                    <a:pt x="35374" y="50195"/>
                    <a:pt x="35674" y="50662"/>
                  </a:cubicBezTo>
                  <a:cubicBezTo>
                    <a:pt x="35774" y="50795"/>
                    <a:pt x="35841" y="50895"/>
                    <a:pt x="35941" y="51029"/>
                  </a:cubicBezTo>
                  <a:cubicBezTo>
                    <a:pt x="35240" y="51162"/>
                    <a:pt x="34540" y="51562"/>
                    <a:pt x="33939" y="51829"/>
                  </a:cubicBezTo>
                  <a:cubicBezTo>
                    <a:pt x="32805" y="52296"/>
                    <a:pt x="31704" y="52930"/>
                    <a:pt x="30603" y="53497"/>
                  </a:cubicBezTo>
                  <a:cubicBezTo>
                    <a:pt x="29536" y="54064"/>
                    <a:pt x="28402" y="54564"/>
                    <a:pt x="27334" y="55198"/>
                  </a:cubicBezTo>
                  <a:cubicBezTo>
                    <a:pt x="26467" y="55699"/>
                    <a:pt x="25300" y="56332"/>
                    <a:pt x="24766" y="57233"/>
                  </a:cubicBezTo>
                  <a:cubicBezTo>
                    <a:pt x="24499" y="57667"/>
                    <a:pt x="24399" y="58167"/>
                    <a:pt x="24466" y="58634"/>
                  </a:cubicBezTo>
                  <a:cubicBezTo>
                    <a:pt x="23932" y="58834"/>
                    <a:pt x="23498" y="59268"/>
                    <a:pt x="23065" y="59601"/>
                  </a:cubicBezTo>
                  <a:cubicBezTo>
                    <a:pt x="22231" y="60269"/>
                    <a:pt x="21330" y="60936"/>
                    <a:pt x="20530" y="61636"/>
                  </a:cubicBezTo>
                  <a:cubicBezTo>
                    <a:pt x="19696" y="62370"/>
                    <a:pt x="18895" y="63137"/>
                    <a:pt x="18195" y="64005"/>
                  </a:cubicBezTo>
                  <a:cubicBezTo>
                    <a:pt x="17594" y="64705"/>
                    <a:pt x="16927" y="65506"/>
                    <a:pt x="16727" y="66406"/>
                  </a:cubicBezTo>
                  <a:cubicBezTo>
                    <a:pt x="16560" y="67107"/>
                    <a:pt x="16727" y="67974"/>
                    <a:pt x="17161" y="68708"/>
                  </a:cubicBezTo>
                  <a:cubicBezTo>
                    <a:pt x="16727" y="69008"/>
                    <a:pt x="16460" y="69542"/>
                    <a:pt x="16293" y="70042"/>
                  </a:cubicBezTo>
                  <a:cubicBezTo>
                    <a:pt x="15926" y="70910"/>
                    <a:pt x="15526" y="71844"/>
                    <a:pt x="15326" y="72744"/>
                  </a:cubicBezTo>
                  <a:cubicBezTo>
                    <a:pt x="14926" y="74712"/>
                    <a:pt x="14926" y="76780"/>
                    <a:pt x="15426" y="78715"/>
                  </a:cubicBezTo>
                  <a:cubicBezTo>
                    <a:pt x="15526" y="79215"/>
                    <a:pt x="15860" y="79616"/>
                    <a:pt x="16293" y="79883"/>
                  </a:cubicBezTo>
                  <a:cubicBezTo>
                    <a:pt x="16060" y="80250"/>
                    <a:pt x="15860" y="80717"/>
                    <a:pt x="15693" y="81083"/>
                  </a:cubicBezTo>
                  <a:cubicBezTo>
                    <a:pt x="15359" y="81884"/>
                    <a:pt x="15192" y="82718"/>
                    <a:pt x="15092" y="83585"/>
                  </a:cubicBezTo>
                  <a:cubicBezTo>
                    <a:pt x="15026" y="84586"/>
                    <a:pt x="14859" y="85520"/>
                    <a:pt x="14592" y="86487"/>
                  </a:cubicBezTo>
                  <a:cubicBezTo>
                    <a:pt x="14459" y="86888"/>
                    <a:pt x="14325" y="87288"/>
                    <a:pt x="14158" y="87688"/>
                  </a:cubicBezTo>
                  <a:cubicBezTo>
                    <a:pt x="14025" y="87988"/>
                    <a:pt x="13825" y="88322"/>
                    <a:pt x="13858" y="88622"/>
                  </a:cubicBezTo>
                  <a:cubicBezTo>
                    <a:pt x="13897" y="89023"/>
                    <a:pt x="14145" y="89172"/>
                    <a:pt x="14487" y="89172"/>
                  </a:cubicBezTo>
                  <a:cubicBezTo>
                    <a:pt x="15313" y="89172"/>
                    <a:pt x="16687" y="88305"/>
                    <a:pt x="16994" y="88022"/>
                  </a:cubicBezTo>
                  <a:cubicBezTo>
                    <a:pt x="17628" y="87455"/>
                    <a:pt x="18061" y="86587"/>
                    <a:pt x="18528" y="85887"/>
                  </a:cubicBezTo>
                  <a:cubicBezTo>
                    <a:pt x="19029" y="85153"/>
                    <a:pt x="19529" y="84453"/>
                    <a:pt x="19862" y="83619"/>
                  </a:cubicBezTo>
                  <a:cubicBezTo>
                    <a:pt x="20263" y="82718"/>
                    <a:pt x="20463" y="81851"/>
                    <a:pt x="20563" y="80883"/>
                  </a:cubicBezTo>
                  <a:cubicBezTo>
                    <a:pt x="20596" y="80550"/>
                    <a:pt x="20563" y="80116"/>
                    <a:pt x="20396" y="79816"/>
                  </a:cubicBezTo>
                  <a:cubicBezTo>
                    <a:pt x="20696" y="79582"/>
                    <a:pt x="20963" y="79349"/>
                    <a:pt x="21097" y="79015"/>
                  </a:cubicBezTo>
                  <a:cubicBezTo>
                    <a:pt x="21397" y="78382"/>
                    <a:pt x="21530" y="77414"/>
                    <a:pt x="21397" y="76714"/>
                  </a:cubicBezTo>
                  <a:cubicBezTo>
                    <a:pt x="21230" y="75546"/>
                    <a:pt x="20997" y="74379"/>
                    <a:pt x="20897" y="73178"/>
                  </a:cubicBezTo>
                  <a:cubicBezTo>
                    <a:pt x="20863" y="72644"/>
                    <a:pt x="20796" y="72144"/>
                    <a:pt x="20830" y="71577"/>
                  </a:cubicBezTo>
                  <a:cubicBezTo>
                    <a:pt x="20830" y="71343"/>
                    <a:pt x="20897" y="71076"/>
                    <a:pt x="20930" y="70843"/>
                  </a:cubicBezTo>
                  <a:cubicBezTo>
                    <a:pt x="20930" y="70609"/>
                    <a:pt x="20897" y="70409"/>
                    <a:pt x="20897" y="70176"/>
                  </a:cubicBezTo>
                  <a:cubicBezTo>
                    <a:pt x="20930" y="70176"/>
                    <a:pt x="20930" y="70142"/>
                    <a:pt x="20963" y="70109"/>
                  </a:cubicBezTo>
                  <a:cubicBezTo>
                    <a:pt x="21130" y="69976"/>
                    <a:pt x="21330" y="69842"/>
                    <a:pt x="21497" y="69709"/>
                  </a:cubicBezTo>
                  <a:cubicBezTo>
                    <a:pt x="22364" y="69008"/>
                    <a:pt x="23098" y="68274"/>
                    <a:pt x="23765" y="67374"/>
                  </a:cubicBezTo>
                  <a:cubicBezTo>
                    <a:pt x="24499" y="66440"/>
                    <a:pt x="24966" y="65372"/>
                    <a:pt x="25567" y="64372"/>
                  </a:cubicBezTo>
                  <a:cubicBezTo>
                    <a:pt x="25900" y="63871"/>
                    <a:pt x="26234" y="63371"/>
                    <a:pt x="26567" y="62870"/>
                  </a:cubicBezTo>
                  <a:cubicBezTo>
                    <a:pt x="26834" y="62470"/>
                    <a:pt x="26968" y="62037"/>
                    <a:pt x="27201" y="61636"/>
                  </a:cubicBezTo>
                  <a:lnTo>
                    <a:pt x="27334" y="61636"/>
                  </a:lnTo>
                  <a:cubicBezTo>
                    <a:pt x="27433" y="61648"/>
                    <a:pt x="27532" y="61653"/>
                    <a:pt x="27629" y="61653"/>
                  </a:cubicBezTo>
                  <a:cubicBezTo>
                    <a:pt x="28648" y="61653"/>
                    <a:pt x="29575" y="61047"/>
                    <a:pt x="30337" y="60469"/>
                  </a:cubicBezTo>
                  <a:cubicBezTo>
                    <a:pt x="31237" y="59802"/>
                    <a:pt x="32038" y="59001"/>
                    <a:pt x="32872" y="58234"/>
                  </a:cubicBezTo>
                  <a:cubicBezTo>
                    <a:pt x="33305" y="57833"/>
                    <a:pt x="33739" y="57400"/>
                    <a:pt x="34173" y="56966"/>
                  </a:cubicBezTo>
                  <a:cubicBezTo>
                    <a:pt x="34606" y="56533"/>
                    <a:pt x="35107" y="56132"/>
                    <a:pt x="35540" y="55699"/>
                  </a:cubicBezTo>
                  <a:cubicBezTo>
                    <a:pt x="36374" y="54798"/>
                    <a:pt x="37408" y="54064"/>
                    <a:pt x="38242" y="53163"/>
                  </a:cubicBezTo>
                  <a:cubicBezTo>
                    <a:pt x="38276" y="53163"/>
                    <a:pt x="38309" y="53197"/>
                    <a:pt x="38342" y="53230"/>
                  </a:cubicBezTo>
                  <a:cubicBezTo>
                    <a:pt x="38009" y="53664"/>
                    <a:pt x="37575" y="53997"/>
                    <a:pt x="37208" y="54398"/>
                  </a:cubicBezTo>
                  <a:cubicBezTo>
                    <a:pt x="36508" y="55232"/>
                    <a:pt x="35874" y="56132"/>
                    <a:pt x="35340" y="57100"/>
                  </a:cubicBezTo>
                  <a:cubicBezTo>
                    <a:pt x="34773" y="58100"/>
                    <a:pt x="34273" y="59168"/>
                    <a:pt x="33806" y="60235"/>
                  </a:cubicBezTo>
                  <a:cubicBezTo>
                    <a:pt x="33305" y="61369"/>
                    <a:pt x="33139" y="62470"/>
                    <a:pt x="33072" y="63704"/>
                  </a:cubicBezTo>
                  <a:cubicBezTo>
                    <a:pt x="32972" y="66073"/>
                    <a:pt x="33472" y="68308"/>
                    <a:pt x="34273" y="70543"/>
                  </a:cubicBezTo>
                  <a:cubicBezTo>
                    <a:pt x="34673" y="71577"/>
                    <a:pt x="35173" y="72444"/>
                    <a:pt x="35841" y="73345"/>
                  </a:cubicBezTo>
                  <a:cubicBezTo>
                    <a:pt x="36441" y="74145"/>
                    <a:pt x="36908" y="75046"/>
                    <a:pt x="37675" y="75713"/>
                  </a:cubicBezTo>
                  <a:cubicBezTo>
                    <a:pt x="38576" y="76480"/>
                    <a:pt x="39577" y="77047"/>
                    <a:pt x="40611" y="77681"/>
                  </a:cubicBezTo>
                  <a:cubicBezTo>
                    <a:pt x="41111" y="78015"/>
                    <a:pt x="41611" y="78348"/>
                    <a:pt x="42212" y="78448"/>
                  </a:cubicBezTo>
                  <a:cubicBezTo>
                    <a:pt x="42650" y="78563"/>
                    <a:pt x="43088" y="78599"/>
                    <a:pt x="43526" y="78599"/>
                  </a:cubicBezTo>
                  <a:cubicBezTo>
                    <a:pt x="43721" y="78599"/>
                    <a:pt x="43917" y="78592"/>
                    <a:pt x="44113" y="78582"/>
                  </a:cubicBezTo>
                  <a:lnTo>
                    <a:pt x="44280" y="78582"/>
                  </a:lnTo>
                  <a:cubicBezTo>
                    <a:pt x="44476" y="78592"/>
                    <a:pt x="44675" y="78599"/>
                    <a:pt x="44874" y="78599"/>
                  </a:cubicBezTo>
                  <a:cubicBezTo>
                    <a:pt x="45320" y="78599"/>
                    <a:pt x="45766" y="78563"/>
                    <a:pt x="46181" y="78448"/>
                  </a:cubicBezTo>
                  <a:cubicBezTo>
                    <a:pt x="46782" y="78348"/>
                    <a:pt x="47282" y="78015"/>
                    <a:pt x="47816" y="77681"/>
                  </a:cubicBezTo>
                  <a:cubicBezTo>
                    <a:pt x="48816" y="77047"/>
                    <a:pt x="49817" y="76480"/>
                    <a:pt x="50718" y="75713"/>
                  </a:cubicBezTo>
                  <a:cubicBezTo>
                    <a:pt x="51485" y="75046"/>
                    <a:pt x="51952" y="74145"/>
                    <a:pt x="52552" y="73345"/>
                  </a:cubicBezTo>
                  <a:cubicBezTo>
                    <a:pt x="53220" y="72444"/>
                    <a:pt x="53720" y="71577"/>
                    <a:pt x="54120" y="70543"/>
                  </a:cubicBezTo>
                  <a:cubicBezTo>
                    <a:pt x="54921" y="68308"/>
                    <a:pt x="55421" y="66073"/>
                    <a:pt x="55321" y="63704"/>
                  </a:cubicBezTo>
                  <a:cubicBezTo>
                    <a:pt x="55254" y="62470"/>
                    <a:pt x="55088" y="61369"/>
                    <a:pt x="54587" y="60235"/>
                  </a:cubicBezTo>
                  <a:cubicBezTo>
                    <a:pt x="54120" y="59168"/>
                    <a:pt x="53620" y="58100"/>
                    <a:pt x="53053" y="57100"/>
                  </a:cubicBezTo>
                  <a:cubicBezTo>
                    <a:pt x="52519" y="56132"/>
                    <a:pt x="51885" y="55232"/>
                    <a:pt x="51185" y="54398"/>
                  </a:cubicBezTo>
                  <a:cubicBezTo>
                    <a:pt x="50818" y="53997"/>
                    <a:pt x="50384" y="53664"/>
                    <a:pt x="50051" y="53230"/>
                  </a:cubicBezTo>
                  <a:cubicBezTo>
                    <a:pt x="50084" y="53197"/>
                    <a:pt x="50117" y="53163"/>
                    <a:pt x="50151" y="53163"/>
                  </a:cubicBezTo>
                  <a:cubicBezTo>
                    <a:pt x="50985" y="54064"/>
                    <a:pt x="52019" y="54798"/>
                    <a:pt x="52853" y="55699"/>
                  </a:cubicBezTo>
                  <a:cubicBezTo>
                    <a:pt x="53286" y="56132"/>
                    <a:pt x="53787" y="56533"/>
                    <a:pt x="54254" y="56966"/>
                  </a:cubicBezTo>
                  <a:cubicBezTo>
                    <a:pt x="54654" y="57400"/>
                    <a:pt x="55088" y="57833"/>
                    <a:pt x="55555" y="58234"/>
                  </a:cubicBezTo>
                  <a:cubicBezTo>
                    <a:pt x="56389" y="59001"/>
                    <a:pt x="57156" y="59802"/>
                    <a:pt x="58056" y="60469"/>
                  </a:cubicBezTo>
                  <a:cubicBezTo>
                    <a:pt x="58848" y="61047"/>
                    <a:pt x="59778" y="61653"/>
                    <a:pt x="60772" y="61653"/>
                  </a:cubicBezTo>
                  <a:cubicBezTo>
                    <a:pt x="60867" y="61653"/>
                    <a:pt x="60962" y="61648"/>
                    <a:pt x="61059" y="61636"/>
                  </a:cubicBezTo>
                  <a:lnTo>
                    <a:pt x="61192" y="61636"/>
                  </a:lnTo>
                  <a:cubicBezTo>
                    <a:pt x="61425" y="62037"/>
                    <a:pt x="61559" y="62470"/>
                    <a:pt x="61826" y="62870"/>
                  </a:cubicBezTo>
                  <a:cubicBezTo>
                    <a:pt x="62159" y="63371"/>
                    <a:pt x="62493" y="63871"/>
                    <a:pt x="62826" y="64372"/>
                  </a:cubicBezTo>
                  <a:cubicBezTo>
                    <a:pt x="63427" y="65372"/>
                    <a:pt x="63894" y="66440"/>
                    <a:pt x="64628" y="67374"/>
                  </a:cubicBezTo>
                  <a:cubicBezTo>
                    <a:pt x="65295" y="68274"/>
                    <a:pt x="66029" y="69008"/>
                    <a:pt x="66896" y="69709"/>
                  </a:cubicBezTo>
                  <a:cubicBezTo>
                    <a:pt x="67063" y="69842"/>
                    <a:pt x="67263" y="69976"/>
                    <a:pt x="67463" y="70109"/>
                  </a:cubicBezTo>
                  <a:cubicBezTo>
                    <a:pt x="67463" y="70142"/>
                    <a:pt x="67463" y="70176"/>
                    <a:pt x="67496" y="70176"/>
                  </a:cubicBezTo>
                  <a:cubicBezTo>
                    <a:pt x="67496" y="70409"/>
                    <a:pt x="67463" y="70609"/>
                    <a:pt x="67496" y="70843"/>
                  </a:cubicBezTo>
                  <a:cubicBezTo>
                    <a:pt x="67496" y="71076"/>
                    <a:pt x="67563" y="71343"/>
                    <a:pt x="67563" y="71577"/>
                  </a:cubicBezTo>
                  <a:cubicBezTo>
                    <a:pt x="67597" y="72144"/>
                    <a:pt x="67530" y="72644"/>
                    <a:pt x="67496" y="73178"/>
                  </a:cubicBezTo>
                  <a:cubicBezTo>
                    <a:pt x="67430" y="74379"/>
                    <a:pt x="67196" y="75546"/>
                    <a:pt x="66996" y="76714"/>
                  </a:cubicBezTo>
                  <a:cubicBezTo>
                    <a:pt x="66863" y="77414"/>
                    <a:pt x="66996" y="78382"/>
                    <a:pt x="67296" y="79015"/>
                  </a:cubicBezTo>
                  <a:cubicBezTo>
                    <a:pt x="67463" y="79349"/>
                    <a:pt x="67697" y="79582"/>
                    <a:pt x="67997" y="79816"/>
                  </a:cubicBezTo>
                  <a:cubicBezTo>
                    <a:pt x="67830" y="80116"/>
                    <a:pt x="67797" y="80550"/>
                    <a:pt x="67830" y="80883"/>
                  </a:cubicBezTo>
                  <a:cubicBezTo>
                    <a:pt x="67930" y="81851"/>
                    <a:pt x="68164" y="82718"/>
                    <a:pt x="68531" y="83619"/>
                  </a:cubicBezTo>
                  <a:cubicBezTo>
                    <a:pt x="68864" y="84453"/>
                    <a:pt x="69364" y="85153"/>
                    <a:pt x="69865" y="85887"/>
                  </a:cubicBezTo>
                  <a:cubicBezTo>
                    <a:pt x="70332" y="86587"/>
                    <a:pt x="70765" y="87455"/>
                    <a:pt x="71433" y="88022"/>
                  </a:cubicBezTo>
                  <a:cubicBezTo>
                    <a:pt x="71739" y="88305"/>
                    <a:pt x="73097" y="89172"/>
                    <a:pt x="73924" y="89172"/>
                  </a:cubicBezTo>
                  <a:cubicBezTo>
                    <a:pt x="74267" y="89172"/>
                    <a:pt x="74519" y="89023"/>
                    <a:pt x="74568" y="88622"/>
                  </a:cubicBezTo>
                  <a:cubicBezTo>
                    <a:pt x="74602" y="88322"/>
                    <a:pt x="74368" y="87988"/>
                    <a:pt x="74268" y="87688"/>
                  </a:cubicBezTo>
                  <a:cubicBezTo>
                    <a:pt x="74101" y="87288"/>
                    <a:pt x="73934" y="86888"/>
                    <a:pt x="73834" y="86487"/>
                  </a:cubicBezTo>
                  <a:cubicBezTo>
                    <a:pt x="73534" y="85520"/>
                    <a:pt x="73401" y="84586"/>
                    <a:pt x="73301" y="83585"/>
                  </a:cubicBezTo>
                  <a:cubicBezTo>
                    <a:pt x="73201" y="82718"/>
                    <a:pt x="73067" y="81884"/>
                    <a:pt x="72700" y="81083"/>
                  </a:cubicBezTo>
                  <a:cubicBezTo>
                    <a:pt x="72533" y="80717"/>
                    <a:pt x="72367" y="80250"/>
                    <a:pt x="72100" y="79883"/>
                  </a:cubicBezTo>
                  <a:cubicBezTo>
                    <a:pt x="72533" y="79616"/>
                    <a:pt x="72867" y="79215"/>
                    <a:pt x="73000" y="78715"/>
                  </a:cubicBezTo>
                  <a:cubicBezTo>
                    <a:pt x="73467" y="76780"/>
                    <a:pt x="73467" y="74712"/>
                    <a:pt x="73067" y="72744"/>
                  </a:cubicBezTo>
                  <a:cubicBezTo>
                    <a:pt x="72867" y="71844"/>
                    <a:pt x="72467" y="70910"/>
                    <a:pt x="72133" y="70042"/>
                  </a:cubicBezTo>
                  <a:cubicBezTo>
                    <a:pt x="71933" y="69542"/>
                    <a:pt x="71666" y="69008"/>
                    <a:pt x="71266" y="68708"/>
                  </a:cubicBezTo>
                  <a:cubicBezTo>
                    <a:pt x="71666" y="67974"/>
                    <a:pt x="71866" y="67107"/>
                    <a:pt x="71699" y="66406"/>
                  </a:cubicBezTo>
                  <a:cubicBezTo>
                    <a:pt x="71499" y="65506"/>
                    <a:pt x="70799" y="64705"/>
                    <a:pt x="70198" y="64005"/>
                  </a:cubicBezTo>
                  <a:cubicBezTo>
                    <a:pt x="69498" y="63137"/>
                    <a:pt x="68697" y="62370"/>
                    <a:pt x="67863" y="61636"/>
                  </a:cubicBezTo>
                  <a:cubicBezTo>
                    <a:pt x="67063" y="60936"/>
                    <a:pt x="66196" y="60269"/>
                    <a:pt x="65328" y="59601"/>
                  </a:cubicBezTo>
                  <a:cubicBezTo>
                    <a:pt x="64928" y="59268"/>
                    <a:pt x="64461" y="58834"/>
                    <a:pt x="63927" y="58634"/>
                  </a:cubicBezTo>
                  <a:cubicBezTo>
                    <a:pt x="63994" y="58167"/>
                    <a:pt x="63894" y="57667"/>
                    <a:pt x="63627" y="57233"/>
                  </a:cubicBezTo>
                  <a:cubicBezTo>
                    <a:pt x="63093" y="56332"/>
                    <a:pt x="61926" y="55699"/>
                    <a:pt x="61059" y="55198"/>
                  </a:cubicBezTo>
                  <a:cubicBezTo>
                    <a:pt x="59991" y="54564"/>
                    <a:pt x="58890" y="54064"/>
                    <a:pt x="57790" y="53497"/>
                  </a:cubicBezTo>
                  <a:cubicBezTo>
                    <a:pt x="56689" y="52930"/>
                    <a:pt x="55621" y="52296"/>
                    <a:pt x="54454" y="51829"/>
                  </a:cubicBezTo>
                  <a:cubicBezTo>
                    <a:pt x="53853" y="51562"/>
                    <a:pt x="53153" y="51162"/>
                    <a:pt x="52452" y="51029"/>
                  </a:cubicBezTo>
                  <a:cubicBezTo>
                    <a:pt x="52552" y="50895"/>
                    <a:pt x="52653" y="50795"/>
                    <a:pt x="52719" y="50662"/>
                  </a:cubicBezTo>
                  <a:cubicBezTo>
                    <a:pt x="53019" y="50195"/>
                    <a:pt x="53286" y="49694"/>
                    <a:pt x="53520" y="49194"/>
                  </a:cubicBezTo>
                  <a:cubicBezTo>
                    <a:pt x="53720" y="49394"/>
                    <a:pt x="53953" y="49561"/>
                    <a:pt x="54187" y="49694"/>
                  </a:cubicBezTo>
                  <a:cubicBezTo>
                    <a:pt x="54621" y="49995"/>
                    <a:pt x="55021" y="50295"/>
                    <a:pt x="55488" y="50495"/>
                  </a:cubicBezTo>
                  <a:cubicBezTo>
                    <a:pt x="56455" y="50995"/>
                    <a:pt x="57489" y="51396"/>
                    <a:pt x="58523" y="51729"/>
                  </a:cubicBezTo>
                  <a:cubicBezTo>
                    <a:pt x="59823" y="52127"/>
                    <a:pt x="61354" y="52862"/>
                    <a:pt x="62798" y="52862"/>
                  </a:cubicBezTo>
                  <a:cubicBezTo>
                    <a:pt x="63171" y="52862"/>
                    <a:pt x="63538" y="52813"/>
                    <a:pt x="63894" y="52696"/>
                  </a:cubicBezTo>
                  <a:cubicBezTo>
                    <a:pt x="64061" y="52663"/>
                    <a:pt x="64194" y="52596"/>
                    <a:pt x="64328" y="52530"/>
                  </a:cubicBezTo>
                  <a:cubicBezTo>
                    <a:pt x="64328" y="52563"/>
                    <a:pt x="64361" y="52596"/>
                    <a:pt x="64361" y="52663"/>
                  </a:cubicBezTo>
                  <a:cubicBezTo>
                    <a:pt x="64528" y="52997"/>
                    <a:pt x="64961" y="53197"/>
                    <a:pt x="65228" y="53430"/>
                  </a:cubicBezTo>
                  <a:cubicBezTo>
                    <a:pt x="65595" y="53764"/>
                    <a:pt x="66029" y="54031"/>
                    <a:pt x="66396" y="54331"/>
                  </a:cubicBezTo>
                  <a:cubicBezTo>
                    <a:pt x="67096" y="54898"/>
                    <a:pt x="67930" y="55465"/>
                    <a:pt x="68764" y="55832"/>
                  </a:cubicBezTo>
                  <a:cubicBezTo>
                    <a:pt x="69245" y="56072"/>
                    <a:pt x="69768" y="56141"/>
                    <a:pt x="70297" y="56141"/>
                  </a:cubicBezTo>
                  <a:cubicBezTo>
                    <a:pt x="70576" y="56141"/>
                    <a:pt x="70856" y="56122"/>
                    <a:pt x="71132" y="56099"/>
                  </a:cubicBezTo>
                  <a:cubicBezTo>
                    <a:pt x="71333" y="56099"/>
                    <a:pt x="71533" y="56099"/>
                    <a:pt x="71733" y="56066"/>
                  </a:cubicBezTo>
                  <a:cubicBezTo>
                    <a:pt x="71800" y="56166"/>
                    <a:pt x="71900" y="56232"/>
                    <a:pt x="72066" y="56232"/>
                  </a:cubicBezTo>
                  <a:cubicBezTo>
                    <a:pt x="72233" y="56232"/>
                    <a:pt x="72567" y="56699"/>
                    <a:pt x="72667" y="56799"/>
                  </a:cubicBezTo>
                  <a:cubicBezTo>
                    <a:pt x="72867" y="57000"/>
                    <a:pt x="72967" y="57266"/>
                    <a:pt x="73134" y="57500"/>
                  </a:cubicBezTo>
                  <a:cubicBezTo>
                    <a:pt x="73467" y="58034"/>
                    <a:pt x="73734" y="58534"/>
                    <a:pt x="74001" y="59101"/>
                  </a:cubicBezTo>
                  <a:cubicBezTo>
                    <a:pt x="74435" y="60135"/>
                    <a:pt x="74935" y="61203"/>
                    <a:pt x="75435" y="62203"/>
                  </a:cubicBezTo>
                  <a:cubicBezTo>
                    <a:pt x="76136" y="63538"/>
                    <a:pt x="77303" y="65306"/>
                    <a:pt x="78871" y="65839"/>
                  </a:cubicBezTo>
                  <a:cubicBezTo>
                    <a:pt x="78871" y="66340"/>
                    <a:pt x="78938" y="66807"/>
                    <a:pt x="79005" y="67307"/>
                  </a:cubicBezTo>
                  <a:cubicBezTo>
                    <a:pt x="79038" y="67807"/>
                    <a:pt x="79038" y="68174"/>
                    <a:pt x="79338" y="68608"/>
                  </a:cubicBezTo>
                  <a:cubicBezTo>
                    <a:pt x="79605" y="69042"/>
                    <a:pt x="79839" y="69475"/>
                    <a:pt x="80139" y="69875"/>
                  </a:cubicBezTo>
                  <a:cubicBezTo>
                    <a:pt x="80472" y="70276"/>
                    <a:pt x="80873" y="70643"/>
                    <a:pt x="81206" y="71010"/>
                  </a:cubicBezTo>
                  <a:cubicBezTo>
                    <a:pt x="81940" y="71777"/>
                    <a:pt x="82641" y="72577"/>
                    <a:pt x="83475" y="73211"/>
                  </a:cubicBezTo>
                  <a:cubicBezTo>
                    <a:pt x="84175" y="73745"/>
                    <a:pt x="84942" y="74012"/>
                    <a:pt x="85743" y="74345"/>
                  </a:cubicBezTo>
                  <a:cubicBezTo>
                    <a:pt x="86243" y="74579"/>
                    <a:pt x="86744" y="74846"/>
                    <a:pt x="87277" y="74946"/>
                  </a:cubicBezTo>
                  <a:cubicBezTo>
                    <a:pt x="87320" y="74952"/>
                    <a:pt x="87365" y="74955"/>
                    <a:pt x="87410" y="74955"/>
                  </a:cubicBezTo>
                  <a:cubicBezTo>
                    <a:pt x="87860" y="74955"/>
                    <a:pt x="88393" y="74660"/>
                    <a:pt x="88211" y="74145"/>
                  </a:cubicBezTo>
                  <a:cubicBezTo>
                    <a:pt x="88111" y="73745"/>
                    <a:pt x="87678" y="73478"/>
                    <a:pt x="87411" y="73178"/>
                  </a:cubicBezTo>
                  <a:cubicBezTo>
                    <a:pt x="87077" y="72811"/>
                    <a:pt x="86744" y="72411"/>
                    <a:pt x="86443" y="71977"/>
                  </a:cubicBezTo>
                  <a:cubicBezTo>
                    <a:pt x="85810" y="71076"/>
                    <a:pt x="85209" y="70209"/>
                    <a:pt x="84709" y="69208"/>
                  </a:cubicBezTo>
                  <a:cubicBezTo>
                    <a:pt x="84242" y="68308"/>
                    <a:pt x="83841" y="67340"/>
                    <a:pt x="83341" y="66473"/>
                  </a:cubicBezTo>
                  <a:cubicBezTo>
                    <a:pt x="83008" y="65873"/>
                    <a:pt x="82507" y="65172"/>
                    <a:pt x="81907" y="64772"/>
                  </a:cubicBezTo>
                  <a:cubicBezTo>
                    <a:pt x="82274" y="64105"/>
                    <a:pt x="82307" y="63404"/>
                    <a:pt x="82040" y="62604"/>
                  </a:cubicBezTo>
                  <a:cubicBezTo>
                    <a:pt x="81406" y="60602"/>
                    <a:pt x="79905" y="58934"/>
                    <a:pt x="78504" y="57400"/>
                  </a:cubicBezTo>
                  <a:cubicBezTo>
                    <a:pt x="77704" y="56499"/>
                    <a:pt x="76870" y="55599"/>
                    <a:pt x="75936" y="54831"/>
                  </a:cubicBezTo>
                  <a:cubicBezTo>
                    <a:pt x="75536" y="54498"/>
                    <a:pt x="75102" y="54231"/>
                    <a:pt x="74668" y="53897"/>
                  </a:cubicBezTo>
                  <a:cubicBezTo>
                    <a:pt x="74501" y="53764"/>
                    <a:pt x="74335" y="53664"/>
                    <a:pt x="74101" y="53564"/>
                  </a:cubicBezTo>
                  <a:cubicBezTo>
                    <a:pt x="74101" y="53564"/>
                    <a:pt x="74068" y="53564"/>
                    <a:pt x="74001" y="53530"/>
                  </a:cubicBezTo>
                  <a:cubicBezTo>
                    <a:pt x="74001" y="52997"/>
                    <a:pt x="73868" y="52463"/>
                    <a:pt x="73634" y="52063"/>
                  </a:cubicBezTo>
                  <a:cubicBezTo>
                    <a:pt x="72734" y="50628"/>
                    <a:pt x="71132" y="49794"/>
                    <a:pt x="69631" y="49227"/>
                  </a:cubicBezTo>
                  <a:cubicBezTo>
                    <a:pt x="68797" y="48894"/>
                    <a:pt x="67897" y="48594"/>
                    <a:pt x="66996" y="48527"/>
                  </a:cubicBezTo>
                  <a:cubicBezTo>
                    <a:pt x="66878" y="48519"/>
                    <a:pt x="66762" y="48515"/>
                    <a:pt x="66647" y="48515"/>
                  </a:cubicBezTo>
                  <a:cubicBezTo>
                    <a:pt x="66275" y="48515"/>
                    <a:pt x="65919" y="48558"/>
                    <a:pt x="65562" y="48660"/>
                  </a:cubicBezTo>
                  <a:cubicBezTo>
                    <a:pt x="65295" y="48694"/>
                    <a:pt x="64995" y="48727"/>
                    <a:pt x="64761" y="48827"/>
                  </a:cubicBezTo>
                  <a:cubicBezTo>
                    <a:pt x="64061" y="47226"/>
                    <a:pt x="62493" y="46659"/>
                    <a:pt x="60958" y="46125"/>
                  </a:cubicBezTo>
                  <a:cubicBezTo>
                    <a:pt x="60927" y="46125"/>
                    <a:pt x="60864" y="46095"/>
                    <a:pt x="60830" y="46092"/>
                  </a:cubicBezTo>
                  <a:lnTo>
                    <a:pt x="60830" y="46092"/>
                  </a:lnTo>
                  <a:cubicBezTo>
                    <a:pt x="61060" y="46102"/>
                    <a:pt x="61300" y="46108"/>
                    <a:pt x="61544" y="46108"/>
                  </a:cubicBezTo>
                  <a:cubicBezTo>
                    <a:pt x="62993" y="46108"/>
                    <a:pt x="64596" y="45869"/>
                    <a:pt x="65395" y="44557"/>
                  </a:cubicBezTo>
                  <a:cubicBezTo>
                    <a:pt x="65428" y="44524"/>
                    <a:pt x="65462" y="44457"/>
                    <a:pt x="65495" y="44391"/>
                  </a:cubicBezTo>
                  <a:cubicBezTo>
                    <a:pt x="65729" y="44457"/>
                    <a:pt x="65962" y="44457"/>
                    <a:pt x="66196" y="44491"/>
                  </a:cubicBezTo>
                  <a:cubicBezTo>
                    <a:pt x="66337" y="44521"/>
                    <a:pt x="66470" y="44533"/>
                    <a:pt x="66598" y="44533"/>
                  </a:cubicBezTo>
                  <a:cubicBezTo>
                    <a:pt x="66892" y="44533"/>
                    <a:pt x="67161" y="44470"/>
                    <a:pt x="67463" y="44424"/>
                  </a:cubicBezTo>
                  <a:cubicBezTo>
                    <a:pt x="67897" y="44391"/>
                    <a:pt x="68264" y="44391"/>
                    <a:pt x="68664" y="44257"/>
                  </a:cubicBezTo>
                  <a:cubicBezTo>
                    <a:pt x="69098" y="44124"/>
                    <a:pt x="69531" y="43924"/>
                    <a:pt x="69932" y="43690"/>
                  </a:cubicBezTo>
                  <a:cubicBezTo>
                    <a:pt x="71399" y="42823"/>
                    <a:pt x="72700" y="41488"/>
                    <a:pt x="73234" y="39854"/>
                  </a:cubicBezTo>
                  <a:cubicBezTo>
                    <a:pt x="73367" y="39454"/>
                    <a:pt x="73367" y="39087"/>
                    <a:pt x="73334" y="38720"/>
                  </a:cubicBezTo>
                  <a:cubicBezTo>
                    <a:pt x="74268" y="38720"/>
                    <a:pt x="75135" y="38653"/>
                    <a:pt x="76003" y="38253"/>
                  </a:cubicBezTo>
                  <a:cubicBezTo>
                    <a:pt x="76736" y="37953"/>
                    <a:pt x="77437" y="37486"/>
                    <a:pt x="78004" y="36919"/>
                  </a:cubicBezTo>
                  <a:cubicBezTo>
                    <a:pt x="78571" y="36351"/>
                    <a:pt x="79038" y="35651"/>
                    <a:pt x="79205" y="34884"/>
                  </a:cubicBezTo>
                  <a:cubicBezTo>
                    <a:pt x="79272" y="34617"/>
                    <a:pt x="79272" y="34350"/>
                    <a:pt x="79171" y="34117"/>
                  </a:cubicBezTo>
                  <a:cubicBezTo>
                    <a:pt x="79305" y="34083"/>
                    <a:pt x="79472" y="34050"/>
                    <a:pt x="79605" y="33950"/>
                  </a:cubicBezTo>
                  <a:cubicBezTo>
                    <a:pt x="79839" y="33816"/>
                    <a:pt x="80005" y="33650"/>
                    <a:pt x="80272" y="33549"/>
                  </a:cubicBezTo>
                  <a:cubicBezTo>
                    <a:pt x="80806" y="33316"/>
                    <a:pt x="81373" y="33116"/>
                    <a:pt x="81940" y="32982"/>
                  </a:cubicBezTo>
                  <a:cubicBezTo>
                    <a:pt x="82507" y="32816"/>
                    <a:pt x="83074" y="32716"/>
                    <a:pt x="83641" y="32582"/>
                  </a:cubicBezTo>
                  <a:cubicBezTo>
                    <a:pt x="84176" y="32456"/>
                    <a:pt x="84710" y="32212"/>
                    <a:pt x="85272" y="32212"/>
                  </a:cubicBezTo>
                  <a:cubicBezTo>
                    <a:pt x="85306" y="32212"/>
                    <a:pt x="85341" y="32213"/>
                    <a:pt x="85376" y="32215"/>
                  </a:cubicBezTo>
                  <a:cubicBezTo>
                    <a:pt x="85850" y="32215"/>
                    <a:pt x="86294" y="32485"/>
                    <a:pt x="86793" y="32485"/>
                  </a:cubicBezTo>
                  <a:cubicBezTo>
                    <a:pt x="86821" y="32485"/>
                    <a:pt x="86849" y="32484"/>
                    <a:pt x="86877" y="32482"/>
                  </a:cubicBezTo>
                  <a:cubicBezTo>
                    <a:pt x="87411" y="32449"/>
                    <a:pt x="87711" y="31915"/>
                    <a:pt x="87444" y="31448"/>
                  </a:cubicBezTo>
                  <a:cubicBezTo>
                    <a:pt x="86577" y="29880"/>
                    <a:pt x="85042" y="28813"/>
                    <a:pt x="83341" y="28346"/>
                  </a:cubicBezTo>
                  <a:cubicBezTo>
                    <a:pt x="82716" y="28175"/>
                    <a:pt x="82063" y="28090"/>
                    <a:pt x="81408" y="28090"/>
                  </a:cubicBezTo>
                  <a:cubicBezTo>
                    <a:pt x="80143" y="28090"/>
                    <a:pt x="78870" y="28409"/>
                    <a:pt x="77770" y="29046"/>
                  </a:cubicBezTo>
                  <a:cubicBezTo>
                    <a:pt x="77070" y="29447"/>
                    <a:pt x="76503" y="30047"/>
                    <a:pt x="76069" y="30747"/>
                  </a:cubicBezTo>
                  <a:cubicBezTo>
                    <a:pt x="75969" y="30914"/>
                    <a:pt x="75869" y="31181"/>
                    <a:pt x="75836" y="31415"/>
                  </a:cubicBezTo>
                  <a:cubicBezTo>
                    <a:pt x="75651" y="31366"/>
                    <a:pt x="75464" y="31340"/>
                    <a:pt x="75275" y="31340"/>
                  </a:cubicBezTo>
                  <a:cubicBezTo>
                    <a:pt x="74816" y="31340"/>
                    <a:pt x="74350" y="31494"/>
                    <a:pt x="73901" y="31848"/>
                  </a:cubicBezTo>
                  <a:cubicBezTo>
                    <a:pt x="73167" y="32415"/>
                    <a:pt x="72600" y="33149"/>
                    <a:pt x="72166" y="33916"/>
                  </a:cubicBezTo>
                  <a:cubicBezTo>
                    <a:pt x="71866" y="34417"/>
                    <a:pt x="71566" y="35017"/>
                    <a:pt x="71499" y="35618"/>
                  </a:cubicBezTo>
                  <a:cubicBezTo>
                    <a:pt x="71238" y="35483"/>
                    <a:pt x="70978" y="35424"/>
                    <a:pt x="70724" y="35424"/>
                  </a:cubicBezTo>
                  <a:cubicBezTo>
                    <a:pt x="69842" y="35424"/>
                    <a:pt x="69026" y="36134"/>
                    <a:pt x="68430" y="36885"/>
                  </a:cubicBezTo>
                  <a:cubicBezTo>
                    <a:pt x="67863" y="37552"/>
                    <a:pt x="67296" y="38186"/>
                    <a:pt x="66696" y="38820"/>
                  </a:cubicBezTo>
                  <a:cubicBezTo>
                    <a:pt x="66196" y="39320"/>
                    <a:pt x="65762" y="39921"/>
                    <a:pt x="65195" y="40354"/>
                  </a:cubicBezTo>
                  <a:cubicBezTo>
                    <a:pt x="65128" y="40221"/>
                    <a:pt x="65028" y="40154"/>
                    <a:pt x="64961" y="40054"/>
                  </a:cubicBezTo>
                  <a:cubicBezTo>
                    <a:pt x="64436" y="39555"/>
                    <a:pt x="63662" y="39387"/>
                    <a:pt x="62950" y="39387"/>
                  </a:cubicBezTo>
                  <a:cubicBezTo>
                    <a:pt x="62758" y="39387"/>
                    <a:pt x="62570" y="39399"/>
                    <a:pt x="62393" y="39420"/>
                  </a:cubicBezTo>
                  <a:cubicBezTo>
                    <a:pt x="61292" y="39520"/>
                    <a:pt x="60258" y="39787"/>
                    <a:pt x="59157" y="39854"/>
                  </a:cubicBezTo>
                  <a:lnTo>
                    <a:pt x="58123" y="39854"/>
                  </a:lnTo>
                  <a:cubicBezTo>
                    <a:pt x="58623" y="39654"/>
                    <a:pt x="59124" y="39454"/>
                    <a:pt x="59591" y="39220"/>
                  </a:cubicBezTo>
                  <a:cubicBezTo>
                    <a:pt x="60992" y="38486"/>
                    <a:pt x="62226" y="37652"/>
                    <a:pt x="63394" y="36618"/>
                  </a:cubicBezTo>
                  <a:cubicBezTo>
                    <a:pt x="64528" y="35618"/>
                    <a:pt x="65495" y="34383"/>
                    <a:pt x="66396" y="33149"/>
                  </a:cubicBezTo>
                  <a:cubicBezTo>
                    <a:pt x="67230" y="31948"/>
                    <a:pt x="68097" y="30814"/>
                    <a:pt x="68297" y="29346"/>
                  </a:cubicBezTo>
                  <a:cubicBezTo>
                    <a:pt x="68397" y="28479"/>
                    <a:pt x="68464" y="27412"/>
                    <a:pt x="68264" y="26478"/>
                  </a:cubicBezTo>
                  <a:cubicBezTo>
                    <a:pt x="68797" y="26278"/>
                    <a:pt x="69364" y="25710"/>
                    <a:pt x="69665" y="25377"/>
                  </a:cubicBezTo>
                  <a:cubicBezTo>
                    <a:pt x="70499" y="24576"/>
                    <a:pt x="71266" y="23742"/>
                    <a:pt x="71966" y="22808"/>
                  </a:cubicBezTo>
                  <a:cubicBezTo>
                    <a:pt x="73100" y="21307"/>
                    <a:pt x="74201" y="19172"/>
                    <a:pt x="73901" y="17204"/>
                  </a:cubicBezTo>
                  <a:cubicBezTo>
                    <a:pt x="73868" y="16971"/>
                    <a:pt x="73801" y="16771"/>
                    <a:pt x="73734" y="16571"/>
                  </a:cubicBezTo>
                  <a:cubicBezTo>
                    <a:pt x="75202" y="15903"/>
                    <a:pt x="76336" y="14102"/>
                    <a:pt x="76836" y="12701"/>
                  </a:cubicBezTo>
                  <a:cubicBezTo>
                    <a:pt x="77170" y="11834"/>
                    <a:pt x="77203" y="10833"/>
                    <a:pt x="76903" y="9966"/>
                  </a:cubicBezTo>
                  <a:cubicBezTo>
                    <a:pt x="77103" y="9799"/>
                    <a:pt x="77370" y="9699"/>
                    <a:pt x="77570" y="9566"/>
                  </a:cubicBezTo>
                  <a:cubicBezTo>
                    <a:pt x="77904" y="9332"/>
                    <a:pt x="78204" y="9032"/>
                    <a:pt x="78538" y="8765"/>
                  </a:cubicBezTo>
                  <a:cubicBezTo>
                    <a:pt x="79171" y="8265"/>
                    <a:pt x="79839" y="7798"/>
                    <a:pt x="80239" y="7064"/>
                  </a:cubicBezTo>
                  <a:cubicBezTo>
                    <a:pt x="80572" y="6363"/>
                    <a:pt x="80539" y="5629"/>
                    <a:pt x="80272" y="4962"/>
                  </a:cubicBezTo>
                  <a:cubicBezTo>
                    <a:pt x="80372" y="4862"/>
                    <a:pt x="80439" y="4796"/>
                    <a:pt x="80539" y="4729"/>
                  </a:cubicBezTo>
                  <a:cubicBezTo>
                    <a:pt x="80839" y="4562"/>
                    <a:pt x="81306" y="4529"/>
                    <a:pt x="81640" y="4429"/>
                  </a:cubicBezTo>
                  <a:cubicBezTo>
                    <a:pt x="82340" y="4195"/>
                    <a:pt x="83008" y="4028"/>
                    <a:pt x="83641" y="3595"/>
                  </a:cubicBezTo>
                  <a:cubicBezTo>
                    <a:pt x="84609" y="2861"/>
                    <a:pt x="85543" y="1693"/>
                    <a:pt x="84308" y="759"/>
                  </a:cubicBezTo>
                  <a:cubicBezTo>
                    <a:pt x="83613" y="248"/>
                    <a:pt x="82880" y="0"/>
                    <a:pt x="82117" y="0"/>
                  </a:cubicBezTo>
                  <a:cubicBezTo>
                    <a:pt x="81636" y="0"/>
                    <a:pt x="81142" y="99"/>
                    <a:pt x="80639" y="292"/>
                  </a:cubicBezTo>
                  <a:cubicBezTo>
                    <a:pt x="79505" y="759"/>
                    <a:pt x="78371" y="1660"/>
                    <a:pt x="77737" y="2727"/>
                  </a:cubicBezTo>
                  <a:cubicBezTo>
                    <a:pt x="77704" y="2794"/>
                    <a:pt x="77670" y="2827"/>
                    <a:pt x="77637" y="2928"/>
                  </a:cubicBezTo>
                  <a:cubicBezTo>
                    <a:pt x="76836" y="2994"/>
                    <a:pt x="76169" y="3628"/>
                    <a:pt x="75702" y="4362"/>
                  </a:cubicBezTo>
                  <a:cubicBezTo>
                    <a:pt x="75369" y="4929"/>
                    <a:pt x="75035" y="5529"/>
                    <a:pt x="74835" y="6163"/>
                  </a:cubicBezTo>
                  <a:cubicBezTo>
                    <a:pt x="74668" y="6597"/>
                    <a:pt x="74568" y="6997"/>
                    <a:pt x="74401" y="7431"/>
                  </a:cubicBezTo>
                  <a:cubicBezTo>
                    <a:pt x="74268" y="7764"/>
                    <a:pt x="74068" y="8065"/>
                    <a:pt x="74034" y="8431"/>
                  </a:cubicBezTo>
                  <a:cubicBezTo>
                    <a:pt x="73301" y="8765"/>
                    <a:pt x="72667" y="9499"/>
                    <a:pt x="72100" y="10133"/>
                  </a:cubicBezTo>
                  <a:cubicBezTo>
                    <a:pt x="71499" y="10800"/>
                    <a:pt x="71066" y="11500"/>
                    <a:pt x="70832" y="12368"/>
                  </a:cubicBezTo>
                  <a:cubicBezTo>
                    <a:pt x="70632" y="13168"/>
                    <a:pt x="70265" y="13935"/>
                    <a:pt x="70165" y="14736"/>
                  </a:cubicBezTo>
                  <a:cubicBezTo>
                    <a:pt x="69465" y="14936"/>
                    <a:pt x="68831" y="15503"/>
                    <a:pt x="68330" y="15970"/>
                  </a:cubicBezTo>
                  <a:cubicBezTo>
                    <a:pt x="67663" y="16671"/>
                    <a:pt x="67130" y="17571"/>
                    <a:pt x="66629" y="18372"/>
                  </a:cubicBezTo>
                  <a:cubicBezTo>
                    <a:pt x="66129" y="19239"/>
                    <a:pt x="65762" y="20173"/>
                    <a:pt x="65428" y="21107"/>
                  </a:cubicBezTo>
                  <a:cubicBezTo>
                    <a:pt x="65228" y="21641"/>
                    <a:pt x="65061" y="22175"/>
                    <a:pt x="64828" y="22675"/>
                  </a:cubicBezTo>
                  <a:cubicBezTo>
                    <a:pt x="64694" y="22975"/>
                    <a:pt x="64561" y="23275"/>
                    <a:pt x="64561" y="23576"/>
                  </a:cubicBezTo>
                  <a:lnTo>
                    <a:pt x="64528" y="23576"/>
                  </a:lnTo>
                  <a:cubicBezTo>
                    <a:pt x="63093" y="23742"/>
                    <a:pt x="62093" y="24543"/>
                    <a:pt x="61225" y="25644"/>
                  </a:cubicBezTo>
                  <a:cubicBezTo>
                    <a:pt x="60325" y="26811"/>
                    <a:pt x="59457" y="28079"/>
                    <a:pt x="58857" y="29447"/>
                  </a:cubicBezTo>
                  <a:cubicBezTo>
                    <a:pt x="58223" y="30848"/>
                    <a:pt x="57323" y="32148"/>
                    <a:pt x="56489" y="33449"/>
                  </a:cubicBezTo>
                  <a:cubicBezTo>
                    <a:pt x="56088" y="34150"/>
                    <a:pt x="55555" y="34750"/>
                    <a:pt x="54988" y="35351"/>
                  </a:cubicBezTo>
                  <a:cubicBezTo>
                    <a:pt x="54587" y="35784"/>
                    <a:pt x="54187" y="36285"/>
                    <a:pt x="53753" y="36718"/>
                  </a:cubicBezTo>
                  <a:cubicBezTo>
                    <a:pt x="53386" y="35951"/>
                    <a:pt x="52953" y="35217"/>
                    <a:pt x="52419" y="34517"/>
                  </a:cubicBezTo>
                  <a:cubicBezTo>
                    <a:pt x="52552" y="34517"/>
                    <a:pt x="52686" y="34517"/>
                    <a:pt x="52786" y="34417"/>
                  </a:cubicBezTo>
                  <a:cubicBezTo>
                    <a:pt x="53687" y="33583"/>
                    <a:pt x="54487" y="32782"/>
                    <a:pt x="55088" y="31715"/>
                  </a:cubicBezTo>
                  <a:cubicBezTo>
                    <a:pt x="55621" y="30714"/>
                    <a:pt x="55988" y="29647"/>
                    <a:pt x="56188" y="28546"/>
                  </a:cubicBezTo>
                  <a:cubicBezTo>
                    <a:pt x="56389" y="27512"/>
                    <a:pt x="56522" y="26511"/>
                    <a:pt x="56355" y="25477"/>
                  </a:cubicBezTo>
                  <a:cubicBezTo>
                    <a:pt x="56155" y="24343"/>
                    <a:pt x="55888" y="23275"/>
                    <a:pt x="55888" y="22075"/>
                  </a:cubicBezTo>
                  <a:cubicBezTo>
                    <a:pt x="55888" y="21274"/>
                    <a:pt x="55421" y="20240"/>
                    <a:pt x="54754" y="19740"/>
                  </a:cubicBezTo>
                  <a:cubicBezTo>
                    <a:pt x="54721" y="19740"/>
                    <a:pt x="54721" y="19706"/>
                    <a:pt x="54687" y="19706"/>
                  </a:cubicBezTo>
                  <a:cubicBezTo>
                    <a:pt x="54754" y="19072"/>
                    <a:pt x="54454" y="18305"/>
                    <a:pt x="54187" y="17771"/>
                  </a:cubicBezTo>
                  <a:cubicBezTo>
                    <a:pt x="53787" y="17004"/>
                    <a:pt x="53186" y="16504"/>
                    <a:pt x="52552" y="15937"/>
                  </a:cubicBezTo>
                  <a:cubicBezTo>
                    <a:pt x="52186" y="15603"/>
                    <a:pt x="51852" y="15270"/>
                    <a:pt x="51618" y="14869"/>
                  </a:cubicBezTo>
                  <a:cubicBezTo>
                    <a:pt x="51452" y="14603"/>
                    <a:pt x="51385" y="14336"/>
                    <a:pt x="51185" y="14102"/>
                  </a:cubicBezTo>
                  <a:cubicBezTo>
                    <a:pt x="51085" y="14002"/>
                    <a:pt x="50985" y="13935"/>
                    <a:pt x="50851" y="13869"/>
                  </a:cubicBezTo>
                  <a:cubicBezTo>
                    <a:pt x="50885" y="13502"/>
                    <a:pt x="50985" y="12901"/>
                    <a:pt x="51018" y="12768"/>
                  </a:cubicBezTo>
                  <a:cubicBezTo>
                    <a:pt x="51085" y="12201"/>
                    <a:pt x="51151" y="11534"/>
                    <a:pt x="51318" y="11000"/>
                  </a:cubicBezTo>
                  <a:cubicBezTo>
                    <a:pt x="51485" y="10366"/>
                    <a:pt x="51652" y="9799"/>
                    <a:pt x="51952" y="9232"/>
                  </a:cubicBezTo>
                  <a:cubicBezTo>
                    <a:pt x="52152" y="8832"/>
                    <a:pt x="52286" y="8465"/>
                    <a:pt x="52352" y="8031"/>
                  </a:cubicBezTo>
                  <a:cubicBezTo>
                    <a:pt x="52352" y="7898"/>
                    <a:pt x="52219" y="7798"/>
                    <a:pt x="52119" y="7798"/>
                  </a:cubicBezTo>
                  <a:cubicBezTo>
                    <a:pt x="51552" y="7798"/>
                    <a:pt x="51118" y="8131"/>
                    <a:pt x="50651" y="8465"/>
                  </a:cubicBezTo>
                  <a:cubicBezTo>
                    <a:pt x="50151" y="8832"/>
                    <a:pt x="49750" y="9232"/>
                    <a:pt x="49384" y="9732"/>
                  </a:cubicBezTo>
                  <a:cubicBezTo>
                    <a:pt x="48850" y="10533"/>
                    <a:pt x="48516" y="11367"/>
                    <a:pt x="48450" y="12301"/>
                  </a:cubicBezTo>
                  <a:cubicBezTo>
                    <a:pt x="48416" y="12601"/>
                    <a:pt x="48316" y="14703"/>
                    <a:pt x="48716" y="15336"/>
                  </a:cubicBezTo>
                  <a:cubicBezTo>
                    <a:pt x="48450" y="16070"/>
                    <a:pt x="48516" y="16971"/>
                    <a:pt x="48883" y="17738"/>
                  </a:cubicBezTo>
                  <a:cubicBezTo>
                    <a:pt x="49183" y="18472"/>
                    <a:pt x="49884" y="19072"/>
                    <a:pt x="50451" y="19639"/>
                  </a:cubicBezTo>
                  <a:cubicBezTo>
                    <a:pt x="50885" y="20040"/>
                    <a:pt x="51452" y="20774"/>
                    <a:pt x="52019" y="21074"/>
                  </a:cubicBezTo>
                  <a:cubicBezTo>
                    <a:pt x="51985" y="21374"/>
                    <a:pt x="52019" y="21708"/>
                    <a:pt x="52085" y="22075"/>
                  </a:cubicBezTo>
                  <a:cubicBezTo>
                    <a:pt x="52286" y="23309"/>
                    <a:pt x="52319" y="24410"/>
                    <a:pt x="52119" y="25644"/>
                  </a:cubicBezTo>
                  <a:cubicBezTo>
                    <a:pt x="51952" y="26778"/>
                    <a:pt x="51685" y="27812"/>
                    <a:pt x="51018" y="28746"/>
                  </a:cubicBezTo>
                  <a:cubicBezTo>
                    <a:pt x="50718" y="29113"/>
                    <a:pt x="50451" y="29547"/>
                    <a:pt x="50117" y="29880"/>
                  </a:cubicBezTo>
                  <a:cubicBezTo>
                    <a:pt x="50551" y="29046"/>
                    <a:pt x="50751" y="28079"/>
                    <a:pt x="50751" y="27112"/>
                  </a:cubicBezTo>
                  <a:cubicBezTo>
                    <a:pt x="50785" y="25977"/>
                    <a:pt x="50451" y="24810"/>
                    <a:pt x="49851" y="23809"/>
                  </a:cubicBezTo>
                  <a:cubicBezTo>
                    <a:pt x="49550" y="23309"/>
                    <a:pt x="49150" y="22908"/>
                    <a:pt x="48750" y="22508"/>
                  </a:cubicBezTo>
                  <a:cubicBezTo>
                    <a:pt x="48483" y="22208"/>
                    <a:pt x="48249" y="21841"/>
                    <a:pt x="47816" y="21774"/>
                  </a:cubicBezTo>
                  <a:cubicBezTo>
                    <a:pt x="47799" y="21772"/>
                    <a:pt x="47781" y="21771"/>
                    <a:pt x="47764" y="21771"/>
                  </a:cubicBezTo>
                  <a:cubicBezTo>
                    <a:pt x="47541" y="21771"/>
                    <a:pt x="47289" y="21963"/>
                    <a:pt x="47382" y="22241"/>
                  </a:cubicBezTo>
                  <a:cubicBezTo>
                    <a:pt x="47649" y="22908"/>
                    <a:pt x="47349" y="23876"/>
                    <a:pt x="47182" y="24543"/>
                  </a:cubicBezTo>
                  <a:cubicBezTo>
                    <a:pt x="47015" y="25210"/>
                    <a:pt x="46715" y="25877"/>
                    <a:pt x="46515" y="26544"/>
                  </a:cubicBezTo>
                  <a:cubicBezTo>
                    <a:pt x="46281" y="27245"/>
                    <a:pt x="46014" y="28012"/>
                    <a:pt x="45581" y="28646"/>
                  </a:cubicBezTo>
                  <a:cubicBezTo>
                    <a:pt x="45281" y="29080"/>
                    <a:pt x="45047" y="29680"/>
                    <a:pt x="44680" y="30047"/>
                  </a:cubicBezTo>
                  <a:cubicBezTo>
                    <a:pt x="44680" y="30080"/>
                    <a:pt x="44680" y="30080"/>
                    <a:pt x="44680" y="30080"/>
                  </a:cubicBezTo>
                  <a:cubicBezTo>
                    <a:pt x="44647" y="30080"/>
                    <a:pt x="44647" y="30114"/>
                    <a:pt x="44613" y="30147"/>
                  </a:cubicBezTo>
                  <a:cubicBezTo>
                    <a:pt x="44580" y="30180"/>
                    <a:pt x="44547" y="30214"/>
                    <a:pt x="44547" y="30280"/>
                  </a:cubicBezTo>
                  <a:cubicBezTo>
                    <a:pt x="44480" y="30269"/>
                    <a:pt x="44413" y="30266"/>
                    <a:pt x="44347" y="30266"/>
                  </a:cubicBezTo>
                  <a:cubicBezTo>
                    <a:pt x="44213" y="30266"/>
                    <a:pt x="44080" y="30280"/>
                    <a:pt x="43946" y="30280"/>
                  </a:cubicBezTo>
                  <a:lnTo>
                    <a:pt x="43880" y="30280"/>
                  </a:lnTo>
                  <a:cubicBezTo>
                    <a:pt x="43846" y="30214"/>
                    <a:pt x="43813" y="30180"/>
                    <a:pt x="43780" y="30147"/>
                  </a:cubicBezTo>
                  <a:cubicBezTo>
                    <a:pt x="43746" y="30114"/>
                    <a:pt x="43746" y="30080"/>
                    <a:pt x="43713" y="30080"/>
                  </a:cubicBezTo>
                  <a:cubicBezTo>
                    <a:pt x="43713" y="30080"/>
                    <a:pt x="43713" y="30080"/>
                    <a:pt x="43713" y="30047"/>
                  </a:cubicBezTo>
                  <a:cubicBezTo>
                    <a:pt x="43346" y="29680"/>
                    <a:pt x="43112" y="29080"/>
                    <a:pt x="42812" y="28646"/>
                  </a:cubicBezTo>
                  <a:cubicBezTo>
                    <a:pt x="42412" y="28012"/>
                    <a:pt x="42145" y="27245"/>
                    <a:pt x="41912" y="26544"/>
                  </a:cubicBezTo>
                  <a:cubicBezTo>
                    <a:pt x="41678" y="25877"/>
                    <a:pt x="41411" y="25210"/>
                    <a:pt x="41211" y="24543"/>
                  </a:cubicBezTo>
                  <a:cubicBezTo>
                    <a:pt x="41044" y="23876"/>
                    <a:pt x="40777" y="22908"/>
                    <a:pt x="41011" y="22241"/>
                  </a:cubicBezTo>
                  <a:cubicBezTo>
                    <a:pt x="41135" y="21963"/>
                    <a:pt x="40857" y="21771"/>
                    <a:pt x="40630" y="21771"/>
                  </a:cubicBezTo>
                  <a:cubicBezTo>
                    <a:pt x="40612" y="21771"/>
                    <a:pt x="40594" y="21772"/>
                    <a:pt x="40577" y="21774"/>
                  </a:cubicBezTo>
                  <a:cubicBezTo>
                    <a:pt x="40144" y="21841"/>
                    <a:pt x="39910" y="22208"/>
                    <a:pt x="39643" y="22508"/>
                  </a:cubicBezTo>
                  <a:cubicBezTo>
                    <a:pt x="39243" y="22908"/>
                    <a:pt x="38876" y="23309"/>
                    <a:pt x="38576" y="23809"/>
                  </a:cubicBezTo>
                  <a:cubicBezTo>
                    <a:pt x="37975" y="24810"/>
                    <a:pt x="37608" y="25977"/>
                    <a:pt x="37642" y="27112"/>
                  </a:cubicBezTo>
                  <a:cubicBezTo>
                    <a:pt x="37675" y="28079"/>
                    <a:pt x="37842" y="29046"/>
                    <a:pt x="38276" y="29880"/>
                  </a:cubicBezTo>
                  <a:cubicBezTo>
                    <a:pt x="37942" y="29547"/>
                    <a:pt x="37709" y="29113"/>
                    <a:pt x="37408" y="28746"/>
                  </a:cubicBezTo>
                  <a:cubicBezTo>
                    <a:pt x="36708" y="27812"/>
                    <a:pt x="36441" y="26778"/>
                    <a:pt x="36274" y="25644"/>
                  </a:cubicBezTo>
                  <a:cubicBezTo>
                    <a:pt x="36074" y="24410"/>
                    <a:pt x="36107" y="23309"/>
                    <a:pt x="36308" y="22075"/>
                  </a:cubicBezTo>
                  <a:cubicBezTo>
                    <a:pt x="36374" y="21708"/>
                    <a:pt x="36408" y="21374"/>
                    <a:pt x="36374" y="21074"/>
                  </a:cubicBezTo>
                  <a:cubicBezTo>
                    <a:pt x="36975" y="20774"/>
                    <a:pt x="37508" y="20040"/>
                    <a:pt x="37942" y="19639"/>
                  </a:cubicBezTo>
                  <a:cubicBezTo>
                    <a:pt x="38509" y="19072"/>
                    <a:pt x="39210" y="18472"/>
                    <a:pt x="39543" y="17738"/>
                  </a:cubicBezTo>
                  <a:cubicBezTo>
                    <a:pt x="39877" y="16971"/>
                    <a:pt x="39943" y="16070"/>
                    <a:pt x="39677" y="15336"/>
                  </a:cubicBezTo>
                  <a:cubicBezTo>
                    <a:pt x="40077" y="14703"/>
                    <a:pt x="39977" y="12601"/>
                    <a:pt x="39943" y="12301"/>
                  </a:cubicBezTo>
                  <a:cubicBezTo>
                    <a:pt x="39877" y="11367"/>
                    <a:pt x="39543" y="10533"/>
                    <a:pt x="39009" y="9732"/>
                  </a:cubicBezTo>
                  <a:cubicBezTo>
                    <a:pt x="38643" y="9232"/>
                    <a:pt x="38242" y="8832"/>
                    <a:pt x="37742" y="8465"/>
                  </a:cubicBezTo>
                  <a:cubicBezTo>
                    <a:pt x="37308" y="8131"/>
                    <a:pt x="36841" y="7798"/>
                    <a:pt x="36308" y="7798"/>
                  </a:cubicBezTo>
                  <a:cubicBezTo>
                    <a:pt x="36174" y="7798"/>
                    <a:pt x="36041" y="7898"/>
                    <a:pt x="36074" y="8031"/>
                  </a:cubicBezTo>
                  <a:cubicBezTo>
                    <a:pt x="36107" y="8465"/>
                    <a:pt x="36241" y="8832"/>
                    <a:pt x="36441" y="9232"/>
                  </a:cubicBezTo>
                  <a:cubicBezTo>
                    <a:pt x="36741" y="9799"/>
                    <a:pt x="36908" y="10366"/>
                    <a:pt x="37075" y="11000"/>
                  </a:cubicBezTo>
                  <a:cubicBezTo>
                    <a:pt x="37242" y="11534"/>
                    <a:pt x="37342" y="12201"/>
                    <a:pt x="37408" y="12768"/>
                  </a:cubicBezTo>
                  <a:cubicBezTo>
                    <a:pt x="37408" y="12901"/>
                    <a:pt x="37542" y="13502"/>
                    <a:pt x="37542" y="13869"/>
                  </a:cubicBezTo>
                  <a:cubicBezTo>
                    <a:pt x="37408" y="13935"/>
                    <a:pt x="37308" y="14002"/>
                    <a:pt x="37208" y="14102"/>
                  </a:cubicBezTo>
                  <a:cubicBezTo>
                    <a:pt x="37008" y="14336"/>
                    <a:pt x="36941" y="14603"/>
                    <a:pt x="36808" y="14869"/>
                  </a:cubicBezTo>
                  <a:cubicBezTo>
                    <a:pt x="36541" y="15270"/>
                    <a:pt x="36207" y="15603"/>
                    <a:pt x="35841" y="15937"/>
                  </a:cubicBezTo>
                  <a:cubicBezTo>
                    <a:pt x="35207" y="16504"/>
                    <a:pt x="34640" y="17004"/>
                    <a:pt x="34206" y="17771"/>
                  </a:cubicBezTo>
                  <a:cubicBezTo>
                    <a:pt x="33939" y="18305"/>
                    <a:pt x="33639" y="19072"/>
                    <a:pt x="33706" y="19706"/>
                  </a:cubicBezTo>
                  <a:cubicBezTo>
                    <a:pt x="33706" y="19706"/>
                    <a:pt x="33672" y="19740"/>
                    <a:pt x="33639" y="19740"/>
                  </a:cubicBezTo>
                  <a:cubicBezTo>
                    <a:pt x="32972" y="20240"/>
                    <a:pt x="32505" y="21274"/>
                    <a:pt x="32505" y="22075"/>
                  </a:cubicBezTo>
                  <a:cubicBezTo>
                    <a:pt x="32505" y="23275"/>
                    <a:pt x="32238" y="24343"/>
                    <a:pt x="32071" y="25477"/>
                  </a:cubicBezTo>
                  <a:cubicBezTo>
                    <a:pt x="31904" y="26511"/>
                    <a:pt x="32038" y="27512"/>
                    <a:pt x="32205" y="28546"/>
                  </a:cubicBezTo>
                  <a:cubicBezTo>
                    <a:pt x="32405" y="29647"/>
                    <a:pt x="32772" y="30714"/>
                    <a:pt x="33339" y="31715"/>
                  </a:cubicBezTo>
                  <a:cubicBezTo>
                    <a:pt x="33906" y="32782"/>
                    <a:pt x="34706" y="33583"/>
                    <a:pt x="35607" y="34417"/>
                  </a:cubicBezTo>
                  <a:cubicBezTo>
                    <a:pt x="35707" y="34517"/>
                    <a:pt x="35841" y="34517"/>
                    <a:pt x="35974" y="34517"/>
                  </a:cubicBezTo>
                  <a:cubicBezTo>
                    <a:pt x="35474" y="35217"/>
                    <a:pt x="35007" y="35951"/>
                    <a:pt x="34640" y="36718"/>
                  </a:cubicBezTo>
                  <a:cubicBezTo>
                    <a:pt x="34206" y="36285"/>
                    <a:pt x="33806" y="35784"/>
                    <a:pt x="33405" y="35351"/>
                  </a:cubicBezTo>
                  <a:cubicBezTo>
                    <a:pt x="32838" y="34750"/>
                    <a:pt x="32338" y="34150"/>
                    <a:pt x="31904" y="33449"/>
                  </a:cubicBezTo>
                  <a:cubicBezTo>
                    <a:pt x="31104" y="32148"/>
                    <a:pt x="30170" y="30848"/>
                    <a:pt x="29569" y="29447"/>
                  </a:cubicBezTo>
                  <a:cubicBezTo>
                    <a:pt x="28969" y="28079"/>
                    <a:pt x="28102" y="26811"/>
                    <a:pt x="27168" y="25644"/>
                  </a:cubicBezTo>
                  <a:cubicBezTo>
                    <a:pt x="26300" y="24543"/>
                    <a:pt x="25300" y="23742"/>
                    <a:pt x="23899" y="23576"/>
                  </a:cubicBezTo>
                  <a:lnTo>
                    <a:pt x="23865" y="23576"/>
                  </a:lnTo>
                  <a:cubicBezTo>
                    <a:pt x="23832" y="23275"/>
                    <a:pt x="23699" y="22975"/>
                    <a:pt x="23565" y="22675"/>
                  </a:cubicBezTo>
                  <a:cubicBezTo>
                    <a:pt x="23332" y="22175"/>
                    <a:pt x="23165" y="21641"/>
                    <a:pt x="22965" y="21107"/>
                  </a:cubicBezTo>
                  <a:cubicBezTo>
                    <a:pt x="22631" y="20173"/>
                    <a:pt x="22264" y="19239"/>
                    <a:pt x="21764" y="18372"/>
                  </a:cubicBezTo>
                  <a:cubicBezTo>
                    <a:pt x="21297" y="17571"/>
                    <a:pt x="20730" y="16671"/>
                    <a:pt x="20063" y="15970"/>
                  </a:cubicBezTo>
                  <a:cubicBezTo>
                    <a:pt x="19562" y="15503"/>
                    <a:pt x="18928" y="14936"/>
                    <a:pt x="18228" y="14736"/>
                  </a:cubicBezTo>
                  <a:cubicBezTo>
                    <a:pt x="18128" y="13935"/>
                    <a:pt x="17761" y="13168"/>
                    <a:pt x="17561" y="12368"/>
                  </a:cubicBezTo>
                  <a:cubicBezTo>
                    <a:pt x="17361" y="11500"/>
                    <a:pt x="16894" y="10800"/>
                    <a:pt x="16327" y="10133"/>
                  </a:cubicBezTo>
                  <a:cubicBezTo>
                    <a:pt x="15760" y="9499"/>
                    <a:pt x="15092" y="8765"/>
                    <a:pt x="14359" y="8431"/>
                  </a:cubicBezTo>
                  <a:cubicBezTo>
                    <a:pt x="14325" y="8065"/>
                    <a:pt x="14125" y="7764"/>
                    <a:pt x="13992" y="7431"/>
                  </a:cubicBezTo>
                  <a:cubicBezTo>
                    <a:pt x="13825" y="6997"/>
                    <a:pt x="13725" y="6597"/>
                    <a:pt x="13591" y="6163"/>
                  </a:cubicBezTo>
                  <a:cubicBezTo>
                    <a:pt x="13391" y="5529"/>
                    <a:pt x="13024" y="4929"/>
                    <a:pt x="12691" y="4362"/>
                  </a:cubicBezTo>
                  <a:cubicBezTo>
                    <a:pt x="12224" y="3628"/>
                    <a:pt x="11557" y="2994"/>
                    <a:pt x="10756" y="2928"/>
                  </a:cubicBezTo>
                  <a:cubicBezTo>
                    <a:pt x="10756" y="2827"/>
                    <a:pt x="10723" y="2794"/>
                    <a:pt x="10656" y="2727"/>
                  </a:cubicBezTo>
                  <a:cubicBezTo>
                    <a:pt x="10022" y="1660"/>
                    <a:pt x="8888" y="759"/>
                    <a:pt x="7754" y="292"/>
                  </a:cubicBezTo>
                  <a:cubicBezTo>
                    <a:pt x="7251" y="99"/>
                    <a:pt x="6762" y="0"/>
                    <a:pt x="628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1" name="Google Shape;4151;p58"/>
          <p:cNvSpPr txBox="1">
            <a:spLocks noGrp="1"/>
          </p:cNvSpPr>
          <p:nvPr>
            <p:ph type="ctrTitle"/>
          </p:nvPr>
        </p:nvSpPr>
        <p:spPr>
          <a:xfrm>
            <a:off x="3658050" y="1147000"/>
            <a:ext cx="4672800" cy="24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</a:t>
            </a:r>
            <a:endParaRPr dirty="0"/>
          </a:p>
        </p:txBody>
      </p:sp>
      <p:grpSp>
        <p:nvGrpSpPr>
          <p:cNvPr id="4152" name="Google Shape;4152;p58"/>
          <p:cNvGrpSpPr/>
          <p:nvPr/>
        </p:nvGrpSpPr>
        <p:grpSpPr>
          <a:xfrm rot="-650885">
            <a:off x="368052" y="1795187"/>
            <a:ext cx="3230553" cy="1400983"/>
            <a:chOff x="1673875" y="626725"/>
            <a:chExt cx="3230650" cy="1401025"/>
          </a:xfrm>
        </p:grpSpPr>
        <p:sp>
          <p:nvSpPr>
            <p:cNvPr id="4153" name="Google Shape;4153;p58"/>
            <p:cNvSpPr/>
            <p:nvPr/>
          </p:nvSpPr>
          <p:spPr>
            <a:xfrm>
              <a:off x="1679700" y="631725"/>
              <a:ext cx="3219000" cy="1390200"/>
            </a:xfrm>
            <a:custGeom>
              <a:avLst/>
              <a:gdLst/>
              <a:ahLst/>
              <a:cxnLst/>
              <a:rect l="l" t="t" r="r" b="b"/>
              <a:pathLst>
                <a:path w="128760" h="55608" extrusionOk="0">
                  <a:moveTo>
                    <a:pt x="117518" y="1"/>
                  </a:moveTo>
                  <a:cubicBezTo>
                    <a:pt x="116551" y="1"/>
                    <a:pt x="115717" y="835"/>
                    <a:pt x="115583" y="1902"/>
                  </a:cubicBezTo>
                  <a:cubicBezTo>
                    <a:pt x="112247" y="2369"/>
                    <a:pt x="109445" y="2869"/>
                    <a:pt x="106477" y="4437"/>
                  </a:cubicBezTo>
                  <a:cubicBezTo>
                    <a:pt x="105409" y="5004"/>
                    <a:pt x="104742" y="5505"/>
                    <a:pt x="104208" y="5871"/>
                  </a:cubicBezTo>
                  <a:cubicBezTo>
                    <a:pt x="103008" y="6739"/>
                    <a:pt x="102340" y="7206"/>
                    <a:pt x="99005" y="7606"/>
                  </a:cubicBezTo>
                  <a:cubicBezTo>
                    <a:pt x="95002" y="8073"/>
                    <a:pt x="87597" y="9207"/>
                    <a:pt x="82993" y="11409"/>
                  </a:cubicBezTo>
                  <a:cubicBezTo>
                    <a:pt x="81926" y="11909"/>
                    <a:pt x="80125" y="12176"/>
                    <a:pt x="77790" y="12176"/>
                  </a:cubicBezTo>
                  <a:cubicBezTo>
                    <a:pt x="72552" y="12176"/>
                    <a:pt x="66048" y="10842"/>
                    <a:pt x="65080" y="10041"/>
                  </a:cubicBezTo>
                  <a:cubicBezTo>
                    <a:pt x="64113" y="9207"/>
                    <a:pt x="59276" y="7239"/>
                    <a:pt x="54339" y="7239"/>
                  </a:cubicBezTo>
                  <a:cubicBezTo>
                    <a:pt x="51304" y="7239"/>
                    <a:pt x="48802" y="7973"/>
                    <a:pt x="46901" y="9441"/>
                  </a:cubicBezTo>
                  <a:cubicBezTo>
                    <a:pt x="40730" y="14177"/>
                    <a:pt x="32124" y="23251"/>
                    <a:pt x="30923" y="25852"/>
                  </a:cubicBezTo>
                  <a:cubicBezTo>
                    <a:pt x="30389" y="26987"/>
                    <a:pt x="28588" y="29422"/>
                    <a:pt x="26720" y="31857"/>
                  </a:cubicBezTo>
                  <a:cubicBezTo>
                    <a:pt x="26420" y="31957"/>
                    <a:pt x="26153" y="32224"/>
                    <a:pt x="26053" y="32557"/>
                  </a:cubicBezTo>
                  <a:cubicBezTo>
                    <a:pt x="26019" y="32657"/>
                    <a:pt x="25953" y="32757"/>
                    <a:pt x="25953" y="32857"/>
                  </a:cubicBezTo>
                  <a:lnTo>
                    <a:pt x="25152" y="33892"/>
                  </a:lnTo>
                  <a:cubicBezTo>
                    <a:pt x="23084" y="36593"/>
                    <a:pt x="20949" y="39362"/>
                    <a:pt x="19781" y="41163"/>
                  </a:cubicBezTo>
                  <a:cubicBezTo>
                    <a:pt x="19548" y="41497"/>
                    <a:pt x="19348" y="41864"/>
                    <a:pt x="19081" y="42264"/>
                  </a:cubicBezTo>
                  <a:cubicBezTo>
                    <a:pt x="16979" y="45667"/>
                    <a:pt x="13844" y="50837"/>
                    <a:pt x="7973" y="50837"/>
                  </a:cubicBezTo>
                  <a:cubicBezTo>
                    <a:pt x="7306" y="50837"/>
                    <a:pt x="6572" y="50770"/>
                    <a:pt x="5872" y="50637"/>
                  </a:cubicBezTo>
                  <a:cubicBezTo>
                    <a:pt x="5771" y="50570"/>
                    <a:pt x="5304" y="50370"/>
                    <a:pt x="4704" y="50070"/>
                  </a:cubicBezTo>
                  <a:lnTo>
                    <a:pt x="2035" y="47301"/>
                  </a:lnTo>
                  <a:cubicBezTo>
                    <a:pt x="1969" y="47234"/>
                    <a:pt x="1835" y="47101"/>
                    <a:pt x="1702" y="47068"/>
                  </a:cubicBezTo>
                  <a:cubicBezTo>
                    <a:pt x="1635" y="47068"/>
                    <a:pt x="1568" y="47034"/>
                    <a:pt x="1535" y="47034"/>
                  </a:cubicBezTo>
                  <a:cubicBezTo>
                    <a:pt x="1235" y="47034"/>
                    <a:pt x="1035" y="47268"/>
                    <a:pt x="868" y="47435"/>
                  </a:cubicBezTo>
                  <a:cubicBezTo>
                    <a:pt x="234" y="48268"/>
                    <a:pt x="1" y="49369"/>
                    <a:pt x="234" y="50370"/>
                  </a:cubicBezTo>
                  <a:cubicBezTo>
                    <a:pt x="468" y="51404"/>
                    <a:pt x="1202" y="52271"/>
                    <a:pt x="2136" y="52705"/>
                  </a:cubicBezTo>
                  <a:cubicBezTo>
                    <a:pt x="2436" y="52872"/>
                    <a:pt x="2803" y="52972"/>
                    <a:pt x="3236" y="53072"/>
                  </a:cubicBezTo>
                  <a:cubicBezTo>
                    <a:pt x="4370" y="53539"/>
                    <a:pt x="5705" y="53906"/>
                    <a:pt x="7006" y="54039"/>
                  </a:cubicBezTo>
                  <a:cubicBezTo>
                    <a:pt x="7239" y="54173"/>
                    <a:pt x="7506" y="54273"/>
                    <a:pt x="7773" y="54273"/>
                  </a:cubicBezTo>
                  <a:lnTo>
                    <a:pt x="7806" y="54273"/>
                  </a:lnTo>
                  <a:cubicBezTo>
                    <a:pt x="7973" y="54239"/>
                    <a:pt x="8073" y="54206"/>
                    <a:pt x="8173" y="54139"/>
                  </a:cubicBezTo>
                  <a:cubicBezTo>
                    <a:pt x="8207" y="54106"/>
                    <a:pt x="8240" y="54106"/>
                    <a:pt x="8240" y="54073"/>
                  </a:cubicBezTo>
                  <a:cubicBezTo>
                    <a:pt x="10141" y="54073"/>
                    <a:pt x="11909" y="53639"/>
                    <a:pt x="13477" y="52805"/>
                  </a:cubicBezTo>
                  <a:cubicBezTo>
                    <a:pt x="18614" y="50036"/>
                    <a:pt x="23818" y="41263"/>
                    <a:pt x="26053" y="37494"/>
                  </a:cubicBezTo>
                  <a:cubicBezTo>
                    <a:pt x="26319" y="37060"/>
                    <a:pt x="26520" y="36660"/>
                    <a:pt x="26686" y="36393"/>
                  </a:cubicBezTo>
                  <a:cubicBezTo>
                    <a:pt x="28554" y="33391"/>
                    <a:pt x="39062" y="20615"/>
                    <a:pt x="40263" y="20182"/>
                  </a:cubicBezTo>
                  <a:lnTo>
                    <a:pt x="40263" y="20182"/>
                  </a:lnTo>
                  <a:cubicBezTo>
                    <a:pt x="40630" y="21049"/>
                    <a:pt x="37494" y="29989"/>
                    <a:pt x="35326" y="32757"/>
                  </a:cubicBezTo>
                  <a:cubicBezTo>
                    <a:pt x="32958" y="35793"/>
                    <a:pt x="30222" y="39062"/>
                    <a:pt x="28554" y="40930"/>
                  </a:cubicBezTo>
                  <a:cubicBezTo>
                    <a:pt x="26420" y="43298"/>
                    <a:pt x="23584" y="51804"/>
                    <a:pt x="24151" y="53272"/>
                  </a:cubicBezTo>
                  <a:cubicBezTo>
                    <a:pt x="24351" y="53839"/>
                    <a:pt x="24752" y="54206"/>
                    <a:pt x="25352" y="54373"/>
                  </a:cubicBezTo>
                  <a:cubicBezTo>
                    <a:pt x="25452" y="54473"/>
                    <a:pt x="25619" y="54540"/>
                    <a:pt x="25786" y="54540"/>
                  </a:cubicBezTo>
                  <a:cubicBezTo>
                    <a:pt x="25919" y="54540"/>
                    <a:pt x="26019" y="54473"/>
                    <a:pt x="26119" y="54406"/>
                  </a:cubicBezTo>
                  <a:cubicBezTo>
                    <a:pt x="26353" y="54406"/>
                    <a:pt x="26586" y="54340"/>
                    <a:pt x="26820" y="54273"/>
                  </a:cubicBezTo>
                  <a:cubicBezTo>
                    <a:pt x="26853" y="54273"/>
                    <a:pt x="26887" y="54273"/>
                    <a:pt x="26887" y="54306"/>
                  </a:cubicBezTo>
                  <a:lnTo>
                    <a:pt x="27053" y="54306"/>
                  </a:lnTo>
                  <a:cubicBezTo>
                    <a:pt x="27187" y="54306"/>
                    <a:pt x="27287" y="54273"/>
                    <a:pt x="27387" y="54206"/>
                  </a:cubicBezTo>
                  <a:cubicBezTo>
                    <a:pt x="27487" y="54139"/>
                    <a:pt x="27587" y="54039"/>
                    <a:pt x="27654" y="53906"/>
                  </a:cubicBezTo>
                  <a:cubicBezTo>
                    <a:pt x="27821" y="53772"/>
                    <a:pt x="27954" y="53672"/>
                    <a:pt x="28054" y="53572"/>
                  </a:cubicBezTo>
                  <a:lnTo>
                    <a:pt x="28087" y="53539"/>
                  </a:lnTo>
                  <a:lnTo>
                    <a:pt x="28121" y="53506"/>
                  </a:lnTo>
                  <a:cubicBezTo>
                    <a:pt x="28154" y="53372"/>
                    <a:pt x="33124" y="41197"/>
                    <a:pt x="39562" y="38461"/>
                  </a:cubicBezTo>
                  <a:cubicBezTo>
                    <a:pt x="45333" y="36026"/>
                    <a:pt x="48969" y="33425"/>
                    <a:pt x="51137" y="31857"/>
                  </a:cubicBezTo>
                  <a:lnTo>
                    <a:pt x="51504" y="31590"/>
                  </a:lnTo>
                  <a:cubicBezTo>
                    <a:pt x="52705" y="33625"/>
                    <a:pt x="53205" y="35159"/>
                    <a:pt x="53005" y="36026"/>
                  </a:cubicBezTo>
                  <a:cubicBezTo>
                    <a:pt x="52938" y="36360"/>
                    <a:pt x="51204" y="44065"/>
                    <a:pt x="53439" y="46601"/>
                  </a:cubicBezTo>
                  <a:cubicBezTo>
                    <a:pt x="53806" y="47001"/>
                    <a:pt x="54373" y="47601"/>
                    <a:pt x="55007" y="48335"/>
                  </a:cubicBezTo>
                  <a:cubicBezTo>
                    <a:pt x="59076" y="53072"/>
                    <a:pt x="61445" y="55607"/>
                    <a:pt x="62145" y="55607"/>
                  </a:cubicBezTo>
                  <a:lnTo>
                    <a:pt x="62212" y="55607"/>
                  </a:lnTo>
                  <a:lnTo>
                    <a:pt x="62379" y="55574"/>
                  </a:lnTo>
                  <a:cubicBezTo>
                    <a:pt x="63346" y="55340"/>
                    <a:pt x="64313" y="55040"/>
                    <a:pt x="64513" y="54473"/>
                  </a:cubicBezTo>
                  <a:cubicBezTo>
                    <a:pt x="64613" y="54206"/>
                    <a:pt x="64547" y="53939"/>
                    <a:pt x="64313" y="53672"/>
                  </a:cubicBezTo>
                  <a:cubicBezTo>
                    <a:pt x="64146" y="53472"/>
                    <a:pt x="63813" y="53105"/>
                    <a:pt x="63346" y="52672"/>
                  </a:cubicBezTo>
                  <a:cubicBezTo>
                    <a:pt x="61645" y="50937"/>
                    <a:pt x="58442" y="47768"/>
                    <a:pt x="58609" y="45667"/>
                  </a:cubicBezTo>
                  <a:cubicBezTo>
                    <a:pt x="58709" y="43999"/>
                    <a:pt x="59476" y="41330"/>
                    <a:pt x="60310" y="38495"/>
                  </a:cubicBezTo>
                  <a:cubicBezTo>
                    <a:pt x="60844" y="36627"/>
                    <a:pt x="61378" y="34692"/>
                    <a:pt x="61778" y="32958"/>
                  </a:cubicBezTo>
                  <a:cubicBezTo>
                    <a:pt x="62012" y="31957"/>
                    <a:pt x="62078" y="30923"/>
                    <a:pt x="61945" y="29855"/>
                  </a:cubicBezTo>
                  <a:lnTo>
                    <a:pt x="61945" y="29855"/>
                  </a:lnTo>
                  <a:cubicBezTo>
                    <a:pt x="63546" y="29922"/>
                    <a:pt x="65047" y="30055"/>
                    <a:pt x="66315" y="30322"/>
                  </a:cubicBezTo>
                  <a:cubicBezTo>
                    <a:pt x="69384" y="30923"/>
                    <a:pt x="75488" y="32024"/>
                    <a:pt x="82126" y="32491"/>
                  </a:cubicBezTo>
                  <a:cubicBezTo>
                    <a:pt x="82093" y="33992"/>
                    <a:pt x="81892" y="35159"/>
                    <a:pt x="81492" y="35993"/>
                  </a:cubicBezTo>
                  <a:cubicBezTo>
                    <a:pt x="80225" y="38728"/>
                    <a:pt x="78690" y="43498"/>
                    <a:pt x="78490" y="45833"/>
                  </a:cubicBezTo>
                  <a:cubicBezTo>
                    <a:pt x="78357" y="47334"/>
                    <a:pt x="78023" y="52305"/>
                    <a:pt x="78724" y="53706"/>
                  </a:cubicBezTo>
                  <a:cubicBezTo>
                    <a:pt x="79157" y="54606"/>
                    <a:pt x="80558" y="55607"/>
                    <a:pt x="81359" y="55607"/>
                  </a:cubicBezTo>
                  <a:cubicBezTo>
                    <a:pt x="81826" y="55607"/>
                    <a:pt x="82093" y="55307"/>
                    <a:pt x="82093" y="54807"/>
                  </a:cubicBezTo>
                  <a:cubicBezTo>
                    <a:pt x="82093" y="54406"/>
                    <a:pt x="81959" y="53873"/>
                    <a:pt x="81826" y="53305"/>
                  </a:cubicBezTo>
                  <a:cubicBezTo>
                    <a:pt x="81459" y="51871"/>
                    <a:pt x="81025" y="50136"/>
                    <a:pt x="82226" y="48769"/>
                  </a:cubicBezTo>
                  <a:cubicBezTo>
                    <a:pt x="83560" y="47301"/>
                    <a:pt x="84461" y="46034"/>
                    <a:pt x="86262" y="43498"/>
                  </a:cubicBezTo>
                  <a:cubicBezTo>
                    <a:pt x="86929" y="42598"/>
                    <a:pt x="87697" y="41497"/>
                    <a:pt x="88631" y="40196"/>
                  </a:cubicBezTo>
                  <a:cubicBezTo>
                    <a:pt x="90565" y="37494"/>
                    <a:pt x="92033" y="34826"/>
                    <a:pt x="92800" y="32591"/>
                  </a:cubicBezTo>
                  <a:cubicBezTo>
                    <a:pt x="93634" y="32524"/>
                    <a:pt x="94435" y="32424"/>
                    <a:pt x="95235" y="32324"/>
                  </a:cubicBezTo>
                  <a:cubicBezTo>
                    <a:pt x="95502" y="34725"/>
                    <a:pt x="96069" y="36593"/>
                    <a:pt x="96836" y="37794"/>
                  </a:cubicBezTo>
                  <a:cubicBezTo>
                    <a:pt x="97937" y="39462"/>
                    <a:pt x="99338" y="40997"/>
                    <a:pt x="100572" y="42331"/>
                  </a:cubicBezTo>
                  <a:cubicBezTo>
                    <a:pt x="101873" y="43732"/>
                    <a:pt x="103008" y="44933"/>
                    <a:pt x="103408" y="45933"/>
                  </a:cubicBezTo>
                  <a:cubicBezTo>
                    <a:pt x="104008" y="47401"/>
                    <a:pt x="107911" y="55007"/>
                    <a:pt x="109579" y="55007"/>
                  </a:cubicBezTo>
                  <a:lnTo>
                    <a:pt x="110113" y="55007"/>
                  </a:lnTo>
                  <a:cubicBezTo>
                    <a:pt x="110313" y="55040"/>
                    <a:pt x="110513" y="55040"/>
                    <a:pt x="110746" y="55040"/>
                  </a:cubicBezTo>
                  <a:cubicBezTo>
                    <a:pt x="111847" y="55040"/>
                    <a:pt x="112614" y="54940"/>
                    <a:pt x="112848" y="54506"/>
                  </a:cubicBezTo>
                  <a:cubicBezTo>
                    <a:pt x="112981" y="54273"/>
                    <a:pt x="112948" y="54006"/>
                    <a:pt x="112714" y="53706"/>
                  </a:cubicBezTo>
                  <a:cubicBezTo>
                    <a:pt x="111981" y="52605"/>
                    <a:pt x="110947" y="51838"/>
                    <a:pt x="110713" y="51671"/>
                  </a:cubicBezTo>
                  <a:cubicBezTo>
                    <a:pt x="110379" y="51104"/>
                    <a:pt x="106710" y="44733"/>
                    <a:pt x="105576" y="40630"/>
                  </a:cubicBezTo>
                  <a:cubicBezTo>
                    <a:pt x="104976" y="38295"/>
                    <a:pt x="105142" y="33858"/>
                    <a:pt x="105276" y="29922"/>
                  </a:cubicBezTo>
                  <a:cubicBezTo>
                    <a:pt x="105309" y="29455"/>
                    <a:pt x="105309" y="28988"/>
                    <a:pt x="105343" y="28554"/>
                  </a:cubicBezTo>
                  <a:cubicBezTo>
                    <a:pt x="105976" y="27987"/>
                    <a:pt x="106543" y="27320"/>
                    <a:pt x="106944" y="26653"/>
                  </a:cubicBezTo>
                  <a:cubicBezTo>
                    <a:pt x="111881" y="18514"/>
                    <a:pt x="116284" y="14211"/>
                    <a:pt x="119686" y="14211"/>
                  </a:cubicBezTo>
                  <a:cubicBezTo>
                    <a:pt x="120220" y="14211"/>
                    <a:pt x="120754" y="14344"/>
                    <a:pt x="121221" y="14578"/>
                  </a:cubicBezTo>
                  <a:cubicBezTo>
                    <a:pt x="122555" y="15178"/>
                    <a:pt x="123756" y="15512"/>
                    <a:pt x="124823" y="15512"/>
                  </a:cubicBezTo>
                  <a:cubicBezTo>
                    <a:pt x="126458" y="15512"/>
                    <a:pt x="127658" y="14778"/>
                    <a:pt x="128326" y="13444"/>
                  </a:cubicBezTo>
                  <a:cubicBezTo>
                    <a:pt x="128426" y="13410"/>
                    <a:pt x="128526" y="13343"/>
                    <a:pt x="128592" y="13243"/>
                  </a:cubicBezTo>
                  <a:cubicBezTo>
                    <a:pt x="128759" y="13043"/>
                    <a:pt x="128693" y="12810"/>
                    <a:pt x="128659" y="12676"/>
                  </a:cubicBezTo>
                  <a:cubicBezTo>
                    <a:pt x="128659" y="12643"/>
                    <a:pt x="128659" y="12643"/>
                    <a:pt x="128626" y="12610"/>
                  </a:cubicBezTo>
                  <a:lnTo>
                    <a:pt x="128659" y="12576"/>
                  </a:lnTo>
                  <a:cubicBezTo>
                    <a:pt x="128659" y="12543"/>
                    <a:pt x="128693" y="12476"/>
                    <a:pt x="128693" y="12443"/>
                  </a:cubicBezTo>
                  <a:lnTo>
                    <a:pt x="128726" y="12343"/>
                  </a:lnTo>
                  <a:lnTo>
                    <a:pt x="128592" y="12176"/>
                  </a:lnTo>
                  <a:cubicBezTo>
                    <a:pt x="128592" y="12076"/>
                    <a:pt x="128559" y="12009"/>
                    <a:pt x="128559" y="11909"/>
                  </a:cubicBezTo>
                  <a:cubicBezTo>
                    <a:pt x="128526" y="11676"/>
                    <a:pt x="128459" y="11442"/>
                    <a:pt x="128359" y="11175"/>
                  </a:cubicBezTo>
                  <a:cubicBezTo>
                    <a:pt x="128292" y="10975"/>
                    <a:pt x="128192" y="10708"/>
                    <a:pt x="128059" y="10541"/>
                  </a:cubicBezTo>
                  <a:cubicBezTo>
                    <a:pt x="127925" y="10375"/>
                    <a:pt x="127759" y="10275"/>
                    <a:pt x="127558" y="10275"/>
                  </a:cubicBezTo>
                  <a:cubicBezTo>
                    <a:pt x="127525" y="10275"/>
                    <a:pt x="127458" y="10275"/>
                    <a:pt x="127392" y="10308"/>
                  </a:cubicBezTo>
                  <a:cubicBezTo>
                    <a:pt x="126658" y="9174"/>
                    <a:pt x="125891" y="8106"/>
                    <a:pt x="125123" y="7139"/>
                  </a:cubicBezTo>
                  <a:lnTo>
                    <a:pt x="125123" y="7072"/>
                  </a:lnTo>
                  <a:cubicBezTo>
                    <a:pt x="125090" y="7039"/>
                    <a:pt x="125057" y="7039"/>
                    <a:pt x="125057" y="7039"/>
                  </a:cubicBezTo>
                  <a:cubicBezTo>
                    <a:pt x="122955" y="4404"/>
                    <a:pt x="121087" y="2703"/>
                    <a:pt x="119486" y="2002"/>
                  </a:cubicBezTo>
                  <a:cubicBezTo>
                    <a:pt x="119386" y="868"/>
                    <a:pt x="118552" y="1"/>
                    <a:pt x="117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8"/>
            <p:cNvSpPr/>
            <p:nvPr/>
          </p:nvSpPr>
          <p:spPr>
            <a:xfrm>
              <a:off x="1673875" y="626725"/>
              <a:ext cx="3230650" cy="1401025"/>
            </a:xfrm>
            <a:custGeom>
              <a:avLst/>
              <a:gdLst/>
              <a:ahLst/>
              <a:cxnLst/>
              <a:rect l="l" t="t" r="r" b="b"/>
              <a:pathLst>
                <a:path w="129226" h="56041" extrusionOk="0">
                  <a:moveTo>
                    <a:pt x="125190" y="7439"/>
                  </a:moveTo>
                  <a:lnTo>
                    <a:pt x="125190" y="7439"/>
                  </a:lnTo>
                  <a:cubicBezTo>
                    <a:pt x="125236" y="7440"/>
                    <a:pt x="125269" y="7445"/>
                    <a:pt x="125323" y="7472"/>
                  </a:cubicBezTo>
                  <a:lnTo>
                    <a:pt x="125190" y="7439"/>
                  </a:lnTo>
                  <a:close/>
                  <a:moveTo>
                    <a:pt x="117751" y="401"/>
                  </a:moveTo>
                  <a:cubicBezTo>
                    <a:pt x="118718" y="401"/>
                    <a:pt x="119485" y="1268"/>
                    <a:pt x="119519" y="2335"/>
                  </a:cubicBezTo>
                  <a:cubicBezTo>
                    <a:pt x="121420" y="3136"/>
                    <a:pt x="123455" y="5271"/>
                    <a:pt x="125156" y="7439"/>
                  </a:cubicBezTo>
                  <a:cubicBezTo>
                    <a:pt x="125168" y="7439"/>
                    <a:pt x="125179" y="7439"/>
                    <a:pt x="125190" y="7439"/>
                  </a:cubicBezTo>
                  <a:lnTo>
                    <a:pt x="125190" y="7439"/>
                  </a:lnTo>
                  <a:cubicBezTo>
                    <a:pt x="126124" y="8640"/>
                    <a:pt x="126924" y="9808"/>
                    <a:pt x="127558" y="10741"/>
                  </a:cubicBezTo>
                  <a:cubicBezTo>
                    <a:pt x="127625" y="10708"/>
                    <a:pt x="127725" y="10675"/>
                    <a:pt x="127791" y="10675"/>
                  </a:cubicBezTo>
                  <a:cubicBezTo>
                    <a:pt x="127925" y="10675"/>
                    <a:pt x="128025" y="10741"/>
                    <a:pt x="128125" y="10842"/>
                  </a:cubicBezTo>
                  <a:cubicBezTo>
                    <a:pt x="128258" y="11042"/>
                    <a:pt x="128325" y="11275"/>
                    <a:pt x="128425" y="11475"/>
                  </a:cubicBezTo>
                  <a:cubicBezTo>
                    <a:pt x="128492" y="11675"/>
                    <a:pt x="128559" y="11909"/>
                    <a:pt x="128592" y="12142"/>
                  </a:cubicBezTo>
                  <a:cubicBezTo>
                    <a:pt x="128592" y="12243"/>
                    <a:pt x="128625" y="12343"/>
                    <a:pt x="128625" y="12443"/>
                  </a:cubicBezTo>
                  <a:cubicBezTo>
                    <a:pt x="128692" y="12543"/>
                    <a:pt x="128725" y="12576"/>
                    <a:pt x="128725" y="12576"/>
                  </a:cubicBezTo>
                  <a:cubicBezTo>
                    <a:pt x="128692" y="12676"/>
                    <a:pt x="128692" y="12743"/>
                    <a:pt x="128659" y="12810"/>
                  </a:cubicBezTo>
                  <a:cubicBezTo>
                    <a:pt x="128692" y="12976"/>
                    <a:pt x="128792" y="13143"/>
                    <a:pt x="128659" y="13310"/>
                  </a:cubicBezTo>
                  <a:cubicBezTo>
                    <a:pt x="128592" y="13410"/>
                    <a:pt x="128492" y="13443"/>
                    <a:pt x="128392" y="13477"/>
                  </a:cubicBezTo>
                  <a:cubicBezTo>
                    <a:pt x="127758" y="14844"/>
                    <a:pt x="126557" y="15478"/>
                    <a:pt x="125056" y="15478"/>
                  </a:cubicBezTo>
                  <a:cubicBezTo>
                    <a:pt x="124022" y="15478"/>
                    <a:pt x="122821" y="15178"/>
                    <a:pt x="121554" y="14578"/>
                  </a:cubicBezTo>
                  <a:cubicBezTo>
                    <a:pt x="121053" y="14344"/>
                    <a:pt x="120486" y="14211"/>
                    <a:pt x="119919" y="14211"/>
                  </a:cubicBezTo>
                  <a:cubicBezTo>
                    <a:pt x="116650" y="14211"/>
                    <a:pt x="112247" y="18113"/>
                    <a:pt x="107010" y="26720"/>
                  </a:cubicBezTo>
                  <a:cubicBezTo>
                    <a:pt x="106576" y="27453"/>
                    <a:pt x="106009" y="28087"/>
                    <a:pt x="105342" y="28654"/>
                  </a:cubicBezTo>
                  <a:cubicBezTo>
                    <a:pt x="105209" y="32857"/>
                    <a:pt x="104908" y="38261"/>
                    <a:pt x="105609" y="40863"/>
                  </a:cubicBezTo>
                  <a:cubicBezTo>
                    <a:pt x="106810" y="45266"/>
                    <a:pt x="110813" y="52038"/>
                    <a:pt x="110813" y="52038"/>
                  </a:cubicBezTo>
                  <a:cubicBezTo>
                    <a:pt x="110813" y="52038"/>
                    <a:pt x="111980" y="52805"/>
                    <a:pt x="112781" y="54006"/>
                  </a:cubicBezTo>
                  <a:cubicBezTo>
                    <a:pt x="113381" y="54906"/>
                    <a:pt x="112180" y="55007"/>
                    <a:pt x="110979" y="55007"/>
                  </a:cubicBezTo>
                  <a:lnTo>
                    <a:pt x="109812" y="55007"/>
                  </a:lnTo>
                  <a:cubicBezTo>
                    <a:pt x="108411" y="55007"/>
                    <a:pt x="104608" y="48035"/>
                    <a:pt x="103841" y="46033"/>
                  </a:cubicBezTo>
                  <a:cubicBezTo>
                    <a:pt x="103040" y="44065"/>
                    <a:pt x="99438" y="41263"/>
                    <a:pt x="97270" y="37894"/>
                  </a:cubicBezTo>
                  <a:cubicBezTo>
                    <a:pt x="96336" y="36460"/>
                    <a:pt x="95869" y="34292"/>
                    <a:pt x="95635" y="32290"/>
                  </a:cubicBezTo>
                  <a:cubicBezTo>
                    <a:pt x="94734" y="32424"/>
                    <a:pt x="93834" y="32524"/>
                    <a:pt x="92900" y="32590"/>
                  </a:cubicBezTo>
                  <a:cubicBezTo>
                    <a:pt x="92199" y="34659"/>
                    <a:pt x="90798" y="37361"/>
                    <a:pt x="88697" y="40263"/>
                  </a:cubicBezTo>
                  <a:cubicBezTo>
                    <a:pt x="85094" y="45266"/>
                    <a:pt x="84127" y="46834"/>
                    <a:pt x="82326" y="48835"/>
                  </a:cubicBezTo>
                  <a:cubicBezTo>
                    <a:pt x="80524" y="50837"/>
                    <a:pt x="82125" y="53606"/>
                    <a:pt x="82125" y="55007"/>
                  </a:cubicBezTo>
                  <a:cubicBezTo>
                    <a:pt x="82125" y="55407"/>
                    <a:pt x="81925" y="55607"/>
                    <a:pt x="81592" y="55607"/>
                  </a:cubicBezTo>
                  <a:cubicBezTo>
                    <a:pt x="80858" y="55607"/>
                    <a:pt x="79557" y="54640"/>
                    <a:pt x="79123" y="53806"/>
                  </a:cubicBezTo>
                  <a:cubicBezTo>
                    <a:pt x="78523" y="52605"/>
                    <a:pt x="78723" y="48435"/>
                    <a:pt x="78923" y="46033"/>
                  </a:cubicBezTo>
                  <a:cubicBezTo>
                    <a:pt x="79123" y="43665"/>
                    <a:pt x="80724" y="38862"/>
                    <a:pt x="81925" y="36293"/>
                  </a:cubicBezTo>
                  <a:cubicBezTo>
                    <a:pt x="82392" y="35226"/>
                    <a:pt x="82559" y="33825"/>
                    <a:pt x="82592" y="32524"/>
                  </a:cubicBezTo>
                  <a:cubicBezTo>
                    <a:pt x="75287" y="31990"/>
                    <a:pt x="68716" y="30756"/>
                    <a:pt x="66581" y="30322"/>
                  </a:cubicBezTo>
                  <a:cubicBezTo>
                    <a:pt x="65180" y="30022"/>
                    <a:pt x="63579" y="29889"/>
                    <a:pt x="61944" y="29822"/>
                  </a:cubicBezTo>
                  <a:lnTo>
                    <a:pt x="61944" y="29822"/>
                  </a:lnTo>
                  <a:cubicBezTo>
                    <a:pt x="62078" y="30856"/>
                    <a:pt x="62078" y="31957"/>
                    <a:pt x="61811" y="33091"/>
                  </a:cubicBezTo>
                  <a:cubicBezTo>
                    <a:pt x="60810" y="37494"/>
                    <a:pt x="58809" y="43065"/>
                    <a:pt x="58609" y="45833"/>
                  </a:cubicBezTo>
                  <a:cubicBezTo>
                    <a:pt x="58409" y="48635"/>
                    <a:pt x="63612" y="53005"/>
                    <a:pt x="64413" y="54006"/>
                  </a:cubicBezTo>
                  <a:cubicBezTo>
                    <a:pt x="65180" y="55007"/>
                    <a:pt x="63212" y="55407"/>
                    <a:pt x="62411" y="55607"/>
                  </a:cubicBezTo>
                  <a:lnTo>
                    <a:pt x="62378" y="55607"/>
                  </a:lnTo>
                  <a:cubicBezTo>
                    <a:pt x="61444" y="55607"/>
                    <a:pt x="55607" y="48602"/>
                    <a:pt x="53839" y="46634"/>
                  </a:cubicBezTo>
                  <a:cubicBezTo>
                    <a:pt x="52037" y="44666"/>
                    <a:pt x="52838" y="38862"/>
                    <a:pt x="53438" y="36293"/>
                  </a:cubicBezTo>
                  <a:cubicBezTo>
                    <a:pt x="53705" y="35126"/>
                    <a:pt x="52838" y="33224"/>
                    <a:pt x="51804" y="31490"/>
                  </a:cubicBezTo>
                  <a:cubicBezTo>
                    <a:pt x="49769" y="32924"/>
                    <a:pt x="46033" y="35793"/>
                    <a:pt x="39695" y="38495"/>
                  </a:cubicBezTo>
                  <a:cubicBezTo>
                    <a:pt x="33124" y="41263"/>
                    <a:pt x="28154" y="53606"/>
                    <a:pt x="28154" y="53606"/>
                  </a:cubicBezTo>
                  <a:cubicBezTo>
                    <a:pt x="28020" y="53739"/>
                    <a:pt x="27853" y="53839"/>
                    <a:pt x="27687" y="53972"/>
                  </a:cubicBezTo>
                  <a:cubicBezTo>
                    <a:pt x="27687" y="53972"/>
                    <a:pt x="27687" y="53972"/>
                    <a:pt x="27687" y="54006"/>
                  </a:cubicBezTo>
                  <a:cubicBezTo>
                    <a:pt x="27653" y="54106"/>
                    <a:pt x="27587" y="54206"/>
                    <a:pt x="27486" y="54239"/>
                  </a:cubicBezTo>
                  <a:cubicBezTo>
                    <a:pt x="27420" y="54273"/>
                    <a:pt x="27353" y="54306"/>
                    <a:pt x="27286" y="54306"/>
                  </a:cubicBezTo>
                  <a:cubicBezTo>
                    <a:pt x="27253" y="54306"/>
                    <a:pt x="27220" y="54306"/>
                    <a:pt x="27186" y="54273"/>
                  </a:cubicBezTo>
                  <a:cubicBezTo>
                    <a:pt x="27153" y="54273"/>
                    <a:pt x="27120" y="54273"/>
                    <a:pt x="27086" y="54239"/>
                  </a:cubicBezTo>
                  <a:cubicBezTo>
                    <a:pt x="26819" y="54339"/>
                    <a:pt x="26552" y="54406"/>
                    <a:pt x="26286" y="54406"/>
                  </a:cubicBezTo>
                  <a:cubicBezTo>
                    <a:pt x="26219" y="54473"/>
                    <a:pt x="26119" y="54506"/>
                    <a:pt x="25985" y="54506"/>
                  </a:cubicBezTo>
                  <a:cubicBezTo>
                    <a:pt x="25885" y="54506"/>
                    <a:pt x="25785" y="54473"/>
                    <a:pt x="25719" y="54406"/>
                  </a:cubicBezTo>
                  <a:cubicBezTo>
                    <a:pt x="25685" y="54406"/>
                    <a:pt x="25685" y="54373"/>
                    <a:pt x="25685" y="54373"/>
                  </a:cubicBezTo>
                  <a:cubicBezTo>
                    <a:pt x="25218" y="54273"/>
                    <a:pt x="24785" y="53972"/>
                    <a:pt x="24551" y="53405"/>
                  </a:cubicBezTo>
                  <a:cubicBezTo>
                    <a:pt x="23984" y="51838"/>
                    <a:pt x="27153" y="43265"/>
                    <a:pt x="28954" y="41263"/>
                  </a:cubicBezTo>
                  <a:cubicBezTo>
                    <a:pt x="30755" y="39262"/>
                    <a:pt x="33524" y="35893"/>
                    <a:pt x="35726" y="33091"/>
                  </a:cubicBezTo>
                  <a:cubicBezTo>
                    <a:pt x="37894" y="30356"/>
                    <a:pt x="41630" y="20148"/>
                    <a:pt x="40529" y="20148"/>
                  </a:cubicBezTo>
                  <a:lnTo>
                    <a:pt x="40496" y="20148"/>
                  </a:lnTo>
                  <a:cubicBezTo>
                    <a:pt x="39295" y="20348"/>
                    <a:pt x="28354" y="33891"/>
                    <a:pt x="26753" y="36493"/>
                  </a:cubicBezTo>
                  <a:cubicBezTo>
                    <a:pt x="25151" y="39062"/>
                    <a:pt x="19314" y="49736"/>
                    <a:pt x="13610" y="52805"/>
                  </a:cubicBezTo>
                  <a:cubicBezTo>
                    <a:pt x="11942" y="53739"/>
                    <a:pt x="10141" y="54073"/>
                    <a:pt x="8473" y="54073"/>
                  </a:cubicBezTo>
                  <a:lnTo>
                    <a:pt x="8373" y="54073"/>
                  </a:lnTo>
                  <a:cubicBezTo>
                    <a:pt x="8339" y="54106"/>
                    <a:pt x="8339" y="54139"/>
                    <a:pt x="8306" y="54173"/>
                  </a:cubicBezTo>
                  <a:cubicBezTo>
                    <a:pt x="8206" y="54206"/>
                    <a:pt x="8139" y="54239"/>
                    <a:pt x="8039" y="54239"/>
                  </a:cubicBezTo>
                  <a:lnTo>
                    <a:pt x="8006" y="54239"/>
                  </a:lnTo>
                  <a:cubicBezTo>
                    <a:pt x="7772" y="54239"/>
                    <a:pt x="7506" y="54173"/>
                    <a:pt x="7339" y="54006"/>
                  </a:cubicBezTo>
                  <a:cubicBezTo>
                    <a:pt x="5871" y="53872"/>
                    <a:pt x="4537" y="53505"/>
                    <a:pt x="3536" y="53072"/>
                  </a:cubicBezTo>
                  <a:cubicBezTo>
                    <a:pt x="3169" y="53005"/>
                    <a:pt x="2802" y="52905"/>
                    <a:pt x="2469" y="52738"/>
                  </a:cubicBezTo>
                  <a:cubicBezTo>
                    <a:pt x="1568" y="52305"/>
                    <a:pt x="901" y="51471"/>
                    <a:pt x="667" y="50537"/>
                  </a:cubicBezTo>
                  <a:cubicBezTo>
                    <a:pt x="434" y="49569"/>
                    <a:pt x="667" y="48535"/>
                    <a:pt x="1268" y="47768"/>
                  </a:cubicBezTo>
                  <a:cubicBezTo>
                    <a:pt x="1401" y="47601"/>
                    <a:pt x="1568" y="47468"/>
                    <a:pt x="1768" y="47468"/>
                  </a:cubicBezTo>
                  <a:lnTo>
                    <a:pt x="1868" y="47468"/>
                  </a:lnTo>
                  <a:cubicBezTo>
                    <a:pt x="1968" y="47501"/>
                    <a:pt x="2035" y="47568"/>
                    <a:pt x="2102" y="47668"/>
                  </a:cubicBezTo>
                  <a:cubicBezTo>
                    <a:pt x="3002" y="48569"/>
                    <a:pt x="3903" y="49503"/>
                    <a:pt x="4804" y="50437"/>
                  </a:cubicBezTo>
                  <a:cubicBezTo>
                    <a:pt x="5504" y="50770"/>
                    <a:pt x="6038" y="51037"/>
                    <a:pt x="6038" y="51037"/>
                  </a:cubicBezTo>
                  <a:cubicBezTo>
                    <a:pt x="6805" y="51170"/>
                    <a:pt x="7506" y="51237"/>
                    <a:pt x="8206" y="51237"/>
                  </a:cubicBezTo>
                  <a:cubicBezTo>
                    <a:pt x="14877" y="51237"/>
                    <a:pt x="18146" y="44666"/>
                    <a:pt x="20181" y="41463"/>
                  </a:cubicBezTo>
                  <a:cubicBezTo>
                    <a:pt x="21482" y="39429"/>
                    <a:pt x="24051" y="36193"/>
                    <a:pt x="26386" y="33124"/>
                  </a:cubicBezTo>
                  <a:cubicBezTo>
                    <a:pt x="26386" y="33024"/>
                    <a:pt x="26419" y="32924"/>
                    <a:pt x="26486" y="32857"/>
                  </a:cubicBezTo>
                  <a:cubicBezTo>
                    <a:pt x="26552" y="32557"/>
                    <a:pt x="26786" y="32324"/>
                    <a:pt x="27053" y="32224"/>
                  </a:cubicBezTo>
                  <a:cubicBezTo>
                    <a:pt x="29054" y="29622"/>
                    <a:pt x="30822" y="27287"/>
                    <a:pt x="31323" y="26119"/>
                  </a:cubicBezTo>
                  <a:cubicBezTo>
                    <a:pt x="32523" y="23551"/>
                    <a:pt x="41296" y="14377"/>
                    <a:pt x="47267" y="9807"/>
                  </a:cubicBezTo>
                  <a:cubicBezTo>
                    <a:pt x="49335" y="8206"/>
                    <a:pt x="51971" y="7639"/>
                    <a:pt x="54572" y="7639"/>
                  </a:cubicBezTo>
                  <a:cubicBezTo>
                    <a:pt x="59476" y="7639"/>
                    <a:pt x="64279" y="9607"/>
                    <a:pt x="65180" y="10408"/>
                  </a:cubicBezTo>
                  <a:cubicBezTo>
                    <a:pt x="66181" y="11242"/>
                    <a:pt x="72785" y="12609"/>
                    <a:pt x="78023" y="12609"/>
                  </a:cubicBezTo>
                  <a:cubicBezTo>
                    <a:pt x="80191" y="12609"/>
                    <a:pt x="82092" y="12376"/>
                    <a:pt x="83326" y="11776"/>
                  </a:cubicBezTo>
                  <a:cubicBezTo>
                    <a:pt x="87496" y="9807"/>
                    <a:pt x="94267" y="8607"/>
                    <a:pt x="99238" y="8006"/>
                  </a:cubicBezTo>
                  <a:cubicBezTo>
                    <a:pt x="104241" y="7406"/>
                    <a:pt x="103441" y="6605"/>
                    <a:pt x="106810" y="4837"/>
                  </a:cubicBezTo>
                  <a:cubicBezTo>
                    <a:pt x="109745" y="3269"/>
                    <a:pt x="112514" y="2769"/>
                    <a:pt x="116016" y="2269"/>
                  </a:cubicBezTo>
                  <a:cubicBezTo>
                    <a:pt x="116050" y="1235"/>
                    <a:pt x="116817" y="401"/>
                    <a:pt x="117751" y="401"/>
                  </a:cubicBezTo>
                  <a:close/>
                  <a:moveTo>
                    <a:pt x="117751" y="0"/>
                  </a:moveTo>
                  <a:cubicBezTo>
                    <a:pt x="116717" y="0"/>
                    <a:pt x="115850" y="801"/>
                    <a:pt x="115649" y="1902"/>
                  </a:cubicBezTo>
                  <a:cubicBezTo>
                    <a:pt x="112347" y="2369"/>
                    <a:pt x="109578" y="2903"/>
                    <a:pt x="106610" y="4470"/>
                  </a:cubicBezTo>
                  <a:cubicBezTo>
                    <a:pt x="105542" y="5037"/>
                    <a:pt x="104842" y="5504"/>
                    <a:pt x="104308" y="5905"/>
                  </a:cubicBezTo>
                  <a:cubicBezTo>
                    <a:pt x="103140" y="6739"/>
                    <a:pt x="102507" y="7206"/>
                    <a:pt x="99204" y="7606"/>
                  </a:cubicBezTo>
                  <a:cubicBezTo>
                    <a:pt x="95201" y="8073"/>
                    <a:pt x="87763" y="9207"/>
                    <a:pt x="83126" y="11409"/>
                  </a:cubicBezTo>
                  <a:cubicBezTo>
                    <a:pt x="82092" y="11909"/>
                    <a:pt x="80324" y="12176"/>
                    <a:pt x="78023" y="12176"/>
                  </a:cubicBezTo>
                  <a:cubicBezTo>
                    <a:pt x="72585" y="12176"/>
                    <a:pt x="66281" y="10775"/>
                    <a:pt x="65480" y="10074"/>
                  </a:cubicBezTo>
                  <a:cubicBezTo>
                    <a:pt x="64480" y="9240"/>
                    <a:pt x="59576" y="7239"/>
                    <a:pt x="54572" y="7239"/>
                  </a:cubicBezTo>
                  <a:cubicBezTo>
                    <a:pt x="51504" y="7239"/>
                    <a:pt x="48935" y="7973"/>
                    <a:pt x="47000" y="9474"/>
                  </a:cubicBezTo>
                  <a:cubicBezTo>
                    <a:pt x="40829" y="14211"/>
                    <a:pt x="32156" y="23351"/>
                    <a:pt x="30956" y="25952"/>
                  </a:cubicBezTo>
                  <a:cubicBezTo>
                    <a:pt x="30455" y="27087"/>
                    <a:pt x="28654" y="29455"/>
                    <a:pt x="26819" y="31890"/>
                  </a:cubicBezTo>
                  <a:cubicBezTo>
                    <a:pt x="26486" y="32023"/>
                    <a:pt x="26219" y="32324"/>
                    <a:pt x="26085" y="32691"/>
                  </a:cubicBezTo>
                  <a:cubicBezTo>
                    <a:pt x="26052" y="32757"/>
                    <a:pt x="26019" y="32857"/>
                    <a:pt x="25985" y="32957"/>
                  </a:cubicBezTo>
                  <a:lnTo>
                    <a:pt x="25218" y="33991"/>
                  </a:lnTo>
                  <a:cubicBezTo>
                    <a:pt x="23150" y="36660"/>
                    <a:pt x="21015" y="39429"/>
                    <a:pt x="19848" y="41230"/>
                  </a:cubicBezTo>
                  <a:cubicBezTo>
                    <a:pt x="19614" y="41564"/>
                    <a:pt x="19381" y="41964"/>
                    <a:pt x="19147" y="42364"/>
                  </a:cubicBezTo>
                  <a:cubicBezTo>
                    <a:pt x="17079" y="45733"/>
                    <a:pt x="13943" y="50837"/>
                    <a:pt x="8206" y="50837"/>
                  </a:cubicBezTo>
                  <a:cubicBezTo>
                    <a:pt x="7539" y="50837"/>
                    <a:pt x="6872" y="50770"/>
                    <a:pt x="6171" y="50637"/>
                  </a:cubicBezTo>
                  <a:cubicBezTo>
                    <a:pt x="6038" y="50570"/>
                    <a:pt x="5604" y="50370"/>
                    <a:pt x="5070" y="50103"/>
                  </a:cubicBezTo>
                  <a:lnTo>
                    <a:pt x="3669" y="48669"/>
                  </a:lnTo>
                  <a:lnTo>
                    <a:pt x="2402" y="47368"/>
                  </a:lnTo>
                  <a:cubicBezTo>
                    <a:pt x="2335" y="47268"/>
                    <a:pt x="2202" y="47134"/>
                    <a:pt x="1968" y="47067"/>
                  </a:cubicBezTo>
                  <a:cubicBezTo>
                    <a:pt x="1902" y="47034"/>
                    <a:pt x="1835" y="47034"/>
                    <a:pt x="1768" y="47034"/>
                  </a:cubicBezTo>
                  <a:cubicBezTo>
                    <a:pt x="1468" y="47034"/>
                    <a:pt x="1201" y="47201"/>
                    <a:pt x="968" y="47501"/>
                  </a:cubicBezTo>
                  <a:cubicBezTo>
                    <a:pt x="267" y="48368"/>
                    <a:pt x="0" y="49536"/>
                    <a:pt x="267" y="50637"/>
                  </a:cubicBezTo>
                  <a:cubicBezTo>
                    <a:pt x="534" y="51704"/>
                    <a:pt x="1268" y="52638"/>
                    <a:pt x="2268" y="53105"/>
                  </a:cubicBezTo>
                  <a:cubicBezTo>
                    <a:pt x="2602" y="53272"/>
                    <a:pt x="2969" y="53372"/>
                    <a:pt x="3403" y="53472"/>
                  </a:cubicBezTo>
                  <a:cubicBezTo>
                    <a:pt x="4537" y="53939"/>
                    <a:pt x="5871" y="54306"/>
                    <a:pt x="7172" y="54439"/>
                  </a:cubicBezTo>
                  <a:cubicBezTo>
                    <a:pt x="7439" y="54573"/>
                    <a:pt x="7706" y="54673"/>
                    <a:pt x="8006" y="54673"/>
                  </a:cubicBezTo>
                  <a:lnTo>
                    <a:pt x="8073" y="54673"/>
                  </a:lnTo>
                  <a:cubicBezTo>
                    <a:pt x="8239" y="54673"/>
                    <a:pt x="8406" y="54606"/>
                    <a:pt x="8540" y="54506"/>
                  </a:cubicBezTo>
                  <a:cubicBezTo>
                    <a:pt x="10474" y="54473"/>
                    <a:pt x="12242" y="54039"/>
                    <a:pt x="13810" y="53172"/>
                  </a:cubicBezTo>
                  <a:cubicBezTo>
                    <a:pt x="18980" y="50370"/>
                    <a:pt x="24217" y="41564"/>
                    <a:pt x="26452" y="37794"/>
                  </a:cubicBezTo>
                  <a:cubicBezTo>
                    <a:pt x="26719" y="37361"/>
                    <a:pt x="26953" y="36994"/>
                    <a:pt x="27120" y="36693"/>
                  </a:cubicBezTo>
                  <a:cubicBezTo>
                    <a:pt x="28854" y="33858"/>
                    <a:pt x="38294" y="22383"/>
                    <a:pt x="40329" y="20749"/>
                  </a:cubicBezTo>
                  <a:lnTo>
                    <a:pt x="40329" y="20749"/>
                  </a:lnTo>
                  <a:cubicBezTo>
                    <a:pt x="40196" y="22617"/>
                    <a:pt x="37327" y="30389"/>
                    <a:pt x="35392" y="32857"/>
                  </a:cubicBezTo>
                  <a:cubicBezTo>
                    <a:pt x="33024" y="35859"/>
                    <a:pt x="30322" y="39128"/>
                    <a:pt x="28654" y="40996"/>
                  </a:cubicBezTo>
                  <a:cubicBezTo>
                    <a:pt x="26819" y="43031"/>
                    <a:pt x="23517" y="51771"/>
                    <a:pt x="24184" y="53572"/>
                  </a:cubicBezTo>
                  <a:cubicBezTo>
                    <a:pt x="24418" y="54173"/>
                    <a:pt x="24851" y="54573"/>
                    <a:pt x="25485" y="54740"/>
                  </a:cubicBezTo>
                  <a:cubicBezTo>
                    <a:pt x="25618" y="54873"/>
                    <a:pt x="25819" y="54940"/>
                    <a:pt x="25985" y="54940"/>
                  </a:cubicBezTo>
                  <a:lnTo>
                    <a:pt x="26019" y="54940"/>
                  </a:lnTo>
                  <a:cubicBezTo>
                    <a:pt x="26186" y="54940"/>
                    <a:pt x="26319" y="54873"/>
                    <a:pt x="26419" y="54806"/>
                  </a:cubicBezTo>
                  <a:cubicBezTo>
                    <a:pt x="26653" y="54806"/>
                    <a:pt x="26853" y="54740"/>
                    <a:pt x="27053" y="54673"/>
                  </a:cubicBezTo>
                  <a:cubicBezTo>
                    <a:pt x="27053" y="54706"/>
                    <a:pt x="27086" y="54706"/>
                    <a:pt x="27086" y="54706"/>
                  </a:cubicBezTo>
                  <a:lnTo>
                    <a:pt x="27286" y="54706"/>
                  </a:lnTo>
                  <a:cubicBezTo>
                    <a:pt x="27453" y="54706"/>
                    <a:pt x="27587" y="54673"/>
                    <a:pt x="27720" y="54606"/>
                  </a:cubicBezTo>
                  <a:cubicBezTo>
                    <a:pt x="27820" y="54540"/>
                    <a:pt x="27953" y="54406"/>
                    <a:pt x="28054" y="54239"/>
                  </a:cubicBezTo>
                  <a:cubicBezTo>
                    <a:pt x="28187" y="54139"/>
                    <a:pt x="28320" y="54006"/>
                    <a:pt x="28454" y="53906"/>
                  </a:cubicBezTo>
                  <a:lnTo>
                    <a:pt x="28521" y="53839"/>
                  </a:lnTo>
                  <a:lnTo>
                    <a:pt x="28554" y="53772"/>
                  </a:lnTo>
                  <a:cubicBezTo>
                    <a:pt x="28587" y="53639"/>
                    <a:pt x="33524" y="41564"/>
                    <a:pt x="39862" y="38862"/>
                  </a:cubicBezTo>
                  <a:cubicBezTo>
                    <a:pt x="45666" y="36393"/>
                    <a:pt x="49302" y="33791"/>
                    <a:pt x="51470" y="32224"/>
                  </a:cubicBezTo>
                  <a:cubicBezTo>
                    <a:pt x="51537" y="32190"/>
                    <a:pt x="51604" y="32123"/>
                    <a:pt x="51670" y="32090"/>
                  </a:cubicBezTo>
                  <a:cubicBezTo>
                    <a:pt x="53038" y="34458"/>
                    <a:pt x="53171" y="35626"/>
                    <a:pt x="53038" y="36193"/>
                  </a:cubicBezTo>
                  <a:cubicBezTo>
                    <a:pt x="52971" y="36527"/>
                    <a:pt x="51203" y="44332"/>
                    <a:pt x="53538" y="46934"/>
                  </a:cubicBezTo>
                  <a:cubicBezTo>
                    <a:pt x="53905" y="47334"/>
                    <a:pt x="54439" y="47968"/>
                    <a:pt x="55073" y="48669"/>
                  </a:cubicBezTo>
                  <a:cubicBezTo>
                    <a:pt x="60010" y="54373"/>
                    <a:pt x="61644" y="56041"/>
                    <a:pt x="62378" y="56041"/>
                  </a:cubicBezTo>
                  <a:cubicBezTo>
                    <a:pt x="62411" y="56041"/>
                    <a:pt x="62478" y="56007"/>
                    <a:pt x="62511" y="56007"/>
                  </a:cubicBezTo>
                  <a:lnTo>
                    <a:pt x="62678" y="55974"/>
                  </a:lnTo>
                  <a:cubicBezTo>
                    <a:pt x="63712" y="55707"/>
                    <a:pt x="64713" y="55407"/>
                    <a:pt x="64947" y="54740"/>
                  </a:cubicBezTo>
                  <a:cubicBezTo>
                    <a:pt x="65013" y="54506"/>
                    <a:pt x="65047" y="54173"/>
                    <a:pt x="64713" y="53739"/>
                  </a:cubicBezTo>
                  <a:cubicBezTo>
                    <a:pt x="64546" y="53539"/>
                    <a:pt x="64213" y="53172"/>
                    <a:pt x="63712" y="52705"/>
                  </a:cubicBezTo>
                  <a:cubicBezTo>
                    <a:pt x="62145" y="51137"/>
                    <a:pt x="58876" y="47901"/>
                    <a:pt x="59042" y="45867"/>
                  </a:cubicBezTo>
                  <a:cubicBezTo>
                    <a:pt x="59142" y="44232"/>
                    <a:pt x="59910" y="41564"/>
                    <a:pt x="60710" y="38762"/>
                  </a:cubicBezTo>
                  <a:cubicBezTo>
                    <a:pt x="61277" y="36894"/>
                    <a:pt x="61811" y="34959"/>
                    <a:pt x="62211" y="33191"/>
                  </a:cubicBezTo>
                  <a:cubicBezTo>
                    <a:pt x="62411" y="32257"/>
                    <a:pt x="62511" y="31290"/>
                    <a:pt x="62411" y="30255"/>
                  </a:cubicBezTo>
                  <a:lnTo>
                    <a:pt x="62411" y="30255"/>
                  </a:lnTo>
                  <a:cubicBezTo>
                    <a:pt x="63912" y="30322"/>
                    <a:pt x="65313" y="30489"/>
                    <a:pt x="66514" y="30722"/>
                  </a:cubicBezTo>
                  <a:cubicBezTo>
                    <a:pt x="69550" y="31323"/>
                    <a:pt x="75587" y="32424"/>
                    <a:pt x="82159" y="32891"/>
                  </a:cubicBezTo>
                  <a:cubicBezTo>
                    <a:pt x="82092" y="34258"/>
                    <a:pt x="81892" y="35326"/>
                    <a:pt x="81558" y="36126"/>
                  </a:cubicBezTo>
                  <a:cubicBezTo>
                    <a:pt x="80257" y="38862"/>
                    <a:pt x="78723" y="43598"/>
                    <a:pt x="78523" y="46000"/>
                  </a:cubicBezTo>
                  <a:cubicBezTo>
                    <a:pt x="78356" y="47935"/>
                    <a:pt x="78056" y="52605"/>
                    <a:pt x="78756" y="54006"/>
                  </a:cubicBezTo>
                  <a:cubicBezTo>
                    <a:pt x="79257" y="54973"/>
                    <a:pt x="80691" y="56007"/>
                    <a:pt x="81592" y="56007"/>
                  </a:cubicBezTo>
                  <a:cubicBezTo>
                    <a:pt x="82159" y="56007"/>
                    <a:pt x="82526" y="55607"/>
                    <a:pt x="82526" y="55007"/>
                  </a:cubicBezTo>
                  <a:cubicBezTo>
                    <a:pt x="82526" y="54573"/>
                    <a:pt x="82392" y="54039"/>
                    <a:pt x="82259" y="53439"/>
                  </a:cubicBezTo>
                  <a:cubicBezTo>
                    <a:pt x="81925" y="52071"/>
                    <a:pt x="81492" y="50370"/>
                    <a:pt x="82626" y="49102"/>
                  </a:cubicBezTo>
                  <a:cubicBezTo>
                    <a:pt x="83960" y="47635"/>
                    <a:pt x="84861" y="46367"/>
                    <a:pt x="86662" y="43832"/>
                  </a:cubicBezTo>
                  <a:cubicBezTo>
                    <a:pt x="87329" y="42898"/>
                    <a:pt x="88096" y="41830"/>
                    <a:pt x="89030" y="40529"/>
                  </a:cubicBezTo>
                  <a:cubicBezTo>
                    <a:pt x="90932" y="37861"/>
                    <a:pt x="92399" y="35192"/>
                    <a:pt x="93200" y="32991"/>
                  </a:cubicBezTo>
                  <a:cubicBezTo>
                    <a:pt x="93901" y="32924"/>
                    <a:pt x="94601" y="32857"/>
                    <a:pt x="95268" y="32757"/>
                  </a:cubicBezTo>
                  <a:cubicBezTo>
                    <a:pt x="95568" y="35092"/>
                    <a:pt x="96135" y="36894"/>
                    <a:pt x="96903" y="38094"/>
                  </a:cubicBezTo>
                  <a:cubicBezTo>
                    <a:pt x="98003" y="39796"/>
                    <a:pt x="99404" y="41330"/>
                    <a:pt x="100672" y="42664"/>
                  </a:cubicBezTo>
                  <a:cubicBezTo>
                    <a:pt x="101940" y="44065"/>
                    <a:pt x="103074" y="45266"/>
                    <a:pt x="103441" y="46200"/>
                  </a:cubicBezTo>
                  <a:cubicBezTo>
                    <a:pt x="103941" y="47468"/>
                    <a:pt x="107944" y="55440"/>
                    <a:pt x="109812" y="55440"/>
                  </a:cubicBezTo>
                  <a:lnTo>
                    <a:pt x="110979" y="55440"/>
                  </a:lnTo>
                  <a:cubicBezTo>
                    <a:pt x="112180" y="55440"/>
                    <a:pt x="112981" y="55340"/>
                    <a:pt x="113281" y="54806"/>
                  </a:cubicBezTo>
                  <a:cubicBezTo>
                    <a:pt x="113381" y="54606"/>
                    <a:pt x="113448" y="54239"/>
                    <a:pt x="113148" y="53772"/>
                  </a:cubicBezTo>
                  <a:cubicBezTo>
                    <a:pt x="112414" y="52705"/>
                    <a:pt x="111413" y="51938"/>
                    <a:pt x="111113" y="51737"/>
                  </a:cubicBezTo>
                  <a:cubicBezTo>
                    <a:pt x="110679" y="50970"/>
                    <a:pt x="107110" y="44799"/>
                    <a:pt x="106009" y="40763"/>
                  </a:cubicBezTo>
                  <a:cubicBezTo>
                    <a:pt x="105409" y="38495"/>
                    <a:pt x="105576" y="34025"/>
                    <a:pt x="105709" y="30122"/>
                  </a:cubicBezTo>
                  <a:cubicBezTo>
                    <a:pt x="105742" y="29688"/>
                    <a:pt x="105742" y="29255"/>
                    <a:pt x="105776" y="28854"/>
                  </a:cubicBezTo>
                  <a:cubicBezTo>
                    <a:pt x="106409" y="28287"/>
                    <a:pt x="106943" y="27620"/>
                    <a:pt x="107377" y="26953"/>
                  </a:cubicBezTo>
                  <a:cubicBezTo>
                    <a:pt x="113548" y="16779"/>
                    <a:pt x="117617" y="14644"/>
                    <a:pt x="119919" y="14644"/>
                  </a:cubicBezTo>
                  <a:cubicBezTo>
                    <a:pt x="120419" y="14644"/>
                    <a:pt x="120920" y="14744"/>
                    <a:pt x="121387" y="14944"/>
                  </a:cubicBezTo>
                  <a:cubicBezTo>
                    <a:pt x="122721" y="15578"/>
                    <a:pt x="123955" y="15912"/>
                    <a:pt x="125056" y="15912"/>
                  </a:cubicBezTo>
                  <a:cubicBezTo>
                    <a:pt x="126757" y="15912"/>
                    <a:pt x="127992" y="15178"/>
                    <a:pt x="128692" y="13810"/>
                  </a:cubicBezTo>
                  <a:cubicBezTo>
                    <a:pt x="128792" y="13744"/>
                    <a:pt x="128892" y="13677"/>
                    <a:pt x="128992" y="13577"/>
                  </a:cubicBezTo>
                  <a:cubicBezTo>
                    <a:pt x="129226" y="13277"/>
                    <a:pt x="129126" y="12976"/>
                    <a:pt x="129092" y="12810"/>
                  </a:cubicBezTo>
                  <a:cubicBezTo>
                    <a:pt x="129092" y="12776"/>
                    <a:pt x="129126" y="12743"/>
                    <a:pt x="129126" y="12676"/>
                  </a:cubicBezTo>
                  <a:lnTo>
                    <a:pt x="129159" y="12509"/>
                  </a:lnTo>
                  <a:lnTo>
                    <a:pt x="129092" y="12376"/>
                  </a:lnTo>
                  <a:lnTo>
                    <a:pt x="129026" y="12276"/>
                  </a:lnTo>
                  <a:cubicBezTo>
                    <a:pt x="129026" y="12209"/>
                    <a:pt x="129026" y="12142"/>
                    <a:pt x="128992" y="12076"/>
                  </a:cubicBezTo>
                  <a:cubicBezTo>
                    <a:pt x="128959" y="11842"/>
                    <a:pt x="128892" y="11575"/>
                    <a:pt x="128792" y="11342"/>
                  </a:cubicBezTo>
                  <a:lnTo>
                    <a:pt x="128792" y="11309"/>
                  </a:lnTo>
                  <a:cubicBezTo>
                    <a:pt x="128725" y="11075"/>
                    <a:pt x="128625" y="10808"/>
                    <a:pt x="128459" y="10608"/>
                  </a:cubicBezTo>
                  <a:cubicBezTo>
                    <a:pt x="128292" y="10375"/>
                    <a:pt x="128058" y="10274"/>
                    <a:pt x="127791" y="10274"/>
                  </a:cubicBezTo>
                  <a:lnTo>
                    <a:pt x="127725" y="10274"/>
                  </a:lnTo>
                  <a:cubicBezTo>
                    <a:pt x="126991" y="9174"/>
                    <a:pt x="126257" y="8140"/>
                    <a:pt x="125490" y="7206"/>
                  </a:cubicBezTo>
                  <a:lnTo>
                    <a:pt x="125356" y="7306"/>
                  </a:lnTo>
                  <a:lnTo>
                    <a:pt x="125390" y="7239"/>
                  </a:lnTo>
                  <a:lnTo>
                    <a:pt x="125490" y="7172"/>
                  </a:lnTo>
                  <a:cubicBezTo>
                    <a:pt x="125456" y="7139"/>
                    <a:pt x="125423" y="7106"/>
                    <a:pt x="125390" y="7072"/>
                  </a:cubicBezTo>
                  <a:lnTo>
                    <a:pt x="125390" y="7039"/>
                  </a:lnTo>
                  <a:cubicBezTo>
                    <a:pt x="123355" y="4470"/>
                    <a:pt x="121520" y="2802"/>
                    <a:pt x="119919" y="2035"/>
                  </a:cubicBezTo>
                  <a:cubicBezTo>
                    <a:pt x="119786" y="868"/>
                    <a:pt x="118852" y="0"/>
                    <a:pt x="117751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8"/>
            <p:cNvSpPr/>
            <p:nvPr/>
          </p:nvSpPr>
          <p:spPr>
            <a:xfrm>
              <a:off x="2900575" y="1250500"/>
              <a:ext cx="402825" cy="766525"/>
            </a:xfrm>
            <a:custGeom>
              <a:avLst/>
              <a:gdLst/>
              <a:ahLst/>
              <a:cxnLst/>
              <a:rect l="l" t="t" r="r" b="b"/>
              <a:pathLst>
                <a:path w="16113" h="30661" extrusionOk="0">
                  <a:moveTo>
                    <a:pt x="11142" y="1"/>
                  </a:moveTo>
                  <a:lnTo>
                    <a:pt x="1" y="2569"/>
                  </a:lnTo>
                  <a:cubicBezTo>
                    <a:pt x="1" y="2569"/>
                    <a:pt x="4971" y="8740"/>
                    <a:pt x="4370" y="11342"/>
                  </a:cubicBezTo>
                  <a:cubicBezTo>
                    <a:pt x="3770" y="13911"/>
                    <a:pt x="2969" y="19715"/>
                    <a:pt x="4771" y="21683"/>
                  </a:cubicBezTo>
                  <a:cubicBezTo>
                    <a:pt x="6547" y="23657"/>
                    <a:pt x="12380" y="30660"/>
                    <a:pt x="13307" y="30660"/>
                  </a:cubicBezTo>
                  <a:cubicBezTo>
                    <a:pt x="13320" y="30660"/>
                    <a:pt x="13332" y="30659"/>
                    <a:pt x="13343" y="30656"/>
                  </a:cubicBezTo>
                  <a:cubicBezTo>
                    <a:pt x="14144" y="30456"/>
                    <a:pt x="16112" y="30056"/>
                    <a:pt x="15345" y="29055"/>
                  </a:cubicBezTo>
                  <a:cubicBezTo>
                    <a:pt x="14544" y="28054"/>
                    <a:pt x="9341" y="23684"/>
                    <a:pt x="9541" y="20882"/>
                  </a:cubicBezTo>
                  <a:cubicBezTo>
                    <a:pt x="9741" y="18114"/>
                    <a:pt x="11742" y="12543"/>
                    <a:pt x="12743" y="8140"/>
                  </a:cubicBezTo>
                  <a:cubicBezTo>
                    <a:pt x="13744" y="3770"/>
                    <a:pt x="11142" y="1"/>
                    <a:pt x="11142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8"/>
            <p:cNvSpPr/>
            <p:nvPr/>
          </p:nvSpPr>
          <p:spPr>
            <a:xfrm>
              <a:off x="3636925" y="1338925"/>
              <a:ext cx="383650" cy="677600"/>
            </a:xfrm>
            <a:custGeom>
              <a:avLst/>
              <a:gdLst/>
              <a:ahLst/>
              <a:cxnLst/>
              <a:rect l="l" t="t" r="r" b="b"/>
              <a:pathLst>
                <a:path w="15346" h="27104" extrusionOk="0">
                  <a:moveTo>
                    <a:pt x="10634" y="1"/>
                  </a:moveTo>
                  <a:cubicBezTo>
                    <a:pt x="7526" y="1"/>
                    <a:pt x="3804" y="433"/>
                    <a:pt x="3804" y="433"/>
                  </a:cubicBezTo>
                  <a:cubicBezTo>
                    <a:pt x="3804" y="433"/>
                    <a:pt x="4604" y="5203"/>
                    <a:pt x="3403" y="7805"/>
                  </a:cubicBezTo>
                  <a:cubicBezTo>
                    <a:pt x="2202" y="10374"/>
                    <a:pt x="601" y="15177"/>
                    <a:pt x="401" y="17545"/>
                  </a:cubicBezTo>
                  <a:cubicBezTo>
                    <a:pt x="201" y="19947"/>
                    <a:pt x="1" y="24117"/>
                    <a:pt x="601" y="25318"/>
                  </a:cubicBezTo>
                  <a:cubicBezTo>
                    <a:pt x="1023" y="26161"/>
                    <a:pt x="2334" y="27104"/>
                    <a:pt x="3077" y="27104"/>
                  </a:cubicBezTo>
                  <a:cubicBezTo>
                    <a:pt x="3391" y="27104"/>
                    <a:pt x="3603" y="26935"/>
                    <a:pt x="3603" y="26519"/>
                  </a:cubicBezTo>
                  <a:cubicBezTo>
                    <a:pt x="3603" y="25118"/>
                    <a:pt x="2002" y="22349"/>
                    <a:pt x="3804" y="20347"/>
                  </a:cubicBezTo>
                  <a:cubicBezTo>
                    <a:pt x="5605" y="18346"/>
                    <a:pt x="6572" y="16778"/>
                    <a:pt x="10175" y="11775"/>
                  </a:cubicBezTo>
                  <a:cubicBezTo>
                    <a:pt x="13744" y="6804"/>
                    <a:pt x="15345" y="2435"/>
                    <a:pt x="14745" y="833"/>
                  </a:cubicBezTo>
                  <a:cubicBezTo>
                    <a:pt x="14505" y="193"/>
                    <a:pt x="12706" y="1"/>
                    <a:pt x="10634" y="1"/>
                  </a:cubicBezTo>
                  <a:close/>
                </a:path>
              </a:pathLst>
            </a:custGeom>
            <a:solidFill>
              <a:srgbClr val="FF7F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8"/>
            <p:cNvSpPr/>
            <p:nvPr/>
          </p:nvSpPr>
          <p:spPr>
            <a:xfrm>
              <a:off x="1690400" y="636725"/>
              <a:ext cx="3201625" cy="1350325"/>
            </a:xfrm>
            <a:custGeom>
              <a:avLst/>
              <a:gdLst/>
              <a:ahLst/>
              <a:cxnLst/>
              <a:rect l="l" t="t" r="r" b="b"/>
              <a:pathLst>
                <a:path w="128065" h="54013" extrusionOk="0">
                  <a:moveTo>
                    <a:pt x="117090" y="1"/>
                  </a:moveTo>
                  <a:cubicBezTo>
                    <a:pt x="116156" y="1"/>
                    <a:pt x="115389" y="835"/>
                    <a:pt x="115355" y="1869"/>
                  </a:cubicBezTo>
                  <a:cubicBezTo>
                    <a:pt x="111853" y="2369"/>
                    <a:pt x="109084" y="2869"/>
                    <a:pt x="106149" y="4437"/>
                  </a:cubicBezTo>
                  <a:cubicBezTo>
                    <a:pt x="102780" y="6205"/>
                    <a:pt x="103580" y="7006"/>
                    <a:pt x="98577" y="7606"/>
                  </a:cubicBezTo>
                  <a:cubicBezTo>
                    <a:pt x="93606" y="8207"/>
                    <a:pt x="86835" y="9407"/>
                    <a:pt x="82665" y="11409"/>
                  </a:cubicBezTo>
                  <a:cubicBezTo>
                    <a:pt x="81448" y="11979"/>
                    <a:pt x="79531" y="12202"/>
                    <a:pt x="77387" y="12202"/>
                  </a:cubicBezTo>
                  <a:cubicBezTo>
                    <a:pt x="72131" y="12202"/>
                    <a:pt x="65514" y="10861"/>
                    <a:pt x="64519" y="10008"/>
                  </a:cubicBezTo>
                  <a:cubicBezTo>
                    <a:pt x="63627" y="9224"/>
                    <a:pt x="58815" y="7262"/>
                    <a:pt x="53920" y="7262"/>
                  </a:cubicBezTo>
                  <a:cubicBezTo>
                    <a:pt x="51313" y="7262"/>
                    <a:pt x="48681" y="7819"/>
                    <a:pt x="46606" y="9407"/>
                  </a:cubicBezTo>
                  <a:cubicBezTo>
                    <a:pt x="40635" y="13977"/>
                    <a:pt x="31862" y="23151"/>
                    <a:pt x="30662" y="25719"/>
                  </a:cubicBezTo>
                  <a:cubicBezTo>
                    <a:pt x="29494" y="28321"/>
                    <a:pt x="22122" y="37027"/>
                    <a:pt x="19520" y="41063"/>
                  </a:cubicBezTo>
                  <a:cubicBezTo>
                    <a:pt x="17489" y="44247"/>
                    <a:pt x="14218" y="50846"/>
                    <a:pt x="7504" y="50846"/>
                  </a:cubicBezTo>
                  <a:cubicBezTo>
                    <a:pt x="6830" y="50846"/>
                    <a:pt x="6122" y="50780"/>
                    <a:pt x="5377" y="50637"/>
                  </a:cubicBezTo>
                  <a:cubicBezTo>
                    <a:pt x="5377" y="50637"/>
                    <a:pt x="2208" y="49236"/>
                    <a:pt x="1407" y="48235"/>
                  </a:cubicBezTo>
                  <a:cubicBezTo>
                    <a:pt x="1296" y="48097"/>
                    <a:pt x="1186" y="48035"/>
                    <a:pt x="1081" y="48035"/>
                  </a:cubicBezTo>
                  <a:cubicBezTo>
                    <a:pt x="427" y="48035"/>
                    <a:pt x="0" y="50431"/>
                    <a:pt x="1207" y="51638"/>
                  </a:cubicBezTo>
                  <a:cubicBezTo>
                    <a:pt x="2112" y="52521"/>
                    <a:pt x="4759" y="53670"/>
                    <a:pt x="7805" y="53670"/>
                  </a:cubicBezTo>
                  <a:cubicBezTo>
                    <a:pt x="9473" y="53670"/>
                    <a:pt x="11261" y="53326"/>
                    <a:pt x="12949" y="52405"/>
                  </a:cubicBezTo>
                  <a:cubicBezTo>
                    <a:pt x="18653" y="49336"/>
                    <a:pt x="24490" y="38662"/>
                    <a:pt x="26092" y="36093"/>
                  </a:cubicBezTo>
                  <a:cubicBezTo>
                    <a:pt x="27693" y="33491"/>
                    <a:pt x="38634" y="19948"/>
                    <a:pt x="39835" y="19748"/>
                  </a:cubicBezTo>
                  <a:cubicBezTo>
                    <a:pt x="39846" y="19746"/>
                    <a:pt x="39857" y="19745"/>
                    <a:pt x="39868" y="19745"/>
                  </a:cubicBezTo>
                  <a:cubicBezTo>
                    <a:pt x="40964" y="19745"/>
                    <a:pt x="37245" y="29949"/>
                    <a:pt x="35065" y="32691"/>
                  </a:cubicBezTo>
                  <a:cubicBezTo>
                    <a:pt x="32863" y="35493"/>
                    <a:pt x="30094" y="38862"/>
                    <a:pt x="28293" y="40863"/>
                  </a:cubicBezTo>
                  <a:cubicBezTo>
                    <a:pt x="26492" y="42865"/>
                    <a:pt x="23323" y="51438"/>
                    <a:pt x="23923" y="53005"/>
                  </a:cubicBezTo>
                  <a:cubicBezTo>
                    <a:pt x="24184" y="53741"/>
                    <a:pt x="24790" y="54012"/>
                    <a:pt x="25447" y="54012"/>
                  </a:cubicBezTo>
                  <a:cubicBezTo>
                    <a:pt x="26218" y="54012"/>
                    <a:pt x="27060" y="53638"/>
                    <a:pt x="27493" y="53206"/>
                  </a:cubicBezTo>
                  <a:cubicBezTo>
                    <a:pt x="27493" y="53206"/>
                    <a:pt x="32463" y="40863"/>
                    <a:pt x="39034" y="38095"/>
                  </a:cubicBezTo>
                  <a:cubicBezTo>
                    <a:pt x="45606" y="35293"/>
                    <a:pt x="49408" y="32291"/>
                    <a:pt x="51376" y="30923"/>
                  </a:cubicBezTo>
                  <a:cubicBezTo>
                    <a:pt x="52694" y="30001"/>
                    <a:pt x="56426" y="29425"/>
                    <a:pt x="60240" y="29425"/>
                  </a:cubicBezTo>
                  <a:cubicBezTo>
                    <a:pt x="62220" y="29425"/>
                    <a:pt x="64222" y="29580"/>
                    <a:pt x="65920" y="29922"/>
                  </a:cubicBezTo>
                  <a:cubicBezTo>
                    <a:pt x="68609" y="30464"/>
                    <a:pt x="78414" y="32342"/>
                    <a:pt x="87827" y="32342"/>
                  </a:cubicBezTo>
                  <a:cubicBezTo>
                    <a:pt x="95813" y="32342"/>
                    <a:pt x="103516" y="30990"/>
                    <a:pt x="106349" y="26320"/>
                  </a:cubicBezTo>
                  <a:cubicBezTo>
                    <a:pt x="111589" y="17709"/>
                    <a:pt x="115963" y="13813"/>
                    <a:pt x="119246" y="13813"/>
                  </a:cubicBezTo>
                  <a:cubicBezTo>
                    <a:pt x="119830" y="13813"/>
                    <a:pt x="120379" y="13936"/>
                    <a:pt x="120893" y="14178"/>
                  </a:cubicBezTo>
                  <a:cubicBezTo>
                    <a:pt x="122147" y="14774"/>
                    <a:pt x="123350" y="15092"/>
                    <a:pt x="124408" y="15092"/>
                  </a:cubicBezTo>
                  <a:cubicBezTo>
                    <a:pt x="126192" y="15092"/>
                    <a:pt x="127562" y="14186"/>
                    <a:pt x="128064" y="12176"/>
                  </a:cubicBezTo>
                  <a:cubicBezTo>
                    <a:pt x="128064" y="12176"/>
                    <a:pt x="123061" y="3670"/>
                    <a:pt x="118858" y="1935"/>
                  </a:cubicBezTo>
                  <a:cubicBezTo>
                    <a:pt x="118824" y="868"/>
                    <a:pt x="118057" y="1"/>
                    <a:pt x="117090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8"/>
            <p:cNvSpPr/>
            <p:nvPr/>
          </p:nvSpPr>
          <p:spPr>
            <a:xfrm>
              <a:off x="4570925" y="718425"/>
              <a:ext cx="236025" cy="95125"/>
            </a:xfrm>
            <a:custGeom>
              <a:avLst/>
              <a:gdLst/>
              <a:ahLst/>
              <a:cxnLst/>
              <a:rect l="l" t="t" r="r" b="b"/>
              <a:pathLst>
                <a:path w="9441" h="3805" extrusionOk="0">
                  <a:moveTo>
                    <a:pt x="3505" y="0"/>
                  </a:moveTo>
                  <a:cubicBezTo>
                    <a:pt x="3410" y="0"/>
                    <a:pt x="3319" y="11"/>
                    <a:pt x="3237" y="35"/>
                  </a:cubicBezTo>
                  <a:cubicBezTo>
                    <a:pt x="2703" y="135"/>
                    <a:pt x="2269" y="335"/>
                    <a:pt x="1802" y="569"/>
                  </a:cubicBezTo>
                  <a:cubicBezTo>
                    <a:pt x="1369" y="802"/>
                    <a:pt x="968" y="1103"/>
                    <a:pt x="635" y="1469"/>
                  </a:cubicBezTo>
                  <a:cubicBezTo>
                    <a:pt x="268" y="1836"/>
                    <a:pt x="34" y="2303"/>
                    <a:pt x="1" y="2804"/>
                  </a:cubicBezTo>
                  <a:cubicBezTo>
                    <a:pt x="101" y="2303"/>
                    <a:pt x="368" y="1903"/>
                    <a:pt x="735" y="1570"/>
                  </a:cubicBezTo>
                  <a:cubicBezTo>
                    <a:pt x="1068" y="1236"/>
                    <a:pt x="1502" y="1002"/>
                    <a:pt x="1936" y="802"/>
                  </a:cubicBezTo>
                  <a:cubicBezTo>
                    <a:pt x="2369" y="602"/>
                    <a:pt x="2836" y="402"/>
                    <a:pt x="3270" y="302"/>
                  </a:cubicBezTo>
                  <a:cubicBezTo>
                    <a:pt x="3328" y="294"/>
                    <a:pt x="3385" y="289"/>
                    <a:pt x="3439" y="289"/>
                  </a:cubicBezTo>
                  <a:cubicBezTo>
                    <a:pt x="3603" y="289"/>
                    <a:pt x="3754" y="327"/>
                    <a:pt x="3904" y="402"/>
                  </a:cubicBezTo>
                  <a:cubicBezTo>
                    <a:pt x="4104" y="469"/>
                    <a:pt x="4271" y="636"/>
                    <a:pt x="4471" y="802"/>
                  </a:cubicBezTo>
                  <a:cubicBezTo>
                    <a:pt x="5205" y="1403"/>
                    <a:pt x="5938" y="2103"/>
                    <a:pt x="6739" y="2670"/>
                  </a:cubicBezTo>
                  <a:cubicBezTo>
                    <a:pt x="7139" y="2937"/>
                    <a:pt x="7573" y="3204"/>
                    <a:pt x="8040" y="3404"/>
                  </a:cubicBezTo>
                  <a:cubicBezTo>
                    <a:pt x="8474" y="3604"/>
                    <a:pt x="8974" y="3738"/>
                    <a:pt x="9441" y="3804"/>
                  </a:cubicBezTo>
                  <a:cubicBezTo>
                    <a:pt x="8507" y="3538"/>
                    <a:pt x="7640" y="3037"/>
                    <a:pt x="6906" y="2437"/>
                  </a:cubicBezTo>
                  <a:cubicBezTo>
                    <a:pt x="6139" y="1870"/>
                    <a:pt x="5405" y="1203"/>
                    <a:pt x="4671" y="535"/>
                  </a:cubicBezTo>
                  <a:cubicBezTo>
                    <a:pt x="4471" y="369"/>
                    <a:pt x="4271" y="202"/>
                    <a:pt x="4037" y="102"/>
                  </a:cubicBezTo>
                  <a:cubicBezTo>
                    <a:pt x="3865" y="37"/>
                    <a:pt x="3679" y="0"/>
                    <a:pt x="350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8"/>
            <p:cNvSpPr/>
            <p:nvPr/>
          </p:nvSpPr>
          <p:spPr>
            <a:xfrm>
              <a:off x="4496725" y="717250"/>
              <a:ext cx="38375" cy="28750"/>
            </a:xfrm>
            <a:custGeom>
              <a:avLst/>
              <a:gdLst/>
              <a:ahLst/>
              <a:cxnLst/>
              <a:rect l="l" t="t" r="r" b="b"/>
              <a:pathLst>
                <a:path w="1535" h="1150" extrusionOk="0">
                  <a:moveTo>
                    <a:pt x="862" y="1"/>
                  </a:moveTo>
                  <a:cubicBezTo>
                    <a:pt x="702" y="1"/>
                    <a:pt x="530" y="71"/>
                    <a:pt x="400" y="182"/>
                  </a:cubicBezTo>
                  <a:cubicBezTo>
                    <a:pt x="367" y="249"/>
                    <a:pt x="300" y="316"/>
                    <a:pt x="267" y="382"/>
                  </a:cubicBezTo>
                  <a:cubicBezTo>
                    <a:pt x="200" y="449"/>
                    <a:pt x="134" y="549"/>
                    <a:pt x="67" y="649"/>
                  </a:cubicBezTo>
                  <a:cubicBezTo>
                    <a:pt x="0" y="749"/>
                    <a:pt x="67" y="849"/>
                    <a:pt x="134" y="916"/>
                  </a:cubicBezTo>
                  <a:cubicBezTo>
                    <a:pt x="267" y="1016"/>
                    <a:pt x="434" y="1049"/>
                    <a:pt x="601" y="1083"/>
                  </a:cubicBezTo>
                  <a:cubicBezTo>
                    <a:pt x="701" y="1116"/>
                    <a:pt x="801" y="1150"/>
                    <a:pt x="901" y="1150"/>
                  </a:cubicBezTo>
                  <a:cubicBezTo>
                    <a:pt x="1101" y="1150"/>
                    <a:pt x="1301" y="1049"/>
                    <a:pt x="1401" y="916"/>
                  </a:cubicBezTo>
                  <a:cubicBezTo>
                    <a:pt x="1468" y="816"/>
                    <a:pt x="1468" y="749"/>
                    <a:pt x="1468" y="649"/>
                  </a:cubicBezTo>
                  <a:cubicBezTo>
                    <a:pt x="1535" y="549"/>
                    <a:pt x="1501" y="416"/>
                    <a:pt x="1401" y="316"/>
                  </a:cubicBezTo>
                  <a:cubicBezTo>
                    <a:pt x="1368" y="249"/>
                    <a:pt x="1301" y="249"/>
                    <a:pt x="1234" y="216"/>
                  </a:cubicBezTo>
                  <a:cubicBezTo>
                    <a:pt x="1234" y="182"/>
                    <a:pt x="1201" y="182"/>
                    <a:pt x="1201" y="149"/>
                  </a:cubicBezTo>
                  <a:cubicBezTo>
                    <a:pt x="1112" y="45"/>
                    <a:pt x="991" y="1"/>
                    <a:pt x="862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8"/>
            <p:cNvSpPr/>
            <p:nvPr/>
          </p:nvSpPr>
          <p:spPr>
            <a:xfrm>
              <a:off x="4486700" y="784325"/>
              <a:ext cx="25875" cy="24225"/>
            </a:xfrm>
            <a:custGeom>
              <a:avLst/>
              <a:gdLst/>
              <a:ahLst/>
              <a:cxnLst/>
              <a:rect l="l" t="t" r="r" b="b"/>
              <a:pathLst>
                <a:path w="1035" h="969" extrusionOk="0">
                  <a:moveTo>
                    <a:pt x="601" y="1"/>
                  </a:moveTo>
                  <a:cubicBezTo>
                    <a:pt x="501" y="1"/>
                    <a:pt x="434" y="1"/>
                    <a:pt x="334" y="34"/>
                  </a:cubicBezTo>
                  <a:cubicBezTo>
                    <a:pt x="268" y="34"/>
                    <a:pt x="168" y="101"/>
                    <a:pt x="134" y="168"/>
                  </a:cubicBezTo>
                  <a:cubicBezTo>
                    <a:pt x="68" y="201"/>
                    <a:pt x="34" y="301"/>
                    <a:pt x="34" y="368"/>
                  </a:cubicBezTo>
                  <a:cubicBezTo>
                    <a:pt x="1" y="468"/>
                    <a:pt x="1" y="535"/>
                    <a:pt x="34" y="635"/>
                  </a:cubicBezTo>
                  <a:cubicBezTo>
                    <a:pt x="68" y="668"/>
                    <a:pt x="68" y="735"/>
                    <a:pt x="101" y="768"/>
                  </a:cubicBezTo>
                  <a:cubicBezTo>
                    <a:pt x="101" y="768"/>
                    <a:pt x="101" y="802"/>
                    <a:pt x="101" y="802"/>
                  </a:cubicBezTo>
                  <a:cubicBezTo>
                    <a:pt x="134" y="835"/>
                    <a:pt x="168" y="902"/>
                    <a:pt x="201" y="935"/>
                  </a:cubicBezTo>
                  <a:cubicBezTo>
                    <a:pt x="223" y="935"/>
                    <a:pt x="260" y="950"/>
                    <a:pt x="302" y="950"/>
                  </a:cubicBezTo>
                  <a:cubicBezTo>
                    <a:pt x="323" y="950"/>
                    <a:pt x="346" y="946"/>
                    <a:pt x="368" y="935"/>
                  </a:cubicBezTo>
                  <a:cubicBezTo>
                    <a:pt x="368" y="935"/>
                    <a:pt x="368" y="968"/>
                    <a:pt x="368" y="968"/>
                  </a:cubicBezTo>
                  <a:cubicBezTo>
                    <a:pt x="468" y="968"/>
                    <a:pt x="568" y="968"/>
                    <a:pt x="635" y="935"/>
                  </a:cubicBezTo>
                  <a:cubicBezTo>
                    <a:pt x="735" y="902"/>
                    <a:pt x="801" y="868"/>
                    <a:pt x="868" y="802"/>
                  </a:cubicBezTo>
                  <a:cubicBezTo>
                    <a:pt x="868" y="768"/>
                    <a:pt x="868" y="768"/>
                    <a:pt x="868" y="768"/>
                  </a:cubicBezTo>
                  <a:lnTo>
                    <a:pt x="901" y="768"/>
                  </a:lnTo>
                  <a:cubicBezTo>
                    <a:pt x="935" y="701"/>
                    <a:pt x="1002" y="635"/>
                    <a:pt x="1002" y="568"/>
                  </a:cubicBezTo>
                  <a:cubicBezTo>
                    <a:pt x="1002" y="535"/>
                    <a:pt x="1035" y="501"/>
                    <a:pt x="1035" y="435"/>
                  </a:cubicBezTo>
                  <a:cubicBezTo>
                    <a:pt x="1002" y="401"/>
                    <a:pt x="1002" y="335"/>
                    <a:pt x="968" y="301"/>
                  </a:cubicBezTo>
                  <a:cubicBezTo>
                    <a:pt x="968" y="268"/>
                    <a:pt x="935" y="234"/>
                    <a:pt x="901" y="234"/>
                  </a:cubicBezTo>
                  <a:cubicBezTo>
                    <a:pt x="868" y="168"/>
                    <a:pt x="835" y="134"/>
                    <a:pt x="768" y="68"/>
                  </a:cubicBezTo>
                  <a:cubicBezTo>
                    <a:pt x="735" y="68"/>
                    <a:pt x="701" y="34"/>
                    <a:pt x="668" y="34"/>
                  </a:cubicBezTo>
                  <a:cubicBezTo>
                    <a:pt x="635" y="34"/>
                    <a:pt x="601" y="1"/>
                    <a:pt x="60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8"/>
            <p:cNvSpPr/>
            <p:nvPr/>
          </p:nvSpPr>
          <p:spPr>
            <a:xfrm>
              <a:off x="4496725" y="855850"/>
              <a:ext cx="35875" cy="32050"/>
            </a:xfrm>
            <a:custGeom>
              <a:avLst/>
              <a:gdLst/>
              <a:ahLst/>
              <a:cxnLst/>
              <a:rect l="l" t="t" r="r" b="b"/>
              <a:pathLst>
                <a:path w="1435" h="1282" extrusionOk="0">
                  <a:moveTo>
                    <a:pt x="617" y="0"/>
                  </a:moveTo>
                  <a:cubicBezTo>
                    <a:pt x="509" y="0"/>
                    <a:pt x="400" y="25"/>
                    <a:pt x="300" y="75"/>
                  </a:cubicBezTo>
                  <a:cubicBezTo>
                    <a:pt x="134" y="209"/>
                    <a:pt x="0" y="409"/>
                    <a:pt x="33" y="609"/>
                  </a:cubicBezTo>
                  <a:cubicBezTo>
                    <a:pt x="33" y="709"/>
                    <a:pt x="100" y="809"/>
                    <a:pt x="200" y="843"/>
                  </a:cubicBezTo>
                  <a:cubicBezTo>
                    <a:pt x="267" y="909"/>
                    <a:pt x="300" y="976"/>
                    <a:pt x="367" y="1043"/>
                  </a:cubicBezTo>
                  <a:cubicBezTo>
                    <a:pt x="500" y="1176"/>
                    <a:pt x="667" y="1276"/>
                    <a:pt x="867" y="1276"/>
                  </a:cubicBezTo>
                  <a:cubicBezTo>
                    <a:pt x="892" y="1280"/>
                    <a:pt x="915" y="1281"/>
                    <a:pt x="938" y="1281"/>
                  </a:cubicBezTo>
                  <a:cubicBezTo>
                    <a:pt x="1135" y="1281"/>
                    <a:pt x="1278" y="1156"/>
                    <a:pt x="1368" y="976"/>
                  </a:cubicBezTo>
                  <a:cubicBezTo>
                    <a:pt x="1434" y="776"/>
                    <a:pt x="1368" y="576"/>
                    <a:pt x="1301" y="409"/>
                  </a:cubicBezTo>
                  <a:cubicBezTo>
                    <a:pt x="1201" y="276"/>
                    <a:pt x="1068" y="142"/>
                    <a:pt x="934" y="75"/>
                  </a:cubicBezTo>
                  <a:cubicBezTo>
                    <a:pt x="834" y="25"/>
                    <a:pt x="726" y="0"/>
                    <a:pt x="61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8"/>
            <p:cNvSpPr/>
            <p:nvPr/>
          </p:nvSpPr>
          <p:spPr>
            <a:xfrm>
              <a:off x="4535900" y="814350"/>
              <a:ext cx="22550" cy="19550"/>
            </a:xfrm>
            <a:custGeom>
              <a:avLst/>
              <a:gdLst/>
              <a:ahLst/>
              <a:cxnLst/>
              <a:rect l="l" t="t" r="r" b="b"/>
              <a:pathLst>
                <a:path w="902" h="782" extrusionOk="0">
                  <a:moveTo>
                    <a:pt x="435" y="1"/>
                  </a:moveTo>
                  <a:cubicBezTo>
                    <a:pt x="368" y="1"/>
                    <a:pt x="301" y="1"/>
                    <a:pt x="268" y="34"/>
                  </a:cubicBezTo>
                  <a:lnTo>
                    <a:pt x="201" y="34"/>
                  </a:lnTo>
                  <a:cubicBezTo>
                    <a:pt x="168" y="68"/>
                    <a:pt x="168" y="68"/>
                    <a:pt x="134" y="68"/>
                  </a:cubicBezTo>
                  <a:cubicBezTo>
                    <a:pt x="134" y="101"/>
                    <a:pt x="101" y="101"/>
                    <a:pt x="101" y="134"/>
                  </a:cubicBezTo>
                  <a:cubicBezTo>
                    <a:pt x="68" y="168"/>
                    <a:pt x="34" y="201"/>
                    <a:pt x="1" y="234"/>
                  </a:cubicBezTo>
                  <a:cubicBezTo>
                    <a:pt x="1" y="301"/>
                    <a:pt x="1" y="368"/>
                    <a:pt x="1" y="434"/>
                  </a:cubicBezTo>
                  <a:cubicBezTo>
                    <a:pt x="34" y="568"/>
                    <a:pt x="134" y="668"/>
                    <a:pt x="268" y="701"/>
                  </a:cubicBezTo>
                  <a:cubicBezTo>
                    <a:pt x="268" y="735"/>
                    <a:pt x="301" y="735"/>
                    <a:pt x="301" y="735"/>
                  </a:cubicBezTo>
                  <a:cubicBezTo>
                    <a:pt x="334" y="735"/>
                    <a:pt x="368" y="768"/>
                    <a:pt x="401" y="768"/>
                  </a:cubicBezTo>
                  <a:cubicBezTo>
                    <a:pt x="431" y="778"/>
                    <a:pt x="463" y="782"/>
                    <a:pt x="496" y="782"/>
                  </a:cubicBezTo>
                  <a:cubicBezTo>
                    <a:pt x="577" y="782"/>
                    <a:pt x="664" y="758"/>
                    <a:pt x="735" y="735"/>
                  </a:cubicBezTo>
                  <a:cubicBezTo>
                    <a:pt x="768" y="701"/>
                    <a:pt x="835" y="635"/>
                    <a:pt x="835" y="601"/>
                  </a:cubicBezTo>
                  <a:cubicBezTo>
                    <a:pt x="902" y="501"/>
                    <a:pt x="902" y="434"/>
                    <a:pt x="868" y="334"/>
                  </a:cubicBezTo>
                  <a:cubicBezTo>
                    <a:pt x="868" y="301"/>
                    <a:pt x="868" y="268"/>
                    <a:pt x="835" y="234"/>
                  </a:cubicBezTo>
                  <a:cubicBezTo>
                    <a:pt x="835" y="201"/>
                    <a:pt x="801" y="168"/>
                    <a:pt x="768" y="168"/>
                  </a:cubicBezTo>
                  <a:cubicBezTo>
                    <a:pt x="735" y="101"/>
                    <a:pt x="701" y="68"/>
                    <a:pt x="635" y="68"/>
                  </a:cubicBezTo>
                  <a:cubicBezTo>
                    <a:pt x="568" y="34"/>
                    <a:pt x="501" y="1"/>
                    <a:pt x="43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58"/>
            <p:cNvSpPr/>
            <p:nvPr/>
          </p:nvSpPr>
          <p:spPr>
            <a:xfrm>
              <a:off x="4050575" y="1196425"/>
              <a:ext cx="457850" cy="805800"/>
            </a:xfrm>
            <a:custGeom>
              <a:avLst/>
              <a:gdLst/>
              <a:ahLst/>
              <a:cxnLst/>
              <a:rect l="l" t="t" r="r" b="b"/>
              <a:pathLst>
                <a:path w="18314" h="32232" extrusionOk="0">
                  <a:moveTo>
                    <a:pt x="9401" y="1"/>
                  </a:moveTo>
                  <a:cubicBezTo>
                    <a:pt x="7173" y="1"/>
                    <a:pt x="400" y="4332"/>
                    <a:pt x="400" y="4332"/>
                  </a:cubicBezTo>
                  <a:cubicBezTo>
                    <a:pt x="400" y="4332"/>
                    <a:pt x="0" y="11704"/>
                    <a:pt x="2202" y="15106"/>
                  </a:cubicBezTo>
                  <a:cubicBezTo>
                    <a:pt x="4370" y="18475"/>
                    <a:pt x="7972" y="21277"/>
                    <a:pt x="8773" y="23245"/>
                  </a:cubicBezTo>
                  <a:cubicBezTo>
                    <a:pt x="9540" y="25247"/>
                    <a:pt x="13343" y="32219"/>
                    <a:pt x="14744" y="32219"/>
                  </a:cubicBezTo>
                  <a:cubicBezTo>
                    <a:pt x="15094" y="32219"/>
                    <a:pt x="15505" y="32231"/>
                    <a:pt x="15911" y="32231"/>
                  </a:cubicBezTo>
                  <a:cubicBezTo>
                    <a:pt x="17131" y="32231"/>
                    <a:pt x="18313" y="32118"/>
                    <a:pt x="17713" y="31218"/>
                  </a:cubicBezTo>
                  <a:cubicBezTo>
                    <a:pt x="16912" y="30017"/>
                    <a:pt x="15745" y="29250"/>
                    <a:pt x="15745" y="29250"/>
                  </a:cubicBezTo>
                  <a:cubicBezTo>
                    <a:pt x="15745" y="29250"/>
                    <a:pt x="11742" y="22478"/>
                    <a:pt x="10541" y="18075"/>
                  </a:cubicBezTo>
                  <a:cubicBezTo>
                    <a:pt x="9373" y="13705"/>
                    <a:pt x="11008" y="1630"/>
                    <a:pt x="10007" y="229"/>
                  </a:cubicBezTo>
                  <a:cubicBezTo>
                    <a:pt x="9894" y="71"/>
                    <a:pt x="9684" y="1"/>
                    <a:pt x="9401" y="1"/>
                  </a:cubicBezTo>
                  <a:close/>
                </a:path>
              </a:pathLst>
            </a:custGeom>
            <a:solidFill>
              <a:srgbClr val="FFA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58"/>
            <p:cNvSpPr/>
            <p:nvPr/>
          </p:nvSpPr>
          <p:spPr>
            <a:xfrm>
              <a:off x="1684700" y="1813025"/>
              <a:ext cx="128450" cy="143850"/>
            </a:xfrm>
            <a:custGeom>
              <a:avLst/>
              <a:gdLst/>
              <a:ahLst/>
              <a:cxnLst/>
              <a:rect l="l" t="t" r="r" b="b"/>
              <a:pathLst>
                <a:path w="5138" h="5754" extrusionOk="0">
                  <a:moveTo>
                    <a:pt x="1330" y="1"/>
                  </a:moveTo>
                  <a:cubicBezTo>
                    <a:pt x="1141" y="1"/>
                    <a:pt x="976" y="146"/>
                    <a:pt x="835" y="316"/>
                  </a:cubicBezTo>
                  <a:cubicBezTo>
                    <a:pt x="234" y="1083"/>
                    <a:pt x="1" y="2117"/>
                    <a:pt x="234" y="3085"/>
                  </a:cubicBezTo>
                  <a:cubicBezTo>
                    <a:pt x="468" y="4019"/>
                    <a:pt x="1135" y="4853"/>
                    <a:pt x="2036" y="5286"/>
                  </a:cubicBezTo>
                  <a:cubicBezTo>
                    <a:pt x="2703" y="5620"/>
                    <a:pt x="3503" y="5687"/>
                    <a:pt x="4271" y="5753"/>
                  </a:cubicBezTo>
                  <a:cubicBezTo>
                    <a:pt x="4371" y="5753"/>
                    <a:pt x="4471" y="5753"/>
                    <a:pt x="4571" y="5720"/>
                  </a:cubicBezTo>
                  <a:cubicBezTo>
                    <a:pt x="4637" y="5687"/>
                    <a:pt x="4704" y="5586"/>
                    <a:pt x="4771" y="5486"/>
                  </a:cubicBezTo>
                  <a:cubicBezTo>
                    <a:pt x="5071" y="4853"/>
                    <a:pt x="5138" y="4119"/>
                    <a:pt x="5004" y="3452"/>
                  </a:cubicBezTo>
                  <a:cubicBezTo>
                    <a:pt x="4920" y="3430"/>
                    <a:pt x="4836" y="3396"/>
                    <a:pt x="4751" y="3365"/>
                  </a:cubicBezTo>
                  <a:lnTo>
                    <a:pt x="4751" y="3365"/>
                  </a:lnTo>
                  <a:cubicBezTo>
                    <a:pt x="3714" y="2325"/>
                    <a:pt x="2707" y="1255"/>
                    <a:pt x="1669" y="216"/>
                  </a:cubicBezTo>
                  <a:cubicBezTo>
                    <a:pt x="1602" y="116"/>
                    <a:pt x="1535" y="49"/>
                    <a:pt x="1435" y="16"/>
                  </a:cubicBezTo>
                  <a:cubicBezTo>
                    <a:pt x="1399" y="6"/>
                    <a:pt x="1365" y="1"/>
                    <a:pt x="133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58"/>
            <p:cNvSpPr/>
            <p:nvPr/>
          </p:nvSpPr>
          <p:spPr>
            <a:xfrm>
              <a:off x="4827775" y="893625"/>
              <a:ext cx="65925" cy="73600"/>
            </a:xfrm>
            <a:custGeom>
              <a:avLst/>
              <a:gdLst/>
              <a:ahLst/>
              <a:cxnLst/>
              <a:rect l="l" t="t" r="r" b="b"/>
              <a:pathLst>
                <a:path w="2637" h="2944" extrusionOk="0">
                  <a:moveTo>
                    <a:pt x="2069" y="2334"/>
                  </a:moveTo>
                  <a:cubicBezTo>
                    <a:pt x="2102" y="2367"/>
                    <a:pt x="2136" y="2367"/>
                    <a:pt x="2136" y="2367"/>
                  </a:cubicBezTo>
                  <a:cubicBezTo>
                    <a:pt x="2136" y="2367"/>
                    <a:pt x="2136" y="2367"/>
                    <a:pt x="2136" y="2400"/>
                  </a:cubicBezTo>
                  <a:cubicBezTo>
                    <a:pt x="2102" y="2400"/>
                    <a:pt x="2069" y="2400"/>
                    <a:pt x="2036" y="2434"/>
                  </a:cubicBezTo>
                  <a:cubicBezTo>
                    <a:pt x="2069" y="2400"/>
                    <a:pt x="2069" y="2400"/>
                    <a:pt x="2069" y="2367"/>
                  </a:cubicBezTo>
                  <a:cubicBezTo>
                    <a:pt x="2069" y="2367"/>
                    <a:pt x="2069" y="2367"/>
                    <a:pt x="2069" y="2334"/>
                  </a:cubicBezTo>
                  <a:close/>
                  <a:moveTo>
                    <a:pt x="1655" y="1"/>
                  </a:moveTo>
                  <a:cubicBezTo>
                    <a:pt x="1509" y="1"/>
                    <a:pt x="1350" y="73"/>
                    <a:pt x="1202" y="166"/>
                  </a:cubicBezTo>
                  <a:cubicBezTo>
                    <a:pt x="601" y="266"/>
                    <a:pt x="101" y="733"/>
                    <a:pt x="34" y="1366"/>
                  </a:cubicBezTo>
                  <a:cubicBezTo>
                    <a:pt x="1" y="1767"/>
                    <a:pt x="134" y="2200"/>
                    <a:pt x="401" y="2501"/>
                  </a:cubicBezTo>
                  <a:cubicBezTo>
                    <a:pt x="668" y="2801"/>
                    <a:pt x="1102" y="2934"/>
                    <a:pt x="1469" y="2934"/>
                  </a:cubicBezTo>
                  <a:cubicBezTo>
                    <a:pt x="1505" y="2940"/>
                    <a:pt x="1542" y="2943"/>
                    <a:pt x="1579" y="2943"/>
                  </a:cubicBezTo>
                  <a:cubicBezTo>
                    <a:pt x="1741" y="2943"/>
                    <a:pt x="1900" y="2889"/>
                    <a:pt x="2036" y="2834"/>
                  </a:cubicBezTo>
                  <a:cubicBezTo>
                    <a:pt x="2202" y="2801"/>
                    <a:pt x="2403" y="2801"/>
                    <a:pt x="2503" y="2634"/>
                  </a:cubicBezTo>
                  <a:cubicBezTo>
                    <a:pt x="2636" y="2467"/>
                    <a:pt x="2536" y="2300"/>
                    <a:pt x="2503" y="2134"/>
                  </a:cubicBezTo>
                  <a:cubicBezTo>
                    <a:pt x="2469" y="2067"/>
                    <a:pt x="2503" y="1933"/>
                    <a:pt x="2469" y="1867"/>
                  </a:cubicBezTo>
                  <a:cubicBezTo>
                    <a:pt x="2469" y="1733"/>
                    <a:pt x="2469" y="1600"/>
                    <a:pt x="2436" y="1466"/>
                  </a:cubicBezTo>
                  <a:cubicBezTo>
                    <a:pt x="2403" y="1233"/>
                    <a:pt x="2336" y="999"/>
                    <a:pt x="2269" y="799"/>
                  </a:cubicBezTo>
                  <a:cubicBezTo>
                    <a:pt x="2169" y="599"/>
                    <a:pt x="2102" y="366"/>
                    <a:pt x="1969" y="166"/>
                  </a:cubicBezTo>
                  <a:cubicBezTo>
                    <a:pt x="1880" y="47"/>
                    <a:pt x="1771" y="1"/>
                    <a:pt x="165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8"/>
            <p:cNvSpPr/>
            <p:nvPr/>
          </p:nvSpPr>
          <p:spPr>
            <a:xfrm>
              <a:off x="4435850" y="735350"/>
              <a:ext cx="30875" cy="28475"/>
            </a:xfrm>
            <a:custGeom>
              <a:avLst/>
              <a:gdLst/>
              <a:ahLst/>
              <a:cxnLst/>
              <a:rect l="l" t="t" r="r" b="b"/>
              <a:pathLst>
                <a:path w="1235" h="1139" extrusionOk="0">
                  <a:moveTo>
                    <a:pt x="550" y="0"/>
                  </a:moveTo>
                  <a:cubicBezTo>
                    <a:pt x="500" y="0"/>
                    <a:pt x="450" y="9"/>
                    <a:pt x="400" y="25"/>
                  </a:cubicBezTo>
                  <a:cubicBezTo>
                    <a:pt x="267" y="59"/>
                    <a:pt x="200" y="125"/>
                    <a:pt x="133" y="225"/>
                  </a:cubicBezTo>
                  <a:cubicBezTo>
                    <a:pt x="33" y="392"/>
                    <a:pt x="0" y="559"/>
                    <a:pt x="100" y="726"/>
                  </a:cubicBezTo>
                  <a:cubicBezTo>
                    <a:pt x="100" y="726"/>
                    <a:pt x="100" y="726"/>
                    <a:pt x="100" y="759"/>
                  </a:cubicBezTo>
                  <a:cubicBezTo>
                    <a:pt x="100" y="859"/>
                    <a:pt x="133" y="959"/>
                    <a:pt x="200" y="1026"/>
                  </a:cubicBezTo>
                  <a:cubicBezTo>
                    <a:pt x="300" y="1101"/>
                    <a:pt x="419" y="1139"/>
                    <a:pt x="529" y="1139"/>
                  </a:cubicBezTo>
                  <a:cubicBezTo>
                    <a:pt x="565" y="1139"/>
                    <a:pt x="600" y="1134"/>
                    <a:pt x="634" y="1126"/>
                  </a:cubicBezTo>
                  <a:cubicBezTo>
                    <a:pt x="734" y="1093"/>
                    <a:pt x="801" y="1026"/>
                    <a:pt x="867" y="993"/>
                  </a:cubicBezTo>
                  <a:cubicBezTo>
                    <a:pt x="1034" y="926"/>
                    <a:pt x="1168" y="826"/>
                    <a:pt x="1234" y="626"/>
                  </a:cubicBezTo>
                  <a:cubicBezTo>
                    <a:pt x="1234" y="559"/>
                    <a:pt x="1201" y="459"/>
                    <a:pt x="1134" y="392"/>
                  </a:cubicBezTo>
                  <a:cubicBezTo>
                    <a:pt x="1101" y="392"/>
                    <a:pt x="1067" y="359"/>
                    <a:pt x="1034" y="359"/>
                  </a:cubicBezTo>
                  <a:cubicBezTo>
                    <a:pt x="967" y="225"/>
                    <a:pt x="834" y="92"/>
                    <a:pt x="701" y="25"/>
                  </a:cubicBezTo>
                  <a:cubicBezTo>
                    <a:pt x="651" y="9"/>
                    <a:pt x="600" y="0"/>
                    <a:pt x="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58"/>
            <p:cNvSpPr/>
            <p:nvPr/>
          </p:nvSpPr>
          <p:spPr>
            <a:xfrm>
              <a:off x="4443350" y="817975"/>
              <a:ext cx="25025" cy="20600"/>
            </a:xfrm>
            <a:custGeom>
              <a:avLst/>
              <a:gdLst/>
              <a:ahLst/>
              <a:cxnLst/>
              <a:rect l="l" t="t" r="r" b="b"/>
              <a:pathLst>
                <a:path w="1001" h="824" extrusionOk="0">
                  <a:moveTo>
                    <a:pt x="508" y="1"/>
                  </a:moveTo>
                  <a:cubicBezTo>
                    <a:pt x="467" y="1"/>
                    <a:pt x="428" y="9"/>
                    <a:pt x="401" y="23"/>
                  </a:cubicBezTo>
                  <a:cubicBezTo>
                    <a:pt x="267" y="56"/>
                    <a:pt x="167" y="156"/>
                    <a:pt x="134" y="289"/>
                  </a:cubicBezTo>
                  <a:cubicBezTo>
                    <a:pt x="100" y="323"/>
                    <a:pt x="67" y="356"/>
                    <a:pt x="67" y="356"/>
                  </a:cubicBezTo>
                  <a:cubicBezTo>
                    <a:pt x="0" y="456"/>
                    <a:pt x="34" y="590"/>
                    <a:pt x="134" y="656"/>
                  </a:cubicBezTo>
                  <a:cubicBezTo>
                    <a:pt x="167" y="690"/>
                    <a:pt x="234" y="690"/>
                    <a:pt x="267" y="690"/>
                  </a:cubicBezTo>
                  <a:cubicBezTo>
                    <a:pt x="300" y="723"/>
                    <a:pt x="334" y="723"/>
                    <a:pt x="367" y="756"/>
                  </a:cubicBezTo>
                  <a:cubicBezTo>
                    <a:pt x="401" y="790"/>
                    <a:pt x="501" y="823"/>
                    <a:pt x="601" y="823"/>
                  </a:cubicBezTo>
                  <a:cubicBezTo>
                    <a:pt x="701" y="823"/>
                    <a:pt x="834" y="756"/>
                    <a:pt x="901" y="656"/>
                  </a:cubicBezTo>
                  <a:cubicBezTo>
                    <a:pt x="1001" y="523"/>
                    <a:pt x="934" y="323"/>
                    <a:pt x="834" y="223"/>
                  </a:cubicBezTo>
                  <a:cubicBezTo>
                    <a:pt x="801" y="189"/>
                    <a:pt x="767" y="156"/>
                    <a:pt x="734" y="123"/>
                  </a:cubicBezTo>
                  <a:cubicBezTo>
                    <a:pt x="734" y="123"/>
                    <a:pt x="701" y="89"/>
                    <a:pt x="667" y="56"/>
                  </a:cubicBezTo>
                  <a:cubicBezTo>
                    <a:pt x="628" y="17"/>
                    <a:pt x="566" y="1"/>
                    <a:pt x="50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58"/>
            <p:cNvSpPr/>
            <p:nvPr/>
          </p:nvSpPr>
          <p:spPr>
            <a:xfrm>
              <a:off x="4405825" y="787875"/>
              <a:ext cx="24200" cy="21875"/>
            </a:xfrm>
            <a:custGeom>
              <a:avLst/>
              <a:gdLst/>
              <a:ahLst/>
              <a:cxnLst/>
              <a:rect l="l" t="t" r="r" b="b"/>
              <a:pathLst>
                <a:path w="968" h="875" extrusionOk="0">
                  <a:moveTo>
                    <a:pt x="567" y="0"/>
                  </a:moveTo>
                  <a:cubicBezTo>
                    <a:pt x="522" y="0"/>
                    <a:pt x="477" y="9"/>
                    <a:pt x="434" y="26"/>
                  </a:cubicBezTo>
                  <a:cubicBezTo>
                    <a:pt x="367" y="26"/>
                    <a:pt x="300" y="59"/>
                    <a:pt x="267" y="92"/>
                  </a:cubicBezTo>
                  <a:cubicBezTo>
                    <a:pt x="234" y="92"/>
                    <a:pt x="234" y="92"/>
                    <a:pt x="200" y="126"/>
                  </a:cubicBezTo>
                  <a:cubicBezTo>
                    <a:pt x="100" y="159"/>
                    <a:pt x="67" y="259"/>
                    <a:pt x="34" y="326"/>
                  </a:cubicBezTo>
                  <a:cubicBezTo>
                    <a:pt x="0" y="426"/>
                    <a:pt x="0" y="493"/>
                    <a:pt x="34" y="593"/>
                  </a:cubicBezTo>
                  <a:cubicBezTo>
                    <a:pt x="67" y="660"/>
                    <a:pt x="100" y="726"/>
                    <a:pt x="167" y="793"/>
                  </a:cubicBezTo>
                  <a:cubicBezTo>
                    <a:pt x="200" y="826"/>
                    <a:pt x="234" y="860"/>
                    <a:pt x="300" y="860"/>
                  </a:cubicBezTo>
                  <a:cubicBezTo>
                    <a:pt x="323" y="871"/>
                    <a:pt x="345" y="875"/>
                    <a:pt x="366" y="875"/>
                  </a:cubicBezTo>
                  <a:cubicBezTo>
                    <a:pt x="408" y="875"/>
                    <a:pt x="445" y="860"/>
                    <a:pt x="467" y="860"/>
                  </a:cubicBezTo>
                  <a:cubicBezTo>
                    <a:pt x="467" y="860"/>
                    <a:pt x="501" y="826"/>
                    <a:pt x="501" y="826"/>
                  </a:cubicBezTo>
                  <a:lnTo>
                    <a:pt x="667" y="826"/>
                  </a:lnTo>
                  <a:cubicBezTo>
                    <a:pt x="734" y="793"/>
                    <a:pt x="834" y="726"/>
                    <a:pt x="867" y="660"/>
                  </a:cubicBezTo>
                  <a:cubicBezTo>
                    <a:pt x="901" y="626"/>
                    <a:pt x="934" y="593"/>
                    <a:pt x="934" y="559"/>
                  </a:cubicBezTo>
                  <a:cubicBezTo>
                    <a:pt x="934" y="526"/>
                    <a:pt x="968" y="459"/>
                    <a:pt x="968" y="426"/>
                  </a:cubicBezTo>
                  <a:cubicBezTo>
                    <a:pt x="968" y="359"/>
                    <a:pt x="934" y="259"/>
                    <a:pt x="901" y="193"/>
                  </a:cubicBezTo>
                  <a:cubicBezTo>
                    <a:pt x="827" y="69"/>
                    <a:pt x="697" y="0"/>
                    <a:pt x="56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58"/>
            <p:cNvSpPr/>
            <p:nvPr/>
          </p:nvSpPr>
          <p:spPr>
            <a:xfrm>
              <a:off x="4367450" y="750975"/>
              <a:ext cx="33400" cy="30050"/>
            </a:xfrm>
            <a:custGeom>
              <a:avLst/>
              <a:gdLst/>
              <a:ahLst/>
              <a:cxnLst/>
              <a:rect l="l" t="t" r="r" b="b"/>
              <a:pathLst>
                <a:path w="1336" h="1202" extrusionOk="0">
                  <a:moveTo>
                    <a:pt x="601" y="1"/>
                  </a:moveTo>
                  <a:cubicBezTo>
                    <a:pt x="534" y="34"/>
                    <a:pt x="434" y="134"/>
                    <a:pt x="468" y="234"/>
                  </a:cubicBezTo>
                  <a:cubicBezTo>
                    <a:pt x="434" y="268"/>
                    <a:pt x="401" y="301"/>
                    <a:pt x="401" y="334"/>
                  </a:cubicBezTo>
                  <a:cubicBezTo>
                    <a:pt x="401" y="368"/>
                    <a:pt x="401" y="368"/>
                    <a:pt x="368" y="368"/>
                  </a:cubicBezTo>
                  <a:cubicBezTo>
                    <a:pt x="168" y="501"/>
                    <a:pt x="1" y="768"/>
                    <a:pt x="134" y="1001"/>
                  </a:cubicBezTo>
                  <a:cubicBezTo>
                    <a:pt x="168" y="1101"/>
                    <a:pt x="301" y="1168"/>
                    <a:pt x="434" y="1202"/>
                  </a:cubicBezTo>
                  <a:cubicBezTo>
                    <a:pt x="534" y="1202"/>
                    <a:pt x="668" y="1135"/>
                    <a:pt x="701" y="1035"/>
                  </a:cubicBezTo>
                  <a:lnTo>
                    <a:pt x="801" y="1035"/>
                  </a:lnTo>
                  <a:cubicBezTo>
                    <a:pt x="901" y="1035"/>
                    <a:pt x="1035" y="1001"/>
                    <a:pt x="1102" y="901"/>
                  </a:cubicBezTo>
                  <a:cubicBezTo>
                    <a:pt x="1135" y="868"/>
                    <a:pt x="1168" y="801"/>
                    <a:pt x="1202" y="735"/>
                  </a:cubicBezTo>
                  <a:cubicBezTo>
                    <a:pt x="1268" y="668"/>
                    <a:pt x="1302" y="568"/>
                    <a:pt x="1335" y="468"/>
                  </a:cubicBezTo>
                  <a:cubicBezTo>
                    <a:pt x="1335" y="334"/>
                    <a:pt x="1268" y="234"/>
                    <a:pt x="1202" y="167"/>
                  </a:cubicBezTo>
                  <a:cubicBezTo>
                    <a:pt x="1135" y="101"/>
                    <a:pt x="1001" y="67"/>
                    <a:pt x="901" y="34"/>
                  </a:cubicBezTo>
                  <a:cubicBezTo>
                    <a:pt x="868" y="34"/>
                    <a:pt x="835" y="34"/>
                    <a:pt x="801" y="67"/>
                  </a:cubicBezTo>
                  <a:cubicBezTo>
                    <a:pt x="801" y="34"/>
                    <a:pt x="801" y="34"/>
                    <a:pt x="768" y="34"/>
                  </a:cubicBezTo>
                  <a:cubicBezTo>
                    <a:pt x="735" y="1"/>
                    <a:pt x="668" y="1"/>
                    <a:pt x="60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8"/>
            <p:cNvSpPr/>
            <p:nvPr/>
          </p:nvSpPr>
          <p:spPr>
            <a:xfrm>
              <a:off x="4331600" y="803475"/>
              <a:ext cx="25875" cy="29050"/>
            </a:xfrm>
            <a:custGeom>
              <a:avLst/>
              <a:gdLst/>
              <a:ahLst/>
              <a:cxnLst/>
              <a:rect l="l" t="t" r="r" b="b"/>
              <a:pathLst>
                <a:path w="1035" h="1162" extrusionOk="0">
                  <a:moveTo>
                    <a:pt x="515" y="1"/>
                  </a:moveTo>
                  <a:cubicBezTo>
                    <a:pt x="476" y="1"/>
                    <a:pt x="436" y="12"/>
                    <a:pt x="401" y="36"/>
                  </a:cubicBezTo>
                  <a:cubicBezTo>
                    <a:pt x="367" y="69"/>
                    <a:pt x="334" y="102"/>
                    <a:pt x="267" y="136"/>
                  </a:cubicBezTo>
                  <a:cubicBezTo>
                    <a:pt x="201" y="169"/>
                    <a:pt x="100" y="236"/>
                    <a:pt x="67" y="336"/>
                  </a:cubicBezTo>
                  <a:cubicBezTo>
                    <a:pt x="34" y="436"/>
                    <a:pt x="0" y="536"/>
                    <a:pt x="34" y="669"/>
                  </a:cubicBezTo>
                  <a:cubicBezTo>
                    <a:pt x="67" y="669"/>
                    <a:pt x="67" y="669"/>
                    <a:pt x="67" y="703"/>
                  </a:cubicBezTo>
                  <a:cubicBezTo>
                    <a:pt x="67" y="736"/>
                    <a:pt x="100" y="769"/>
                    <a:pt x="134" y="836"/>
                  </a:cubicBezTo>
                  <a:cubicBezTo>
                    <a:pt x="167" y="869"/>
                    <a:pt x="201" y="936"/>
                    <a:pt x="267" y="970"/>
                  </a:cubicBezTo>
                  <a:cubicBezTo>
                    <a:pt x="301" y="1003"/>
                    <a:pt x="367" y="1070"/>
                    <a:pt x="434" y="1103"/>
                  </a:cubicBezTo>
                  <a:cubicBezTo>
                    <a:pt x="467" y="1103"/>
                    <a:pt x="501" y="1136"/>
                    <a:pt x="567" y="1136"/>
                  </a:cubicBezTo>
                  <a:cubicBezTo>
                    <a:pt x="601" y="1153"/>
                    <a:pt x="643" y="1161"/>
                    <a:pt x="684" y="1161"/>
                  </a:cubicBezTo>
                  <a:cubicBezTo>
                    <a:pt x="726" y="1161"/>
                    <a:pt x="768" y="1153"/>
                    <a:pt x="801" y="1136"/>
                  </a:cubicBezTo>
                  <a:cubicBezTo>
                    <a:pt x="868" y="1103"/>
                    <a:pt x="901" y="1036"/>
                    <a:pt x="934" y="1003"/>
                  </a:cubicBezTo>
                  <a:cubicBezTo>
                    <a:pt x="968" y="936"/>
                    <a:pt x="1001" y="869"/>
                    <a:pt x="1001" y="836"/>
                  </a:cubicBezTo>
                  <a:cubicBezTo>
                    <a:pt x="1034" y="603"/>
                    <a:pt x="968" y="369"/>
                    <a:pt x="768" y="236"/>
                  </a:cubicBezTo>
                  <a:cubicBezTo>
                    <a:pt x="734" y="236"/>
                    <a:pt x="734" y="202"/>
                    <a:pt x="734" y="202"/>
                  </a:cubicBezTo>
                  <a:cubicBezTo>
                    <a:pt x="734" y="169"/>
                    <a:pt x="734" y="136"/>
                    <a:pt x="701" y="102"/>
                  </a:cubicBezTo>
                  <a:cubicBezTo>
                    <a:pt x="658" y="38"/>
                    <a:pt x="587" y="1"/>
                    <a:pt x="51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8"/>
            <p:cNvSpPr/>
            <p:nvPr/>
          </p:nvSpPr>
          <p:spPr>
            <a:xfrm>
              <a:off x="4374950" y="854550"/>
              <a:ext cx="26725" cy="28225"/>
            </a:xfrm>
            <a:custGeom>
              <a:avLst/>
              <a:gdLst/>
              <a:ahLst/>
              <a:cxnLst/>
              <a:rect l="l" t="t" r="r" b="b"/>
              <a:pathLst>
                <a:path w="1069" h="1129" extrusionOk="0">
                  <a:moveTo>
                    <a:pt x="518" y="0"/>
                  </a:moveTo>
                  <a:cubicBezTo>
                    <a:pt x="418" y="0"/>
                    <a:pt x="326" y="36"/>
                    <a:pt x="268" y="94"/>
                  </a:cubicBezTo>
                  <a:cubicBezTo>
                    <a:pt x="201" y="127"/>
                    <a:pt x="201" y="194"/>
                    <a:pt x="168" y="227"/>
                  </a:cubicBezTo>
                  <a:cubicBezTo>
                    <a:pt x="101" y="294"/>
                    <a:pt x="68" y="361"/>
                    <a:pt x="34" y="428"/>
                  </a:cubicBezTo>
                  <a:cubicBezTo>
                    <a:pt x="1" y="528"/>
                    <a:pt x="34" y="661"/>
                    <a:pt x="68" y="761"/>
                  </a:cubicBezTo>
                  <a:cubicBezTo>
                    <a:pt x="134" y="861"/>
                    <a:pt x="234" y="961"/>
                    <a:pt x="368" y="995"/>
                  </a:cubicBezTo>
                  <a:cubicBezTo>
                    <a:pt x="435" y="1061"/>
                    <a:pt x="535" y="1128"/>
                    <a:pt x="668" y="1128"/>
                  </a:cubicBezTo>
                  <a:cubicBezTo>
                    <a:pt x="902" y="1128"/>
                    <a:pt x="1068" y="861"/>
                    <a:pt x="1068" y="628"/>
                  </a:cubicBezTo>
                  <a:cubicBezTo>
                    <a:pt x="1068" y="528"/>
                    <a:pt x="1035" y="394"/>
                    <a:pt x="935" y="294"/>
                  </a:cubicBezTo>
                  <a:cubicBezTo>
                    <a:pt x="935" y="227"/>
                    <a:pt x="868" y="194"/>
                    <a:pt x="835" y="127"/>
                  </a:cubicBezTo>
                  <a:cubicBezTo>
                    <a:pt x="802" y="94"/>
                    <a:pt x="768" y="94"/>
                    <a:pt x="735" y="61"/>
                  </a:cubicBezTo>
                  <a:cubicBezTo>
                    <a:pt x="665" y="19"/>
                    <a:pt x="589" y="0"/>
                    <a:pt x="51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58"/>
            <p:cNvSpPr/>
            <p:nvPr/>
          </p:nvSpPr>
          <p:spPr>
            <a:xfrm>
              <a:off x="4450850" y="893550"/>
              <a:ext cx="31725" cy="32075"/>
            </a:xfrm>
            <a:custGeom>
              <a:avLst/>
              <a:gdLst/>
              <a:ahLst/>
              <a:cxnLst/>
              <a:rect l="l" t="t" r="r" b="b"/>
              <a:pathLst>
                <a:path w="1269" h="1283" extrusionOk="0">
                  <a:moveTo>
                    <a:pt x="687" y="0"/>
                  </a:moveTo>
                  <a:cubicBezTo>
                    <a:pt x="615" y="0"/>
                    <a:pt x="544" y="37"/>
                    <a:pt x="501" y="102"/>
                  </a:cubicBezTo>
                  <a:cubicBezTo>
                    <a:pt x="501" y="135"/>
                    <a:pt x="467" y="169"/>
                    <a:pt x="467" y="169"/>
                  </a:cubicBezTo>
                  <a:lnTo>
                    <a:pt x="401" y="169"/>
                  </a:lnTo>
                  <a:cubicBezTo>
                    <a:pt x="370" y="158"/>
                    <a:pt x="340" y="154"/>
                    <a:pt x="312" y="154"/>
                  </a:cubicBezTo>
                  <a:cubicBezTo>
                    <a:pt x="154" y="154"/>
                    <a:pt x="34" y="299"/>
                    <a:pt x="34" y="469"/>
                  </a:cubicBezTo>
                  <a:cubicBezTo>
                    <a:pt x="0" y="602"/>
                    <a:pt x="34" y="736"/>
                    <a:pt x="101" y="836"/>
                  </a:cubicBezTo>
                  <a:cubicBezTo>
                    <a:pt x="201" y="1036"/>
                    <a:pt x="401" y="1203"/>
                    <a:pt x="634" y="1236"/>
                  </a:cubicBezTo>
                  <a:cubicBezTo>
                    <a:pt x="634" y="1253"/>
                    <a:pt x="634" y="1253"/>
                    <a:pt x="634" y="1253"/>
                  </a:cubicBezTo>
                  <a:cubicBezTo>
                    <a:pt x="634" y="1253"/>
                    <a:pt x="634" y="1253"/>
                    <a:pt x="634" y="1269"/>
                  </a:cubicBezTo>
                  <a:cubicBezTo>
                    <a:pt x="670" y="1278"/>
                    <a:pt x="706" y="1282"/>
                    <a:pt x="741" y="1282"/>
                  </a:cubicBezTo>
                  <a:cubicBezTo>
                    <a:pt x="837" y="1282"/>
                    <a:pt x="928" y="1251"/>
                    <a:pt x="1001" y="1203"/>
                  </a:cubicBezTo>
                  <a:cubicBezTo>
                    <a:pt x="1235" y="1069"/>
                    <a:pt x="1268" y="769"/>
                    <a:pt x="1135" y="535"/>
                  </a:cubicBezTo>
                  <a:cubicBezTo>
                    <a:pt x="1068" y="435"/>
                    <a:pt x="968" y="369"/>
                    <a:pt x="868" y="302"/>
                  </a:cubicBezTo>
                  <a:cubicBezTo>
                    <a:pt x="901" y="202"/>
                    <a:pt x="868" y="102"/>
                    <a:pt x="801" y="35"/>
                  </a:cubicBezTo>
                  <a:cubicBezTo>
                    <a:pt x="766" y="11"/>
                    <a:pt x="726" y="0"/>
                    <a:pt x="68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58"/>
            <p:cNvSpPr/>
            <p:nvPr/>
          </p:nvSpPr>
          <p:spPr>
            <a:xfrm>
              <a:off x="4527575" y="913050"/>
              <a:ext cx="26700" cy="24350"/>
            </a:xfrm>
            <a:custGeom>
              <a:avLst/>
              <a:gdLst/>
              <a:ahLst/>
              <a:cxnLst/>
              <a:rect l="l" t="t" r="r" b="b"/>
              <a:pathLst>
                <a:path w="1068" h="974" extrusionOk="0">
                  <a:moveTo>
                    <a:pt x="471" y="0"/>
                  </a:moveTo>
                  <a:cubicBezTo>
                    <a:pt x="423" y="0"/>
                    <a:pt x="375" y="9"/>
                    <a:pt x="334" y="22"/>
                  </a:cubicBezTo>
                  <a:cubicBezTo>
                    <a:pt x="134" y="89"/>
                    <a:pt x="0" y="256"/>
                    <a:pt x="0" y="489"/>
                  </a:cubicBezTo>
                  <a:cubicBezTo>
                    <a:pt x="0" y="523"/>
                    <a:pt x="0" y="556"/>
                    <a:pt x="0" y="589"/>
                  </a:cubicBezTo>
                  <a:cubicBezTo>
                    <a:pt x="0" y="723"/>
                    <a:pt x="67" y="856"/>
                    <a:pt x="200" y="923"/>
                  </a:cubicBezTo>
                  <a:cubicBezTo>
                    <a:pt x="267" y="956"/>
                    <a:pt x="342" y="973"/>
                    <a:pt x="417" y="973"/>
                  </a:cubicBezTo>
                  <a:cubicBezTo>
                    <a:pt x="492" y="973"/>
                    <a:pt x="567" y="956"/>
                    <a:pt x="634" y="923"/>
                  </a:cubicBezTo>
                  <a:cubicBezTo>
                    <a:pt x="651" y="940"/>
                    <a:pt x="676" y="948"/>
                    <a:pt x="701" y="948"/>
                  </a:cubicBezTo>
                  <a:cubicBezTo>
                    <a:pt x="726" y="948"/>
                    <a:pt x="751" y="940"/>
                    <a:pt x="768" y="923"/>
                  </a:cubicBezTo>
                  <a:cubicBezTo>
                    <a:pt x="868" y="923"/>
                    <a:pt x="968" y="823"/>
                    <a:pt x="1034" y="756"/>
                  </a:cubicBezTo>
                  <a:cubicBezTo>
                    <a:pt x="1068" y="623"/>
                    <a:pt x="1068" y="489"/>
                    <a:pt x="1001" y="389"/>
                  </a:cubicBezTo>
                  <a:cubicBezTo>
                    <a:pt x="1001" y="323"/>
                    <a:pt x="934" y="289"/>
                    <a:pt x="868" y="256"/>
                  </a:cubicBezTo>
                  <a:cubicBezTo>
                    <a:pt x="834" y="156"/>
                    <a:pt x="734" y="89"/>
                    <a:pt x="667" y="56"/>
                  </a:cubicBezTo>
                  <a:cubicBezTo>
                    <a:pt x="609" y="17"/>
                    <a:pt x="539" y="0"/>
                    <a:pt x="47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8"/>
            <p:cNvSpPr/>
            <p:nvPr/>
          </p:nvSpPr>
          <p:spPr>
            <a:xfrm>
              <a:off x="4433325" y="955300"/>
              <a:ext cx="35050" cy="30575"/>
            </a:xfrm>
            <a:custGeom>
              <a:avLst/>
              <a:gdLst/>
              <a:ahLst/>
              <a:cxnLst/>
              <a:rect l="l" t="t" r="r" b="b"/>
              <a:pathLst>
                <a:path w="1402" h="1223" extrusionOk="0">
                  <a:moveTo>
                    <a:pt x="635" y="0"/>
                  </a:moveTo>
                  <a:cubicBezTo>
                    <a:pt x="568" y="0"/>
                    <a:pt x="468" y="34"/>
                    <a:pt x="435" y="67"/>
                  </a:cubicBezTo>
                  <a:cubicBezTo>
                    <a:pt x="368" y="67"/>
                    <a:pt x="335" y="67"/>
                    <a:pt x="301" y="100"/>
                  </a:cubicBezTo>
                  <a:cubicBezTo>
                    <a:pt x="268" y="134"/>
                    <a:pt x="234" y="167"/>
                    <a:pt x="201" y="200"/>
                  </a:cubicBezTo>
                  <a:cubicBezTo>
                    <a:pt x="134" y="234"/>
                    <a:pt x="68" y="300"/>
                    <a:pt x="34" y="400"/>
                  </a:cubicBezTo>
                  <a:cubicBezTo>
                    <a:pt x="34" y="434"/>
                    <a:pt x="1" y="467"/>
                    <a:pt x="1" y="501"/>
                  </a:cubicBezTo>
                  <a:cubicBezTo>
                    <a:pt x="1" y="567"/>
                    <a:pt x="34" y="601"/>
                    <a:pt x="68" y="667"/>
                  </a:cubicBezTo>
                  <a:cubicBezTo>
                    <a:pt x="134" y="701"/>
                    <a:pt x="168" y="734"/>
                    <a:pt x="201" y="767"/>
                  </a:cubicBezTo>
                  <a:cubicBezTo>
                    <a:pt x="234" y="767"/>
                    <a:pt x="268" y="801"/>
                    <a:pt x="268" y="834"/>
                  </a:cubicBezTo>
                  <a:cubicBezTo>
                    <a:pt x="301" y="834"/>
                    <a:pt x="301" y="834"/>
                    <a:pt x="301" y="867"/>
                  </a:cubicBezTo>
                  <a:cubicBezTo>
                    <a:pt x="368" y="968"/>
                    <a:pt x="468" y="1068"/>
                    <a:pt x="601" y="1134"/>
                  </a:cubicBezTo>
                  <a:cubicBezTo>
                    <a:pt x="601" y="1134"/>
                    <a:pt x="635" y="1168"/>
                    <a:pt x="668" y="1168"/>
                  </a:cubicBezTo>
                  <a:cubicBezTo>
                    <a:pt x="701" y="1168"/>
                    <a:pt x="768" y="1201"/>
                    <a:pt x="802" y="1201"/>
                  </a:cubicBezTo>
                  <a:cubicBezTo>
                    <a:pt x="857" y="1215"/>
                    <a:pt x="906" y="1223"/>
                    <a:pt x="953" y="1223"/>
                  </a:cubicBezTo>
                  <a:cubicBezTo>
                    <a:pt x="1018" y="1223"/>
                    <a:pt x="1077" y="1207"/>
                    <a:pt x="1135" y="1168"/>
                  </a:cubicBezTo>
                  <a:cubicBezTo>
                    <a:pt x="1235" y="1101"/>
                    <a:pt x="1302" y="1001"/>
                    <a:pt x="1335" y="901"/>
                  </a:cubicBezTo>
                  <a:cubicBezTo>
                    <a:pt x="1402" y="701"/>
                    <a:pt x="1335" y="467"/>
                    <a:pt x="1168" y="334"/>
                  </a:cubicBezTo>
                  <a:cubicBezTo>
                    <a:pt x="1035" y="234"/>
                    <a:pt x="935" y="200"/>
                    <a:pt x="802" y="167"/>
                  </a:cubicBezTo>
                  <a:cubicBezTo>
                    <a:pt x="768" y="100"/>
                    <a:pt x="735" y="34"/>
                    <a:pt x="63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8"/>
            <p:cNvSpPr/>
            <p:nvPr/>
          </p:nvSpPr>
          <p:spPr>
            <a:xfrm>
              <a:off x="4364950" y="920425"/>
              <a:ext cx="39225" cy="37725"/>
            </a:xfrm>
            <a:custGeom>
              <a:avLst/>
              <a:gdLst/>
              <a:ahLst/>
              <a:cxnLst/>
              <a:rect l="l" t="t" r="r" b="b"/>
              <a:pathLst>
                <a:path w="1569" h="1509" extrusionOk="0">
                  <a:moveTo>
                    <a:pt x="668" y="1"/>
                  </a:moveTo>
                  <a:cubicBezTo>
                    <a:pt x="613" y="1"/>
                    <a:pt x="557" y="9"/>
                    <a:pt x="501" y="28"/>
                  </a:cubicBezTo>
                  <a:cubicBezTo>
                    <a:pt x="334" y="61"/>
                    <a:pt x="234" y="194"/>
                    <a:pt x="167" y="361"/>
                  </a:cubicBezTo>
                  <a:cubicBezTo>
                    <a:pt x="167" y="394"/>
                    <a:pt x="134" y="394"/>
                    <a:pt x="134" y="428"/>
                  </a:cubicBezTo>
                  <a:cubicBezTo>
                    <a:pt x="67" y="495"/>
                    <a:pt x="1" y="595"/>
                    <a:pt x="34" y="661"/>
                  </a:cubicBezTo>
                  <a:cubicBezTo>
                    <a:pt x="34" y="795"/>
                    <a:pt x="101" y="928"/>
                    <a:pt x="167" y="1062"/>
                  </a:cubicBezTo>
                  <a:cubicBezTo>
                    <a:pt x="234" y="1195"/>
                    <a:pt x="368" y="1328"/>
                    <a:pt x="501" y="1429"/>
                  </a:cubicBezTo>
                  <a:cubicBezTo>
                    <a:pt x="575" y="1484"/>
                    <a:pt x="658" y="1508"/>
                    <a:pt x="741" y="1508"/>
                  </a:cubicBezTo>
                  <a:cubicBezTo>
                    <a:pt x="808" y="1508"/>
                    <a:pt x="875" y="1492"/>
                    <a:pt x="935" y="1462"/>
                  </a:cubicBezTo>
                  <a:cubicBezTo>
                    <a:pt x="1001" y="1462"/>
                    <a:pt x="1068" y="1462"/>
                    <a:pt x="1135" y="1429"/>
                  </a:cubicBezTo>
                  <a:cubicBezTo>
                    <a:pt x="1235" y="1362"/>
                    <a:pt x="1302" y="1262"/>
                    <a:pt x="1302" y="1162"/>
                  </a:cubicBezTo>
                  <a:cubicBezTo>
                    <a:pt x="1402" y="1128"/>
                    <a:pt x="1468" y="1062"/>
                    <a:pt x="1502" y="995"/>
                  </a:cubicBezTo>
                  <a:cubicBezTo>
                    <a:pt x="1568" y="828"/>
                    <a:pt x="1568" y="595"/>
                    <a:pt x="1468" y="461"/>
                  </a:cubicBezTo>
                  <a:cubicBezTo>
                    <a:pt x="1368" y="294"/>
                    <a:pt x="1235" y="194"/>
                    <a:pt x="1068" y="128"/>
                  </a:cubicBezTo>
                  <a:cubicBezTo>
                    <a:pt x="948" y="56"/>
                    <a:pt x="810" y="1"/>
                    <a:pt x="6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58"/>
            <p:cNvSpPr/>
            <p:nvPr/>
          </p:nvSpPr>
          <p:spPr>
            <a:xfrm>
              <a:off x="4294900" y="867725"/>
              <a:ext cx="43400" cy="35050"/>
            </a:xfrm>
            <a:custGeom>
              <a:avLst/>
              <a:gdLst/>
              <a:ahLst/>
              <a:cxnLst/>
              <a:rect l="l" t="t" r="r" b="b"/>
              <a:pathLst>
                <a:path w="1736" h="1402" extrusionOk="0">
                  <a:moveTo>
                    <a:pt x="901" y="1"/>
                  </a:moveTo>
                  <a:cubicBezTo>
                    <a:pt x="668" y="1"/>
                    <a:pt x="468" y="67"/>
                    <a:pt x="301" y="201"/>
                  </a:cubicBezTo>
                  <a:lnTo>
                    <a:pt x="201" y="201"/>
                  </a:lnTo>
                  <a:cubicBezTo>
                    <a:pt x="134" y="234"/>
                    <a:pt x="101" y="268"/>
                    <a:pt x="67" y="334"/>
                  </a:cubicBezTo>
                  <a:cubicBezTo>
                    <a:pt x="34" y="368"/>
                    <a:pt x="1" y="434"/>
                    <a:pt x="34" y="468"/>
                  </a:cubicBezTo>
                  <a:cubicBezTo>
                    <a:pt x="34" y="534"/>
                    <a:pt x="34" y="601"/>
                    <a:pt x="67" y="634"/>
                  </a:cubicBezTo>
                  <a:cubicBezTo>
                    <a:pt x="101" y="668"/>
                    <a:pt x="101" y="668"/>
                    <a:pt x="101" y="668"/>
                  </a:cubicBezTo>
                  <a:cubicBezTo>
                    <a:pt x="134" y="735"/>
                    <a:pt x="201" y="801"/>
                    <a:pt x="268" y="835"/>
                  </a:cubicBezTo>
                  <a:cubicBezTo>
                    <a:pt x="268" y="868"/>
                    <a:pt x="268" y="868"/>
                    <a:pt x="268" y="901"/>
                  </a:cubicBezTo>
                  <a:cubicBezTo>
                    <a:pt x="234" y="1001"/>
                    <a:pt x="268" y="1068"/>
                    <a:pt x="368" y="1135"/>
                  </a:cubicBezTo>
                  <a:cubicBezTo>
                    <a:pt x="568" y="1268"/>
                    <a:pt x="801" y="1402"/>
                    <a:pt x="1068" y="1402"/>
                  </a:cubicBezTo>
                  <a:cubicBezTo>
                    <a:pt x="1335" y="1402"/>
                    <a:pt x="1568" y="1235"/>
                    <a:pt x="1669" y="968"/>
                  </a:cubicBezTo>
                  <a:cubicBezTo>
                    <a:pt x="1735" y="768"/>
                    <a:pt x="1669" y="501"/>
                    <a:pt x="1568" y="334"/>
                  </a:cubicBezTo>
                  <a:cubicBezTo>
                    <a:pt x="1402" y="134"/>
                    <a:pt x="1168" y="1"/>
                    <a:pt x="90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58"/>
            <p:cNvSpPr/>
            <p:nvPr/>
          </p:nvSpPr>
          <p:spPr>
            <a:xfrm>
              <a:off x="4262375" y="811100"/>
              <a:ext cx="29225" cy="32475"/>
            </a:xfrm>
            <a:custGeom>
              <a:avLst/>
              <a:gdLst/>
              <a:ahLst/>
              <a:cxnLst/>
              <a:rect l="l" t="t" r="r" b="b"/>
              <a:pathLst>
                <a:path w="1169" h="1299" extrusionOk="0">
                  <a:moveTo>
                    <a:pt x="518" y="1"/>
                  </a:moveTo>
                  <a:cubicBezTo>
                    <a:pt x="467" y="1"/>
                    <a:pt x="416" y="10"/>
                    <a:pt x="368" y="31"/>
                  </a:cubicBezTo>
                  <a:cubicBezTo>
                    <a:pt x="201" y="97"/>
                    <a:pt x="134" y="198"/>
                    <a:pt x="67" y="364"/>
                  </a:cubicBezTo>
                  <a:cubicBezTo>
                    <a:pt x="34" y="464"/>
                    <a:pt x="1" y="564"/>
                    <a:pt x="1" y="698"/>
                  </a:cubicBezTo>
                  <a:cubicBezTo>
                    <a:pt x="34" y="865"/>
                    <a:pt x="67" y="1031"/>
                    <a:pt x="201" y="1098"/>
                  </a:cubicBezTo>
                  <a:cubicBezTo>
                    <a:pt x="260" y="1137"/>
                    <a:pt x="318" y="1153"/>
                    <a:pt x="377" y="1153"/>
                  </a:cubicBezTo>
                  <a:cubicBezTo>
                    <a:pt x="418" y="1153"/>
                    <a:pt x="460" y="1145"/>
                    <a:pt x="501" y="1132"/>
                  </a:cubicBezTo>
                  <a:cubicBezTo>
                    <a:pt x="568" y="1198"/>
                    <a:pt x="635" y="1232"/>
                    <a:pt x="735" y="1265"/>
                  </a:cubicBezTo>
                  <a:cubicBezTo>
                    <a:pt x="801" y="1298"/>
                    <a:pt x="835" y="1298"/>
                    <a:pt x="901" y="1298"/>
                  </a:cubicBezTo>
                  <a:cubicBezTo>
                    <a:pt x="968" y="1265"/>
                    <a:pt x="1001" y="1232"/>
                    <a:pt x="1035" y="1165"/>
                  </a:cubicBezTo>
                  <a:cubicBezTo>
                    <a:pt x="1102" y="898"/>
                    <a:pt x="1168" y="564"/>
                    <a:pt x="1001" y="298"/>
                  </a:cubicBezTo>
                  <a:cubicBezTo>
                    <a:pt x="922" y="139"/>
                    <a:pt x="716" y="1"/>
                    <a:pt x="51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58"/>
            <p:cNvSpPr/>
            <p:nvPr/>
          </p:nvSpPr>
          <p:spPr>
            <a:xfrm>
              <a:off x="4191500" y="853525"/>
              <a:ext cx="38375" cy="38125"/>
            </a:xfrm>
            <a:custGeom>
              <a:avLst/>
              <a:gdLst/>
              <a:ahLst/>
              <a:cxnLst/>
              <a:rect l="l" t="t" r="r" b="b"/>
              <a:pathLst>
                <a:path w="1535" h="1525" extrusionOk="0">
                  <a:moveTo>
                    <a:pt x="659" y="1"/>
                  </a:moveTo>
                  <a:cubicBezTo>
                    <a:pt x="446" y="1"/>
                    <a:pt x="230" y="134"/>
                    <a:pt x="134" y="302"/>
                  </a:cubicBezTo>
                  <a:cubicBezTo>
                    <a:pt x="34" y="435"/>
                    <a:pt x="0" y="635"/>
                    <a:pt x="0" y="769"/>
                  </a:cubicBezTo>
                  <a:cubicBezTo>
                    <a:pt x="34" y="936"/>
                    <a:pt x="34" y="1102"/>
                    <a:pt x="100" y="1236"/>
                  </a:cubicBezTo>
                  <a:cubicBezTo>
                    <a:pt x="134" y="1336"/>
                    <a:pt x="167" y="1403"/>
                    <a:pt x="267" y="1469"/>
                  </a:cubicBezTo>
                  <a:cubicBezTo>
                    <a:pt x="326" y="1508"/>
                    <a:pt x="385" y="1525"/>
                    <a:pt x="443" y="1525"/>
                  </a:cubicBezTo>
                  <a:cubicBezTo>
                    <a:pt x="485" y="1525"/>
                    <a:pt x="526" y="1517"/>
                    <a:pt x="567" y="1503"/>
                  </a:cubicBezTo>
                  <a:cubicBezTo>
                    <a:pt x="701" y="1436"/>
                    <a:pt x="801" y="1403"/>
                    <a:pt x="901" y="1336"/>
                  </a:cubicBezTo>
                  <a:lnTo>
                    <a:pt x="934" y="1336"/>
                  </a:lnTo>
                  <a:cubicBezTo>
                    <a:pt x="959" y="1344"/>
                    <a:pt x="982" y="1348"/>
                    <a:pt x="1004" y="1348"/>
                  </a:cubicBezTo>
                  <a:cubicBezTo>
                    <a:pt x="1068" y="1348"/>
                    <a:pt x="1118" y="1311"/>
                    <a:pt x="1168" y="1236"/>
                  </a:cubicBezTo>
                  <a:cubicBezTo>
                    <a:pt x="1368" y="1002"/>
                    <a:pt x="1535" y="669"/>
                    <a:pt x="1368" y="369"/>
                  </a:cubicBezTo>
                  <a:cubicBezTo>
                    <a:pt x="1301" y="235"/>
                    <a:pt x="1168" y="102"/>
                    <a:pt x="1034" y="68"/>
                  </a:cubicBezTo>
                  <a:lnTo>
                    <a:pt x="901" y="68"/>
                  </a:lnTo>
                  <a:cubicBezTo>
                    <a:pt x="826" y="21"/>
                    <a:pt x="743" y="1"/>
                    <a:pt x="65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58"/>
            <p:cNvSpPr/>
            <p:nvPr/>
          </p:nvSpPr>
          <p:spPr>
            <a:xfrm>
              <a:off x="4258200" y="935575"/>
              <a:ext cx="41725" cy="34250"/>
            </a:xfrm>
            <a:custGeom>
              <a:avLst/>
              <a:gdLst/>
              <a:ahLst/>
              <a:cxnLst/>
              <a:rect l="l" t="t" r="r" b="b"/>
              <a:pathLst>
                <a:path w="1669" h="1370" extrusionOk="0">
                  <a:moveTo>
                    <a:pt x="669" y="0"/>
                  </a:moveTo>
                  <a:cubicBezTo>
                    <a:pt x="591" y="0"/>
                    <a:pt x="513" y="16"/>
                    <a:pt x="435" y="55"/>
                  </a:cubicBezTo>
                  <a:cubicBezTo>
                    <a:pt x="335" y="155"/>
                    <a:pt x="268" y="255"/>
                    <a:pt x="268" y="389"/>
                  </a:cubicBezTo>
                  <a:cubicBezTo>
                    <a:pt x="234" y="389"/>
                    <a:pt x="201" y="422"/>
                    <a:pt x="168" y="456"/>
                  </a:cubicBezTo>
                  <a:cubicBezTo>
                    <a:pt x="1" y="622"/>
                    <a:pt x="68" y="856"/>
                    <a:pt x="234" y="989"/>
                  </a:cubicBezTo>
                  <a:cubicBezTo>
                    <a:pt x="466" y="1192"/>
                    <a:pt x="748" y="1369"/>
                    <a:pt x="1058" y="1369"/>
                  </a:cubicBezTo>
                  <a:cubicBezTo>
                    <a:pt x="1105" y="1369"/>
                    <a:pt x="1153" y="1365"/>
                    <a:pt x="1202" y="1356"/>
                  </a:cubicBezTo>
                  <a:cubicBezTo>
                    <a:pt x="1335" y="1290"/>
                    <a:pt x="1502" y="1189"/>
                    <a:pt x="1569" y="1056"/>
                  </a:cubicBezTo>
                  <a:cubicBezTo>
                    <a:pt x="1669" y="923"/>
                    <a:pt x="1669" y="722"/>
                    <a:pt x="1569" y="556"/>
                  </a:cubicBezTo>
                  <a:cubicBezTo>
                    <a:pt x="1469" y="389"/>
                    <a:pt x="1302" y="255"/>
                    <a:pt x="1135" y="222"/>
                  </a:cubicBezTo>
                  <a:cubicBezTo>
                    <a:pt x="1035" y="122"/>
                    <a:pt x="935" y="55"/>
                    <a:pt x="835" y="22"/>
                  </a:cubicBezTo>
                  <a:cubicBezTo>
                    <a:pt x="780" y="8"/>
                    <a:pt x="724" y="0"/>
                    <a:pt x="6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58"/>
            <p:cNvSpPr/>
            <p:nvPr/>
          </p:nvSpPr>
          <p:spPr>
            <a:xfrm>
              <a:off x="4335775" y="1016775"/>
              <a:ext cx="46725" cy="45275"/>
            </a:xfrm>
            <a:custGeom>
              <a:avLst/>
              <a:gdLst/>
              <a:ahLst/>
              <a:cxnLst/>
              <a:rect l="l" t="t" r="r" b="b"/>
              <a:pathLst>
                <a:path w="1869" h="1811" extrusionOk="0">
                  <a:moveTo>
                    <a:pt x="893" y="1"/>
                  </a:moveTo>
                  <a:cubicBezTo>
                    <a:pt x="862" y="1"/>
                    <a:pt x="831" y="4"/>
                    <a:pt x="801" y="10"/>
                  </a:cubicBezTo>
                  <a:cubicBezTo>
                    <a:pt x="667" y="10"/>
                    <a:pt x="567" y="43"/>
                    <a:pt x="467" y="76"/>
                  </a:cubicBezTo>
                  <a:cubicBezTo>
                    <a:pt x="367" y="143"/>
                    <a:pt x="300" y="176"/>
                    <a:pt x="234" y="243"/>
                  </a:cubicBezTo>
                  <a:cubicBezTo>
                    <a:pt x="134" y="343"/>
                    <a:pt x="100" y="543"/>
                    <a:pt x="134" y="677"/>
                  </a:cubicBezTo>
                  <a:cubicBezTo>
                    <a:pt x="67" y="777"/>
                    <a:pt x="0" y="910"/>
                    <a:pt x="34" y="1044"/>
                  </a:cubicBezTo>
                  <a:cubicBezTo>
                    <a:pt x="34" y="1077"/>
                    <a:pt x="34" y="1144"/>
                    <a:pt x="67" y="1177"/>
                  </a:cubicBezTo>
                  <a:cubicBezTo>
                    <a:pt x="134" y="1244"/>
                    <a:pt x="167" y="1311"/>
                    <a:pt x="234" y="1344"/>
                  </a:cubicBezTo>
                  <a:cubicBezTo>
                    <a:pt x="334" y="1411"/>
                    <a:pt x="434" y="1477"/>
                    <a:pt x="534" y="1511"/>
                  </a:cubicBezTo>
                  <a:cubicBezTo>
                    <a:pt x="667" y="1711"/>
                    <a:pt x="867" y="1811"/>
                    <a:pt x="1101" y="1811"/>
                  </a:cubicBezTo>
                  <a:cubicBezTo>
                    <a:pt x="1301" y="1811"/>
                    <a:pt x="1468" y="1744"/>
                    <a:pt x="1601" y="1611"/>
                  </a:cubicBezTo>
                  <a:cubicBezTo>
                    <a:pt x="1668" y="1577"/>
                    <a:pt x="1768" y="1511"/>
                    <a:pt x="1801" y="1444"/>
                  </a:cubicBezTo>
                  <a:cubicBezTo>
                    <a:pt x="1835" y="1377"/>
                    <a:pt x="1835" y="1311"/>
                    <a:pt x="1835" y="1244"/>
                  </a:cubicBezTo>
                  <a:cubicBezTo>
                    <a:pt x="1868" y="1144"/>
                    <a:pt x="1868" y="1044"/>
                    <a:pt x="1868" y="944"/>
                  </a:cubicBezTo>
                  <a:cubicBezTo>
                    <a:pt x="1835" y="610"/>
                    <a:pt x="1635" y="276"/>
                    <a:pt x="1301" y="110"/>
                  </a:cubicBezTo>
                  <a:cubicBezTo>
                    <a:pt x="1165" y="55"/>
                    <a:pt x="1029" y="1"/>
                    <a:pt x="89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58"/>
            <p:cNvSpPr/>
            <p:nvPr/>
          </p:nvSpPr>
          <p:spPr>
            <a:xfrm>
              <a:off x="4220675" y="1007750"/>
              <a:ext cx="40075" cy="45525"/>
            </a:xfrm>
            <a:custGeom>
              <a:avLst/>
              <a:gdLst/>
              <a:ahLst/>
              <a:cxnLst/>
              <a:rect l="l" t="t" r="r" b="b"/>
              <a:pathLst>
                <a:path w="1603" h="1821" extrusionOk="0">
                  <a:moveTo>
                    <a:pt x="657" y="1"/>
                  </a:moveTo>
                  <a:cubicBezTo>
                    <a:pt x="595" y="1"/>
                    <a:pt x="532" y="12"/>
                    <a:pt x="468" y="37"/>
                  </a:cubicBezTo>
                  <a:cubicBezTo>
                    <a:pt x="268" y="70"/>
                    <a:pt x="134" y="271"/>
                    <a:pt x="68" y="437"/>
                  </a:cubicBezTo>
                  <a:cubicBezTo>
                    <a:pt x="1" y="671"/>
                    <a:pt x="34" y="871"/>
                    <a:pt x="134" y="1071"/>
                  </a:cubicBezTo>
                  <a:cubicBezTo>
                    <a:pt x="201" y="1238"/>
                    <a:pt x="268" y="1371"/>
                    <a:pt x="368" y="1505"/>
                  </a:cubicBezTo>
                  <a:cubicBezTo>
                    <a:pt x="401" y="1538"/>
                    <a:pt x="435" y="1571"/>
                    <a:pt x="468" y="1605"/>
                  </a:cubicBezTo>
                  <a:cubicBezTo>
                    <a:pt x="535" y="1638"/>
                    <a:pt x="601" y="1705"/>
                    <a:pt x="668" y="1738"/>
                  </a:cubicBezTo>
                  <a:cubicBezTo>
                    <a:pt x="766" y="1794"/>
                    <a:pt x="869" y="1821"/>
                    <a:pt x="971" y="1821"/>
                  </a:cubicBezTo>
                  <a:cubicBezTo>
                    <a:pt x="1113" y="1821"/>
                    <a:pt x="1252" y="1769"/>
                    <a:pt x="1369" y="1672"/>
                  </a:cubicBezTo>
                  <a:cubicBezTo>
                    <a:pt x="1469" y="1571"/>
                    <a:pt x="1569" y="1405"/>
                    <a:pt x="1569" y="1271"/>
                  </a:cubicBezTo>
                  <a:cubicBezTo>
                    <a:pt x="1602" y="1104"/>
                    <a:pt x="1602" y="971"/>
                    <a:pt x="1535" y="804"/>
                  </a:cubicBezTo>
                  <a:cubicBezTo>
                    <a:pt x="1502" y="637"/>
                    <a:pt x="1402" y="537"/>
                    <a:pt x="1302" y="404"/>
                  </a:cubicBezTo>
                  <a:cubicBezTo>
                    <a:pt x="1302" y="404"/>
                    <a:pt x="1302" y="371"/>
                    <a:pt x="1302" y="371"/>
                  </a:cubicBezTo>
                  <a:cubicBezTo>
                    <a:pt x="1268" y="304"/>
                    <a:pt x="1235" y="237"/>
                    <a:pt x="1202" y="204"/>
                  </a:cubicBezTo>
                  <a:cubicBezTo>
                    <a:pt x="1168" y="170"/>
                    <a:pt x="1135" y="170"/>
                    <a:pt x="1102" y="137"/>
                  </a:cubicBezTo>
                  <a:cubicBezTo>
                    <a:pt x="1035" y="104"/>
                    <a:pt x="1002" y="104"/>
                    <a:pt x="935" y="70"/>
                  </a:cubicBezTo>
                  <a:cubicBezTo>
                    <a:pt x="852" y="29"/>
                    <a:pt x="757" y="1"/>
                    <a:pt x="65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58"/>
            <p:cNvSpPr/>
            <p:nvPr/>
          </p:nvSpPr>
          <p:spPr>
            <a:xfrm>
              <a:off x="4153975" y="944925"/>
              <a:ext cx="35050" cy="34575"/>
            </a:xfrm>
            <a:custGeom>
              <a:avLst/>
              <a:gdLst/>
              <a:ahLst/>
              <a:cxnLst/>
              <a:rect l="l" t="t" r="r" b="b"/>
              <a:pathLst>
                <a:path w="1402" h="1383" extrusionOk="0">
                  <a:moveTo>
                    <a:pt x="768" y="582"/>
                  </a:moveTo>
                  <a:cubicBezTo>
                    <a:pt x="801" y="582"/>
                    <a:pt x="801" y="615"/>
                    <a:pt x="801" y="615"/>
                  </a:cubicBezTo>
                  <a:cubicBezTo>
                    <a:pt x="801" y="615"/>
                    <a:pt x="801" y="630"/>
                    <a:pt x="810" y="639"/>
                  </a:cubicBezTo>
                  <a:lnTo>
                    <a:pt x="810" y="639"/>
                  </a:lnTo>
                  <a:cubicBezTo>
                    <a:pt x="797" y="627"/>
                    <a:pt x="790" y="605"/>
                    <a:pt x="768" y="582"/>
                  </a:cubicBezTo>
                  <a:close/>
                  <a:moveTo>
                    <a:pt x="726" y="0"/>
                  </a:moveTo>
                  <a:cubicBezTo>
                    <a:pt x="708" y="0"/>
                    <a:pt x="690" y="4"/>
                    <a:pt x="667" y="15"/>
                  </a:cubicBezTo>
                  <a:lnTo>
                    <a:pt x="467" y="15"/>
                  </a:lnTo>
                  <a:cubicBezTo>
                    <a:pt x="434" y="48"/>
                    <a:pt x="401" y="48"/>
                    <a:pt x="367" y="82"/>
                  </a:cubicBezTo>
                  <a:cubicBezTo>
                    <a:pt x="334" y="82"/>
                    <a:pt x="334" y="82"/>
                    <a:pt x="334" y="115"/>
                  </a:cubicBezTo>
                  <a:cubicBezTo>
                    <a:pt x="234" y="148"/>
                    <a:pt x="200" y="215"/>
                    <a:pt x="134" y="315"/>
                  </a:cubicBezTo>
                  <a:lnTo>
                    <a:pt x="100" y="315"/>
                  </a:lnTo>
                  <a:cubicBezTo>
                    <a:pt x="100" y="382"/>
                    <a:pt x="67" y="415"/>
                    <a:pt x="67" y="449"/>
                  </a:cubicBezTo>
                  <a:cubicBezTo>
                    <a:pt x="34" y="515"/>
                    <a:pt x="34" y="582"/>
                    <a:pt x="34" y="615"/>
                  </a:cubicBezTo>
                  <a:cubicBezTo>
                    <a:pt x="0" y="715"/>
                    <a:pt x="0" y="815"/>
                    <a:pt x="34" y="882"/>
                  </a:cubicBezTo>
                  <a:cubicBezTo>
                    <a:pt x="34" y="916"/>
                    <a:pt x="67" y="982"/>
                    <a:pt x="100" y="1016"/>
                  </a:cubicBezTo>
                  <a:cubicBezTo>
                    <a:pt x="100" y="1082"/>
                    <a:pt x="134" y="1116"/>
                    <a:pt x="167" y="1149"/>
                  </a:cubicBezTo>
                  <a:cubicBezTo>
                    <a:pt x="200" y="1149"/>
                    <a:pt x="200" y="1182"/>
                    <a:pt x="200" y="1182"/>
                  </a:cubicBezTo>
                  <a:cubicBezTo>
                    <a:pt x="234" y="1216"/>
                    <a:pt x="267" y="1216"/>
                    <a:pt x="267" y="1249"/>
                  </a:cubicBezTo>
                  <a:cubicBezTo>
                    <a:pt x="301" y="1249"/>
                    <a:pt x="301" y="1282"/>
                    <a:pt x="334" y="1316"/>
                  </a:cubicBezTo>
                  <a:cubicBezTo>
                    <a:pt x="367" y="1349"/>
                    <a:pt x="434" y="1349"/>
                    <a:pt x="467" y="1383"/>
                  </a:cubicBezTo>
                  <a:lnTo>
                    <a:pt x="734" y="1383"/>
                  </a:lnTo>
                  <a:cubicBezTo>
                    <a:pt x="768" y="1383"/>
                    <a:pt x="834" y="1383"/>
                    <a:pt x="868" y="1349"/>
                  </a:cubicBezTo>
                  <a:cubicBezTo>
                    <a:pt x="934" y="1349"/>
                    <a:pt x="968" y="1316"/>
                    <a:pt x="1034" y="1316"/>
                  </a:cubicBezTo>
                  <a:cubicBezTo>
                    <a:pt x="1034" y="1282"/>
                    <a:pt x="1034" y="1282"/>
                    <a:pt x="1068" y="1282"/>
                  </a:cubicBezTo>
                  <a:cubicBezTo>
                    <a:pt x="1101" y="1249"/>
                    <a:pt x="1134" y="1216"/>
                    <a:pt x="1168" y="1182"/>
                  </a:cubicBezTo>
                  <a:cubicBezTo>
                    <a:pt x="1201" y="1182"/>
                    <a:pt x="1201" y="1149"/>
                    <a:pt x="1235" y="1149"/>
                  </a:cubicBezTo>
                  <a:cubicBezTo>
                    <a:pt x="1235" y="1116"/>
                    <a:pt x="1268" y="1082"/>
                    <a:pt x="1301" y="1016"/>
                  </a:cubicBezTo>
                  <a:cubicBezTo>
                    <a:pt x="1335" y="982"/>
                    <a:pt x="1335" y="916"/>
                    <a:pt x="1368" y="882"/>
                  </a:cubicBezTo>
                  <a:cubicBezTo>
                    <a:pt x="1368" y="882"/>
                    <a:pt x="1368" y="849"/>
                    <a:pt x="1368" y="849"/>
                  </a:cubicBezTo>
                  <a:cubicBezTo>
                    <a:pt x="1401" y="782"/>
                    <a:pt x="1401" y="715"/>
                    <a:pt x="1401" y="682"/>
                  </a:cubicBezTo>
                  <a:cubicBezTo>
                    <a:pt x="1401" y="615"/>
                    <a:pt x="1401" y="582"/>
                    <a:pt x="1368" y="549"/>
                  </a:cubicBezTo>
                  <a:cubicBezTo>
                    <a:pt x="1368" y="482"/>
                    <a:pt x="1335" y="415"/>
                    <a:pt x="1335" y="382"/>
                  </a:cubicBezTo>
                  <a:cubicBezTo>
                    <a:pt x="1268" y="248"/>
                    <a:pt x="1168" y="182"/>
                    <a:pt x="1068" y="115"/>
                  </a:cubicBezTo>
                  <a:cubicBezTo>
                    <a:pt x="1034" y="82"/>
                    <a:pt x="968" y="48"/>
                    <a:pt x="934" y="48"/>
                  </a:cubicBezTo>
                  <a:cubicBezTo>
                    <a:pt x="901" y="15"/>
                    <a:pt x="868" y="15"/>
                    <a:pt x="834" y="15"/>
                  </a:cubicBezTo>
                  <a:cubicBezTo>
                    <a:pt x="790" y="15"/>
                    <a:pt x="760" y="0"/>
                    <a:pt x="726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58"/>
            <p:cNvSpPr/>
            <p:nvPr/>
          </p:nvSpPr>
          <p:spPr>
            <a:xfrm>
              <a:off x="4087250" y="871075"/>
              <a:ext cx="43400" cy="31250"/>
            </a:xfrm>
            <a:custGeom>
              <a:avLst/>
              <a:gdLst/>
              <a:ahLst/>
              <a:cxnLst/>
              <a:rect l="l" t="t" r="r" b="b"/>
              <a:pathLst>
                <a:path w="1736" h="1250" extrusionOk="0">
                  <a:moveTo>
                    <a:pt x="835" y="0"/>
                  </a:moveTo>
                  <a:cubicBezTo>
                    <a:pt x="701" y="0"/>
                    <a:pt x="568" y="33"/>
                    <a:pt x="434" y="67"/>
                  </a:cubicBezTo>
                  <a:lnTo>
                    <a:pt x="334" y="67"/>
                  </a:lnTo>
                  <a:cubicBezTo>
                    <a:pt x="201" y="100"/>
                    <a:pt x="101" y="200"/>
                    <a:pt x="67" y="300"/>
                  </a:cubicBezTo>
                  <a:cubicBezTo>
                    <a:pt x="1" y="434"/>
                    <a:pt x="34" y="567"/>
                    <a:pt x="101" y="701"/>
                  </a:cubicBezTo>
                  <a:cubicBezTo>
                    <a:pt x="101" y="734"/>
                    <a:pt x="168" y="801"/>
                    <a:pt x="201" y="834"/>
                  </a:cubicBezTo>
                  <a:cubicBezTo>
                    <a:pt x="201" y="867"/>
                    <a:pt x="201" y="901"/>
                    <a:pt x="201" y="934"/>
                  </a:cubicBezTo>
                  <a:cubicBezTo>
                    <a:pt x="234" y="1034"/>
                    <a:pt x="301" y="1134"/>
                    <a:pt x="401" y="1168"/>
                  </a:cubicBezTo>
                  <a:cubicBezTo>
                    <a:pt x="450" y="1216"/>
                    <a:pt x="534" y="1247"/>
                    <a:pt x="616" y="1247"/>
                  </a:cubicBezTo>
                  <a:cubicBezTo>
                    <a:pt x="645" y="1247"/>
                    <a:pt x="674" y="1243"/>
                    <a:pt x="701" y="1234"/>
                  </a:cubicBezTo>
                  <a:lnTo>
                    <a:pt x="735" y="1234"/>
                  </a:lnTo>
                  <a:cubicBezTo>
                    <a:pt x="757" y="1234"/>
                    <a:pt x="764" y="1220"/>
                    <a:pt x="777" y="1220"/>
                  </a:cubicBezTo>
                  <a:cubicBezTo>
                    <a:pt x="783" y="1220"/>
                    <a:pt x="790" y="1223"/>
                    <a:pt x="801" y="1234"/>
                  </a:cubicBezTo>
                  <a:cubicBezTo>
                    <a:pt x="890" y="1234"/>
                    <a:pt x="994" y="1249"/>
                    <a:pt x="1093" y="1249"/>
                  </a:cubicBezTo>
                  <a:cubicBezTo>
                    <a:pt x="1142" y="1249"/>
                    <a:pt x="1191" y="1245"/>
                    <a:pt x="1235" y="1234"/>
                  </a:cubicBezTo>
                  <a:cubicBezTo>
                    <a:pt x="1368" y="1201"/>
                    <a:pt x="1435" y="1134"/>
                    <a:pt x="1535" y="1068"/>
                  </a:cubicBezTo>
                  <a:cubicBezTo>
                    <a:pt x="1602" y="1001"/>
                    <a:pt x="1669" y="901"/>
                    <a:pt x="1702" y="801"/>
                  </a:cubicBezTo>
                  <a:cubicBezTo>
                    <a:pt x="1702" y="734"/>
                    <a:pt x="1735" y="701"/>
                    <a:pt x="1735" y="634"/>
                  </a:cubicBezTo>
                  <a:cubicBezTo>
                    <a:pt x="1735" y="601"/>
                    <a:pt x="1702" y="534"/>
                    <a:pt x="1702" y="467"/>
                  </a:cubicBezTo>
                  <a:cubicBezTo>
                    <a:pt x="1669" y="400"/>
                    <a:pt x="1635" y="334"/>
                    <a:pt x="1569" y="267"/>
                  </a:cubicBezTo>
                  <a:cubicBezTo>
                    <a:pt x="1535" y="200"/>
                    <a:pt x="1502" y="167"/>
                    <a:pt x="1435" y="134"/>
                  </a:cubicBezTo>
                  <a:cubicBezTo>
                    <a:pt x="1235" y="33"/>
                    <a:pt x="1068" y="0"/>
                    <a:pt x="83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58"/>
            <p:cNvSpPr/>
            <p:nvPr/>
          </p:nvSpPr>
          <p:spPr>
            <a:xfrm>
              <a:off x="3992200" y="894050"/>
              <a:ext cx="41700" cy="34900"/>
            </a:xfrm>
            <a:custGeom>
              <a:avLst/>
              <a:gdLst/>
              <a:ahLst/>
              <a:cxnLst/>
              <a:rect l="l" t="t" r="r" b="b"/>
              <a:pathLst>
                <a:path w="1668" h="1396" extrusionOk="0">
                  <a:moveTo>
                    <a:pt x="811" y="0"/>
                  </a:moveTo>
                  <a:cubicBezTo>
                    <a:pt x="793" y="0"/>
                    <a:pt x="778" y="4"/>
                    <a:pt x="767" y="15"/>
                  </a:cubicBezTo>
                  <a:lnTo>
                    <a:pt x="567" y="15"/>
                  </a:lnTo>
                  <a:cubicBezTo>
                    <a:pt x="567" y="15"/>
                    <a:pt x="534" y="15"/>
                    <a:pt x="534" y="48"/>
                  </a:cubicBezTo>
                  <a:lnTo>
                    <a:pt x="334" y="48"/>
                  </a:lnTo>
                  <a:cubicBezTo>
                    <a:pt x="234" y="82"/>
                    <a:pt x="133" y="149"/>
                    <a:pt x="67" y="249"/>
                  </a:cubicBezTo>
                  <a:cubicBezTo>
                    <a:pt x="33" y="349"/>
                    <a:pt x="0" y="449"/>
                    <a:pt x="33" y="582"/>
                  </a:cubicBezTo>
                  <a:cubicBezTo>
                    <a:pt x="33" y="616"/>
                    <a:pt x="67" y="649"/>
                    <a:pt x="67" y="682"/>
                  </a:cubicBezTo>
                  <a:lnTo>
                    <a:pt x="100" y="682"/>
                  </a:lnTo>
                  <a:cubicBezTo>
                    <a:pt x="100" y="716"/>
                    <a:pt x="100" y="716"/>
                    <a:pt x="100" y="749"/>
                  </a:cubicBezTo>
                  <a:cubicBezTo>
                    <a:pt x="100" y="849"/>
                    <a:pt x="167" y="949"/>
                    <a:pt x="267" y="1049"/>
                  </a:cubicBezTo>
                  <a:cubicBezTo>
                    <a:pt x="267" y="1049"/>
                    <a:pt x="267" y="1083"/>
                    <a:pt x="300" y="1083"/>
                  </a:cubicBezTo>
                  <a:cubicBezTo>
                    <a:pt x="367" y="1216"/>
                    <a:pt x="500" y="1316"/>
                    <a:pt x="667" y="1383"/>
                  </a:cubicBezTo>
                  <a:cubicBezTo>
                    <a:pt x="694" y="1392"/>
                    <a:pt x="723" y="1396"/>
                    <a:pt x="754" y="1396"/>
                  </a:cubicBezTo>
                  <a:cubicBezTo>
                    <a:pt x="836" y="1396"/>
                    <a:pt x="928" y="1365"/>
                    <a:pt x="1001" y="1316"/>
                  </a:cubicBezTo>
                  <a:cubicBezTo>
                    <a:pt x="1034" y="1316"/>
                    <a:pt x="1067" y="1283"/>
                    <a:pt x="1101" y="1249"/>
                  </a:cubicBezTo>
                  <a:lnTo>
                    <a:pt x="1134" y="1249"/>
                  </a:lnTo>
                  <a:cubicBezTo>
                    <a:pt x="1168" y="1283"/>
                    <a:pt x="1201" y="1283"/>
                    <a:pt x="1234" y="1283"/>
                  </a:cubicBezTo>
                  <a:cubicBezTo>
                    <a:pt x="1268" y="1283"/>
                    <a:pt x="1301" y="1283"/>
                    <a:pt x="1334" y="1249"/>
                  </a:cubicBezTo>
                  <a:cubicBezTo>
                    <a:pt x="1434" y="1249"/>
                    <a:pt x="1501" y="1183"/>
                    <a:pt x="1568" y="1116"/>
                  </a:cubicBezTo>
                  <a:cubicBezTo>
                    <a:pt x="1601" y="1049"/>
                    <a:pt x="1635" y="982"/>
                    <a:pt x="1635" y="916"/>
                  </a:cubicBezTo>
                  <a:cubicBezTo>
                    <a:pt x="1668" y="882"/>
                    <a:pt x="1668" y="849"/>
                    <a:pt x="1635" y="816"/>
                  </a:cubicBezTo>
                  <a:cubicBezTo>
                    <a:pt x="1635" y="749"/>
                    <a:pt x="1635" y="716"/>
                    <a:pt x="1601" y="649"/>
                  </a:cubicBezTo>
                  <a:cubicBezTo>
                    <a:pt x="1534" y="515"/>
                    <a:pt x="1434" y="349"/>
                    <a:pt x="1334" y="249"/>
                  </a:cubicBezTo>
                  <a:cubicBezTo>
                    <a:pt x="1234" y="149"/>
                    <a:pt x="1134" y="82"/>
                    <a:pt x="1001" y="48"/>
                  </a:cubicBezTo>
                  <a:cubicBezTo>
                    <a:pt x="967" y="15"/>
                    <a:pt x="967" y="15"/>
                    <a:pt x="934" y="15"/>
                  </a:cubicBezTo>
                  <a:cubicBezTo>
                    <a:pt x="890" y="15"/>
                    <a:pt x="845" y="0"/>
                    <a:pt x="81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8"/>
            <p:cNvSpPr/>
            <p:nvPr/>
          </p:nvSpPr>
          <p:spPr>
            <a:xfrm>
              <a:off x="4047225" y="1025350"/>
              <a:ext cx="35875" cy="39200"/>
            </a:xfrm>
            <a:custGeom>
              <a:avLst/>
              <a:gdLst/>
              <a:ahLst/>
              <a:cxnLst/>
              <a:rect l="l" t="t" r="r" b="b"/>
              <a:pathLst>
                <a:path w="1435" h="1568" extrusionOk="0">
                  <a:moveTo>
                    <a:pt x="601" y="0"/>
                  </a:moveTo>
                  <a:cubicBezTo>
                    <a:pt x="534" y="0"/>
                    <a:pt x="468" y="34"/>
                    <a:pt x="401" y="67"/>
                  </a:cubicBezTo>
                  <a:cubicBezTo>
                    <a:pt x="368" y="100"/>
                    <a:pt x="334" y="100"/>
                    <a:pt x="334" y="134"/>
                  </a:cubicBezTo>
                  <a:cubicBezTo>
                    <a:pt x="234" y="134"/>
                    <a:pt x="167" y="167"/>
                    <a:pt x="134" y="234"/>
                  </a:cubicBezTo>
                  <a:cubicBezTo>
                    <a:pt x="67" y="300"/>
                    <a:pt x="34" y="367"/>
                    <a:pt x="1" y="434"/>
                  </a:cubicBezTo>
                  <a:cubicBezTo>
                    <a:pt x="1" y="501"/>
                    <a:pt x="1" y="567"/>
                    <a:pt x="1" y="634"/>
                  </a:cubicBezTo>
                  <a:cubicBezTo>
                    <a:pt x="34" y="734"/>
                    <a:pt x="67" y="801"/>
                    <a:pt x="101" y="867"/>
                  </a:cubicBezTo>
                  <a:cubicBezTo>
                    <a:pt x="134" y="934"/>
                    <a:pt x="167" y="968"/>
                    <a:pt x="201" y="1034"/>
                  </a:cubicBezTo>
                  <a:cubicBezTo>
                    <a:pt x="201" y="1068"/>
                    <a:pt x="234" y="1101"/>
                    <a:pt x="267" y="1134"/>
                  </a:cubicBezTo>
                  <a:cubicBezTo>
                    <a:pt x="267" y="1168"/>
                    <a:pt x="301" y="1201"/>
                    <a:pt x="334" y="1234"/>
                  </a:cubicBezTo>
                  <a:cubicBezTo>
                    <a:pt x="368" y="1268"/>
                    <a:pt x="368" y="1334"/>
                    <a:pt x="401" y="1368"/>
                  </a:cubicBezTo>
                  <a:cubicBezTo>
                    <a:pt x="434" y="1468"/>
                    <a:pt x="534" y="1535"/>
                    <a:pt x="634" y="1568"/>
                  </a:cubicBezTo>
                  <a:cubicBezTo>
                    <a:pt x="701" y="1568"/>
                    <a:pt x="801" y="1568"/>
                    <a:pt x="868" y="1535"/>
                  </a:cubicBezTo>
                  <a:cubicBezTo>
                    <a:pt x="901" y="1535"/>
                    <a:pt x="968" y="1568"/>
                    <a:pt x="1001" y="1568"/>
                  </a:cubicBezTo>
                  <a:cubicBezTo>
                    <a:pt x="1135" y="1568"/>
                    <a:pt x="1268" y="1501"/>
                    <a:pt x="1335" y="1401"/>
                  </a:cubicBezTo>
                  <a:cubicBezTo>
                    <a:pt x="1368" y="1368"/>
                    <a:pt x="1402" y="1301"/>
                    <a:pt x="1402" y="1268"/>
                  </a:cubicBezTo>
                  <a:cubicBezTo>
                    <a:pt x="1435" y="1201"/>
                    <a:pt x="1435" y="1101"/>
                    <a:pt x="1402" y="1034"/>
                  </a:cubicBezTo>
                  <a:cubicBezTo>
                    <a:pt x="1402" y="1001"/>
                    <a:pt x="1368" y="934"/>
                    <a:pt x="1368" y="901"/>
                  </a:cubicBezTo>
                  <a:cubicBezTo>
                    <a:pt x="1368" y="867"/>
                    <a:pt x="1368" y="834"/>
                    <a:pt x="1368" y="834"/>
                  </a:cubicBezTo>
                  <a:cubicBezTo>
                    <a:pt x="1368" y="767"/>
                    <a:pt x="1368" y="701"/>
                    <a:pt x="1368" y="634"/>
                  </a:cubicBezTo>
                  <a:cubicBezTo>
                    <a:pt x="1335" y="601"/>
                    <a:pt x="1335" y="567"/>
                    <a:pt x="1302" y="534"/>
                  </a:cubicBezTo>
                  <a:cubicBezTo>
                    <a:pt x="1302" y="501"/>
                    <a:pt x="1268" y="467"/>
                    <a:pt x="1268" y="434"/>
                  </a:cubicBezTo>
                  <a:cubicBezTo>
                    <a:pt x="1168" y="300"/>
                    <a:pt x="1101" y="234"/>
                    <a:pt x="1001" y="167"/>
                  </a:cubicBezTo>
                  <a:cubicBezTo>
                    <a:pt x="935" y="134"/>
                    <a:pt x="868" y="100"/>
                    <a:pt x="835" y="67"/>
                  </a:cubicBezTo>
                  <a:cubicBezTo>
                    <a:pt x="768" y="34"/>
                    <a:pt x="701" y="0"/>
                    <a:pt x="6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8"/>
            <p:cNvSpPr/>
            <p:nvPr/>
          </p:nvSpPr>
          <p:spPr>
            <a:xfrm>
              <a:off x="3885450" y="1125425"/>
              <a:ext cx="35050" cy="37325"/>
            </a:xfrm>
            <a:custGeom>
              <a:avLst/>
              <a:gdLst/>
              <a:ahLst/>
              <a:cxnLst/>
              <a:rect l="l" t="t" r="r" b="b"/>
              <a:pathLst>
                <a:path w="1402" h="1493" extrusionOk="0">
                  <a:moveTo>
                    <a:pt x="701" y="0"/>
                  </a:moveTo>
                  <a:cubicBezTo>
                    <a:pt x="667" y="0"/>
                    <a:pt x="634" y="33"/>
                    <a:pt x="601" y="33"/>
                  </a:cubicBezTo>
                  <a:cubicBezTo>
                    <a:pt x="534" y="67"/>
                    <a:pt x="501" y="100"/>
                    <a:pt x="467" y="134"/>
                  </a:cubicBezTo>
                  <a:lnTo>
                    <a:pt x="301" y="134"/>
                  </a:lnTo>
                  <a:cubicBezTo>
                    <a:pt x="200" y="167"/>
                    <a:pt x="100" y="234"/>
                    <a:pt x="67" y="334"/>
                  </a:cubicBezTo>
                  <a:cubicBezTo>
                    <a:pt x="0" y="434"/>
                    <a:pt x="0" y="534"/>
                    <a:pt x="0" y="667"/>
                  </a:cubicBezTo>
                  <a:cubicBezTo>
                    <a:pt x="34" y="767"/>
                    <a:pt x="67" y="834"/>
                    <a:pt x="134" y="934"/>
                  </a:cubicBezTo>
                  <a:cubicBezTo>
                    <a:pt x="134" y="934"/>
                    <a:pt x="134" y="967"/>
                    <a:pt x="134" y="967"/>
                  </a:cubicBezTo>
                  <a:cubicBezTo>
                    <a:pt x="134" y="1034"/>
                    <a:pt x="134" y="1101"/>
                    <a:pt x="200" y="1168"/>
                  </a:cubicBezTo>
                  <a:cubicBezTo>
                    <a:pt x="200" y="1234"/>
                    <a:pt x="234" y="1268"/>
                    <a:pt x="301" y="1301"/>
                  </a:cubicBezTo>
                  <a:cubicBezTo>
                    <a:pt x="334" y="1368"/>
                    <a:pt x="367" y="1401"/>
                    <a:pt x="434" y="1401"/>
                  </a:cubicBezTo>
                  <a:cubicBezTo>
                    <a:pt x="434" y="1434"/>
                    <a:pt x="467" y="1434"/>
                    <a:pt x="501" y="1468"/>
                  </a:cubicBezTo>
                  <a:lnTo>
                    <a:pt x="567" y="1468"/>
                  </a:lnTo>
                  <a:cubicBezTo>
                    <a:pt x="617" y="1484"/>
                    <a:pt x="667" y="1493"/>
                    <a:pt x="718" y="1493"/>
                  </a:cubicBezTo>
                  <a:cubicBezTo>
                    <a:pt x="768" y="1493"/>
                    <a:pt x="818" y="1484"/>
                    <a:pt x="868" y="1468"/>
                  </a:cubicBezTo>
                  <a:lnTo>
                    <a:pt x="1101" y="1468"/>
                  </a:lnTo>
                  <a:cubicBezTo>
                    <a:pt x="1134" y="1434"/>
                    <a:pt x="1201" y="1434"/>
                    <a:pt x="1235" y="1401"/>
                  </a:cubicBezTo>
                  <a:cubicBezTo>
                    <a:pt x="1268" y="1368"/>
                    <a:pt x="1301" y="1334"/>
                    <a:pt x="1301" y="1301"/>
                  </a:cubicBezTo>
                  <a:cubicBezTo>
                    <a:pt x="1335" y="1268"/>
                    <a:pt x="1368" y="1234"/>
                    <a:pt x="1368" y="1168"/>
                  </a:cubicBezTo>
                  <a:cubicBezTo>
                    <a:pt x="1401" y="1134"/>
                    <a:pt x="1401" y="1101"/>
                    <a:pt x="1401" y="1068"/>
                  </a:cubicBezTo>
                  <a:cubicBezTo>
                    <a:pt x="1401" y="1001"/>
                    <a:pt x="1401" y="967"/>
                    <a:pt x="1401" y="934"/>
                  </a:cubicBezTo>
                  <a:cubicBezTo>
                    <a:pt x="1401" y="801"/>
                    <a:pt x="1368" y="734"/>
                    <a:pt x="1335" y="601"/>
                  </a:cubicBezTo>
                  <a:lnTo>
                    <a:pt x="1301" y="601"/>
                  </a:lnTo>
                  <a:cubicBezTo>
                    <a:pt x="1301" y="500"/>
                    <a:pt x="1268" y="400"/>
                    <a:pt x="1235" y="334"/>
                  </a:cubicBezTo>
                  <a:cubicBezTo>
                    <a:pt x="1168" y="200"/>
                    <a:pt x="1068" y="100"/>
                    <a:pt x="968" y="67"/>
                  </a:cubicBezTo>
                  <a:cubicBezTo>
                    <a:pt x="934" y="33"/>
                    <a:pt x="901" y="33"/>
                    <a:pt x="868" y="33"/>
                  </a:cubicBezTo>
                  <a:cubicBezTo>
                    <a:pt x="801" y="0"/>
                    <a:pt x="734" y="0"/>
                    <a:pt x="7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8"/>
            <p:cNvSpPr/>
            <p:nvPr/>
          </p:nvSpPr>
          <p:spPr>
            <a:xfrm>
              <a:off x="3915475" y="1001150"/>
              <a:ext cx="35050" cy="34225"/>
            </a:xfrm>
            <a:custGeom>
              <a:avLst/>
              <a:gdLst/>
              <a:ahLst/>
              <a:cxnLst/>
              <a:rect l="l" t="t" r="r" b="b"/>
              <a:pathLst>
                <a:path w="1402" h="1369" extrusionOk="0">
                  <a:moveTo>
                    <a:pt x="501" y="1"/>
                  </a:moveTo>
                  <a:cubicBezTo>
                    <a:pt x="467" y="1"/>
                    <a:pt x="400" y="34"/>
                    <a:pt x="367" y="34"/>
                  </a:cubicBezTo>
                  <a:cubicBezTo>
                    <a:pt x="300" y="34"/>
                    <a:pt x="267" y="68"/>
                    <a:pt x="234" y="101"/>
                  </a:cubicBezTo>
                  <a:cubicBezTo>
                    <a:pt x="200" y="101"/>
                    <a:pt x="167" y="134"/>
                    <a:pt x="134" y="168"/>
                  </a:cubicBezTo>
                  <a:cubicBezTo>
                    <a:pt x="100" y="201"/>
                    <a:pt x="67" y="234"/>
                    <a:pt x="67" y="301"/>
                  </a:cubicBezTo>
                  <a:cubicBezTo>
                    <a:pt x="34" y="334"/>
                    <a:pt x="34" y="368"/>
                    <a:pt x="34" y="401"/>
                  </a:cubicBezTo>
                  <a:cubicBezTo>
                    <a:pt x="0" y="434"/>
                    <a:pt x="0" y="501"/>
                    <a:pt x="34" y="568"/>
                  </a:cubicBezTo>
                  <a:cubicBezTo>
                    <a:pt x="34" y="635"/>
                    <a:pt x="67" y="701"/>
                    <a:pt x="67" y="768"/>
                  </a:cubicBezTo>
                  <a:cubicBezTo>
                    <a:pt x="100" y="835"/>
                    <a:pt x="134" y="868"/>
                    <a:pt x="167" y="935"/>
                  </a:cubicBezTo>
                  <a:cubicBezTo>
                    <a:pt x="167" y="1002"/>
                    <a:pt x="234" y="1068"/>
                    <a:pt x="267" y="1102"/>
                  </a:cubicBezTo>
                  <a:cubicBezTo>
                    <a:pt x="300" y="1135"/>
                    <a:pt x="367" y="1202"/>
                    <a:pt x="400" y="1235"/>
                  </a:cubicBezTo>
                  <a:lnTo>
                    <a:pt x="434" y="1235"/>
                  </a:lnTo>
                  <a:cubicBezTo>
                    <a:pt x="501" y="1268"/>
                    <a:pt x="534" y="1268"/>
                    <a:pt x="567" y="1302"/>
                  </a:cubicBezTo>
                  <a:lnTo>
                    <a:pt x="667" y="1302"/>
                  </a:lnTo>
                  <a:cubicBezTo>
                    <a:pt x="701" y="1335"/>
                    <a:pt x="734" y="1335"/>
                    <a:pt x="767" y="1368"/>
                  </a:cubicBezTo>
                  <a:cubicBezTo>
                    <a:pt x="834" y="1368"/>
                    <a:pt x="901" y="1368"/>
                    <a:pt x="934" y="1335"/>
                  </a:cubicBezTo>
                  <a:cubicBezTo>
                    <a:pt x="968" y="1335"/>
                    <a:pt x="1001" y="1302"/>
                    <a:pt x="1034" y="1302"/>
                  </a:cubicBezTo>
                  <a:cubicBezTo>
                    <a:pt x="1068" y="1302"/>
                    <a:pt x="1101" y="1268"/>
                    <a:pt x="1101" y="1235"/>
                  </a:cubicBezTo>
                  <a:cubicBezTo>
                    <a:pt x="1134" y="1202"/>
                    <a:pt x="1201" y="1168"/>
                    <a:pt x="1201" y="1135"/>
                  </a:cubicBezTo>
                  <a:cubicBezTo>
                    <a:pt x="1234" y="1135"/>
                    <a:pt x="1234" y="1102"/>
                    <a:pt x="1268" y="1102"/>
                  </a:cubicBezTo>
                  <a:cubicBezTo>
                    <a:pt x="1268" y="1068"/>
                    <a:pt x="1301" y="1068"/>
                    <a:pt x="1301" y="1035"/>
                  </a:cubicBezTo>
                  <a:cubicBezTo>
                    <a:pt x="1334" y="1002"/>
                    <a:pt x="1334" y="935"/>
                    <a:pt x="1368" y="901"/>
                  </a:cubicBezTo>
                  <a:cubicBezTo>
                    <a:pt x="1368" y="901"/>
                    <a:pt x="1368" y="901"/>
                    <a:pt x="1368" y="868"/>
                  </a:cubicBezTo>
                  <a:cubicBezTo>
                    <a:pt x="1368" y="768"/>
                    <a:pt x="1401" y="701"/>
                    <a:pt x="1368" y="601"/>
                  </a:cubicBezTo>
                  <a:cubicBezTo>
                    <a:pt x="1368" y="601"/>
                    <a:pt x="1368" y="568"/>
                    <a:pt x="1368" y="568"/>
                  </a:cubicBezTo>
                  <a:cubicBezTo>
                    <a:pt x="1334" y="535"/>
                    <a:pt x="1334" y="468"/>
                    <a:pt x="1301" y="434"/>
                  </a:cubicBezTo>
                  <a:cubicBezTo>
                    <a:pt x="1268" y="401"/>
                    <a:pt x="1234" y="368"/>
                    <a:pt x="1201" y="334"/>
                  </a:cubicBezTo>
                  <a:cubicBezTo>
                    <a:pt x="1201" y="301"/>
                    <a:pt x="1201" y="301"/>
                    <a:pt x="1201" y="301"/>
                  </a:cubicBezTo>
                  <a:cubicBezTo>
                    <a:pt x="1168" y="268"/>
                    <a:pt x="1134" y="234"/>
                    <a:pt x="1068" y="234"/>
                  </a:cubicBezTo>
                  <a:cubicBezTo>
                    <a:pt x="1068" y="201"/>
                    <a:pt x="1068" y="201"/>
                    <a:pt x="1068" y="201"/>
                  </a:cubicBezTo>
                  <a:cubicBezTo>
                    <a:pt x="1034" y="201"/>
                    <a:pt x="1001" y="168"/>
                    <a:pt x="968" y="168"/>
                  </a:cubicBezTo>
                  <a:cubicBezTo>
                    <a:pt x="901" y="101"/>
                    <a:pt x="801" y="68"/>
                    <a:pt x="701" y="34"/>
                  </a:cubicBezTo>
                  <a:cubicBezTo>
                    <a:pt x="667" y="34"/>
                    <a:pt x="601" y="34"/>
                    <a:pt x="56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8"/>
            <p:cNvSpPr/>
            <p:nvPr/>
          </p:nvSpPr>
          <p:spPr>
            <a:xfrm>
              <a:off x="3903800" y="899425"/>
              <a:ext cx="33375" cy="32325"/>
            </a:xfrm>
            <a:custGeom>
              <a:avLst/>
              <a:gdLst/>
              <a:ahLst/>
              <a:cxnLst/>
              <a:rect l="l" t="t" r="r" b="b"/>
              <a:pathLst>
                <a:path w="1335" h="1293" extrusionOk="0">
                  <a:moveTo>
                    <a:pt x="734" y="0"/>
                  </a:moveTo>
                  <a:cubicBezTo>
                    <a:pt x="701" y="0"/>
                    <a:pt x="634" y="34"/>
                    <a:pt x="567" y="34"/>
                  </a:cubicBezTo>
                  <a:cubicBezTo>
                    <a:pt x="534" y="34"/>
                    <a:pt x="534" y="67"/>
                    <a:pt x="501" y="67"/>
                  </a:cubicBezTo>
                  <a:cubicBezTo>
                    <a:pt x="400" y="67"/>
                    <a:pt x="300" y="100"/>
                    <a:pt x="234" y="134"/>
                  </a:cubicBezTo>
                  <a:cubicBezTo>
                    <a:pt x="167" y="167"/>
                    <a:pt x="134" y="200"/>
                    <a:pt x="100" y="234"/>
                  </a:cubicBezTo>
                  <a:cubicBezTo>
                    <a:pt x="67" y="300"/>
                    <a:pt x="34" y="334"/>
                    <a:pt x="34" y="401"/>
                  </a:cubicBezTo>
                  <a:cubicBezTo>
                    <a:pt x="0" y="434"/>
                    <a:pt x="0" y="501"/>
                    <a:pt x="34" y="567"/>
                  </a:cubicBezTo>
                  <a:cubicBezTo>
                    <a:pt x="34" y="601"/>
                    <a:pt x="34" y="667"/>
                    <a:pt x="67" y="701"/>
                  </a:cubicBezTo>
                  <a:cubicBezTo>
                    <a:pt x="67" y="701"/>
                    <a:pt x="67" y="701"/>
                    <a:pt x="67" y="734"/>
                  </a:cubicBezTo>
                  <a:cubicBezTo>
                    <a:pt x="100" y="767"/>
                    <a:pt x="100" y="801"/>
                    <a:pt x="100" y="868"/>
                  </a:cubicBezTo>
                  <a:cubicBezTo>
                    <a:pt x="100" y="901"/>
                    <a:pt x="134" y="968"/>
                    <a:pt x="167" y="1001"/>
                  </a:cubicBezTo>
                  <a:cubicBezTo>
                    <a:pt x="167" y="1034"/>
                    <a:pt x="200" y="1034"/>
                    <a:pt x="200" y="1068"/>
                  </a:cubicBezTo>
                  <a:cubicBezTo>
                    <a:pt x="234" y="1068"/>
                    <a:pt x="234" y="1101"/>
                    <a:pt x="267" y="1134"/>
                  </a:cubicBezTo>
                  <a:cubicBezTo>
                    <a:pt x="300" y="1134"/>
                    <a:pt x="334" y="1168"/>
                    <a:pt x="367" y="1201"/>
                  </a:cubicBezTo>
                  <a:cubicBezTo>
                    <a:pt x="400" y="1234"/>
                    <a:pt x="467" y="1234"/>
                    <a:pt x="534" y="1268"/>
                  </a:cubicBezTo>
                  <a:cubicBezTo>
                    <a:pt x="584" y="1285"/>
                    <a:pt x="642" y="1293"/>
                    <a:pt x="701" y="1293"/>
                  </a:cubicBezTo>
                  <a:cubicBezTo>
                    <a:pt x="759" y="1293"/>
                    <a:pt x="817" y="1285"/>
                    <a:pt x="867" y="1268"/>
                  </a:cubicBezTo>
                  <a:cubicBezTo>
                    <a:pt x="968" y="1268"/>
                    <a:pt x="1034" y="1201"/>
                    <a:pt x="1134" y="1134"/>
                  </a:cubicBezTo>
                  <a:cubicBezTo>
                    <a:pt x="1168" y="1101"/>
                    <a:pt x="1201" y="1034"/>
                    <a:pt x="1234" y="968"/>
                  </a:cubicBezTo>
                  <a:cubicBezTo>
                    <a:pt x="1268" y="934"/>
                    <a:pt x="1268" y="868"/>
                    <a:pt x="1301" y="834"/>
                  </a:cubicBezTo>
                  <a:cubicBezTo>
                    <a:pt x="1301" y="767"/>
                    <a:pt x="1301" y="734"/>
                    <a:pt x="1301" y="667"/>
                  </a:cubicBezTo>
                  <a:cubicBezTo>
                    <a:pt x="1334" y="601"/>
                    <a:pt x="1301" y="534"/>
                    <a:pt x="1301" y="467"/>
                  </a:cubicBezTo>
                  <a:cubicBezTo>
                    <a:pt x="1268" y="367"/>
                    <a:pt x="1201" y="300"/>
                    <a:pt x="1134" y="200"/>
                  </a:cubicBezTo>
                  <a:cubicBezTo>
                    <a:pt x="1134" y="200"/>
                    <a:pt x="1134" y="167"/>
                    <a:pt x="1101" y="167"/>
                  </a:cubicBezTo>
                  <a:cubicBezTo>
                    <a:pt x="1034" y="100"/>
                    <a:pt x="1034" y="100"/>
                    <a:pt x="934" y="67"/>
                  </a:cubicBezTo>
                  <a:cubicBezTo>
                    <a:pt x="934" y="67"/>
                    <a:pt x="901" y="34"/>
                    <a:pt x="867" y="34"/>
                  </a:cubicBezTo>
                  <a:cubicBezTo>
                    <a:pt x="834" y="34"/>
                    <a:pt x="767" y="34"/>
                    <a:pt x="73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8"/>
            <p:cNvSpPr/>
            <p:nvPr/>
          </p:nvSpPr>
          <p:spPr>
            <a:xfrm>
              <a:off x="3809550" y="941125"/>
              <a:ext cx="31725" cy="38375"/>
            </a:xfrm>
            <a:custGeom>
              <a:avLst/>
              <a:gdLst/>
              <a:ahLst/>
              <a:cxnLst/>
              <a:rect l="l" t="t" r="r" b="b"/>
              <a:pathLst>
                <a:path w="1269" h="1535" extrusionOk="0">
                  <a:moveTo>
                    <a:pt x="234" y="167"/>
                  </a:moveTo>
                  <a:cubicBezTo>
                    <a:pt x="234" y="167"/>
                    <a:pt x="234" y="167"/>
                    <a:pt x="234" y="200"/>
                  </a:cubicBezTo>
                  <a:cubicBezTo>
                    <a:pt x="231" y="200"/>
                    <a:pt x="227" y="201"/>
                    <a:pt x="224" y="201"/>
                  </a:cubicBezTo>
                  <a:lnTo>
                    <a:pt x="224" y="201"/>
                  </a:lnTo>
                  <a:cubicBezTo>
                    <a:pt x="230" y="191"/>
                    <a:pt x="234" y="179"/>
                    <a:pt x="234" y="167"/>
                  </a:cubicBezTo>
                  <a:close/>
                  <a:moveTo>
                    <a:pt x="501" y="0"/>
                  </a:moveTo>
                  <a:cubicBezTo>
                    <a:pt x="268" y="0"/>
                    <a:pt x="101" y="134"/>
                    <a:pt x="34" y="334"/>
                  </a:cubicBezTo>
                  <a:cubicBezTo>
                    <a:pt x="34" y="400"/>
                    <a:pt x="34" y="500"/>
                    <a:pt x="34" y="567"/>
                  </a:cubicBezTo>
                  <a:cubicBezTo>
                    <a:pt x="34" y="601"/>
                    <a:pt x="1" y="667"/>
                    <a:pt x="1" y="734"/>
                  </a:cubicBezTo>
                  <a:cubicBezTo>
                    <a:pt x="34" y="801"/>
                    <a:pt x="34" y="834"/>
                    <a:pt x="34" y="901"/>
                  </a:cubicBezTo>
                  <a:cubicBezTo>
                    <a:pt x="34" y="934"/>
                    <a:pt x="34" y="934"/>
                    <a:pt x="68" y="967"/>
                  </a:cubicBezTo>
                  <a:cubicBezTo>
                    <a:pt x="101" y="1068"/>
                    <a:pt x="134" y="1168"/>
                    <a:pt x="234" y="1201"/>
                  </a:cubicBezTo>
                  <a:cubicBezTo>
                    <a:pt x="268" y="1234"/>
                    <a:pt x="301" y="1234"/>
                    <a:pt x="334" y="1234"/>
                  </a:cubicBezTo>
                  <a:cubicBezTo>
                    <a:pt x="334" y="1268"/>
                    <a:pt x="368" y="1301"/>
                    <a:pt x="401" y="1334"/>
                  </a:cubicBezTo>
                  <a:cubicBezTo>
                    <a:pt x="434" y="1401"/>
                    <a:pt x="468" y="1468"/>
                    <a:pt x="535" y="1501"/>
                  </a:cubicBezTo>
                  <a:cubicBezTo>
                    <a:pt x="601" y="1535"/>
                    <a:pt x="668" y="1535"/>
                    <a:pt x="735" y="1535"/>
                  </a:cubicBezTo>
                  <a:cubicBezTo>
                    <a:pt x="901" y="1535"/>
                    <a:pt x="1035" y="1468"/>
                    <a:pt x="1102" y="1334"/>
                  </a:cubicBezTo>
                  <a:cubicBezTo>
                    <a:pt x="1235" y="1134"/>
                    <a:pt x="1268" y="867"/>
                    <a:pt x="1202" y="634"/>
                  </a:cubicBezTo>
                  <a:cubicBezTo>
                    <a:pt x="1168" y="400"/>
                    <a:pt x="1002" y="200"/>
                    <a:pt x="801" y="67"/>
                  </a:cubicBezTo>
                  <a:cubicBezTo>
                    <a:pt x="768" y="67"/>
                    <a:pt x="735" y="33"/>
                    <a:pt x="668" y="33"/>
                  </a:cubicBezTo>
                  <a:cubicBezTo>
                    <a:pt x="635" y="0"/>
                    <a:pt x="568" y="0"/>
                    <a:pt x="5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8"/>
            <p:cNvSpPr/>
            <p:nvPr/>
          </p:nvSpPr>
          <p:spPr>
            <a:xfrm>
              <a:off x="3817075" y="1039525"/>
              <a:ext cx="37550" cy="37550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534" y="0"/>
                  </a:moveTo>
                  <a:cubicBezTo>
                    <a:pt x="400" y="34"/>
                    <a:pt x="300" y="100"/>
                    <a:pt x="234" y="200"/>
                  </a:cubicBezTo>
                  <a:cubicBezTo>
                    <a:pt x="133" y="267"/>
                    <a:pt x="67" y="367"/>
                    <a:pt x="33" y="501"/>
                  </a:cubicBezTo>
                  <a:cubicBezTo>
                    <a:pt x="0" y="601"/>
                    <a:pt x="0" y="734"/>
                    <a:pt x="33" y="868"/>
                  </a:cubicBezTo>
                  <a:cubicBezTo>
                    <a:pt x="67" y="968"/>
                    <a:pt x="133" y="1101"/>
                    <a:pt x="200" y="1168"/>
                  </a:cubicBezTo>
                  <a:cubicBezTo>
                    <a:pt x="267" y="1234"/>
                    <a:pt x="367" y="1301"/>
                    <a:pt x="434" y="1335"/>
                  </a:cubicBezTo>
                  <a:lnTo>
                    <a:pt x="467" y="1335"/>
                  </a:lnTo>
                  <a:cubicBezTo>
                    <a:pt x="467" y="1335"/>
                    <a:pt x="534" y="1368"/>
                    <a:pt x="567" y="1368"/>
                  </a:cubicBezTo>
                  <a:cubicBezTo>
                    <a:pt x="600" y="1368"/>
                    <a:pt x="667" y="1401"/>
                    <a:pt x="667" y="1401"/>
                  </a:cubicBezTo>
                  <a:cubicBezTo>
                    <a:pt x="701" y="1401"/>
                    <a:pt x="734" y="1401"/>
                    <a:pt x="734" y="1368"/>
                  </a:cubicBezTo>
                  <a:cubicBezTo>
                    <a:pt x="767" y="1401"/>
                    <a:pt x="801" y="1435"/>
                    <a:pt x="834" y="1435"/>
                  </a:cubicBezTo>
                  <a:cubicBezTo>
                    <a:pt x="901" y="1501"/>
                    <a:pt x="967" y="1501"/>
                    <a:pt x="1034" y="1501"/>
                  </a:cubicBezTo>
                  <a:cubicBezTo>
                    <a:pt x="1101" y="1501"/>
                    <a:pt x="1134" y="1501"/>
                    <a:pt x="1201" y="1468"/>
                  </a:cubicBezTo>
                  <a:cubicBezTo>
                    <a:pt x="1234" y="1468"/>
                    <a:pt x="1301" y="1435"/>
                    <a:pt x="1334" y="1368"/>
                  </a:cubicBezTo>
                  <a:cubicBezTo>
                    <a:pt x="1368" y="1335"/>
                    <a:pt x="1401" y="1268"/>
                    <a:pt x="1434" y="1201"/>
                  </a:cubicBezTo>
                  <a:cubicBezTo>
                    <a:pt x="1468" y="1101"/>
                    <a:pt x="1468" y="968"/>
                    <a:pt x="1468" y="868"/>
                  </a:cubicBezTo>
                  <a:cubicBezTo>
                    <a:pt x="1501" y="834"/>
                    <a:pt x="1501" y="767"/>
                    <a:pt x="1468" y="734"/>
                  </a:cubicBezTo>
                  <a:cubicBezTo>
                    <a:pt x="1468" y="667"/>
                    <a:pt x="1468" y="601"/>
                    <a:pt x="1434" y="534"/>
                  </a:cubicBezTo>
                  <a:cubicBezTo>
                    <a:pt x="1401" y="401"/>
                    <a:pt x="1334" y="300"/>
                    <a:pt x="1234" y="200"/>
                  </a:cubicBezTo>
                  <a:cubicBezTo>
                    <a:pt x="1134" y="134"/>
                    <a:pt x="1034" y="67"/>
                    <a:pt x="901" y="34"/>
                  </a:cubicBezTo>
                  <a:cubicBezTo>
                    <a:pt x="801" y="0"/>
                    <a:pt x="667" y="0"/>
                    <a:pt x="53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8"/>
            <p:cNvSpPr/>
            <p:nvPr/>
          </p:nvSpPr>
          <p:spPr>
            <a:xfrm>
              <a:off x="3983025" y="982175"/>
              <a:ext cx="42550" cy="34025"/>
            </a:xfrm>
            <a:custGeom>
              <a:avLst/>
              <a:gdLst/>
              <a:ahLst/>
              <a:cxnLst/>
              <a:rect l="l" t="t" r="r" b="b"/>
              <a:pathLst>
                <a:path w="1702" h="1361" extrusionOk="0">
                  <a:moveTo>
                    <a:pt x="755" y="1"/>
                  </a:moveTo>
                  <a:cubicBezTo>
                    <a:pt x="701" y="1"/>
                    <a:pt x="651" y="9"/>
                    <a:pt x="601" y="26"/>
                  </a:cubicBezTo>
                  <a:cubicBezTo>
                    <a:pt x="500" y="59"/>
                    <a:pt x="400" y="93"/>
                    <a:pt x="334" y="159"/>
                  </a:cubicBezTo>
                  <a:cubicBezTo>
                    <a:pt x="267" y="193"/>
                    <a:pt x="234" y="259"/>
                    <a:pt x="167" y="326"/>
                  </a:cubicBezTo>
                  <a:cubicBezTo>
                    <a:pt x="134" y="360"/>
                    <a:pt x="100" y="393"/>
                    <a:pt x="67" y="426"/>
                  </a:cubicBezTo>
                  <a:cubicBezTo>
                    <a:pt x="33" y="493"/>
                    <a:pt x="0" y="593"/>
                    <a:pt x="33" y="693"/>
                  </a:cubicBezTo>
                  <a:cubicBezTo>
                    <a:pt x="33" y="760"/>
                    <a:pt x="33" y="793"/>
                    <a:pt x="33" y="860"/>
                  </a:cubicBezTo>
                  <a:cubicBezTo>
                    <a:pt x="67" y="960"/>
                    <a:pt x="134" y="1060"/>
                    <a:pt x="200" y="1127"/>
                  </a:cubicBezTo>
                  <a:cubicBezTo>
                    <a:pt x="267" y="1227"/>
                    <a:pt x="367" y="1260"/>
                    <a:pt x="467" y="1327"/>
                  </a:cubicBezTo>
                  <a:cubicBezTo>
                    <a:pt x="534" y="1327"/>
                    <a:pt x="601" y="1327"/>
                    <a:pt x="634" y="1360"/>
                  </a:cubicBezTo>
                  <a:cubicBezTo>
                    <a:pt x="701" y="1360"/>
                    <a:pt x="767" y="1327"/>
                    <a:pt x="801" y="1327"/>
                  </a:cubicBezTo>
                  <a:cubicBezTo>
                    <a:pt x="934" y="1294"/>
                    <a:pt x="1034" y="1193"/>
                    <a:pt x="1134" y="1093"/>
                  </a:cubicBezTo>
                  <a:cubicBezTo>
                    <a:pt x="1268" y="1060"/>
                    <a:pt x="1368" y="1027"/>
                    <a:pt x="1468" y="960"/>
                  </a:cubicBezTo>
                  <a:cubicBezTo>
                    <a:pt x="1535" y="893"/>
                    <a:pt x="1601" y="860"/>
                    <a:pt x="1635" y="793"/>
                  </a:cubicBezTo>
                  <a:cubicBezTo>
                    <a:pt x="1668" y="726"/>
                    <a:pt x="1701" y="660"/>
                    <a:pt x="1701" y="593"/>
                  </a:cubicBezTo>
                  <a:cubicBezTo>
                    <a:pt x="1701" y="460"/>
                    <a:pt x="1601" y="293"/>
                    <a:pt x="1468" y="226"/>
                  </a:cubicBezTo>
                  <a:cubicBezTo>
                    <a:pt x="1301" y="126"/>
                    <a:pt x="1134" y="59"/>
                    <a:pt x="934" y="26"/>
                  </a:cubicBezTo>
                  <a:cubicBezTo>
                    <a:pt x="867" y="9"/>
                    <a:pt x="809" y="1"/>
                    <a:pt x="75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8"/>
            <p:cNvSpPr/>
            <p:nvPr/>
          </p:nvSpPr>
          <p:spPr>
            <a:xfrm>
              <a:off x="4084750" y="970800"/>
              <a:ext cx="43400" cy="44775"/>
            </a:xfrm>
            <a:custGeom>
              <a:avLst/>
              <a:gdLst/>
              <a:ahLst/>
              <a:cxnLst/>
              <a:rect l="l" t="t" r="r" b="b"/>
              <a:pathLst>
                <a:path w="1736" h="1791" extrusionOk="0">
                  <a:moveTo>
                    <a:pt x="701" y="1"/>
                  </a:moveTo>
                  <a:cubicBezTo>
                    <a:pt x="578" y="1"/>
                    <a:pt x="456" y="32"/>
                    <a:pt x="334" y="81"/>
                  </a:cubicBezTo>
                  <a:cubicBezTo>
                    <a:pt x="301" y="81"/>
                    <a:pt x="301" y="81"/>
                    <a:pt x="268" y="114"/>
                  </a:cubicBezTo>
                  <a:cubicBezTo>
                    <a:pt x="234" y="147"/>
                    <a:pt x="201" y="147"/>
                    <a:pt x="167" y="214"/>
                  </a:cubicBezTo>
                  <a:cubicBezTo>
                    <a:pt x="101" y="281"/>
                    <a:pt x="34" y="348"/>
                    <a:pt x="34" y="448"/>
                  </a:cubicBezTo>
                  <a:cubicBezTo>
                    <a:pt x="1" y="581"/>
                    <a:pt x="1" y="648"/>
                    <a:pt x="34" y="748"/>
                  </a:cubicBezTo>
                  <a:cubicBezTo>
                    <a:pt x="34" y="815"/>
                    <a:pt x="67" y="848"/>
                    <a:pt x="67" y="881"/>
                  </a:cubicBezTo>
                  <a:cubicBezTo>
                    <a:pt x="101" y="948"/>
                    <a:pt x="134" y="1015"/>
                    <a:pt x="167" y="1081"/>
                  </a:cubicBezTo>
                  <a:cubicBezTo>
                    <a:pt x="301" y="1248"/>
                    <a:pt x="434" y="1382"/>
                    <a:pt x="634" y="1448"/>
                  </a:cubicBezTo>
                  <a:cubicBezTo>
                    <a:pt x="735" y="1515"/>
                    <a:pt x="835" y="1548"/>
                    <a:pt x="935" y="1548"/>
                  </a:cubicBezTo>
                  <a:cubicBezTo>
                    <a:pt x="935" y="1615"/>
                    <a:pt x="968" y="1648"/>
                    <a:pt x="1001" y="1682"/>
                  </a:cubicBezTo>
                  <a:cubicBezTo>
                    <a:pt x="1056" y="1736"/>
                    <a:pt x="1155" y="1791"/>
                    <a:pt x="1244" y="1791"/>
                  </a:cubicBezTo>
                  <a:cubicBezTo>
                    <a:pt x="1264" y="1791"/>
                    <a:pt x="1283" y="1788"/>
                    <a:pt x="1302" y="1782"/>
                  </a:cubicBezTo>
                  <a:cubicBezTo>
                    <a:pt x="1402" y="1782"/>
                    <a:pt x="1502" y="1749"/>
                    <a:pt x="1602" y="1682"/>
                  </a:cubicBezTo>
                  <a:cubicBezTo>
                    <a:pt x="1669" y="1615"/>
                    <a:pt x="1735" y="1482"/>
                    <a:pt x="1702" y="1382"/>
                  </a:cubicBezTo>
                  <a:cubicBezTo>
                    <a:pt x="1702" y="1248"/>
                    <a:pt x="1669" y="1115"/>
                    <a:pt x="1602" y="981"/>
                  </a:cubicBezTo>
                  <a:cubicBezTo>
                    <a:pt x="1535" y="915"/>
                    <a:pt x="1502" y="881"/>
                    <a:pt x="1468" y="815"/>
                  </a:cubicBezTo>
                  <a:cubicBezTo>
                    <a:pt x="1468" y="781"/>
                    <a:pt x="1435" y="714"/>
                    <a:pt x="1435" y="681"/>
                  </a:cubicBezTo>
                  <a:cubicBezTo>
                    <a:pt x="1402" y="614"/>
                    <a:pt x="1402" y="581"/>
                    <a:pt x="1368" y="548"/>
                  </a:cubicBezTo>
                  <a:cubicBezTo>
                    <a:pt x="1335" y="448"/>
                    <a:pt x="1302" y="348"/>
                    <a:pt x="1235" y="281"/>
                  </a:cubicBezTo>
                  <a:cubicBezTo>
                    <a:pt x="1168" y="214"/>
                    <a:pt x="1101" y="147"/>
                    <a:pt x="1035" y="114"/>
                  </a:cubicBezTo>
                  <a:cubicBezTo>
                    <a:pt x="968" y="81"/>
                    <a:pt x="901" y="47"/>
                    <a:pt x="835" y="14"/>
                  </a:cubicBezTo>
                  <a:cubicBezTo>
                    <a:pt x="790" y="5"/>
                    <a:pt x="745" y="1"/>
                    <a:pt x="70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8"/>
            <p:cNvSpPr/>
            <p:nvPr/>
          </p:nvSpPr>
          <p:spPr>
            <a:xfrm>
              <a:off x="4182325" y="1108625"/>
              <a:ext cx="55900" cy="46825"/>
            </a:xfrm>
            <a:custGeom>
              <a:avLst/>
              <a:gdLst/>
              <a:ahLst/>
              <a:cxnLst/>
              <a:rect l="l" t="t" r="r" b="b"/>
              <a:pathLst>
                <a:path w="2236" h="1873" extrusionOk="0">
                  <a:moveTo>
                    <a:pt x="713" y="1"/>
                  </a:moveTo>
                  <a:cubicBezTo>
                    <a:pt x="637" y="1"/>
                    <a:pt x="562" y="23"/>
                    <a:pt x="501" y="72"/>
                  </a:cubicBezTo>
                  <a:cubicBezTo>
                    <a:pt x="367" y="138"/>
                    <a:pt x="301" y="305"/>
                    <a:pt x="301" y="472"/>
                  </a:cubicBezTo>
                  <a:cubicBezTo>
                    <a:pt x="267" y="505"/>
                    <a:pt x="234" y="539"/>
                    <a:pt x="201" y="572"/>
                  </a:cubicBezTo>
                  <a:cubicBezTo>
                    <a:pt x="34" y="705"/>
                    <a:pt x="0" y="906"/>
                    <a:pt x="67" y="1106"/>
                  </a:cubicBezTo>
                  <a:cubicBezTo>
                    <a:pt x="101" y="1239"/>
                    <a:pt x="167" y="1373"/>
                    <a:pt x="267" y="1473"/>
                  </a:cubicBezTo>
                  <a:cubicBezTo>
                    <a:pt x="501" y="1740"/>
                    <a:pt x="901" y="1873"/>
                    <a:pt x="1235" y="1873"/>
                  </a:cubicBezTo>
                  <a:cubicBezTo>
                    <a:pt x="1435" y="1840"/>
                    <a:pt x="1635" y="1806"/>
                    <a:pt x="1802" y="1706"/>
                  </a:cubicBezTo>
                  <a:cubicBezTo>
                    <a:pt x="2035" y="1539"/>
                    <a:pt x="2235" y="1306"/>
                    <a:pt x="2202" y="1006"/>
                  </a:cubicBezTo>
                  <a:cubicBezTo>
                    <a:pt x="2202" y="806"/>
                    <a:pt x="2069" y="639"/>
                    <a:pt x="1902" y="505"/>
                  </a:cubicBezTo>
                  <a:lnTo>
                    <a:pt x="1868" y="505"/>
                  </a:lnTo>
                  <a:cubicBezTo>
                    <a:pt x="1768" y="405"/>
                    <a:pt x="1668" y="339"/>
                    <a:pt x="1568" y="272"/>
                  </a:cubicBezTo>
                  <a:cubicBezTo>
                    <a:pt x="1401" y="205"/>
                    <a:pt x="1235" y="172"/>
                    <a:pt x="1068" y="172"/>
                  </a:cubicBezTo>
                  <a:cubicBezTo>
                    <a:pt x="983" y="66"/>
                    <a:pt x="846" y="1"/>
                    <a:pt x="713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8"/>
            <p:cNvSpPr/>
            <p:nvPr/>
          </p:nvSpPr>
          <p:spPr>
            <a:xfrm>
              <a:off x="4030550" y="1134600"/>
              <a:ext cx="44225" cy="36175"/>
            </a:xfrm>
            <a:custGeom>
              <a:avLst/>
              <a:gdLst/>
              <a:ahLst/>
              <a:cxnLst/>
              <a:rect l="l" t="t" r="r" b="b"/>
              <a:pathLst>
                <a:path w="1769" h="1447" extrusionOk="0">
                  <a:moveTo>
                    <a:pt x="668" y="0"/>
                  </a:moveTo>
                  <a:cubicBezTo>
                    <a:pt x="634" y="33"/>
                    <a:pt x="601" y="33"/>
                    <a:pt x="568" y="67"/>
                  </a:cubicBezTo>
                  <a:cubicBezTo>
                    <a:pt x="518" y="50"/>
                    <a:pt x="476" y="42"/>
                    <a:pt x="438" y="42"/>
                  </a:cubicBezTo>
                  <a:cubicBezTo>
                    <a:pt x="401" y="42"/>
                    <a:pt x="367" y="50"/>
                    <a:pt x="334" y="67"/>
                  </a:cubicBezTo>
                  <a:cubicBezTo>
                    <a:pt x="234" y="67"/>
                    <a:pt x="134" y="167"/>
                    <a:pt x="101" y="234"/>
                  </a:cubicBezTo>
                  <a:cubicBezTo>
                    <a:pt x="34" y="334"/>
                    <a:pt x="0" y="467"/>
                    <a:pt x="34" y="567"/>
                  </a:cubicBezTo>
                  <a:cubicBezTo>
                    <a:pt x="67" y="600"/>
                    <a:pt x="67" y="634"/>
                    <a:pt x="101" y="667"/>
                  </a:cubicBezTo>
                  <a:cubicBezTo>
                    <a:pt x="134" y="734"/>
                    <a:pt x="167" y="767"/>
                    <a:pt x="234" y="801"/>
                  </a:cubicBezTo>
                  <a:cubicBezTo>
                    <a:pt x="467" y="1001"/>
                    <a:pt x="734" y="1168"/>
                    <a:pt x="968" y="1334"/>
                  </a:cubicBezTo>
                  <a:cubicBezTo>
                    <a:pt x="1001" y="1368"/>
                    <a:pt x="1068" y="1368"/>
                    <a:pt x="1135" y="1401"/>
                  </a:cubicBezTo>
                  <a:cubicBezTo>
                    <a:pt x="1168" y="1401"/>
                    <a:pt x="1201" y="1401"/>
                    <a:pt x="1235" y="1434"/>
                  </a:cubicBezTo>
                  <a:cubicBezTo>
                    <a:pt x="1268" y="1443"/>
                    <a:pt x="1303" y="1447"/>
                    <a:pt x="1339" y="1447"/>
                  </a:cubicBezTo>
                  <a:cubicBezTo>
                    <a:pt x="1447" y="1447"/>
                    <a:pt x="1560" y="1409"/>
                    <a:pt x="1635" y="1334"/>
                  </a:cubicBezTo>
                  <a:cubicBezTo>
                    <a:pt x="1668" y="1268"/>
                    <a:pt x="1702" y="1201"/>
                    <a:pt x="1735" y="1134"/>
                  </a:cubicBezTo>
                  <a:cubicBezTo>
                    <a:pt x="1768" y="1067"/>
                    <a:pt x="1768" y="1001"/>
                    <a:pt x="1735" y="901"/>
                  </a:cubicBezTo>
                  <a:cubicBezTo>
                    <a:pt x="1735" y="834"/>
                    <a:pt x="1702" y="767"/>
                    <a:pt x="1668" y="701"/>
                  </a:cubicBezTo>
                  <a:cubicBezTo>
                    <a:pt x="1668" y="667"/>
                    <a:pt x="1668" y="667"/>
                    <a:pt x="1668" y="634"/>
                  </a:cubicBezTo>
                  <a:cubicBezTo>
                    <a:pt x="1635" y="567"/>
                    <a:pt x="1602" y="500"/>
                    <a:pt x="1568" y="434"/>
                  </a:cubicBezTo>
                  <a:cubicBezTo>
                    <a:pt x="1435" y="167"/>
                    <a:pt x="1135" y="67"/>
                    <a:pt x="86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8"/>
            <p:cNvSpPr/>
            <p:nvPr/>
          </p:nvSpPr>
          <p:spPr>
            <a:xfrm>
              <a:off x="3939650" y="1079550"/>
              <a:ext cx="42550" cy="35050"/>
            </a:xfrm>
            <a:custGeom>
              <a:avLst/>
              <a:gdLst/>
              <a:ahLst/>
              <a:cxnLst/>
              <a:rect l="l" t="t" r="r" b="b"/>
              <a:pathLst>
                <a:path w="1702" h="1402" extrusionOk="0">
                  <a:moveTo>
                    <a:pt x="1068" y="0"/>
                  </a:moveTo>
                  <a:cubicBezTo>
                    <a:pt x="935" y="0"/>
                    <a:pt x="868" y="34"/>
                    <a:pt x="734" y="67"/>
                  </a:cubicBezTo>
                  <a:cubicBezTo>
                    <a:pt x="734" y="100"/>
                    <a:pt x="701" y="100"/>
                    <a:pt x="668" y="134"/>
                  </a:cubicBezTo>
                  <a:cubicBezTo>
                    <a:pt x="634" y="100"/>
                    <a:pt x="568" y="67"/>
                    <a:pt x="534" y="34"/>
                  </a:cubicBezTo>
                  <a:cubicBezTo>
                    <a:pt x="505" y="24"/>
                    <a:pt x="473" y="20"/>
                    <a:pt x="439" y="20"/>
                  </a:cubicBezTo>
                  <a:cubicBezTo>
                    <a:pt x="359" y="20"/>
                    <a:pt x="271" y="44"/>
                    <a:pt x="201" y="67"/>
                  </a:cubicBezTo>
                  <a:cubicBezTo>
                    <a:pt x="101" y="134"/>
                    <a:pt x="34" y="234"/>
                    <a:pt x="1" y="334"/>
                  </a:cubicBezTo>
                  <a:cubicBezTo>
                    <a:pt x="1" y="434"/>
                    <a:pt x="1" y="568"/>
                    <a:pt x="34" y="634"/>
                  </a:cubicBezTo>
                  <a:cubicBezTo>
                    <a:pt x="134" y="768"/>
                    <a:pt x="234" y="868"/>
                    <a:pt x="334" y="968"/>
                  </a:cubicBezTo>
                  <a:cubicBezTo>
                    <a:pt x="401" y="1035"/>
                    <a:pt x="468" y="1068"/>
                    <a:pt x="501" y="1101"/>
                  </a:cubicBezTo>
                  <a:cubicBezTo>
                    <a:pt x="534" y="1101"/>
                    <a:pt x="534" y="1135"/>
                    <a:pt x="568" y="1168"/>
                  </a:cubicBezTo>
                  <a:cubicBezTo>
                    <a:pt x="568" y="1168"/>
                    <a:pt x="601" y="1201"/>
                    <a:pt x="601" y="1201"/>
                  </a:cubicBezTo>
                  <a:cubicBezTo>
                    <a:pt x="668" y="1235"/>
                    <a:pt x="701" y="1268"/>
                    <a:pt x="734" y="1301"/>
                  </a:cubicBezTo>
                  <a:cubicBezTo>
                    <a:pt x="868" y="1368"/>
                    <a:pt x="968" y="1401"/>
                    <a:pt x="1101" y="1401"/>
                  </a:cubicBezTo>
                  <a:lnTo>
                    <a:pt x="1168" y="1401"/>
                  </a:lnTo>
                  <a:cubicBezTo>
                    <a:pt x="1235" y="1401"/>
                    <a:pt x="1301" y="1401"/>
                    <a:pt x="1335" y="1368"/>
                  </a:cubicBezTo>
                  <a:cubicBezTo>
                    <a:pt x="1435" y="1335"/>
                    <a:pt x="1535" y="1268"/>
                    <a:pt x="1602" y="1168"/>
                  </a:cubicBezTo>
                  <a:cubicBezTo>
                    <a:pt x="1635" y="1101"/>
                    <a:pt x="1635" y="1035"/>
                    <a:pt x="1635" y="934"/>
                  </a:cubicBezTo>
                  <a:cubicBezTo>
                    <a:pt x="1668" y="901"/>
                    <a:pt x="1668" y="834"/>
                    <a:pt x="1702" y="801"/>
                  </a:cubicBezTo>
                  <a:cubicBezTo>
                    <a:pt x="1702" y="668"/>
                    <a:pt x="1702" y="601"/>
                    <a:pt x="1702" y="467"/>
                  </a:cubicBezTo>
                  <a:cubicBezTo>
                    <a:pt x="1702" y="467"/>
                    <a:pt x="1668" y="434"/>
                    <a:pt x="1668" y="434"/>
                  </a:cubicBezTo>
                  <a:cubicBezTo>
                    <a:pt x="1668" y="367"/>
                    <a:pt x="1635" y="334"/>
                    <a:pt x="1602" y="301"/>
                  </a:cubicBezTo>
                  <a:cubicBezTo>
                    <a:pt x="1568" y="201"/>
                    <a:pt x="1468" y="134"/>
                    <a:pt x="1402" y="67"/>
                  </a:cubicBezTo>
                  <a:cubicBezTo>
                    <a:pt x="1335" y="67"/>
                    <a:pt x="1301" y="34"/>
                    <a:pt x="123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8"/>
            <p:cNvSpPr/>
            <p:nvPr/>
          </p:nvSpPr>
          <p:spPr>
            <a:xfrm>
              <a:off x="4108950" y="1060375"/>
              <a:ext cx="44200" cy="40400"/>
            </a:xfrm>
            <a:custGeom>
              <a:avLst/>
              <a:gdLst/>
              <a:ahLst/>
              <a:cxnLst/>
              <a:rect l="l" t="t" r="r" b="b"/>
              <a:pathLst>
                <a:path w="1768" h="1616" extrusionOk="0">
                  <a:moveTo>
                    <a:pt x="967" y="0"/>
                  </a:moveTo>
                  <a:cubicBezTo>
                    <a:pt x="934" y="0"/>
                    <a:pt x="901" y="0"/>
                    <a:pt x="901" y="34"/>
                  </a:cubicBezTo>
                  <a:lnTo>
                    <a:pt x="701" y="34"/>
                  </a:lnTo>
                  <a:cubicBezTo>
                    <a:pt x="600" y="67"/>
                    <a:pt x="534" y="100"/>
                    <a:pt x="434" y="167"/>
                  </a:cubicBezTo>
                  <a:cubicBezTo>
                    <a:pt x="367" y="200"/>
                    <a:pt x="300" y="267"/>
                    <a:pt x="234" y="334"/>
                  </a:cubicBezTo>
                  <a:cubicBezTo>
                    <a:pt x="200" y="367"/>
                    <a:pt x="167" y="434"/>
                    <a:pt x="133" y="467"/>
                  </a:cubicBezTo>
                  <a:cubicBezTo>
                    <a:pt x="100" y="534"/>
                    <a:pt x="67" y="601"/>
                    <a:pt x="33" y="667"/>
                  </a:cubicBezTo>
                  <a:cubicBezTo>
                    <a:pt x="0" y="734"/>
                    <a:pt x="33" y="901"/>
                    <a:pt x="100" y="968"/>
                  </a:cubicBezTo>
                  <a:cubicBezTo>
                    <a:pt x="133" y="1068"/>
                    <a:pt x="234" y="1134"/>
                    <a:pt x="334" y="1168"/>
                  </a:cubicBezTo>
                  <a:lnTo>
                    <a:pt x="467" y="1168"/>
                  </a:lnTo>
                  <a:cubicBezTo>
                    <a:pt x="500" y="1268"/>
                    <a:pt x="567" y="1335"/>
                    <a:pt x="634" y="1435"/>
                  </a:cubicBezTo>
                  <a:cubicBezTo>
                    <a:pt x="747" y="1548"/>
                    <a:pt x="907" y="1615"/>
                    <a:pt x="1071" y="1615"/>
                  </a:cubicBezTo>
                  <a:cubicBezTo>
                    <a:pt x="1148" y="1615"/>
                    <a:pt x="1226" y="1600"/>
                    <a:pt x="1301" y="1568"/>
                  </a:cubicBezTo>
                  <a:cubicBezTo>
                    <a:pt x="1401" y="1501"/>
                    <a:pt x="1501" y="1468"/>
                    <a:pt x="1568" y="1401"/>
                  </a:cubicBezTo>
                  <a:cubicBezTo>
                    <a:pt x="1635" y="1301"/>
                    <a:pt x="1668" y="1234"/>
                    <a:pt x="1735" y="1101"/>
                  </a:cubicBezTo>
                  <a:cubicBezTo>
                    <a:pt x="1735" y="1034"/>
                    <a:pt x="1768" y="968"/>
                    <a:pt x="1768" y="867"/>
                  </a:cubicBezTo>
                  <a:cubicBezTo>
                    <a:pt x="1768" y="801"/>
                    <a:pt x="1768" y="734"/>
                    <a:pt x="1735" y="634"/>
                  </a:cubicBezTo>
                  <a:cubicBezTo>
                    <a:pt x="1735" y="634"/>
                    <a:pt x="1735" y="601"/>
                    <a:pt x="1701" y="567"/>
                  </a:cubicBezTo>
                  <a:cubicBezTo>
                    <a:pt x="1701" y="567"/>
                    <a:pt x="1701" y="567"/>
                    <a:pt x="1701" y="534"/>
                  </a:cubicBezTo>
                  <a:cubicBezTo>
                    <a:pt x="1701" y="400"/>
                    <a:pt x="1668" y="300"/>
                    <a:pt x="1568" y="200"/>
                  </a:cubicBezTo>
                  <a:cubicBezTo>
                    <a:pt x="1501" y="167"/>
                    <a:pt x="1434" y="134"/>
                    <a:pt x="1368" y="134"/>
                  </a:cubicBezTo>
                  <a:cubicBezTo>
                    <a:pt x="1268" y="67"/>
                    <a:pt x="1134" y="34"/>
                    <a:pt x="96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8"/>
            <p:cNvSpPr/>
            <p:nvPr/>
          </p:nvSpPr>
          <p:spPr>
            <a:xfrm>
              <a:off x="4300750" y="1085900"/>
              <a:ext cx="43375" cy="55150"/>
            </a:xfrm>
            <a:custGeom>
              <a:avLst/>
              <a:gdLst/>
              <a:ahLst/>
              <a:cxnLst/>
              <a:rect l="l" t="t" r="r" b="b"/>
              <a:pathLst>
                <a:path w="1735" h="2206" extrusionOk="0">
                  <a:moveTo>
                    <a:pt x="524" y="1"/>
                  </a:moveTo>
                  <a:cubicBezTo>
                    <a:pt x="381" y="1"/>
                    <a:pt x="226" y="75"/>
                    <a:pt x="134" y="213"/>
                  </a:cubicBezTo>
                  <a:cubicBezTo>
                    <a:pt x="34" y="380"/>
                    <a:pt x="100" y="680"/>
                    <a:pt x="300" y="781"/>
                  </a:cubicBezTo>
                  <a:cubicBezTo>
                    <a:pt x="300" y="781"/>
                    <a:pt x="334" y="781"/>
                    <a:pt x="367" y="814"/>
                  </a:cubicBezTo>
                  <a:cubicBezTo>
                    <a:pt x="334" y="814"/>
                    <a:pt x="334" y="847"/>
                    <a:pt x="334" y="881"/>
                  </a:cubicBezTo>
                  <a:cubicBezTo>
                    <a:pt x="200" y="981"/>
                    <a:pt x="100" y="1081"/>
                    <a:pt x="67" y="1214"/>
                  </a:cubicBezTo>
                  <a:cubicBezTo>
                    <a:pt x="0" y="1414"/>
                    <a:pt x="34" y="1648"/>
                    <a:pt x="134" y="1815"/>
                  </a:cubicBezTo>
                  <a:cubicBezTo>
                    <a:pt x="262" y="2072"/>
                    <a:pt x="529" y="2205"/>
                    <a:pt x="801" y="2205"/>
                  </a:cubicBezTo>
                  <a:cubicBezTo>
                    <a:pt x="952" y="2205"/>
                    <a:pt x="1104" y="2165"/>
                    <a:pt x="1234" y="2081"/>
                  </a:cubicBezTo>
                  <a:cubicBezTo>
                    <a:pt x="1601" y="1848"/>
                    <a:pt x="1735" y="1381"/>
                    <a:pt x="1601" y="981"/>
                  </a:cubicBezTo>
                  <a:cubicBezTo>
                    <a:pt x="1468" y="547"/>
                    <a:pt x="1101" y="247"/>
                    <a:pt x="701" y="47"/>
                  </a:cubicBezTo>
                  <a:cubicBezTo>
                    <a:pt x="649" y="16"/>
                    <a:pt x="588" y="1"/>
                    <a:pt x="52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8"/>
            <p:cNvSpPr/>
            <p:nvPr/>
          </p:nvSpPr>
          <p:spPr>
            <a:xfrm>
              <a:off x="4032225" y="1235175"/>
              <a:ext cx="35875" cy="43225"/>
            </a:xfrm>
            <a:custGeom>
              <a:avLst/>
              <a:gdLst/>
              <a:ahLst/>
              <a:cxnLst/>
              <a:rect l="l" t="t" r="r" b="b"/>
              <a:pathLst>
                <a:path w="1435" h="1729" extrusionOk="0">
                  <a:moveTo>
                    <a:pt x="691" y="1"/>
                  </a:moveTo>
                  <a:cubicBezTo>
                    <a:pt x="651" y="1"/>
                    <a:pt x="609" y="5"/>
                    <a:pt x="567" y="13"/>
                  </a:cubicBezTo>
                  <a:cubicBezTo>
                    <a:pt x="400" y="47"/>
                    <a:pt x="300" y="147"/>
                    <a:pt x="234" y="280"/>
                  </a:cubicBezTo>
                  <a:cubicBezTo>
                    <a:pt x="167" y="313"/>
                    <a:pt x="100" y="380"/>
                    <a:pt x="67" y="447"/>
                  </a:cubicBezTo>
                  <a:cubicBezTo>
                    <a:pt x="34" y="514"/>
                    <a:pt x="0" y="647"/>
                    <a:pt x="34" y="747"/>
                  </a:cubicBezTo>
                  <a:cubicBezTo>
                    <a:pt x="34" y="780"/>
                    <a:pt x="67" y="814"/>
                    <a:pt x="67" y="847"/>
                  </a:cubicBezTo>
                  <a:cubicBezTo>
                    <a:pt x="67" y="914"/>
                    <a:pt x="67" y="1014"/>
                    <a:pt x="67" y="1081"/>
                  </a:cubicBezTo>
                  <a:cubicBezTo>
                    <a:pt x="100" y="1181"/>
                    <a:pt x="100" y="1281"/>
                    <a:pt x="200" y="1381"/>
                  </a:cubicBezTo>
                  <a:cubicBezTo>
                    <a:pt x="234" y="1414"/>
                    <a:pt x="267" y="1448"/>
                    <a:pt x="334" y="1448"/>
                  </a:cubicBezTo>
                  <a:cubicBezTo>
                    <a:pt x="467" y="1581"/>
                    <a:pt x="601" y="1681"/>
                    <a:pt x="767" y="1714"/>
                  </a:cubicBezTo>
                  <a:cubicBezTo>
                    <a:pt x="797" y="1724"/>
                    <a:pt x="829" y="1728"/>
                    <a:pt x="861" y="1728"/>
                  </a:cubicBezTo>
                  <a:cubicBezTo>
                    <a:pt x="940" y="1728"/>
                    <a:pt x="1020" y="1705"/>
                    <a:pt x="1068" y="1681"/>
                  </a:cubicBezTo>
                  <a:cubicBezTo>
                    <a:pt x="1168" y="1614"/>
                    <a:pt x="1268" y="1514"/>
                    <a:pt x="1268" y="1414"/>
                  </a:cubicBezTo>
                  <a:cubicBezTo>
                    <a:pt x="1268" y="1348"/>
                    <a:pt x="1301" y="1314"/>
                    <a:pt x="1301" y="1247"/>
                  </a:cubicBezTo>
                  <a:cubicBezTo>
                    <a:pt x="1401" y="1114"/>
                    <a:pt x="1435" y="981"/>
                    <a:pt x="1435" y="847"/>
                  </a:cubicBezTo>
                  <a:cubicBezTo>
                    <a:pt x="1435" y="680"/>
                    <a:pt x="1368" y="480"/>
                    <a:pt x="1234" y="380"/>
                  </a:cubicBezTo>
                  <a:cubicBezTo>
                    <a:pt x="1201" y="380"/>
                    <a:pt x="1201" y="380"/>
                    <a:pt x="1201" y="347"/>
                  </a:cubicBezTo>
                  <a:cubicBezTo>
                    <a:pt x="1168" y="280"/>
                    <a:pt x="1101" y="180"/>
                    <a:pt x="1001" y="113"/>
                  </a:cubicBezTo>
                  <a:cubicBezTo>
                    <a:pt x="926" y="38"/>
                    <a:pt x="813" y="1"/>
                    <a:pt x="69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8"/>
            <p:cNvSpPr/>
            <p:nvPr/>
          </p:nvSpPr>
          <p:spPr>
            <a:xfrm>
              <a:off x="3922975" y="1229650"/>
              <a:ext cx="37550" cy="36725"/>
            </a:xfrm>
            <a:custGeom>
              <a:avLst/>
              <a:gdLst/>
              <a:ahLst/>
              <a:cxnLst/>
              <a:rect l="l" t="t" r="r" b="b"/>
              <a:pathLst>
                <a:path w="1502" h="1469" extrusionOk="0">
                  <a:moveTo>
                    <a:pt x="467" y="1"/>
                  </a:moveTo>
                  <a:cubicBezTo>
                    <a:pt x="367" y="1"/>
                    <a:pt x="234" y="67"/>
                    <a:pt x="167" y="134"/>
                  </a:cubicBezTo>
                  <a:cubicBezTo>
                    <a:pt x="100" y="201"/>
                    <a:pt x="34" y="334"/>
                    <a:pt x="34" y="434"/>
                  </a:cubicBezTo>
                  <a:cubicBezTo>
                    <a:pt x="34" y="468"/>
                    <a:pt x="67" y="534"/>
                    <a:pt x="67" y="568"/>
                  </a:cubicBezTo>
                  <a:cubicBezTo>
                    <a:pt x="67" y="601"/>
                    <a:pt x="34" y="635"/>
                    <a:pt x="34" y="668"/>
                  </a:cubicBezTo>
                  <a:cubicBezTo>
                    <a:pt x="34" y="668"/>
                    <a:pt x="0" y="701"/>
                    <a:pt x="0" y="701"/>
                  </a:cubicBezTo>
                  <a:cubicBezTo>
                    <a:pt x="0" y="768"/>
                    <a:pt x="0" y="801"/>
                    <a:pt x="0" y="868"/>
                  </a:cubicBezTo>
                  <a:cubicBezTo>
                    <a:pt x="0" y="935"/>
                    <a:pt x="0" y="1001"/>
                    <a:pt x="34" y="1068"/>
                  </a:cubicBezTo>
                  <a:cubicBezTo>
                    <a:pt x="34" y="1168"/>
                    <a:pt x="134" y="1235"/>
                    <a:pt x="201" y="1302"/>
                  </a:cubicBezTo>
                  <a:cubicBezTo>
                    <a:pt x="271" y="1325"/>
                    <a:pt x="359" y="1349"/>
                    <a:pt x="439" y="1349"/>
                  </a:cubicBezTo>
                  <a:cubicBezTo>
                    <a:pt x="473" y="1349"/>
                    <a:pt x="505" y="1345"/>
                    <a:pt x="534" y="1335"/>
                  </a:cubicBezTo>
                  <a:cubicBezTo>
                    <a:pt x="534" y="1335"/>
                    <a:pt x="567" y="1335"/>
                    <a:pt x="567" y="1302"/>
                  </a:cubicBezTo>
                  <a:cubicBezTo>
                    <a:pt x="601" y="1335"/>
                    <a:pt x="601" y="1335"/>
                    <a:pt x="601" y="1335"/>
                  </a:cubicBezTo>
                  <a:cubicBezTo>
                    <a:pt x="701" y="1402"/>
                    <a:pt x="834" y="1435"/>
                    <a:pt x="934" y="1468"/>
                  </a:cubicBezTo>
                  <a:lnTo>
                    <a:pt x="1034" y="1468"/>
                  </a:lnTo>
                  <a:cubicBezTo>
                    <a:pt x="1101" y="1468"/>
                    <a:pt x="1135" y="1468"/>
                    <a:pt x="1201" y="1435"/>
                  </a:cubicBezTo>
                  <a:cubicBezTo>
                    <a:pt x="1235" y="1435"/>
                    <a:pt x="1268" y="1402"/>
                    <a:pt x="1301" y="1368"/>
                  </a:cubicBezTo>
                  <a:cubicBezTo>
                    <a:pt x="1335" y="1335"/>
                    <a:pt x="1368" y="1302"/>
                    <a:pt x="1401" y="1268"/>
                  </a:cubicBezTo>
                  <a:cubicBezTo>
                    <a:pt x="1435" y="1202"/>
                    <a:pt x="1468" y="1135"/>
                    <a:pt x="1501" y="1035"/>
                  </a:cubicBezTo>
                  <a:cubicBezTo>
                    <a:pt x="1501" y="901"/>
                    <a:pt x="1501" y="835"/>
                    <a:pt x="1501" y="701"/>
                  </a:cubicBezTo>
                  <a:cubicBezTo>
                    <a:pt x="1468" y="635"/>
                    <a:pt x="1435" y="568"/>
                    <a:pt x="1401" y="468"/>
                  </a:cubicBezTo>
                  <a:cubicBezTo>
                    <a:pt x="1401" y="468"/>
                    <a:pt x="1401" y="434"/>
                    <a:pt x="1368" y="434"/>
                  </a:cubicBezTo>
                  <a:cubicBezTo>
                    <a:pt x="1335" y="368"/>
                    <a:pt x="1301" y="334"/>
                    <a:pt x="1268" y="301"/>
                  </a:cubicBezTo>
                  <a:cubicBezTo>
                    <a:pt x="1168" y="201"/>
                    <a:pt x="1101" y="168"/>
                    <a:pt x="1001" y="134"/>
                  </a:cubicBezTo>
                  <a:cubicBezTo>
                    <a:pt x="968" y="101"/>
                    <a:pt x="934" y="101"/>
                    <a:pt x="934" y="101"/>
                  </a:cubicBezTo>
                  <a:cubicBezTo>
                    <a:pt x="890" y="101"/>
                    <a:pt x="845" y="86"/>
                    <a:pt x="801" y="86"/>
                  </a:cubicBezTo>
                  <a:cubicBezTo>
                    <a:pt x="779" y="86"/>
                    <a:pt x="756" y="90"/>
                    <a:pt x="734" y="101"/>
                  </a:cubicBezTo>
                  <a:lnTo>
                    <a:pt x="701" y="101"/>
                  </a:lnTo>
                  <a:cubicBezTo>
                    <a:pt x="634" y="34"/>
                    <a:pt x="534" y="1"/>
                    <a:pt x="46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8"/>
            <p:cNvSpPr/>
            <p:nvPr/>
          </p:nvSpPr>
          <p:spPr>
            <a:xfrm>
              <a:off x="3792050" y="1203275"/>
              <a:ext cx="52550" cy="47250"/>
            </a:xfrm>
            <a:custGeom>
              <a:avLst/>
              <a:gdLst/>
              <a:ahLst/>
              <a:cxnLst/>
              <a:rect l="l" t="t" r="r" b="b"/>
              <a:pathLst>
                <a:path w="2102" h="1890" extrusionOk="0">
                  <a:moveTo>
                    <a:pt x="904" y="0"/>
                  </a:moveTo>
                  <a:cubicBezTo>
                    <a:pt x="764" y="0"/>
                    <a:pt x="632" y="60"/>
                    <a:pt x="567" y="188"/>
                  </a:cubicBezTo>
                  <a:cubicBezTo>
                    <a:pt x="534" y="255"/>
                    <a:pt x="501" y="322"/>
                    <a:pt x="467" y="422"/>
                  </a:cubicBezTo>
                  <a:lnTo>
                    <a:pt x="434" y="422"/>
                  </a:lnTo>
                  <a:cubicBezTo>
                    <a:pt x="167" y="455"/>
                    <a:pt x="0" y="689"/>
                    <a:pt x="0" y="922"/>
                  </a:cubicBezTo>
                  <a:cubicBezTo>
                    <a:pt x="0" y="1089"/>
                    <a:pt x="34" y="1223"/>
                    <a:pt x="100" y="1356"/>
                  </a:cubicBezTo>
                  <a:cubicBezTo>
                    <a:pt x="234" y="1589"/>
                    <a:pt x="467" y="1756"/>
                    <a:pt x="734" y="1856"/>
                  </a:cubicBezTo>
                  <a:cubicBezTo>
                    <a:pt x="768" y="1890"/>
                    <a:pt x="834" y="1890"/>
                    <a:pt x="868" y="1890"/>
                  </a:cubicBezTo>
                  <a:cubicBezTo>
                    <a:pt x="901" y="1890"/>
                    <a:pt x="934" y="1856"/>
                    <a:pt x="1001" y="1856"/>
                  </a:cubicBezTo>
                  <a:cubicBezTo>
                    <a:pt x="1034" y="1856"/>
                    <a:pt x="1101" y="1890"/>
                    <a:pt x="1134" y="1890"/>
                  </a:cubicBezTo>
                  <a:cubicBezTo>
                    <a:pt x="1201" y="1890"/>
                    <a:pt x="1235" y="1890"/>
                    <a:pt x="1301" y="1856"/>
                  </a:cubicBezTo>
                  <a:cubicBezTo>
                    <a:pt x="1335" y="1823"/>
                    <a:pt x="1368" y="1823"/>
                    <a:pt x="1368" y="1790"/>
                  </a:cubicBezTo>
                  <a:cubicBezTo>
                    <a:pt x="1501" y="1790"/>
                    <a:pt x="1668" y="1790"/>
                    <a:pt x="1768" y="1756"/>
                  </a:cubicBezTo>
                  <a:cubicBezTo>
                    <a:pt x="1902" y="1723"/>
                    <a:pt x="2002" y="1656"/>
                    <a:pt x="2035" y="1523"/>
                  </a:cubicBezTo>
                  <a:cubicBezTo>
                    <a:pt x="2102" y="1423"/>
                    <a:pt x="2102" y="1256"/>
                    <a:pt x="2035" y="1156"/>
                  </a:cubicBezTo>
                  <a:cubicBezTo>
                    <a:pt x="1935" y="1022"/>
                    <a:pt x="1835" y="922"/>
                    <a:pt x="1702" y="822"/>
                  </a:cubicBezTo>
                  <a:cubicBezTo>
                    <a:pt x="1568" y="722"/>
                    <a:pt x="1468" y="689"/>
                    <a:pt x="1335" y="622"/>
                  </a:cubicBezTo>
                  <a:lnTo>
                    <a:pt x="1268" y="622"/>
                  </a:lnTo>
                  <a:cubicBezTo>
                    <a:pt x="1368" y="422"/>
                    <a:pt x="1335" y="155"/>
                    <a:pt x="1134" y="55"/>
                  </a:cubicBezTo>
                  <a:cubicBezTo>
                    <a:pt x="1063" y="19"/>
                    <a:pt x="982" y="0"/>
                    <a:pt x="90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8"/>
            <p:cNvSpPr/>
            <p:nvPr/>
          </p:nvSpPr>
          <p:spPr>
            <a:xfrm>
              <a:off x="3790375" y="1117075"/>
              <a:ext cx="45050" cy="47875"/>
            </a:xfrm>
            <a:custGeom>
              <a:avLst/>
              <a:gdLst/>
              <a:ahLst/>
              <a:cxnLst/>
              <a:rect l="l" t="t" r="r" b="b"/>
              <a:pathLst>
                <a:path w="1802" h="1915" extrusionOk="0">
                  <a:moveTo>
                    <a:pt x="768" y="1"/>
                  </a:moveTo>
                  <a:cubicBezTo>
                    <a:pt x="568" y="34"/>
                    <a:pt x="401" y="101"/>
                    <a:pt x="267" y="234"/>
                  </a:cubicBezTo>
                  <a:cubicBezTo>
                    <a:pt x="134" y="334"/>
                    <a:pt x="67" y="468"/>
                    <a:pt x="34" y="634"/>
                  </a:cubicBezTo>
                  <a:cubicBezTo>
                    <a:pt x="1" y="701"/>
                    <a:pt x="1" y="768"/>
                    <a:pt x="1" y="868"/>
                  </a:cubicBezTo>
                  <a:cubicBezTo>
                    <a:pt x="1" y="868"/>
                    <a:pt x="1" y="901"/>
                    <a:pt x="1" y="901"/>
                  </a:cubicBezTo>
                  <a:cubicBezTo>
                    <a:pt x="1" y="935"/>
                    <a:pt x="34" y="1001"/>
                    <a:pt x="34" y="1035"/>
                  </a:cubicBezTo>
                  <a:cubicBezTo>
                    <a:pt x="34" y="1068"/>
                    <a:pt x="34" y="1101"/>
                    <a:pt x="67" y="1135"/>
                  </a:cubicBezTo>
                  <a:cubicBezTo>
                    <a:pt x="67" y="1201"/>
                    <a:pt x="134" y="1268"/>
                    <a:pt x="167" y="1335"/>
                  </a:cubicBezTo>
                  <a:cubicBezTo>
                    <a:pt x="167" y="1335"/>
                    <a:pt x="167" y="1335"/>
                    <a:pt x="167" y="1368"/>
                  </a:cubicBezTo>
                  <a:cubicBezTo>
                    <a:pt x="167" y="1435"/>
                    <a:pt x="267" y="1568"/>
                    <a:pt x="334" y="1602"/>
                  </a:cubicBezTo>
                  <a:cubicBezTo>
                    <a:pt x="368" y="1602"/>
                    <a:pt x="401" y="1635"/>
                    <a:pt x="434" y="1635"/>
                  </a:cubicBezTo>
                  <a:cubicBezTo>
                    <a:pt x="501" y="1668"/>
                    <a:pt x="534" y="1702"/>
                    <a:pt x="568" y="1735"/>
                  </a:cubicBezTo>
                  <a:cubicBezTo>
                    <a:pt x="668" y="1768"/>
                    <a:pt x="734" y="1802"/>
                    <a:pt x="835" y="1835"/>
                  </a:cubicBezTo>
                  <a:cubicBezTo>
                    <a:pt x="957" y="1884"/>
                    <a:pt x="1097" y="1915"/>
                    <a:pt x="1228" y="1915"/>
                  </a:cubicBezTo>
                  <a:cubicBezTo>
                    <a:pt x="1276" y="1915"/>
                    <a:pt x="1324" y="1911"/>
                    <a:pt x="1368" y="1902"/>
                  </a:cubicBezTo>
                  <a:cubicBezTo>
                    <a:pt x="1635" y="1835"/>
                    <a:pt x="1802" y="1568"/>
                    <a:pt x="1802" y="1301"/>
                  </a:cubicBezTo>
                  <a:cubicBezTo>
                    <a:pt x="1802" y="1101"/>
                    <a:pt x="1702" y="901"/>
                    <a:pt x="1535" y="768"/>
                  </a:cubicBezTo>
                  <a:lnTo>
                    <a:pt x="1502" y="768"/>
                  </a:lnTo>
                  <a:cubicBezTo>
                    <a:pt x="1502" y="568"/>
                    <a:pt x="1435" y="434"/>
                    <a:pt x="1302" y="301"/>
                  </a:cubicBezTo>
                  <a:cubicBezTo>
                    <a:pt x="1201" y="201"/>
                    <a:pt x="1135" y="167"/>
                    <a:pt x="1001" y="101"/>
                  </a:cubicBezTo>
                  <a:cubicBezTo>
                    <a:pt x="935" y="67"/>
                    <a:pt x="868" y="1"/>
                    <a:pt x="7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8"/>
            <p:cNvSpPr/>
            <p:nvPr/>
          </p:nvSpPr>
          <p:spPr>
            <a:xfrm>
              <a:off x="3726175" y="1024200"/>
              <a:ext cx="39200" cy="49575"/>
            </a:xfrm>
            <a:custGeom>
              <a:avLst/>
              <a:gdLst/>
              <a:ahLst/>
              <a:cxnLst/>
              <a:rect l="l" t="t" r="r" b="b"/>
              <a:pathLst>
                <a:path w="1568" h="1983" extrusionOk="0">
                  <a:moveTo>
                    <a:pt x="720" y="0"/>
                  </a:moveTo>
                  <a:cubicBezTo>
                    <a:pt x="636" y="0"/>
                    <a:pt x="550" y="15"/>
                    <a:pt x="467" y="46"/>
                  </a:cubicBezTo>
                  <a:cubicBezTo>
                    <a:pt x="167" y="180"/>
                    <a:pt x="0" y="513"/>
                    <a:pt x="67" y="847"/>
                  </a:cubicBezTo>
                  <a:cubicBezTo>
                    <a:pt x="100" y="880"/>
                    <a:pt x="100" y="880"/>
                    <a:pt x="100" y="913"/>
                  </a:cubicBezTo>
                  <a:cubicBezTo>
                    <a:pt x="100" y="1014"/>
                    <a:pt x="100" y="1147"/>
                    <a:pt x="134" y="1280"/>
                  </a:cubicBezTo>
                  <a:cubicBezTo>
                    <a:pt x="200" y="1514"/>
                    <a:pt x="367" y="1747"/>
                    <a:pt x="567" y="1881"/>
                  </a:cubicBezTo>
                  <a:cubicBezTo>
                    <a:pt x="653" y="1945"/>
                    <a:pt x="753" y="1982"/>
                    <a:pt x="858" y="1982"/>
                  </a:cubicBezTo>
                  <a:cubicBezTo>
                    <a:pt x="916" y="1982"/>
                    <a:pt x="975" y="1971"/>
                    <a:pt x="1034" y="1948"/>
                  </a:cubicBezTo>
                  <a:cubicBezTo>
                    <a:pt x="1234" y="1881"/>
                    <a:pt x="1368" y="1747"/>
                    <a:pt x="1401" y="1547"/>
                  </a:cubicBezTo>
                  <a:cubicBezTo>
                    <a:pt x="1434" y="1447"/>
                    <a:pt x="1434" y="1314"/>
                    <a:pt x="1468" y="1180"/>
                  </a:cubicBezTo>
                  <a:cubicBezTo>
                    <a:pt x="1468" y="1080"/>
                    <a:pt x="1468" y="980"/>
                    <a:pt x="1468" y="880"/>
                  </a:cubicBezTo>
                  <a:cubicBezTo>
                    <a:pt x="1568" y="713"/>
                    <a:pt x="1568" y="513"/>
                    <a:pt x="1401" y="380"/>
                  </a:cubicBezTo>
                  <a:cubicBezTo>
                    <a:pt x="1368" y="313"/>
                    <a:pt x="1301" y="280"/>
                    <a:pt x="1234" y="246"/>
                  </a:cubicBezTo>
                  <a:cubicBezTo>
                    <a:pt x="1201" y="246"/>
                    <a:pt x="1201" y="213"/>
                    <a:pt x="1201" y="213"/>
                  </a:cubicBezTo>
                  <a:cubicBezTo>
                    <a:pt x="1086" y="75"/>
                    <a:pt x="907" y="0"/>
                    <a:pt x="72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8"/>
            <p:cNvSpPr/>
            <p:nvPr/>
          </p:nvSpPr>
          <p:spPr>
            <a:xfrm>
              <a:off x="3709475" y="947450"/>
              <a:ext cx="45900" cy="45175"/>
            </a:xfrm>
            <a:custGeom>
              <a:avLst/>
              <a:gdLst/>
              <a:ahLst/>
              <a:cxnLst/>
              <a:rect l="l" t="t" r="r" b="b"/>
              <a:pathLst>
                <a:path w="1836" h="1807" extrusionOk="0">
                  <a:moveTo>
                    <a:pt x="874" y="1"/>
                  </a:moveTo>
                  <a:cubicBezTo>
                    <a:pt x="763" y="1"/>
                    <a:pt x="666" y="32"/>
                    <a:pt x="568" y="81"/>
                  </a:cubicBezTo>
                  <a:cubicBezTo>
                    <a:pt x="335" y="214"/>
                    <a:pt x="201" y="448"/>
                    <a:pt x="168" y="714"/>
                  </a:cubicBezTo>
                  <a:cubicBezTo>
                    <a:pt x="134" y="748"/>
                    <a:pt x="101" y="781"/>
                    <a:pt x="68" y="815"/>
                  </a:cubicBezTo>
                  <a:cubicBezTo>
                    <a:pt x="34" y="915"/>
                    <a:pt x="1" y="1048"/>
                    <a:pt x="34" y="1148"/>
                  </a:cubicBezTo>
                  <a:cubicBezTo>
                    <a:pt x="101" y="1382"/>
                    <a:pt x="268" y="1582"/>
                    <a:pt x="468" y="1682"/>
                  </a:cubicBezTo>
                  <a:cubicBezTo>
                    <a:pt x="568" y="1715"/>
                    <a:pt x="635" y="1749"/>
                    <a:pt x="735" y="1782"/>
                  </a:cubicBezTo>
                  <a:cubicBezTo>
                    <a:pt x="818" y="1799"/>
                    <a:pt x="885" y="1807"/>
                    <a:pt x="947" y="1807"/>
                  </a:cubicBezTo>
                  <a:cubicBezTo>
                    <a:pt x="1010" y="1807"/>
                    <a:pt x="1068" y="1799"/>
                    <a:pt x="1135" y="1782"/>
                  </a:cubicBezTo>
                  <a:cubicBezTo>
                    <a:pt x="1369" y="1749"/>
                    <a:pt x="1569" y="1582"/>
                    <a:pt x="1702" y="1382"/>
                  </a:cubicBezTo>
                  <a:cubicBezTo>
                    <a:pt x="1802" y="1181"/>
                    <a:pt x="1836" y="915"/>
                    <a:pt x="1769" y="681"/>
                  </a:cubicBezTo>
                  <a:cubicBezTo>
                    <a:pt x="1736" y="448"/>
                    <a:pt x="1602" y="247"/>
                    <a:pt x="1402" y="147"/>
                  </a:cubicBezTo>
                  <a:cubicBezTo>
                    <a:pt x="1269" y="47"/>
                    <a:pt x="1135" y="14"/>
                    <a:pt x="1002" y="14"/>
                  </a:cubicBezTo>
                  <a:cubicBezTo>
                    <a:pt x="957" y="5"/>
                    <a:pt x="915" y="1"/>
                    <a:pt x="87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8"/>
            <p:cNvSpPr/>
            <p:nvPr/>
          </p:nvSpPr>
          <p:spPr>
            <a:xfrm>
              <a:off x="3642775" y="1123775"/>
              <a:ext cx="57575" cy="38475"/>
            </a:xfrm>
            <a:custGeom>
              <a:avLst/>
              <a:gdLst/>
              <a:ahLst/>
              <a:cxnLst/>
              <a:rect l="l" t="t" r="r" b="b"/>
              <a:pathLst>
                <a:path w="2303" h="1539" extrusionOk="0">
                  <a:moveTo>
                    <a:pt x="1210" y="1"/>
                  </a:moveTo>
                  <a:cubicBezTo>
                    <a:pt x="843" y="1"/>
                    <a:pt x="460" y="155"/>
                    <a:pt x="167" y="400"/>
                  </a:cubicBezTo>
                  <a:cubicBezTo>
                    <a:pt x="34" y="566"/>
                    <a:pt x="0" y="867"/>
                    <a:pt x="167" y="1000"/>
                  </a:cubicBezTo>
                  <a:cubicBezTo>
                    <a:pt x="334" y="1100"/>
                    <a:pt x="467" y="1200"/>
                    <a:pt x="634" y="1267"/>
                  </a:cubicBezTo>
                  <a:lnTo>
                    <a:pt x="701" y="1267"/>
                  </a:lnTo>
                  <a:cubicBezTo>
                    <a:pt x="801" y="1334"/>
                    <a:pt x="901" y="1400"/>
                    <a:pt x="1034" y="1467"/>
                  </a:cubicBezTo>
                  <a:cubicBezTo>
                    <a:pt x="1158" y="1514"/>
                    <a:pt x="1297" y="1538"/>
                    <a:pt x="1432" y="1538"/>
                  </a:cubicBezTo>
                  <a:cubicBezTo>
                    <a:pt x="1589" y="1538"/>
                    <a:pt x="1743" y="1505"/>
                    <a:pt x="1868" y="1434"/>
                  </a:cubicBezTo>
                  <a:cubicBezTo>
                    <a:pt x="2135" y="1267"/>
                    <a:pt x="2302" y="933"/>
                    <a:pt x="2235" y="633"/>
                  </a:cubicBezTo>
                  <a:cubicBezTo>
                    <a:pt x="2135" y="333"/>
                    <a:pt x="1902" y="166"/>
                    <a:pt x="1602" y="66"/>
                  </a:cubicBezTo>
                  <a:cubicBezTo>
                    <a:pt x="1476" y="21"/>
                    <a:pt x="1344" y="1"/>
                    <a:pt x="121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8"/>
            <p:cNvSpPr/>
            <p:nvPr/>
          </p:nvSpPr>
          <p:spPr>
            <a:xfrm>
              <a:off x="3399275" y="1058325"/>
              <a:ext cx="45050" cy="36925"/>
            </a:xfrm>
            <a:custGeom>
              <a:avLst/>
              <a:gdLst/>
              <a:ahLst/>
              <a:cxnLst/>
              <a:rect l="l" t="t" r="r" b="b"/>
              <a:pathLst>
                <a:path w="1802" h="1477" extrusionOk="0">
                  <a:moveTo>
                    <a:pt x="635" y="1"/>
                  </a:moveTo>
                  <a:cubicBezTo>
                    <a:pt x="589" y="1"/>
                    <a:pt x="545" y="4"/>
                    <a:pt x="500" y="15"/>
                  </a:cubicBezTo>
                  <a:cubicBezTo>
                    <a:pt x="334" y="82"/>
                    <a:pt x="200" y="182"/>
                    <a:pt x="134" y="316"/>
                  </a:cubicBezTo>
                  <a:cubicBezTo>
                    <a:pt x="33" y="449"/>
                    <a:pt x="0" y="649"/>
                    <a:pt x="67" y="816"/>
                  </a:cubicBezTo>
                  <a:cubicBezTo>
                    <a:pt x="100" y="983"/>
                    <a:pt x="234" y="1150"/>
                    <a:pt x="400" y="1216"/>
                  </a:cubicBezTo>
                  <a:cubicBezTo>
                    <a:pt x="400" y="1250"/>
                    <a:pt x="434" y="1250"/>
                    <a:pt x="434" y="1250"/>
                  </a:cubicBezTo>
                  <a:cubicBezTo>
                    <a:pt x="500" y="1283"/>
                    <a:pt x="534" y="1316"/>
                    <a:pt x="567" y="1350"/>
                  </a:cubicBezTo>
                  <a:cubicBezTo>
                    <a:pt x="735" y="1422"/>
                    <a:pt x="938" y="1477"/>
                    <a:pt x="1139" y="1477"/>
                  </a:cubicBezTo>
                  <a:cubicBezTo>
                    <a:pt x="1216" y="1477"/>
                    <a:pt x="1293" y="1468"/>
                    <a:pt x="1368" y="1450"/>
                  </a:cubicBezTo>
                  <a:cubicBezTo>
                    <a:pt x="1468" y="1417"/>
                    <a:pt x="1535" y="1350"/>
                    <a:pt x="1635" y="1283"/>
                  </a:cubicBezTo>
                  <a:cubicBezTo>
                    <a:pt x="1735" y="1183"/>
                    <a:pt x="1801" y="1050"/>
                    <a:pt x="1768" y="883"/>
                  </a:cubicBezTo>
                  <a:cubicBezTo>
                    <a:pt x="1768" y="683"/>
                    <a:pt x="1635" y="516"/>
                    <a:pt x="1501" y="382"/>
                  </a:cubicBezTo>
                  <a:cubicBezTo>
                    <a:pt x="1368" y="216"/>
                    <a:pt x="1134" y="49"/>
                    <a:pt x="934" y="15"/>
                  </a:cubicBezTo>
                  <a:cubicBezTo>
                    <a:pt x="823" y="15"/>
                    <a:pt x="727" y="1"/>
                    <a:pt x="63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8"/>
            <p:cNvSpPr/>
            <p:nvPr/>
          </p:nvSpPr>
          <p:spPr>
            <a:xfrm>
              <a:off x="3224975" y="913875"/>
              <a:ext cx="45050" cy="40600"/>
            </a:xfrm>
            <a:custGeom>
              <a:avLst/>
              <a:gdLst/>
              <a:ahLst/>
              <a:cxnLst/>
              <a:rect l="l" t="t" r="r" b="b"/>
              <a:pathLst>
                <a:path w="1802" h="1624" extrusionOk="0">
                  <a:moveTo>
                    <a:pt x="502" y="1"/>
                  </a:moveTo>
                  <a:cubicBezTo>
                    <a:pt x="456" y="1"/>
                    <a:pt x="409" y="9"/>
                    <a:pt x="367" y="23"/>
                  </a:cubicBezTo>
                  <a:cubicBezTo>
                    <a:pt x="134" y="89"/>
                    <a:pt x="0" y="290"/>
                    <a:pt x="67" y="523"/>
                  </a:cubicBezTo>
                  <a:cubicBezTo>
                    <a:pt x="101" y="690"/>
                    <a:pt x="167" y="823"/>
                    <a:pt x="267" y="990"/>
                  </a:cubicBezTo>
                  <a:cubicBezTo>
                    <a:pt x="267" y="990"/>
                    <a:pt x="267" y="990"/>
                    <a:pt x="267" y="1023"/>
                  </a:cubicBezTo>
                  <a:cubicBezTo>
                    <a:pt x="301" y="1057"/>
                    <a:pt x="301" y="1090"/>
                    <a:pt x="301" y="1123"/>
                  </a:cubicBezTo>
                  <a:cubicBezTo>
                    <a:pt x="334" y="1257"/>
                    <a:pt x="434" y="1390"/>
                    <a:pt x="534" y="1490"/>
                  </a:cubicBezTo>
                  <a:cubicBezTo>
                    <a:pt x="634" y="1557"/>
                    <a:pt x="701" y="1624"/>
                    <a:pt x="834" y="1624"/>
                  </a:cubicBezTo>
                  <a:cubicBezTo>
                    <a:pt x="868" y="1624"/>
                    <a:pt x="934" y="1590"/>
                    <a:pt x="968" y="1590"/>
                  </a:cubicBezTo>
                  <a:lnTo>
                    <a:pt x="1001" y="1590"/>
                  </a:lnTo>
                  <a:cubicBezTo>
                    <a:pt x="1068" y="1607"/>
                    <a:pt x="1118" y="1616"/>
                    <a:pt x="1164" y="1616"/>
                  </a:cubicBezTo>
                  <a:cubicBezTo>
                    <a:pt x="1210" y="1616"/>
                    <a:pt x="1251" y="1607"/>
                    <a:pt x="1301" y="1590"/>
                  </a:cubicBezTo>
                  <a:cubicBezTo>
                    <a:pt x="1368" y="1590"/>
                    <a:pt x="1435" y="1557"/>
                    <a:pt x="1502" y="1524"/>
                  </a:cubicBezTo>
                  <a:cubicBezTo>
                    <a:pt x="1568" y="1490"/>
                    <a:pt x="1635" y="1424"/>
                    <a:pt x="1668" y="1357"/>
                  </a:cubicBezTo>
                  <a:cubicBezTo>
                    <a:pt x="1768" y="1224"/>
                    <a:pt x="1768" y="1123"/>
                    <a:pt x="1802" y="990"/>
                  </a:cubicBezTo>
                  <a:cubicBezTo>
                    <a:pt x="1802" y="957"/>
                    <a:pt x="1802" y="890"/>
                    <a:pt x="1768" y="857"/>
                  </a:cubicBezTo>
                  <a:cubicBezTo>
                    <a:pt x="1768" y="790"/>
                    <a:pt x="1768" y="757"/>
                    <a:pt x="1768" y="723"/>
                  </a:cubicBezTo>
                  <a:cubicBezTo>
                    <a:pt x="1702" y="590"/>
                    <a:pt x="1668" y="490"/>
                    <a:pt x="1568" y="390"/>
                  </a:cubicBezTo>
                  <a:cubicBezTo>
                    <a:pt x="1502" y="323"/>
                    <a:pt x="1435" y="256"/>
                    <a:pt x="1335" y="223"/>
                  </a:cubicBezTo>
                  <a:cubicBezTo>
                    <a:pt x="1235" y="189"/>
                    <a:pt x="1101" y="156"/>
                    <a:pt x="1001" y="156"/>
                  </a:cubicBezTo>
                  <a:cubicBezTo>
                    <a:pt x="934" y="156"/>
                    <a:pt x="868" y="156"/>
                    <a:pt x="801" y="189"/>
                  </a:cubicBezTo>
                  <a:cubicBezTo>
                    <a:pt x="768" y="123"/>
                    <a:pt x="734" y="89"/>
                    <a:pt x="668" y="56"/>
                  </a:cubicBezTo>
                  <a:cubicBezTo>
                    <a:pt x="629" y="17"/>
                    <a:pt x="567" y="1"/>
                    <a:pt x="502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8"/>
            <p:cNvSpPr/>
            <p:nvPr/>
          </p:nvSpPr>
          <p:spPr>
            <a:xfrm>
              <a:off x="3044000" y="918600"/>
              <a:ext cx="49250" cy="48725"/>
            </a:xfrm>
            <a:custGeom>
              <a:avLst/>
              <a:gdLst/>
              <a:ahLst/>
              <a:cxnLst/>
              <a:rect l="l" t="t" r="r" b="b"/>
              <a:pathLst>
                <a:path w="1970" h="1949" extrusionOk="0">
                  <a:moveTo>
                    <a:pt x="968" y="0"/>
                  </a:moveTo>
                  <a:cubicBezTo>
                    <a:pt x="802" y="0"/>
                    <a:pt x="601" y="67"/>
                    <a:pt x="468" y="201"/>
                  </a:cubicBezTo>
                  <a:cubicBezTo>
                    <a:pt x="443" y="192"/>
                    <a:pt x="418" y="188"/>
                    <a:pt x="393" y="188"/>
                  </a:cubicBezTo>
                  <a:cubicBezTo>
                    <a:pt x="318" y="188"/>
                    <a:pt x="243" y="226"/>
                    <a:pt x="168" y="301"/>
                  </a:cubicBezTo>
                  <a:cubicBezTo>
                    <a:pt x="68" y="401"/>
                    <a:pt x="1" y="568"/>
                    <a:pt x="68" y="701"/>
                  </a:cubicBezTo>
                  <a:cubicBezTo>
                    <a:pt x="101" y="801"/>
                    <a:pt x="134" y="901"/>
                    <a:pt x="168" y="968"/>
                  </a:cubicBezTo>
                  <a:cubicBezTo>
                    <a:pt x="201" y="1068"/>
                    <a:pt x="234" y="1135"/>
                    <a:pt x="268" y="1235"/>
                  </a:cubicBezTo>
                  <a:cubicBezTo>
                    <a:pt x="368" y="1368"/>
                    <a:pt x="501" y="1502"/>
                    <a:pt x="601" y="1602"/>
                  </a:cubicBezTo>
                  <a:cubicBezTo>
                    <a:pt x="768" y="1702"/>
                    <a:pt x="902" y="1802"/>
                    <a:pt x="1068" y="1868"/>
                  </a:cubicBezTo>
                  <a:cubicBezTo>
                    <a:pt x="1142" y="1917"/>
                    <a:pt x="1215" y="1948"/>
                    <a:pt x="1288" y="1948"/>
                  </a:cubicBezTo>
                  <a:cubicBezTo>
                    <a:pt x="1315" y="1948"/>
                    <a:pt x="1342" y="1944"/>
                    <a:pt x="1369" y="1935"/>
                  </a:cubicBezTo>
                  <a:cubicBezTo>
                    <a:pt x="1469" y="1902"/>
                    <a:pt x="1569" y="1835"/>
                    <a:pt x="1635" y="1735"/>
                  </a:cubicBezTo>
                  <a:cubicBezTo>
                    <a:pt x="1635" y="1702"/>
                    <a:pt x="1635" y="1668"/>
                    <a:pt x="1669" y="1635"/>
                  </a:cubicBezTo>
                  <a:cubicBezTo>
                    <a:pt x="1769" y="1535"/>
                    <a:pt x="1869" y="1435"/>
                    <a:pt x="1936" y="1301"/>
                  </a:cubicBezTo>
                  <a:cubicBezTo>
                    <a:pt x="1969" y="1201"/>
                    <a:pt x="1969" y="1135"/>
                    <a:pt x="1969" y="1035"/>
                  </a:cubicBezTo>
                  <a:cubicBezTo>
                    <a:pt x="1969" y="1001"/>
                    <a:pt x="1969" y="934"/>
                    <a:pt x="1969" y="901"/>
                  </a:cubicBezTo>
                  <a:cubicBezTo>
                    <a:pt x="1936" y="701"/>
                    <a:pt x="1869" y="534"/>
                    <a:pt x="1736" y="367"/>
                  </a:cubicBezTo>
                  <a:cubicBezTo>
                    <a:pt x="1669" y="267"/>
                    <a:pt x="1535" y="167"/>
                    <a:pt x="1435" y="134"/>
                  </a:cubicBezTo>
                  <a:cubicBezTo>
                    <a:pt x="1269" y="67"/>
                    <a:pt x="1135" y="0"/>
                    <a:pt x="96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8"/>
            <p:cNvSpPr/>
            <p:nvPr/>
          </p:nvSpPr>
          <p:spPr>
            <a:xfrm>
              <a:off x="3127400" y="1101225"/>
              <a:ext cx="40900" cy="38725"/>
            </a:xfrm>
            <a:custGeom>
              <a:avLst/>
              <a:gdLst/>
              <a:ahLst/>
              <a:cxnLst/>
              <a:rect l="l" t="t" r="r" b="b"/>
              <a:pathLst>
                <a:path w="1636" h="1549" extrusionOk="0">
                  <a:moveTo>
                    <a:pt x="825" y="0"/>
                  </a:moveTo>
                  <a:cubicBezTo>
                    <a:pt x="590" y="0"/>
                    <a:pt x="363" y="121"/>
                    <a:pt x="234" y="301"/>
                  </a:cubicBezTo>
                  <a:cubicBezTo>
                    <a:pt x="134" y="368"/>
                    <a:pt x="67" y="468"/>
                    <a:pt x="34" y="601"/>
                  </a:cubicBezTo>
                  <a:cubicBezTo>
                    <a:pt x="1" y="701"/>
                    <a:pt x="1" y="835"/>
                    <a:pt x="67" y="935"/>
                  </a:cubicBezTo>
                  <a:cubicBezTo>
                    <a:pt x="67" y="935"/>
                    <a:pt x="101" y="968"/>
                    <a:pt x="101" y="1001"/>
                  </a:cubicBezTo>
                  <a:cubicBezTo>
                    <a:pt x="167" y="1035"/>
                    <a:pt x="201" y="1102"/>
                    <a:pt x="268" y="1168"/>
                  </a:cubicBezTo>
                  <a:cubicBezTo>
                    <a:pt x="334" y="1268"/>
                    <a:pt x="468" y="1368"/>
                    <a:pt x="601" y="1435"/>
                  </a:cubicBezTo>
                  <a:cubicBezTo>
                    <a:pt x="668" y="1468"/>
                    <a:pt x="735" y="1502"/>
                    <a:pt x="835" y="1535"/>
                  </a:cubicBezTo>
                  <a:cubicBezTo>
                    <a:pt x="879" y="1544"/>
                    <a:pt x="924" y="1548"/>
                    <a:pt x="969" y="1548"/>
                  </a:cubicBezTo>
                  <a:cubicBezTo>
                    <a:pt x="1091" y="1548"/>
                    <a:pt x="1213" y="1517"/>
                    <a:pt x="1335" y="1468"/>
                  </a:cubicBezTo>
                  <a:cubicBezTo>
                    <a:pt x="1402" y="1402"/>
                    <a:pt x="1468" y="1335"/>
                    <a:pt x="1535" y="1268"/>
                  </a:cubicBezTo>
                  <a:cubicBezTo>
                    <a:pt x="1602" y="1168"/>
                    <a:pt x="1635" y="1068"/>
                    <a:pt x="1635" y="968"/>
                  </a:cubicBezTo>
                  <a:cubicBezTo>
                    <a:pt x="1635" y="935"/>
                    <a:pt x="1635" y="901"/>
                    <a:pt x="1635" y="901"/>
                  </a:cubicBezTo>
                  <a:cubicBezTo>
                    <a:pt x="1635" y="868"/>
                    <a:pt x="1635" y="835"/>
                    <a:pt x="1635" y="801"/>
                  </a:cubicBezTo>
                  <a:cubicBezTo>
                    <a:pt x="1635" y="668"/>
                    <a:pt x="1602" y="568"/>
                    <a:pt x="1535" y="468"/>
                  </a:cubicBezTo>
                  <a:cubicBezTo>
                    <a:pt x="1502" y="401"/>
                    <a:pt x="1468" y="334"/>
                    <a:pt x="1402" y="268"/>
                  </a:cubicBezTo>
                  <a:cubicBezTo>
                    <a:pt x="1302" y="168"/>
                    <a:pt x="1168" y="67"/>
                    <a:pt x="1035" y="34"/>
                  </a:cubicBezTo>
                  <a:cubicBezTo>
                    <a:pt x="966" y="11"/>
                    <a:pt x="895" y="0"/>
                    <a:pt x="82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8"/>
            <p:cNvSpPr/>
            <p:nvPr/>
          </p:nvSpPr>
          <p:spPr>
            <a:xfrm>
              <a:off x="3330050" y="1174925"/>
              <a:ext cx="42550" cy="34225"/>
            </a:xfrm>
            <a:custGeom>
              <a:avLst/>
              <a:gdLst/>
              <a:ahLst/>
              <a:cxnLst/>
              <a:rect l="l" t="t" r="r" b="b"/>
              <a:pathLst>
                <a:path w="1702" h="1369" extrusionOk="0">
                  <a:moveTo>
                    <a:pt x="738" y="1"/>
                  </a:moveTo>
                  <a:cubicBezTo>
                    <a:pt x="682" y="1"/>
                    <a:pt x="625" y="7"/>
                    <a:pt x="568" y="22"/>
                  </a:cubicBezTo>
                  <a:cubicBezTo>
                    <a:pt x="501" y="55"/>
                    <a:pt x="467" y="55"/>
                    <a:pt x="401" y="88"/>
                  </a:cubicBezTo>
                  <a:cubicBezTo>
                    <a:pt x="334" y="122"/>
                    <a:pt x="301" y="188"/>
                    <a:pt x="267" y="222"/>
                  </a:cubicBezTo>
                  <a:cubicBezTo>
                    <a:pt x="234" y="255"/>
                    <a:pt x="201" y="288"/>
                    <a:pt x="201" y="322"/>
                  </a:cubicBezTo>
                  <a:cubicBezTo>
                    <a:pt x="67" y="455"/>
                    <a:pt x="0" y="622"/>
                    <a:pt x="67" y="822"/>
                  </a:cubicBezTo>
                  <a:cubicBezTo>
                    <a:pt x="67" y="822"/>
                    <a:pt x="67" y="855"/>
                    <a:pt x="101" y="889"/>
                  </a:cubicBezTo>
                  <a:cubicBezTo>
                    <a:pt x="101" y="922"/>
                    <a:pt x="134" y="989"/>
                    <a:pt x="167" y="1022"/>
                  </a:cubicBezTo>
                  <a:cubicBezTo>
                    <a:pt x="234" y="1189"/>
                    <a:pt x="367" y="1256"/>
                    <a:pt x="534" y="1322"/>
                  </a:cubicBezTo>
                  <a:cubicBezTo>
                    <a:pt x="568" y="1322"/>
                    <a:pt x="634" y="1356"/>
                    <a:pt x="701" y="1356"/>
                  </a:cubicBezTo>
                  <a:cubicBezTo>
                    <a:pt x="746" y="1365"/>
                    <a:pt x="790" y="1369"/>
                    <a:pt x="834" y="1369"/>
                  </a:cubicBezTo>
                  <a:cubicBezTo>
                    <a:pt x="955" y="1369"/>
                    <a:pt x="1070" y="1338"/>
                    <a:pt x="1168" y="1289"/>
                  </a:cubicBezTo>
                  <a:cubicBezTo>
                    <a:pt x="1201" y="1322"/>
                    <a:pt x="1235" y="1322"/>
                    <a:pt x="1301" y="1322"/>
                  </a:cubicBezTo>
                  <a:cubicBezTo>
                    <a:pt x="1335" y="1322"/>
                    <a:pt x="1368" y="1322"/>
                    <a:pt x="1401" y="1289"/>
                  </a:cubicBezTo>
                  <a:cubicBezTo>
                    <a:pt x="1468" y="1289"/>
                    <a:pt x="1568" y="1222"/>
                    <a:pt x="1602" y="1156"/>
                  </a:cubicBezTo>
                  <a:cubicBezTo>
                    <a:pt x="1668" y="1089"/>
                    <a:pt x="1668" y="1022"/>
                    <a:pt x="1702" y="956"/>
                  </a:cubicBezTo>
                  <a:cubicBezTo>
                    <a:pt x="1702" y="922"/>
                    <a:pt x="1702" y="889"/>
                    <a:pt x="1702" y="855"/>
                  </a:cubicBezTo>
                  <a:cubicBezTo>
                    <a:pt x="1702" y="789"/>
                    <a:pt x="1668" y="755"/>
                    <a:pt x="1635" y="689"/>
                  </a:cubicBezTo>
                  <a:cubicBezTo>
                    <a:pt x="1602" y="622"/>
                    <a:pt x="1568" y="555"/>
                    <a:pt x="1502" y="489"/>
                  </a:cubicBezTo>
                  <a:cubicBezTo>
                    <a:pt x="1468" y="388"/>
                    <a:pt x="1401" y="288"/>
                    <a:pt x="1301" y="222"/>
                  </a:cubicBezTo>
                  <a:cubicBezTo>
                    <a:pt x="1144" y="91"/>
                    <a:pt x="945" y="1"/>
                    <a:pt x="73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8"/>
            <p:cNvSpPr/>
            <p:nvPr/>
          </p:nvSpPr>
          <p:spPr>
            <a:xfrm>
              <a:off x="3273350" y="1062250"/>
              <a:ext cx="38375" cy="36500"/>
            </a:xfrm>
            <a:custGeom>
              <a:avLst/>
              <a:gdLst/>
              <a:ahLst/>
              <a:cxnLst/>
              <a:rect l="l" t="t" r="r" b="b"/>
              <a:pathLst>
                <a:path w="1535" h="1460" extrusionOk="0">
                  <a:moveTo>
                    <a:pt x="617" y="0"/>
                  </a:moveTo>
                  <a:cubicBezTo>
                    <a:pt x="609" y="0"/>
                    <a:pt x="601" y="9"/>
                    <a:pt x="601" y="25"/>
                  </a:cubicBezTo>
                  <a:lnTo>
                    <a:pt x="434" y="25"/>
                  </a:lnTo>
                  <a:cubicBezTo>
                    <a:pt x="300" y="59"/>
                    <a:pt x="134" y="159"/>
                    <a:pt x="67" y="292"/>
                  </a:cubicBezTo>
                  <a:cubicBezTo>
                    <a:pt x="34" y="426"/>
                    <a:pt x="34" y="459"/>
                    <a:pt x="0" y="559"/>
                  </a:cubicBezTo>
                  <a:cubicBezTo>
                    <a:pt x="0" y="626"/>
                    <a:pt x="34" y="692"/>
                    <a:pt x="34" y="759"/>
                  </a:cubicBezTo>
                  <a:cubicBezTo>
                    <a:pt x="34" y="826"/>
                    <a:pt x="67" y="859"/>
                    <a:pt x="100" y="926"/>
                  </a:cubicBezTo>
                  <a:cubicBezTo>
                    <a:pt x="100" y="926"/>
                    <a:pt x="100" y="959"/>
                    <a:pt x="100" y="959"/>
                  </a:cubicBezTo>
                  <a:cubicBezTo>
                    <a:pt x="134" y="993"/>
                    <a:pt x="167" y="1026"/>
                    <a:pt x="200" y="1059"/>
                  </a:cubicBezTo>
                  <a:cubicBezTo>
                    <a:pt x="300" y="1159"/>
                    <a:pt x="434" y="1226"/>
                    <a:pt x="534" y="1260"/>
                  </a:cubicBezTo>
                  <a:cubicBezTo>
                    <a:pt x="567" y="1293"/>
                    <a:pt x="601" y="1326"/>
                    <a:pt x="634" y="1326"/>
                  </a:cubicBezTo>
                  <a:cubicBezTo>
                    <a:pt x="701" y="1393"/>
                    <a:pt x="801" y="1426"/>
                    <a:pt x="867" y="1460"/>
                  </a:cubicBezTo>
                  <a:lnTo>
                    <a:pt x="1034" y="1460"/>
                  </a:lnTo>
                  <a:cubicBezTo>
                    <a:pt x="1101" y="1460"/>
                    <a:pt x="1134" y="1460"/>
                    <a:pt x="1201" y="1426"/>
                  </a:cubicBezTo>
                  <a:cubicBezTo>
                    <a:pt x="1268" y="1360"/>
                    <a:pt x="1334" y="1293"/>
                    <a:pt x="1368" y="1193"/>
                  </a:cubicBezTo>
                  <a:lnTo>
                    <a:pt x="1401" y="1193"/>
                  </a:lnTo>
                  <a:cubicBezTo>
                    <a:pt x="1435" y="1126"/>
                    <a:pt x="1468" y="1059"/>
                    <a:pt x="1501" y="993"/>
                  </a:cubicBezTo>
                  <a:cubicBezTo>
                    <a:pt x="1535" y="893"/>
                    <a:pt x="1535" y="726"/>
                    <a:pt x="1501" y="626"/>
                  </a:cubicBezTo>
                  <a:cubicBezTo>
                    <a:pt x="1468" y="492"/>
                    <a:pt x="1401" y="392"/>
                    <a:pt x="1334" y="325"/>
                  </a:cubicBezTo>
                  <a:cubicBezTo>
                    <a:pt x="1268" y="259"/>
                    <a:pt x="1168" y="192"/>
                    <a:pt x="1101" y="159"/>
                  </a:cubicBezTo>
                  <a:cubicBezTo>
                    <a:pt x="1034" y="92"/>
                    <a:pt x="934" y="59"/>
                    <a:pt x="834" y="25"/>
                  </a:cubicBezTo>
                  <a:lnTo>
                    <a:pt x="634" y="25"/>
                  </a:lnTo>
                  <a:cubicBezTo>
                    <a:pt x="634" y="9"/>
                    <a:pt x="626" y="0"/>
                    <a:pt x="61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8"/>
            <p:cNvSpPr/>
            <p:nvPr/>
          </p:nvSpPr>
          <p:spPr>
            <a:xfrm>
              <a:off x="3156600" y="988650"/>
              <a:ext cx="42550" cy="40875"/>
            </a:xfrm>
            <a:custGeom>
              <a:avLst/>
              <a:gdLst/>
              <a:ahLst/>
              <a:cxnLst/>
              <a:rect l="l" t="t" r="r" b="b"/>
              <a:pathLst>
                <a:path w="1702" h="1635" extrusionOk="0">
                  <a:moveTo>
                    <a:pt x="834" y="0"/>
                  </a:moveTo>
                  <a:cubicBezTo>
                    <a:pt x="767" y="0"/>
                    <a:pt x="667" y="0"/>
                    <a:pt x="601" y="34"/>
                  </a:cubicBezTo>
                  <a:lnTo>
                    <a:pt x="567" y="34"/>
                  </a:lnTo>
                  <a:cubicBezTo>
                    <a:pt x="534" y="34"/>
                    <a:pt x="501" y="67"/>
                    <a:pt x="467" y="67"/>
                  </a:cubicBezTo>
                  <a:cubicBezTo>
                    <a:pt x="467" y="67"/>
                    <a:pt x="467" y="67"/>
                    <a:pt x="434" y="101"/>
                  </a:cubicBezTo>
                  <a:cubicBezTo>
                    <a:pt x="300" y="167"/>
                    <a:pt x="200" y="267"/>
                    <a:pt x="134" y="367"/>
                  </a:cubicBezTo>
                  <a:cubicBezTo>
                    <a:pt x="67" y="467"/>
                    <a:pt x="34" y="601"/>
                    <a:pt x="34" y="768"/>
                  </a:cubicBezTo>
                  <a:cubicBezTo>
                    <a:pt x="0" y="868"/>
                    <a:pt x="34" y="968"/>
                    <a:pt x="67" y="1068"/>
                  </a:cubicBezTo>
                  <a:cubicBezTo>
                    <a:pt x="100" y="1135"/>
                    <a:pt x="100" y="1201"/>
                    <a:pt x="134" y="1235"/>
                  </a:cubicBezTo>
                  <a:cubicBezTo>
                    <a:pt x="200" y="1335"/>
                    <a:pt x="267" y="1401"/>
                    <a:pt x="367" y="1468"/>
                  </a:cubicBezTo>
                  <a:cubicBezTo>
                    <a:pt x="467" y="1543"/>
                    <a:pt x="624" y="1581"/>
                    <a:pt x="780" y="1581"/>
                  </a:cubicBezTo>
                  <a:cubicBezTo>
                    <a:pt x="832" y="1581"/>
                    <a:pt x="884" y="1577"/>
                    <a:pt x="934" y="1568"/>
                  </a:cubicBezTo>
                  <a:lnTo>
                    <a:pt x="968" y="1568"/>
                  </a:lnTo>
                  <a:cubicBezTo>
                    <a:pt x="1034" y="1635"/>
                    <a:pt x="1134" y="1635"/>
                    <a:pt x="1201" y="1635"/>
                  </a:cubicBezTo>
                  <a:cubicBezTo>
                    <a:pt x="1301" y="1635"/>
                    <a:pt x="1401" y="1602"/>
                    <a:pt x="1468" y="1535"/>
                  </a:cubicBezTo>
                  <a:cubicBezTo>
                    <a:pt x="1568" y="1401"/>
                    <a:pt x="1635" y="1268"/>
                    <a:pt x="1668" y="1135"/>
                  </a:cubicBezTo>
                  <a:cubicBezTo>
                    <a:pt x="1701" y="1001"/>
                    <a:pt x="1701" y="834"/>
                    <a:pt x="1701" y="701"/>
                  </a:cubicBezTo>
                  <a:cubicBezTo>
                    <a:pt x="1668" y="467"/>
                    <a:pt x="1468" y="201"/>
                    <a:pt x="1268" y="101"/>
                  </a:cubicBezTo>
                  <a:cubicBezTo>
                    <a:pt x="1134" y="34"/>
                    <a:pt x="1001" y="0"/>
                    <a:pt x="83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8"/>
            <p:cNvSpPr/>
            <p:nvPr/>
          </p:nvSpPr>
          <p:spPr>
            <a:xfrm>
              <a:off x="3395925" y="959950"/>
              <a:ext cx="51725" cy="38725"/>
            </a:xfrm>
            <a:custGeom>
              <a:avLst/>
              <a:gdLst/>
              <a:ahLst/>
              <a:cxnLst/>
              <a:rect l="l" t="t" r="r" b="b"/>
              <a:pathLst>
                <a:path w="2069" h="1549" extrusionOk="0">
                  <a:moveTo>
                    <a:pt x="840" y="1"/>
                  </a:moveTo>
                  <a:cubicBezTo>
                    <a:pt x="759" y="1"/>
                    <a:pt x="672" y="24"/>
                    <a:pt x="601" y="48"/>
                  </a:cubicBezTo>
                  <a:lnTo>
                    <a:pt x="334" y="48"/>
                  </a:lnTo>
                  <a:cubicBezTo>
                    <a:pt x="134" y="114"/>
                    <a:pt x="1" y="281"/>
                    <a:pt x="1" y="481"/>
                  </a:cubicBezTo>
                  <a:cubicBezTo>
                    <a:pt x="1" y="648"/>
                    <a:pt x="67" y="748"/>
                    <a:pt x="167" y="848"/>
                  </a:cubicBezTo>
                  <a:cubicBezTo>
                    <a:pt x="167" y="915"/>
                    <a:pt x="201" y="948"/>
                    <a:pt x="201" y="1015"/>
                  </a:cubicBezTo>
                  <a:cubicBezTo>
                    <a:pt x="268" y="1148"/>
                    <a:pt x="368" y="1282"/>
                    <a:pt x="501" y="1382"/>
                  </a:cubicBezTo>
                  <a:cubicBezTo>
                    <a:pt x="668" y="1482"/>
                    <a:pt x="868" y="1515"/>
                    <a:pt x="1068" y="1549"/>
                  </a:cubicBezTo>
                  <a:cubicBezTo>
                    <a:pt x="1235" y="1549"/>
                    <a:pt x="1435" y="1515"/>
                    <a:pt x="1602" y="1449"/>
                  </a:cubicBezTo>
                  <a:cubicBezTo>
                    <a:pt x="1902" y="1349"/>
                    <a:pt x="2069" y="1048"/>
                    <a:pt x="1969" y="748"/>
                  </a:cubicBezTo>
                  <a:cubicBezTo>
                    <a:pt x="1902" y="515"/>
                    <a:pt x="1735" y="315"/>
                    <a:pt x="1535" y="181"/>
                  </a:cubicBezTo>
                  <a:cubicBezTo>
                    <a:pt x="1368" y="81"/>
                    <a:pt x="1135" y="14"/>
                    <a:pt x="935" y="14"/>
                  </a:cubicBezTo>
                  <a:cubicBezTo>
                    <a:pt x="905" y="5"/>
                    <a:pt x="873" y="1"/>
                    <a:pt x="84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8"/>
            <p:cNvSpPr/>
            <p:nvPr/>
          </p:nvSpPr>
          <p:spPr>
            <a:xfrm>
              <a:off x="3295025" y="977800"/>
              <a:ext cx="37550" cy="38400"/>
            </a:xfrm>
            <a:custGeom>
              <a:avLst/>
              <a:gdLst/>
              <a:ahLst/>
              <a:cxnLst/>
              <a:rect l="l" t="t" r="r" b="b"/>
              <a:pathLst>
                <a:path w="1502" h="1536" extrusionOk="0">
                  <a:moveTo>
                    <a:pt x="434" y="1"/>
                  </a:moveTo>
                  <a:cubicBezTo>
                    <a:pt x="334" y="34"/>
                    <a:pt x="267" y="101"/>
                    <a:pt x="167" y="168"/>
                  </a:cubicBezTo>
                  <a:cubicBezTo>
                    <a:pt x="34" y="268"/>
                    <a:pt x="0" y="468"/>
                    <a:pt x="0" y="635"/>
                  </a:cubicBezTo>
                  <a:cubicBezTo>
                    <a:pt x="0" y="701"/>
                    <a:pt x="34" y="768"/>
                    <a:pt x="34" y="835"/>
                  </a:cubicBezTo>
                  <a:cubicBezTo>
                    <a:pt x="67" y="901"/>
                    <a:pt x="101" y="968"/>
                    <a:pt x="101" y="1035"/>
                  </a:cubicBezTo>
                  <a:cubicBezTo>
                    <a:pt x="201" y="1268"/>
                    <a:pt x="401" y="1435"/>
                    <a:pt x="634" y="1502"/>
                  </a:cubicBezTo>
                  <a:cubicBezTo>
                    <a:pt x="701" y="1502"/>
                    <a:pt x="768" y="1535"/>
                    <a:pt x="834" y="1535"/>
                  </a:cubicBezTo>
                  <a:cubicBezTo>
                    <a:pt x="901" y="1502"/>
                    <a:pt x="968" y="1502"/>
                    <a:pt x="1035" y="1469"/>
                  </a:cubicBezTo>
                  <a:lnTo>
                    <a:pt x="1068" y="1469"/>
                  </a:lnTo>
                  <a:cubicBezTo>
                    <a:pt x="1135" y="1435"/>
                    <a:pt x="1235" y="1402"/>
                    <a:pt x="1301" y="1335"/>
                  </a:cubicBezTo>
                  <a:cubicBezTo>
                    <a:pt x="1368" y="1268"/>
                    <a:pt x="1435" y="1168"/>
                    <a:pt x="1468" y="1068"/>
                  </a:cubicBezTo>
                  <a:cubicBezTo>
                    <a:pt x="1502" y="968"/>
                    <a:pt x="1502" y="868"/>
                    <a:pt x="1468" y="768"/>
                  </a:cubicBezTo>
                  <a:cubicBezTo>
                    <a:pt x="1468" y="735"/>
                    <a:pt x="1468" y="735"/>
                    <a:pt x="1468" y="735"/>
                  </a:cubicBezTo>
                  <a:cubicBezTo>
                    <a:pt x="1435" y="635"/>
                    <a:pt x="1435" y="568"/>
                    <a:pt x="1368" y="501"/>
                  </a:cubicBezTo>
                  <a:cubicBezTo>
                    <a:pt x="1335" y="434"/>
                    <a:pt x="1301" y="368"/>
                    <a:pt x="1201" y="301"/>
                  </a:cubicBezTo>
                  <a:cubicBezTo>
                    <a:pt x="1168" y="268"/>
                    <a:pt x="1135" y="234"/>
                    <a:pt x="1101" y="168"/>
                  </a:cubicBezTo>
                  <a:cubicBezTo>
                    <a:pt x="1035" y="134"/>
                    <a:pt x="1001" y="101"/>
                    <a:pt x="934" y="68"/>
                  </a:cubicBezTo>
                  <a:cubicBezTo>
                    <a:pt x="834" y="1"/>
                    <a:pt x="734" y="1"/>
                    <a:pt x="6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8"/>
            <p:cNvSpPr/>
            <p:nvPr/>
          </p:nvSpPr>
          <p:spPr>
            <a:xfrm>
              <a:off x="3489325" y="1179800"/>
              <a:ext cx="55900" cy="36750"/>
            </a:xfrm>
            <a:custGeom>
              <a:avLst/>
              <a:gdLst/>
              <a:ahLst/>
              <a:cxnLst/>
              <a:rect l="l" t="t" r="r" b="b"/>
              <a:pathLst>
                <a:path w="2236" h="1470" extrusionOk="0">
                  <a:moveTo>
                    <a:pt x="711" y="0"/>
                  </a:moveTo>
                  <a:cubicBezTo>
                    <a:pt x="482" y="0"/>
                    <a:pt x="261" y="70"/>
                    <a:pt x="134" y="260"/>
                  </a:cubicBezTo>
                  <a:cubicBezTo>
                    <a:pt x="1" y="494"/>
                    <a:pt x="34" y="794"/>
                    <a:pt x="234" y="961"/>
                  </a:cubicBezTo>
                  <a:cubicBezTo>
                    <a:pt x="268" y="1027"/>
                    <a:pt x="334" y="1061"/>
                    <a:pt x="401" y="1094"/>
                  </a:cubicBezTo>
                  <a:cubicBezTo>
                    <a:pt x="534" y="1294"/>
                    <a:pt x="735" y="1461"/>
                    <a:pt x="1035" y="1461"/>
                  </a:cubicBezTo>
                  <a:cubicBezTo>
                    <a:pt x="1064" y="1467"/>
                    <a:pt x="1094" y="1470"/>
                    <a:pt x="1123" y="1470"/>
                  </a:cubicBezTo>
                  <a:cubicBezTo>
                    <a:pt x="1260" y="1470"/>
                    <a:pt x="1392" y="1410"/>
                    <a:pt x="1502" y="1328"/>
                  </a:cubicBezTo>
                  <a:lnTo>
                    <a:pt x="1902" y="1328"/>
                  </a:lnTo>
                  <a:cubicBezTo>
                    <a:pt x="1969" y="1328"/>
                    <a:pt x="2035" y="1261"/>
                    <a:pt x="2102" y="1228"/>
                  </a:cubicBezTo>
                  <a:cubicBezTo>
                    <a:pt x="2169" y="1161"/>
                    <a:pt x="2202" y="1061"/>
                    <a:pt x="2202" y="961"/>
                  </a:cubicBezTo>
                  <a:cubicBezTo>
                    <a:pt x="2236" y="794"/>
                    <a:pt x="2136" y="660"/>
                    <a:pt x="2002" y="560"/>
                  </a:cubicBezTo>
                  <a:cubicBezTo>
                    <a:pt x="1869" y="460"/>
                    <a:pt x="1702" y="394"/>
                    <a:pt x="1568" y="327"/>
                  </a:cubicBezTo>
                  <a:cubicBezTo>
                    <a:pt x="1435" y="193"/>
                    <a:pt x="1268" y="127"/>
                    <a:pt x="1101" y="60"/>
                  </a:cubicBezTo>
                  <a:cubicBezTo>
                    <a:pt x="979" y="23"/>
                    <a:pt x="844" y="0"/>
                    <a:pt x="71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8"/>
            <p:cNvSpPr/>
            <p:nvPr/>
          </p:nvSpPr>
          <p:spPr>
            <a:xfrm>
              <a:off x="3666125" y="1227450"/>
              <a:ext cx="52550" cy="41150"/>
            </a:xfrm>
            <a:custGeom>
              <a:avLst/>
              <a:gdLst/>
              <a:ahLst/>
              <a:cxnLst/>
              <a:rect l="l" t="t" r="r" b="b"/>
              <a:pathLst>
                <a:path w="2102" h="1646" extrusionOk="0">
                  <a:moveTo>
                    <a:pt x="894" y="0"/>
                  </a:moveTo>
                  <a:cubicBezTo>
                    <a:pt x="796" y="0"/>
                    <a:pt x="699" y="16"/>
                    <a:pt x="601" y="55"/>
                  </a:cubicBezTo>
                  <a:cubicBezTo>
                    <a:pt x="267" y="189"/>
                    <a:pt x="0" y="456"/>
                    <a:pt x="0" y="823"/>
                  </a:cubicBezTo>
                  <a:cubicBezTo>
                    <a:pt x="0" y="1223"/>
                    <a:pt x="301" y="1523"/>
                    <a:pt x="668" y="1623"/>
                  </a:cubicBezTo>
                  <a:cubicBezTo>
                    <a:pt x="750" y="1637"/>
                    <a:pt x="833" y="1645"/>
                    <a:pt x="914" y="1645"/>
                  </a:cubicBezTo>
                  <a:cubicBezTo>
                    <a:pt x="1028" y="1645"/>
                    <a:pt x="1137" y="1629"/>
                    <a:pt x="1235" y="1590"/>
                  </a:cubicBezTo>
                  <a:cubicBezTo>
                    <a:pt x="1401" y="1590"/>
                    <a:pt x="1568" y="1556"/>
                    <a:pt x="1735" y="1523"/>
                  </a:cubicBezTo>
                  <a:cubicBezTo>
                    <a:pt x="1935" y="1490"/>
                    <a:pt x="2102" y="1223"/>
                    <a:pt x="2035" y="1023"/>
                  </a:cubicBezTo>
                  <a:cubicBezTo>
                    <a:pt x="1935" y="723"/>
                    <a:pt x="1768" y="456"/>
                    <a:pt x="1535" y="256"/>
                  </a:cubicBezTo>
                  <a:cubicBezTo>
                    <a:pt x="1401" y="155"/>
                    <a:pt x="1268" y="55"/>
                    <a:pt x="1101" y="22"/>
                  </a:cubicBezTo>
                  <a:cubicBezTo>
                    <a:pt x="1032" y="8"/>
                    <a:pt x="963" y="0"/>
                    <a:pt x="89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8"/>
            <p:cNvSpPr/>
            <p:nvPr/>
          </p:nvSpPr>
          <p:spPr>
            <a:xfrm>
              <a:off x="3585225" y="1184550"/>
              <a:ext cx="45900" cy="32125"/>
            </a:xfrm>
            <a:custGeom>
              <a:avLst/>
              <a:gdLst/>
              <a:ahLst/>
              <a:cxnLst/>
              <a:rect l="l" t="t" r="r" b="b"/>
              <a:pathLst>
                <a:path w="1836" h="1285" extrusionOk="0">
                  <a:moveTo>
                    <a:pt x="1100" y="0"/>
                  </a:moveTo>
                  <a:cubicBezTo>
                    <a:pt x="987" y="0"/>
                    <a:pt x="871" y="29"/>
                    <a:pt x="768" y="70"/>
                  </a:cubicBezTo>
                  <a:cubicBezTo>
                    <a:pt x="668" y="70"/>
                    <a:pt x="568" y="70"/>
                    <a:pt x="468" y="104"/>
                  </a:cubicBezTo>
                  <a:lnTo>
                    <a:pt x="401" y="104"/>
                  </a:lnTo>
                  <a:cubicBezTo>
                    <a:pt x="301" y="104"/>
                    <a:pt x="201" y="137"/>
                    <a:pt x="101" y="237"/>
                  </a:cubicBezTo>
                  <a:cubicBezTo>
                    <a:pt x="34" y="304"/>
                    <a:pt x="1" y="404"/>
                    <a:pt x="1" y="504"/>
                  </a:cubicBezTo>
                  <a:cubicBezTo>
                    <a:pt x="1" y="571"/>
                    <a:pt x="1" y="604"/>
                    <a:pt x="1" y="637"/>
                  </a:cubicBezTo>
                  <a:cubicBezTo>
                    <a:pt x="34" y="704"/>
                    <a:pt x="67" y="771"/>
                    <a:pt x="101" y="804"/>
                  </a:cubicBezTo>
                  <a:lnTo>
                    <a:pt x="134" y="804"/>
                  </a:lnTo>
                  <a:cubicBezTo>
                    <a:pt x="134" y="837"/>
                    <a:pt x="134" y="871"/>
                    <a:pt x="168" y="871"/>
                  </a:cubicBezTo>
                  <a:cubicBezTo>
                    <a:pt x="168" y="904"/>
                    <a:pt x="201" y="904"/>
                    <a:pt x="201" y="904"/>
                  </a:cubicBezTo>
                  <a:cubicBezTo>
                    <a:pt x="368" y="1071"/>
                    <a:pt x="601" y="1204"/>
                    <a:pt x="835" y="1238"/>
                  </a:cubicBezTo>
                  <a:cubicBezTo>
                    <a:pt x="929" y="1261"/>
                    <a:pt x="1040" y="1285"/>
                    <a:pt x="1156" y="1285"/>
                  </a:cubicBezTo>
                  <a:cubicBezTo>
                    <a:pt x="1204" y="1285"/>
                    <a:pt x="1253" y="1281"/>
                    <a:pt x="1302" y="1271"/>
                  </a:cubicBezTo>
                  <a:cubicBezTo>
                    <a:pt x="1468" y="1204"/>
                    <a:pt x="1635" y="1104"/>
                    <a:pt x="1735" y="971"/>
                  </a:cubicBezTo>
                  <a:cubicBezTo>
                    <a:pt x="1802" y="871"/>
                    <a:pt x="1802" y="771"/>
                    <a:pt x="1835" y="671"/>
                  </a:cubicBezTo>
                  <a:cubicBezTo>
                    <a:pt x="1835" y="571"/>
                    <a:pt x="1802" y="470"/>
                    <a:pt x="1735" y="370"/>
                  </a:cubicBezTo>
                  <a:cubicBezTo>
                    <a:pt x="1669" y="204"/>
                    <a:pt x="1468" y="70"/>
                    <a:pt x="1302" y="37"/>
                  </a:cubicBezTo>
                  <a:cubicBezTo>
                    <a:pt x="1238" y="11"/>
                    <a:pt x="1169" y="0"/>
                    <a:pt x="110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8"/>
            <p:cNvSpPr/>
            <p:nvPr/>
          </p:nvSpPr>
          <p:spPr>
            <a:xfrm>
              <a:off x="3509350" y="1093725"/>
              <a:ext cx="55050" cy="46450"/>
            </a:xfrm>
            <a:custGeom>
              <a:avLst/>
              <a:gdLst/>
              <a:ahLst/>
              <a:cxnLst/>
              <a:rect l="l" t="t" r="r" b="b"/>
              <a:pathLst>
                <a:path w="2202" h="1858" extrusionOk="0">
                  <a:moveTo>
                    <a:pt x="868" y="1"/>
                  </a:moveTo>
                  <a:cubicBezTo>
                    <a:pt x="834" y="1"/>
                    <a:pt x="801" y="1"/>
                    <a:pt x="767" y="34"/>
                  </a:cubicBezTo>
                  <a:cubicBezTo>
                    <a:pt x="717" y="26"/>
                    <a:pt x="669" y="21"/>
                    <a:pt x="623" y="21"/>
                  </a:cubicBezTo>
                  <a:cubicBezTo>
                    <a:pt x="484" y="21"/>
                    <a:pt x="359" y="59"/>
                    <a:pt x="234" y="134"/>
                  </a:cubicBezTo>
                  <a:cubicBezTo>
                    <a:pt x="100" y="267"/>
                    <a:pt x="0" y="434"/>
                    <a:pt x="67" y="601"/>
                  </a:cubicBezTo>
                  <a:cubicBezTo>
                    <a:pt x="134" y="935"/>
                    <a:pt x="300" y="1235"/>
                    <a:pt x="567" y="1468"/>
                  </a:cubicBezTo>
                  <a:cubicBezTo>
                    <a:pt x="772" y="1673"/>
                    <a:pt x="1075" y="1858"/>
                    <a:pt x="1370" y="1858"/>
                  </a:cubicBezTo>
                  <a:cubicBezTo>
                    <a:pt x="1460" y="1858"/>
                    <a:pt x="1549" y="1841"/>
                    <a:pt x="1635" y="1802"/>
                  </a:cubicBezTo>
                  <a:cubicBezTo>
                    <a:pt x="1868" y="1735"/>
                    <a:pt x="2068" y="1568"/>
                    <a:pt x="2135" y="1301"/>
                  </a:cubicBezTo>
                  <a:cubicBezTo>
                    <a:pt x="2202" y="1068"/>
                    <a:pt x="2135" y="834"/>
                    <a:pt x="1968" y="668"/>
                  </a:cubicBezTo>
                  <a:cubicBezTo>
                    <a:pt x="1902" y="534"/>
                    <a:pt x="1835" y="434"/>
                    <a:pt x="1735" y="367"/>
                  </a:cubicBezTo>
                  <a:cubicBezTo>
                    <a:pt x="1501" y="134"/>
                    <a:pt x="1201" y="1"/>
                    <a:pt x="8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8"/>
            <p:cNvSpPr/>
            <p:nvPr/>
          </p:nvSpPr>
          <p:spPr>
            <a:xfrm>
              <a:off x="3406775" y="1138750"/>
              <a:ext cx="42550" cy="35900"/>
            </a:xfrm>
            <a:custGeom>
              <a:avLst/>
              <a:gdLst/>
              <a:ahLst/>
              <a:cxnLst/>
              <a:rect l="l" t="t" r="r" b="b"/>
              <a:pathLst>
                <a:path w="1702" h="1436" extrusionOk="0">
                  <a:moveTo>
                    <a:pt x="534" y="1"/>
                  </a:moveTo>
                  <a:cubicBezTo>
                    <a:pt x="467" y="34"/>
                    <a:pt x="401" y="68"/>
                    <a:pt x="367" y="101"/>
                  </a:cubicBezTo>
                  <a:lnTo>
                    <a:pt x="334" y="101"/>
                  </a:lnTo>
                  <a:cubicBezTo>
                    <a:pt x="234" y="134"/>
                    <a:pt x="167" y="201"/>
                    <a:pt x="100" y="301"/>
                  </a:cubicBezTo>
                  <a:cubicBezTo>
                    <a:pt x="67" y="334"/>
                    <a:pt x="67" y="434"/>
                    <a:pt x="67" y="501"/>
                  </a:cubicBezTo>
                  <a:cubicBezTo>
                    <a:pt x="34" y="535"/>
                    <a:pt x="34" y="535"/>
                    <a:pt x="34" y="568"/>
                  </a:cubicBezTo>
                  <a:cubicBezTo>
                    <a:pt x="0" y="668"/>
                    <a:pt x="0" y="801"/>
                    <a:pt x="67" y="901"/>
                  </a:cubicBezTo>
                  <a:cubicBezTo>
                    <a:pt x="100" y="968"/>
                    <a:pt x="167" y="1002"/>
                    <a:pt x="234" y="1035"/>
                  </a:cubicBezTo>
                  <a:cubicBezTo>
                    <a:pt x="267" y="1102"/>
                    <a:pt x="301" y="1135"/>
                    <a:pt x="334" y="1168"/>
                  </a:cubicBezTo>
                  <a:cubicBezTo>
                    <a:pt x="401" y="1235"/>
                    <a:pt x="467" y="1268"/>
                    <a:pt x="567" y="1335"/>
                  </a:cubicBezTo>
                  <a:cubicBezTo>
                    <a:pt x="667" y="1368"/>
                    <a:pt x="768" y="1402"/>
                    <a:pt x="868" y="1435"/>
                  </a:cubicBezTo>
                  <a:lnTo>
                    <a:pt x="1068" y="1435"/>
                  </a:lnTo>
                  <a:cubicBezTo>
                    <a:pt x="1201" y="1435"/>
                    <a:pt x="1268" y="1402"/>
                    <a:pt x="1368" y="1368"/>
                  </a:cubicBezTo>
                  <a:cubicBezTo>
                    <a:pt x="1468" y="1302"/>
                    <a:pt x="1568" y="1235"/>
                    <a:pt x="1601" y="1135"/>
                  </a:cubicBezTo>
                  <a:cubicBezTo>
                    <a:pt x="1635" y="1068"/>
                    <a:pt x="1668" y="1002"/>
                    <a:pt x="1668" y="968"/>
                  </a:cubicBezTo>
                  <a:cubicBezTo>
                    <a:pt x="1702" y="901"/>
                    <a:pt x="1702" y="835"/>
                    <a:pt x="1702" y="801"/>
                  </a:cubicBezTo>
                  <a:cubicBezTo>
                    <a:pt x="1702" y="668"/>
                    <a:pt x="1668" y="568"/>
                    <a:pt x="1601" y="434"/>
                  </a:cubicBezTo>
                  <a:cubicBezTo>
                    <a:pt x="1501" y="234"/>
                    <a:pt x="1301" y="68"/>
                    <a:pt x="1068" y="34"/>
                  </a:cubicBezTo>
                  <a:lnTo>
                    <a:pt x="868" y="34"/>
                  </a:lnTo>
                  <a:cubicBezTo>
                    <a:pt x="868" y="1"/>
                    <a:pt x="834" y="1"/>
                    <a:pt x="8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8"/>
            <p:cNvSpPr/>
            <p:nvPr/>
          </p:nvSpPr>
          <p:spPr>
            <a:xfrm>
              <a:off x="3487650" y="969800"/>
              <a:ext cx="55900" cy="45875"/>
            </a:xfrm>
            <a:custGeom>
              <a:avLst/>
              <a:gdLst/>
              <a:ahLst/>
              <a:cxnLst/>
              <a:rect l="l" t="t" r="r" b="b"/>
              <a:pathLst>
                <a:path w="2236" h="1835" extrusionOk="0">
                  <a:moveTo>
                    <a:pt x="460" y="0"/>
                  </a:moveTo>
                  <a:cubicBezTo>
                    <a:pt x="281" y="0"/>
                    <a:pt x="128" y="102"/>
                    <a:pt x="101" y="287"/>
                  </a:cubicBezTo>
                  <a:cubicBezTo>
                    <a:pt x="1" y="654"/>
                    <a:pt x="134" y="955"/>
                    <a:pt x="368" y="1221"/>
                  </a:cubicBezTo>
                  <a:cubicBezTo>
                    <a:pt x="468" y="1322"/>
                    <a:pt x="568" y="1422"/>
                    <a:pt x="701" y="1522"/>
                  </a:cubicBezTo>
                  <a:cubicBezTo>
                    <a:pt x="802" y="1588"/>
                    <a:pt x="902" y="1655"/>
                    <a:pt x="1002" y="1722"/>
                  </a:cubicBezTo>
                  <a:cubicBezTo>
                    <a:pt x="1152" y="1797"/>
                    <a:pt x="1302" y="1834"/>
                    <a:pt x="1466" y="1834"/>
                  </a:cubicBezTo>
                  <a:cubicBezTo>
                    <a:pt x="1521" y="1834"/>
                    <a:pt x="1577" y="1830"/>
                    <a:pt x="1635" y="1822"/>
                  </a:cubicBezTo>
                  <a:cubicBezTo>
                    <a:pt x="1802" y="1789"/>
                    <a:pt x="1969" y="1655"/>
                    <a:pt x="2069" y="1488"/>
                  </a:cubicBezTo>
                  <a:cubicBezTo>
                    <a:pt x="2236" y="1188"/>
                    <a:pt x="2169" y="788"/>
                    <a:pt x="1969" y="521"/>
                  </a:cubicBezTo>
                  <a:cubicBezTo>
                    <a:pt x="1869" y="454"/>
                    <a:pt x="1769" y="388"/>
                    <a:pt x="1669" y="321"/>
                  </a:cubicBezTo>
                  <a:cubicBezTo>
                    <a:pt x="1535" y="254"/>
                    <a:pt x="1435" y="187"/>
                    <a:pt x="1302" y="154"/>
                  </a:cubicBezTo>
                  <a:cubicBezTo>
                    <a:pt x="1191" y="154"/>
                    <a:pt x="1080" y="139"/>
                    <a:pt x="968" y="139"/>
                  </a:cubicBezTo>
                  <a:cubicBezTo>
                    <a:pt x="913" y="139"/>
                    <a:pt x="857" y="143"/>
                    <a:pt x="802" y="154"/>
                  </a:cubicBezTo>
                  <a:cubicBezTo>
                    <a:pt x="768" y="87"/>
                    <a:pt x="701" y="21"/>
                    <a:pt x="601" y="21"/>
                  </a:cubicBezTo>
                  <a:cubicBezTo>
                    <a:pt x="554" y="7"/>
                    <a:pt x="506" y="0"/>
                    <a:pt x="46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8"/>
            <p:cNvSpPr/>
            <p:nvPr/>
          </p:nvSpPr>
          <p:spPr>
            <a:xfrm>
              <a:off x="3599400" y="1029500"/>
              <a:ext cx="53400" cy="42975"/>
            </a:xfrm>
            <a:custGeom>
              <a:avLst/>
              <a:gdLst/>
              <a:ahLst/>
              <a:cxnLst/>
              <a:rect l="l" t="t" r="r" b="b"/>
              <a:pathLst>
                <a:path w="2136" h="1719" extrusionOk="0">
                  <a:moveTo>
                    <a:pt x="1035" y="1"/>
                  </a:moveTo>
                  <a:cubicBezTo>
                    <a:pt x="946" y="1"/>
                    <a:pt x="857" y="12"/>
                    <a:pt x="768" y="34"/>
                  </a:cubicBezTo>
                  <a:cubicBezTo>
                    <a:pt x="468" y="68"/>
                    <a:pt x="234" y="268"/>
                    <a:pt x="101" y="468"/>
                  </a:cubicBezTo>
                  <a:cubicBezTo>
                    <a:pt x="34" y="568"/>
                    <a:pt x="1" y="701"/>
                    <a:pt x="34" y="802"/>
                  </a:cubicBezTo>
                  <a:cubicBezTo>
                    <a:pt x="68" y="902"/>
                    <a:pt x="134" y="1002"/>
                    <a:pt x="234" y="1035"/>
                  </a:cubicBezTo>
                  <a:cubicBezTo>
                    <a:pt x="234" y="1035"/>
                    <a:pt x="234" y="1035"/>
                    <a:pt x="234" y="1068"/>
                  </a:cubicBezTo>
                  <a:cubicBezTo>
                    <a:pt x="301" y="1369"/>
                    <a:pt x="568" y="1569"/>
                    <a:pt x="868" y="1669"/>
                  </a:cubicBezTo>
                  <a:cubicBezTo>
                    <a:pt x="985" y="1702"/>
                    <a:pt x="1118" y="1719"/>
                    <a:pt x="1248" y="1719"/>
                  </a:cubicBezTo>
                  <a:cubicBezTo>
                    <a:pt x="1377" y="1719"/>
                    <a:pt x="1502" y="1702"/>
                    <a:pt x="1602" y="1669"/>
                  </a:cubicBezTo>
                  <a:cubicBezTo>
                    <a:pt x="1769" y="1602"/>
                    <a:pt x="1936" y="1502"/>
                    <a:pt x="2036" y="1335"/>
                  </a:cubicBezTo>
                  <a:cubicBezTo>
                    <a:pt x="2136" y="1135"/>
                    <a:pt x="2136" y="935"/>
                    <a:pt x="2069" y="735"/>
                  </a:cubicBezTo>
                  <a:cubicBezTo>
                    <a:pt x="1969" y="468"/>
                    <a:pt x="1802" y="268"/>
                    <a:pt x="1569" y="134"/>
                  </a:cubicBezTo>
                  <a:cubicBezTo>
                    <a:pt x="1391" y="45"/>
                    <a:pt x="1213" y="1"/>
                    <a:pt x="103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8"/>
            <p:cNvSpPr/>
            <p:nvPr/>
          </p:nvSpPr>
          <p:spPr>
            <a:xfrm>
              <a:off x="3615250" y="953300"/>
              <a:ext cx="47550" cy="35750"/>
            </a:xfrm>
            <a:custGeom>
              <a:avLst/>
              <a:gdLst/>
              <a:ahLst/>
              <a:cxnLst/>
              <a:rect l="l" t="t" r="r" b="b"/>
              <a:pathLst>
                <a:path w="1902" h="1430" extrusionOk="0">
                  <a:moveTo>
                    <a:pt x="549" y="1"/>
                  </a:moveTo>
                  <a:cubicBezTo>
                    <a:pt x="436" y="1"/>
                    <a:pt x="343" y="39"/>
                    <a:pt x="267" y="114"/>
                  </a:cubicBezTo>
                  <a:cubicBezTo>
                    <a:pt x="101" y="280"/>
                    <a:pt x="1" y="480"/>
                    <a:pt x="67" y="714"/>
                  </a:cubicBezTo>
                  <a:cubicBezTo>
                    <a:pt x="67" y="881"/>
                    <a:pt x="134" y="1048"/>
                    <a:pt x="267" y="1148"/>
                  </a:cubicBezTo>
                  <a:cubicBezTo>
                    <a:pt x="368" y="1214"/>
                    <a:pt x="468" y="1281"/>
                    <a:pt x="568" y="1314"/>
                  </a:cubicBezTo>
                  <a:cubicBezTo>
                    <a:pt x="668" y="1348"/>
                    <a:pt x="734" y="1381"/>
                    <a:pt x="835" y="1414"/>
                  </a:cubicBezTo>
                  <a:cubicBezTo>
                    <a:pt x="879" y="1414"/>
                    <a:pt x="938" y="1429"/>
                    <a:pt x="993" y="1429"/>
                  </a:cubicBezTo>
                  <a:cubicBezTo>
                    <a:pt x="1020" y="1429"/>
                    <a:pt x="1046" y="1426"/>
                    <a:pt x="1068" y="1414"/>
                  </a:cubicBezTo>
                  <a:cubicBezTo>
                    <a:pt x="1235" y="1414"/>
                    <a:pt x="1368" y="1381"/>
                    <a:pt x="1502" y="1281"/>
                  </a:cubicBezTo>
                  <a:cubicBezTo>
                    <a:pt x="1568" y="1248"/>
                    <a:pt x="1668" y="1181"/>
                    <a:pt x="1702" y="1081"/>
                  </a:cubicBezTo>
                  <a:cubicBezTo>
                    <a:pt x="1835" y="981"/>
                    <a:pt x="1902" y="814"/>
                    <a:pt x="1835" y="681"/>
                  </a:cubicBezTo>
                  <a:cubicBezTo>
                    <a:pt x="1835" y="614"/>
                    <a:pt x="1802" y="581"/>
                    <a:pt x="1769" y="514"/>
                  </a:cubicBezTo>
                  <a:cubicBezTo>
                    <a:pt x="1735" y="480"/>
                    <a:pt x="1668" y="414"/>
                    <a:pt x="1635" y="380"/>
                  </a:cubicBezTo>
                  <a:cubicBezTo>
                    <a:pt x="1335" y="214"/>
                    <a:pt x="1001" y="80"/>
                    <a:pt x="668" y="13"/>
                  </a:cubicBezTo>
                  <a:cubicBezTo>
                    <a:pt x="626" y="5"/>
                    <a:pt x="586" y="1"/>
                    <a:pt x="54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8"/>
            <p:cNvSpPr/>
            <p:nvPr/>
          </p:nvSpPr>
          <p:spPr>
            <a:xfrm>
              <a:off x="3197450" y="1186800"/>
              <a:ext cx="50075" cy="37050"/>
            </a:xfrm>
            <a:custGeom>
              <a:avLst/>
              <a:gdLst/>
              <a:ahLst/>
              <a:cxnLst/>
              <a:rect l="l" t="t" r="r" b="b"/>
              <a:pathLst>
                <a:path w="2003" h="1482" extrusionOk="0">
                  <a:moveTo>
                    <a:pt x="867" y="0"/>
                  </a:moveTo>
                  <a:cubicBezTo>
                    <a:pt x="745" y="0"/>
                    <a:pt x="623" y="31"/>
                    <a:pt x="501" y="80"/>
                  </a:cubicBezTo>
                  <a:cubicBezTo>
                    <a:pt x="468" y="114"/>
                    <a:pt x="434" y="147"/>
                    <a:pt x="401" y="180"/>
                  </a:cubicBezTo>
                  <a:cubicBezTo>
                    <a:pt x="368" y="214"/>
                    <a:pt x="334" y="247"/>
                    <a:pt x="301" y="247"/>
                  </a:cubicBezTo>
                  <a:cubicBezTo>
                    <a:pt x="268" y="280"/>
                    <a:pt x="234" y="347"/>
                    <a:pt x="201" y="380"/>
                  </a:cubicBezTo>
                  <a:cubicBezTo>
                    <a:pt x="201" y="414"/>
                    <a:pt x="167" y="414"/>
                    <a:pt x="167" y="447"/>
                  </a:cubicBezTo>
                  <a:cubicBezTo>
                    <a:pt x="1" y="614"/>
                    <a:pt x="1" y="847"/>
                    <a:pt x="167" y="1014"/>
                  </a:cubicBezTo>
                  <a:cubicBezTo>
                    <a:pt x="334" y="1214"/>
                    <a:pt x="568" y="1348"/>
                    <a:pt x="801" y="1415"/>
                  </a:cubicBezTo>
                  <a:cubicBezTo>
                    <a:pt x="901" y="1448"/>
                    <a:pt x="1035" y="1481"/>
                    <a:pt x="1168" y="1481"/>
                  </a:cubicBezTo>
                  <a:cubicBezTo>
                    <a:pt x="1268" y="1481"/>
                    <a:pt x="1402" y="1481"/>
                    <a:pt x="1502" y="1448"/>
                  </a:cubicBezTo>
                  <a:cubicBezTo>
                    <a:pt x="1669" y="1381"/>
                    <a:pt x="1802" y="1281"/>
                    <a:pt x="1902" y="1148"/>
                  </a:cubicBezTo>
                  <a:cubicBezTo>
                    <a:pt x="2002" y="981"/>
                    <a:pt x="2002" y="747"/>
                    <a:pt x="1902" y="581"/>
                  </a:cubicBezTo>
                  <a:cubicBezTo>
                    <a:pt x="1835" y="447"/>
                    <a:pt x="1702" y="314"/>
                    <a:pt x="1568" y="247"/>
                  </a:cubicBezTo>
                  <a:cubicBezTo>
                    <a:pt x="1468" y="180"/>
                    <a:pt x="1368" y="147"/>
                    <a:pt x="1268" y="114"/>
                  </a:cubicBezTo>
                  <a:lnTo>
                    <a:pt x="1235" y="114"/>
                  </a:lnTo>
                  <a:cubicBezTo>
                    <a:pt x="1168" y="47"/>
                    <a:pt x="1068" y="14"/>
                    <a:pt x="1001" y="14"/>
                  </a:cubicBezTo>
                  <a:cubicBezTo>
                    <a:pt x="957" y="5"/>
                    <a:pt x="912" y="0"/>
                    <a:pt x="86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8"/>
            <p:cNvSpPr/>
            <p:nvPr/>
          </p:nvSpPr>
          <p:spPr>
            <a:xfrm>
              <a:off x="3218300" y="1112600"/>
              <a:ext cx="47550" cy="38675"/>
            </a:xfrm>
            <a:custGeom>
              <a:avLst/>
              <a:gdLst/>
              <a:ahLst/>
              <a:cxnLst/>
              <a:rect l="l" t="t" r="r" b="b"/>
              <a:pathLst>
                <a:path w="1902" h="1547" extrusionOk="0">
                  <a:moveTo>
                    <a:pt x="890" y="0"/>
                  </a:moveTo>
                  <a:cubicBezTo>
                    <a:pt x="751" y="0"/>
                    <a:pt x="626" y="38"/>
                    <a:pt x="501" y="113"/>
                  </a:cubicBezTo>
                  <a:cubicBezTo>
                    <a:pt x="434" y="146"/>
                    <a:pt x="401" y="180"/>
                    <a:pt x="368" y="246"/>
                  </a:cubicBezTo>
                  <a:cubicBezTo>
                    <a:pt x="267" y="246"/>
                    <a:pt x="201" y="280"/>
                    <a:pt x="134" y="346"/>
                  </a:cubicBezTo>
                  <a:cubicBezTo>
                    <a:pt x="67" y="446"/>
                    <a:pt x="1" y="546"/>
                    <a:pt x="1" y="647"/>
                  </a:cubicBezTo>
                  <a:cubicBezTo>
                    <a:pt x="1" y="747"/>
                    <a:pt x="34" y="880"/>
                    <a:pt x="134" y="947"/>
                  </a:cubicBezTo>
                  <a:cubicBezTo>
                    <a:pt x="334" y="1114"/>
                    <a:pt x="534" y="1247"/>
                    <a:pt x="768" y="1347"/>
                  </a:cubicBezTo>
                  <a:cubicBezTo>
                    <a:pt x="868" y="1414"/>
                    <a:pt x="1001" y="1480"/>
                    <a:pt x="1135" y="1514"/>
                  </a:cubicBezTo>
                  <a:cubicBezTo>
                    <a:pt x="1209" y="1535"/>
                    <a:pt x="1283" y="1546"/>
                    <a:pt x="1353" y="1546"/>
                  </a:cubicBezTo>
                  <a:cubicBezTo>
                    <a:pt x="1506" y="1546"/>
                    <a:pt x="1644" y="1494"/>
                    <a:pt x="1735" y="1380"/>
                  </a:cubicBezTo>
                  <a:cubicBezTo>
                    <a:pt x="1835" y="1280"/>
                    <a:pt x="1902" y="1147"/>
                    <a:pt x="1902" y="1013"/>
                  </a:cubicBezTo>
                  <a:cubicBezTo>
                    <a:pt x="1902" y="880"/>
                    <a:pt x="1869" y="780"/>
                    <a:pt x="1802" y="680"/>
                  </a:cubicBezTo>
                  <a:cubicBezTo>
                    <a:pt x="1802" y="647"/>
                    <a:pt x="1769" y="647"/>
                    <a:pt x="1769" y="613"/>
                  </a:cubicBezTo>
                  <a:cubicBezTo>
                    <a:pt x="1769" y="546"/>
                    <a:pt x="1735" y="513"/>
                    <a:pt x="1702" y="446"/>
                  </a:cubicBezTo>
                  <a:cubicBezTo>
                    <a:pt x="1602" y="180"/>
                    <a:pt x="1302" y="46"/>
                    <a:pt x="1035" y="13"/>
                  </a:cubicBezTo>
                  <a:cubicBezTo>
                    <a:pt x="985" y="4"/>
                    <a:pt x="937" y="0"/>
                    <a:pt x="89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8"/>
            <p:cNvSpPr/>
            <p:nvPr/>
          </p:nvSpPr>
          <p:spPr>
            <a:xfrm>
              <a:off x="3115725" y="850425"/>
              <a:ext cx="44225" cy="42350"/>
            </a:xfrm>
            <a:custGeom>
              <a:avLst/>
              <a:gdLst/>
              <a:ahLst/>
              <a:cxnLst/>
              <a:rect l="l" t="t" r="r" b="b"/>
              <a:pathLst>
                <a:path w="1769" h="1694" extrusionOk="0">
                  <a:moveTo>
                    <a:pt x="668" y="1"/>
                  </a:moveTo>
                  <a:cubicBezTo>
                    <a:pt x="634" y="1"/>
                    <a:pt x="601" y="9"/>
                    <a:pt x="568" y="26"/>
                  </a:cubicBezTo>
                  <a:cubicBezTo>
                    <a:pt x="468" y="26"/>
                    <a:pt x="401" y="26"/>
                    <a:pt x="301" y="59"/>
                  </a:cubicBezTo>
                  <a:cubicBezTo>
                    <a:pt x="201" y="126"/>
                    <a:pt x="101" y="159"/>
                    <a:pt x="67" y="259"/>
                  </a:cubicBezTo>
                  <a:cubicBezTo>
                    <a:pt x="1" y="359"/>
                    <a:pt x="1" y="493"/>
                    <a:pt x="1" y="593"/>
                  </a:cubicBezTo>
                  <a:cubicBezTo>
                    <a:pt x="34" y="693"/>
                    <a:pt x="101" y="793"/>
                    <a:pt x="201" y="826"/>
                  </a:cubicBezTo>
                  <a:cubicBezTo>
                    <a:pt x="234" y="826"/>
                    <a:pt x="234" y="826"/>
                    <a:pt x="234" y="859"/>
                  </a:cubicBezTo>
                  <a:cubicBezTo>
                    <a:pt x="234" y="859"/>
                    <a:pt x="234" y="893"/>
                    <a:pt x="234" y="926"/>
                  </a:cubicBezTo>
                  <a:cubicBezTo>
                    <a:pt x="234" y="993"/>
                    <a:pt x="234" y="1093"/>
                    <a:pt x="268" y="1160"/>
                  </a:cubicBezTo>
                  <a:cubicBezTo>
                    <a:pt x="301" y="1293"/>
                    <a:pt x="368" y="1393"/>
                    <a:pt x="468" y="1460"/>
                  </a:cubicBezTo>
                  <a:cubicBezTo>
                    <a:pt x="534" y="1560"/>
                    <a:pt x="634" y="1627"/>
                    <a:pt x="768" y="1660"/>
                  </a:cubicBezTo>
                  <a:cubicBezTo>
                    <a:pt x="801" y="1660"/>
                    <a:pt x="835" y="1660"/>
                    <a:pt x="901" y="1693"/>
                  </a:cubicBezTo>
                  <a:lnTo>
                    <a:pt x="1035" y="1693"/>
                  </a:lnTo>
                  <a:cubicBezTo>
                    <a:pt x="1068" y="1693"/>
                    <a:pt x="1101" y="1660"/>
                    <a:pt x="1135" y="1660"/>
                  </a:cubicBezTo>
                  <a:lnTo>
                    <a:pt x="1168" y="1660"/>
                  </a:lnTo>
                  <a:cubicBezTo>
                    <a:pt x="1235" y="1660"/>
                    <a:pt x="1302" y="1627"/>
                    <a:pt x="1368" y="1593"/>
                  </a:cubicBezTo>
                  <a:cubicBezTo>
                    <a:pt x="1502" y="1527"/>
                    <a:pt x="1568" y="1460"/>
                    <a:pt x="1635" y="1360"/>
                  </a:cubicBezTo>
                  <a:cubicBezTo>
                    <a:pt x="1702" y="1260"/>
                    <a:pt x="1735" y="1160"/>
                    <a:pt x="1735" y="1060"/>
                  </a:cubicBezTo>
                  <a:lnTo>
                    <a:pt x="1769" y="1060"/>
                  </a:lnTo>
                  <a:cubicBezTo>
                    <a:pt x="1769" y="1026"/>
                    <a:pt x="1769" y="993"/>
                    <a:pt x="1769" y="993"/>
                  </a:cubicBezTo>
                  <a:cubicBezTo>
                    <a:pt x="1769" y="960"/>
                    <a:pt x="1769" y="960"/>
                    <a:pt x="1769" y="926"/>
                  </a:cubicBezTo>
                  <a:cubicBezTo>
                    <a:pt x="1769" y="859"/>
                    <a:pt x="1769" y="759"/>
                    <a:pt x="1735" y="693"/>
                  </a:cubicBezTo>
                  <a:cubicBezTo>
                    <a:pt x="1669" y="493"/>
                    <a:pt x="1535" y="326"/>
                    <a:pt x="1368" y="259"/>
                  </a:cubicBezTo>
                  <a:cubicBezTo>
                    <a:pt x="1268" y="159"/>
                    <a:pt x="1168" y="126"/>
                    <a:pt x="1035" y="59"/>
                  </a:cubicBezTo>
                  <a:cubicBezTo>
                    <a:pt x="935" y="26"/>
                    <a:pt x="835" y="26"/>
                    <a:pt x="768" y="26"/>
                  </a:cubicBezTo>
                  <a:cubicBezTo>
                    <a:pt x="735" y="9"/>
                    <a:pt x="701" y="1"/>
                    <a:pt x="6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8"/>
            <p:cNvSpPr/>
            <p:nvPr/>
          </p:nvSpPr>
          <p:spPr>
            <a:xfrm>
              <a:off x="2835525" y="1201300"/>
              <a:ext cx="45050" cy="36175"/>
            </a:xfrm>
            <a:custGeom>
              <a:avLst/>
              <a:gdLst/>
              <a:ahLst/>
              <a:cxnLst/>
              <a:rect l="l" t="t" r="r" b="b"/>
              <a:pathLst>
                <a:path w="1802" h="1447" extrusionOk="0">
                  <a:moveTo>
                    <a:pt x="935" y="1"/>
                  </a:moveTo>
                  <a:cubicBezTo>
                    <a:pt x="801" y="1"/>
                    <a:pt x="701" y="1"/>
                    <a:pt x="568" y="34"/>
                  </a:cubicBezTo>
                  <a:cubicBezTo>
                    <a:pt x="401" y="67"/>
                    <a:pt x="268" y="134"/>
                    <a:pt x="134" y="234"/>
                  </a:cubicBezTo>
                  <a:cubicBezTo>
                    <a:pt x="67" y="301"/>
                    <a:pt x="1" y="434"/>
                    <a:pt x="34" y="534"/>
                  </a:cubicBezTo>
                  <a:cubicBezTo>
                    <a:pt x="34" y="601"/>
                    <a:pt x="34" y="668"/>
                    <a:pt x="67" y="734"/>
                  </a:cubicBezTo>
                  <a:cubicBezTo>
                    <a:pt x="67" y="868"/>
                    <a:pt x="101" y="1001"/>
                    <a:pt x="167" y="1101"/>
                  </a:cubicBezTo>
                  <a:cubicBezTo>
                    <a:pt x="201" y="1201"/>
                    <a:pt x="301" y="1268"/>
                    <a:pt x="368" y="1335"/>
                  </a:cubicBezTo>
                  <a:cubicBezTo>
                    <a:pt x="434" y="1368"/>
                    <a:pt x="501" y="1402"/>
                    <a:pt x="601" y="1435"/>
                  </a:cubicBezTo>
                  <a:cubicBezTo>
                    <a:pt x="646" y="1442"/>
                    <a:pt x="693" y="1447"/>
                    <a:pt x="740" y="1447"/>
                  </a:cubicBezTo>
                  <a:cubicBezTo>
                    <a:pt x="903" y="1447"/>
                    <a:pt x="1072" y="1397"/>
                    <a:pt x="1202" y="1268"/>
                  </a:cubicBezTo>
                  <a:cubicBezTo>
                    <a:pt x="1235" y="1235"/>
                    <a:pt x="1235" y="1201"/>
                    <a:pt x="1235" y="1168"/>
                  </a:cubicBezTo>
                  <a:lnTo>
                    <a:pt x="1268" y="1168"/>
                  </a:lnTo>
                  <a:cubicBezTo>
                    <a:pt x="1335" y="1135"/>
                    <a:pt x="1402" y="1135"/>
                    <a:pt x="1468" y="1101"/>
                  </a:cubicBezTo>
                  <a:cubicBezTo>
                    <a:pt x="1602" y="1068"/>
                    <a:pt x="1702" y="1001"/>
                    <a:pt x="1735" y="868"/>
                  </a:cubicBezTo>
                  <a:cubicBezTo>
                    <a:pt x="1802" y="768"/>
                    <a:pt x="1769" y="634"/>
                    <a:pt x="1702" y="501"/>
                  </a:cubicBezTo>
                  <a:cubicBezTo>
                    <a:pt x="1702" y="468"/>
                    <a:pt x="1669" y="434"/>
                    <a:pt x="1635" y="368"/>
                  </a:cubicBezTo>
                  <a:cubicBezTo>
                    <a:pt x="1602" y="334"/>
                    <a:pt x="1568" y="267"/>
                    <a:pt x="1535" y="234"/>
                  </a:cubicBezTo>
                  <a:cubicBezTo>
                    <a:pt x="1402" y="101"/>
                    <a:pt x="1235" y="34"/>
                    <a:pt x="1035" y="34"/>
                  </a:cubicBezTo>
                  <a:cubicBezTo>
                    <a:pt x="1001" y="1"/>
                    <a:pt x="968" y="1"/>
                    <a:pt x="9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8"/>
            <p:cNvSpPr/>
            <p:nvPr/>
          </p:nvSpPr>
          <p:spPr>
            <a:xfrm>
              <a:off x="2875550" y="1007625"/>
              <a:ext cx="49225" cy="40750"/>
            </a:xfrm>
            <a:custGeom>
              <a:avLst/>
              <a:gdLst/>
              <a:ahLst/>
              <a:cxnLst/>
              <a:rect l="l" t="t" r="r" b="b"/>
              <a:pathLst>
                <a:path w="1969" h="1630" extrusionOk="0">
                  <a:moveTo>
                    <a:pt x="923" y="0"/>
                  </a:moveTo>
                  <a:cubicBezTo>
                    <a:pt x="893" y="0"/>
                    <a:pt x="863" y="3"/>
                    <a:pt x="835" y="9"/>
                  </a:cubicBezTo>
                  <a:cubicBezTo>
                    <a:pt x="568" y="9"/>
                    <a:pt x="334" y="109"/>
                    <a:pt x="234" y="342"/>
                  </a:cubicBezTo>
                  <a:lnTo>
                    <a:pt x="201" y="342"/>
                  </a:lnTo>
                  <a:cubicBezTo>
                    <a:pt x="201" y="376"/>
                    <a:pt x="168" y="409"/>
                    <a:pt x="134" y="409"/>
                  </a:cubicBezTo>
                  <a:cubicBezTo>
                    <a:pt x="101" y="476"/>
                    <a:pt x="101" y="509"/>
                    <a:pt x="101" y="576"/>
                  </a:cubicBezTo>
                  <a:cubicBezTo>
                    <a:pt x="101" y="609"/>
                    <a:pt x="101" y="609"/>
                    <a:pt x="101" y="642"/>
                  </a:cubicBezTo>
                  <a:cubicBezTo>
                    <a:pt x="34" y="776"/>
                    <a:pt x="1" y="909"/>
                    <a:pt x="1" y="1076"/>
                  </a:cubicBezTo>
                  <a:cubicBezTo>
                    <a:pt x="1" y="1176"/>
                    <a:pt x="34" y="1276"/>
                    <a:pt x="134" y="1376"/>
                  </a:cubicBezTo>
                  <a:cubicBezTo>
                    <a:pt x="201" y="1443"/>
                    <a:pt x="301" y="1476"/>
                    <a:pt x="401" y="1476"/>
                  </a:cubicBezTo>
                  <a:cubicBezTo>
                    <a:pt x="468" y="1476"/>
                    <a:pt x="535" y="1476"/>
                    <a:pt x="601" y="1443"/>
                  </a:cubicBezTo>
                  <a:cubicBezTo>
                    <a:pt x="635" y="1476"/>
                    <a:pt x="701" y="1510"/>
                    <a:pt x="768" y="1543"/>
                  </a:cubicBezTo>
                  <a:cubicBezTo>
                    <a:pt x="895" y="1607"/>
                    <a:pt x="1008" y="1630"/>
                    <a:pt x="1125" y="1630"/>
                  </a:cubicBezTo>
                  <a:cubicBezTo>
                    <a:pt x="1193" y="1630"/>
                    <a:pt x="1262" y="1622"/>
                    <a:pt x="1335" y="1610"/>
                  </a:cubicBezTo>
                  <a:cubicBezTo>
                    <a:pt x="1502" y="1576"/>
                    <a:pt x="1669" y="1476"/>
                    <a:pt x="1769" y="1376"/>
                  </a:cubicBezTo>
                  <a:cubicBezTo>
                    <a:pt x="1902" y="1176"/>
                    <a:pt x="1969" y="976"/>
                    <a:pt x="1902" y="743"/>
                  </a:cubicBezTo>
                  <a:cubicBezTo>
                    <a:pt x="1869" y="542"/>
                    <a:pt x="1702" y="376"/>
                    <a:pt x="1535" y="242"/>
                  </a:cubicBezTo>
                  <a:cubicBezTo>
                    <a:pt x="1469" y="209"/>
                    <a:pt x="1402" y="175"/>
                    <a:pt x="1335" y="175"/>
                  </a:cubicBezTo>
                  <a:cubicBezTo>
                    <a:pt x="1225" y="65"/>
                    <a:pt x="1068" y="0"/>
                    <a:pt x="92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8"/>
            <p:cNvSpPr/>
            <p:nvPr/>
          </p:nvSpPr>
          <p:spPr>
            <a:xfrm>
              <a:off x="2998975" y="1146550"/>
              <a:ext cx="49225" cy="37600"/>
            </a:xfrm>
            <a:custGeom>
              <a:avLst/>
              <a:gdLst/>
              <a:ahLst/>
              <a:cxnLst/>
              <a:rect l="l" t="t" r="r" b="b"/>
              <a:pathLst>
                <a:path w="1969" h="1504" extrusionOk="0">
                  <a:moveTo>
                    <a:pt x="887" y="0"/>
                  </a:moveTo>
                  <a:cubicBezTo>
                    <a:pt x="812" y="0"/>
                    <a:pt x="737" y="9"/>
                    <a:pt x="668" y="22"/>
                  </a:cubicBezTo>
                  <a:cubicBezTo>
                    <a:pt x="568" y="56"/>
                    <a:pt x="501" y="89"/>
                    <a:pt x="401" y="122"/>
                  </a:cubicBezTo>
                  <a:cubicBezTo>
                    <a:pt x="301" y="189"/>
                    <a:pt x="167" y="256"/>
                    <a:pt x="134" y="389"/>
                  </a:cubicBezTo>
                  <a:cubicBezTo>
                    <a:pt x="101" y="423"/>
                    <a:pt x="67" y="456"/>
                    <a:pt x="67" y="523"/>
                  </a:cubicBezTo>
                  <a:cubicBezTo>
                    <a:pt x="34" y="623"/>
                    <a:pt x="1" y="790"/>
                    <a:pt x="101" y="890"/>
                  </a:cubicBezTo>
                  <a:cubicBezTo>
                    <a:pt x="201" y="1056"/>
                    <a:pt x="368" y="1223"/>
                    <a:pt x="534" y="1323"/>
                  </a:cubicBezTo>
                  <a:cubicBezTo>
                    <a:pt x="634" y="1357"/>
                    <a:pt x="701" y="1390"/>
                    <a:pt x="801" y="1423"/>
                  </a:cubicBezTo>
                  <a:cubicBezTo>
                    <a:pt x="899" y="1472"/>
                    <a:pt x="997" y="1503"/>
                    <a:pt x="1094" y="1503"/>
                  </a:cubicBezTo>
                  <a:cubicBezTo>
                    <a:pt x="1130" y="1503"/>
                    <a:pt x="1166" y="1499"/>
                    <a:pt x="1202" y="1490"/>
                  </a:cubicBezTo>
                  <a:cubicBezTo>
                    <a:pt x="1335" y="1490"/>
                    <a:pt x="1468" y="1490"/>
                    <a:pt x="1602" y="1457"/>
                  </a:cubicBezTo>
                  <a:cubicBezTo>
                    <a:pt x="1802" y="1423"/>
                    <a:pt x="1969" y="1157"/>
                    <a:pt x="1902" y="956"/>
                  </a:cubicBezTo>
                  <a:cubicBezTo>
                    <a:pt x="1869" y="923"/>
                    <a:pt x="1869" y="923"/>
                    <a:pt x="1869" y="890"/>
                  </a:cubicBezTo>
                  <a:cubicBezTo>
                    <a:pt x="1869" y="723"/>
                    <a:pt x="1802" y="556"/>
                    <a:pt x="1735" y="456"/>
                  </a:cubicBezTo>
                  <a:cubicBezTo>
                    <a:pt x="1635" y="356"/>
                    <a:pt x="1568" y="256"/>
                    <a:pt x="1468" y="189"/>
                  </a:cubicBezTo>
                  <a:cubicBezTo>
                    <a:pt x="1402" y="122"/>
                    <a:pt x="1302" y="89"/>
                    <a:pt x="1202" y="56"/>
                  </a:cubicBezTo>
                  <a:cubicBezTo>
                    <a:pt x="1104" y="17"/>
                    <a:pt x="995" y="0"/>
                    <a:pt x="88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8"/>
            <p:cNvSpPr/>
            <p:nvPr/>
          </p:nvSpPr>
          <p:spPr>
            <a:xfrm>
              <a:off x="3099875" y="1202125"/>
              <a:ext cx="38400" cy="28700"/>
            </a:xfrm>
            <a:custGeom>
              <a:avLst/>
              <a:gdLst/>
              <a:ahLst/>
              <a:cxnLst/>
              <a:rect l="l" t="t" r="r" b="b"/>
              <a:pathLst>
                <a:path w="1536" h="1148" extrusionOk="0">
                  <a:moveTo>
                    <a:pt x="768" y="1"/>
                  </a:moveTo>
                  <a:cubicBezTo>
                    <a:pt x="601" y="1"/>
                    <a:pt x="435" y="68"/>
                    <a:pt x="301" y="201"/>
                  </a:cubicBezTo>
                  <a:cubicBezTo>
                    <a:pt x="234" y="201"/>
                    <a:pt x="168" y="234"/>
                    <a:pt x="101" y="301"/>
                  </a:cubicBezTo>
                  <a:cubicBezTo>
                    <a:pt x="34" y="368"/>
                    <a:pt x="1" y="468"/>
                    <a:pt x="1" y="601"/>
                  </a:cubicBezTo>
                  <a:cubicBezTo>
                    <a:pt x="1" y="701"/>
                    <a:pt x="34" y="802"/>
                    <a:pt x="101" y="868"/>
                  </a:cubicBezTo>
                  <a:cubicBezTo>
                    <a:pt x="201" y="935"/>
                    <a:pt x="268" y="1002"/>
                    <a:pt x="368" y="1035"/>
                  </a:cubicBezTo>
                  <a:cubicBezTo>
                    <a:pt x="435" y="1068"/>
                    <a:pt x="501" y="1102"/>
                    <a:pt x="535" y="1102"/>
                  </a:cubicBezTo>
                  <a:cubicBezTo>
                    <a:pt x="601" y="1135"/>
                    <a:pt x="668" y="1135"/>
                    <a:pt x="735" y="1135"/>
                  </a:cubicBezTo>
                  <a:cubicBezTo>
                    <a:pt x="793" y="1143"/>
                    <a:pt x="849" y="1148"/>
                    <a:pt x="904" y="1148"/>
                  </a:cubicBezTo>
                  <a:cubicBezTo>
                    <a:pt x="1066" y="1148"/>
                    <a:pt x="1210" y="1110"/>
                    <a:pt x="1335" y="1035"/>
                  </a:cubicBezTo>
                  <a:cubicBezTo>
                    <a:pt x="1369" y="1002"/>
                    <a:pt x="1402" y="1002"/>
                    <a:pt x="1435" y="968"/>
                  </a:cubicBezTo>
                  <a:cubicBezTo>
                    <a:pt x="1469" y="935"/>
                    <a:pt x="1502" y="902"/>
                    <a:pt x="1502" y="835"/>
                  </a:cubicBezTo>
                  <a:cubicBezTo>
                    <a:pt x="1535" y="735"/>
                    <a:pt x="1535" y="668"/>
                    <a:pt x="1535" y="568"/>
                  </a:cubicBezTo>
                  <a:cubicBezTo>
                    <a:pt x="1502" y="501"/>
                    <a:pt x="1469" y="435"/>
                    <a:pt x="1435" y="368"/>
                  </a:cubicBezTo>
                  <a:cubicBezTo>
                    <a:pt x="1402" y="335"/>
                    <a:pt x="1369" y="301"/>
                    <a:pt x="1335" y="268"/>
                  </a:cubicBezTo>
                  <a:cubicBezTo>
                    <a:pt x="1335" y="234"/>
                    <a:pt x="1302" y="201"/>
                    <a:pt x="1268" y="201"/>
                  </a:cubicBezTo>
                  <a:cubicBezTo>
                    <a:pt x="1202" y="101"/>
                    <a:pt x="1102" y="68"/>
                    <a:pt x="1002" y="34"/>
                  </a:cubicBezTo>
                  <a:cubicBezTo>
                    <a:pt x="968" y="1"/>
                    <a:pt x="935" y="1"/>
                    <a:pt x="902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8"/>
            <p:cNvSpPr/>
            <p:nvPr/>
          </p:nvSpPr>
          <p:spPr>
            <a:xfrm>
              <a:off x="2915575" y="1209100"/>
              <a:ext cx="52575" cy="34550"/>
            </a:xfrm>
            <a:custGeom>
              <a:avLst/>
              <a:gdLst/>
              <a:ahLst/>
              <a:cxnLst/>
              <a:rect l="l" t="t" r="r" b="b"/>
              <a:pathLst>
                <a:path w="2103" h="1382" extrusionOk="0">
                  <a:moveTo>
                    <a:pt x="1034" y="0"/>
                  </a:moveTo>
                  <a:cubicBezTo>
                    <a:pt x="979" y="0"/>
                    <a:pt x="924" y="8"/>
                    <a:pt x="868" y="22"/>
                  </a:cubicBezTo>
                  <a:cubicBezTo>
                    <a:pt x="735" y="22"/>
                    <a:pt x="601" y="56"/>
                    <a:pt x="468" y="122"/>
                  </a:cubicBezTo>
                  <a:cubicBezTo>
                    <a:pt x="368" y="189"/>
                    <a:pt x="301" y="256"/>
                    <a:pt x="234" y="356"/>
                  </a:cubicBezTo>
                  <a:cubicBezTo>
                    <a:pt x="201" y="356"/>
                    <a:pt x="201" y="356"/>
                    <a:pt x="168" y="389"/>
                  </a:cubicBezTo>
                  <a:cubicBezTo>
                    <a:pt x="34" y="556"/>
                    <a:pt x="1" y="823"/>
                    <a:pt x="168" y="956"/>
                  </a:cubicBezTo>
                  <a:cubicBezTo>
                    <a:pt x="368" y="1156"/>
                    <a:pt x="635" y="1256"/>
                    <a:pt x="902" y="1290"/>
                  </a:cubicBezTo>
                  <a:cubicBezTo>
                    <a:pt x="968" y="1290"/>
                    <a:pt x="1035" y="1323"/>
                    <a:pt x="1135" y="1356"/>
                  </a:cubicBezTo>
                  <a:cubicBezTo>
                    <a:pt x="1202" y="1373"/>
                    <a:pt x="1277" y="1381"/>
                    <a:pt x="1352" y="1381"/>
                  </a:cubicBezTo>
                  <a:cubicBezTo>
                    <a:pt x="1427" y="1381"/>
                    <a:pt x="1502" y="1373"/>
                    <a:pt x="1569" y="1356"/>
                  </a:cubicBezTo>
                  <a:cubicBezTo>
                    <a:pt x="1769" y="1323"/>
                    <a:pt x="1936" y="1156"/>
                    <a:pt x="2002" y="990"/>
                  </a:cubicBezTo>
                  <a:cubicBezTo>
                    <a:pt x="2102" y="656"/>
                    <a:pt x="1902" y="389"/>
                    <a:pt x="1635" y="222"/>
                  </a:cubicBezTo>
                  <a:cubicBezTo>
                    <a:pt x="1569" y="189"/>
                    <a:pt x="1502" y="156"/>
                    <a:pt x="1435" y="156"/>
                  </a:cubicBezTo>
                  <a:cubicBezTo>
                    <a:pt x="1369" y="122"/>
                    <a:pt x="1335" y="56"/>
                    <a:pt x="1269" y="56"/>
                  </a:cubicBezTo>
                  <a:cubicBezTo>
                    <a:pt x="1190" y="16"/>
                    <a:pt x="1112" y="0"/>
                    <a:pt x="103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8"/>
            <p:cNvSpPr/>
            <p:nvPr/>
          </p:nvSpPr>
          <p:spPr>
            <a:xfrm>
              <a:off x="2781325" y="1098725"/>
              <a:ext cx="45900" cy="35075"/>
            </a:xfrm>
            <a:custGeom>
              <a:avLst/>
              <a:gdLst/>
              <a:ahLst/>
              <a:cxnLst/>
              <a:rect l="l" t="t" r="r" b="b"/>
              <a:pathLst>
                <a:path w="1836" h="1403" extrusionOk="0">
                  <a:moveTo>
                    <a:pt x="734" y="1"/>
                  </a:moveTo>
                  <a:cubicBezTo>
                    <a:pt x="668" y="34"/>
                    <a:pt x="601" y="34"/>
                    <a:pt x="501" y="67"/>
                  </a:cubicBezTo>
                  <a:cubicBezTo>
                    <a:pt x="434" y="101"/>
                    <a:pt x="367" y="134"/>
                    <a:pt x="301" y="167"/>
                  </a:cubicBezTo>
                  <a:cubicBezTo>
                    <a:pt x="201" y="234"/>
                    <a:pt x="134" y="301"/>
                    <a:pt x="67" y="401"/>
                  </a:cubicBezTo>
                  <a:cubicBezTo>
                    <a:pt x="34" y="468"/>
                    <a:pt x="34" y="534"/>
                    <a:pt x="34" y="601"/>
                  </a:cubicBezTo>
                  <a:cubicBezTo>
                    <a:pt x="34" y="601"/>
                    <a:pt x="34" y="601"/>
                    <a:pt x="34" y="634"/>
                  </a:cubicBezTo>
                  <a:cubicBezTo>
                    <a:pt x="34" y="634"/>
                    <a:pt x="0" y="668"/>
                    <a:pt x="0" y="701"/>
                  </a:cubicBezTo>
                  <a:cubicBezTo>
                    <a:pt x="0" y="735"/>
                    <a:pt x="0" y="735"/>
                    <a:pt x="0" y="768"/>
                  </a:cubicBezTo>
                  <a:cubicBezTo>
                    <a:pt x="0" y="835"/>
                    <a:pt x="0" y="868"/>
                    <a:pt x="34" y="935"/>
                  </a:cubicBezTo>
                  <a:cubicBezTo>
                    <a:pt x="67" y="1101"/>
                    <a:pt x="167" y="1235"/>
                    <a:pt x="334" y="1302"/>
                  </a:cubicBezTo>
                  <a:cubicBezTo>
                    <a:pt x="432" y="1350"/>
                    <a:pt x="547" y="1381"/>
                    <a:pt x="668" y="1381"/>
                  </a:cubicBezTo>
                  <a:cubicBezTo>
                    <a:pt x="712" y="1381"/>
                    <a:pt x="756" y="1377"/>
                    <a:pt x="801" y="1368"/>
                  </a:cubicBezTo>
                  <a:cubicBezTo>
                    <a:pt x="872" y="1392"/>
                    <a:pt x="947" y="1403"/>
                    <a:pt x="1022" y="1403"/>
                  </a:cubicBezTo>
                  <a:cubicBezTo>
                    <a:pt x="1158" y="1403"/>
                    <a:pt x="1294" y="1366"/>
                    <a:pt x="1401" y="1302"/>
                  </a:cubicBezTo>
                  <a:cubicBezTo>
                    <a:pt x="1668" y="1168"/>
                    <a:pt x="1835" y="868"/>
                    <a:pt x="1768" y="568"/>
                  </a:cubicBezTo>
                  <a:cubicBezTo>
                    <a:pt x="1735" y="401"/>
                    <a:pt x="1602" y="301"/>
                    <a:pt x="1502" y="201"/>
                  </a:cubicBezTo>
                  <a:cubicBezTo>
                    <a:pt x="1335" y="101"/>
                    <a:pt x="1168" y="34"/>
                    <a:pt x="968" y="34"/>
                  </a:cubicBezTo>
                  <a:cubicBezTo>
                    <a:pt x="968" y="23"/>
                    <a:pt x="968" y="19"/>
                    <a:pt x="967" y="19"/>
                  </a:cubicBezTo>
                  <a:cubicBezTo>
                    <a:pt x="964" y="19"/>
                    <a:pt x="957" y="34"/>
                    <a:pt x="934" y="34"/>
                  </a:cubicBezTo>
                  <a:cubicBezTo>
                    <a:pt x="868" y="1"/>
                    <a:pt x="801" y="1"/>
                    <a:pt x="7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8"/>
            <p:cNvSpPr/>
            <p:nvPr/>
          </p:nvSpPr>
          <p:spPr>
            <a:xfrm>
              <a:off x="2764650" y="968850"/>
              <a:ext cx="40050" cy="37325"/>
            </a:xfrm>
            <a:custGeom>
              <a:avLst/>
              <a:gdLst/>
              <a:ahLst/>
              <a:cxnLst/>
              <a:rect l="l" t="t" r="r" b="b"/>
              <a:pathLst>
                <a:path w="1602" h="1493" extrusionOk="0">
                  <a:moveTo>
                    <a:pt x="963" y="0"/>
                  </a:moveTo>
                  <a:cubicBezTo>
                    <a:pt x="893" y="0"/>
                    <a:pt x="818" y="9"/>
                    <a:pt x="734" y="25"/>
                  </a:cubicBezTo>
                  <a:cubicBezTo>
                    <a:pt x="567" y="92"/>
                    <a:pt x="401" y="192"/>
                    <a:pt x="301" y="359"/>
                  </a:cubicBezTo>
                  <a:cubicBezTo>
                    <a:pt x="234" y="392"/>
                    <a:pt x="134" y="426"/>
                    <a:pt x="100" y="526"/>
                  </a:cubicBezTo>
                  <a:cubicBezTo>
                    <a:pt x="34" y="626"/>
                    <a:pt x="0" y="726"/>
                    <a:pt x="67" y="859"/>
                  </a:cubicBezTo>
                  <a:cubicBezTo>
                    <a:pt x="100" y="959"/>
                    <a:pt x="167" y="1093"/>
                    <a:pt x="267" y="1193"/>
                  </a:cubicBezTo>
                  <a:cubicBezTo>
                    <a:pt x="301" y="1226"/>
                    <a:pt x="367" y="1259"/>
                    <a:pt x="401" y="1293"/>
                  </a:cubicBezTo>
                  <a:cubicBezTo>
                    <a:pt x="434" y="1326"/>
                    <a:pt x="467" y="1360"/>
                    <a:pt x="534" y="1393"/>
                  </a:cubicBezTo>
                  <a:cubicBezTo>
                    <a:pt x="634" y="1460"/>
                    <a:pt x="768" y="1493"/>
                    <a:pt x="901" y="1493"/>
                  </a:cubicBezTo>
                  <a:cubicBezTo>
                    <a:pt x="1034" y="1493"/>
                    <a:pt x="1168" y="1460"/>
                    <a:pt x="1268" y="1393"/>
                  </a:cubicBezTo>
                  <a:cubicBezTo>
                    <a:pt x="1401" y="1293"/>
                    <a:pt x="1501" y="1159"/>
                    <a:pt x="1568" y="993"/>
                  </a:cubicBezTo>
                  <a:cubicBezTo>
                    <a:pt x="1601" y="926"/>
                    <a:pt x="1601" y="826"/>
                    <a:pt x="1568" y="726"/>
                  </a:cubicBezTo>
                  <a:cubicBezTo>
                    <a:pt x="1601" y="626"/>
                    <a:pt x="1601" y="526"/>
                    <a:pt x="1568" y="426"/>
                  </a:cubicBezTo>
                  <a:cubicBezTo>
                    <a:pt x="1568" y="359"/>
                    <a:pt x="1535" y="292"/>
                    <a:pt x="1501" y="225"/>
                  </a:cubicBezTo>
                  <a:cubicBezTo>
                    <a:pt x="1435" y="125"/>
                    <a:pt x="1335" y="92"/>
                    <a:pt x="1235" y="59"/>
                  </a:cubicBezTo>
                  <a:cubicBezTo>
                    <a:pt x="1201" y="25"/>
                    <a:pt x="1201" y="25"/>
                    <a:pt x="1168" y="25"/>
                  </a:cubicBezTo>
                  <a:cubicBezTo>
                    <a:pt x="1101" y="9"/>
                    <a:pt x="1034" y="0"/>
                    <a:pt x="96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8"/>
            <p:cNvSpPr/>
            <p:nvPr/>
          </p:nvSpPr>
          <p:spPr>
            <a:xfrm>
              <a:off x="2913075" y="871575"/>
              <a:ext cx="60900" cy="42900"/>
            </a:xfrm>
            <a:custGeom>
              <a:avLst/>
              <a:gdLst/>
              <a:ahLst/>
              <a:cxnLst/>
              <a:rect l="l" t="t" r="r" b="b"/>
              <a:pathLst>
                <a:path w="2436" h="1716" extrusionOk="0">
                  <a:moveTo>
                    <a:pt x="1405" y="1"/>
                  </a:moveTo>
                  <a:cubicBezTo>
                    <a:pt x="1283" y="1"/>
                    <a:pt x="1159" y="16"/>
                    <a:pt x="1035" y="47"/>
                  </a:cubicBezTo>
                  <a:lnTo>
                    <a:pt x="768" y="47"/>
                  </a:lnTo>
                  <a:cubicBezTo>
                    <a:pt x="601" y="47"/>
                    <a:pt x="435" y="80"/>
                    <a:pt x="301" y="180"/>
                  </a:cubicBezTo>
                  <a:cubicBezTo>
                    <a:pt x="101" y="314"/>
                    <a:pt x="1" y="480"/>
                    <a:pt x="1" y="714"/>
                  </a:cubicBezTo>
                  <a:cubicBezTo>
                    <a:pt x="1" y="914"/>
                    <a:pt x="101" y="1114"/>
                    <a:pt x="301" y="1214"/>
                  </a:cubicBezTo>
                  <a:cubicBezTo>
                    <a:pt x="368" y="1248"/>
                    <a:pt x="468" y="1248"/>
                    <a:pt x="535" y="1248"/>
                  </a:cubicBezTo>
                  <a:cubicBezTo>
                    <a:pt x="635" y="1348"/>
                    <a:pt x="735" y="1414"/>
                    <a:pt x="835" y="1481"/>
                  </a:cubicBezTo>
                  <a:cubicBezTo>
                    <a:pt x="987" y="1608"/>
                    <a:pt x="1217" y="1716"/>
                    <a:pt x="1436" y="1716"/>
                  </a:cubicBezTo>
                  <a:cubicBezTo>
                    <a:pt x="1504" y="1716"/>
                    <a:pt x="1572" y="1705"/>
                    <a:pt x="1635" y="1681"/>
                  </a:cubicBezTo>
                  <a:cubicBezTo>
                    <a:pt x="1836" y="1581"/>
                    <a:pt x="1969" y="1481"/>
                    <a:pt x="2036" y="1314"/>
                  </a:cubicBezTo>
                  <a:cubicBezTo>
                    <a:pt x="2136" y="1248"/>
                    <a:pt x="2236" y="1081"/>
                    <a:pt x="2236" y="947"/>
                  </a:cubicBezTo>
                  <a:cubicBezTo>
                    <a:pt x="2236" y="947"/>
                    <a:pt x="2202" y="914"/>
                    <a:pt x="2202" y="881"/>
                  </a:cubicBezTo>
                  <a:cubicBezTo>
                    <a:pt x="2269" y="847"/>
                    <a:pt x="2303" y="814"/>
                    <a:pt x="2336" y="781"/>
                  </a:cubicBezTo>
                  <a:cubicBezTo>
                    <a:pt x="2436" y="581"/>
                    <a:pt x="2369" y="314"/>
                    <a:pt x="2169" y="214"/>
                  </a:cubicBezTo>
                  <a:cubicBezTo>
                    <a:pt x="1939" y="75"/>
                    <a:pt x="1677" y="1"/>
                    <a:pt x="140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8"/>
            <p:cNvSpPr/>
            <p:nvPr/>
          </p:nvSpPr>
          <p:spPr>
            <a:xfrm>
              <a:off x="2992300" y="1020350"/>
              <a:ext cx="48400" cy="37950"/>
            </a:xfrm>
            <a:custGeom>
              <a:avLst/>
              <a:gdLst/>
              <a:ahLst/>
              <a:cxnLst/>
              <a:rect l="l" t="t" r="r" b="b"/>
              <a:pathLst>
                <a:path w="1936" h="1518" extrusionOk="0">
                  <a:moveTo>
                    <a:pt x="901" y="0"/>
                  </a:moveTo>
                  <a:cubicBezTo>
                    <a:pt x="768" y="0"/>
                    <a:pt x="601" y="33"/>
                    <a:pt x="468" y="100"/>
                  </a:cubicBezTo>
                  <a:cubicBezTo>
                    <a:pt x="368" y="133"/>
                    <a:pt x="301" y="234"/>
                    <a:pt x="234" y="334"/>
                  </a:cubicBezTo>
                  <a:cubicBezTo>
                    <a:pt x="68" y="500"/>
                    <a:pt x="1" y="767"/>
                    <a:pt x="101" y="1001"/>
                  </a:cubicBezTo>
                  <a:cubicBezTo>
                    <a:pt x="201" y="1134"/>
                    <a:pt x="334" y="1234"/>
                    <a:pt x="468" y="1301"/>
                  </a:cubicBezTo>
                  <a:cubicBezTo>
                    <a:pt x="601" y="1368"/>
                    <a:pt x="701" y="1434"/>
                    <a:pt x="835" y="1468"/>
                  </a:cubicBezTo>
                  <a:cubicBezTo>
                    <a:pt x="918" y="1501"/>
                    <a:pt x="1002" y="1518"/>
                    <a:pt x="1085" y="1518"/>
                  </a:cubicBezTo>
                  <a:cubicBezTo>
                    <a:pt x="1168" y="1518"/>
                    <a:pt x="1252" y="1501"/>
                    <a:pt x="1335" y="1468"/>
                  </a:cubicBezTo>
                  <a:cubicBezTo>
                    <a:pt x="1402" y="1468"/>
                    <a:pt x="1469" y="1434"/>
                    <a:pt x="1535" y="1401"/>
                  </a:cubicBezTo>
                  <a:cubicBezTo>
                    <a:pt x="1635" y="1334"/>
                    <a:pt x="1669" y="1268"/>
                    <a:pt x="1735" y="1168"/>
                  </a:cubicBezTo>
                  <a:cubicBezTo>
                    <a:pt x="1936" y="901"/>
                    <a:pt x="1869" y="500"/>
                    <a:pt x="1635" y="300"/>
                  </a:cubicBezTo>
                  <a:cubicBezTo>
                    <a:pt x="1435" y="133"/>
                    <a:pt x="1168" y="33"/>
                    <a:pt x="9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8"/>
            <p:cNvSpPr/>
            <p:nvPr/>
          </p:nvSpPr>
          <p:spPr>
            <a:xfrm>
              <a:off x="2902250" y="1104475"/>
              <a:ext cx="49225" cy="43700"/>
            </a:xfrm>
            <a:custGeom>
              <a:avLst/>
              <a:gdLst/>
              <a:ahLst/>
              <a:cxnLst/>
              <a:rect l="l" t="t" r="r" b="b"/>
              <a:pathLst>
                <a:path w="1969" h="1748" extrusionOk="0">
                  <a:moveTo>
                    <a:pt x="797" y="1"/>
                  </a:moveTo>
                  <a:cubicBezTo>
                    <a:pt x="447" y="1"/>
                    <a:pt x="63" y="230"/>
                    <a:pt x="0" y="605"/>
                  </a:cubicBezTo>
                  <a:cubicBezTo>
                    <a:pt x="0" y="771"/>
                    <a:pt x="0" y="972"/>
                    <a:pt x="100" y="1138"/>
                  </a:cubicBezTo>
                  <a:cubicBezTo>
                    <a:pt x="167" y="1238"/>
                    <a:pt x="234" y="1305"/>
                    <a:pt x="300" y="1338"/>
                  </a:cubicBezTo>
                  <a:cubicBezTo>
                    <a:pt x="367" y="1472"/>
                    <a:pt x="467" y="1605"/>
                    <a:pt x="601" y="1672"/>
                  </a:cubicBezTo>
                  <a:cubicBezTo>
                    <a:pt x="701" y="1722"/>
                    <a:pt x="809" y="1747"/>
                    <a:pt x="918" y="1747"/>
                  </a:cubicBezTo>
                  <a:cubicBezTo>
                    <a:pt x="1026" y="1747"/>
                    <a:pt x="1134" y="1722"/>
                    <a:pt x="1234" y="1672"/>
                  </a:cubicBezTo>
                  <a:cubicBezTo>
                    <a:pt x="1234" y="1672"/>
                    <a:pt x="1268" y="1639"/>
                    <a:pt x="1268" y="1639"/>
                  </a:cubicBezTo>
                  <a:cubicBezTo>
                    <a:pt x="1435" y="1605"/>
                    <a:pt x="1568" y="1572"/>
                    <a:pt x="1668" y="1439"/>
                  </a:cubicBezTo>
                  <a:cubicBezTo>
                    <a:pt x="1968" y="1205"/>
                    <a:pt x="1935" y="771"/>
                    <a:pt x="1735" y="471"/>
                  </a:cubicBezTo>
                  <a:cubicBezTo>
                    <a:pt x="1635" y="338"/>
                    <a:pt x="1501" y="238"/>
                    <a:pt x="1368" y="138"/>
                  </a:cubicBezTo>
                  <a:cubicBezTo>
                    <a:pt x="1201" y="71"/>
                    <a:pt x="1034" y="38"/>
                    <a:pt x="868" y="4"/>
                  </a:cubicBezTo>
                  <a:cubicBezTo>
                    <a:pt x="844" y="2"/>
                    <a:pt x="821" y="1"/>
                    <a:pt x="79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3050675" y="1084475"/>
              <a:ext cx="40050" cy="33450"/>
            </a:xfrm>
            <a:custGeom>
              <a:avLst/>
              <a:gdLst/>
              <a:ahLst/>
              <a:cxnLst/>
              <a:rect l="l" t="t" r="r" b="b"/>
              <a:pathLst>
                <a:path w="1602" h="1338" extrusionOk="0">
                  <a:moveTo>
                    <a:pt x="741" y="1"/>
                  </a:moveTo>
                  <a:cubicBezTo>
                    <a:pt x="620" y="1"/>
                    <a:pt x="504" y="29"/>
                    <a:pt x="401" y="70"/>
                  </a:cubicBezTo>
                  <a:cubicBezTo>
                    <a:pt x="234" y="170"/>
                    <a:pt x="101" y="371"/>
                    <a:pt x="68" y="537"/>
                  </a:cubicBezTo>
                  <a:cubicBezTo>
                    <a:pt x="68" y="604"/>
                    <a:pt x="34" y="637"/>
                    <a:pt x="1" y="671"/>
                  </a:cubicBezTo>
                  <a:cubicBezTo>
                    <a:pt x="1" y="737"/>
                    <a:pt x="1" y="804"/>
                    <a:pt x="1" y="871"/>
                  </a:cubicBezTo>
                  <a:cubicBezTo>
                    <a:pt x="34" y="971"/>
                    <a:pt x="68" y="1004"/>
                    <a:pt x="134" y="1071"/>
                  </a:cubicBezTo>
                  <a:cubicBezTo>
                    <a:pt x="168" y="1104"/>
                    <a:pt x="234" y="1171"/>
                    <a:pt x="268" y="1204"/>
                  </a:cubicBezTo>
                  <a:cubicBezTo>
                    <a:pt x="301" y="1238"/>
                    <a:pt x="334" y="1238"/>
                    <a:pt x="368" y="1271"/>
                  </a:cubicBezTo>
                  <a:cubicBezTo>
                    <a:pt x="434" y="1271"/>
                    <a:pt x="501" y="1305"/>
                    <a:pt x="568" y="1338"/>
                  </a:cubicBezTo>
                  <a:lnTo>
                    <a:pt x="868" y="1338"/>
                  </a:lnTo>
                  <a:cubicBezTo>
                    <a:pt x="935" y="1305"/>
                    <a:pt x="1002" y="1271"/>
                    <a:pt x="1035" y="1271"/>
                  </a:cubicBezTo>
                  <a:cubicBezTo>
                    <a:pt x="1102" y="1238"/>
                    <a:pt x="1135" y="1204"/>
                    <a:pt x="1202" y="1138"/>
                  </a:cubicBezTo>
                  <a:cubicBezTo>
                    <a:pt x="1235" y="1104"/>
                    <a:pt x="1268" y="1071"/>
                    <a:pt x="1302" y="1004"/>
                  </a:cubicBezTo>
                  <a:cubicBezTo>
                    <a:pt x="1402" y="938"/>
                    <a:pt x="1469" y="838"/>
                    <a:pt x="1569" y="737"/>
                  </a:cubicBezTo>
                  <a:cubicBezTo>
                    <a:pt x="1569" y="704"/>
                    <a:pt x="1602" y="637"/>
                    <a:pt x="1602" y="604"/>
                  </a:cubicBezTo>
                  <a:cubicBezTo>
                    <a:pt x="1602" y="537"/>
                    <a:pt x="1602" y="471"/>
                    <a:pt x="1602" y="437"/>
                  </a:cubicBezTo>
                  <a:cubicBezTo>
                    <a:pt x="1569" y="404"/>
                    <a:pt x="1569" y="371"/>
                    <a:pt x="1569" y="337"/>
                  </a:cubicBezTo>
                  <a:cubicBezTo>
                    <a:pt x="1502" y="270"/>
                    <a:pt x="1469" y="204"/>
                    <a:pt x="1402" y="170"/>
                  </a:cubicBezTo>
                  <a:cubicBezTo>
                    <a:pt x="1268" y="104"/>
                    <a:pt x="1135" y="37"/>
                    <a:pt x="968" y="37"/>
                  </a:cubicBezTo>
                  <a:cubicBezTo>
                    <a:pt x="892" y="11"/>
                    <a:pt x="815" y="1"/>
                    <a:pt x="74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2597850" y="1526525"/>
              <a:ext cx="33400" cy="34225"/>
            </a:xfrm>
            <a:custGeom>
              <a:avLst/>
              <a:gdLst/>
              <a:ahLst/>
              <a:cxnLst/>
              <a:rect l="l" t="t" r="r" b="b"/>
              <a:pathLst>
                <a:path w="1336" h="1369" extrusionOk="0">
                  <a:moveTo>
                    <a:pt x="635" y="1"/>
                  </a:moveTo>
                  <a:cubicBezTo>
                    <a:pt x="601" y="1"/>
                    <a:pt x="535" y="34"/>
                    <a:pt x="501" y="34"/>
                  </a:cubicBezTo>
                  <a:lnTo>
                    <a:pt x="468" y="34"/>
                  </a:lnTo>
                  <a:cubicBezTo>
                    <a:pt x="334" y="68"/>
                    <a:pt x="301" y="101"/>
                    <a:pt x="201" y="201"/>
                  </a:cubicBezTo>
                  <a:cubicBezTo>
                    <a:pt x="168" y="234"/>
                    <a:pt x="134" y="268"/>
                    <a:pt x="101" y="334"/>
                  </a:cubicBezTo>
                  <a:cubicBezTo>
                    <a:pt x="34" y="435"/>
                    <a:pt x="34" y="501"/>
                    <a:pt x="34" y="601"/>
                  </a:cubicBezTo>
                  <a:cubicBezTo>
                    <a:pt x="34" y="601"/>
                    <a:pt x="34" y="635"/>
                    <a:pt x="34" y="635"/>
                  </a:cubicBezTo>
                  <a:cubicBezTo>
                    <a:pt x="34" y="635"/>
                    <a:pt x="1" y="668"/>
                    <a:pt x="1" y="701"/>
                  </a:cubicBezTo>
                  <a:cubicBezTo>
                    <a:pt x="1" y="701"/>
                    <a:pt x="1" y="735"/>
                    <a:pt x="1" y="768"/>
                  </a:cubicBezTo>
                  <a:cubicBezTo>
                    <a:pt x="34" y="801"/>
                    <a:pt x="34" y="868"/>
                    <a:pt x="34" y="935"/>
                  </a:cubicBezTo>
                  <a:cubicBezTo>
                    <a:pt x="68" y="1002"/>
                    <a:pt x="101" y="1035"/>
                    <a:pt x="134" y="1102"/>
                  </a:cubicBezTo>
                  <a:cubicBezTo>
                    <a:pt x="134" y="1135"/>
                    <a:pt x="168" y="1168"/>
                    <a:pt x="201" y="1202"/>
                  </a:cubicBezTo>
                  <a:cubicBezTo>
                    <a:pt x="234" y="1202"/>
                    <a:pt x="234" y="1235"/>
                    <a:pt x="268" y="1235"/>
                  </a:cubicBezTo>
                  <a:cubicBezTo>
                    <a:pt x="301" y="1268"/>
                    <a:pt x="301" y="1302"/>
                    <a:pt x="334" y="1302"/>
                  </a:cubicBezTo>
                  <a:cubicBezTo>
                    <a:pt x="368" y="1335"/>
                    <a:pt x="435" y="1335"/>
                    <a:pt x="468" y="1369"/>
                  </a:cubicBezTo>
                  <a:lnTo>
                    <a:pt x="835" y="1369"/>
                  </a:lnTo>
                  <a:cubicBezTo>
                    <a:pt x="902" y="1335"/>
                    <a:pt x="968" y="1302"/>
                    <a:pt x="1002" y="1268"/>
                  </a:cubicBezTo>
                  <a:cubicBezTo>
                    <a:pt x="1035" y="1235"/>
                    <a:pt x="1102" y="1202"/>
                    <a:pt x="1135" y="1168"/>
                  </a:cubicBezTo>
                  <a:cubicBezTo>
                    <a:pt x="1168" y="1102"/>
                    <a:pt x="1235" y="1068"/>
                    <a:pt x="1268" y="1002"/>
                  </a:cubicBezTo>
                  <a:cubicBezTo>
                    <a:pt x="1268" y="968"/>
                    <a:pt x="1302" y="902"/>
                    <a:pt x="1302" y="868"/>
                  </a:cubicBezTo>
                  <a:cubicBezTo>
                    <a:pt x="1302" y="868"/>
                    <a:pt x="1335" y="835"/>
                    <a:pt x="1335" y="835"/>
                  </a:cubicBezTo>
                  <a:cubicBezTo>
                    <a:pt x="1335" y="768"/>
                    <a:pt x="1335" y="735"/>
                    <a:pt x="1335" y="668"/>
                  </a:cubicBezTo>
                  <a:cubicBezTo>
                    <a:pt x="1335" y="668"/>
                    <a:pt x="1335" y="668"/>
                    <a:pt x="1335" y="635"/>
                  </a:cubicBezTo>
                  <a:cubicBezTo>
                    <a:pt x="1335" y="535"/>
                    <a:pt x="1302" y="468"/>
                    <a:pt x="1268" y="368"/>
                  </a:cubicBezTo>
                  <a:cubicBezTo>
                    <a:pt x="1268" y="334"/>
                    <a:pt x="1268" y="334"/>
                    <a:pt x="1235" y="334"/>
                  </a:cubicBezTo>
                  <a:cubicBezTo>
                    <a:pt x="1235" y="268"/>
                    <a:pt x="1202" y="234"/>
                    <a:pt x="1168" y="201"/>
                  </a:cubicBezTo>
                  <a:cubicBezTo>
                    <a:pt x="1135" y="168"/>
                    <a:pt x="1068" y="134"/>
                    <a:pt x="1035" y="134"/>
                  </a:cubicBezTo>
                  <a:cubicBezTo>
                    <a:pt x="1035" y="101"/>
                    <a:pt x="1035" y="101"/>
                    <a:pt x="1002" y="101"/>
                  </a:cubicBezTo>
                  <a:cubicBezTo>
                    <a:pt x="935" y="68"/>
                    <a:pt x="902" y="34"/>
                    <a:pt x="835" y="34"/>
                  </a:cubicBezTo>
                  <a:cubicBezTo>
                    <a:pt x="768" y="34"/>
                    <a:pt x="735" y="1"/>
                    <a:pt x="6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2612025" y="1428875"/>
              <a:ext cx="40075" cy="45675"/>
            </a:xfrm>
            <a:custGeom>
              <a:avLst/>
              <a:gdLst/>
              <a:ahLst/>
              <a:cxnLst/>
              <a:rect l="l" t="t" r="r" b="b"/>
              <a:pathLst>
                <a:path w="1603" h="1827" extrusionOk="0">
                  <a:moveTo>
                    <a:pt x="1059" y="1"/>
                  </a:moveTo>
                  <a:cubicBezTo>
                    <a:pt x="1040" y="1"/>
                    <a:pt x="1021" y="2"/>
                    <a:pt x="1002" y="4"/>
                  </a:cubicBezTo>
                  <a:cubicBezTo>
                    <a:pt x="902" y="4"/>
                    <a:pt x="802" y="37"/>
                    <a:pt x="701" y="71"/>
                  </a:cubicBezTo>
                  <a:cubicBezTo>
                    <a:pt x="568" y="71"/>
                    <a:pt x="435" y="138"/>
                    <a:pt x="368" y="271"/>
                  </a:cubicBezTo>
                  <a:cubicBezTo>
                    <a:pt x="368" y="304"/>
                    <a:pt x="335" y="338"/>
                    <a:pt x="335" y="371"/>
                  </a:cubicBezTo>
                  <a:cubicBezTo>
                    <a:pt x="268" y="471"/>
                    <a:pt x="201" y="571"/>
                    <a:pt x="168" y="671"/>
                  </a:cubicBezTo>
                  <a:cubicBezTo>
                    <a:pt x="168" y="671"/>
                    <a:pt x="168" y="671"/>
                    <a:pt x="168" y="705"/>
                  </a:cubicBezTo>
                  <a:cubicBezTo>
                    <a:pt x="168" y="705"/>
                    <a:pt x="168" y="738"/>
                    <a:pt x="134" y="738"/>
                  </a:cubicBezTo>
                  <a:cubicBezTo>
                    <a:pt x="101" y="905"/>
                    <a:pt x="34" y="1105"/>
                    <a:pt x="1" y="1272"/>
                  </a:cubicBezTo>
                  <a:cubicBezTo>
                    <a:pt x="1" y="1372"/>
                    <a:pt x="34" y="1505"/>
                    <a:pt x="68" y="1605"/>
                  </a:cubicBezTo>
                  <a:cubicBezTo>
                    <a:pt x="173" y="1736"/>
                    <a:pt x="339" y="1826"/>
                    <a:pt x="503" y="1826"/>
                  </a:cubicBezTo>
                  <a:cubicBezTo>
                    <a:pt x="548" y="1826"/>
                    <a:pt x="592" y="1820"/>
                    <a:pt x="635" y="1805"/>
                  </a:cubicBezTo>
                  <a:cubicBezTo>
                    <a:pt x="768" y="1772"/>
                    <a:pt x="835" y="1705"/>
                    <a:pt x="935" y="1605"/>
                  </a:cubicBezTo>
                  <a:cubicBezTo>
                    <a:pt x="1002" y="1572"/>
                    <a:pt x="1035" y="1505"/>
                    <a:pt x="1102" y="1472"/>
                  </a:cubicBezTo>
                  <a:cubicBezTo>
                    <a:pt x="1202" y="1338"/>
                    <a:pt x="1302" y="1205"/>
                    <a:pt x="1402" y="1072"/>
                  </a:cubicBezTo>
                  <a:cubicBezTo>
                    <a:pt x="1435" y="1005"/>
                    <a:pt x="1469" y="971"/>
                    <a:pt x="1502" y="905"/>
                  </a:cubicBezTo>
                  <a:cubicBezTo>
                    <a:pt x="1535" y="771"/>
                    <a:pt x="1602" y="671"/>
                    <a:pt x="1602" y="538"/>
                  </a:cubicBezTo>
                  <a:cubicBezTo>
                    <a:pt x="1602" y="226"/>
                    <a:pt x="1339" y="1"/>
                    <a:pt x="105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8"/>
            <p:cNvSpPr/>
            <p:nvPr/>
          </p:nvSpPr>
          <p:spPr>
            <a:xfrm>
              <a:off x="2731300" y="1348550"/>
              <a:ext cx="37550" cy="49300"/>
            </a:xfrm>
            <a:custGeom>
              <a:avLst/>
              <a:gdLst/>
              <a:ahLst/>
              <a:cxnLst/>
              <a:rect l="l" t="t" r="r" b="b"/>
              <a:pathLst>
                <a:path w="1502" h="1972" extrusionOk="0">
                  <a:moveTo>
                    <a:pt x="688" y="1"/>
                  </a:moveTo>
                  <a:cubicBezTo>
                    <a:pt x="659" y="1"/>
                    <a:pt x="630" y="5"/>
                    <a:pt x="600" y="15"/>
                  </a:cubicBezTo>
                  <a:cubicBezTo>
                    <a:pt x="500" y="48"/>
                    <a:pt x="400" y="115"/>
                    <a:pt x="334" y="215"/>
                  </a:cubicBezTo>
                  <a:cubicBezTo>
                    <a:pt x="300" y="248"/>
                    <a:pt x="267" y="248"/>
                    <a:pt x="234" y="315"/>
                  </a:cubicBezTo>
                  <a:cubicBezTo>
                    <a:pt x="100" y="448"/>
                    <a:pt x="33" y="615"/>
                    <a:pt x="33" y="815"/>
                  </a:cubicBezTo>
                  <a:cubicBezTo>
                    <a:pt x="67" y="849"/>
                    <a:pt x="67" y="915"/>
                    <a:pt x="67" y="949"/>
                  </a:cubicBezTo>
                  <a:cubicBezTo>
                    <a:pt x="33" y="1149"/>
                    <a:pt x="0" y="1349"/>
                    <a:pt x="0" y="1549"/>
                  </a:cubicBezTo>
                  <a:cubicBezTo>
                    <a:pt x="0" y="1683"/>
                    <a:pt x="67" y="1783"/>
                    <a:pt x="167" y="1849"/>
                  </a:cubicBezTo>
                  <a:cubicBezTo>
                    <a:pt x="234" y="1950"/>
                    <a:pt x="334" y="1950"/>
                    <a:pt x="467" y="1950"/>
                  </a:cubicBezTo>
                  <a:cubicBezTo>
                    <a:pt x="508" y="1963"/>
                    <a:pt x="556" y="1971"/>
                    <a:pt x="601" y="1971"/>
                  </a:cubicBezTo>
                  <a:cubicBezTo>
                    <a:pt x="666" y="1971"/>
                    <a:pt x="728" y="1955"/>
                    <a:pt x="767" y="1916"/>
                  </a:cubicBezTo>
                  <a:cubicBezTo>
                    <a:pt x="967" y="1749"/>
                    <a:pt x="1168" y="1616"/>
                    <a:pt x="1301" y="1416"/>
                  </a:cubicBezTo>
                  <a:cubicBezTo>
                    <a:pt x="1434" y="1216"/>
                    <a:pt x="1501" y="949"/>
                    <a:pt x="1434" y="682"/>
                  </a:cubicBezTo>
                  <a:cubicBezTo>
                    <a:pt x="1401" y="448"/>
                    <a:pt x="1234" y="248"/>
                    <a:pt x="1034" y="182"/>
                  </a:cubicBezTo>
                  <a:cubicBezTo>
                    <a:pt x="1001" y="115"/>
                    <a:pt x="967" y="82"/>
                    <a:pt x="901" y="48"/>
                  </a:cubicBezTo>
                  <a:cubicBezTo>
                    <a:pt x="830" y="25"/>
                    <a:pt x="759" y="1"/>
                    <a:pt x="68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8"/>
            <p:cNvSpPr/>
            <p:nvPr/>
          </p:nvSpPr>
          <p:spPr>
            <a:xfrm>
              <a:off x="2674575" y="1277200"/>
              <a:ext cx="51725" cy="41800"/>
            </a:xfrm>
            <a:custGeom>
              <a:avLst/>
              <a:gdLst/>
              <a:ahLst/>
              <a:cxnLst/>
              <a:rect l="l" t="t" r="r" b="b"/>
              <a:pathLst>
                <a:path w="2069" h="1672" extrusionOk="0">
                  <a:moveTo>
                    <a:pt x="601" y="0"/>
                  </a:moveTo>
                  <a:cubicBezTo>
                    <a:pt x="401" y="33"/>
                    <a:pt x="268" y="100"/>
                    <a:pt x="168" y="267"/>
                  </a:cubicBezTo>
                  <a:cubicBezTo>
                    <a:pt x="1" y="467"/>
                    <a:pt x="34" y="734"/>
                    <a:pt x="134" y="934"/>
                  </a:cubicBezTo>
                  <a:cubicBezTo>
                    <a:pt x="168" y="1001"/>
                    <a:pt x="201" y="1034"/>
                    <a:pt x="268" y="1101"/>
                  </a:cubicBezTo>
                  <a:cubicBezTo>
                    <a:pt x="268" y="1134"/>
                    <a:pt x="268" y="1168"/>
                    <a:pt x="301" y="1201"/>
                  </a:cubicBezTo>
                  <a:cubicBezTo>
                    <a:pt x="425" y="1479"/>
                    <a:pt x="749" y="1672"/>
                    <a:pt x="1061" y="1672"/>
                  </a:cubicBezTo>
                  <a:cubicBezTo>
                    <a:pt x="1086" y="1672"/>
                    <a:pt x="1111" y="1670"/>
                    <a:pt x="1135" y="1668"/>
                  </a:cubicBezTo>
                  <a:cubicBezTo>
                    <a:pt x="1202" y="1668"/>
                    <a:pt x="1302" y="1668"/>
                    <a:pt x="1402" y="1635"/>
                  </a:cubicBezTo>
                  <a:cubicBezTo>
                    <a:pt x="1569" y="1601"/>
                    <a:pt x="1702" y="1568"/>
                    <a:pt x="1835" y="1434"/>
                  </a:cubicBezTo>
                  <a:cubicBezTo>
                    <a:pt x="1935" y="1334"/>
                    <a:pt x="2002" y="1201"/>
                    <a:pt x="2002" y="1034"/>
                  </a:cubicBezTo>
                  <a:cubicBezTo>
                    <a:pt x="2069" y="867"/>
                    <a:pt x="2069" y="667"/>
                    <a:pt x="1969" y="500"/>
                  </a:cubicBezTo>
                  <a:cubicBezTo>
                    <a:pt x="1869" y="300"/>
                    <a:pt x="1669" y="200"/>
                    <a:pt x="1468" y="167"/>
                  </a:cubicBezTo>
                  <a:lnTo>
                    <a:pt x="935" y="33"/>
                  </a:lnTo>
                  <a:cubicBezTo>
                    <a:pt x="835" y="33"/>
                    <a:pt x="735" y="0"/>
                    <a:pt x="6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2712100" y="1153450"/>
              <a:ext cx="41725" cy="45375"/>
            </a:xfrm>
            <a:custGeom>
              <a:avLst/>
              <a:gdLst/>
              <a:ahLst/>
              <a:cxnLst/>
              <a:rect l="l" t="t" r="r" b="b"/>
              <a:pathLst>
                <a:path w="1669" h="1815" extrusionOk="0">
                  <a:moveTo>
                    <a:pt x="540" y="1"/>
                  </a:moveTo>
                  <a:cubicBezTo>
                    <a:pt x="451" y="1"/>
                    <a:pt x="376" y="38"/>
                    <a:pt x="301" y="113"/>
                  </a:cubicBezTo>
                  <a:cubicBezTo>
                    <a:pt x="234" y="180"/>
                    <a:pt x="168" y="280"/>
                    <a:pt x="134" y="347"/>
                  </a:cubicBezTo>
                  <a:cubicBezTo>
                    <a:pt x="68" y="414"/>
                    <a:pt x="1" y="514"/>
                    <a:pt x="1" y="614"/>
                  </a:cubicBezTo>
                  <a:cubicBezTo>
                    <a:pt x="1" y="714"/>
                    <a:pt x="34" y="814"/>
                    <a:pt x="68" y="914"/>
                  </a:cubicBezTo>
                  <a:cubicBezTo>
                    <a:pt x="68" y="914"/>
                    <a:pt x="68" y="947"/>
                    <a:pt x="68" y="947"/>
                  </a:cubicBezTo>
                  <a:cubicBezTo>
                    <a:pt x="101" y="1047"/>
                    <a:pt x="101" y="1147"/>
                    <a:pt x="134" y="1247"/>
                  </a:cubicBezTo>
                  <a:cubicBezTo>
                    <a:pt x="168" y="1381"/>
                    <a:pt x="234" y="1481"/>
                    <a:pt x="301" y="1581"/>
                  </a:cubicBezTo>
                  <a:cubicBezTo>
                    <a:pt x="401" y="1681"/>
                    <a:pt x="501" y="1714"/>
                    <a:pt x="601" y="1781"/>
                  </a:cubicBezTo>
                  <a:cubicBezTo>
                    <a:pt x="701" y="1815"/>
                    <a:pt x="835" y="1815"/>
                    <a:pt x="935" y="1815"/>
                  </a:cubicBezTo>
                  <a:cubicBezTo>
                    <a:pt x="1135" y="1781"/>
                    <a:pt x="1335" y="1681"/>
                    <a:pt x="1469" y="1514"/>
                  </a:cubicBezTo>
                  <a:cubicBezTo>
                    <a:pt x="1535" y="1414"/>
                    <a:pt x="1602" y="1314"/>
                    <a:pt x="1635" y="1181"/>
                  </a:cubicBezTo>
                  <a:cubicBezTo>
                    <a:pt x="1669" y="1081"/>
                    <a:pt x="1669" y="947"/>
                    <a:pt x="1669" y="847"/>
                  </a:cubicBezTo>
                  <a:cubicBezTo>
                    <a:pt x="1635" y="647"/>
                    <a:pt x="1535" y="447"/>
                    <a:pt x="1368" y="313"/>
                  </a:cubicBezTo>
                  <a:cubicBezTo>
                    <a:pt x="1202" y="180"/>
                    <a:pt x="1035" y="80"/>
                    <a:pt x="835" y="13"/>
                  </a:cubicBezTo>
                  <a:lnTo>
                    <a:pt x="635" y="13"/>
                  </a:lnTo>
                  <a:cubicBezTo>
                    <a:pt x="601" y="5"/>
                    <a:pt x="570" y="1"/>
                    <a:pt x="54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2785500" y="1282200"/>
              <a:ext cx="43375" cy="45600"/>
            </a:xfrm>
            <a:custGeom>
              <a:avLst/>
              <a:gdLst/>
              <a:ahLst/>
              <a:cxnLst/>
              <a:rect l="l" t="t" r="r" b="b"/>
              <a:pathLst>
                <a:path w="1735" h="1824" extrusionOk="0">
                  <a:moveTo>
                    <a:pt x="767" y="0"/>
                  </a:moveTo>
                  <a:cubicBezTo>
                    <a:pt x="667" y="0"/>
                    <a:pt x="567" y="34"/>
                    <a:pt x="467" y="67"/>
                  </a:cubicBezTo>
                  <a:cubicBezTo>
                    <a:pt x="401" y="67"/>
                    <a:pt x="367" y="100"/>
                    <a:pt x="300" y="134"/>
                  </a:cubicBezTo>
                  <a:cubicBezTo>
                    <a:pt x="234" y="167"/>
                    <a:pt x="200" y="200"/>
                    <a:pt x="134" y="234"/>
                  </a:cubicBezTo>
                  <a:cubicBezTo>
                    <a:pt x="67" y="300"/>
                    <a:pt x="34" y="434"/>
                    <a:pt x="34" y="534"/>
                  </a:cubicBezTo>
                  <a:cubicBezTo>
                    <a:pt x="34" y="601"/>
                    <a:pt x="34" y="634"/>
                    <a:pt x="67" y="701"/>
                  </a:cubicBezTo>
                  <a:cubicBezTo>
                    <a:pt x="34" y="801"/>
                    <a:pt x="0" y="868"/>
                    <a:pt x="0" y="968"/>
                  </a:cubicBezTo>
                  <a:cubicBezTo>
                    <a:pt x="0" y="1335"/>
                    <a:pt x="234" y="1701"/>
                    <a:pt x="634" y="1802"/>
                  </a:cubicBezTo>
                  <a:cubicBezTo>
                    <a:pt x="703" y="1815"/>
                    <a:pt x="772" y="1823"/>
                    <a:pt x="841" y="1823"/>
                  </a:cubicBezTo>
                  <a:cubicBezTo>
                    <a:pt x="939" y="1823"/>
                    <a:pt x="1037" y="1807"/>
                    <a:pt x="1134" y="1768"/>
                  </a:cubicBezTo>
                  <a:cubicBezTo>
                    <a:pt x="1268" y="1735"/>
                    <a:pt x="1335" y="1668"/>
                    <a:pt x="1435" y="1601"/>
                  </a:cubicBezTo>
                  <a:cubicBezTo>
                    <a:pt x="1501" y="1535"/>
                    <a:pt x="1568" y="1468"/>
                    <a:pt x="1601" y="1401"/>
                  </a:cubicBezTo>
                  <a:cubicBezTo>
                    <a:pt x="1601" y="1401"/>
                    <a:pt x="1635" y="1368"/>
                    <a:pt x="1635" y="1335"/>
                  </a:cubicBezTo>
                  <a:cubicBezTo>
                    <a:pt x="1668" y="1268"/>
                    <a:pt x="1701" y="1234"/>
                    <a:pt x="1701" y="1168"/>
                  </a:cubicBezTo>
                  <a:cubicBezTo>
                    <a:pt x="1735" y="1068"/>
                    <a:pt x="1735" y="1001"/>
                    <a:pt x="1735" y="901"/>
                  </a:cubicBezTo>
                  <a:cubicBezTo>
                    <a:pt x="1701" y="734"/>
                    <a:pt x="1668" y="534"/>
                    <a:pt x="1568" y="401"/>
                  </a:cubicBezTo>
                  <a:cubicBezTo>
                    <a:pt x="1468" y="300"/>
                    <a:pt x="1401" y="234"/>
                    <a:pt x="1301" y="134"/>
                  </a:cubicBezTo>
                  <a:cubicBezTo>
                    <a:pt x="1234" y="100"/>
                    <a:pt x="1134" y="67"/>
                    <a:pt x="1068" y="34"/>
                  </a:cubicBezTo>
                  <a:cubicBezTo>
                    <a:pt x="968" y="0"/>
                    <a:pt x="868" y="0"/>
                    <a:pt x="76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2651225" y="1361250"/>
              <a:ext cx="35050" cy="36875"/>
            </a:xfrm>
            <a:custGeom>
              <a:avLst/>
              <a:gdLst/>
              <a:ahLst/>
              <a:cxnLst/>
              <a:rect l="l" t="t" r="r" b="b"/>
              <a:pathLst>
                <a:path w="1402" h="1475" extrusionOk="0">
                  <a:moveTo>
                    <a:pt x="636" y="1"/>
                  </a:moveTo>
                  <a:cubicBezTo>
                    <a:pt x="499" y="1"/>
                    <a:pt x="388" y="87"/>
                    <a:pt x="301" y="174"/>
                  </a:cubicBezTo>
                  <a:cubicBezTo>
                    <a:pt x="268" y="207"/>
                    <a:pt x="234" y="274"/>
                    <a:pt x="201" y="307"/>
                  </a:cubicBezTo>
                  <a:cubicBezTo>
                    <a:pt x="168" y="341"/>
                    <a:pt x="168" y="407"/>
                    <a:pt x="134" y="474"/>
                  </a:cubicBezTo>
                  <a:cubicBezTo>
                    <a:pt x="134" y="508"/>
                    <a:pt x="134" y="541"/>
                    <a:pt x="134" y="541"/>
                  </a:cubicBezTo>
                  <a:cubicBezTo>
                    <a:pt x="101" y="574"/>
                    <a:pt x="101" y="608"/>
                    <a:pt x="101" y="608"/>
                  </a:cubicBezTo>
                  <a:cubicBezTo>
                    <a:pt x="34" y="708"/>
                    <a:pt x="34" y="774"/>
                    <a:pt x="1" y="874"/>
                  </a:cubicBezTo>
                  <a:cubicBezTo>
                    <a:pt x="1" y="941"/>
                    <a:pt x="34" y="975"/>
                    <a:pt x="67" y="1041"/>
                  </a:cubicBezTo>
                  <a:cubicBezTo>
                    <a:pt x="67" y="1075"/>
                    <a:pt x="101" y="1141"/>
                    <a:pt x="134" y="1175"/>
                  </a:cubicBezTo>
                  <a:cubicBezTo>
                    <a:pt x="168" y="1208"/>
                    <a:pt x="234" y="1241"/>
                    <a:pt x="301" y="1241"/>
                  </a:cubicBezTo>
                  <a:cubicBezTo>
                    <a:pt x="301" y="1275"/>
                    <a:pt x="334" y="1308"/>
                    <a:pt x="334" y="1308"/>
                  </a:cubicBezTo>
                  <a:cubicBezTo>
                    <a:pt x="368" y="1341"/>
                    <a:pt x="401" y="1375"/>
                    <a:pt x="434" y="1408"/>
                  </a:cubicBezTo>
                  <a:cubicBezTo>
                    <a:pt x="468" y="1408"/>
                    <a:pt x="501" y="1442"/>
                    <a:pt x="534" y="1442"/>
                  </a:cubicBezTo>
                  <a:cubicBezTo>
                    <a:pt x="568" y="1442"/>
                    <a:pt x="601" y="1442"/>
                    <a:pt x="635" y="1475"/>
                  </a:cubicBezTo>
                  <a:lnTo>
                    <a:pt x="668" y="1475"/>
                  </a:lnTo>
                  <a:cubicBezTo>
                    <a:pt x="735" y="1442"/>
                    <a:pt x="801" y="1442"/>
                    <a:pt x="868" y="1442"/>
                  </a:cubicBezTo>
                  <a:cubicBezTo>
                    <a:pt x="968" y="1375"/>
                    <a:pt x="1068" y="1341"/>
                    <a:pt x="1168" y="1241"/>
                  </a:cubicBezTo>
                  <a:cubicBezTo>
                    <a:pt x="1235" y="1175"/>
                    <a:pt x="1268" y="1108"/>
                    <a:pt x="1335" y="1008"/>
                  </a:cubicBezTo>
                  <a:cubicBezTo>
                    <a:pt x="1335" y="975"/>
                    <a:pt x="1368" y="941"/>
                    <a:pt x="1368" y="874"/>
                  </a:cubicBezTo>
                  <a:cubicBezTo>
                    <a:pt x="1368" y="874"/>
                    <a:pt x="1368" y="841"/>
                    <a:pt x="1368" y="841"/>
                  </a:cubicBezTo>
                  <a:cubicBezTo>
                    <a:pt x="1368" y="841"/>
                    <a:pt x="1368" y="808"/>
                    <a:pt x="1368" y="808"/>
                  </a:cubicBezTo>
                  <a:cubicBezTo>
                    <a:pt x="1402" y="641"/>
                    <a:pt x="1402" y="508"/>
                    <a:pt x="1302" y="341"/>
                  </a:cubicBezTo>
                  <a:cubicBezTo>
                    <a:pt x="1302" y="341"/>
                    <a:pt x="1268" y="307"/>
                    <a:pt x="1268" y="274"/>
                  </a:cubicBezTo>
                  <a:cubicBezTo>
                    <a:pt x="1235" y="241"/>
                    <a:pt x="1235" y="241"/>
                    <a:pt x="1202" y="207"/>
                  </a:cubicBezTo>
                  <a:cubicBezTo>
                    <a:pt x="1168" y="174"/>
                    <a:pt x="1102" y="141"/>
                    <a:pt x="1068" y="107"/>
                  </a:cubicBezTo>
                  <a:cubicBezTo>
                    <a:pt x="1001" y="74"/>
                    <a:pt x="935" y="41"/>
                    <a:pt x="868" y="41"/>
                  </a:cubicBezTo>
                  <a:cubicBezTo>
                    <a:pt x="801" y="41"/>
                    <a:pt x="768" y="7"/>
                    <a:pt x="701" y="7"/>
                  </a:cubicBezTo>
                  <a:cubicBezTo>
                    <a:pt x="679" y="3"/>
                    <a:pt x="657" y="1"/>
                    <a:pt x="636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2669575" y="1449825"/>
              <a:ext cx="39225" cy="46725"/>
            </a:xfrm>
            <a:custGeom>
              <a:avLst/>
              <a:gdLst/>
              <a:ahLst/>
              <a:cxnLst/>
              <a:rect l="l" t="t" r="r" b="b"/>
              <a:pathLst>
                <a:path w="1569" h="1869" extrusionOk="0">
                  <a:moveTo>
                    <a:pt x="801" y="0"/>
                  </a:moveTo>
                  <a:cubicBezTo>
                    <a:pt x="734" y="0"/>
                    <a:pt x="634" y="0"/>
                    <a:pt x="568" y="33"/>
                  </a:cubicBezTo>
                  <a:cubicBezTo>
                    <a:pt x="468" y="33"/>
                    <a:pt x="401" y="67"/>
                    <a:pt x="334" y="100"/>
                  </a:cubicBezTo>
                  <a:cubicBezTo>
                    <a:pt x="234" y="167"/>
                    <a:pt x="167" y="234"/>
                    <a:pt x="101" y="334"/>
                  </a:cubicBezTo>
                  <a:cubicBezTo>
                    <a:pt x="101" y="334"/>
                    <a:pt x="67" y="367"/>
                    <a:pt x="67" y="400"/>
                  </a:cubicBezTo>
                  <a:cubicBezTo>
                    <a:pt x="34" y="434"/>
                    <a:pt x="1" y="500"/>
                    <a:pt x="1" y="567"/>
                  </a:cubicBezTo>
                  <a:cubicBezTo>
                    <a:pt x="1" y="600"/>
                    <a:pt x="1" y="667"/>
                    <a:pt x="1" y="734"/>
                  </a:cubicBezTo>
                  <a:cubicBezTo>
                    <a:pt x="1" y="767"/>
                    <a:pt x="34" y="834"/>
                    <a:pt x="34" y="867"/>
                  </a:cubicBezTo>
                  <a:cubicBezTo>
                    <a:pt x="101" y="934"/>
                    <a:pt x="167" y="1001"/>
                    <a:pt x="234" y="1034"/>
                  </a:cubicBezTo>
                  <a:cubicBezTo>
                    <a:pt x="234" y="1234"/>
                    <a:pt x="234" y="1434"/>
                    <a:pt x="334" y="1601"/>
                  </a:cubicBezTo>
                  <a:cubicBezTo>
                    <a:pt x="401" y="1768"/>
                    <a:pt x="601" y="1868"/>
                    <a:pt x="768" y="1868"/>
                  </a:cubicBezTo>
                  <a:cubicBezTo>
                    <a:pt x="935" y="1868"/>
                    <a:pt x="1101" y="1768"/>
                    <a:pt x="1201" y="1668"/>
                  </a:cubicBezTo>
                  <a:cubicBezTo>
                    <a:pt x="1335" y="1534"/>
                    <a:pt x="1435" y="1368"/>
                    <a:pt x="1502" y="1201"/>
                  </a:cubicBezTo>
                  <a:cubicBezTo>
                    <a:pt x="1568" y="1034"/>
                    <a:pt x="1568" y="834"/>
                    <a:pt x="1535" y="667"/>
                  </a:cubicBezTo>
                  <a:cubicBezTo>
                    <a:pt x="1535" y="567"/>
                    <a:pt x="1502" y="500"/>
                    <a:pt x="1468" y="400"/>
                  </a:cubicBezTo>
                  <a:lnTo>
                    <a:pt x="1435" y="400"/>
                  </a:lnTo>
                  <a:cubicBezTo>
                    <a:pt x="1402" y="267"/>
                    <a:pt x="1335" y="167"/>
                    <a:pt x="1201" y="133"/>
                  </a:cubicBezTo>
                  <a:cubicBezTo>
                    <a:pt x="1168" y="100"/>
                    <a:pt x="1168" y="100"/>
                    <a:pt x="1135" y="100"/>
                  </a:cubicBezTo>
                  <a:cubicBezTo>
                    <a:pt x="1101" y="67"/>
                    <a:pt x="1068" y="67"/>
                    <a:pt x="1035" y="67"/>
                  </a:cubicBezTo>
                  <a:cubicBezTo>
                    <a:pt x="968" y="33"/>
                    <a:pt x="901" y="0"/>
                    <a:pt x="8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2692100" y="1043075"/>
              <a:ext cx="51725" cy="45175"/>
            </a:xfrm>
            <a:custGeom>
              <a:avLst/>
              <a:gdLst/>
              <a:ahLst/>
              <a:cxnLst/>
              <a:rect l="l" t="t" r="r" b="b"/>
              <a:pathLst>
                <a:path w="2069" h="1807" extrusionOk="0">
                  <a:moveTo>
                    <a:pt x="947" y="0"/>
                  </a:moveTo>
                  <a:cubicBezTo>
                    <a:pt x="893" y="0"/>
                    <a:pt x="834" y="8"/>
                    <a:pt x="767" y="25"/>
                  </a:cubicBezTo>
                  <a:cubicBezTo>
                    <a:pt x="634" y="25"/>
                    <a:pt x="534" y="58"/>
                    <a:pt x="434" y="125"/>
                  </a:cubicBezTo>
                  <a:cubicBezTo>
                    <a:pt x="334" y="158"/>
                    <a:pt x="234" y="259"/>
                    <a:pt x="167" y="359"/>
                  </a:cubicBezTo>
                  <a:cubicBezTo>
                    <a:pt x="34" y="525"/>
                    <a:pt x="0" y="759"/>
                    <a:pt x="67" y="959"/>
                  </a:cubicBezTo>
                  <a:cubicBezTo>
                    <a:pt x="100" y="1126"/>
                    <a:pt x="167" y="1226"/>
                    <a:pt x="300" y="1326"/>
                  </a:cubicBezTo>
                  <a:cubicBezTo>
                    <a:pt x="300" y="1359"/>
                    <a:pt x="300" y="1393"/>
                    <a:pt x="334" y="1426"/>
                  </a:cubicBezTo>
                  <a:cubicBezTo>
                    <a:pt x="434" y="1559"/>
                    <a:pt x="567" y="1660"/>
                    <a:pt x="701" y="1726"/>
                  </a:cubicBezTo>
                  <a:cubicBezTo>
                    <a:pt x="823" y="1775"/>
                    <a:pt x="945" y="1806"/>
                    <a:pt x="1080" y="1806"/>
                  </a:cubicBezTo>
                  <a:cubicBezTo>
                    <a:pt x="1130" y="1806"/>
                    <a:pt x="1181" y="1802"/>
                    <a:pt x="1234" y="1793"/>
                  </a:cubicBezTo>
                  <a:cubicBezTo>
                    <a:pt x="1335" y="1760"/>
                    <a:pt x="1468" y="1726"/>
                    <a:pt x="1568" y="1626"/>
                  </a:cubicBezTo>
                  <a:cubicBezTo>
                    <a:pt x="1735" y="1526"/>
                    <a:pt x="1835" y="1393"/>
                    <a:pt x="1902" y="1193"/>
                  </a:cubicBezTo>
                  <a:cubicBezTo>
                    <a:pt x="1935" y="1126"/>
                    <a:pt x="1935" y="1092"/>
                    <a:pt x="1935" y="1026"/>
                  </a:cubicBezTo>
                  <a:cubicBezTo>
                    <a:pt x="1968" y="959"/>
                    <a:pt x="2002" y="926"/>
                    <a:pt x="2002" y="859"/>
                  </a:cubicBezTo>
                  <a:cubicBezTo>
                    <a:pt x="2068" y="759"/>
                    <a:pt x="2002" y="559"/>
                    <a:pt x="1902" y="459"/>
                  </a:cubicBezTo>
                  <a:cubicBezTo>
                    <a:pt x="1768" y="325"/>
                    <a:pt x="1601" y="225"/>
                    <a:pt x="1435" y="125"/>
                  </a:cubicBezTo>
                  <a:cubicBezTo>
                    <a:pt x="1335" y="92"/>
                    <a:pt x="1234" y="25"/>
                    <a:pt x="1101" y="25"/>
                  </a:cubicBezTo>
                  <a:cubicBezTo>
                    <a:pt x="1051" y="8"/>
                    <a:pt x="1001" y="0"/>
                    <a:pt x="947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2515300" y="1556550"/>
              <a:ext cx="39225" cy="53600"/>
            </a:xfrm>
            <a:custGeom>
              <a:avLst/>
              <a:gdLst/>
              <a:ahLst/>
              <a:cxnLst/>
              <a:rect l="l" t="t" r="r" b="b"/>
              <a:pathLst>
                <a:path w="1569" h="2144" extrusionOk="0">
                  <a:moveTo>
                    <a:pt x="801" y="1"/>
                  </a:moveTo>
                  <a:cubicBezTo>
                    <a:pt x="668" y="1"/>
                    <a:pt x="568" y="34"/>
                    <a:pt x="501" y="134"/>
                  </a:cubicBezTo>
                  <a:cubicBezTo>
                    <a:pt x="301" y="334"/>
                    <a:pt x="167" y="568"/>
                    <a:pt x="101" y="868"/>
                  </a:cubicBezTo>
                  <a:cubicBezTo>
                    <a:pt x="67" y="1001"/>
                    <a:pt x="34" y="1135"/>
                    <a:pt x="34" y="1268"/>
                  </a:cubicBezTo>
                  <a:cubicBezTo>
                    <a:pt x="1" y="1402"/>
                    <a:pt x="1" y="1535"/>
                    <a:pt x="34" y="1669"/>
                  </a:cubicBezTo>
                  <a:cubicBezTo>
                    <a:pt x="113" y="1958"/>
                    <a:pt x="399" y="2144"/>
                    <a:pt x="697" y="2144"/>
                  </a:cubicBezTo>
                  <a:cubicBezTo>
                    <a:pt x="777" y="2144"/>
                    <a:pt x="857" y="2130"/>
                    <a:pt x="935" y="2102"/>
                  </a:cubicBezTo>
                  <a:cubicBezTo>
                    <a:pt x="1135" y="2036"/>
                    <a:pt x="1301" y="1869"/>
                    <a:pt x="1402" y="1669"/>
                  </a:cubicBezTo>
                  <a:cubicBezTo>
                    <a:pt x="1502" y="1535"/>
                    <a:pt x="1568" y="1368"/>
                    <a:pt x="1535" y="1168"/>
                  </a:cubicBezTo>
                  <a:cubicBezTo>
                    <a:pt x="1535" y="901"/>
                    <a:pt x="1402" y="668"/>
                    <a:pt x="1168" y="501"/>
                  </a:cubicBezTo>
                  <a:cubicBezTo>
                    <a:pt x="1201" y="468"/>
                    <a:pt x="1201" y="434"/>
                    <a:pt x="1201" y="434"/>
                  </a:cubicBezTo>
                  <a:cubicBezTo>
                    <a:pt x="1201" y="334"/>
                    <a:pt x="1168" y="201"/>
                    <a:pt x="1068" y="134"/>
                  </a:cubicBezTo>
                  <a:cubicBezTo>
                    <a:pt x="1001" y="67"/>
                    <a:pt x="901" y="1"/>
                    <a:pt x="80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2437750" y="1655225"/>
              <a:ext cx="42550" cy="53350"/>
            </a:xfrm>
            <a:custGeom>
              <a:avLst/>
              <a:gdLst/>
              <a:ahLst/>
              <a:cxnLst/>
              <a:rect l="l" t="t" r="r" b="b"/>
              <a:pathLst>
                <a:path w="1702" h="2134" extrusionOk="0">
                  <a:moveTo>
                    <a:pt x="761" y="1"/>
                  </a:moveTo>
                  <a:cubicBezTo>
                    <a:pt x="554" y="1"/>
                    <a:pt x="347" y="77"/>
                    <a:pt x="200" y="223"/>
                  </a:cubicBezTo>
                  <a:cubicBezTo>
                    <a:pt x="67" y="390"/>
                    <a:pt x="0" y="557"/>
                    <a:pt x="0" y="757"/>
                  </a:cubicBezTo>
                  <a:cubicBezTo>
                    <a:pt x="0" y="891"/>
                    <a:pt x="67" y="1024"/>
                    <a:pt x="134" y="1124"/>
                  </a:cubicBezTo>
                  <a:cubicBezTo>
                    <a:pt x="100" y="1424"/>
                    <a:pt x="200" y="1724"/>
                    <a:pt x="434" y="1925"/>
                  </a:cubicBezTo>
                  <a:cubicBezTo>
                    <a:pt x="573" y="2064"/>
                    <a:pt x="735" y="2133"/>
                    <a:pt x="940" y="2133"/>
                  </a:cubicBezTo>
                  <a:cubicBezTo>
                    <a:pt x="981" y="2133"/>
                    <a:pt x="1023" y="2130"/>
                    <a:pt x="1068" y="2125"/>
                  </a:cubicBezTo>
                  <a:cubicBezTo>
                    <a:pt x="1201" y="2091"/>
                    <a:pt x="1335" y="1991"/>
                    <a:pt x="1435" y="1891"/>
                  </a:cubicBezTo>
                  <a:cubicBezTo>
                    <a:pt x="1635" y="1658"/>
                    <a:pt x="1702" y="1358"/>
                    <a:pt x="1702" y="1057"/>
                  </a:cubicBezTo>
                  <a:cubicBezTo>
                    <a:pt x="1668" y="891"/>
                    <a:pt x="1635" y="724"/>
                    <a:pt x="1568" y="524"/>
                  </a:cubicBezTo>
                  <a:cubicBezTo>
                    <a:pt x="1501" y="390"/>
                    <a:pt x="1368" y="257"/>
                    <a:pt x="1235" y="157"/>
                  </a:cubicBezTo>
                  <a:cubicBezTo>
                    <a:pt x="1099" y="52"/>
                    <a:pt x="930" y="1"/>
                    <a:pt x="761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8"/>
            <p:cNvSpPr/>
            <p:nvPr/>
          </p:nvSpPr>
          <p:spPr>
            <a:xfrm>
              <a:off x="2401875" y="1754050"/>
              <a:ext cx="43400" cy="59700"/>
            </a:xfrm>
            <a:custGeom>
              <a:avLst/>
              <a:gdLst/>
              <a:ahLst/>
              <a:cxnLst/>
              <a:rect l="l" t="t" r="r" b="b"/>
              <a:pathLst>
                <a:path w="1736" h="2388" extrusionOk="0">
                  <a:moveTo>
                    <a:pt x="1048" y="0"/>
                  </a:moveTo>
                  <a:cubicBezTo>
                    <a:pt x="846" y="0"/>
                    <a:pt x="660" y="102"/>
                    <a:pt x="601" y="307"/>
                  </a:cubicBezTo>
                  <a:cubicBezTo>
                    <a:pt x="601" y="373"/>
                    <a:pt x="568" y="440"/>
                    <a:pt x="568" y="473"/>
                  </a:cubicBezTo>
                  <a:cubicBezTo>
                    <a:pt x="368" y="573"/>
                    <a:pt x="201" y="807"/>
                    <a:pt x="234" y="1040"/>
                  </a:cubicBezTo>
                  <a:cubicBezTo>
                    <a:pt x="201" y="1074"/>
                    <a:pt x="201" y="1074"/>
                    <a:pt x="201" y="1107"/>
                  </a:cubicBezTo>
                  <a:cubicBezTo>
                    <a:pt x="68" y="1374"/>
                    <a:pt x="1" y="1674"/>
                    <a:pt x="34" y="1974"/>
                  </a:cubicBezTo>
                  <a:cubicBezTo>
                    <a:pt x="34" y="2108"/>
                    <a:pt x="68" y="2208"/>
                    <a:pt x="201" y="2308"/>
                  </a:cubicBezTo>
                  <a:cubicBezTo>
                    <a:pt x="274" y="2357"/>
                    <a:pt x="365" y="2388"/>
                    <a:pt x="461" y="2388"/>
                  </a:cubicBezTo>
                  <a:cubicBezTo>
                    <a:pt x="497" y="2388"/>
                    <a:pt x="532" y="2384"/>
                    <a:pt x="568" y="2375"/>
                  </a:cubicBezTo>
                  <a:cubicBezTo>
                    <a:pt x="635" y="2341"/>
                    <a:pt x="701" y="2308"/>
                    <a:pt x="768" y="2275"/>
                  </a:cubicBezTo>
                  <a:cubicBezTo>
                    <a:pt x="797" y="2284"/>
                    <a:pt x="830" y="2289"/>
                    <a:pt x="863" y="2289"/>
                  </a:cubicBezTo>
                  <a:cubicBezTo>
                    <a:pt x="944" y="2289"/>
                    <a:pt x="1031" y="2265"/>
                    <a:pt x="1102" y="2241"/>
                  </a:cubicBezTo>
                  <a:cubicBezTo>
                    <a:pt x="1502" y="2008"/>
                    <a:pt x="1736" y="1441"/>
                    <a:pt x="1569" y="974"/>
                  </a:cubicBezTo>
                  <a:cubicBezTo>
                    <a:pt x="1535" y="874"/>
                    <a:pt x="1469" y="740"/>
                    <a:pt x="1369" y="640"/>
                  </a:cubicBezTo>
                  <a:cubicBezTo>
                    <a:pt x="1402" y="607"/>
                    <a:pt x="1402" y="573"/>
                    <a:pt x="1402" y="540"/>
                  </a:cubicBezTo>
                  <a:cubicBezTo>
                    <a:pt x="1469" y="307"/>
                    <a:pt x="1335" y="73"/>
                    <a:pt x="1135" y="6"/>
                  </a:cubicBezTo>
                  <a:cubicBezTo>
                    <a:pt x="1106" y="2"/>
                    <a:pt x="1077" y="0"/>
                    <a:pt x="104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8"/>
            <p:cNvSpPr/>
            <p:nvPr/>
          </p:nvSpPr>
          <p:spPr>
            <a:xfrm>
              <a:off x="2325175" y="1851100"/>
              <a:ext cx="40050" cy="55400"/>
            </a:xfrm>
            <a:custGeom>
              <a:avLst/>
              <a:gdLst/>
              <a:ahLst/>
              <a:cxnLst/>
              <a:rect l="l" t="t" r="r" b="b"/>
              <a:pathLst>
                <a:path w="1602" h="2216" extrusionOk="0">
                  <a:moveTo>
                    <a:pt x="666" y="1"/>
                  </a:moveTo>
                  <a:cubicBezTo>
                    <a:pt x="518" y="1"/>
                    <a:pt x="377" y="50"/>
                    <a:pt x="267" y="161"/>
                  </a:cubicBezTo>
                  <a:cubicBezTo>
                    <a:pt x="100" y="294"/>
                    <a:pt x="33" y="528"/>
                    <a:pt x="33" y="728"/>
                  </a:cubicBezTo>
                  <a:cubicBezTo>
                    <a:pt x="0" y="894"/>
                    <a:pt x="0" y="1061"/>
                    <a:pt x="0" y="1195"/>
                  </a:cubicBezTo>
                  <a:cubicBezTo>
                    <a:pt x="33" y="1428"/>
                    <a:pt x="67" y="1628"/>
                    <a:pt x="134" y="1828"/>
                  </a:cubicBezTo>
                  <a:cubicBezTo>
                    <a:pt x="200" y="1929"/>
                    <a:pt x="300" y="2029"/>
                    <a:pt x="434" y="2095"/>
                  </a:cubicBezTo>
                  <a:cubicBezTo>
                    <a:pt x="467" y="2129"/>
                    <a:pt x="500" y="2129"/>
                    <a:pt x="534" y="2162"/>
                  </a:cubicBezTo>
                  <a:cubicBezTo>
                    <a:pt x="607" y="2199"/>
                    <a:pt x="682" y="2215"/>
                    <a:pt x="757" y="2215"/>
                  </a:cubicBezTo>
                  <a:cubicBezTo>
                    <a:pt x="955" y="2215"/>
                    <a:pt x="1146" y="2098"/>
                    <a:pt x="1268" y="1929"/>
                  </a:cubicBezTo>
                  <a:cubicBezTo>
                    <a:pt x="1334" y="1795"/>
                    <a:pt x="1368" y="1662"/>
                    <a:pt x="1401" y="1495"/>
                  </a:cubicBezTo>
                  <a:cubicBezTo>
                    <a:pt x="1535" y="1261"/>
                    <a:pt x="1601" y="961"/>
                    <a:pt x="1468" y="661"/>
                  </a:cubicBezTo>
                  <a:cubicBezTo>
                    <a:pt x="1434" y="594"/>
                    <a:pt x="1401" y="528"/>
                    <a:pt x="1368" y="494"/>
                  </a:cubicBezTo>
                  <a:cubicBezTo>
                    <a:pt x="1301" y="327"/>
                    <a:pt x="1168" y="194"/>
                    <a:pt x="1034" y="94"/>
                  </a:cubicBezTo>
                  <a:cubicBezTo>
                    <a:pt x="914" y="34"/>
                    <a:pt x="788" y="1"/>
                    <a:pt x="666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2312650" y="1943775"/>
              <a:ext cx="23375" cy="45850"/>
            </a:xfrm>
            <a:custGeom>
              <a:avLst/>
              <a:gdLst/>
              <a:ahLst/>
              <a:cxnLst/>
              <a:rect l="l" t="t" r="r" b="b"/>
              <a:pathLst>
                <a:path w="935" h="1834" extrusionOk="0">
                  <a:moveTo>
                    <a:pt x="498" y="1"/>
                  </a:moveTo>
                  <a:cubicBezTo>
                    <a:pt x="430" y="1"/>
                    <a:pt x="360" y="17"/>
                    <a:pt x="301" y="56"/>
                  </a:cubicBezTo>
                  <a:cubicBezTo>
                    <a:pt x="234" y="123"/>
                    <a:pt x="134" y="190"/>
                    <a:pt x="134" y="290"/>
                  </a:cubicBezTo>
                  <a:cubicBezTo>
                    <a:pt x="34" y="657"/>
                    <a:pt x="1" y="1057"/>
                    <a:pt x="34" y="1424"/>
                  </a:cubicBezTo>
                  <a:cubicBezTo>
                    <a:pt x="34" y="1524"/>
                    <a:pt x="67" y="1624"/>
                    <a:pt x="168" y="1724"/>
                  </a:cubicBezTo>
                  <a:cubicBezTo>
                    <a:pt x="222" y="1779"/>
                    <a:pt x="299" y="1833"/>
                    <a:pt x="398" y="1833"/>
                  </a:cubicBezTo>
                  <a:cubicBezTo>
                    <a:pt x="420" y="1833"/>
                    <a:pt x="443" y="1830"/>
                    <a:pt x="468" y="1824"/>
                  </a:cubicBezTo>
                  <a:cubicBezTo>
                    <a:pt x="568" y="1824"/>
                    <a:pt x="668" y="1791"/>
                    <a:pt x="735" y="1724"/>
                  </a:cubicBezTo>
                  <a:cubicBezTo>
                    <a:pt x="801" y="1657"/>
                    <a:pt x="868" y="1524"/>
                    <a:pt x="868" y="1424"/>
                  </a:cubicBezTo>
                  <a:cubicBezTo>
                    <a:pt x="835" y="1190"/>
                    <a:pt x="868" y="990"/>
                    <a:pt x="868" y="757"/>
                  </a:cubicBezTo>
                  <a:cubicBezTo>
                    <a:pt x="901" y="690"/>
                    <a:pt x="901" y="590"/>
                    <a:pt x="935" y="523"/>
                  </a:cubicBezTo>
                  <a:cubicBezTo>
                    <a:pt x="935" y="423"/>
                    <a:pt x="935" y="290"/>
                    <a:pt x="868" y="190"/>
                  </a:cubicBezTo>
                  <a:cubicBezTo>
                    <a:pt x="835" y="123"/>
                    <a:pt x="735" y="23"/>
                    <a:pt x="635" y="23"/>
                  </a:cubicBezTo>
                  <a:cubicBezTo>
                    <a:pt x="593" y="9"/>
                    <a:pt x="546" y="1"/>
                    <a:pt x="49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2345175" y="1940175"/>
              <a:ext cx="25050" cy="43925"/>
            </a:xfrm>
            <a:custGeom>
              <a:avLst/>
              <a:gdLst/>
              <a:ahLst/>
              <a:cxnLst/>
              <a:rect l="l" t="t" r="r" b="b"/>
              <a:pathLst>
                <a:path w="1002" h="1757" extrusionOk="0">
                  <a:moveTo>
                    <a:pt x="701" y="0"/>
                  </a:moveTo>
                  <a:cubicBezTo>
                    <a:pt x="601" y="0"/>
                    <a:pt x="468" y="0"/>
                    <a:pt x="368" y="67"/>
                  </a:cubicBezTo>
                  <a:cubicBezTo>
                    <a:pt x="301" y="100"/>
                    <a:pt x="201" y="200"/>
                    <a:pt x="201" y="300"/>
                  </a:cubicBezTo>
                  <a:cubicBezTo>
                    <a:pt x="134" y="601"/>
                    <a:pt x="101" y="934"/>
                    <a:pt x="34" y="1234"/>
                  </a:cubicBezTo>
                  <a:cubicBezTo>
                    <a:pt x="1" y="1368"/>
                    <a:pt x="1" y="1468"/>
                    <a:pt x="67" y="1568"/>
                  </a:cubicBezTo>
                  <a:cubicBezTo>
                    <a:pt x="134" y="1635"/>
                    <a:pt x="234" y="1735"/>
                    <a:pt x="334" y="1735"/>
                  </a:cubicBezTo>
                  <a:cubicBezTo>
                    <a:pt x="376" y="1748"/>
                    <a:pt x="417" y="1757"/>
                    <a:pt x="459" y="1757"/>
                  </a:cubicBezTo>
                  <a:cubicBezTo>
                    <a:pt x="517" y="1757"/>
                    <a:pt x="576" y="1740"/>
                    <a:pt x="634" y="1701"/>
                  </a:cubicBezTo>
                  <a:cubicBezTo>
                    <a:pt x="735" y="1668"/>
                    <a:pt x="801" y="1568"/>
                    <a:pt x="835" y="1468"/>
                  </a:cubicBezTo>
                  <a:cubicBezTo>
                    <a:pt x="868" y="1134"/>
                    <a:pt x="935" y="834"/>
                    <a:pt x="1001" y="534"/>
                  </a:cubicBezTo>
                  <a:cubicBezTo>
                    <a:pt x="1001" y="400"/>
                    <a:pt x="1001" y="300"/>
                    <a:pt x="935" y="200"/>
                  </a:cubicBezTo>
                  <a:cubicBezTo>
                    <a:pt x="901" y="134"/>
                    <a:pt x="801" y="33"/>
                    <a:pt x="7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3211625" y="1952950"/>
              <a:ext cx="37550" cy="31425"/>
            </a:xfrm>
            <a:custGeom>
              <a:avLst/>
              <a:gdLst/>
              <a:ahLst/>
              <a:cxnLst/>
              <a:rect l="l" t="t" r="r" b="b"/>
              <a:pathLst>
                <a:path w="1502" h="1257" extrusionOk="0">
                  <a:moveTo>
                    <a:pt x="1044" y="1"/>
                  </a:moveTo>
                  <a:cubicBezTo>
                    <a:pt x="985" y="1"/>
                    <a:pt x="927" y="17"/>
                    <a:pt x="868" y="56"/>
                  </a:cubicBezTo>
                  <a:cubicBezTo>
                    <a:pt x="635" y="190"/>
                    <a:pt x="434" y="356"/>
                    <a:pt x="201" y="490"/>
                  </a:cubicBezTo>
                  <a:cubicBezTo>
                    <a:pt x="134" y="557"/>
                    <a:pt x="67" y="623"/>
                    <a:pt x="34" y="723"/>
                  </a:cubicBezTo>
                  <a:cubicBezTo>
                    <a:pt x="1" y="823"/>
                    <a:pt x="1" y="957"/>
                    <a:pt x="67" y="1057"/>
                  </a:cubicBezTo>
                  <a:cubicBezTo>
                    <a:pt x="134" y="1157"/>
                    <a:pt x="201" y="1224"/>
                    <a:pt x="301" y="1257"/>
                  </a:cubicBezTo>
                  <a:cubicBezTo>
                    <a:pt x="401" y="1257"/>
                    <a:pt x="534" y="1257"/>
                    <a:pt x="635" y="1190"/>
                  </a:cubicBezTo>
                  <a:cubicBezTo>
                    <a:pt x="835" y="1057"/>
                    <a:pt x="1068" y="923"/>
                    <a:pt x="1268" y="757"/>
                  </a:cubicBezTo>
                  <a:cubicBezTo>
                    <a:pt x="1368" y="723"/>
                    <a:pt x="1435" y="623"/>
                    <a:pt x="1468" y="523"/>
                  </a:cubicBezTo>
                  <a:cubicBezTo>
                    <a:pt x="1502" y="423"/>
                    <a:pt x="1502" y="290"/>
                    <a:pt x="1435" y="190"/>
                  </a:cubicBezTo>
                  <a:cubicBezTo>
                    <a:pt x="1368" y="123"/>
                    <a:pt x="1302" y="23"/>
                    <a:pt x="1168" y="23"/>
                  </a:cubicBezTo>
                  <a:cubicBezTo>
                    <a:pt x="1127" y="9"/>
                    <a:pt x="1085" y="1"/>
                    <a:pt x="104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3663625" y="1940450"/>
              <a:ext cx="42550" cy="27800"/>
            </a:xfrm>
            <a:custGeom>
              <a:avLst/>
              <a:gdLst/>
              <a:ahLst/>
              <a:cxnLst/>
              <a:rect l="l" t="t" r="r" b="b"/>
              <a:pathLst>
                <a:path w="1702" h="1112" extrusionOk="0">
                  <a:moveTo>
                    <a:pt x="397" y="1"/>
                  </a:moveTo>
                  <a:cubicBezTo>
                    <a:pt x="329" y="1"/>
                    <a:pt x="259" y="17"/>
                    <a:pt x="200" y="56"/>
                  </a:cubicBezTo>
                  <a:cubicBezTo>
                    <a:pt x="100" y="89"/>
                    <a:pt x="34" y="189"/>
                    <a:pt x="0" y="289"/>
                  </a:cubicBezTo>
                  <a:cubicBezTo>
                    <a:pt x="0" y="389"/>
                    <a:pt x="0" y="523"/>
                    <a:pt x="67" y="623"/>
                  </a:cubicBezTo>
                  <a:cubicBezTo>
                    <a:pt x="100" y="723"/>
                    <a:pt x="200" y="756"/>
                    <a:pt x="301" y="790"/>
                  </a:cubicBezTo>
                  <a:cubicBezTo>
                    <a:pt x="601" y="890"/>
                    <a:pt x="868" y="990"/>
                    <a:pt x="1168" y="1090"/>
                  </a:cubicBezTo>
                  <a:cubicBezTo>
                    <a:pt x="1209" y="1104"/>
                    <a:pt x="1256" y="1112"/>
                    <a:pt x="1302" y="1112"/>
                  </a:cubicBezTo>
                  <a:cubicBezTo>
                    <a:pt x="1367" y="1112"/>
                    <a:pt x="1429" y="1096"/>
                    <a:pt x="1468" y="1057"/>
                  </a:cubicBezTo>
                  <a:cubicBezTo>
                    <a:pt x="1568" y="990"/>
                    <a:pt x="1668" y="923"/>
                    <a:pt x="1668" y="823"/>
                  </a:cubicBezTo>
                  <a:cubicBezTo>
                    <a:pt x="1702" y="690"/>
                    <a:pt x="1702" y="590"/>
                    <a:pt x="1635" y="489"/>
                  </a:cubicBezTo>
                  <a:cubicBezTo>
                    <a:pt x="1568" y="389"/>
                    <a:pt x="1501" y="323"/>
                    <a:pt x="1401" y="289"/>
                  </a:cubicBezTo>
                  <a:cubicBezTo>
                    <a:pt x="1101" y="189"/>
                    <a:pt x="801" y="89"/>
                    <a:pt x="534" y="22"/>
                  </a:cubicBezTo>
                  <a:cubicBezTo>
                    <a:pt x="493" y="9"/>
                    <a:pt x="445" y="1"/>
                    <a:pt x="39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4155650" y="1205800"/>
              <a:ext cx="55875" cy="37225"/>
            </a:xfrm>
            <a:custGeom>
              <a:avLst/>
              <a:gdLst/>
              <a:ahLst/>
              <a:cxnLst/>
              <a:rect l="l" t="t" r="r" b="b"/>
              <a:pathLst>
                <a:path w="2235" h="1489" extrusionOk="0">
                  <a:moveTo>
                    <a:pt x="1018" y="1"/>
                  </a:moveTo>
                  <a:cubicBezTo>
                    <a:pt x="912" y="1"/>
                    <a:pt x="806" y="24"/>
                    <a:pt x="701" y="87"/>
                  </a:cubicBezTo>
                  <a:cubicBezTo>
                    <a:pt x="623" y="41"/>
                    <a:pt x="539" y="16"/>
                    <a:pt x="457" y="16"/>
                  </a:cubicBezTo>
                  <a:cubicBezTo>
                    <a:pt x="362" y="16"/>
                    <a:pt x="272" y="49"/>
                    <a:pt x="200" y="121"/>
                  </a:cubicBezTo>
                  <a:cubicBezTo>
                    <a:pt x="33" y="288"/>
                    <a:pt x="0" y="554"/>
                    <a:pt x="200" y="721"/>
                  </a:cubicBezTo>
                  <a:cubicBezTo>
                    <a:pt x="267" y="788"/>
                    <a:pt x="334" y="821"/>
                    <a:pt x="400" y="888"/>
                  </a:cubicBezTo>
                  <a:cubicBezTo>
                    <a:pt x="434" y="921"/>
                    <a:pt x="434" y="988"/>
                    <a:pt x="467" y="1021"/>
                  </a:cubicBezTo>
                  <a:cubicBezTo>
                    <a:pt x="534" y="1155"/>
                    <a:pt x="634" y="1255"/>
                    <a:pt x="734" y="1288"/>
                  </a:cubicBezTo>
                  <a:cubicBezTo>
                    <a:pt x="834" y="1388"/>
                    <a:pt x="967" y="1455"/>
                    <a:pt x="1134" y="1488"/>
                  </a:cubicBezTo>
                  <a:cubicBezTo>
                    <a:pt x="1301" y="1488"/>
                    <a:pt x="1468" y="1388"/>
                    <a:pt x="1568" y="1255"/>
                  </a:cubicBezTo>
                  <a:lnTo>
                    <a:pt x="1735" y="1255"/>
                  </a:lnTo>
                  <a:cubicBezTo>
                    <a:pt x="1935" y="1222"/>
                    <a:pt x="2102" y="1055"/>
                    <a:pt x="2168" y="855"/>
                  </a:cubicBezTo>
                  <a:cubicBezTo>
                    <a:pt x="2235" y="655"/>
                    <a:pt x="2168" y="421"/>
                    <a:pt x="2001" y="288"/>
                  </a:cubicBezTo>
                  <a:cubicBezTo>
                    <a:pt x="1862" y="149"/>
                    <a:pt x="1677" y="79"/>
                    <a:pt x="1484" y="79"/>
                  </a:cubicBezTo>
                  <a:cubicBezTo>
                    <a:pt x="1446" y="79"/>
                    <a:pt x="1407" y="82"/>
                    <a:pt x="1368" y="87"/>
                  </a:cubicBezTo>
                  <a:cubicBezTo>
                    <a:pt x="1334" y="54"/>
                    <a:pt x="1268" y="21"/>
                    <a:pt x="1201" y="21"/>
                  </a:cubicBezTo>
                  <a:cubicBezTo>
                    <a:pt x="1140" y="9"/>
                    <a:pt x="1079" y="1"/>
                    <a:pt x="101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4395800" y="1941950"/>
              <a:ext cx="45900" cy="53150"/>
            </a:xfrm>
            <a:custGeom>
              <a:avLst/>
              <a:gdLst/>
              <a:ahLst/>
              <a:cxnLst/>
              <a:rect l="l" t="t" r="r" b="b"/>
              <a:pathLst>
                <a:path w="1836" h="2126" extrusionOk="0">
                  <a:moveTo>
                    <a:pt x="475" y="1"/>
                  </a:moveTo>
                  <a:cubicBezTo>
                    <a:pt x="404" y="1"/>
                    <a:pt x="332" y="19"/>
                    <a:pt x="268" y="63"/>
                  </a:cubicBezTo>
                  <a:cubicBezTo>
                    <a:pt x="101" y="163"/>
                    <a:pt x="1" y="429"/>
                    <a:pt x="134" y="630"/>
                  </a:cubicBezTo>
                  <a:cubicBezTo>
                    <a:pt x="401" y="1063"/>
                    <a:pt x="701" y="1497"/>
                    <a:pt x="1002" y="1931"/>
                  </a:cubicBezTo>
                  <a:cubicBezTo>
                    <a:pt x="1069" y="2043"/>
                    <a:pt x="1214" y="2126"/>
                    <a:pt x="1362" y="2126"/>
                  </a:cubicBezTo>
                  <a:cubicBezTo>
                    <a:pt x="1432" y="2126"/>
                    <a:pt x="1504" y="2107"/>
                    <a:pt x="1569" y="2064"/>
                  </a:cubicBezTo>
                  <a:cubicBezTo>
                    <a:pt x="1735" y="1964"/>
                    <a:pt x="1836" y="1697"/>
                    <a:pt x="1702" y="1497"/>
                  </a:cubicBezTo>
                  <a:cubicBezTo>
                    <a:pt x="1402" y="1063"/>
                    <a:pt x="1135" y="630"/>
                    <a:pt x="835" y="196"/>
                  </a:cubicBezTo>
                  <a:cubicBezTo>
                    <a:pt x="767" y="83"/>
                    <a:pt x="623" y="1"/>
                    <a:pt x="47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4438350" y="1943500"/>
              <a:ext cx="46725" cy="48100"/>
            </a:xfrm>
            <a:custGeom>
              <a:avLst/>
              <a:gdLst/>
              <a:ahLst/>
              <a:cxnLst/>
              <a:rect l="l" t="t" r="r" b="b"/>
              <a:pathLst>
                <a:path w="1869" h="1924" extrusionOk="0">
                  <a:moveTo>
                    <a:pt x="434" y="1"/>
                  </a:moveTo>
                  <a:cubicBezTo>
                    <a:pt x="334" y="1"/>
                    <a:pt x="200" y="67"/>
                    <a:pt x="134" y="134"/>
                  </a:cubicBezTo>
                  <a:cubicBezTo>
                    <a:pt x="67" y="201"/>
                    <a:pt x="0" y="301"/>
                    <a:pt x="33" y="434"/>
                  </a:cubicBezTo>
                  <a:cubicBezTo>
                    <a:pt x="33" y="534"/>
                    <a:pt x="67" y="634"/>
                    <a:pt x="134" y="734"/>
                  </a:cubicBezTo>
                  <a:cubicBezTo>
                    <a:pt x="367" y="935"/>
                    <a:pt x="601" y="1168"/>
                    <a:pt x="801" y="1435"/>
                  </a:cubicBezTo>
                  <a:cubicBezTo>
                    <a:pt x="867" y="1535"/>
                    <a:pt x="934" y="1635"/>
                    <a:pt x="1001" y="1735"/>
                  </a:cubicBezTo>
                  <a:cubicBezTo>
                    <a:pt x="1068" y="1802"/>
                    <a:pt x="1168" y="1869"/>
                    <a:pt x="1268" y="1902"/>
                  </a:cubicBezTo>
                  <a:cubicBezTo>
                    <a:pt x="1309" y="1916"/>
                    <a:pt x="1356" y="1924"/>
                    <a:pt x="1402" y="1924"/>
                  </a:cubicBezTo>
                  <a:cubicBezTo>
                    <a:pt x="1467" y="1924"/>
                    <a:pt x="1529" y="1908"/>
                    <a:pt x="1568" y="1869"/>
                  </a:cubicBezTo>
                  <a:cubicBezTo>
                    <a:pt x="1768" y="1735"/>
                    <a:pt x="1868" y="1502"/>
                    <a:pt x="1735" y="1301"/>
                  </a:cubicBezTo>
                  <a:cubicBezTo>
                    <a:pt x="1434" y="868"/>
                    <a:pt x="1101" y="468"/>
                    <a:pt x="734" y="134"/>
                  </a:cubicBezTo>
                  <a:cubicBezTo>
                    <a:pt x="634" y="67"/>
                    <a:pt x="534" y="1"/>
                    <a:pt x="4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4090600" y="1354425"/>
              <a:ext cx="26700" cy="37050"/>
            </a:xfrm>
            <a:custGeom>
              <a:avLst/>
              <a:gdLst/>
              <a:ahLst/>
              <a:cxnLst/>
              <a:rect l="l" t="t" r="r" b="b"/>
              <a:pathLst>
                <a:path w="1068" h="1482" extrusionOk="0">
                  <a:moveTo>
                    <a:pt x="620" y="0"/>
                  </a:moveTo>
                  <a:cubicBezTo>
                    <a:pt x="590" y="0"/>
                    <a:pt x="561" y="4"/>
                    <a:pt x="534" y="13"/>
                  </a:cubicBezTo>
                  <a:cubicBezTo>
                    <a:pt x="534" y="47"/>
                    <a:pt x="501" y="47"/>
                    <a:pt x="501" y="47"/>
                  </a:cubicBezTo>
                  <a:lnTo>
                    <a:pt x="467" y="47"/>
                  </a:lnTo>
                  <a:cubicBezTo>
                    <a:pt x="400" y="47"/>
                    <a:pt x="334" y="47"/>
                    <a:pt x="267" y="113"/>
                  </a:cubicBezTo>
                  <a:cubicBezTo>
                    <a:pt x="134" y="147"/>
                    <a:pt x="67" y="280"/>
                    <a:pt x="0" y="414"/>
                  </a:cubicBezTo>
                  <a:cubicBezTo>
                    <a:pt x="0" y="480"/>
                    <a:pt x="0" y="514"/>
                    <a:pt x="0" y="580"/>
                  </a:cubicBezTo>
                  <a:cubicBezTo>
                    <a:pt x="0" y="614"/>
                    <a:pt x="0" y="680"/>
                    <a:pt x="0" y="747"/>
                  </a:cubicBezTo>
                  <a:cubicBezTo>
                    <a:pt x="34" y="814"/>
                    <a:pt x="67" y="881"/>
                    <a:pt x="134" y="947"/>
                  </a:cubicBezTo>
                  <a:cubicBezTo>
                    <a:pt x="134" y="1047"/>
                    <a:pt x="134" y="1114"/>
                    <a:pt x="134" y="1181"/>
                  </a:cubicBezTo>
                  <a:cubicBezTo>
                    <a:pt x="167" y="1214"/>
                    <a:pt x="167" y="1248"/>
                    <a:pt x="200" y="1281"/>
                  </a:cubicBezTo>
                  <a:cubicBezTo>
                    <a:pt x="200" y="1314"/>
                    <a:pt x="267" y="1348"/>
                    <a:pt x="300" y="1381"/>
                  </a:cubicBezTo>
                  <a:cubicBezTo>
                    <a:pt x="334" y="1414"/>
                    <a:pt x="367" y="1448"/>
                    <a:pt x="400" y="1448"/>
                  </a:cubicBezTo>
                  <a:cubicBezTo>
                    <a:pt x="434" y="1481"/>
                    <a:pt x="501" y="1481"/>
                    <a:pt x="534" y="1481"/>
                  </a:cubicBezTo>
                  <a:cubicBezTo>
                    <a:pt x="634" y="1481"/>
                    <a:pt x="701" y="1448"/>
                    <a:pt x="767" y="1414"/>
                  </a:cubicBezTo>
                  <a:cubicBezTo>
                    <a:pt x="801" y="1381"/>
                    <a:pt x="834" y="1348"/>
                    <a:pt x="867" y="1314"/>
                  </a:cubicBezTo>
                  <a:cubicBezTo>
                    <a:pt x="901" y="1281"/>
                    <a:pt x="934" y="1214"/>
                    <a:pt x="934" y="1181"/>
                  </a:cubicBezTo>
                  <a:cubicBezTo>
                    <a:pt x="968" y="1047"/>
                    <a:pt x="1001" y="881"/>
                    <a:pt x="968" y="747"/>
                  </a:cubicBezTo>
                  <a:cubicBezTo>
                    <a:pt x="968" y="714"/>
                    <a:pt x="968" y="680"/>
                    <a:pt x="1001" y="647"/>
                  </a:cubicBezTo>
                  <a:cubicBezTo>
                    <a:pt x="1068" y="547"/>
                    <a:pt x="1068" y="414"/>
                    <a:pt x="1034" y="314"/>
                  </a:cubicBezTo>
                  <a:cubicBezTo>
                    <a:pt x="1001" y="213"/>
                    <a:pt x="934" y="113"/>
                    <a:pt x="867" y="80"/>
                  </a:cubicBezTo>
                  <a:cubicBezTo>
                    <a:pt x="794" y="31"/>
                    <a:pt x="703" y="0"/>
                    <a:pt x="62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8"/>
            <p:cNvSpPr/>
            <p:nvPr/>
          </p:nvSpPr>
          <p:spPr>
            <a:xfrm>
              <a:off x="4117275" y="1276850"/>
              <a:ext cx="38400" cy="37400"/>
            </a:xfrm>
            <a:custGeom>
              <a:avLst/>
              <a:gdLst/>
              <a:ahLst/>
              <a:cxnLst/>
              <a:rect l="l" t="t" r="r" b="b"/>
              <a:pathLst>
                <a:path w="1536" h="1496" extrusionOk="0">
                  <a:moveTo>
                    <a:pt x="439" y="0"/>
                  </a:moveTo>
                  <a:cubicBezTo>
                    <a:pt x="359" y="0"/>
                    <a:pt x="272" y="24"/>
                    <a:pt x="201" y="47"/>
                  </a:cubicBezTo>
                  <a:cubicBezTo>
                    <a:pt x="134" y="114"/>
                    <a:pt x="67" y="214"/>
                    <a:pt x="34" y="314"/>
                  </a:cubicBezTo>
                  <a:cubicBezTo>
                    <a:pt x="1" y="414"/>
                    <a:pt x="1" y="548"/>
                    <a:pt x="67" y="615"/>
                  </a:cubicBezTo>
                  <a:cubicBezTo>
                    <a:pt x="201" y="848"/>
                    <a:pt x="368" y="1048"/>
                    <a:pt x="501" y="1282"/>
                  </a:cubicBezTo>
                  <a:cubicBezTo>
                    <a:pt x="568" y="1348"/>
                    <a:pt x="668" y="1448"/>
                    <a:pt x="768" y="1448"/>
                  </a:cubicBezTo>
                  <a:lnTo>
                    <a:pt x="835" y="1448"/>
                  </a:lnTo>
                  <a:cubicBezTo>
                    <a:pt x="882" y="1472"/>
                    <a:pt x="912" y="1496"/>
                    <a:pt x="950" y="1496"/>
                  </a:cubicBezTo>
                  <a:cubicBezTo>
                    <a:pt x="965" y="1496"/>
                    <a:pt x="982" y="1492"/>
                    <a:pt x="1001" y="1482"/>
                  </a:cubicBezTo>
                  <a:cubicBezTo>
                    <a:pt x="1101" y="1482"/>
                    <a:pt x="1201" y="1448"/>
                    <a:pt x="1268" y="1382"/>
                  </a:cubicBezTo>
                  <a:cubicBezTo>
                    <a:pt x="1335" y="1315"/>
                    <a:pt x="1368" y="1248"/>
                    <a:pt x="1402" y="1182"/>
                  </a:cubicBezTo>
                  <a:cubicBezTo>
                    <a:pt x="1402" y="1182"/>
                    <a:pt x="1402" y="1148"/>
                    <a:pt x="1402" y="1148"/>
                  </a:cubicBezTo>
                  <a:cubicBezTo>
                    <a:pt x="1435" y="1115"/>
                    <a:pt x="1468" y="1048"/>
                    <a:pt x="1468" y="981"/>
                  </a:cubicBezTo>
                  <a:cubicBezTo>
                    <a:pt x="1502" y="981"/>
                    <a:pt x="1502" y="948"/>
                    <a:pt x="1502" y="915"/>
                  </a:cubicBezTo>
                  <a:cubicBezTo>
                    <a:pt x="1502" y="848"/>
                    <a:pt x="1535" y="781"/>
                    <a:pt x="1535" y="715"/>
                  </a:cubicBezTo>
                  <a:cubicBezTo>
                    <a:pt x="1502" y="648"/>
                    <a:pt x="1502" y="581"/>
                    <a:pt x="1502" y="514"/>
                  </a:cubicBezTo>
                  <a:cubicBezTo>
                    <a:pt x="1468" y="381"/>
                    <a:pt x="1402" y="281"/>
                    <a:pt x="1302" y="181"/>
                  </a:cubicBezTo>
                  <a:cubicBezTo>
                    <a:pt x="1235" y="114"/>
                    <a:pt x="1101" y="47"/>
                    <a:pt x="1001" y="47"/>
                  </a:cubicBezTo>
                  <a:cubicBezTo>
                    <a:pt x="968" y="47"/>
                    <a:pt x="935" y="47"/>
                    <a:pt x="901" y="81"/>
                  </a:cubicBezTo>
                  <a:cubicBezTo>
                    <a:pt x="835" y="81"/>
                    <a:pt x="768" y="114"/>
                    <a:pt x="734" y="148"/>
                  </a:cubicBezTo>
                  <a:cubicBezTo>
                    <a:pt x="668" y="81"/>
                    <a:pt x="634" y="47"/>
                    <a:pt x="534" y="14"/>
                  </a:cubicBezTo>
                  <a:cubicBezTo>
                    <a:pt x="505" y="4"/>
                    <a:pt x="473" y="0"/>
                    <a:pt x="43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8"/>
            <p:cNvSpPr/>
            <p:nvPr/>
          </p:nvSpPr>
          <p:spPr>
            <a:xfrm>
              <a:off x="4237375" y="1228400"/>
              <a:ext cx="37550" cy="48325"/>
            </a:xfrm>
            <a:custGeom>
              <a:avLst/>
              <a:gdLst/>
              <a:ahLst/>
              <a:cxnLst/>
              <a:rect l="l" t="t" r="r" b="b"/>
              <a:pathLst>
                <a:path w="1502" h="1933" extrusionOk="0">
                  <a:moveTo>
                    <a:pt x="458" y="0"/>
                  </a:moveTo>
                  <a:cubicBezTo>
                    <a:pt x="281" y="0"/>
                    <a:pt x="94" y="125"/>
                    <a:pt x="67" y="318"/>
                  </a:cubicBezTo>
                  <a:cubicBezTo>
                    <a:pt x="0" y="584"/>
                    <a:pt x="33" y="885"/>
                    <a:pt x="133" y="1185"/>
                  </a:cubicBezTo>
                  <a:cubicBezTo>
                    <a:pt x="133" y="1318"/>
                    <a:pt x="133" y="1485"/>
                    <a:pt x="167" y="1652"/>
                  </a:cubicBezTo>
                  <a:cubicBezTo>
                    <a:pt x="200" y="1752"/>
                    <a:pt x="267" y="1819"/>
                    <a:pt x="367" y="1885"/>
                  </a:cubicBezTo>
                  <a:cubicBezTo>
                    <a:pt x="414" y="1909"/>
                    <a:pt x="495" y="1933"/>
                    <a:pt x="573" y="1933"/>
                  </a:cubicBezTo>
                  <a:cubicBezTo>
                    <a:pt x="606" y="1933"/>
                    <a:pt x="638" y="1928"/>
                    <a:pt x="667" y="1919"/>
                  </a:cubicBezTo>
                  <a:cubicBezTo>
                    <a:pt x="801" y="1885"/>
                    <a:pt x="867" y="1819"/>
                    <a:pt x="934" y="1719"/>
                  </a:cubicBezTo>
                  <a:cubicBezTo>
                    <a:pt x="1168" y="1619"/>
                    <a:pt x="1334" y="1418"/>
                    <a:pt x="1434" y="1185"/>
                  </a:cubicBezTo>
                  <a:cubicBezTo>
                    <a:pt x="1501" y="951"/>
                    <a:pt x="1501" y="618"/>
                    <a:pt x="1334" y="418"/>
                  </a:cubicBezTo>
                  <a:cubicBezTo>
                    <a:pt x="1268" y="284"/>
                    <a:pt x="1134" y="218"/>
                    <a:pt x="967" y="218"/>
                  </a:cubicBezTo>
                  <a:cubicBezTo>
                    <a:pt x="934" y="218"/>
                    <a:pt x="867" y="218"/>
                    <a:pt x="834" y="251"/>
                  </a:cubicBezTo>
                  <a:cubicBezTo>
                    <a:pt x="834" y="218"/>
                    <a:pt x="834" y="218"/>
                    <a:pt x="834" y="218"/>
                  </a:cubicBezTo>
                  <a:cubicBezTo>
                    <a:pt x="767" y="117"/>
                    <a:pt x="667" y="51"/>
                    <a:pt x="567" y="17"/>
                  </a:cubicBezTo>
                  <a:cubicBezTo>
                    <a:pt x="532" y="6"/>
                    <a:pt x="495" y="0"/>
                    <a:pt x="45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4231525" y="1368925"/>
              <a:ext cx="34225" cy="47350"/>
            </a:xfrm>
            <a:custGeom>
              <a:avLst/>
              <a:gdLst/>
              <a:ahLst/>
              <a:cxnLst/>
              <a:rect l="l" t="t" r="r" b="b"/>
              <a:pathLst>
                <a:path w="1369" h="1894" extrusionOk="0">
                  <a:moveTo>
                    <a:pt x="668" y="0"/>
                  </a:moveTo>
                  <a:cubicBezTo>
                    <a:pt x="534" y="0"/>
                    <a:pt x="468" y="67"/>
                    <a:pt x="367" y="134"/>
                  </a:cubicBezTo>
                  <a:cubicBezTo>
                    <a:pt x="134" y="334"/>
                    <a:pt x="1" y="668"/>
                    <a:pt x="34" y="1001"/>
                  </a:cubicBezTo>
                  <a:cubicBezTo>
                    <a:pt x="34" y="1034"/>
                    <a:pt x="34" y="1101"/>
                    <a:pt x="34" y="1135"/>
                  </a:cubicBezTo>
                  <a:cubicBezTo>
                    <a:pt x="34" y="1435"/>
                    <a:pt x="167" y="1702"/>
                    <a:pt x="434" y="1835"/>
                  </a:cubicBezTo>
                  <a:cubicBezTo>
                    <a:pt x="500" y="1874"/>
                    <a:pt x="571" y="1893"/>
                    <a:pt x="641" y="1893"/>
                  </a:cubicBezTo>
                  <a:cubicBezTo>
                    <a:pt x="748" y="1893"/>
                    <a:pt x="854" y="1849"/>
                    <a:pt x="935" y="1768"/>
                  </a:cubicBezTo>
                  <a:cubicBezTo>
                    <a:pt x="1035" y="1668"/>
                    <a:pt x="1101" y="1568"/>
                    <a:pt x="1168" y="1435"/>
                  </a:cubicBezTo>
                  <a:cubicBezTo>
                    <a:pt x="1235" y="1368"/>
                    <a:pt x="1301" y="1268"/>
                    <a:pt x="1335" y="1168"/>
                  </a:cubicBezTo>
                  <a:cubicBezTo>
                    <a:pt x="1368" y="1001"/>
                    <a:pt x="1335" y="834"/>
                    <a:pt x="1235" y="701"/>
                  </a:cubicBezTo>
                  <a:cubicBezTo>
                    <a:pt x="1235" y="634"/>
                    <a:pt x="1235" y="601"/>
                    <a:pt x="1201" y="567"/>
                  </a:cubicBezTo>
                  <a:cubicBezTo>
                    <a:pt x="1135" y="401"/>
                    <a:pt x="1068" y="267"/>
                    <a:pt x="968" y="134"/>
                  </a:cubicBezTo>
                  <a:cubicBezTo>
                    <a:pt x="901" y="67"/>
                    <a:pt x="768" y="0"/>
                    <a:pt x="66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4168150" y="1326925"/>
              <a:ext cx="40875" cy="59975"/>
            </a:xfrm>
            <a:custGeom>
              <a:avLst/>
              <a:gdLst/>
              <a:ahLst/>
              <a:cxnLst/>
              <a:rect l="l" t="t" r="r" b="b"/>
              <a:pathLst>
                <a:path w="1635" h="2399" extrusionOk="0">
                  <a:moveTo>
                    <a:pt x="1135" y="0"/>
                  </a:moveTo>
                  <a:cubicBezTo>
                    <a:pt x="1034" y="0"/>
                    <a:pt x="934" y="38"/>
                    <a:pt x="834" y="113"/>
                  </a:cubicBezTo>
                  <a:cubicBezTo>
                    <a:pt x="801" y="179"/>
                    <a:pt x="734" y="213"/>
                    <a:pt x="701" y="279"/>
                  </a:cubicBezTo>
                  <a:cubicBezTo>
                    <a:pt x="701" y="279"/>
                    <a:pt x="668" y="246"/>
                    <a:pt x="668" y="246"/>
                  </a:cubicBezTo>
                  <a:cubicBezTo>
                    <a:pt x="573" y="222"/>
                    <a:pt x="512" y="199"/>
                    <a:pt x="437" y="199"/>
                  </a:cubicBezTo>
                  <a:cubicBezTo>
                    <a:pt x="406" y="199"/>
                    <a:pt x="373" y="203"/>
                    <a:pt x="334" y="213"/>
                  </a:cubicBezTo>
                  <a:cubicBezTo>
                    <a:pt x="234" y="246"/>
                    <a:pt x="134" y="313"/>
                    <a:pt x="100" y="379"/>
                  </a:cubicBezTo>
                  <a:cubicBezTo>
                    <a:pt x="0" y="546"/>
                    <a:pt x="34" y="780"/>
                    <a:pt x="167" y="913"/>
                  </a:cubicBezTo>
                  <a:cubicBezTo>
                    <a:pt x="167" y="947"/>
                    <a:pt x="134" y="980"/>
                    <a:pt x="134" y="1013"/>
                  </a:cubicBezTo>
                  <a:cubicBezTo>
                    <a:pt x="67" y="1380"/>
                    <a:pt x="67" y="1714"/>
                    <a:pt x="134" y="2081"/>
                  </a:cubicBezTo>
                  <a:cubicBezTo>
                    <a:pt x="161" y="2273"/>
                    <a:pt x="348" y="2398"/>
                    <a:pt x="525" y="2398"/>
                  </a:cubicBezTo>
                  <a:cubicBezTo>
                    <a:pt x="562" y="2398"/>
                    <a:pt x="599" y="2393"/>
                    <a:pt x="634" y="2381"/>
                  </a:cubicBezTo>
                  <a:cubicBezTo>
                    <a:pt x="801" y="2314"/>
                    <a:pt x="901" y="2181"/>
                    <a:pt x="934" y="2014"/>
                  </a:cubicBezTo>
                  <a:cubicBezTo>
                    <a:pt x="1001" y="2014"/>
                    <a:pt x="1068" y="1981"/>
                    <a:pt x="1101" y="1914"/>
                  </a:cubicBezTo>
                  <a:cubicBezTo>
                    <a:pt x="1335" y="1680"/>
                    <a:pt x="1568" y="1380"/>
                    <a:pt x="1568" y="1013"/>
                  </a:cubicBezTo>
                  <a:cubicBezTo>
                    <a:pt x="1635" y="780"/>
                    <a:pt x="1635" y="513"/>
                    <a:pt x="1535" y="313"/>
                  </a:cubicBezTo>
                  <a:cubicBezTo>
                    <a:pt x="1468" y="179"/>
                    <a:pt x="1401" y="79"/>
                    <a:pt x="1235" y="13"/>
                  </a:cubicBezTo>
                  <a:cubicBezTo>
                    <a:pt x="1201" y="4"/>
                    <a:pt x="1168" y="0"/>
                    <a:pt x="113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4121450" y="1457325"/>
              <a:ext cx="57575" cy="62175"/>
            </a:xfrm>
            <a:custGeom>
              <a:avLst/>
              <a:gdLst/>
              <a:ahLst/>
              <a:cxnLst/>
              <a:rect l="l" t="t" r="r" b="b"/>
              <a:pathLst>
                <a:path w="2303" h="2487" extrusionOk="0">
                  <a:moveTo>
                    <a:pt x="601" y="0"/>
                  </a:moveTo>
                  <a:cubicBezTo>
                    <a:pt x="467" y="34"/>
                    <a:pt x="334" y="100"/>
                    <a:pt x="267" y="200"/>
                  </a:cubicBezTo>
                  <a:cubicBezTo>
                    <a:pt x="67" y="567"/>
                    <a:pt x="0" y="1034"/>
                    <a:pt x="100" y="1435"/>
                  </a:cubicBezTo>
                  <a:cubicBezTo>
                    <a:pt x="201" y="1768"/>
                    <a:pt x="434" y="2035"/>
                    <a:pt x="734" y="2168"/>
                  </a:cubicBezTo>
                  <a:cubicBezTo>
                    <a:pt x="834" y="2302"/>
                    <a:pt x="968" y="2435"/>
                    <a:pt x="1135" y="2469"/>
                  </a:cubicBezTo>
                  <a:cubicBezTo>
                    <a:pt x="1182" y="2480"/>
                    <a:pt x="1229" y="2486"/>
                    <a:pt x="1276" y="2486"/>
                  </a:cubicBezTo>
                  <a:cubicBezTo>
                    <a:pt x="1492" y="2486"/>
                    <a:pt x="1692" y="2367"/>
                    <a:pt x="1802" y="2202"/>
                  </a:cubicBezTo>
                  <a:cubicBezTo>
                    <a:pt x="1802" y="2168"/>
                    <a:pt x="1802" y="2168"/>
                    <a:pt x="1802" y="2135"/>
                  </a:cubicBezTo>
                  <a:cubicBezTo>
                    <a:pt x="1868" y="2102"/>
                    <a:pt x="1935" y="2068"/>
                    <a:pt x="1968" y="2002"/>
                  </a:cubicBezTo>
                  <a:cubicBezTo>
                    <a:pt x="2302" y="1668"/>
                    <a:pt x="2302" y="1201"/>
                    <a:pt x="2102" y="834"/>
                  </a:cubicBezTo>
                  <a:cubicBezTo>
                    <a:pt x="1868" y="434"/>
                    <a:pt x="1468" y="134"/>
                    <a:pt x="1034" y="34"/>
                  </a:cubicBezTo>
                  <a:cubicBezTo>
                    <a:pt x="984" y="17"/>
                    <a:pt x="943" y="9"/>
                    <a:pt x="905" y="9"/>
                  </a:cubicBezTo>
                  <a:cubicBezTo>
                    <a:pt x="868" y="9"/>
                    <a:pt x="834" y="17"/>
                    <a:pt x="801" y="34"/>
                  </a:cubicBezTo>
                  <a:cubicBezTo>
                    <a:pt x="734" y="0"/>
                    <a:pt x="668" y="0"/>
                    <a:pt x="6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4200675" y="1520475"/>
              <a:ext cx="43375" cy="66250"/>
            </a:xfrm>
            <a:custGeom>
              <a:avLst/>
              <a:gdLst/>
              <a:ahLst/>
              <a:cxnLst/>
              <a:rect l="l" t="t" r="r" b="b"/>
              <a:pathLst>
                <a:path w="1735" h="2650" extrusionOk="0">
                  <a:moveTo>
                    <a:pt x="1080" y="1"/>
                  </a:moveTo>
                  <a:cubicBezTo>
                    <a:pt x="936" y="1"/>
                    <a:pt x="789" y="66"/>
                    <a:pt x="734" y="176"/>
                  </a:cubicBezTo>
                  <a:cubicBezTo>
                    <a:pt x="601" y="210"/>
                    <a:pt x="501" y="276"/>
                    <a:pt x="401" y="376"/>
                  </a:cubicBezTo>
                  <a:lnTo>
                    <a:pt x="367" y="376"/>
                  </a:lnTo>
                  <a:cubicBezTo>
                    <a:pt x="234" y="443"/>
                    <a:pt x="167" y="610"/>
                    <a:pt x="167" y="743"/>
                  </a:cubicBezTo>
                  <a:cubicBezTo>
                    <a:pt x="134" y="777"/>
                    <a:pt x="134" y="777"/>
                    <a:pt x="134" y="810"/>
                  </a:cubicBezTo>
                  <a:cubicBezTo>
                    <a:pt x="0" y="1144"/>
                    <a:pt x="100" y="1510"/>
                    <a:pt x="267" y="1844"/>
                  </a:cubicBezTo>
                  <a:cubicBezTo>
                    <a:pt x="434" y="2178"/>
                    <a:pt x="734" y="2444"/>
                    <a:pt x="1068" y="2611"/>
                  </a:cubicBezTo>
                  <a:cubicBezTo>
                    <a:pt x="1137" y="2634"/>
                    <a:pt x="1211" y="2650"/>
                    <a:pt x="1283" y="2650"/>
                  </a:cubicBezTo>
                  <a:cubicBezTo>
                    <a:pt x="1418" y="2650"/>
                    <a:pt x="1548" y="2597"/>
                    <a:pt x="1635" y="2444"/>
                  </a:cubicBezTo>
                  <a:cubicBezTo>
                    <a:pt x="1735" y="2278"/>
                    <a:pt x="1702" y="1977"/>
                    <a:pt x="1468" y="1877"/>
                  </a:cubicBezTo>
                  <a:cubicBezTo>
                    <a:pt x="1468" y="1777"/>
                    <a:pt x="1468" y="1644"/>
                    <a:pt x="1468" y="1510"/>
                  </a:cubicBezTo>
                  <a:cubicBezTo>
                    <a:pt x="1568" y="1310"/>
                    <a:pt x="1635" y="1077"/>
                    <a:pt x="1635" y="877"/>
                  </a:cubicBezTo>
                  <a:cubicBezTo>
                    <a:pt x="1635" y="710"/>
                    <a:pt x="1568" y="543"/>
                    <a:pt x="1468" y="410"/>
                  </a:cubicBezTo>
                  <a:cubicBezTo>
                    <a:pt x="1435" y="243"/>
                    <a:pt x="1335" y="76"/>
                    <a:pt x="1168" y="9"/>
                  </a:cubicBezTo>
                  <a:cubicBezTo>
                    <a:pt x="1139" y="4"/>
                    <a:pt x="1110" y="1"/>
                    <a:pt x="1080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8"/>
            <p:cNvSpPr/>
            <p:nvPr/>
          </p:nvSpPr>
          <p:spPr>
            <a:xfrm>
              <a:off x="4229025" y="1642975"/>
              <a:ext cx="51725" cy="63150"/>
            </a:xfrm>
            <a:custGeom>
              <a:avLst/>
              <a:gdLst/>
              <a:ahLst/>
              <a:cxnLst/>
              <a:rect l="l" t="t" r="r" b="b"/>
              <a:pathLst>
                <a:path w="2069" h="2526" extrusionOk="0">
                  <a:moveTo>
                    <a:pt x="469" y="1"/>
                  </a:moveTo>
                  <a:cubicBezTo>
                    <a:pt x="359" y="1"/>
                    <a:pt x="244" y="44"/>
                    <a:pt x="167" y="146"/>
                  </a:cubicBezTo>
                  <a:cubicBezTo>
                    <a:pt x="101" y="213"/>
                    <a:pt x="67" y="313"/>
                    <a:pt x="67" y="447"/>
                  </a:cubicBezTo>
                  <a:cubicBezTo>
                    <a:pt x="34" y="513"/>
                    <a:pt x="0" y="613"/>
                    <a:pt x="34" y="713"/>
                  </a:cubicBezTo>
                  <a:cubicBezTo>
                    <a:pt x="67" y="880"/>
                    <a:pt x="134" y="1047"/>
                    <a:pt x="234" y="1214"/>
                  </a:cubicBezTo>
                  <a:cubicBezTo>
                    <a:pt x="234" y="1214"/>
                    <a:pt x="267" y="1247"/>
                    <a:pt x="267" y="1247"/>
                  </a:cubicBezTo>
                  <a:cubicBezTo>
                    <a:pt x="334" y="1347"/>
                    <a:pt x="401" y="1447"/>
                    <a:pt x="467" y="1547"/>
                  </a:cubicBezTo>
                  <a:cubicBezTo>
                    <a:pt x="467" y="1547"/>
                    <a:pt x="501" y="1547"/>
                    <a:pt x="501" y="1581"/>
                  </a:cubicBezTo>
                  <a:cubicBezTo>
                    <a:pt x="701" y="1848"/>
                    <a:pt x="934" y="2114"/>
                    <a:pt x="1135" y="2415"/>
                  </a:cubicBezTo>
                  <a:cubicBezTo>
                    <a:pt x="1213" y="2493"/>
                    <a:pt x="1325" y="2525"/>
                    <a:pt x="1439" y="2525"/>
                  </a:cubicBezTo>
                  <a:cubicBezTo>
                    <a:pt x="1519" y="2525"/>
                    <a:pt x="1599" y="2509"/>
                    <a:pt x="1668" y="2481"/>
                  </a:cubicBezTo>
                  <a:cubicBezTo>
                    <a:pt x="1802" y="2381"/>
                    <a:pt x="1868" y="2181"/>
                    <a:pt x="1835" y="2014"/>
                  </a:cubicBezTo>
                  <a:cubicBezTo>
                    <a:pt x="1835" y="1981"/>
                    <a:pt x="1835" y="1981"/>
                    <a:pt x="1835" y="1948"/>
                  </a:cubicBezTo>
                  <a:cubicBezTo>
                    <a:pt x="2035" y="1781"/>
                    <a:pt x="2069" y="1514"/>
                    <a:pt x="2035" y="1280"/>
                  </a:cubicBezTo>
                  <a:cubicBezTo>
                    <a:pt x="1969" y="1147"/>
                    <a:pt x="1902" y="1014"/>
                    <a:pt x="1802" y="880"/>
                  </a:cubicBezTo>
                  <a:cubicBezTo>
                    <a:pt x="1702" y="747"/>
                    <a:pt x="1602" y="613"/>
                    <a:pt x="1502" y="513"/>
                  </a:cubicBezTo>
                  <a:cubicBezTo>
                    <a:pt x="1235" y="280"/>
                    <a:pt x="934" y="113"/>
                    <a:pt x="568" y="13"/>
                  </a:cubicBezTo>
                  <a:cubicBezTo>
                    <a:pt x="536" y="5"/>
                    <a:pt x="503" y="1"/>
                    <a:pt x="469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8"/>
            <p:cNvSpPr/>
            <p:nvPr/>
          </p:nvSpPr>
          <p:spPr>
            <a:xfrm>
              <a:off x="4304075" y="1768175"/>
              <a:ext cx="47550" cy="62025"/>
            </a:xfrm>
            <a:custGeom>
              <a:avLst/>
              <a:gdLst/>
              <a:ahLst/>
              <a:cxnLst/>
              <a:rect l="l" t="t" r="r" b="b"/>
              <a:pathLst>
                <a:path w="1902" h="2481" extrusionOk="0">
                  <a:moveTo>
                    <a:pt x="857" y="1"/>
                  </a:moveTo>
                  <a:cubicBezTo>
                    <a:pt x="728" y="1"/>
                    <a:pt x="594" y="35"/>
                    <a:pt x="468" y="109"/>
                  </a:cubicBezTo>
                  <a:cubicBezTo>
                    <a:pt x="167" y="275"/>
                    <a:pt x="1" y="709"/>
                    <a:pt x="134" y="1076"/>
                  </a:cubicBezTo>
                  <a:cubicBezTo>
                    <a:pt x="201" y="1309"/>
                    <a:pt x="401" y="1510"/>
                    <a:pt x="634" y="1643"/>
                  </a:cubicBezTo>
                  <a:cubicBezTo>
                    <a:pt x="734" y="1910"/>
                    <a:pt x="901" y="2177"/>
                    <a:pt x="1101" y="2377"/>
                  </a:cubicBezTo>
                  <a:cubicBezTo>
                    <a:pt x="1172" y="2448"/>
                    <a:pt x="1268" y="2481"/>
                    <a:pt x="1367" y="2481"/>
                  </a:cubicBezTo>
                  <a:cubicBezTo>
                    <a:pt x="1547" y="2481"/>
                    <a:pt x="1737" y="2371"/>
                    <a:pt x="1802" y="2177"/>
                  </a:cubicBezTo>
                  <a:cubicBezTo>
                    <a:pt x="1902" y="1776"/>
                    <a:pt x="1835" y="1343"/>
                    <a:pt x="1635" y="1009"/>
                  </a:cubicBezTo>
                  <a:cubicBezTo>
                    <a:pt x="1668" y="809"/>
                    <a:pt x="1635" y="609"/>
                    <a:pt x="1535" y="409"/>
                  </a:cubicBezTo>
                  <a:cubicBezTo>
                    <a:pt x="1398" y="158"/>
                    <a:pt x="1137" y="1"/>
                    <a:pt x="85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8"/>
            <p:cNvSpPr/>
            <p:nvPr/>
          </p:nvSpPr>
          <p:spPr>
            <a:xfrm>
              <a:off x="4359125" y="1869275"/>
              <a:ext cx="43375" cy="44225"/>
            </a:xfrm>
            <a:custGeom>
              <a:avLst/>
              <a:gdLst/>
              <a:ahLst/>
              <a:cxnLst/>
              <a:rect l="l" t="t" r="r" b="b"/>
              <a:pathLst>
                <a:path w="1735" h="1769" extrusionOk="0">
                  <a:moveTo>
                    <a:pt x="567" y="1"/>
                  </a:moveTo>
                  <a:cubicBezTo>
                    <a:pt x="467" y="1"/>
                    <a:pt x="367" y="67"/>
                    <a:pt x="300" y="134"/>
                  </a:cubicBezTo>
                  <a:cubicBezTo>
                    <a:pt x="234" y="201"/>
                    <a:pt x="167" y="334"/>
                    <a:pt x="167" y="434"/>
                  </a:cubicBezTo>
                  <a:cubicBezTo>
                    <a:pt x="167" y="468"/>
                    <a:pt x="167" y="501"/>
                    <a:pt x="200" y="534"/>
                  </a:cubicBezTo>
                  <a:cubicBezTo>
                    <a:pt x="167" y="568"/>
                    <a:pt x="134" y="601"/>
                    <a:pt x="100" y="634"/>
                  </a:cubicBezTo>
                  <a:cubicBezTo>
                    <a:pt x="34" y="735"/>
                    <a:pt x="0" y="835"/>
                    <a:pt x="0" y="968"/>
                  </a:cubicBezTo>
                  <a:cubicBezTo>
                    <a:pt x="0" y="1168"/>
                    <a:pt x="100" y="1335"/>
                    <a:pt x="234" y="1468"/>
                  </a:cubicBezTo>
                  <a:cubicBezTo>
                    <a:pt x="367" y="1635"/>
                    <a:pt x="567" y="1702"/>
                    <a:pt x="734" y="1702"/>
                  </a:cubicBezTo>
                  <a:cubicBezTo>
                    <a:pt x="834" y="1702"/>
                    <a:pt x="901" y="1669"/>
                    <a:pt x="968" y="1635"/>
                  </a:cubicBezTo>
                  <a:cubicBezTo>
                    <a:pt x="968" y="1635"/>
                    <a:pt x="968" y="1669"/>
                    <a:pt x="1001" y="1669"/>
                  </a:cubicBezTo>
                  <a:cubicBezTo>
                    <a:pt x="1068" y="1702"/>
                    <a:pt x="1134" y="1769"/>
                    <a:pt x="1234" y="1769"/>
                  </a:cubicBezTo>
                  <a:cubicBezTo>
                    <a:pt x="1301" y="1769"/>
                    <a:pt x="1401" y="1769"/>
                    <a:pt x="1501" y="1735"/>
                  </a:cubicBezTo>
                  <a:cubicBezTo>
                    <a:pt x="1635" y="1635"/>
                    <a:pt x="1735" y="1435"/>
                    <a:pt x="1668" y="1268"/>
                  </a:cubicBezTo>
                  <a:cubicBezTo>
                    <a:pt x="1635" y="1101"/>
                    <a:pt x="1568" y="1001"/>
                    <a:pt x="1501" y="868"/>
                  </a:cubicBezTo>
                  <a:cubicBezTo>
                    <a:pt x="1468" y="634"/>
                    <a:pt x="1368" y="401"/>
                    <a:pt x="1201" y="268"/>
                  </a:cubicBezTo>
                  <a:cubicBezTo>
                    <a:pt x="1101" y="201"/>
                    <a:pt x="1034" y="134"/>
                    <a:pt x="934" y="101"/>
                  </a:cubicBezTo>
                  <a:cubicBezTo>
                    <a:pt x="801" y="34"/>
                    <a:pt x="701" y="34"/>
                    <a:pt x="56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8"/>
            <p:cNvSpPr/>
            <p:nvPr/>
          </p:nvSpPr>
          <p:spPr>
            <a:xfrm>
              <a:off x="4209850" y="1450650"/>
              <a:ext cx="75900" cy="56550"/>
            </a:xfrm>
            <a:custGeom>
              <a:avLst/>
              <a:gdLst/>
              <a:ahLst/>
              <a:cxnLst/>
              <a:rect l="l" t="t" r="r" b="b"/>
              <a:pathLst>
                <a:path w="3036" h="2262" extrusionOk="0">
                  <a:moveTo>
                    <a:pt x="734" y="0"/>
                  </a:moveTo>
                  <a:cubicBezTo>
                    <a:pt x="701" y="0"/>
                    <a:pt x="634" y="34"/>
                    <a:pt x="601" y="34"/>
                  </a:cubicBezTo>
                  <a:cubicBezTo>
                    <a:pt x="548" y="13"/>
                    <a:pt x="492" y="2"/>
                    <a:pt x="436" y="2"/>
                  </a:cubicBezTo>
                  <a:cubicBezTo>
                    <a:pt x="317" y="2"/>
                    <a:pt x="202" y="53"/>
                    <a:pt x="134" y="167"/>
                  </a:cubicBezTo>
                  <a:cubicBezTo>
                    <a:pt x="0" y="334"/>
                    <a:pt x="0" y="567"/>
                    <a:pt x="167" y="701"/>
                  </a:cubicBezTo>
                  <a:cubicBezTo>
                    <a:pt x="300" y="834"/>
                    <a:pt x="434" y="934"/>
                    <a:pt x="567" y="1034"/>
                  </a:cubicBezTo>
                  <a:cubicBezTo>
                    <a:pt x="701" y="1235"/>
                    <a:pt x="868" y="1401"/>
                    <a:pt x="1068" y="1535"/>
                  </a:cubicBezTo>
                  <a:cubicBezTo>
                    <a:pt x="1101" y="1568"/>
                    <a:pt x="1134" y="1568"/>
                    <a:pt x="1134" y="1602"/>
                  </a:cubicBezTo>
                  <a:cubicBezTo>
                    <a:pt x="1301" y="1735"/>
                    <a:pt x="1501" y="1835"/>
                    <a:pt x="1735" y="1835"/>
                  </a:cubicBezTo>
                  <a:cubicBezTo>
                    <a:pt x="1835" y="1968"/>
                    <a:pt x="1968" y="2102"/>
                    <a:pt x="2135" y="2169"/>
                  </a:cubicBezTo>
                  <a:cubicBezTo>
                    <a:pt x="2225" y="2229"/>
                    <a:pt x="2335" y="2262"/>
                    <a:pt x="2447" y="2262"/>
                  </a:cubicBezTo>
                  <a:cubicBezTo>
                    <a:pt x="2585" y="2262"/>
                    <a:pt x="2725" y="2212"/>
                    <a:pt x="2836" y="2102"/>
                  </a:cubicBezTo>
                  <a:cubicBezTo>
                    <a:pt x="2969" y="1968"/>
                    <a:pt x="3036" y="1768"/>
                    <a:pt x="3036" y="1602"/>
                  </a:cubicBezTo>
                  <a:cubicBezTo>
                    <a:pt x="3036" y="1368"/>
                    <a:pt x="2902" y="1168"/>
                    <a:pt x="2736" y="1034"/>
                  </a:cubicBezTo>
                  <a:cubicBezTo>
                    <a:pt x="2602" y="968"/>
                    <a:pt x="2502" y="901"/>
                    <a:pt x="2369" y="834"/>
                  </a:cubicBezTo>
                  <a:cubicBezTo>
                    <a:pt x="2235" y="601"/>
                    <a:pt x="2002" y="434"/>
                    <a:pt x="1802" y="301"/>
                  </a:cubicBezTo>
                  <a:cubicBezTo>
                    <a:pt x="1501" y="100"/>
                    <a:pt x="1101" y="0"/>
                    <a:pt x="734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8"/>
            <p:cNvSpPr/>
            <p:nvPr/>
          </p:nvSpPr>
          <p:spPr>
            <a:xfrm>
              <a:off x="4143975" y="1577400"/>
              <a:ext cx="45050" cy="54750"/>
            </a:xfrm>
            <a:custGeom>
              <a:avLst/>
              <a:gdLst/>
              <a:ahLst/>
              <a:cxnLst/>
              <a:rect l="l" t="t" r="r" b="b"/>
              <a:pathLst>
                <a:path w="1802" h="2190" extrusionOk="0">
                  <a:moveTo>
                    <a:pt x="467" y="1"/>
                  </a:moveTo>
                  <a:cubicBezTo>
                    <a:pt x="200" y="1"/>
                    <a:pt x="0" y="268"/>
                    <a:pt x="67" y="534"/>
                  </a:cubicBezTo>
                  <a:cubicBezTo>
                    <a:pt x="100" y="634"/>
                    <a:pt x="167" y="768"/>
                    <a:pt x="200" y="901"/>
                  </a:cubicBezTo>
                  <a:cubicBezTo>
                    <a:pt x="200" y="935"/>
                    <a:pt x="200" y="1001"/>
                    <a:pt x="200" y="1068"/>
                  </a:cubicBezTo>
                  <a:cubicBezTo>
                    <a:pt x="300" y="1568"/>
                    <a:pt x="701" y="2002"/>
                    <a:pt x="1168" y="2169"/>
                  </a:cubicBezTo>
                  <a:cubicBezTo>
                    <a:pt x="1203" y="2183"/>
                    <a:pt x="1242" y="2190"/>
                    <a:pt x="1281" y="2190"/>
                  </a:cubicBezTo>
                  <a:cubicBezTo>
                    <a:pt x="1427" y="2190"/>
                    <a:pt x="1582" y="2100"/>
                    <a:pt x="1635" y="1969"/>
                  </a:cubicBezTo>
                  <a:cubicBezTo>
                    <a:pt x="1735" y="1769"/>
                    <a:pt x="1801" y="1535"/>
                    <a:pt x="1768" y="1302"/>
                  </a:cubicBezTo>
                  <a:cubicBezTo>
                    <a:pt x="1768" y="1101"/>
                    <a:pt x="1701" y="868"/>
                    <a:pt x="1568" y="668"/>
                  </a:cubicBezTo>
                  <a:cubicBezTo>
                    <a:pt x="1334" y="301"/>
                    <a:pt x="934" y="34"/>
                    <a:pt x="46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8"/>
            <p:cNvSpPr/>
            <p:nvPr/>
          </p:nvSpPr>
          <p:spPr>
            <a:xfrm>
              <a:off x="2609525" y="1103950"/>
              <a:ext cx="40075" cy="60725"/>
            </a:xfrm>
            <a:custGeom>
              <a:avLst/>
              <a:gdLst/>
              <a:ahLst/>
              <a:cxnLst/>
              <a:rect l="l" t="t" r="r" b="b"/>
              <a:pathLst>
                <a:path w="1603" h="2429" extrusionOk="0">
                  <a:moveTo>
                    <a:pt x="840" y="0"/>
                  </a:moveTo>
                  <a:cubicBezTo>
                    <a:pt x="742" y="0"/>
                    <a:pt x="649" y="44"/>
                    <a:pt x="568" y="125"/>
                  </a:cubicBezTo>
                  <a:cubicBezTo>
                    <a:pt x="201" y="425"/>
                    <a:pt x="34" y="926"/>
                    <a:pt x="68" y="1393"/>
                  </a:cubicBezTo>
                  <a:cubicBezTo>
                    <a:pt x="34" y="1593"/>
                    <a:pt x="1" y="1826"/>
                    <a:pt x="34" y="2027"/>
                  </a:cubicBezTo>
                  <a:cubicBezTo>
                    <a:pt x="34" y="2193"/>
                    <a:pt x="134" y="2327"/>
                    <a:pt x="268" y="2394"/>
                  </a:cubicBezTo>
                  <a:cubicBezTo>
                    <a:pt x="327" y="2417"/>
                    <a:pt x="386" y="2428"/>
                    <a:pt x="444" y="2428"/>
                  </a:cubicBezTo>
                  <a:cubicBezTo>
                    <a:pt x="549" y="2428"/>
                    <a:pt x="649" y="2391"/>
                    <a:pt x="735" y="2327"/>
                  </a:cubicBezTo>
                  <a:cubicBezTo>
                    <a:pt x="1235" y="1893"/>
                    <a:pt x="1535" y="1259"/>
                    <a:pt x="1602" y="592"/>
                  </a:cubicBezTo>
                  <a:cubicBezTo>
                    <a:pt x="1602" y="459"/>
                    <a:pt x="1502" y="325"/>
                    <a:pt x="1402" y="259"/>
                  </a:cubicBezTo>
                  <a:cubicBezTo>
                    <a:pt x="1369" y="225"/>
                    <a:pt x="1369" y="192"/>
                    <a:pt x="1335" y="159"/>
                  </a:cubicBezTo>
                  <a:cubicBezTo>
                    <a:pt x="1235" y="92"/>
                    <a:pt x="1135" y="59"/>
                    <a:pt x="1035" y="59"/>
                  </a:cubicBezTo>
                  <a:cubicBezTo>
                    <a:pt x="969" y="19"/>
                    <a:pt x="903" y="0"/>
                    <a:pt x="84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8"/>
            <p:cNvSpPr/>
            <p:nvPr/>
          </p:nvSpPr>
          <p:spPr>
            <a:xfrm>
              <a:off x="2516975" y="1212475"/>
              <a:ext cx="48375" cy="56875"/>
            </a:xfrm>
            <a:custGeom>
              <a:avLst/>
              <a:gdLst/>
              <a:ahLst/>
              <a:cxnLst/>
              <a:rect l="l" t="t" r="r" b="b"/>
              <a:pathLst>
                <a:path w="1935" h="2275" extrusionOk="0">
                  <a:moveTo>
                    <a:pt x="1337" y="1"/>
                  </a:moveTo>
                  <a:cubicBezTo>
                    <a:pt x="1294" y="1"/>
                    <a:pt x="1250" y="8"/>
                    <a:pt x="1201" y="21"/>
                  </a:cubicBezTo>
                  <a:cubicBezTo>
                    <a:pt x="467" y="121"/>
                    <a:pt x="0" y="921"/>
                    <a:pt x="100" y="1588"/>
                  </a:cubicBezTo>
                  <a:cubicBezTo>
                    <a:pt x="100" y="1722"/>
                    <a:pt x="100" y="1855"/>
                    <a:pt x="134" y="1955"/>
                  </a:cubicBezTo>
                  <a:cubicBezTo>
                    <a:pt x="158" y="2151"/>
                    <a:pt x="361" y="2275"/>
                    <a:pt x="547" y="2275"/>
                  </a:cubicBezTo>
                  <a:cubicBezTo>
                    <a:pt x="615" y="2275"/>
                    <a:pt x="680" y="2258"/>
                    <a:pt x="734" y="2222"/>
                  </a:cubicBezTo>
                  <a:cubicBezTo>
                    <a:pt x="1001" y="2022"/>
                    <a:pt x="1234" y="1789"/>
                    <a:pt x="1401" y="1522"/>
                  </a:cubicBezTo>
                  <a:cubicBezTo>
                    <a:pt x="1435" y="1488"/>
                    <a:pt x="1468" y="1455"/>
                    <a:pt x="1501" y="1422"/>
                  </a:cubicBezTo>
                  <a:cubicBezTo>
                    <a:pt x="1668" y="1221"/>
                    <a:pt x="1802" y="955"/>
                    <a:pt x="1868" y="688"/>
                  </a:cubicBezTo>
                  <a:cubicBezTo>
                    <a:pt x="1935" y="488"/>
                    <a:pt x="1835" y="321"/>
                    <a:pt x="1668" y="221"/>
                  </a:cubicBezTo>
                  <a:cubicBezTo>
                    <a:pt x="1635" y="187"/>
                    <a:pt x="1601" y="121"/>
                    <a:pt x="1568" y="87"/>
                  </a:cubicBezTo>
                  <a:cubicBezTo>
                    <a:pt x="1483" y="24"/>
                    <a:pt x="1412" y="1"/>
                    <a:pt x="1337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8"/>
            <p:cNvSpPr/>
            <p:nvPr/>
          </p:nvSpPr>
          <p:spPr>
            <a:xfrm>
              <a:off x="2427750" y="1320000"/>
              <a:ext cx="56725" cy="53975"/>
            </a:xfrm>
            <a:custGeom>
              <a:avLst/>
              <a:gdLst/>
              <a:ahLst/>
              <a:cxnLst/>
              <a:rect l="l" t="t" r="r" b="b"/>
              <a:pathLst>
                <a:path w="2269" h="2159" extrusionOk="0">
                  <a:moveTo>
                    <a:pt x="1252" y="1"/>
                  </a:moveTo>
                  <a:cubicBezTo>
                    <a:pt x="1135" y="1"/>
                    <a:pt x="1018" y="17"/>
                    <a:pt x="901" y="56"/>
                  </a:cubicBezTo>
                  <a:cubicBezTo>
                    <a:pt x="701" y="123"/>
                    <a:pt x="500" y="256"/>
                    <a:pt x="367" y="390"/>
                  </a:cubicBezTo>
                  <a:cubicBezTo>
                    <a:pt x="133" y="656"/>
                    <a:pt x="0" y="990"/>
                    <a:pt x="33" y="1357"/>
                  </a:cubicBezTo>
                  <a:cubicBezTo>
                    <a:pt x="0" y="1524"/>
                    <a:pt x="0" y="1691"/>
                    <a:pt x="33" y="1857"/>
                  </a:cubicBezTo>
                  <a:cubicBezTo>
                    <a:pt x="81" y="2025"/>
                    <a:pt x="267" y="2158"/>
                    <a:pt x="442" y="2158"/>
                  </a:cubicBezTo>
                  <a:cubicBezTo>
                    <a:pt x="510" y="2158"/>
                    <a:pt x="577" y="2138"/>
                    <a:pt x="634" y="2091"/>
                  </a:cubicBezTo>
                  <a:cubicBezTo>
                    <a:pt x="834" y="1957"/>
                    <a:pt x="967" y="1824"/>
                    <a:pt x="1134" y="1657"/>
                  </a:cubicBezTo>
                  <a:cubicBezTo>
                    <a:pt x="1201" y="1624"/>
                    <a:pt x="1268" y="1557"/>
                    <a:pt x="1334" y="1524"/>
                  </a:cubicBezTo>
                  <a:cubicBezTo>
                    <a:pt x="1368" y="1490"/>
                    <a:pt x="1401" y="1424"/>
                    <a:pt x="1434" y="1390"/>
                  </a:cubicBezTo>
                  <a:cubicBezTo>
                    <a:pt x="1460" y="1393"/>
                    <a:pt x="1486" y="1395"/>
                    <a:pt x="1511" y="1395"/>
                  </a:cubicBezTo>
                  <a:cubicBezTo>
                    <a:pt x="1779" y="1395"/>
                    <a:pt x="2013" y="1237"/>
                    <a:pt x="2135" y="1023"/>
                  </a:cubicBezTo>
                  <a:cubicBezTo>
                    <a:pt x="2268" y="823"/>
                    <a:pt x="2202" y="590"/>
                    <a:pt x="2001" y="456"/>
                  </a:cubicBezTo>
                  <a:cubicBezTo>
                    <a:pt x="1935" y="423"/>
                    <a:pt x="1868" y="390"/>
                    <a:pt x="1801" y="356"/>
                  </a:cubicBezTo>
                  <a:cubicBezTo>
                    <a:pt x="1768" y="189"/>
                    <a:pt x="1668" y="56"/>
                    <a:pt x="1501" y="23"/>
                  </a:cubicBezTo>
                  <a:cubicBezTo>
                    <a:pt x="1418" y="9"/>
                    <a:pt x="1335" y="1"/>
                    <a:pt x="1252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8"/>
            <p:cNvSpPr/>
            <p:nvPr/>
          </p:nvSpPr>
          <p:spPr>
            <a:xfrm>
              <a:off x="2325175" y="1431775"/>
              <a:ext cx="53375" cy="55075"/>
            </a:xfrm>
            <a:custGeom>
              <a:avLst/>
              <a:gdLst/>
              <a:ahLst/>
              <a:cxnLst/>
              <a:rect l="l" t="t" r="r" b="b"/>
              <a:pathLst>
                <a:path w="2135" h="2203" extrusionOk="0">
                  <a:moveTo>
                    <a:pt x="1205" y="1"/>
                  </a:moveTo>
                  <a:cubicBezTo>
                    <a:pt x="1148" y="1"/>
                    <a:pt x="1091" y="7"/>
                    <a:pt x="1034" y="22"/>
                  </a:cubicBezTo>
                  <a:cubicBezTo>
                    <a:pt x="734" y="122"/>
                    <a:pt x="500" y="355"/>
                    <a:pt x="434" y="655"/>
                  </a:cubicBezTo>
                  <a:cubicBezTo>
                    <a:pt x="367" y="755"/>
                    <a:pt x="300" y="889"/>
                    <a:pt x="300" y="1022"/>
                  </a:cubicBezTo>
                  <a:cubicBezTo>
                    <a:pt x="300" y="1056"/>
                    <a:pt x="334" y="1089"/>
                    <a:pt x="334" y="1122"/>
                  </a:cubicBezTo>
                  <a:cubicBezTo>
                    <a:pt x="200" y="1156"/>
                    <a:pt x="100" y="1222"/>
                    <a:pt x="67" y="1356"/>
                  </a:cubicBezTo>
                  <a:cubicBezTo>
                    <a:pt x="0" y="1489"/>
                    <a:pt x="0" y="1623"/>
                    <a:pt x="67" y="1723"/>
                  </a:cubicBezTo>
                  <a:cubicBezTo>
                    <a:pt x="134" y="1789"/>
                    <a:pt x="167" y="1856"/>
                    <a:pt x="234" y="1923"/>
                  </a:cubicBezTo>
                  <a:cubicBezTo>
                    <a:pt x="267" y="1956"/>
                    <a:pt x="267" y="1990"/>
                    <a:pt x="300" y="1990"/>
                  </a:cubicBezTo>
                  <a:cubicBezTo>
                    <a:pt x="438" y="2128"/>
                    <a:pt x="640" y="2202"/>
                    <a:pt x="840" y="2202"/>
                  </a:cubicBezTo>
                  <a:cubicBezTo>
                    <a:pt x="929" y="2202"/>
                    <a:pt x="1018" y="2187"/>
                    <a:pt x="1101" y="2156"/>
                  </a:cubicBezTo>
                  <a:lnTo>
                    <a:pt x="1134" y="2156"/>
                  </a:lnTo>
                  <a:cubicBezTo>
                    <a:pt x="1434" y="2090"/>
                    <a:pt x="1735" y="1956"/>
                    <a:pt x="1868" y="1656"/>
                  </a:cubicBezTo>
                  <a:cubicBezTo>
                    <a:pt x="1901" y="1589"/>
                    <a:pt x="1901" y="1523"/>
                    <a:pt x="1901" y="1456"/>
                  </a:cubicBezTo>
                  <a:cubicBezTo>
                    <a:pt x="2035" y="1289"/>
                    <a:pt x="2135" y="1056"/>
                    <a:pt x="2102" y="855"/>
                  </a:cubicBezTo>
                  <a:cubicBezTo>
                    <a:pt x="2068" y="622"/>
                    <a:pt x="1968" y="388"/>
                    <a:pt x="1768" y="222"/>
                  </a:cubicBezTo>
                  <a:cubicBezTo>
                    <a:pt x="1611" y="91"/>
                    <a:pt x="1412" y="1"/>
                    <a:pt x="120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8"/>
            <p:cNvSpPr/>
            <p:nvPr/>
          </p:nvSpPr>
          <p:spPr>
            <a:xfrm>
              <a:off x="2163375" y="1686325"/>
              <a:ext cx="47575" cy="67075"/>
            </a:xfrm>
            <a:custGeom>
              <a:avLst/>
              <a:gdLst/>
              <a:ahLst/>
              <a:cxnLst/>
              <a:rect l="l" t="t" r="r" b="b"/>
              <a:pathLst>
                <a:path w="1903" h="2683" extrusionOk="0">
                  <a:moveTo>
                    <a:pt x="945" y="1"/>
                  </a:moveTo>
                  <a:cubicBezTo>
                    <a:pt x="811" y="1"/>
                    <a:pt x="678" y="35"/>
                    <a:pt x="568" y="114"/>
                  </a:cubicBezTo>
                  <a:cubicBezTo>
                    <a:pt x="301" y="280"/>
                    <a:pt x="168" y="581"/>
                    <a:pt x="101" y="847"/>
                  </a:cubicBezTo>
                  <a:cubicBezTo>
                    <a:pt x="1" y="1148"/>
                    <a:pt x="1" y="1481"/>
                    <a:pt x="34" y="1815"/>
                  </a:cubicBezTo>
                  <a:cubicBezTo>
                    <a:pt x="34" y="1881"/>
                    <a:pt x="34" y="1915"/>
                    <a:pt x="34" y="1982"/>
                  </a:cubicBezTo>
                  <a:cubicBezTo>
                    <a:pt x="34" y="2082"/>
                    <a:pt x="68" y="2182"/>
                    <a:pt x="134" y="2248"/>
                  </a:cubicBezTo>
                  <a:cubicBezTo>
                    <a:pt x="134" y="2282"/>
                    <a:pt x="134" y="2348"/>
                    <a:pt x="168" y="2382"/>
                  </a:cubicBezTo>
                  <a:cubicBezTo>
                    <a:pt x="234" y="2549"/>
                    <a:pt x="334" y="2649"/>
                    <a:pt x="501" y="2682"/>
                  </a:cubicBezTo>
                  <a:cubicBezTo>
                    <a:pt x="568" y="2682"/>
                    <a:pt x="668" y="2682"/>
                    <a:pt x="735" y="2649"/>
                  </a:cubicBezTo>
                  <a:cubicBezTo>
                    <a:pt x="868" y="2649"/>
                    <a:pt x="1002" y="2615"/>
                    <a:pt x="1135" y="2549"/>
                  </a:cubicBezTo>
                  <a:cubicBezTo>
                    <a:pt x="1535" y="2348"/>
                    <a:pt x="1702" y="1881"/>
                    <a:pt x="1802" y="1481"/>
                  </a:cubicBezTo>
                  <a:cubicBezTo>
                    <a:pt x="1869" y="1281"/>
                    <a:pt x="1902" y="1114"/>
                    <a:pt x="1869" y="914"/>
                  </a:cubicBezTo>
                  <a:cubicBezTo>
                    <a:pt x="1835" y="847"/>
                    <a:pt x="1835" y="747"/>
                    <a:pt x="1802" y="681"/>
                  </a:cubicBezTo>
                  <a:cubicBezTo>
                    <a:pt x="1735" y="447"/>
                    <a:pt x="1602" y="247"/>
                    <a:pt x="1368" y="114"/>
                  </a:cubicBezTo>
                  <a:cubicBezTo>
                    <a:pt x="1245" y="43"/>
                    <a:pt x="1094" y="1"/>
                    <a:pt x="94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8"/>
            <p:cNvSpPr/>
            <p:nvPr/>
          </p:nvSpPr>
          <p:spPr>
            <a:xfrm>
              <a:off x="2240100" y="1567400"/>
              <a:ext cx="50900" cy="50400"/>
            </a:xfrm>
            <a:custGeom>
              <a:avLst/>
              <a:gdLst/>
              <a:ahLst/>
              <a:cxnLst/>
              <a:rect l="l" t="t" r="r" b="b"/>
              <a:pathLst>
                <a:path w="2036" h="2016" extrusionOk="0">
                  <a:moveTo>
                    <a:pt x="1001" y="0"/>
                  </a:moveTo>
                  <a:cubicBezTo>
                    <a:pt x="701" y="0"/>
                    <a:pt x="434" y="100"/>
                    <a:pt x="268" y="334"/>
                  </a:cubicBezTo>
                  <a:cubicBezTo>
                    <a:pt x="167" y="467"/>
                    <a:pt x="67" y="601"/>
                    <a:pt x="34" y="734"/>
                  </a:cubicBezTo>
                  <a:cubicBezTo>
                    <a:pt x="1" y="901"/>
                    <a:pt x="1" y="1034"/>
                    <a:pt x="34" y="1201"/>
                  </a:cubicBezTo>
                  <a:cubicBezTo>
                    <a:pt x="67" y="1335"/>
                    <a:pt x="101" y="1468"/>
                    <a:pt x="167" y="1568"/>
                  </a:cubicBezTo>
                  <a:cubicBezTo>
                    <a:pt x="234" y="1635"/>
                    <a:pt x="268" y="1702"/>
                    <a:pt x="334" y="1768"/>
                  </a:cubicBezTo>
                  <a:cubicBezTo>
                    <a:pt x="434" y="1835"/>
                    <a:pt x="534" y="1902"/>
                    <a:pt x="668" y="1935"/>
                  </a:cubicBezTo>
                  <a:cubicBezTo>
                    <a:pt x="775" y="1988"/>
                    <a:pt x="903" y="2015"/>
                    <a:pt x="1033" y="2015"/>
                  </a:cubicBezTo>
                  <a:cubicBezTo>
                    <a:pt x="1228" y="2015"/>
                    <a:pt x="1428" y="1955"/>
                    <a:pt x="1568" y="1835"/>
                  </a:cubicBezTo>
                  <a:cubicBezTo>
                    <a:pt x="1669" y="1768"/>
                    <a:pt x="1735" y="1702"/>
                    <a:pt x="1769" y="1568"/>
                  </a:cubicBezTo>
                  <a:cubicBezTo>
                    <a:pt x="1802" y="1501"/>
                    <a:pt x="1802" y="1435"/>
                    <a:pt x="1769" y="1368"/>
                  </a:cubicBezTo>
                  <a:cubicBezTo>
                    <a:pt x="1869" y="1235"/>
                    <a:pt x="1935" y="1068"/>
                    <a:pt x="2002" y="901"/>
                  </a:cubicBezTo>
                  <a:cubicBezTo>
                    <a:pt x="2035" y="834"/>
                    <a:pt x="2002" y="668"/>
                    <a:pt x="1969" y="601"/>
                  </a:cubicBezTo>
                  <a:cubicBezTo>
                    <a:pt x="1935" y="567"/>
                    <a:pt x="1902" y="534"/>
                    <a:pt x="1902" y="501"/>
                  </a:cubicBezTo>
                  <a:cubicBezTo>
                    <a:pt x="1869" y="501"/>
                    <a:pt x="1869" y="501"/>
                    <a:pt x="1869" y="467"/>
                  </a:cubicBezTo>
                  <a:cubicBezTo>
                    <a:pt x="1835" y="401"/>
                    <a:pt x="1769" y="334"/>
                    <a:pt x="1735" y="301"/>
                  </a:cubicBezTo>
                  <a:cubicBezTo>
                    <a:pt x="1535" y="100"/>
                    <a:pt x="1268" y="0"/>
                    <a:pt x="100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8"/>
            <p:cNvSpPr/>
            <p:nvPr/>
          </p:nvSpPr>
          <p:spPr>
            <a:xfrm>
              <a:off x="2061650" y="1812350"/>
              <a:ext cx="41725" cy="61950"/>
            </a:xfrm>
            <a:custGeom>
              <a:avLst/>
              <a:gdLst/>
              <a:ahLst/>
              <a:cxnLst/>
              <a:rect l="l" t="t" r="r" b="b"/>
              <a:pathLst>
                <a:path w="1669" h="2478" extrusionOk="0">
                  <a:moveTo>
                    <a:pt x="882" y="1"/>
                  </a:moveTo>
                  <a:cubicBezTo>
                    <a:pt x="746" y="1"/>
                    <a:pt x="617" y="66"/>
                    <a:pt x="534" y="176"/>
                  </a:cubicBezTo>
                  <a:cubicBezTo>
                    <a:pt x="434" y="243"/>
                    <a:pt x="334" y="310"/>
                    <a:pt x="300" y="443"/>
                  </a:cubicBezTo>
                  <a:cubicBezTo>
                    <a:pt x="200" y="576"/>
                    <a:pt x="200" y="743"/>
                    <a:pt x="167" y="877"/>
                  </a:cubicBezTo>
                  <a:cubicBezTo>
                    <a:pt x="167" y="910"/>
                    <a:pt x="167" y="910"/>
                    <a:pt x="134" y="943"/>
                  </a:cubicBezTo>
                  <a:cubicBezTo>
                    <a:pt x="67" y="1110"/>
                    <a:pt x="34" y="1344"/>
                    <a:pt x="67" y="1544"/>
                  </a:cubicBezTo>
                  <a:cubicBezTo>
                    <a:pt x="67" y="1544"/>
                    <a:pt x="100" y="1544"/>
                    <a:pt x="100" y="1577"/>
                  </a:cubicBezTo>
                  <a:cubicBezTo>
                    <a:pt x="67" y="1744"/>
                    <a:pt x="34" y="1911"/>
                    <a:pt x="34" y="2078"/>
                  </a:cubicBezTo>
                  <a:cubicBezTo>
                    <a:pt x="0" y="2144"/>
                    <a:pt x="67" y="2278"/>
                    <a:pt x="134" y="2344"/>
                  </a:cubicBezTo>
                  <a:cubicBezTo>
                    <a:pt x="234" y="2411"/>
                    <a:pt x="334" y="2478"/>
                    <a:pt x="434" y="2478"/>
                  </a:cubicBezTo>
                  <a:cubicBezTo>
                    <a:pt x="534" y="2478"/>
                    <a:pt x="634" y="2444"/>
                    <a:pt x="734" y="2378"/>
                  </a:cubicBezTo>
                  <a:cubicBezTo>
                    <a:pt x="801" y="2378"/>
                    <a:pt x="901" y="2344"/>
                    <a:pt x="968" y="2311"/>
                  </a:cubicBezTo>
                  <a:cubicBezTo>
                    <a:pt x="1435" y="2078"/>
                    <a:pt x="1668" y="1510"/>
                    <a:pt x="1635" y="977"/>
                  </a:cubicBezTo>
                  <a:cubicBezTo>
                    <a:pt x="1635" y="877"/>
                    <a:pt x="1635" y="743"/>
                    <a:pt x="1601" y="643"/>
                  </a:cubicBezTo>
                  <a:cubicBezTo>
                    <a:pt x="1535" y="443"/>
                    <a:pt x="1368" y="243"/>
                    <a:pt x="1168" y="143"/>
                  </a:cubicBezTo>
                  <a:cubicBezTo>
                    <a:pt x="1101" y="76"/>
                    <a:pt x="1034" y="43"/>
                    <a:pt x="968" y="9"/>
                  </a:cubicBezTo>
                  <a:cubicBezTo>
                    <a:pt x="939" y="4"/>
                    <a:pt x="910" y="1"/>
                    <a:pt x="882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8"/>
            <p:cNvSpPr/>
            <p:nvPr/>
          </p:nvSpPr>
          <p:spPr>
            <a:xfrm>
              <a:off x="1925725" y="1904000"/>
              <a:ext cx="57550" cy="48700"/>
            </a:xfrm>
            <a:custGeom>
              <a:avLst/>
              <a:gdLst/>
              <a:ahLst/>
              <a:cxnLst/>
              <a:rect l="l" t="t" r="r" b="b"/>
              <a:pathLst>
                <a:path w="2302" h="1948" extrusionOk="0">
                  <a:moveTo>
                    <a:pt x="1250" y="0"/>
                  </a:moveTo>
                  <a:cubicBezTo>
                    <a:pt x="987" y="0"/>
                    <a:pt x="721" y="104"/>
                    <a:pt x="534" y="313"/>
                  </a:cubicBezTo>
                  <a:cubicBezTo>
                    <a:pt x="434" y="346"/>
                    <a:pt x="334" y="380"/>
                    <a:pt x="234" y="413"/>
                  </a:cubicBezTo>
                  <a:cubicBezTo>
                    <a:pt x="167" y="446"/>
                    <a:pt x="100" y="546"/>
                    <a:pt x="67" y="613"/>
                  </a:cubicBezTo>
                  <a:cubicBezTo>
                    <a:pt x="67" y="680"/>
                    <a:pt x="33" y="713"/>
                    <a:pt x="33" y="780"/>
                  </a:cubicBezTo>
                  <a:cubicBezTo>
                    <a:pt x="33" y="813"/>
                    <a:pt x="33" y="813"/>
                    <a:pt x="33" y="880"/>
                  </a:cubicBezTo>
                  <a:cubicBezTo>
                    <a:pt x="0" y="1180"/>
                    <a:pt x="167" y="1447"/>
                    <a:pt x="434" y="1614"/>
                  </a:cubicBezTo>
                  <a:cubicBezTo>
                    <a:pt x="434" y="1647"/>
                    <a:pt x="467" y="1714"/>
                    <a:pt x="500" y="1747"/>
                  </a:cubicBezTo>
                  <a:cubicBezTo>
                    <a:pt x="567" y="1847"/>
                    <a:pt x="634" y="1914"/>
                    <a:pt x="734" y="1947"/>
                  </a:cubicBezTo>
                  <a:cubicBezTo>
                    <a:pt x="834" y="1947"/>
                    <a:pt x="967" y="1947"/>
                    <a:pt x="1067" y="1881"/>
                  </a:cubicBezTo>
                  <a:cubicBezTo>
                    <a:pt x="1101" y="1881"/>
                    <a:pt x="1134" y="1847"/>
                    <a:pt x="1168" y="1814"/>
                  </a:cubicBezTo>
                  <a:cubicBezTo>
                    <a:pt x="1301" y="1814"/>
                    <a:pt x="1468" y="1781"/>
                    <a:pt x="1601" y="1714"/>
                  </a:cubicBezTo>
                  <a:cubicBezTo>
                    <a:pt x="1668" y="1681"/>
                    <a:pt x="1735" y="1647"/>
                    <a:pt x="1768" y="1581"/>
                  </a:cubicBezTo>
                  <a:cubicBezTo>
                    <a:pt x="1868" y="1514"/>
                    <a:pt x="2001" y="1447"/>
                    <a:pt x="2102" y="1380"/>
                  </a:cubicBezTo>
                  <a:cubicBezTo>
                    <a:pt x="2202" y="1314"/>
                    <a:pt x="2268" y="1214"/>
                    <a:pt x="2302" y="1080"/>
                  </a:cubicBezTo>
                  <a:cubicBezTo>
                    <a:pt x="2302" y="947"/>
                    <a:pt x="2268" y="813"/>
                    <a:pt x="2202" y="713"/>
                  </a:cubicBezTo>
                  <a:cubicBezTo>
                    <a:pt x="2168" y="713"/>
                    <a:pt x="2135" y="680"/>
                    <a:pt x="2102" y="680"/>
                  </a:cubicBezTo>
                  <a:cubicBezTo>
                    <a:pt x="2102" y="646"/>
                    <a:pt x="2102" y="646"/>
                    <a:pt x="2102" y="613"/>
                  </a:cubicBezTo>
                  <a:cubicBezTo>
                    <a:pt x="2068" y="413"/>
                    <a:pt x="1901" y="213"/>
                    <a:pt x="1701" y="113"/>
                  </a:cubicBezTo>
                  <a:cubicBezTo>
                    <a:pt x="1564" y="38"/>
                    <a:pt x="1407" y="0"/>
                    <a:pt x="12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8"/>
            <p:cNvSpPr/>
            <p:nvPr/>
          </p:nvSpPr>
          <p:spPr>
            <a:xfrm>
              <a:off x="1844000" y="1935150"/>
              <a:ext cx="51725" cy="47675"/>
            </a:xfrm>
            <a:custGeom>
              <a:avLst/>
              <a:gdLst/>
              <a:ahLst/>
              <a:cxnLst/>
              <a:rect l="l" t="t" r="r" b="b"/>
              <a:pathLst>
                <a:path w="2069" h="1907" extrusionOk="0">
                  <a:moveTo>
                    <a:pt x="734" y="1"/>
                  </a:moveTo>
                  <a:cubicBezTo>
                    <a:pt x="600" y="1"/>
                    <a:pt x="467" y="34"/>
                    <a:pt x="334" y="68"/>
                  </a:cubicBezTo>
                  <a:cubicBezTo>
                    <a:pt x="234" y="101"/>
                    <a:pt x="133" y="168"/>
                    <a:pt x="67" y="268"/>
                  </a:cubicBezTo>
                  <a:cubicBezTo>
                    <a:pt x="33" y="301"/>
                    <a:pt x="33" y="368"/>
                    <a:pt x="33" y="435"/>
                  </a:cubicBezTo>
                  <a:cubicBezTo>
                    <a:pt x="0" y="501"/>
                    <a:pt x="0" y="601"/>
                    <a:pt x="0" y="701"/>
                  </a:cubicBezTo>
                  <a:cubicBezTo>
                    <a:pt x="0" y="1002"/>
                    <a:pt x="133" y="1302"/>
                    <a:pt x="334" y="1535"/>
                  </a:cubicBezTo>
                  <a:cubicBezTo>
                    <a:pt x="547" y="1749"/>
                    <a:pt x="844" y="1907"/>
                    <a:pt x="1148" y="1907"/>
                  </a:cubicBezTo>
                  <a:cubicBezTo>
                    <a:pt x="1177" y="1907"/>
                    <a:pt x="1206" y="1905"/>
                    <a:pt x="1234" y="1902"/>
                  </a:cubicBezTo>
                  <a:cubicBezTo>
                    <a:pt x="1334" y="1902"/>
                    <a:pt x="1401" y="1869"/>
                    <a:pt x="1501" y="1836"/>
                  </a:cubicBezTo>
                  <a:cubicBezTo>
                    <a:pt x="1568" y="1769"/>
                    <a:pt x="1635" y="1702"/>
                    <a:pt x="1635" y="1602"/>
                  </a:cubicBezTo>
                  <a:cubicBezTo>
                    <a:pt x="1635" y="1569"/>
                    <a:pt x="1635" y="1535"/>
                    <a:pt x="1635" y="1502"/>
                  </a:cubicBezTo>
                  <a:cubicBezTo>
                    <a:pt x="1668" y="1502"/>
                    <a:pt x="1668" y="1502"/>
                    <a:pt x="1668" y="1469"/>
                  </a:cubicBezTo>
                  <a:cubicBezTo>
                    <a:pt x="1735" y="1469"/>
                    <a:pt x="1801" y="1435"/>
                    <a:pt x="1868" y="1402"/>
                  </a:cubicBezTo>
                  <a:cubicBezTo>
                    <a:pt x="2001" y="1302"/>
                    <a:pt x="2068" y="1135"/>
                    <a:pt x="2001" y="968"/>
                  </a:cubicBezTo>
                  <a:cubicBezTo>
                    <a:pt x="1868" y="401"/>
                    <a:pt x="1301" y="1"/>
                    <a:pt x="734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8"/>
            <p:cNvSpPr/>
            <p:nvPr/>
          </p:nvSpPr>
          <p:spPr>
            <a:xfrm>
              <a:off x="4625975" y="766775"/>
              <a:ext cx="48400" cy="45150"/>
            </a:xfrm>
            <a:custGeom>
              <a:avLst/>
              <a:gdLst/>
              <a:ahLst/>
              <a:cxnLst/>
              <a:rect l="l" t="t" r="r" b="b"/>
              <a:pathLst>
                <a:path w="1936" h="1806" extrusionOk="0">
                  <a:moveTo>
                    <a:pt x="954" y="1"/>
                  </a:moveTo>
                  <a:cubicBezTo>
                    <a:pt x="501" y="1"/>
                    <a:pt x="33" y="452"/>
                    <a:pt x="0" y="903"/>
                  </a:cubicBezTo>
                  <a:cubicBezTo>
                    <a:pt x="0" y="1370"/>
                    <a:pt x="401" y="1770"/>
                    <a:pt x="901" y="1804"/>
                  </a:cubicBezTo>
                  <a:cubicBezTo>
                    <a:pt x="922" y="1805"/>
                    <a:pt x="943" y="1806"/>
                    <a:pt x="963" y="1806"/>
                  </a:cubicBezTo>
                  <a:cubicBezTo>
                    <a:pt x="1471" y="1806"/>
                    <a:pt x="1903" y="1417"/>
                    <a:pt x="1935" y="936"/>
                  </a:cubicBezTo>
                  <a:cubicBezTo>
                    <a:pt x="1935" y="469"/>
                    <a:pt x="1468" y="2"/>
                    <a:pt x="1001" y="2"/>
                  </a:cubicBezTo>
                  <a:cubicBezTo>
                    <a:pt x="985" y="1"/>
                    <a:pt x="969" y="1"/>
                    <a:pt x="9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8"/>
            <p:cNvSpPr/>
            <p:nvPr/>
          </p:nvSpPr>
          <p:spPr>
            <a:xfrm>
              <a:off x="4633475" y="773500"/>
              <a:ext cx="40900" cy="38450"/>
            </a:xfrm>
            <a:custGeom>
              <a:avLst/>
              <a:gdLst/>
              <a:ahLst/>
              <a:cxnLst/>
              <a:rect l="l" t="t" r="r" b="b"/>
              <a:pathLst>
                <a:path w="1636" h="1538" extrusionOk="0">
                  <a:moveTo>
                    <a:pt x="835" y="0"/>
                  </a:moveTo>
                  <a:cubicBezTo>
                    <a:pt x="434" y="0"/>
                    <a:pt x="34" y="401"/>
                    <a:pt x="1" y="801"/>
                  </a:cubicBezTo>
                  <a:cubicBezTo>
                    <a:pt x="1" y="1168"/>
                    <a:pt x="334" y="1501"/>
                    <a:pt x="768" y="1535"/>
                  </a:cubicBezTo>
                  <a:cubicBezTo>
                    <a:pt x="788" y="1536"/>
                    <a:pt x="808" y="1537"/>
                    <a:pt x="828" y="1537"/>
                  </a:cubicBezTo>
                  <a:cubicBezTo>
                    <a:pt x="1238" y="1537"/>
                    <a:pt x="1603" y="1216"/>
                    <a:pt x="1635" y="834"/>
                  </a:cubicBezTo>
                  <a:cubicBezTo>
                    <a:pt x="1635" y="434"/>
                    <a:pt x="1268" y="34"/>
                    <a:pt x="835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8"/>
            <p:cNvSpPr/>
            <p:nvPr/>
          </p:nvSpPr>
          <p:spPr>
            <a:xfrm>
              <a:off x="4587625" y="654025"/>
              <a:ext cx="56725" cy="32775"/>
            </a:xfrm>
            <a:custGeom>
              <a:avLst/>
              <a:gdLst/>
              <a:ahLst/>
              <a:cxnLst/>
              <a:rect l="l" t="t" r="r" b="b"/>
              <a:pathLst>
                <a:path w="2269" h="1311" extrusionOk="0">
                  <a:moveTo>
                    <a:pt x="1193" y="0"/>
                  </a:moveTo>
                  <a:cubicBezTo>
                    <a:pt x="1053" y="0"/>
                    <a:pt x="904" y="50"/>
                    <a:pt x="734" y="143"/>
                  </a:cubicBezTo>
                  <a:cubicBezTo>
                    <a:pt x="500" y="309"/>
                    <a:pt x="300" y="510"/>
                    <a:pt x="167" y="743"/>
                  </a:cubicBezTo>
                  <a:cubicBezTo>
                    <a:pt x="0" y="1077"/>
                    <a:pt x="33" y="1177"/>
                    <a:pt x="400" y="1210"/>
                  </a:cubicBezTo>
                  <a:cubicBezTo>
                    <a:pt x="901" y="1243"/>
                    <a:pt x="1401" y="1277"/>
                    <a:pt x="1901" y="1310"/>
                  </a:cubicBezTo>
                  <a:lnTo>
                    <a:pt x="2068" y="1310"/>
                  </a:lnTo>
                  <a:cubicBezTo>
                    <a:pt x="2202" y="1277"/>
                    <a:pt x="2268" y="1177"/>
                    <a:pt x="2235" y="1043"/>
                  </a:cubicBezTo>
                  <a:cubicBezTo>
                    <a:pt x="2102" y="710"/>
                    <a:pt x="1935" y="410"/>
                    <a:pt x="1668" y="209"/>
                  </a:cubicBezTo>
                  <a:cubicBezTo>
                    <a:pt x="1507" y="66"/>
                    <a:pt x="1356" y="0"/>
                    <a:pt x="119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C460A46-3725-8384-AC46-CDA2B66CB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25" y="1471725"/>
            <a:ext cx="3509070" cy="29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0" name="Google Shape;3260;p52"/>
          <p:cNvSpPr/>
          <p:nvPr/>
        </p:nvSpPr>
        <p:spPr>
          <a:xfrm rot="-172372">
            <a:off x="5566387" y="3156074"/>
            <a:ext cx="3713879" cy="2751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1" name="Google Shape;3261;p52"/>
          <p:cNvSpPr/>
          <p:nvPr/>
        </p:nvSpPr>
        <p:spPr>
          <a:xfrm>
            <a:off x="3354532" y="3731524"/>
            <a:ext cx="1308792" cy="1928479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52"/>
          <p:cNvSpPr/>
          <p:nvPr/>
        </p:nvSpPr>
        <p:spPr>
          <a:xfrm>
            <a:off x="4562871" y="3669222"/>
            <a:ext cx="817236" cy="2003998"/>
          </a:xfrm>
          <a:custGeom>
            <a:avLst/>
            <a:gdLst/>
            <a:ahLst/>
            <a:cxnLst/>
            <a:rect l="l" t="t" r="r" b="b"/>
            <a:pathLst>
              <a:path w="50276" h="123285" extrusionOk="0">
                <a:moveTo>
                  <a:pt x="25473" y="0"/>
                </a:moveTo>
                <a:cubicBezTo>
                  <a:pt x="25473" y="0"/>
                  <a:pt x="25229" y="6292"/>
                  <a:pt x="24378" y="10730"/>
                </a:cubicBezTo>
                <a:cubicBezTo>
                  <a:pt x="23588" y="15016"/>
                  <a:pt x="22707" y="17934"/>
                  <a:pt x="23892" y="21855"/>
                </a:cubicBezTo>
                <a:cubicBezTo>
                  <a:pt x="23922" y="22007"/>
                  <a:pt x="23983" y="22159"/>
                  <a:pt x="24044" y="22311"/>
                </a:cubicBezTo>
                <a:cubicBezTo>
                  <a:pt x="24682" y="24256"/>
                  <a:pt x="25685" y="25897"/>
                  <a:pt x="26597" y="27083"/>
                </a:cubicBezTo>
                <a:cubicBezTo>
                  <a:pt x="26992" y="27630"/>
                  <a:pt x="27357" y="28055"/>
                  <a:pt x="27661" y="28420"/>
                </a:cubicBezTo>
                <a:cubicBezTo>
                  <a:pt x="27691" y="28420"/>
                  <a:pt x="27722" y="28451"/>
                  <a:pt x="27722" y="28481"/>
                </a:cubicBezTo>
                <a:cubicBezTo>
                  <a:pt x="27387" y="29666"/>
                  <a:pt x="27053" y="30913"/>
                  <a:pt x="26749" y="32159"/>
                </a:cubicBezTo>
                <a:cubicBezTo>
                  <a:pt x="26080" y="34955"/>
                  <a:pt x="25473" y="37843"/>
                  <a:pt x="24986" y="40852"/>
                </a:cubicBezTo>
                <a:cubicBezTo>
                  <a:pt x="24956" y="41004"/>
                  <a:pt x="24925" y="41125"/>
                  <a:pt x="24895" y="41277"/>
                </a:cubicBezTo>
                <a:cubicBezTo>
                  <a:pt x="24865" y="41490"/>
                  <a:pt x="24834" y="41673"/>
                  <a:pt x="24804" y="41885"/>
                </a:cubicBezTo>
                <a:cubicBezTo>
                  <a:pt x="24773" y="42129"/>
                  <a:pt x="24713" y="42372"/>
                  <a:pt x="24682" y="42615"/>
                </a:cubicBezTo>
                <a:cubicBezTo>
                  <a:pt x="24591" y="42372"/>
                  <a:pt x="24500" y="42098"/>
                  <a:pt x="24378" y="41855"/>
                </a:cubicBezTo>
                <a:cubicBezTo>
                  <a:pt x="24318" y="41673"/>
                  <a:pt x="24226" y="41460"/>
                  <a:pt x="24166" y="41277"/>
                </a:cubicBezTo>
                <a:cubicBezTo>
                  <a:pt x="24105" y="41156"/>
                  <a:pt x="24044" y="41065"/>
                  <a:pt x="23983" y="40943"/>
                </a:cubicBezTo>
                <a:cubicBezTo>
                  <a:pt x="23922" y="40791"/>
                  <a:pt x="23862" y="40639"/>
                  <a:pt x="23801" y="40518"/>
                </a:cubicBezTo>
                <a:cubicBezTo>
                  <a:pt x="21400" y="35593"/>
                  <a:pt x="17114" y="30882"/>
                  <a:pt x="15412" y="30092"/>
                </a:cubicBezTo>
                <a:cubicBezTo>
                  <a:pt x="13345" y="29089"/>
                  <a:pt x="9849" y="23162"/>
                  <a:pt x="9728" y="22949"/>
                </a:cubicBezTo>
                <a:lnTo>
                  <a:pt x="9728" y="22949"/>
                </a:lnTo>
                <a:cubicBezTo>
                  <a:pt x="9758" y="23192"/>
                  <a:pt x="10670" y="28754"/>
                  <a:pt x="12402" y="33679"/>
                </a:cubicBezTo>
                <a:cubicBezTo>
                  <a:pt x="13223" y="36049"/>
                  <a:pt x="14257" y="38268"/>
                  <a:pt x="15472" y="39727"/>
                </a:cubicBezTo>
                <a:cubicBezTo>
                  <a:pt x="17934" y="42645"/>
                  <a:pt x="21248" y="43618"/>
                  <a:pt x="23284" y="43952"/>
                </a:cubicBezTo>
                <a:cubicBezTo>
                  <a:pt x="23770" y="44013"/>
                  <a:pt x="24166" y="44074"/>
                  <a:pt x="24470" y="44074"/>
                </a:cubicBezTo>
                <a:cubicBezTo>
                  <a:pt x="24014" y="47113"/>
                  <a:pt x="23649" y="50183"/>
                  <a:pt x="23345" y="53314"/>
                </a:cubicBezTo>
                <a:cubicBezTo>
                  <a:pt x="23345" y="53375"/>
                  <a:pt x="23314" y="53466"/>
                  <a:pt x="23314" y="53527"/>
                </a:cubicBezTo>
                <a:cubicBezTo>
                  <a:pt x="23314" y="53588"/>
                  <a:pt x="23314" y="53648"/>
                  <a:pt x="23314" y="53709"/>
                </a:cubicBezTo>
                <a:cubicBezTo>
                  <a:pt x="23284" y="54013"/>
                  <a:pt x="23254" y="54317"/>
                  <a:pt x="23223" y="54621"/>
                </a:cubicBezTo>
                <a:cubicBezTo>
                  <a:pt x="22950" y="54378"/>
                  <a:pt x="22646" y="54074"/>
                  <a:pt x="22311" y="53770"/>
                </a:cubicBezTo>
                <a:cubicBezTo>
                  <a:pt x="22281" y="53740"/>
                  <a:pt x="22251" y="53709"/>
                  <a:pt x="22220" y="53679"/>
                </a:cubicBezTo>
                <a:cubicBezTo>
                  <a:pt x="21886" y="53375"/>
                  <a:pt x="21552" y="53071"/>
                  <a:pt x="21156" y="52737"/>
                </a:cubicBezTo>
                <a:cubicBezTo>
                  <a:pt x="19545" y="51338"/>
                  <a:pt x="17478" y="49819"/>
                  <a:pt x="15655" y="49180"/>
                </a:cubicBezTo>
                <a:cubicBezTo>
                  <a:pt x="13497" y="48420"/>
                  <a:pt x="12889" y="46536"/>
                  <a:pt x="12281" y="44651"/>
                </a:cubicBezTo>
                <a:cubicBezTo>
                  <a:pt x="12038" y="43922"/>
                  <a:pt x="11794" y="43192"/>
                  <a:pt x="11430" y="42554"/>
                </a:cubicBezTo>
                <a:cubicBezTo>
                  <a:pt x="11126" y="41977"/>
                  <a:pt x="10761" y="41490"/>
                  <a:pt x="10244" y="41125"/>
                </a:cubicBezTo>
                <a:cubicBezTo>
                  <a:pt x="7691" y="39241"/>
                  <a:pt x="4166" y="37205"/>
                  <a:pt x="4165" y="37204"/>
                </a:cubicBezTo>
                <a:lnTo>
                  <a:pt x="4165" y="37204"/>
                </a:lnTo>
                <a:cubicBezTo>
                  <a:pt x="4165" y="37205"/>
                  <a:pt x="4439" y="40366"/>
                  <a:pt x="5715" y="44104"/>
                </a:cubicBezTo>
                <a:cubicBezTo>
                  <a:pt x="6901" y="47569"/>
                  <a:pt x="8968" y="51490"/>
                  <a:pt x="12463" y="53770"/>
                </a:cubicBezTo>
                <a:cubicBezTo>
                  <a:pt x="15709" y="55888"/>
                  <a:pt x="18380" y="56472"/>
                  <a:pt x="20343" y="56472"/>
                </a:cubicBezTo>
                <a:cubicBezTo>
                  <a:pt x="20972" y="56472"/>
                  <a:pt x="21528" y="56412"/>
                  <a:pt x="22007" y="56323"/>
                </a:cubicBezTo>
                <a:cubicBezTo>
                  <a:pt x="22433" y="56232"/>
                  <a:pt x="22798" y="56141"/>
                  <a:pt x="23102" y="56050"/>
                </a:cubicBezTo>
                <a:lnTo>
                  <a:pt x="23102" y="56050"/>
                </a:lnTo>
                <a:cubicBezTo>
                  <a:pt x="22646" y="61217"/>
                  <a:pt x="22372" y="66445"/>
                  <a:pt x="22220" y="71582"/>
                </a:cubicBezTo>
                <a:cubicBezTo>
                  <a:pt x="22220" y="71703"/>
                  <a:pt x="22220" y="71795"/>
                  <a:pt x="22220" y="71916"/>
                </a:cubicBezTo>
                <a:cubicBezTo>
                  <a:pt x="22190" y="71977"/>
                  <a:pt x="22190" y="72038"/>
                  <a:pt x="22190" y="72099"/>
                </a:cubicBezTo>
                <a:cubicBezTo>
                  <a:pt x="22159" y="72068"/>
                  <a:pt x="22129" y="72007"/>
                  <a:pt x="22099" y="71947"/>
                </a:cubicBezTo>
                <a:cubicBezTo>
                  <a:pt x="21886" y="71521"/>
                  <a:pt x="21612" y="71065"/>
                  <a:pt x="21308" y="70609"/>
                </a:cubicBezTo>
                <a:cubicBezTo>
                  <a:pt x="19941" y="68390"/>
                  <a:pt x="17934" y="65807"/>
                  <a:pt x="15685" y="64804"/>
                </a:cubicBezTo>
                <a:cubicBezTo>
                  <a:pt x="11460" y="62889"/>
                  <a:pt x="2737" y="57417"/>
                  <a:pt x="1156" y="54256"/>
                </a:cubicBezTo>
                <a:lnTo>
                  <a:pt x="1156" y="54256"/>
                </a:lnTo>
                <a:cubicBezTo>
                  <a:pt x="1156" y="54257"/>
                  <a:pt x="1673" y="57418"/>
                  <a:pt x="2767" y="60639"/>
                </a:cubicBezTo>
                <a:cubicBezTo>
                  <a:pt x="3588" y="63071"/>
                  <a:pt x="4743" y="65533"/>
                  <a:pt x="6293" y="66688"/>
                </a:cubicBezTo>
                <a:cubicBezTo>
                  <a:pt x="9849" y="69393"/>
                  <a:pt x="15047" y="71855"/>
                  <a:pt x="15928" y="72889"/>
                </a:cubicBezTo>
                <a:cubicBezTo>
                  <a:pt x="17225" y="74449"/>
                  <a:pt x="18458" y="74977"/>
                  <a:pt x="19732" y="74977"/>
                </a:cubicBezTo>
                <a:cubicBezTo>
                  <a:pt x="20219" y="74977"/>
                  <a:pt x="20712" y="74900"/>
                  <a:pt x="21217" y="74773"/>
                </a:cubicBezTo>
                <a:cubicBezTo>
                  <a:pt x="21521" y="74682"/>
                  <a:pt x="21825" y="74591"/>
                  <a:pt x="22129" y="74500"/>
                </a:cubicBezTo>
                <a:lnTo>
                  <a:pt x="22129" y="74500"/>
                </a:lnTo>
                <a:cubicBezTo>
                  <a:pt x="22038" y="79029"/>
                  <a:pt x="22038" y="83436"/>
                  <a:pt x="22099" y="87661"/>
                </a:cubicBezTo>
                <a:cubicBezTo>
                  <a:pt x="22099" y="87752"/>
                  <a:pt x="22099" y="87843"/>
                  <a:pt x="22099" y="87935"/>
                </a:cubicBezTo>
                <a:cubicBezTo>
                  <a:pt x="22099" y="87995"/>
                  <a:pt x="22099" y="88056"/>
                  <a:pt x="22099" y="88117"/>
                </a:cubicBezTo>
                <a:cubicBezTo>
                  <a:pt x="22099" y="88208"/>
                  <a:pt x="22099" y="88269"/>
                  <a:pt x="22099" y="88330"/>
                </a:cubicBezTo>
                <a:cubicBezTo>
                  <a:pt x="22099" y="88391"/>
                  <a:pt x="22099" y="88421"/>
                  <a:pt x="22099" y="88451"/>
                </a:cubicBezTo>
                <a:lnTo>
                  <a:pt x="22099" y="88482"/>
                </a:lnTo>
                <a:cubicBezTo>
                  <a:pt x="22099" y="88664"/>
                  <a:pt x="22129" y="88847"/>
                  <a:pt x="22129" y="89029"/>
                </a:cubicBezTo>
                <a:cubicBezTo>
                  <a:pt x="22007" y="88877"/>
                  <a:pt x="21916" y="88755"/>
                  <a:pt x="21795" y="88634"/>
                </a:cubicBezTo>
                <a:cubicBezTo>
                  <a:pt x="21764" y="88603"/>
                  <a:pt x="21764" y="88573"/>
                  <a:pt x="21734" y="88543"/>
                </a:cubicBezTo>
                <a:cubicBezTo>
                  <a:pt x="21582" y="88391"/>
                  <a:pt x="21430" y="88208"/>
                  <a:pt x="21278" y="87995"/>
                </a:cubicBezTo>
                <a:cubicBezTo>
                  <a:pt x="19606" y="86141"/>
                  <a:pt x="16871" y="83649"/>
                  <a:pt x="12980" y="81886"/>
                </a:cubicBezTo>
                <a:cubicBezTo>
                  <a:pt x="5959" y="78755"/>
                  <a:pt x="2554" y="78238"/>
                  <a:pt x="1" y="71886"/>
                </a:cubicBezTo>
                <a:lnTo>
                  <a:pt x="1" y="71886"/>
                </a:lnTo>
                <a:cubicBezTo>
                  <a:pt x="62" y="72099"/>
                  <a:pt x="518" y="74561"/>
                  <a:pt x="1642" y="77722"/>
                </a:cubicBezTo>
                <a:cubicBezTo>
                  <a:pt x="3796" y="83690"/>
                  <a:pt x="8298" y="92139"/>
                  <a:pt x="16679" y="92139"/>
                </a:cubicBezTo>
                <a:cubicBezTo>
                  <a:pt x="18116" y="92139"/>
                  <a:pt x="19666" y="91890"/>
                  <a:pt x="21339" y="91339"/>
                </a:cubicBezTo>
                <a:cubicBezTo>
                  <a:pt x="21582" y="91278"/>
                  <a:pt x="21795" y="91187"/>
                  <a:pt x="22038" y="91096"/>
                </a:cubicBezTo>
                <a:lnTo>
                  <a:pt x="22159" y="91096"/>
                </a:lnTo>
                <a:cubicBezTo>
                  <a:pt x="22190" y="93041"/>
                  <a:pt x="22251" y="94926"/>
                  <a:pt x="22311" y="96749"/>
                </a:cubicBezTo>
                <a:cubicBezTo>
                  <a:pt x="22403" y="99546"/>
                  <a:pt x="22524" y="102251"/>
                  <a:pt x="22676" y="104865"/>
                </a:cubicBezTo>
                <a:cubicBezTo>
                  <a:pt x="22676" y="104865"/>
                  <a:pt x="22676" y="104895"/>
                  <a:pt x="22676" y="104895"/>
                </a:cubicBezTo>
                <a:cubicBezTo>
                  <a:pt x="22676" y="104926"/>
                  <a:pt x="22676" y="104926"/>
                  <a:pt x="22676" y="104926"/>
                </a:cubicBezTo>
                <a:cubicBezTo>
                  <a:pt x="22707" y="105291"/>
                  <a:pt x="22707" y="105655"/>
                  <a:pt x="22737" y="105990"/>
                </a:cubicBezTo>
                <a:cubicBezTo>
                  <a:pt x="22555" y="105716"/>
                  <a:pt x="22311" y="105382"/>
                  <a:pt x="22068" y="105047"/>
                </a:cubicBezTo>
                <a:cubicBezTo>
                  <a:pt x="22038" y="104956"/>
                  <a:pt x="21977" y="104895"/>
                  <a:pt x="21916" y="104804"/>
                </a:cubicBezTo>
                <a:cubicBezTo>
                  <a:pt x="21795" y="104652"/>
                  <a:pt x="21673" y="104500"/>
                  <a:pt x="21582" y="104318"/>
                </a:cubicBezTo>
                <a:cubicBezTo>
                  <a:pt x="19758" y="101856"/>
                  <a:pt x="16901" y="98512"/>
                  <a:pt x="14348" y="97904"/>
                </a:cubicBezTo>
                <a:cubicBezTo>
                  <a:pt x="11308" y="97145"/>
                  <a:pt x="8877" y="96081"/>
                  <a:pt x="6992" y="94895"/>
                </a:cubicBezTo>
                <a:cubicBezTo>
                  <a:pt x="6384" y="94500"/>
                  <a:pt x="5837" y="94105"/>
                  <a:pt x="5351" y="93679"/>
                </a:cubicBezTo>
                <a:cubicBezTo>
                  <a:pt x="5259" y="93619"/>
                  <a:pt x="5168" y="93527"/>
                  <a:pt x="5077" y="93467"/>
                </a:cubicBezTo>
                <a:lnTo>
                  <a:pt x="5077" y="93467"/>
                </a:lnTo>
                <a:cubicBezTo>
                  <a:pt x="5077" y="93467"/>
                  <a:pt x="10510" y="107557"/>
                  <a:pt x="20533" y="107557"/>
                </a:cubicBezTo>
                <a:cubicBezTo>
                  <a:pt x="21034" y="107557"/>
                  <a:pt x="21545" y="107522"/>
                  <a:pt x="22068" y="107449"/>
                </a:cubicBezTo>
                <a:cubicBezTo>
                  <a:pt x="22311" y="107418"/>
                  <a:pt x="22555" y="107357"/>
                  <a:pt x="22798" y="107327"/>
                </a:cubicBezTo>
                <a:cubicBezTo>
                  <a:pt x="23011" y="110974"/>
                  <a:pt x="23254" y="114440"/>
                  <a:pt x="23497" y="117570"/>
                </a:cubicBezTo>
                <a:cubicBezTo>
                  <a:pt x="23497" y="117753"/>
                  <a:pt x="23497" y="117905"/>
                  <a:pt x="23527" y="118087"/>
                </a:cubicBezTo>
                <a:cubicBezTo>
                  <a:pt x="23558" y="118665"/>
                  <a:pt x="23618" y="119212"/>
                  <a:pt x="23649" y="119759"/>
                </a:cubicBezTo>
                <a:cubicBezTo>
                  <a:pt x="23466" y="119516"/>
                  <a:pt x="23193" y="119212"/>
                  <a:pt x="22889" y="118847"/>
                </a:cubicBezTo>
                <a:cubicBezTo>
                  <a:pt x="22767" y="118725"/>
                  <a:pt x="22646" y="118604"/>
                  <a:pt x="22524" y="118452"/>
                </a:cubicBezTo>
                <a:cubicBezTo>
                  <a:pt x="22433" y="118330"/>
                  <a:pt x="22311" y="118209"/>
                  <a:pt x="22190" y="118087"/>
                </a:cubicBezTo>
                <a:cubicBezTo>
                  <a:pt x="20579" y="116415"/>
                  <a:pt x="18086" y="114227"/>
                  <a:pt x="14925" y="112889"/>
                </a:cubicBezTo>
                <a:cubicBezTo>
                  <a:pt x="12646" y="111947"/>
                  <a:pt x="10518" y="111218"/>
                  <a:pt x="8785" y="110731"/>
                </a:cubicBezTo>
                <a:cubicBezTo>
                  <a:pt x="7418" y="110336"/>
                  <a:pt x="6293" y="110063"/>
                  <a:pt x="5503" y="109880"/>
                </a:cubicBezTo>
                <a:cubicBezTo>
                  <a:pt x="4804" y="109728"/>
                  <a:pt x="4378" y="109668"/>
                  <a:pt x="4378" y="109667"/>
                </a:cubicBezTo>
                <a:lnTo>
                  <a:pt x="4378" y="109667"/>
                </a:lnTo>
                <a:cubicBezTo>
                  <a:pt x="4378" y="109668"/>
                  <a:pt x="12617" y="121110"/>
                  <a:pt x="20768" y="121110"/>
                </a:cubicBezTo>
                <a:cubicBezTo>
                  <a:pt x="21528" y="121110"/>
                  <a:pt x="22288" y="121010"/>
                  <a:pt x="23041" y="120792"/>
                </a:cubicBezTo>
                <a:cubicBezTo>
                  <a:pt x="23193" y="120762"/>
                  <a:pt x="23345" y="120731"/>
                  <a:pt x="23466" y="120671"/>
                </a:cubicBezTo>
                <a:cubicBezTo>
                  <a:pt x="23558" y="120671"/>
                  <a:pt x="23649" y="120701"/>
                  <a:pt x="23740" y="120701"/>
                </a:cubicBezTo>
                <a:cubicBezTo>
                  <a:pt x="23801" y="121583"/>
                  <a:pt x="23862" y="122464"/>
                  <a:pt x="23953" y="123285"/>
                </a:cubicBezTo>
                <a:lnTo>
                  <a:pt x="25321" y="123285"/>
                </a:lnTo>
                <a:cubicBezTo>
                  <a:pt x="25229" y="122403"/>
                  <a:pt x="25169" y="121491"/>
                  <a:pt x="25077" y="120549"/>
                </a:cubicBezTo>
                <a:lnTo>
                  <a:pt x="25077" y="120549"/>
                </a:lnTo>
                <a:cubicBezTo>
                  <a:pt x="26005" y="120800"/>
                  <a:pt x="26924" y="120916"/>
                  <a:pt x="27832" y="120916"/>
                </a:cubicBezTo>
                <a:cubicBezTo>
                  <a:pt x="38020" y="120916"/>
                  <a:pt x="46692" y="106314"/>
                  <a:pt x="47753" y="104500"/>
                </a:cubicBezTo>
                <a:lnTo>
                  <a:pt x="47753" y="104500"/>
                </a:lnTo>
                <a:cubicBezTo>
                  <a:pt x="46263" y="107023"/>
                  <a:pt x="43801" y="108908"/>
                  <a:pt x="41035" y="110367"/>
                </a:cubicBezTo>
                <a:cubicBezTo>
                  <a:pt x="39455" y="111187"/>
                  <a:pt x="37783" y="111856"/>
                  <a:pt x="36141" y="112403"/>
                </a:cubicBezTo>
                <a:cubicBezTo>
                  <a:pt x="35138" y="112768"/>
                  <a:pt x="34135" y="113041"/>
                  <a:pt x="33193" y="113315"/>
                </a:cubicBezTo>
                <a:cubicBezTo>
                  <a:pt x="30579" y="114044"/>
                  <a:pt x="28330" y="115747"/>
                  <a:pt x="26688" y="117297"/>
                </a:cubicBezTo>
                <a:cubicBezTo>
                  <a:pt x="26202" y="117722"/>
                  <a:pt x="25807" y="118178"/>
                  <a:pt x="25442" y="118543"/>
                </a:cubicBezTo>
                <a:cubicBezTo>
                  <a:pt x="25260" y="118725"/>
                  <a:pt x="25108" y="118908"/>
                  <a:pt x="24986" y="119060"/>
                </a:cubicBezTo>
                <a:cubicBezTo>
                  <a:pt x="24956" y="118877"/>
                  <a:pt x="24956" y="118665"/>
                  <a:pt x="24925" y="118452"/>
                </a:cubicBezTo>
                <a:cubicBezTo>
                  <a:pt x="24895" y="118178"/>
                  <a:pt x="24895" y="117905"/>
                  <a:pt x="24865" y="117631"/>
                </a:cubicBezTo>
                <a:cubicBezTo>
                  <a:pt x="24834" y="117145"/>
                  <a:pt x="24773" y="116628"/>
                  <a:pt x="24743" y="116111"/>
                </a:cubicBezTo>
                <a:cubicBezTo>
                  <a:pt x="24530" y="113345"/>
                  <a:pt x="24348" y="110397"/>
                  <a:pt x="24166" y="107297"/>
                </a:cubicBezTo>
                <a:lnTo>
                  <a:pt x="24166" y="107297"/>
                </a:lnTo>
                <a:cubicBezTo>
                  <a:pt x="25098" y="107441"/>
                  <a:pt x="26002" y="107509"/>
                  <a:pt x="26876" y="107509"/>
                </a:cubicBezTo>
                <a:cubicBezTo>
                  <a:pt x="40703" y="107509"/>
                  <a:pt x="47249" y="90484"/>
                  <a:pt x="47449" y="89941"/>
                </a:cubicBezTo>
                <a:lnTo>
                  <a:pt x="47449" y="89941"/>
                </a:lnTo>
                <a:cubicBezTo>
                  <a:pt x="46598" y="91643"/>
                  <a:pt x="44956" y="93163"/>
                  <a:pt x="42950" y="94530"/>
                </a:cubicBezTo>
                <a:cubicBezTo>
                  <a:pt x="40944" y="95929"/>
                  <a:pt x="38573" y="97205"/>
                  <a:pt x="36293" y="98360"/>
                </a:cubicBezTo>
                <a:cubicBezTo>
                  <a:pt x="35047" y="98968"/>
                  <a:pt x="33831" y="99576"/>
                  <a:pt x="32707" y="100154"/>
                </a:cubicBezTo>
                <a:cubicBezTo>
                  <a:pt x="30944" y="101096"/>
                  <a:pt x="29302" y="102190"/>
                  <a:pt x="27935" y="103224"/>
                </a:cubicBezTo>
                <a:cubicBezTo>
                  <a:pt x="26992" y="103953"/>
                  <a:pt x="26141" y="104652"/>
                  <a:pt x="25473" y="105260"/>
                </a:cubicBezTo>
                <a:cubicBezTo>
                  <a:pt x="24925" y="105746"/>
                  <a:pt x="24470" y="106172"/>
                  <a:pt x="24135" y="106506"/>
                </a:cubicBezTo>
                <a:cubicBezTo>
                  <a:pt x="24105" y="106050"/>
                  <a:pt x="24074" y="105594"/>
                  <a:pt x="24044" y="105139"/>
                </a:cubicBezTo>
                <a:cubicBezTo>
                  <a:pt x="24044" y="104987"/>
                  <a:pt x="24044" y="104804"/>
                  <a:pt x="24014" y="104652"/>
                </a:cubicBezTo>
                <a:cubicBezTo>
                  <a:pt x="24014" y="104287"/>
                  <a:pt x="23983" y="103923"/>
                  <a:pt x="23983" y="103588"/>
                </a:cubicBezTo>
                <a:cubicBezTo>
                  <a:pt x="23862" y="101339"/>
                  <a:pt x="23770" y="99059"/>
                  <a:pt x="23679" y="96719"/>
                </a:cubicBezTo>
                <a:cubicBezTo>
                  <a:pt x="23618" y="94774"/>
                  <a:pt x="23558" y="92737"/>
                  <a:pt x="23527" y="90640"/>
                </a:cubicBezTo>
                <a:lnTo>
                  <a:pt x="23527" y="90640"/>
                </a:lnTo>
                <a:cubicBezTo>
                  <a:pt x="24443" y="90739"/>
                  <a:pt x="25333" y="90786"/>
                  <a:pt x="26196" y="90786"/>
                </a:cubicBezTo>
                <a:cubicBezTo>
                  <a:pt x="43412" y="90786"/>
                  <a:pt x="50275" y="72100"/>
                  <a:pt x="50275" y="72099"/>
                </a:cubicBezTo>
                <a:lnTo>
                  <a:pt x="50275" y="72099"/>
                </a:lnTo>
                <a:cubicBezTo>
                  <a:pt x="48816" y="74591"/>
                  <a:pt x="47205" y="76080"/>
                  <a:pt x="45503" y="77023"/>
                </a:cubicBezTo>
                <a:cubicBezTo>
                  <a:pt x="44044" y="77813"/>
                  <a:pt x="42555" y="78238"/>
                  <a:pt x="41035" y="78573"/>
                </a:cubicBezTo>
                <a:cubicBezTo>
                  <a:pt x="38360" y="79150"/>
                  <a:pt x="35625" y="79485"/>
                  <a:pt x="32980" y="81126"/>
                </a:cubicBezTo>
                <a:cubicBezTo>
                  <a:pt x="30214" y="82828"/>
                  <a:pt x="27783" y="84925"/>
                  <a:pt x="25959" y="86719"/>
                </a:cubicBezTo>
                <a:cubicBezTo>
                  <a:pt x="25290" y="87388"/>
                  <a:pt x="24713" y="87995"/>
                  <a:pt x="24196" y="88512"/>
                </a:cubicBezTo>
                <a:cubicBezTo>
                  <a:pt x="23953" y="88816"/>
                  <a:pt x="23710" y="89059"/>
                  <a:pt x="23497" y="89302"/>
                </a:cubicBezTo>
                <a:cubicBezTo>
                  <a:pt x="23497" y="89029"/>
                  <a:pt x="23466" y="88755"/>
                  <a:pt x="23466" y="88482"/>
                </a:cubicBezTo>
                <a:cubicBezTo>
                  <a:pt x="23466" y="88208"/>
                  <a:pt x="23466" y="87965"/>
                  <a:pt x="23466" y="87691"/>
                </a:cubicBezTo>
                <a:cubicBezTo>
                  <a:pt x="23466" y="87175"/>
                  <a:pt x="23466" y="86658"/>
                  <a:pt x="23436" y="86141"/>
                </a:cubicBezTo>
                <a:cubicBezTo>
                  <a:pt x="23406" y="82099"/>
                  <a:pt x="23406" y="77904"/>
                  <a:pt x="23527" y="73588"/>
                </a:cubicBezTo>
                <a:cubicBezTo>
                  <a:pt x="24096" y="73867"/>
                  <a:pt x="25339" y="74047"/>
                  <a:pt x="26793" y="74047"/>
                </a:cubicBezTo>
                <a:cubicBezTo>
                  <a:pt x="29304" y="74047"/>
                  <a:pt x="32445" y="73509"/>
                  <a:pt x="33831" y="72007"/>
                </a:cubicBezTo>
                <a:cubicBezTo>
                  <a:pt x="36020" y="69667"/>
                  <a:pt x="37783" y="72737"/>
                  <a:pt x="42950" y="66688"/>
                </a:cubicBezTo>
                <a:cubicBezTo>
                  <a:pt x="48148" y="60640"/>
                  <a:pt x="46507" y="53953"/>
                  <a:pt x="46506" y="53952"/>
                </a:cubicBezTo>
                <a:lnTo>
                  <a:pt x="46506" y="53952"/>
                </a:lnTo>
                <a:cubicBezTo>
                  <a:pt x="46294" y="54348"/>
                  <a:pt x="46081" y="54743"/>
                  <a:pt x="45868" y="55077"/>
                </a:cubicBezTo>
                <a:cubicBezTo>
                  <a:pt x="44318" y="57600"/>
                  <a:pt x="42646" y="59393"/>
                  <a:pt x="40944" y="60700"/>
                </a:cubicBezTo>
                <a:cubicBezTo>
                  <a:pt x="37114" y="63649"/>
                  <a:pt x="33132" y="64256"/>
                  <a:pt x="30397" y="65715"/>
                </a:cubicBezTo>
                <a:cubicBezTo>
                  <a:pt x="28421" y="66810"/>
                  <a:pt x="26719" y="68664"/>
                  <a:pt x="25533" y="70336"/>
                </a:cubicBezTo>
                <a:cubicBezTo>
                  <a:pt x="25169" y="70852"/>
                  <a:pt x="24834" y="71308"/>
                  <a:pt x="24561" y="71764"/>
                </a:cubicBezTo>
                <a:cubicBezTo>
                  <a:pt x="23983" y="72676"/>
                  <a:pt x="23618" y="73375"/>
                  <a:pt x="23527" y="73558"/>
                </a:cubicBezTo>
                <a:cubicBezTo>
                  <a:pt x="23527" y="72919"/>
                  <a:pt x="23558" y="72281"/>
                  <a:pt x="23588" y="71612"/>
                </a:cubicBezTo>
                <a:cubicBezTo>
                  <a:pt x="23588" y="71399"/>
                  <a:pt x="23588" y="71187"/>
                  <a:pt x="23588" y="70974"/>
                </a:cubicBezTo>
                <a:cubicBezTo>
                  <a:pt x="23618" y="70518"/>
                  <a:pt x="23618" y="70032"/>
                  <a:pt x="23649" y="69576"/>
                </a:cubicBezTo>
                <a:cubicBezTo>
                  <a:pt x="23801" y="65077"/>
                  <a:pt x="24074" y="60548"/>
                  <a:pt x="24439" y="56080"/>
                </a:cubicBezTo>
                <a:cubicBezTo>
                  <a:pt x="24866" y="56237"/>
                  <a:pt x="25592" y="56419"/>
                  <a:pt x="26710" y="56419"/>
                </a:cubicBezTo>
                <a:cubicBezTo>
                  <a:pt x="28617" y="56419"/>
                  <a:pt x="31667" y="55889"/>
                  <a:pt x="36324" y="53800"/>
                </a:cubicBezTo>
                <a:cubicBezTo>
                  <a:pt x="45655" y="49606"/>
                  <a:pt x="48057" y="39940"/>
                  <a:pt x="48117" y="39636"/>
                </a:cubicBezTo>
                <a:lnTo>
                  <a:pt x="48117" y="39636"/>
                </a:lnTo>
                <a:cubicBezTo>
                  <a:pt x="46841" y="41703"/>
                  <a:pt x="45534" y="43040"/>
                  <a:pt x="44257" y="43922"/>
                </a:cubicBezTo>
                <a:cubicBezTo>
                  <a:pt x="42920" y="44864"/>
                  <a:pt x="41582" y="45350"/>
                  <a:pt x="40245" y="45654"/>
                </a:cubicBezTo>
                <a:cubicBezTo>
                  <a:pt x="38178" y="46141"/>
                  <a:pt x="36172" y="46262"/>
                  <a:pt x="34166" y="47205"/>
                </a:cubicBezTo>
                <a:cubicBezTo>
                  <a:pt x="31916" y="48268"/>
                  <a:pt x="29424" y="50396"/>
                  <a:pt x="27418" y="52281"/>
                </a:cubicBezTo>
                <a:cubicBezTo>
                  <a:pt x="26719" y="52949"/>
                  <a:pt x="26050" y="53618"/>
                  <a:pt x="25533" y="54165"/>
                </a:cubicBezTo>
                <a:cubicBezTo>
                  <a:pt x="25108" y="54591"/>
                  <a:pt x="24773" y="54925"/>
                  <a:pt x="24530" y="55229"/>
                </a:cubicBezTo>
                <a:cubicBezTo>
                  <a:pt x="24561" y="54834"/>
                  <a:pt x="24591" y="54469"/>
                  <a:pt x="24621" y="54074"/>
                </a:cubicBezTo>
                <a:cubicBezTo>
                  <a:pt x="24652" y="53770"/>
                  <a:pt x="24682" y="53466"/>
                  <a:pt x="24713" y="53132"/>
                </a:cubicBezTo>
                <a:cubicBezTo>
                  <a:pt x="24773" y="52645"/>
                  <a:pt x="24834" y="52159"/>
                  <a:pt x="24865" y="51673"/>
                </a:cubicBezTo>
                <a:cubicBezTo>
                  <a:pt x="25138" y="49120"/>
                  <a:pt x="25473" y="46597"/>
                  <a:pt x="25837" y="44135"/>
                </a:cubicBezTo>
                <a:cubicBezTo>
                  <a:pt x="26131" y="44151"/>
                  <a:pt x="26462" y="44161"/>
                  <a:pt x="26826" y="44161"/>
                </a:cubicBezTo>
                <a:cubicBezTo>
                  <a:pt x="29857" y="44161"/>
                  <a:pt x="35238" y="43445"/>
                  <a:pt x="41370" y="39484"/>
                </a:cubicBezTo>
                <a:cubicBezTo>
                  <a:pt x="46324" y="36262"/>
                  <a:pt x="46476" y="30153"/>
                  <a:pt x="46476" y="30153"/>
                </a:cubicBezTo>
                <a:lnTo>
                  <a:pt x="46476" y="30153"/>
                </a:lnTo>
                <a:cubicBezTo>
                  <a:pt x="46050" y="30244"/>
                  <a:pt x="45625" y="30335"/>
                  <a:pt x="45199" y="30426"/>
                </a:cubicBezTo>
                <a:cubicBezTo>
                  <a:pt x="44531" y="30609"/>
                  <a:pt x="43862" y="30821"/>
                  <a:pt x="43193" y="31065"/>
                </a:cubicBezTo>
                <a:cubicBezTo>
                  <a:pt x="38056" y="32979"/>
                  <a:pt x="32920" y="36961"/>
                  <a:pt x="31825" y="38694"/>
                </a:cubicBezTo>
                <a:cubicBezTo>
                  <a:pt x="31795" y="38724"/>
                  <a:pt x="31764" y="38755"/>
                  <a:pt x="31764" y="38785"/>
                </a:cubicBezTo>
                <a:cubicBezTo>
                  <a:pt x="31248" y="39697"/>
                  <a:pt x="29667" y="40822"/>
                  <a:pt x="28087" y="41794"/>
                </a:cubicBezTo>
                <a:cubicBezTo>
                  <a:pt x="27357" y="42250"/>
                  <a:pt x="26628" y="42676"/>
                  <a:pt x="26020" y="43010"/>
                </a:cubicBezTo>
                <a:cubicBezTo>
                  <a:pt x="26080" y="42645"/>
                  <a:pt x="26141" y="42280"/>
                  <a:pt x="26202" y="41916"/>
                </a:cubicBezTo>
                <a:cubicBezTo>
                  <a:pt x="26232" y="41551"/>
                  <a:pt x="26324" y="41156"/>
                  <a:pt x="26384" y="40791"/>
                </a:cubicBezTo>
                <a:cubicBezTo>
                  <a:pt x="26415" y="40518"/>
                  <a:pt x="26476" y="40244"/>
                  <a:pt x="26506" y="39970"/>
                </a:cubicBezTo>
                <a:cubicBezTo>
                  <a:pt x="27236" y="35989"/>
                  <a:pt x="28087" y="32159"/>
                  <a:pt x="29120" y="28602"/>
                </a:cubicBezTo>
                <a:cubicBezTo>
                  <a:pt x="29971" y="27235"/>
                  <a:pt x="31430" y="23952"/>
                  <a:pt x="30944" y="17782"/>
                </a:cubicBezTo>
                <a:cubicBezTo>
                  <a:pt x="30549" y="12766"/>
                  <a:pt x="28725" y="7508"/>
                  <a:pt x="27296" y="4012"/>
                </a:cubicBezTo>
                <a:cubicBezTo>
                  <a:pt x="26293" y="1550"/>
                  <a:pt x="25473" y="0"/>
                  <a:pt x="254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3" name="Google Shape;3263;p52"/>
          <p:cNvSpPr/>
          <p:nvPr/>
        </p:nvSpPr>
        <p:spPr>
          <a:xfrm flipH="1">
            <a:off x="-143808" y="3235187"/>
            <a:ext cx="3714059" cy="275161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6" name="Google Shape;3266;p52"/>
          <p:cNvGrpSpPr/>
          <p:nvPr/>
        </p:nvGrpSpPr>
        <p:grpSpPr>
          <a:xfrm rot="-2699737">
            <a:off x="2021965" y="4409627"/>
            <a:ext cx="1571870" cy="1838178"/>
            <a:chOff x="-2073475" y="3186500"/>
            <a:chExt cx="1699900" cy="1987900"/>
          </a:xfrm>
        </p:grpSpPr>
        <p:sp>
          <p:nvSpPr>
            <p:cNvPr id="3267" name="Google Shape;3267;p52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2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2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2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2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2" name="Google Shape;3272;p52"/>
          <p:cNvGrpSpPr/>
          <p:nvPr/>
        </p:nvGrpSpPr>
        <p:grpSpPr>
          <a:xfrm>
            <a:off x="3022082" y="4268107"/>
            <a:ext cx="1384299" cy="1999132"/>
            <a:chOff x="73975" y="3697900"/>
            <a:chExt cx="1497025" cy="2161925"/>
          </a:xfrm>
        </p:grpSpPr>
        <p:sp>
          <p:nvSpPr>
            <p:cNvPr id="3273" name="Google Shape;3273;p52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2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2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2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2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8" name="Google Shape;3278;p52"/>
          <p:cNvGrpSpPr/>
          <p:nvPr/>
        </p:nvGrpSpPr>
        <p:grpSpPr>
          <a:xfrm rot="899981" flipH="1">
            <a:off x="3758336" y="4293697"/>
            <a:ext cx="1972226" cy="1713083"/>
            <a:chOff x="2117325" y="3825425"/>
            <a:chExt cx="2133050" cy="1852775"/>
          </a:xfrm>
        </p:grpSpPr>
        <p:sp>
          <p:nvSpPr>
            <p:cNvPr id="3279" name="Google Shape;3279;p52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2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2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2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2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2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5" name="Google Shape;3285;p52"/>
          <p:cNvGrpSpPr/>
          <p:nvPr/>
        </p:nvGrpSpPr>
        <p:grpSpPr>
          <a:xfrm rot="-899884">
            <a:off x="4845576" y="4170144"/>
            <a:ext cx="1887406" cy="2376457"/>
            <a:chOff x="214550" y="172025"/>
            <a:chExt cx="2041100" cy="2569975"/>
          </a:xfrm>
        </p:grpSpPr>
        <p:sp>
          <p:nvSpPr>
            <p:cNvPr id="3286" name="Google Shape;3286;p52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2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2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2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2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1" name="Google Shape;3291;p52"/>
          <p:cNvGrpSpPr/>
          <p:nvPr/>
        </p:nvGrpSpPr>
        <p:grpSpPr>
          <a:xfrm rot="-899981">
            <a:off x="-731947" y="4006140"/>
            <a:ext cx="1392569" cy="1274543"/>
            <a:chOff x="2868100" y="1339975"/>
            <a:chExt cx="1506125" cy="1378475"/>
          </a:xfrm>
        </p:grpSpPr>
        <p:sp>
          <p:nvSpPr>
            <p:cNvPr id="3292" name="Google Shape;3292;p52"/>
            <p:cNvSpPr/>
            <p:nvPr/>
          </p:nvSpPr>
          <p:spPr>
            <a:xfrm>
              <a:off x="2868100" y="1339975"/>
              <a:ext cx="1506125" cy="1378475"/>
            </a:xfrm>
            <a:custGeom>
              <a:avLst/>
              <a:gdLst/>
              <a:ahLst/>
              <a:cxnLst/>
              <a:rect l="l" t="t" r="r" b="b"/>
              <a:pathLst>
                <a:path w="60245" h="55139" extrusionOk="0">
                  <a:moveTo>
                    <a:pt x="23612" y="12674"/>
                  </a:moveTo>
                  <a:cubicBezTo>
                    <a:pt x="24107" y="12674"/>
                    <a:pt x="24585" y="12792"/>
                    <a:pt x="25016" y="13040"/>
                  </a:cubicBezTo>
                  <a:cubicBezTo>
                    <a:pt x="26749" y="14043"/>
                    <a:pt x="26992" y="16809"/>
                    <a:pt x="25594" y="19241"/>
                  </a:cubicBezTo>
                  <a:cubicBezTo>
                    <a:pt x="25533" y="19332"/>
                    <a:pt x="25503" y="19393"/>
                    <a:pt x="25442" y="19484"/>
                  </a:cubicBezTo>
                  <a:cubicBezTo>
                    <a:pt x="25381" y="19606"/>
                    <a:pt x="25290" y="19697"/>
                    <a:pt x="25229" y="19818"/>
                  </a:cubicBezTo>
                  <a:cubicBezTo>
                    <a:pt x="25138" y="19940"/>
                    <a:pt x="25047" y="20031"/>
                    <a:pt x="24986" y="20153"/>
                  </a:cubicBezTo>
                  <a:cubicBezTo>
                    <a:pt x="24895" y="20244"/>
                    <a:pt x="24803" y="20366"/>
                    <a:pt x="24712" y="20457"/>
                  </a:cubicBezTo>
                  <a:cubicBezTo>
                    <a:pt x="24682" y="20487"/>
                    <a:pt x="24621" y="20548"/>
                    <a:pt x="24591" y="20578"/>
                  </a:cubicBezTo>
                  <a:lnTo>
                    <a:pt x="24439" y="20730"/>
                  </a:lnTo>
                  <a:cubicBezTo>
                    <a:pt x="23480" y="21669"/>
                    <a:pt x="22335" y="22206"/>
                    <a:pt x="21278" y="22206"/>
                  </a:cubicBezTo>
                  <a:cubicBezTo>
                    <a:pt x="20795" y="22206"/>
                    <a:pt x="20330" y="22094"/>
                    <a:pt x="19910" y="21855"/>
                  </a:cubicBezTo>
                  <a:cubicBezTo>
                    <a:pt x="18177" y="20852"/>
                    <a:pt x="17934" y="18086"/>
                    <a:pt x="19332" y="15624"/>
                  </a:cubicBezTo>
                  <a:cubicBezTo>
                    <a:pt x="19484" y="15381"/>
                    <a:pt x="19636" y="15138"/>
                    <a:pt x="19819" y="14925"/>
                  </a:cubicBezTo>
                  <a:cubicBezTo>
                    <a:pt x="19971" y="14682"/>
                    <a:pt x="20153" y="14499"/>
                    <a:pt x="20335" y="14286"/>
                  </a:cubicBezTo>
                  <a:lnTo>
                    <a:pt x="20366" y="14286"/>
                  </a:lnTo>
                  <a:cubicBezTo>
                    <a:pt x="20426" y="14195"/>
                    <a:pt x="20518" y="14104"/>
                    <a:pt x="20609" y="14013"/>
                  </a:cubicBezTo>
                  <a:cubicBezTo>
                    <a:pt x="20700" y="13922"/>
                    <a:pt x="20791" y="13831"/>
                    <a:pt x="20913" y="13770"/>
                  </a:cubicBezTo>
                  <a:cubicBezTo>
                    <a:pt x="21756" y="13064"/>
                    <a:pt x="22713" y="12674"/>
                    <a:pt x="23612" y="12674"/>
                  </a:cubicBezTo>
                  <a:close/>
                  <a:moveTo>
                    <a:pt x="38147" y="1"/>
                  </a:moveTo>
                  <a:cubicBezTo>
                    <a:pt x="38026" y="31"/>
                    <a:pt x="37904" y="31"/>
                    <a:pt x="37782" y="31"/>
                  </a:cubicBezTo>
                  <a:cubicBezTo>
                    <a:pt x="37661" y="31"/>
                    <a:pt x="37509" y="31"/>
                    <a:pt x="37387" y="61"/>
                  </a:cubicBezTo>
                  <a:lnTo>
                    <a:pt x="36962" y="61"/>
                  </a:lnTo>
                  <a:cubicBezTo>
                    <a:pt x="36719" y="92"/>
                    <a:pt x="36445" y="122"/>
                    <a:pt x="36171" y="153"/>
                  </a:cubicBezTo>
                  <a:cubicBezTo>
                    <a:pt x="35776" y="213"/>
                    <a:pt x="35381" y="274"/>
                    <a:pt x="34986" y="335"/>
                  </a:cubicBezTo>
                  <a:cubicBezTo>
                    <a:pt x="34864" y="365"/>
                    <a:pt x="34743" y="365"/>
                    <a:pt x="34621" y="396"/>
                  </a:cubicBezTo>
                  <a:cubicBezTo>
                    <a:pt x="34500" y="426"/>
                    <a:pt x="34348" y="456"/>
                    <a:pt x="34196" y="487"/>
                  </a:cubicBezTo>
                  <a:cubicBezTo>
                    <a:pt x="34074" y="517"/>
                    <a:pt x="33953" y="548"/>
                    <a:pt x="33801" y="578"/>
                  </a:cubicBezTo>
                  <a:cubicBezTo>
                    <a:pt x="33557" y="639"/>
                    <a:pt x="33314" y="700"/>
                    <a:pt x="33041" y="791"/>
                  </a:cubicBezTo>
                  <a:cubicBezTo>
                    <a:pt x="32828" y="852"/>
                    <a:pt x="32615" y="912"/>
                    <a:pt x="32433" y="973"/>
                  </a:cubicBezTo>
                  <a:cubicBezTo>
                    <a:pt x="32372" y="1004"/>
                    <a:pt x="32342" y="1004"/>
                    <a:pt x="32281" y="1004"/>
                  </a:cubicBezTo>
                  <a:cubicBezTo>
                    <a:pt x="31004" y="1429"/>
                    <a:pt x="29758" y="1976"/>
                    <a:pt x="28542" y="2645"/>
                  </a:cubicBezTo>
                  <a:cubicBezTo>
                    <a:pt x="28299" y="2767"/>
                    <a:pt x="28086" y="2888"/>
                    <a:pt x="27843" y="3040"/>
                  </a:cubicBezTo>
                  <a:cubicBezTo>
                    <a:pt x="27630" y="3162"/>
                    <a:pt x="27417" y="3314"/>
                    <a:pt x="27174" y="3435"/>
                  </a:cubicBezTo>
                  <a:lnTo>
                    <a:pt x="27205" y="3466"/>
                  </a:lnTo>
                  <a:cubicBezTo>
                    <a:pt x="24135" y="5381"/>
                    <a:pt x="21369" y="7995"/>
                    <a:pt x="18815" y="11156"/>
                  </a:cubicBezTo>
                  <a:cubicBezTo>
                    <a:pt x="18481" y="11581"/>
                    <a:pt x="18147" y="11976"/>
                    <a:pt x="17843" y="12432"/>
                  </a:cubicBezTo>
                  <a:cubicBezTo>
                    <a:pt x="16597" y="14043"/>
                    <a:pt x="15442" y="15776"/>
                    <a:pt x="14317" y="17630"/>
                  </a:cubicBezTo>
                  <a:cubicBezTo>
                    <a:pt x="13192" y="19454"/>
                    <a:pt x="12159" y="21399"/>
                    <a:pt x="11156" y="23375"/>
                  </a:cubicBezTo>
                  <a:cubicBezTo>
                    <a:pt x="10882" y="23891"/>
                    <a:pt x="10639" y="24408"/>
                    <a:pt x="10396" y="24955"/>
                  </a:cubicBezTo>
                  <a:cubicBezTo>
                    <a:pt x="8420" y="29028"/>
                    <a:pt x="6688" y="33375"/>
                    <a:pt x="5137" y="37752"/>
                  </a:cubicBezTo>
                  <a:lnTo>
                    <a:pt x="4833" y="38603"/>
                  </a:lnTo>
                  <a:cubicBezTo>
                    <a:pt x="4742" y="38876"/>
                    <a:pt x="4651" y="39150"/>
                    <a:pt x="4560" y="39424"/>
                  </a:cubicBezTo>
                  <a:cubicBezTo>
                    <a:pt x="3131" y="43588"/>
                    <a:pt x="1915" y="47752"/>
                    <a:pt x="852" y="51703"/>
                  </a:cubicBezTo>
                  <a:cubicBezTo>
                    <a:pt x="791" y="52007"/>
                    <a:pt x="700" y="52311"/>
                    <a:pt x="608" y="52646"/>
                  </a:cubicBezTo>
                  <a:cubicBezTo>
                    <a:pt x="517" y="52950"/>
                    <a:pt x="456" y="53254"/>
                    <a:pt x="365" y="53558"/>
                  </a:cubicBezTo>
                  <a:cubicBezTo>
                    <a:pt x="244" y="54044"/>
                    <a:pt x="122" y="54561"/>
                    <a:pt x="1" y="55047"/>
                  </a:cubicBezTo>
                  <a:lnTo>
                    <a:pt x="46780" y="55047"/>
                  </a:lnTo>
                  <a:cubicBezTo>
                    <a:pt x="46901" y="55077"/>
                    <a:pt x="47023" y="55108"/>
                    <a:pt x="47144" y="55138"/>
                  </a:cubicBezTo>
                  <a:cubicBezTo>
                    <a:pt x="47175" y="55108"/>
                    <a:pt x="47175" y="55077"/>
                    <a:pt x="47205" y="55047"/>
                  </a:cubicBezTo>
                  <a:cubicBezTo>
                    <a:pt x="47600" y="54378"/>
                    <a:pt x="48026" y="53710"/>
                    <a:pt x="48421" y="53041"/>
                  </a:cubicBezTo>
                  <a:cubicBezTo>
                    <a:pt x="48542" y="52858"/>
                    <a:pt x="48634" y="52646"/>
                    <a:pt x="48755" y="52463"/>
                  </a:cubicBezTo>
                  <a:cubicBezTo>
                    <a:pt x="48998" y="52068"/>
                    <a:pt x="49211" y="51673"/>
                    <a:pt x="49454" y="51308"/>
                  </a:cubicBezTo>
                  <a:cubicBezTo>
                    <a:pt x="49546" y="51096"/>
                    <a:pt x="49667" y="50913"/>
                    <a:pt x="49789" y="50700"/>
                  </a:cubicBezTo>
                  <a:cubicBezTo>
                    <a:pt x="50001" y="50305"/>
                    <a:pt x="50214" y="49910"/>
                    <a:pt x="50457" y="49515"/>
                  </a:cubicBezTo>
                  <a:cubicBezTo>
                    <a:pt x="50549" y="49333"/>
                    <a:pt x="50670" y="49120"/>
                    <a:pt x="50792" y="48937"/>
                  </a:cubicBezTo>
                  <a:cubicBezTo>
                    <a:pt x="50883" y="48725"/>
                    <a:pt x="51005" y="48542"/>
                    <a:pt x="51096" y="48330"/>
                  </a:cubicBezTo>
                  <a:cubicBezTo>
                    <a:pt x="51308" y="47934"/>
                    <a:pt x="51552" y="47539"/>
                    <a:pt x="51734" y="47144"/>
                  </a:cubicBezTo>
                  <a:cubicBezTo>
                    <a:pt x="51916" y="46810"/>
                    <a:pt x="52099" y="46475"/>
                    <a:pt x="52281" y="46141"/>
                  </a:cubicBezTo>
                  <a:cubicBezTo>
                    <a:pt x="52312" y="46080"/>
                    <a:pt x="52312" y="46019"/>
                    <a:pt x="52342" y="45989"/>
                  </a:cubicBezTo>
                  <a:cubicBezTo>
                    <a:pt x="52403" y="45898"/>
                    <a:pt x="52433" y="45807"/>
                    <a:pt x="52494" y="45715"/>
                  </a:cubicBezTo>
                  <a:cubicBezTo>
                    <a:pt x="52555" y="45594"/>
                    <a:pt x="52615" y="45442"/>
                    <a:pt x="52707" y="45320"/>
                  </a:cubicBezTo>
                  <a:lnTo>
                    <a:pt x="52828" y="45016"/>
                  </a:lnTo>
                  <a:cubicBezTo>
                    <a:pt x="52889" y="44925"/>
                    <a:pt x="52950" y="44804"/>
                    <a:pt x="53011" y="44712"/>
                  </a:cubicBezTo>
                  <a:cubicBezTo>
                    <a:pt x="53011" y="44652"/>
                    <a:pt x="53041" y="44621"/>
                    <a:pt x="53071" y="44560"/>
                  </a:cubicBezTo>
                  <a:cubicBezTo>
                    <a:pt x="53102" y="44500"/>
                    <a:pt x="53163" y="44408"/>
                    <a:pt x="53193" y="44317"/>
                  </a:cubicBezTo>
                  <a:cubicBezTo>
                    <a:pt x="53740" y="43223"/>
                    <a:pt x="54257" y="42129"/>
                    <a:pt x="54743" y="41035"/>
                  </a:cubicBezTo>
                  <a:cubicBezTo>
                    <a:pt x="54834" y="40822"/>
                    <a:pt x="54926" y="40639"/>
                    <a:pt x="55017" y="40427"/>
                  </a:cubicBezTo>
                  <a:cubicBezTo>
                    <a:pt x="55230" y="40001"/>
                    <a:pt x="55382" y="39606"/>
                    <a:pt x="55564" y="39211"/>
                  </a:cubicBezTo>
                  <a:cubicBezTo>
                    <a:pt x="55655" y="38998"/>
                    <a:pt x="55746" y="38785"/>
                    <a:pt x="55837" y="38573"/>
                  </a:cubicBezTo>
                  <a:cubicBezTo>
                    <a:pt x="56597" y="36749"/>
                    <a:pt x="57296" y="34895"/>
                    <a:pt x="57904" y="33071"/>
                  </a:cubicBezTo>
                  <a:cubicBezTo>
                    <a:pt x="57935" y="32980"/>
                    <a:pt x="57965" y="32889"/>
                    <a:pt x="57965" y="32797"/>
                  </a:cubicBezTo>
                  <a:cubicBezTo>
                    <a:pt x="58087" y="32493"/>
                    <a:pt x="58178" y="32159"/>
                    <a:pt x="58269" y="31855"/>
                  </a:cubicBezTo>
                  <a:cubicBezTo>
                    <a:pt x="58360" y="31582"/>
                    <a:pt x="58451" y="31278"/>
                    <a:pt x="58512" y="31004"/>
                  </a:cubicBezTo>
                  <a:cubicBezTo>
                    <a:pt x="58634" y="30578"/>
                    <a:pt x="58755" y="30153"/>
                    <a:pt x="58877" y="29727"/>
                  </a:cubicBezTo>
                  <a:cubicBezTo>
                    <a:pt x="58877" y="29697"/>
                    <a:pt x="58907" y="29636"/>
                    <a:pt x="58907" y="29575"/>
                  </a:cubicBezTo>
                  <a:cubicBezTo>
                    <a:pt x="58938" y="29515"/>
                    <a:pt x="58938" y="29484"/>
                    <a:pt x="58938" y="29423"/>
                  </a:cubicBezTo>
                  <a:lnTo>
                    <a:pt x="58968" y="29423"/>
                  </a:lnTo>
                  <a:cubicBezTo>
                    <a:pt x="58968" y="29332"/>
                    <a:pt x="58999" y="29271"/>
                    <a:pt x="59029" y="29180"/>
                  </a:cubicBezTo>
                  <a:cubicBezTo>
                    <a:pt x="59120" y="28785"/>
                    <a:pt x="59211" y="28360"/>
                    <a:pt x="59303" y="27964"/>
                  </a:cubicBezTo>
                  <a:cubicBezTo>
                    <a:pt x="59333" y="27812"/>
                    <a:pt x="59363" y="27691"/>
                    <a:pt x="59394" y="27539"/>
                  </a:cubicBezTo>
                  <a:cubicBezTo>
                    <a:pt x="59424" y="27387"/>
                    <a:pt x="59455" y="27205"/>
                    <a:pt x="59485" y="27053"/>
                  </a:cubicBezTo>
                  <a:cubicBezTo>
                    <a:pt x="59546" y="26870"/>
                    <a:pt x="59576" y="26657"/>
                    <a:pt x="59607" y="26475"/>
                  </a:cubicBezTo>
                  <a:cubicBezTo>
                    <a:pt x="59728" y="25928"/>
                    <a:pt x="59819" y="25381"/>
                    <a:pt x="59880" y="24864"/>
                  </a:cubicBezTo>
                  <a:cubicBezTo>
                    <a:pt x="59910" y="24682"/>
                    <a:pt x="59941" y="24499"/>
                    <a:pt x="59941" y="24317"/>
                  </a:cubicBezTo>
                  <a:cubicBezTo>
                    <a:pt x="60032" y="23679"/>
                    <a:pt x="60093" y="23040"/>
                    <a:pt x="60154" y="22402"/>
                  </a:cubicBezTo>
                  <a:cubicBezTo>
                    <a:pt x="60154" y="22250"/>
                    <a:pt x="60184" y="22098"/>
                    <a:pt x="60184" y="21946"/>
                  </a:cubicBezTo>
                  <a:cubicBezTo>
                    <a:pt x="60214" y="21308"/>
                    <a:pt x="60245" y="20700"/>
                    <a:pt x="60245" y="20092"/>
                  </a:cubicBezTo>
                  <a:cubicBezTo>
                    <a:pt x="60245" y="19818"/>
                    <a:pt x="60245" y="19575"/>
                    <a:pt x="60214" y="19302"/>
                  </a:cubicBezTo>
                  <a:cubicBezTo>
                    <a:pt x="60214" y="19059"/>
                    <a:pt x="60214" y="18785"/>
                    <a:pt x="60184" y="18542"/>
                  </a:cubicBezTo>
                  <a:cubicBezTo>
                    <a:pt x="59910" y="13891"/>
                    <a:pt x="58330" y="9758"/>
                    <a:pt x="55017" y="6475"/>
                  </a:cubicBezTo>
                  <a:cubicBezTo>
                    <a:pt x="54834" y="6323"/>
                    <a:pt x="54652" y="6140"/>
                    <a:pt x="54470" y="5958"/>
                  </a:cubicBezTo>
                  <a:cubicBezTo>
                    <a:pt x="54378" y="5897"/>
                    <a:pt x="54287" y="5806"/>
                    <a:pt x="54196" y="5715"/>
                  </a:cubicBezTo>
                  <a:cubicBezTo>
                    <a:pt x="53892" y="5472"/>
                    <a:pt x="53588" y="5229"/>
                    <a:pt x="53284" y="4985"/>
                  </a:cubicBezTo>
                  <a:cubicBezTo>
                    <a:pt x="52980" y="4742"/>
                    <a:pt x="52646" y="4529"/>
                    <a:pt x="52312" y="4286"/>
                  </a:cubicBezTo>
                  <a:cubicBezTo>
                    <a:pt x="52099" y="4134"/>
                    <a:pt x="51856" y="3982"/>
                    <a:pt x="51643" y="3861"/>
                  </a:cubicBezTo>
                  <a:cubicBezTo>
                    <a:pt x="51400" y="3709"/>
                    <a:pt x="51157" y="3557"/>
                    <a:pt x="50913" y="3435"/>
                  </a:cubicBezTo>
                  <a:cubicBezTo>
                    <a:pt x="50670" y="3283"/>
                    <a:pt x="50427" y="3131"/>
                    <a:pt x="50153" y="3010"/>
                  </a:cubicBezTo>
                  <a:cubicBezTo>
                    <a:pt x="50032" y="2949"/>
                    <a:pt x="49910" y="2888"/>
                    <a:pt x="49789" y="2827"/>
                  </a:cubicBezTo>
                  <a:cubicBezTo>
                    <a:pt x="49515" y="2675"/>
                    <a:pt x="49242" y="2554"/>
                    <a:pt x="48968" y="2432"/>
                  </a:cubicBezTo>
                  <a:cubicBezTo>
                    <a:pt x="48694" y="2311"/>
                    <a:pt x="48421" y="2189"/>
                    <a:pt x="48147" y="2067"/>
                  </a:cubicBezTo>
                  <a:cubicBezTo>
                    <a:pt x="47843" y="1946"/>
                    <a:pt x="47570" y="1824"/>
                    <a:pt x="47266" y="1703"/>
                  </a:cubicBezTo>
                  <a:cubicBezTo>
                    <a:pt x="47083" y="1642"/>
                    <a:pt x="46901" y="1581"/>
                    <a:pt x="46688" y="1490"/>
                  </a:cubicBezTo>
                  <a:cubicBezTo>
                    <a:pt x="46415" y="1399"/>
                    <a:pt x="46141" y="1308"/>
                    <a:pt x="45868" y="1216"/>
                  </a:cubicBezTo>
                  <a:cubicBezTo>
                    <a:pt x="45564" y="1125"/>
                    <a:pt x="45290" y="1034"/>
                    <a:pt x="45017" y="943"/>
                  </a:cubicBezTo>
                  <a:cubicBezTo>
                    <a:pt x="44287" y="730"/>
                    <a:pt x="43527" y="548"/>
                    <a:pt x="42828" y="426"/>
                  </a:cubicBezTo>
                  <a:cubicBezTo>
                    <a:pt x="42646" y="396"/>
                    <a:pt x="42463" y="365"/>
                    <a:pt x="42281" y="335"/>
                  </a:cubicBezTo>
                  <a:cubicBezTo>
                    <a:pt x="40913" y="92"/>
                    <a:pt x="39545" y="1"/>
                    <a:pt x="3823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2"/>
            <p:cNvSpPr/>
            <p:nvPr/>
          </p:nvSpPr>
          <p:spPr>
            <a:xfrm>
              <a:off x="3621150" y="1339975"/>
              <a:ext cx="753075" cy="1378475"/>
            </a:xfrm>
            <a:custGeom>
              <a:avLst/>
              <a:gdLst/>
              <a:ahLst/>
              <a:cxnLst/>
              <a:rect l="l" t="t" r="r" b="b"/>
              <a:pathLst>
                <a:path w="30123" h="55139" extrusionOk="0">
                  <a:moveTo>
                    <a:pt x="8025" y="1"/>
                  </a:moveTo>
                  <a:cubicBezTo>
                    <a:pt x="7904" y="1"/>
                    <a:pt x="7782" y="31"/>
                    <a:pt x="7660" y="31"/>
                  </a:cubicBezTo>
                  <a:lnTo>
                    <a:pt x="7265" y="31"/>
                  </a:lnTo>
                  <a:cubicBezTo>
                    <a:pt x="7113" y="61"/>
                    <a:pt x="6992" y="61"/>
                    <a:pt x="6840" y="61"/>
                  </a:cubicBezTo>
                  <a:cubicBezTo>
                    <a:pt x="6597" y="92"/>
                    <a:pt x="6323" y="122"/>
                    <a:pt x="6049" y="153"/>
                  </a:cubicBezTo>
                  <a:cubicBezTo>
                    <a:pt x="5654" y="213"/>
                    <a:pt x="5259" y="244"/>
                    <a:pt x="4864" y="335"/>
                  </a:cubicBezTo>
                  <a:cubicBezTo>
                    <a:pt x="4742" y="365"/>
                    <a:pt x="4621" y="365"/>
                    <a:pt x="4499" y="396"/>
                  </a:cubicBezTo>
                  <a:cubicBezTo>
                    <a:pt x="4378" y="426"/>
                    <a:pt x="4226" y="456"/>
                    <a:pt x="4074" y="487"/>
                  </a:cubicBezTo>
                  <a:cubicBezTo>
                    <a:pt x="3952" y="517"/>
                    <a:pt x="3831" y="548"/>
                    <a:pt x="3679" y="578"/>
                  </a:cubicBezTo>
                  <a:cubicBezTo>
                    <a:pt x="3435" y="639"/>
                    <a:pt x="3192" y="700"/>
                    <a:pt x="2919" y="791"/>
                  </a:cubicBezTo>
                  <a:cubicBezTo>
                    <a:pt x="2706" y="852"/>
                    <a:pt x="2493" y="912"/>
                    <a:pt x="2311" y="973"/>
                  </a:cubicBezTo>
                  <a:cubicBezTo>
                    <a:pt x="2250" y="973"/>
                    <a:pt x="2220" y="1004"/>
                    <a:pt x="2159" y="1004"/>
                  </a:cubicBezTo>
                  <a:cubicBezTo>
                    <a:pt x="1855" y="2736"/>
                    <a:pt x="1520" y="4833"/>
                    <a:pt x="1217" y="7174"/>
                  </a:cubicBezTo>
                  <a:cubicBezTo>
                    <a:pt x="1095" y="7964"/>
                    <a:pt x="1004" y="8815"/>
                    <a:pt x="913" y="9666"/>
                  </a:cubicBezTo>
                  <a:cubicBezTo>
                    <a:pt x="365" y="14469"/>
                    <a:pt x="1" y="20062"/>
                    <a:pt x="244" y="25654"/>
                  </a:cubicBezTo>
                  <a:cubicBezTo>
                    <a:pt x="274" y="26566"/>
                    <a:pt x="335" y="27478"/>
                    <a:pt x="426" y="28360"/>
                  </a:cubicBezTo>
                  <a:cubicBezTo>
                    <a:pt x="609" y="30639"/>
                    <a:pt x="882" y="32858"/>
                    <a:pt x="1308" y="35047"/>
                  </a:cubicBezTo>
                  <a:cubicBezTo>
                    <a:pt x="1490" y="35898"/>
                    <a:pt x="1672" y="36718"/>
                    <a:pt x="1885" y="37539"/>
                  </a:cubicBezTo>
                  <a:cubicBezTo>
                    <a:pt x="2524" y="40032"/>
                    <a:pt x="3375" y="42402"/>
                    <a:pt x="4469" y="44560"/>
                  </a:cubicBezTo>
                  <a:cubicBezTo>
                    <a:pt x="4742" y="45108"/>
                    <a:pt x="5046" y="45624"/>
                    <a:pt x="5350" y="46141"/>
                  </a:cubicBezTo>
                  <a:cubicBezTo>
                    <a:pt x="7873" y="50336"/>
                    <a:pt x="11521" y="53558"/>
                    <a:pt x="16658" y="55047"/>
                  </a:cubicBezTo>
                  <a:cubicBezTo>
                    <a:pt x="16779" y="55077"/>
                    <a:pt x="16901" y="55108"/>
                    <a:pt x="17022" y="55138"/>
                  </a:cubicBezTo>
                  <a:cubicBezTo>
                    <a:pt x="17053" y="55108"/>
                    <a:pt x="17083" y="55077"/>
                    <a:pt x="17083" y="55047"/>
                  </a:cubicBezTo>
                  <a:cubicBezTo>
                    <a:pt x="17478" y="54378"/>
                    <a:pt x="17904" y="53710"/>
                    <a:pt x="18299" y="53041"/>
                  </a:cubicBezTo>
                  <a:cubicBezTo>
                    <a:pt x="18420" y="52858"/>
                    <a:pt x="18512" y="52646"/>
                    <a:pt x="18633" y="52463"/>
                  </a:cubicBezTo>
                  <a:cubicBezTo>
                    <a:pt x="18876" y="52068"/>
                    <a:pt x="19089" y="51673"/>
                    <a:pt x="19332" y="51308"/>
                  </a:cubicBezTo>
                  <a:cubicBezTo>
                    <a:pt x="19424" y="51096"/>
                    <a:pt x="19545" y="50913"/>
                    <a:pt x="19667" y="50700"/>
                  </a:cubicBezTo>
                  <a:cubicBezTo>
                    <a:pt x="19879" y="50305"/>
                    <a:pt x="20092" y="49910"/>
                    <a:pt x="20335" y="49515"/>
                  </a:cubicBezTo>
                  <a:cubicBezTo>
                    <a:pt x="20427" y="49333"/>
                    <a:pt x="20548" y="49120"/>
                    <a:pt x="20670" y="48937"/>
                  </a:cubicBezTo>
                  <a:cubicBezTo>
                    <a:pt x="20761" y="48725"/>
                    <a:pt x="20883" y="48542"/>
                    <a:pt x="20974" y="48330"/>
                  </a:cubicBezTo>
                  <a:cubicBezTo>
                    <a:pt x="21186" y="47934"/>
                    <a:pt x="21399" y="47539"/>
                    <a:pt x="21612" y="47144"/>
                  </a:cubicBezTo>
                  <a:cubicBezTo>
                    <a:pt x="21794" y="46810"/>
                    <a:pt x="21977" y="46475"/>
                    <a:pt x="22159" y="46141"/>
                  </a:cubicBezTo>
                  <a:cubicBezTo>
                    <a:pt x="22190" y="46080"/>
                    <a:pt x="22190" y="46019"/>
                    <a:pt x="22220" y="45989"/>
                  </a:cubicBezTo>
                  <a:cubicBezTo>
                    <a:pt x="22281" y="45898"/>
                    <a:pt x="22311" y="45807"/>
                    <a:pt x="22372" y="45715"/>
                  </a:cubicBezTo>
                  <a:cubicBezTo>
                    <a:pt x="22433" y="45594"/>
                    <a:pt x="22493" y="45442"/>
                    <a:pt x="22585" y="45320"/>
                  </a:cubicBezTo>
                  <a:lnTo>
                    <a:pt x="22706" y="45016"/>
                  </a:lnTo>
                  <a:cubicBezTo>
                    <a:pt x="22767" y="44925"/>
                    <a:pt x="22828" y="44804"/>
                    <a:pt x="22889" y="44712"/>
                  </a:cubicBezTo>
                  <a:cubicBezTo>
                    <a:pt x="22889" y="44652"/>
                    <a:pt x="22919" y="44621"/>
                    <a:pt x="22949" y="44560"/>
                  </a:cubicBezTo>
                  <a:cubicBezTo>
                    <a:pt x="22980" y="44500"/>
                    <a:pt x="23041" y="44408"/>
                    <a:pt x="23071" y="44317"/>
                  </a:cubicBezTo>
                  <a:cubicBezTo>
                    <a:pt x="23618" y="43223"/>
                    <a:pt x="24135" y="42129"/>
                    <a:pt x="24621" y="41035"/>
                  </a:cubicBezTo>
                  <a:cubicBezTo>
                    <a:pt x="24712" y="40822"/>
                    <a:pt x="24804" y="40639"/>
                    <a:pt x="24895" y="40427"/>
                  </a:cubicBezTo>
                  <a:cubicBezTo>
                    <a:pt x="25077" y="40001"/>
                    <a:pt x="25260" y="39606"/>
                    <a:pt x="25442" y="39180"/>
                  </a:cubicBezTo>
                  <a:cubicBezTo>
                    <a:pt x="25533" y="38998"/>
                    <a:pt x="25624" y="38785"/>
                    <a:pt x="25715" y="38573"/>
                  </a:cubicBezTo>
                  <a:cubicBezTo>
                    <a:pt x="26475" y="36749"/>
                    <a:pt x="27174" y="34895"/>
                    <a:pt x="27782" y="33071"/>
                  </a:cubicBezTo>
                  <a:cubicBezTo>
                    <a:pt x="27813" y="32980"/>
                    <a:pt x="27843" y="32889"/>
                    <a:pt x="27843" y="32797"/>
                  </a:cubicBezTo>
                  <a:cubicBezTo>
                    <a:pt x="27965" y="32493"/>
                    <a:pt x="28056" y="32159"/>
                    <a:pt x="28147" y="31855"/>
                  </a:cubicBezTo>
                  <a:cubicBezTo>
                    <a:pt x="28238" y="31582"/>
                    <a:pt x="28329" y="31278"/>
                    <a:pt x="28390" y="31004"/>
                  </a:cubicBezTo>
                  <a:cubicBezTo>
                    <a:pt x="28512" y="30578"/>
                    <a:pt x="28633" y="30153"/>
                    <a:pt x="28755" y="29727"/>
                  </a:cubicBezTo>
                  <a:cubicBezTo>
                    <a:pt x="28755" y="29667"/>
                    <a:pt x="28785" y="29606"/>
                    <a:pt x="28785" y="29575"/>
                  </a:cubicBezTo>
                  <a:cubicBezTo>
                    <a:pt x="28816" y="29515"/>
                    <a:pt x="28816" y="29484"/>
                    <a:pt x="28816" y="29423"/>
                  </a:cubicBezTo>
                  <a:lnTo>
                    <a:pt x="28846" y="29423"/>
                  </a:lnTo>
                  <a:cubicBezTo>
                    <a:pt x="28846" y="29332"/>
                    <a:pt x="28877" y="29271"/>
                    <a:pt x="28907" y="29180"/>
                  </a:cubicBezTo>
                  <a:cubicBezTo>
                    <a:pt x="28998" y="28785"/>
                    <a:pt x="29089" y="28360"/>
                    <a:pt x="29181" y="27964"/>
                  </a:cubicBezTo>
                  <a:cubicBezTo>
                    <a:pt x="29211" y="27812"/>
                    <a:pt x="29241" y="27691"/>
                    <a:pt x="29272" y="27539"/>
                  </a:cubicBezTo>
                  <a:cubicBezTo>
                    <a:pt x="29302" y="27387"/>
                    <a:pt x="29333" y="27205"/>
                    <a:pt x="29363" y="27053"/>
                  </a:cubicBezTo>
                  <a:cubicBezTo>
                    <a:pt x="29424" y="26870"/>
                    <a:pt x="29454" y="26657"/>
                    <a:pt x="29485" y="26475"/>
                  </a:cubicBezTo>
                  <a:cubicBezTo>
                    <a:pt x="29606" y="25928"/>
                    <a:pt x="29697" y="25381"/>
                    <a:pt x="29758" y="24864"/>
                  </a:cubicBezTo>
                  <a:cubicBezTo>
                    <a:pt x="29788" y="24682"/>
                    <a:pt x="29819" y="24499"/>
                    <a:pt x="29819" y="24317"/>
                  </a:cubicBezTo>
                  <a:cubicBezTo>
                    <a:pt x="29910" y="23679"/>
                    <a:pt x="29971" y="23040"/>
                    <a:pt x="30032" y="22402"/>
                  </a:cubicBezTo>
                  <a:cubicBezTo>
                    <a:pt x="30032" y="22250"/>
                    <a:pt x="30062" y="22098"/>
                    <a:pt x="30062" y="21916"/>
                  </a:cubicBezTo>
                  <a:cubicBezTo>
                    <a:pt x="30092" y="21308"/>
                    <a:pt x="30123" y="20700"/>
                    <a:pt x="30123" y="20092"/>
                  </a:cubicBezTo>
                  <a:cubicBezTo>
                    <a:pt x="30123" y="19818"/>
                    <a:pt x="30123" y="19575"/>
                    <a:pt x="30092" y="19302"/>
                  </a:cubicBezTo>
                  <a:cubicBezTo>
                    <a:pt x="30092" y="19059"/>
                    <a:pt x="30092" y="18785"/>
                    <a:pt x="30062" y="18542"/>
                  </a:cubicBezTo>
                  <a:cubicBezTo>
                    <a:pt x="29788" y="13891"/>
                    <a:pt x="28208" y="9758"/>
                    <a:pt x="24895" y="6475"/>
                  </a:cubicBezTo>
                  <a:cubicBezTo>
                    <a:pt x="24712" y="6323"/>
                    <a:pt x="24530" y="6140"/>
                    <a:pt x="24348" y="5958"/>
                  </a:cubicBezTo>
                  <a:cubicBezTo>
                    <a:pt x="24256" y="5897"/>
                    <a:pt x="24165" y="5806"/>
                    <a:pt x="24074" y="5715"/>
                  </a:cubicBezTo>
                  <a:cubicBezTo>
                    <a:pt x="23770" y="5472"/>
                    <a:pt x="23466" y="5229"/>
                    <a:pt x="23162" y="4985"/>
                  </a:cubicBezTo>
                  <a:cubicBezTo>
                    <a:pt x="22858" y="4742"/>
                    <a:pt x="22524" y="4529"/>
                    <a:pt x="22190" y="4286"/>
                  </a:cubicBezTo>
                  <a:cubicBezTo>
                    <a:pt x="21977" y="4134"/>
                    <a:pt x="21734" y="3982"/>
                    <a:pt x="21521" y="3861"/>
                  </a:cubicBezTo>
                  <a:cubicBezTo>
                    <a:pt x="21278" y="3709"/>
                    <a:pt x="21035" y="3557"/>
                    <a:pt x="20791" y="3405"/>
                  </a:cubicBezTo>
                  <a:cubicBezTo>
                    <a:pt x="20548" y="3283"/>
                    <a:pt x="20305" y="3131"/>
                    <a:pt x="20031" y="3010"/>
                  </a:cubicBezTo>
                  <a:cubicBezTo>
                    <a:pt x="19910" y="2949"/>
                    <a:pt x="19788" y="2888"/>
                    <a:pt x="19667" y="2827"/>
                  </a:cubicBezTo>
                  <a:cubicBezTo>
                    <a:pt x="19393" y="2675"/>
                    <a:pt x="19120" y="2554"/>
                    <a:pt x="18846" y="2432"/>
                  </a:cubicBezTo>
                  <a:cubicBezTo>
                    <a:pt x="18572" y="2311"/>
                    <a:pt x="18299" y="2189"/>
                    <a:pt x="18025" y="2067"/>
                  </a:cubicBezTo>
                  <a:cubicBezTo>
                    <a:pt x="17721" y="1946"/>
                    <a:pt x="17448" y="1824"/>
                    <a:pt x="17144" y="1703"/>
                  </a:cubicBezTo>
                  <a:cubicBezTo>
                    <a:pt x="16961" y="1642"/>
                    <a:pt x="16779" y="1581"/>
                    <a:pt x="16566" y="1490"/>
                  </a:cubicBezTo>
                  <a:cubicBezTo>
                    <a:pt x="16293" y="1399"/>
                    <a:pt x="16019" y="1308"/>
                    <a:pt x="15746" y="1216"/>
                  </a:cubicBezTo>
                  <a:cubicBezTo>
                    <a:pt x="15442" y="1125"/>
                    <a:pt x="15168" y="1034"/>
                    <a:pt x="14895" y="943"/>
                  </a:cubicBezTo>
                  <a:cubicBezTo>
                    <a:pt x="14165" y="730"/>
                    <a:pt x="13436" y="548"/>
                    <a:pt x="12706" y="426"/>
                  </a:cubicBezTo>
                  <a:cubicBezTo>
                    <a:pt x="12524" y="396"/>
                    <a:pt x="12341" y="365"/>
                    <a:pt x="12159" y="335"/>
                  </a:cubicBezTo>
                  <a:cubicBezTo>
                    <a:pt x="10791" y="92"/>
                    <a:pt x="9423" y="1"/>
                    <a:pt x="8116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2"/>
            <p:cNvSpPr/>
            <p:nvPr/>
          </p:nvSpPr>
          <p:spPr>
            <a:xfrm>
              <a:off x="3314150" y="1618850"/>
              <a:ext cx="76775" cy="93500"/>
            </a:xfrm>
            <a:custGeom>
              <a:avLst/>
              <a:gdLst/>
              <a:ahLst/>
              <a:cxnLst/>
              <a:rect l="l" t="t" r="r" b="b"/>
              <a:pathLst>
                <a:path w="3071" h="3740" extrusionOk="0">
                  <a:moveTo>
                    <a:pt x="973" y="1"/>
                  </a:moveTo>
                  <a:cubicBezTo>
                    <a:pt x="639" y="396"/>
                    <a:pt x="305" y="821"/>
                    <a:pt x="1" y="1277"/>
                  </a:cubicBezTo>
                  <a:lnTo>
                    <a:pt x="1977" y="3739"/>
                  </a:lnTo>
                  <a:cubicBezTo>
                    <a:pt x="2311" y="3314"/>
                    <a:pt x="2676" y="2919"/>
                    <a:pt x="3071" y="261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2"/>
            <p:cNvSpPr/>
            <p:nvPr/>
          </p:nvSpPr>
          <p:spPr>
            <a:xfrm>
              <a:off x="2877225" y="2632550"/>
              <a:ext cx="80575" cy="83600"/>
            </a:xfrm>
            <a:custGeom>
              <a:avLst/>
              <a:gdLst/>
              <a:ahLst/>
              <a:cxnLst/>
              <a:rect l="l" t="t" r="r" b="b"/>
              <a:pathLst>
                <a:path w="3223" h="3344" extrusionOk="0">
                  <a:moveTo>
                    <a:pt x="487" y="0"/>
                  </a:moveTo>
                  <a:cubicBezTo>
                    <a:pt x="426" y="304"/>
                    <a:pt x="335" y="608"/>
                    <a:pt x="243" y="943"/>
                  </a:cubicBezTo>
                  <a:cubicBezTo>
                    <a:pt x="152" y="1247"/>
                    <a:pt x="91" y="1551"/>
                    <a:pt x="0" y="1855"/>
                  </a:cubicBezTo>
                  <a:lnTo>
                    <a:pt x="1216" y="3344"/>
                  </a:lnTo>
                  <a:lnTo>
                    <a:pt x="3222" y="33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2"/>
            <p:cNvSpPr/>
            <p:nvPr/>
          </p:nvSpPr>
          <p:spPr>
            <a:xfrm>
              <a:off x="2982075" y="2283750"/>
              <a:ext cx="405050" cy="432400"/>
            </a:xfrm>
            <a:custGeom>
              <a:avLst/>
              <a:gdLst/>
              <a:ahLst/>
              <a:cxnLst/>
              <a:rect l="l" t="t" r="r" b="b"/>
              <a:pathLst>
                <a:path w="16202" h="17296" extrusionOk="0">
                  <a:moveTo>
                    <a:pt x="578" y="1"/>
                  </a:moveTo>
                  <a:lnTo>
                    <a:pt x="274" y="852"/>
                  </a:lnTo>
                  <a:cubicBezTo>
                    <a:pt x="183" y="1125"/>
                    <a:pt x="92" y="1399"/>
                    <a:pt x="1" y="1673"/>
                  </a:cubicBezTo>
                  <a:lnTo>
                    <a:pt x="14104" y="17296"/>
                  </a:lnTo>
                  <a:lnTo>
                    <a:pt x="16202" y="17296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2"/>
            <p:cNvSpPr/>
            <p:nvPr/>
          </p:nvSpPr>
          <p:spPr>
            <a:xfrm>
              <a:off x="3127975" y="1406075"/>
              <a:ext cx="1246250" cy="1310075"/>
            </a:xfrm>
            <a:custGeom>
              <a:avLst/>
              <a:gdLst/>
              <a:ahLst/>
              <a:cxnLst/>
              <a:rect l="l" t="t" r="r" b="b"/>
              <a:pathLst>
                <a:path w="49850" h="52403" extrusionOk="0">
                  <a:moveTo>
                    <a:pt x="18147" y="1"/>
                  </a:moveTo>
                  <a:cubicBezTo>
                    <a:pt x="17904" y="123"/>
                    <a:pt x="17691" y="244"/>
                    <a:pt x="17448" y="396"/>
                  </a:cubicBezTo>
                  <a:cubicBezTo>
                    <a:pt x="17235" y="518"/>
                    <a:pt x="17022" y="670"/>
                    <a:pt x="16779" y="791"/>
                  </a:cubicBezTo>
                  <a:lnTo>
                    <a:pt x="16779" y="822"/>
                  </a:lnTo>
                  <a:lnTo>
                    <a:pt x="20640" y="7022"/>
                  </a:lnTo>
                  <a:lnTo>
                    <a:pt x="27600" y="18329"/>
                  </a:lnTo>
                  <a:lnTo>
                    <a:pt x="23406" y="27327"/>
                  </a:lnTo>
                  <a:lnTo>
                    <a:pt x="19971" y="23010"/>
                  </a:lnTo>
                  <a:lnTo>
                    <a:pt x="15047" y="16840"/>
                  </a:lnTo>
                  <a:cubicBezTo>
                    <a:pt x="14986" y="16962"/>
                    <a:pt x="14895" y="17053"/>
                    <a:pt x="14834" y="17174"/>
                  </a:cubicBezTo>
                  <a:cubicBezTo>
                    <a:pt x="14743" y="17296"/>
                    <a:pt x="14652" y="17387"/>
                    <a:pt x="14591" y="17509"/>
                  </a:cubicBezTo>
                  <a:cubicBezTo>
                    <a:pt x="14500" y="17600"/>
                    <a:pt x="14408" y="17691"/>
                    <a:pt x="14317" y="17813"/>
                  </a:cubicBezTo>
                  <a:cubicBezTo>
                    <a:pt x="14287" y="17843"/>
                    <a:pt x="14226" y="17904"/>
                    <a:pt x="14196" y="17934"/>
                  </a:cubicBezTo>
                  <a:lnTo>
                    <a:pt x="14044" y="18086"/>
                  </a:lnTo>
                  <a:lnTo>
                    <a:pt x="20153" y="25716"/>
                  </a:lnTo>
                  <a:lnTo>
                    <a:pt x="22676" y="28907"/>
                  </a:lnTo>
                  <a:lnTo>
                    <a:pt x="21035" y="32403"/>
                  </a:lnTo>
                  <a:lnTo>
                    <a:pt x="16931" y="41217"/>
                  </a:lnTo>
                  <a:lnTo>
                    <a:pt x="761" y="20731"/>
                  </a:lnTo>
                  <a:cubicBezTo>
                    <a:pt x="487" y="21247"/>
                    <a:pt x="244" y="21764"/>
                    <a:pt x="1" y="22311"/>
                  </a:cubicBezTo>
                  <a:lnTo>
                    <a:pt x="16202" y="42828"/>
                  </a:lnTo>
                  <a:lnTo>
                    <a:pt x="11734" y="52403"/>
                  </a:lnTo>
                  <a:lnTo>
                    <a:pt x="13466" y="52403"/>
                  </a:lnTo>
                  <a:lnTo>
                    <a:pt x="17600" y="43497"/>
                  </a:lnTo>
                  <a:lnTo>
                    <a:pt x="41886" y="43497"/>
                  </a:lnTo>
                  <a:cubicBezTo>
                    <a:pt x="41917" y="43436"/>
                    <a:pt x="41917" y="43375"/>
                    <a:pt x="41947" y="43345"/>
                  </a:cubicBezTo>
                  <a:cubicBezTo>
                    <a:pt x="42008" y="43254"/>
                    <a:pt x="42038" y="43163"/>
                    <a:pt x="42099" y="43071"/>
                  </a:cubicBezTo>
                  <a:cubicBezTo>
                    <a:pt x="42160" y="42950"/>
                    <a:pt x="42220" y="42798"/>
                    <a:pt x="42312" y="42676"/>
                  </a:cubicBezTo>
                  <a:lnTo>
                    <a:pt x="42433" y="42372"/>
                  </a:lnTo>
                  <a:cubicBezTo>
                    <a:pt x="42494" y="42281"/>
                    <a:pt x="42555" y="42160"/>
                    <a:pt x="42616" y="42068"/>
                  </a:cubicBezTo>
                  <a:cubicBezTo>
                    <a:pt x="42616" y="42008"/>
                    <a:pt x="42646" y="41977"/>
                    <a:pt x="42676" y="41916"/>
                  </a:cubicBezTo>
                  <a:lnTo>
                    <a:pt x="18329" y="41916"/>
                  </a:lnTo>
                  <a:lnTo>
                    <a:pt x="21612" y="34895"/>
                  </a:lnTo>
                  <a:lnTo>
                    <a:pt x="24105" y="29545"/>
                  </a:lnTo>
                  <a:lnTo>
                    <a:pt x="48117" y="28360"/>
                  </a:lnTo>
                  <a:cubicBezTo>
                    <a:pt x="48239" y="27934"/>
                    <a:pt x="48360" y="27509"/>
                    <a:pt x="48482" y="27083"/>
                  </a:cubicBezTo>
                  <a:cubicBezTo>
                    <a:pt x="48482" y="27023"/>
                    <a:pt x="48512" y="26962"/>
                    <a:pt x="48512" y="26931"/>
                  </a:cubicBezTo>
                  <a:cubicBezTo>
                    <a:pt x="48543" y="26871"/>
                    <a:pt x="48543" y="26810"/>
                    <a:pt x="48573" y="26779"/>
                  </a:cubicBezTo>
                  <a:lnTo>
                    <a:pt x="48573" y="26779"/>
                  </a:lnTo>
                  <a:lnTo>
                    <a:pt x="24834" y="27965"/>
                  </a:lnTo>
                  <a:lnTo>
                    <a:pt x="28998" y="18998"/>
                  </a:lnTo>
                  <a:lnTo>
                    <a:pt x="49850" y="17448"/>
                  </a:lnTo>
                  <a:cubicBezTo>
                    <a:pt x="49850" y="17174"/>
                    <a:pt x="49850" y="16931"/>
                    <a:pt x="49819" y="16658"/>
                  </a:cubicBezTo>
                  <a:cubicBezTo>
                    <a:pt x="49819" y="16415"/>
                    <a:pt x="49819" y="16141"/>
                    <a:pt x="49789" y="15898"/>
                  </a:cubicBezTo>
                  <a:lnTo>
                    <a:pt x="29758" y="17387"/>
                  </a:lnTo>
                  <a:lnTo>
                    <a:pt x="29758" y="17387"/>
                  </a:lnTo>
                  <a:lnTo>
                    <a:pt x="34834" y="6506"/>
                  </a:lnTo>
                  <a:cubicBezTo>
                    <a:pt x="35017" y="6110"/>
                    <a:pt x="34834" y="5655"/>
                    <a:pt x="34439" y="5472"/>
                  </a:cubicBezTo>
                  <a:cubicBezTo>
                    <a:pt x="34327" y="5420"/>
                    <a:pt x="34210" y="5396"/>
                    <a:pt x="34096" y="5396"/>
                  </a:cubicBezTo>
                  <a:cubicBezTo>
                    <a:pt x="33807" y="5396"/>
                    <a:pt x="33536" y="5554"/>
                    <a:pt x="33406" y="5837"/>
                  </a:cubicBezTo>
                  <a:lnTo>
                    <a:pt x="28390" y="16627"/>
                  </a:lnTo>
                  <a:lnTo>
                    <a:pt x="20944" y="4530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52"/>
          <p:cNvGrpSpPr/>
          <p:nvPr/>
        </p:nvGrpSpPr>
        <p:grpSpPr>
          <a:xfrm rot="1799864">
            <a:off x="402192" y="4071711"/>
            <a:ext cx="1571835" cy="1838854"/>
            <a:chOff x="5066475" y="570200"/>
            <a:chExt cx="1699900" cy="1988675"/>
          </a:xfrm>
        </p:grpSpPr>
        <p:sp>
          <p:nvSpPr>
            <p:cNvPr id="3299" name="Google Shape;3299;p52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2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2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2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2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4" name="Google Shape;3304;p52"/>
          <p:cNvGrpSpPr/>
          <p:nvPr/>
        </p:nvGrpSpPr>
        <p:grpSpPr>
          <a:xfrm>
            <a:off x="1321048" y="3833848"/>
            <a:ext cx="1181801" cy="2901742"/>
            <a:chOff x="6344600" y="2810350"/>
            <a:chExt cx="1278175" cy="3138375"/>
          </a:xfrm>
        </p:grpSpPr>
        <p:sp>
          <p:nvSpPr>
            <p:cNvPr id="3305" name="Google Shape;3305;p52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2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2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2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2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2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2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2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2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2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2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2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2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2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2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2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2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2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2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2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2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2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2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2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2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2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2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2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3" name="Google Shape;3333;p52"/>
          <p:cNvGrpSpPr/>
          <p:nvPr/>
        </p:nvGrpSpPr>
        <p:grpSpPr>
          <a:xfrm rot="1799864">
            <a:off x="7991892" y="3843961"/>
            <a:ext cx="1571835" cy="1838854"/>
            <a:chOff x="5066475" y="570200"/>
            <a:chExt cx="1699900" cy="1988675"/>
          </a:xfrm>
        </p:grpSpPr>
        <p:sp>
          <p:nvSpPr>
            <p:cNvPr id="3334" name="Google Shape;3334;p52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2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2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2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2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9" name="Google Shape;3339;p52"/>
          <p:cNvGrpSpPr/>
          <p:nvPr/>
        </p:nvGrpSpPr>
        <p:grpSpPr>
          <a:xfrm rot="1799864" flipH="1">
            <a:off x="6980839" y="4117461"/>
            <a:ext cx="1571835" cy="1838138"/>
            <a:chOff x="-2073475" y="3186500"/>
            <a:chExt cx="1699900" cy="1987900"/>
          </a:xfrm>
        </p:grpSpPr>
        <p:sp>
          <p:nvSpPr>
            <p:cNvPr id="3340" name="Google Shape;3340;p52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2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2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2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2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52"/>
          <p:cNvGrpSpPr/>
          <p:nvPr/>
        </p:nvGrpSpPr>
        <p:grpSpPr>
          <a:xfrm rot="899884" flipH="1">
            <a:off x="5940234" y="4183399"/>
            <a:ext cx="1400436" cy="1615475"/>
            <a:chOff x="-1453400" y="848325"/>
            <a:chExt cx="1514475" cy="1747025"/>
          </a:xfrm>
        </p:grpSpPr>
        <p:sp>
          <p:nvSpPr>
            <p:cNvPr id="3346" name="Google Shape;3346;p52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2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2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2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2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52"/>
          <p:cNvGrpSpPr/>
          <p:nvPr/>
        </p:nvGrpSpPr>
        <p:grpSpPr>
          <a:xfrm>
            <a:off x="-400873" y="395040"/>
            <a:ext cx="1905806" cy="1131084"/>
            <a:chOff x="1467050" y="4060025"/>
            <a:chExt cx="1204225" cy="714700"/>
          </a:xfrm>
        </p:grpSpPr>
        <p:sp>
          <p:nvSpPr>
            <p:cNvPr id="3352" name="Google Shape;3352;p52"/>
            <p:cNvSpPr/>
            <p:nvPr/>
          </p:nvSpPr>
          <p:spPr>
            <a:xfrm>
              <a:off x="1472050" y="4065850"/>
              <a:ext cx="1192550" cy="703025"/>
            </a:xfrm>
            <a:custGeom>
              <a:avLst/>
              <a:gdLst/>
              <a:ahLst/>
              <a:cxnLst/>
              <a:rect l="l" t="t" r="r" b="b"/>
              <a:pathLst>
                <a:path w="47702" h="28121" extrusionOk="0">
                  <a:moveTo>
                    <a:pt x="36727" y="9274"/>
                  </a:moveTo>
                  <a:lnTo>
                    <a:pt x="36927" y="9341"/>
                  </a:lnTo>
                  <a:lnTo>
                    <a:pt x="36627" y="10008"/>
                  </a:lnTo>
                  <a:cubicBezTo>
                    <a:pt x="36627" y="9974"/>
                    <a:pt x="36660" y="9908"/>
                    <a:pt x="36660" y="9874"/>
                  </a:cubicBezTo>
                  <a:cubicBezTo>
                    <a:pt x="36660" y="9708"/>
                    <a:pt x="36694" y="9507"/>
                    <a:pt x="36727" y="9307"/>
                  </a:cubicBezTo>
                  <a:lnTo>
                    <a:pt x="36727" y="9274"/>
                  </a:lnTo>
                  <a:close/>
                  <a:moveTo>
                    <a:pt x="38462" y="8707"/>
                  </a:moveTo>
                  <a:lnTo>
                    <a:pt x="38462" y="8707"/>
                  </a:lnTo>
                  <a:cubicBezTo>
                    <a:pt x="38562" y="8740"/>
                    <a:pt x="38662" y="8774"/>
                    <a:pt x="38795" y="8840"/>
                  </a:cubicBezTo>
                  <a:cubicBezTo>
                    <a:pt x="38862" y="8874"/>
                    <a:pt x="38929" y="8907"/>
                    <a:pt x="38995" y="8940"/>
                  </a:cubicBezTo>
                  <a:cubicBezTo>
                    <a:pt x="39029" y="8974"/>
                    <a:pt x="39062" y="8974"/>
                    <a:pt x="39095" y="9007"/>
                  </a:cubicBezTo>
                  <a:lnTo>
                    <a:pt x="38462" y="10275"/>
                  </a:lnTo>
                  <a:lnTo>
                    <a:pt x="37361" y="9474"/>
                  </a:lnTo>
                  <a:lnTo>
                    <a:pt x="37494" y="9507"/>
                  </a:lnTo>
                  <a:cubicBezTo>
                    <a:pt x="37628" y="9541"/>
                    <a:pt x="37728" y="9607"/>
                    <a:pt x="37861" y="9607"/>
                  </a:cubicBezTo>
                  <a:cubicBezTo>
                    <a:pt x="37961" y="9641"/>
                    <a:pt x="38028" y="9641"/>
                    <a:pt x="38095" y="9641"/>
                  </a:cubicBezTo>
                  <a:cubicBezTo>
                    <a:pt x="38228" y="9641"/>
                    <a:pt x="38328" y="9607"/>
                    <a:pt x="38428" y="9507"/>
                  </a:cubicBezTo>
                  <a:cubicBezTo>
                    <a:pt x="38562" y="9374"/>
                    <a:pt x="38528" y="9174"/>
                    <a:pt x="38528" y="9007"/>
                  </a:cubicBezTo>
                  <a:cubicBezTo>
                    <a:pt x="38528" y="8940"/>
                    <a:pt x="38495" y="8874"/>
                    <a:pt x="38495" y="8807"/>
                  </a:cubicBezTo>
                  <a:lnTo>
                    <a:pt x="38462" y="8707"/>
                  </a:lnTo>
                  <a:close/>
                  <a:moveTo>
                    <a:pt x="34926" y="10375"/>
                  </a:moveTo>
                  <a:lnTo>
                    <a:pt x="34859" y="10541"/>
                  </a:lnTo>
                  <a:cubicBezTo>
                    <a:pt x="34859" y="10508"/>
                    <a:pt x="34826" y="10408"/>
                    <a:pt x="34826" y="10375"/>
                  </a:cubicBezTo>
                  <a:close/>
                  <a:moveTo>
                    <a:pt x="36393" y="10608"/>
                  </a:moveTo>
                  <a:lnTo>
                    <a:pt x="36327" y="10775"/>
                  </a:lnTo>
                  <a:lnTo>
                    <a:pt x="36227" y="10708"/>
                  </a:lnTo>
                  <a:cubicBezTo>
                    <a:pt x="36293" y="10675"/>
                    <a:pt x="36360" y="10642"/>
                    <a:pt x="36393" y="10608"/>
                  </a:cubicBezTo>
                  <a:close/>
                  <a:moveTo>
                    <a:pt x="33591" y="11475"/>
                  </a:moveTo>
                  <a:cubicBezTo>
                    <a:pt x="33758" y="11542"/>
                    <a:pt x="33892" y="11576"/>
                    <a:pt x="34025" y="11642"/>
                  </a:cubicBezTo>
                  <a:cubicBezTo>
                    <a:pt x="34092" y="11642"/>
                    <a:pt x="34158" y="11676"/>
                    <a:pt x="34192" y="11676"/>
                  </a:cubicBezTo>
                  <a:cubicBezTo>
                    <a:pt x="33958" y="11776"/>
                    <a:pt x="33725" y="11876"/>
                    <a:pt x="33558" y="11942"/>
                  </a:cubicBezTo>
                  <a:cubicBezTo>
                    <a:pt x="33558" y="11842"/>
                    <a:pt x="33525" y="11742"/>
                    <a:pt x="33525" y="11676"/>
                  </a:cubicBezTo>
                  <a:cubicBezTo>
                    <a:pt x="33558" y="11609"/>
                    <a:pt x="33591" y="11542"/>
                    <a:pt x="33591" y="11475"/>
                  </a:cubicBezTo>
                  <a:close/>
                  <a:moveTo>
                    <a:pt x="14378" y="1"/>
                  </a:moveTo>
                  <a:cubicBezTo>
                    <a:pt x="14044" y="1"/>
                    <a:pt x="13711" y="301"/>
                    <a:pt x="13644" y="668"/>
                  </a:cubicBezTo>
                  <a:cubicBezTo>
                    <a:pt x="13277" y="2502"/>
                    <a:pt x="12243" y="6872"/>
                    <a:pt x="9908" y="7706"/>
                  </a:cubicBezTo>
                  <a:cubicBezTo>
                    <a:pt x="9541" y="7806"/>
                    <a:pt x="9341" y="8006"/>
                    <a:pt x="9307" y="8240"/>
                  </a:cubicBezTo>
                  <a:cubicBezTo>
                    <a:pt x="9274" y="8640"/>
                    <a:pt x="9641" y="9107"/>
                    <a:pt x="10475" y="9708"/>
                  </a:cubicBezTo>
                  <a:cubicBezTo>
                    <a:pt x="10341" y="9808"/>
                    <a:pt x="10241" y="9941"/>
                    <a:pt x="10141" y="10074"/>
                  </a:cubicBezTo>
                  <a:cubicBezTo>
                    <a:pt x="8874" y="8073"/>
                    <a:pt x="6806" y="5404"/>
                    <a:pt x="3937" y="3737"/>
                  </a:cubicBezTo>
                  <a:cubicBezTo>
                    <a:pt x="3837" y="3670"/>
                    <a:pt x="3737" y="3637"/>
                    <a:pt x="3637" y="3637"/>
                  </a:cubicBezTo>
                  <a:cubicBezTo>
                    <a:pt x="3470" y="3637"/>
                    <a:pt x="3303" y="3703"/>
                    <a:pt x="3170" y="3837"/>
                  </a:cubicBezTo>
                  <a:cubicBezTo>
                    <a:pt x="3070" y="3970"/>
                    <a:pt x="3003" y="4104"/>
                    <a:pt x="3036" y="4304"/>
                  </a:cubicBezTo>
                  <a:lnTo>
                    <a:pt x="3637" y="12043"/>
                  </a:lnTo>
                  <a:lnTo>
                    <a:pt x="101" y="18481"/>
                  </a:lnTo>
                  <a:cubicBezTo>
                    <a:pt x="1" y="18647"/>
                    <a:pt x="1" y="18881"/>
                    <a:pt x="134" y="19081"/>
                  </a:cubicBezTo>
                  <a:cubicBezTo>
                    <a:pt x="234" y="19248"/>
                    <a:pt x="434" y="19348"/>
                    <a:pt x="635" y="19348"/>
                  </a:cubicBezTo>
                  <a:lnTo>
                    <a:pt x="701" y="19348"/>
                  </a:lnTo>
                  <a:cubicBezTo>
                    <a:pt x="2036" y="19214"/>
                    <a:pt x="5338" y="18814"/>
                    <a:pt x="7906" y="17913"/>
                  </a:cubicBezTo>
                  <a:cubicBezTo>
                    <a:pt x="11409" y="23584"/>
                    <a:pt x="19782" y="26586"/>
                    <a:pt x="19848" y="26586"/>
                  </a:cubicBezTo>
                  <a:lnTo>
                    <a:pt x="20082" y="26686"/>
                  </a:lnTo>
                  <a:lnTo>
                    <a:pt x="20148" y="26453"/>
                  </a:lnTo>
                  <a:cubicBezTo>
                    <a:pt x="20148" y="26453"/>
                    <a:pt x="20249" y="25986"/>
                    <a:pt x="20382" y="25219"/>
                  </a:cubicBezTo>
                  <a:cubicBezTo>
                    <a:pt x="22317" y="25786"/>
                    <a:pt x="24351" y="26119"/>
                    <a:pt x="26386" y="26219"/>
                  </a:cubicBezTo>
                  <a:cubicBezTo>
                    <a:pt x="26286" y="26386"/>
                    <a:pt x="26253" y="26553"/>
                    <a:pt x="26286" y="26720"/>
                  </a:cubicBezTo>
                  <a:cubicBezTo>
                    <a:pt x="26486" y="27620"/>
                    <a:pt x="29222" y="28021"/>
                    <a:pt x="29755" y="28087"/>
                  </a:cubicBezTo>
                  <a:lnTo>
                    <a:pt x="29855" y="28121"/>
                  </a:lnTo>
                  <a:lnTo>
                    <a:pt x="29955" y="28021"/>
                  </a:lnTo>
                  <a:cubicBezTo>
                    <a:pt x="29955" y="28021"/>
                    <a:pt x="30656" y="27087"/>
                    <a:pt x="31356" y="25886"/>
                  </a:cubicBezTo>
                  <a:cubicBezTo>
                    <a:pt x="38028" y="24618"/>
                    <a:pt x="42364" y="20082"/>
                    <a:pt x="46934" y="15278"/>
                  </a:cubicBezTo>
                  <a:lnTo>
                    <a:pt x="47701" y="14444"/>
                  </a:lnTo>
                  <a:lnTo>
                    <a:pt x="47668" y="14311"/>
                  </a:lnTo>
                  <a:cubicBezTo>
                    <a:pt x="47034" y="12876"/>
                    <a:pt x="46200" y="11475"/>
                    <a:pt x="45133" y="10208"/>
                  </a:cubicBezTo>
                  <a:lnTo>
                    <a:pt x="45100" y="10141"/>
                  </a:lnTo>
                  <a:lnTo>
                    <a:pt x="45000" y="10141"/>
                  </a:lnTo>
                  <a:cubicBezTo>
                    <a:pt x="44599" y="10041"/>
                    <a:pt x="44166" y="10008"/>
                    <a:pt x="43699" y="9974"/>
                  </a:cubicBezTo>
                  <a:lnTo>
                    <a:pt x="41297" y="8473"/>
                  </a:lnTo>
                  <a:lnTo>
                    <a:pt x="40696" y="9874"/>
                  </a:lnTo>
                  <a:lnTo>
                    <a:pt x="39562" y="8974"/>
                  </a:lnTo>
                  <a:cubicBezTo>
                    <a:pt x="39729" y="8874"/>
                    <a:pt x="39729" y="8607"/>
                    <a:pt x="39729" y="8473"/>
                  </a:cubicBezTo>
                  <a:cubicBezTo>
                    <a:pt x="39729" y="8273"/>
                    <a:pt x="39729" y="8106"/>
                    <a:pt x="39729" y="7873"/>
                  </a:cubicBezTo>
                  <a:lnTo>
                    <a:pt x="39729" y="7840"/>
                  </a:lnTo>
                  <a:cubicBezTo>
                    <a:pt x="39829" y="7873"/>
                    <a:pt x="39963" y="7873"/>
                    <a:pt x="40063" y="7906"/>
                  </a:cubicBezTo>
                  <a:cubicBezTo>
                    <a:pt x="40229" y="7940"/>
                    <a:pt x="40396" y="7973"/>
                    <a:pt x="40530" y="8006"/>
                  </a:cubicBezTo>
                  <a:cubicBezTo>
                    <a:pt x="40663" y="8040"/>
                    <a:pt x="40797" y="8040"/>
                    <a:pt x="40863" y="8040"/>
                  </a:cubicBezTo>
                  <a:cubicBezTo>
                    <a:pt x="41030" y="8040"/>
                    <a:pt x="41130" y="8006"/>
                    <a:pt x="41230" y="7906"/>
                  </a:cubicBezTo>
                  <a:cubicBezTo>
                    <a:pt x="41330" y="7739"/>
                    <a:pt x="41297" y="7473"/>
                    <a:pt x="41197" y="7272"/>
                  </a:cubicBezTo>
                  <a:cubicBezTo>
                    <a:pt x="41163" y="7139"/>
                    <a:pt x="41130" y="7006"/>
                    <a:pt x="41063" y="6906"/>
                  </a:cubicBezTo>
                  <a:lnTo>
                    <a:pt x="41497" y="6805"/>
                  </a:lnTo>
                  <a:lnTo>
                    <a:pt x="41063" y="6539"/>
                  </a:lnTo>
                  <a:cubicBezTo>
                    <a:pt x="37294" y="3970"/>
                    <a:pt x="32491" y="2536"/>
                    <a:pt x="27587" y="2536"/>
                  </a:cubicBezTo>
                  <a:cubicBezTo>
                    <a:pt x="24385" y="2536"/>
                    <a:pt x="21283" y="3136"/>
                    <a:pt x="18414" y="4270"/>
                  </a:cubicBezTo>
                  <a:cubicBezTo>
                    <a:pt x="17380" y="2836"/>
                    <a:pt x="16146" y="1435"/>
                    <a:pt x="14711" y="101"/>
                  </a:cubicBezTo>
                  <a:cubicBezTo>
                    <a:pt x="14611" y="34"/>
                    <a:pt x="14511" y="1"/>
                    <a:pt x="14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2"/>
            <p:cNvSpPr/>
            <p:nvPr/>
          </p:nvSpPr>
          <p:spPr>
            <a:xfrm>
              <a:off x="1467050" y="4060025"/>
              <a:ext cx="1204225" cy="714700"/>
            </a:xfrm>
            <a:custGeom>
              <a:avLst/>
              <a:gdLst/>
              <a:ahLst/>
              <a:cxnLst/>
              <a:rect l="l" t="t" r="r" b="b"/>
              <a:pathLst>
                <a:path w="48169" h="28588" extrusionOk="0">
                  <a:moveTo>
                    <a:pt x="38928" y="9273"/>
                  </a:moveTo>
                  <a:cubicBezTo>
                    <a:pt x="38962" y="9307"/>
                    <a:pt x="38995" y="9307"/>
                    <a:pt x="39028" y="9340"/>
                  </a:cubicBezTo>
                  <a:lnTo>
                    <a:pt x="38928" y="9507"/>
                  </a:lnTo>
                  <a:cubicBezTo>
                    <a:pt x="38928" y="9407"/>
                    <a:pt x="38928" y="9340"/>
                    <a:pt x="38928" y="9273"/>
                  </a:cubicBezTo>
                  <a:close/>
                  <a:moveTo>
                    <a:pt x="40229" y="8339"/>
                  </a:moveTo>
                  <a:cubicBezTo>
                    <a:pt x="40396" y="8373"/>
                    <a:pt x="40563" y="8406"/>
                    <a:pt x="40696" y="8439"/>
                  </a:cubicBezTo>
                  <a:cubicBezTo>
                    <a:pt x="40830" y="8473"/>
                    <a:pt x="40963" y="8473"/>
                    <a:pt x="41063" y="8473"/>
                  </a:cubicBezTo>
                  <a:cubicBezTo>
                    <a:pt x="41197" y="8473"/>
                    <a:pt x="41330" y="8439"/>
                    <a:pt x="41397" y="8406"/>
                  </a:cubicBezTo>
                  <a:lnTo>
                    <a:pt x="41397" y="8406"/>
                  </a:lnTo>
                  <a:lnTo>
                    <a:pt x="41197" y="8840"/>
                  </a:lnTo>
                  <a:lnTo>
                    <a:pt x="40830" y="9774"/>
                  </a:lnTo>
                  <a:lnTo>
                    <a:pt x="40029" y="9173"/>
                  </a:lnTo>
                  <a:cubicBezTo>
                    <a:pt x="40096" y="9073"/>
                    <a:pt x="40129" y="8940"/>
                    <a:pt x="40129" y="8740"/>
                  </a:cubicBezTo>
                  <a:cubicBezTo>
                    <a:pt x="40129" y="8606"/>
                    <a:pt x="40129" y="8473"/>
                    <a:pt x="40129" y="8339"/>
                  </a:cubicBezTo>
                  <a:close/>
                  <a:moveTo>
                    <a:pt x="10341" y="9941"/>
                  </a:moveTo>
                  <a:cubicBezTo>
                    <a:pt x="10341" y="9974"/>
                    <a:pt x="10341" y="9974"/>
                    <a:pt x="10375" y="9974"/>
                  </a:cubicBezTo>
                  <a:lnTo>
                    <a:pt x="10341" y="9974"/>
                  </a:lnTo>
                  <a:cubicBezTo>
                    <a:pt x="10341" y="9974"/>
                    <a:pt x="10341" y="9974"/>
                    <a:pt x="10341" y="9941"/>
                  </a:cubicBezTo>
                  <a:close/>
                  <a:moveTo>
                    <a:pt x="38695" y="9974"/>
                  </a:moveTo>
                  <a:lnTo>
                    <a:pt x="38595" y="10174"/>
                  </a:lnTo>
                  <a:lnTo>
                    <a:pt x="38428" y="10074"/>
                  </a:lnTo>
                  <a:cubicBezTo>
                    <a:pt x="38528" y="10074"/>
                    <a:pt x="38628" y="10007"/>
                    <a:pt x="38695" y="9974"/>
                  </a:cubicBezTo>
                  <a:close/>
                  <a:moveTo>
                    <a:pt x="34859" y="10341"/>
                  </a:moveTo>
                  <a:cubicBezTo>
                    <a:pt x="34792" y="10508"/>
                    <a:pt x="34825" y="10674"/>
                    <a:pt x="34825" y="10808"/>
                  </a:cubicBezTo>
                  <a:cubicBezTo>
                    <a:pt x="34825" y="10975"/>
                    <a:pt x="34859" y="11141"/>
                    <a:pt x="34859" y="11275"/>
                  </a:cubicBezTo>
                  <a:cubicBezTo>
                    <a:pt x="34859" y="11608"/>
                    <a:pt x="34825" y="11742"/>
                    <a:pt x="34659" y="11742"/>
                  </a:cubicBezTo>
                  <a:cubicBezTo>
                    <a:pt x="34559" y="11742"/>
                    <a:pt x="34459" y="11708"/>
                    <a:pt x="34292" y="11675"/>
                  </a:cubicBezTo>
                  <a:cubicBezTo>
                    <a:pt x="34092" y="11608"/>
                    <a:pt x="33891" y="11542"/>
                    <a:pt x="33691" y="11442"/>
                  </a:cubicBezTo>
                  <a:cubicBezTo>
                    <a:pt x="33625" y="11575"/>
                    <a:pt x="33558" y="11742"/>
                    <a:pt x="33525" y="11875"/>
                  </a:cubicBezTo>
                  <a:cubicBezTo>
                    <a:pt x="33525" y="12075"/>
                    <a:pt x="33558" y="12276"/>
                    <a:pt x="33591" y="12476"/>
                  </a:cubicBezTo>
                  <a:cubicBezTo>
                    <a:pt x="33858" y="12376"/>
                    <a:pt x="34258" y="12175"/>
                    <a:pt x="34792" y="11975"/>
                  </a:cubicBezTo>
                  <a:lnTo>
                    <a:pt x="35393" y="10474"/>
                  </a:lnTo>
                  <a:cubicBezTo>
                    <a:pt x="35226" y="10441"/>
                    <a:pt x="35059" y="10374"/>
                    <a:pt x="34859" y="10341"/>
                  </a:cubicBezTo>
                  <a:close/>
                  <a:moveTo>
                    <a:pt x="14578" y="434"/>
                  </a:moveTo>
                  <a:cubicBezTo>
                    <a:pt x="14644" y="434"/>
                    <a:pt x="14711" y="434"/>
                    <a:pt x="14778" y="500"/>
                  </a:cubicBezTo>
                  <a:cubicBezTo>
                    <a:pt x="16346" y="1935"/>
                    <a:pt x="17580" y="3369"/>
                    <a:pt x="18547" y="4737"/>
                  </a:cubicBezTo>
                  <a:cubicBezTo>
                    <a:pt x="21349" y="3636"/>
                    <a:pt x="24485" y="3002"/>
                    <a:pt x="27787" y="3002"/>
                  </a:cubicBezTo>
                  <a:cubicBezTo>
                    <a:pt x="32857" y="3002"/>
                    <a:pt x="37527" y="4470"/>
                    <a:pt x="41163" y="6938"/>
                  </a:cubicBezTo>
                  <a:cubicBezTo>
                    <a:pt x="41097" y="6972"/>
                    <a:pt x="41030" y="6972"/>
                    <a:pt x="40963" y="7005"/>
                  </a:cubicBezTo>
                  <a:cubicBezTo>
                    <a:pt x="41063" y="7172"/>
                    <a:pt x="41130" y="7339"/>
                    <a:pt x="41197" y="7572"/>
                  </a:cubicBezTo>
                  <a:cubicBezTo>
                    <a:pt x="41330" y="7906"/>
                    <a:pt x="41297" y="8073"/>
                    <a:pt x="41063" y="8073"/>
                  </a:cubicBezTo>
                  <a:cubicBezTo>
                    <a:pt x="40997" y="8073"/>
                    <a:pt x="40896" y="8039"/>
                    <a:pt x="40796" y="8039"/>
                  </a:cubicBezTo>
                  <a:cubicBezTo>
                    <a:pt x="40463" y="7939"/>
                    <a:pt x="40063" y="7906"/>
                    <a:pt x="39729" y="7806"/>
                  </a:cubicBezTo>
                  <a:cubicBezTo>
                    <a:pt x="39729" y="8139"/>
                    <a:pt x="39729" y="8439"/>
                    <a:pt x="39729" y="8706"/>
                  </a:cubicBezTo>
                  <a:cubicBezTo>
                    <a:pt x="39729" y="8973"/>
                    <a:pt x="39662" y="9073"/>
                    <a:pt x="39529" y="9073"/>
                  </a:cubicBezTo>
                  <a:cubicBezTo>
                    <a:pt x="39462" y="9073"/>
                    <a:pt x="39395" y="9040"/>
                    <a:pt x="39295" y="8973"/>
                  </a:cubicBezTo>
                  <a:cubicBezTo>
                    <a:pt x="38995" y="8873"/>
                    <a:pt x="38728" y="8706"/>
                    <a:pt x="38395" y="8606"/>
                  </a:cubicBezTo>
                  <a:lnTo>
                    <a:pt x="38395" y="8606"/>
                  </a:lnTo>
                  <a:cubicBezTo>
                    <a:pt x="38428" y="8773"/>
                    <a:pt x="38428" y="8873"/>
                    <a:pt x="38461" y="8973"/>
                  </a:cubicBezTo>
                  <a:cubicBezTo>
                    <a:pt x="38461" y="9073"/>
                    <a:pt x="38495" y="9173"/>
                    <a:pt x="38528" y="9273"/>
                  </a:cubicBezTo>
                  <a:cubicBezTo>
                    <a:pt x="38561" y="9540"/>
                    <a:pt x="38495" y="9674"/>
                    <a:pt x="38295" y="9674"/>
                  </a:cubicBezTo>
                  <a:cubicBezTo>
                    <a:pt x="38228" y="9674"/>
                    <a:pt x="38195" y="9674"/>
                    <a:pt x="38128" y="9640"/>
                  </a:cubicBezTo>
                  <a:cubicBezTo>
                    <a:pt x="37961" y="9607"/>
                    <a:pt x="37794" y="9574"/>
                    <a:pt x="37627" y="9507"/>
                  </a:cubicBezTo>
                  <a:cubicBezTo>
                    <a:pt x="37361" y="9440"/>
                    <a:pt x="37060" y="9340"/>
                    <a:pt x="36727" y="9240"/>
                  </a:cubicBezTo>
                  <a:cubicBezTo>
                    <a:pt x="36693" y="9574"/>
                    <a:pt x="36660" y="9807"/>
                    <a:pt x="36660" y="10074"/>
                  </a:cubicBezTo>
                  <a:cubicBezTo>
                    <a:pt x="36593" y="10541"/>
                    <a:pt x="36527" y="10741"/>
                    <a:pt x="36293" y="10741"/>
                  </a:cubicBezTo>
                  <a:cubicBezTo>
                    <a:pt x="36193" y="10741"/>
                    <a:pt x="36026" y="10708"/>
                    <a:pt x="35793" y="10608"/>
                  </a:cubicBezTo>
                  <a:lnTo>
                    <a:pt x="35693" y="10608"/>
                  </a:lnTo>
                  <a:lnTo>
                    <a:pt x="36593" y="11375"/>
                  </a:lnTo>
                  <a:lnTo>
                    <a:pt x="37261" y="9740"/>
                  </a:lnTo>
                  <a:lnTo>
                    <a:pt x="38728" y="10808"/>
                  </a:lnTo>
                  <a:lnTo>
                    <a:pt x="39495" y="9307"/>
                  </a:lnTo>
                  <a:lnTo>
                    <a:pt x="40997" y="10441"/>
                  </a:lnTo>
                  <a:lnTo>
                    <a:pt x="41597" y="9007"/>
                  </a:lnTo>
                  <a:lnTo>
                    <a:pt x="43832" y="10408"/>
                  </a:lnTo>
                  <a:cubicBezTo>
                    <a:pt x="44266" y="10441"/>
                    <a:pt x="44733" y="10474"/>
                    <a:pt x="45166" y="10574"/>
                  </a:cubicBezTo>
                  <a:cubicBezTo>
                    <a:pt x="46200" y="11809"/>
                    <a:pt x="47068" y="13176"/>
                    <a:pt x="47668" y="14644"/>
                  </a:cubicBezTo>
                  <a:cubicBezTo>
                    <a:pt x="42898" y="19614"/>
                    <a:pt x="38428" y="24618"/>
                    <a:pt x="31423" y="25919"/>
                  </a:cubicBezTo>
                  <a:cubicBezTo>
                    <a:pt x="30723" y="27153"/>
                    <a:pt x="29989" y="28120"/>
                    <a:pt x="29989" y="28120"/>
                  </a:cubicBezTo>
                  <a:cubicBezTo>
                    <a:pt x="29989" y="28120"/>
                    <a:pt x="25219" y="27486"/>
                    <a:pt x="27120" y="26252"/>
                  </a:cubicBezTo>
                  <a:cubicBezTo>
                    <a:pt x="24785" y="26186"/>
                    <a:pt x="22517" y="25819"/>
                    <a:pt x="20415" y="25185"/>
                  </a:cubicBezTo>
                  <a:cubicBezTo>
                    <a:pt x="20248" y="26085"/>
                    <a:pt x="20148" y="26653"/>
                    <a:pt x="20148" y="26653"/>
                  </a:cubicBezTo>
                  <a:cubicBezTo>
                    <a:pt x="20148" y="26653"/>
                    <a:pt x="11776" y="23717"/>
                    <a:pt x="8307" y="18046"/>
                  </a:cubicBezTo>
                  <a:cubicBezTo>
                    <a:pt x="8273" y="17980"/>
                    <a:pt x="8240" y="17946"/>
                    <a:pt x="8206" y="17880"/>
                  </a:cubicBezTo>
                  <a:cubicBezTo>
                    <a:pt x="5671" y="18814"/>
                    <a:pt x="2336" y="19247"/>
                    <a:pt x="868" y="19381"/>
                  </a:cubicBezTo>
                  <a:lnTo>
                    <a:pt x="835" y="19381"/>
                  </a:lnTo>
                  <a:cubicBezTo>
                    <a:pt x="534" y="19381"/>
                    <a:pt x="334" y="19080"/>
                    <a:pt x="501" y="18814"/>
                  </a:cubicBezTo>
                  <a:lnTo>
                    <a:pt x="4037" y="12309"/>
                  </a:lnTo>
                  <a:lnTo>
                    <a:pt x="3436" y="4503"/>
                  </a:lnTo>
                  <a:cubicBezTo>
                    <a:pt x="3403" y="4270"/>
                    <a:pt x="3603" y="4070"/>
                    <a:pt x="3837" y="4070"/>
                  </a:cubicBezTo>
                  <a:cubicBezTo>
                    <a:pt x="3903" y="4070"/>
                    <a:pt x="3970" y="4103"/>
                    <a:pt x="4037" y="4136"/>
                  </a:cubicBezTo>
                  <a:cubicBezTo>
                    <a:pt x="7072" y="5938"/>
                    <a:pt x="9174" y="8840"/>
                    <a:pt x="10308" y="10674"/>
                  </a:cubicBezTo>
                  <a:cubicBezTo>
                    <a:pt x="10508" y="10408"/>
                    <a:pt x="10742" y="10141"/>
                    <a:pt x="10975" y="9907"/>
                  </a:cubicBezTo>
                  <a:cubicBezTo>
                    <a:pt x="9808" y="9107"/>
                    <a:pt x="9274" y="8439"/>
                    <a:pt x="10175" y="8139"/>
                  </a:cubicBezTo>
                  <a:cubicBezTo>
                    <a:pt x="12576" y="7272"/>
                    <a:pt x="13677" y="2902"/>
                    <a:pt x="14044" y="934"/>
                  </a:cubicBezTo>
                  <a:cubicBezTo>
                    <a:pt x="14111" y="667"/>
                    <a:pt x="14378" y="434"/>
                    <a:pt x="14578" y="434"/>
                  </a:cubicBezTo>
                  <a:close/>
                  <a:moveTo>
                    <a:pt x="14578" y="0"/>
                  </a:moveTo>
                  <a:cubicBezTo>
                    <a:pt x="14144" y="0"/>
                    <a:pt x="13710" y="400"/>
                    <a:pt x="13644" y="867"/>
                  </a:cubicBezTo>
                  <a:cubicBezTo>
                    <a:pt x="13310" y="2669"/>
                    <a:pt x="12276" y="6938"/>
                    <a:pt x="10041" y="7739"/>
                  </a:cubicBezTo>
                  <a:cubicBezTo>
                    <a:pt x="9507" y="7906"/>
                    <a:pt x="9341" y="8239"/>
                    <a:pt x="9307" y="8473"/>
                  </a:cubicBezTo>
                  <a:cubicBezTo>
                    <a:pt x="8073" y="6805"/>
                    <a:pt x="6372" y="5037"/>
                    <a:pt x="4237" y="3769"/>
                  </a:cubicBezTo>
                  <a:cubicBezTo>
                    <a:pt x="4104" y="3703"/>
                    <a:pt x="3970" y="3669"/>
                    <a:pt x="3837" y="3669"/>
                  </a:cubicBezTo>
                  <a:cubicBezTo>
                    <a:pt x="3603" y="3669"/>
                    <a:pt x="3370" y="3769"/>
                    <a:pt x="3236" y="3936"/>
                  </a:cubicBezTo>
                  <a:cubicBezTo>
                    <a:pt x="3069" y="4103"/>
                    <a:pt x="3003" y="4303"/>
                    <a:pt x="3003" y="4537"/>
                  </a:cubicBezTo>
                  <a:lnTo>
                    <a:pt x="3603" y="12209"/>
                  </a:lnTo>
                  <a:lnTo>
                    <a:pt x="134" y="18613"/>
                  </a:lnTo>
                  <a:cubicBezTo>
                    <a:pt x="1" y="18847"/>
                    <a:pt x="1" y="19147"/>
                    <a:pt x="134" y="19414"/>
                  </a:cubicBezTo>
                  <a:cubicBezTo>
                    <a:pt x="301" y="19648"/>
                    <a:pt x="534" y="19814"/>
                    <a:pt x="835" y="19814"/>
                  </a:cubicBezTo>
                  <a:cubicBezTo>
                    <a:pt x="868" y="19814"/>
                    <a:pt x="901" y="19814"/>
                    <a:pt x="935" y="19781"/>
                  </a:cubicBezTo>
                  <a:cubicBezTo>
                    <a:pt x="2236" y="19648"/>
                    <a:pt x="5471" y="19247"/>
                    <a:pt x="8006" y="18380"/>
                  </a:cubicBezTo>
                  <a:cubicBezTo>
                    <a:pt x="9874" y="21315"/>
                    <a:pt x="13010" y="23517"/>
                    <a:pt x="15312" y="24818"/>
                  </a:cubicBezTo>
                  <a:cubicBezTo>
                    <a:pt x="17847" y="26252"/>
                    <a:pt x="19915" y="26986"/>
                    <a:pt x="19982" y="27019"/>
                  </a:cubicBezTo>
                  <a:lnTo>
                    <a:pt x="20449" y="27186"/>
                  </a:lnTo>
                  <a:lnTo>
                    <a:pt x="20549" y="26719"/>
                  </a:lnTo>
                  <a:cubicBezTo>
                    <a:pt x="20549" y="26719"/>
                    <a:pt x="20615" y="26319"/>
                    <a:pt x="20749" y="25719"/>
                  </a:cubicBezTo>
                  <a:cubicBezTo>
                    <a:pt x="22517" y="26219"/>
                    <a:pt x="24385" y="26519"/>
                    <a:pt x="26286" y="26653"/>
                  </a:cubicBezTo>
                  <a:cubicBezTo>
                    <a:pt x="26253" y="26753"/>
                    <a:pt x="26253" y="26886"/>
                    <a:pt x="26286" y="26986"/>
                  </a:cubicBezTo>
                  <a:cubicBezTo>
                    <a:pt x="26486" y="27920"/>
                    <a:pt x="28654" y="28354"/>
                    <a:pt x="29922" y="28554"/>
                  </a:cubicBezTo>
                  <a:lnTo>
                    <a:pt x="30155" y="28587"/>
                  </a:lnTo>
                  <a:lnTo>
                    <a:pt x="30322" y="28387"/>
                  </a:lnTo>
                  <a:cubicBezTo>
                    <a:pt x="30356" y="28354"/>
                    <a:pt x="30989" y="27453"/>
                    <a:pt x="31690" y="26319"/>
                  </a:cubicBezTo>
                  <a:cubicBezTo>
                    <a:pt x="38361" y="24985"/>
                    <a:pt x="42698" y="20448"/>
                    <a:pt x="47268" y="15645"/>
                  </a:cubicBezTo>
                  <a:lnTo>
                    <a:pt x="47968" y="14911"/>
                  </a:lnTo>
                  <a:lnTo>
                    <a:pt x="48168" y="14711"/>
                  </a:lnTo>
                  <a:lnTo>
                    <a:pt x="48068" y="14477"/>
                  </a:lnTo>
                  <a:cubicBezTo>
                    <a:pt x="47434" y="13009"/>
                    <a:pt x="46567" y="11608"/>
                    <a:pt x="45500" y="10307"/>
                  </a:cubicBezTo>
                  <a:lnTo>
                    <a:pt x="45400" y="10207"/>
                  </a:lnTo>
                  <a:lnTo>
                    <a:pt x="45266" y="10174"/>
                  </a:lnTo>
                  <a:cubicBezTo>
                    <a:pt x="44833" y="10074"/>
                    <a:pt x="44432" y="10041"/>
                    <a:pt x="43965" y="9974"/>
                  </a:cubicBezTo>
                  <a:lnTo>
                    <a:pt x="41830" y="8640"/>
                  </a:lnTo>
                  <a:lnTo>
                    <a:pt x="41397" y="8406"/>
                  </a:lnTo>
                  <a:cubicBezTo>
                    <a:pt x="41497" y="8339"/>
                    <a:pt x="41564" y="8306"/>
                    <a:pt x="41597" y="8239"/>
                  </a:cubicBezTo>
                  <a:cubicBezTo>
                    <a:pt x="41764" y="8006"/>
                    <a:pt x="41697" y="7706"/>
                    <a:pt x="41597" y="7439"/>
                  </a:cubicBezTo>
                  <a:cubicBezTo>
                    <a:pt x="41597" y="7372"/>
                    <a:pt x="41564" y="7339"/>
                    <a:pt x="41564" y="7305"/>
                  </a:cubicBezTo>
                  <a:lnTo>
                    <a:pt x="42197" y="7172"/>
                  </a:lnTo>
                  <a:lnTo>
                    <a:pt x="41397" y="6605"/>
                  </a:lnTo>
                  <a:cubicBezTo>
                    <a:pt x="37561" y="4003"/>
                    <a:pt x="32724" y="2569"/>
                    <a:pt x="27787" y="2569"/>
                  </a:cubicBezTo>
                  <a:cubicBezTo>
                    <a:pt x="24618" y="2569"/>
                    <a:pt x="21549" y="3136"/>
                    <a:pt x="18714" y="4236"/>
                  </a:cubicBezTo>
                  <a:cubicBezTo>
                    <a:pt x="17680" y="2835"/>
                    <a:pt x="16446" y="1468"/>
                    <a:pt x="15045" y="200"/>
                  </a:cubicBezTo>
                  <a:cubicBezTo>
                    <a:pt x="14945" y="67"/>
                    <a:pt x="14778" y="0"/>
                    <a:pt x="1457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2"/>
            <p:cNvSpPr/>
            <p:nvPr/>
          </p:nvSpPr>
          <p:spPr>
            <a:xfrm>
              <a:off x="2336850" y="4285175"/>
              <a:ext cx="251025" cy="107600"/>
            </a:xfrm>
            <a:custGeom>
              <a:avLst/>
              <a:gdLst/>
              <a:ahLst/>
              <a:cxnLst/>
              <a:rect l="l" t="t" r="r" b="b"/>
              <a:pathLst>
                <a:path w="10041" h="4304" extrusionOk="0">
                  <a:moveTo>
                    <a:pt x="6805" y="1"/>
                  </a:moveTo>
                  <a:lnTo>
                    <a:pt x="6205" y="1435"/>
                  </a:lnTo>
                  <a:lnTo>
                    <a:pt x="4703" y="301"/>
                  </a:lnTo>
                  <a:lnTo>
                    <a:pt x="3936" y="1802"/>
                  </a:lnTo>
                  <a:lnTo>
                    <a:pt x="2469" y="734"/>
                  </a:lnTo>
                  <a:lnTo>
                    <a:pt x="1801" y="2369"/>
                  </a:lnTo>
                  <a:lnTo>
                    <a:pt x="634" y="1368"/>
                  </a:lnTo>
                  <a:lnTo>
                    <a:pt x="0" y="2969"/>
                  </a:lnTo>
                  <a:lnTo>
                    <a:pt x="934" y="4304"/>
                  </a:lnTo>
                  <a:lnTo>
                    <a:pt x="10041" y="2002"/>
                  </a:lnTo>
                  <a:lnTo>
                    <a:pt x="6805" y="1"/>
                  </a:ln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2"/>
            <p:cNvSpPr/>
            <p:nvPr/>
          </p:nvSpPr>
          <p:spPr>
            <a:xfrm>
              <a:off x="1475575" y="4162025"/>
              <a:ext cx="315075" cy="382575"/>
            </a:xfrm>
            <a:custGeom>
              <a:avLst/>
              <a:gdLst/>
              <a:ahLst/>
              <a:cxnLst/>
              <a:rect l="l" t="t" r="r" b="b"/>
              <a:pathLst>
                <a:path w="12603" h="15303" extrusionOk="0">
                  <a:moveTo>
                    <a:pt x="3488" y="1"/>
                  </a:moveTo>
                  <a:cubicBezTo>
                    <a:pt x="3261" y="1"/>
                    <a:pt x="3070" y="192"/>
                    <a:pt x="3095" y="423"/>
                  </a:cubicBezTo>
                  <a:lnTo>
                    <a:pt x="3696" y="8229"/>
                  </a:lnTo>
                  <a:lnTo>
                    <a:pt x="160" y="14734"/>
                  </a:lnTo>
                  <a:cubicBezTo>
                    <a:pt x="1" y="14988"/>
                    <a:pt x="206" y="15303"/>
                    <a:pt x="485" y="15303"/>
                  </a:cubicBezTo>
                  <a:cubicBezTo>
                    <a:pt x="499" y="15303"/>
                    <a:pt x="513" y="15302"/>
                    <a:pt x="527" y="15301"/>
                  </a:cubicBezTo>
                  <a:cubicBezTo>
                    <a:pt x="2728" y="15067"/>
                    <a:pt x="9233" y="14233"/>
                    <a:pt x="10734" y="11965"/>
                  </a:cubicBezTo>
                  <a:cubicBezTo>
                    <a:pt x="12602" y="9263"/>
                    <a:pt x="10868" y="8262"/>
                    <a:pt x="10868" y="8262"/>
                  </a:cubicBezTo>
                  <a:cubicBezTo>
                    <a:pt x="10868" y="8262"/>
                    <a:pt x="8366" y="2825"/>
                    <a:pt x="3696" y="56"/>
                  </a:cubicBezTo>
                  <a:cubicBezTo>
                    <a:pt x="3627" y="18"/>
                    <a:pt x="3556" y="1"/>
                    <a:pt x="348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2"/>
            <p:cNvSpPr/>
            <p:nvPr/>
          </p:nvSpPr>
          <p:spPr>
            <a:xfrm>
              <a:off x="1666350" y="4408425"/>
              <a:ext cx="373375" cy="317925"/>
            </a:xfrm>
            <a:custGeom>
              <a:avLst/>
              <a:gdLst/>
              <a:ahLst/>
              <a:cxnLst/>
              <a:rect l="l" t="t" r="r" b="b"/>
              <a:pathLst>
                <a:path w="14935" h="12717" extrusionOk="0">
                  <a:moveTo>
                    <a:pt x="12163" y="1"/>
                  </a:moveTo>
                  <a:cubicBezTo>
                    <a:pt x="11963" y="1"/>
                    <a:pt x="11735" y="67"/>
                    <a:pt x="11476" y="208"/>
                  </a:cubicBezTo>
                  <a:cubicBezTo>
                    <a:pt x="8540" y="1775"/>
                    <a:pt x="3337" y="2543"/>
                    <a:pt x="968" y="2809"/>
                  </a:cubicBezTo>
                  <a:cubicBezTo>
                    <a:pt x="335" y="2876"/>
                    <a:pt x="1" y="3577"/>
                    <a:pt x="335" y="4110"/>
                  </a:cubicBezTo>
                  <a:cubicBezTo>
                    <a:pt x="3804" y="9781"/>
                    <a:pt x="12176" y="12717"/>
                    <a:pt x="12176" y="12717"/>
                  </a:cubicBezTo>
                  <a:cubicBezTo>
                    <a:pt x="12176" y="12717"/>
                    <a:pt x="14934" y="1"/>
                    <a:pt x="12163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2"/>
            <p:cNvSpPr/>
            <p:nvPr/>
          </p:nvSpPr>
          <p:spPr>
            <a:xfrm>
              <a:off x="2275975" y="4224850"/>
              <a:ext cx="224225" cy="156075"/>
            </a:xfrm>
            <a:custGeom>
              <a:avLst/>
              <a:gdLst/>
              <a:ahLst/>
              <a:cxnLst/>
              <a:rect l="l" t="t" r="r" b="b"/>
              <a:pathLst>
                <a:path w="8969" h="6243" extrusionOk="0">
                  <a:moveTo>
                    <a:pt x="7974" y="0"/>
                  </a:moveTo>
                  <a:cubicBezTo>
                    <a:pt x="7883" y="0"/>
                    <a:pt x="7799" y="15"/>
                    <a:pt x="7739" y="45"/>
                  </a:cubicBezTo>
                  <a:cubicBezTo>
                    <a:pt x="6671" y="679"/>
                    <a:pt x="5804" y="1013"/>
                    <a:pt x="4703" y="1480"/>
                  </a:cubicBezTo>
                  <a:cubicBezTo>
                    <a:pt x="3769" y="1880"/>
                    <a:pt x="2935" y="2380"/>
                    <a:pt x="2135" y="2914"/>
                  </a:cubicBezTo>
                  <a:cubicBezTo>
                    <a:pt x="1935" y="3047"/>
                    <a:pt x="1801" y="3147"/>
                    <a:pt x="1601" y="3247"/>
                  </a:cubicBezTo>
                  <a:cubicBezTo>
                    <a:pt x="967" y="3681"/>
                    <a:pt x="467" y="4215"/>
                    <a:pt x="0" y="4782"/>
                  </a:cubicBezTo>
                  <a:lnTo>
                    <a:pt x="334" y="6216"/>
                  </a:lnTo>
                  <a:cubicBezTo>
                    <a:pt x="389" y="6227"/>
                    <a:pt x="511" y="6242"/>
                    <a:pt x="649" y="6242"/>
                  </a:cubicBezTo>
                  <a:cubicBezTo>
                    <a:pt x="923" y="6242"/>
                    <a:pt x="1256" y="6183"/>
                    <a:pt x="1234" y="5916"/>
                  </a:cubicBezTo>
                  <a:cubicBezTo>
                    <a:pt x="1201" y="5683"/>
                    <a:pt x="1168" y="5449"/>
                    <a:pt x="1134" y="5216"/>
                  </a:cubicBezTo>
                  <a:cubicBezTo>
                    <a:pt x="1134" y="5082"/>
                    <a:pt x="1101" y="4982"/>
                    <a:pt x="1134" y="4782"/>
                  </a:cubicBezTo>
                  <a:cubicBezTo>
                    <a:pt x="1401" y="4882"/>
                    <a:pt x="1668" y="4982"/>
                    <a:pt x="1935" y="5082"/>
                  </a:cubicBezTo>
                  <a:cubicBezTo>
                    <a:pt x="2092" y="5135"/>
                    <a:pt x="2207" y="5164"/>
                    <a:pt x="2290" y="5164"/>
                  </a:cubicBezTo>
                  <a:cubicBezTo>
                    <a:pt x="2470" y="5164"/>
                    <a:pt x="2502" y="5025"/>
                    <a:pt x="2502" y="4682"/>
                  </a:cubicBezTo>
                  <a:cubicBezTo>
                    <a:pt x="2502" y="4515"/>
                    <a:pt x="2468" y="4382"/>
                    <a:pt x="2468" y="4215"/>
                  </a:cubicBezTo>
                  <a:cubicBezTo>
                    <a:pt x="2468" y="4081"/>
                    <a:pt x="2435" y="3915"/>
                    <a:pt x="2502" y="3748"/>
                  </a:cubicBezTo>
                  <a:cubicBezTo>
                    <a:pt x="2835" y="3815"/>
                    <a:pt x="3136" y="3948"/>
                    <a:pt x="3436" y="4015"/>
                  </a:cubicBezTo>
                  <a:cubicBezTo>
                    <a:pt x="3666" y="4091"/>
                    <a:pt x="3828" y="4136"/>
                    <a:pt x="3945" y="4136"/>
                  </a:cubicBezTo>
                  <a:cubicBezTo>
                    <a:pt x="4184" y="4136"/>
                    <a:pt x="4236" y="3951"/>
                    <a:pt x="4303" y="3481"/>
                  </a:cubicBezTo>
                  <a:cubicBezTo>
                    <a:pt x="4303" y="3214"/>
                    <a:pt x="4336" y="2981"/>
                    <a:pt x="4370" y="2647"/>
                  </a:cubicBezTo>
                  <a:cubicBezTo>
                    <a:pt x="4703" y="2747"/>
                    <a:pt x="5004" y="2847"/>
                    <a:pt x="5270" y="2914"/>
                  </a:cubicBezTo>
                  <a:cubicBezTo>
                    <a:pt x="5437" y="2981"/>
                    <a:pt x="5604" y="3014"/>
                    <a:pt x="5771" y="3047"/>
                  </a:cubicBezTo>
                  <a:cubicBezTo>
                    <a:pt x="5836" y="3069"/>
                    <a:pt x="5894" y="3080"/>
                    <a:pt x="5943" y="3080"/>
                  </a:cubicBezTo>
                  <a:cubicBezTo>
                    <a:pt x="6121" y="3080"/>
                    <a:pt x="6197" y="2941"/>
                    <a:pt x="6171" y="2680"/>
                  </a:cubicBezTo>
                  <a:cubicBezTo>
                    <a:pt x="6138" y="2580"/>
                    <a:pt x="6104" y="2480"/>
                    <a:pt x="6104" y="2380"/>
                  </a:cubicBezTo>
                  <a:cubicBezTo>
                    <a:pt x="6071" y="2280"/>
                    <a:pt x="6071" y="2180"/>
                    <a:pt x="6038" y="2013"/>
                  </a:cubicBezTo>
                  <a:lnTo>
                    <a:pt x="6038" y="2013"/>
                  </a:lnTo>
                  <a:cubicBezTo>
                    <a:pt x="6371" y="2113"/>
                    <a:pt x="6638" y="2247"/>
                    <a:pt x="6905" y="2380"/>
                  </a:cubicBezTo>
                  <a:cubicBezTo>
                    <a:pt x="7019" y="2437"/>
                    <a:pt x="7105" y="2467"/>
                    <a:pt x="7171" y="2467"/>
                  </a:cubicBezTo>
                  <a:cubicBezTo>
                    <a:pt x="7299" y="2467"/>
                    <a:pt x="7350" y="2355"/>
                    <a:pt x="7372" y="2113"/>
                  </a:cubicBezTo>
                  <a:cubicBezTo>
                    <a:pt x="7372" y="1846"/>
                    <a:pt x="7372" y="1546"/>
                    <a:pt x="7372" y="1213"/>
                  </a:cubicBezTo>
                  <a:cubicBezTo>
                    <a:pt x="7706" y="1313"/>
                    <a:pt x="8106" y="1346"/>
                    <a:pt x="8439" y="1446"/>
                  </a:cubicBezTo>
                  <a:cubicBezTo>
                    <a:pt x="8544" y="1469"/>
                    <a:pt x="8631" y="1481"/>
                    <a:pt x="8700" y="1481"/>
                  </a:cubicBezTo>
                  <a:cubicBezTo>
                    <a:pt x="8938" y="1481"/>
                    <a:pt x="8969" y="1334"/>
                    <a:pt x="8840" y="946"/>
                  </a:cubicBezTo>
                  <a:cubicBezTo>
                    <a:pt x="8773" y="679"/>
                    <a:pt x="8640" y="512"/>
                    <a:pt x="8506" y="245"/>
                  </a:cubicBezTo>
                  <a:cubicBezTo>
                    <a:pt x="8436" y="82"/>
                    <a:pt x="8186" y="0"/>
                    <a:pt x="7974" y="0"/>
                  </a:cubicBez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2"/>
            <p:cNvSpPr/>
            <p:nvPr/>
          </p:nvSpPr>
          <p:spPr>
            <a:xfrm>
              <a:off x="1642175" y="4070800"/>
              <a:ext cx="398650" cy="365350"/>
            </a:xfrm>
            <a:custGeom>
              <a:avLst/>
              <a:gdLst/>
              <a:ahLst/>
              <a:cxnLst/>
              <a:rect l="l" t="t" r="r" b="b"/>
              <a:pathLst>
                <a:path w="15946" h="14614" extrusionOk="0">
                  <a:moveTo>
                    <a:pt x="7581" y="1"/>
                  </a:moveTo>
                  <a:cubicBezTo>
                    <a:pt x="7355" y="1"/>
                    <a:pt x="7090" y="223"/>
                    <a:pt x="7039" y="503"/>
                  </a:cubicBezTo>
                  <a:cubicBezTo>
                    <a:pt x="6672" y="2471"/>
                    <a:pt x="5571" y="6841"/>
                    <a:pt x="3170" y="7675"/>
                  </a:cubicBezTo>
                  <a:cubicBezTo>
                    <a:pt x="1" y="8776"/>
                    <a:pt x="14811" y="14613"/>
                    <a:pt x="14811" y="14613"/>
                  </a:cubicBezTo>
                  <a:cubicBezTo>
                    <a:pt x="14811" y="14613"/>
                    <a:pt x="15945" y="7541"/>
                    <a:pt x="7773" y="69"/>
                  </a:cubicBezTo>
                  <a:cubicBezTo>
                    <a:pt x="7718" y="22"/>
                    <a:pt x="7651" y="1"/>
                    <a:pt x="7581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2"/>
            <p:cNvSpPr/>
            <p:nvPr/>
          </p:nvSpPr>
          <p:spPr>
            <a:xfrm>
              <a:off x="1664700" y="4135075"/>
              <a:ext cx="994050" cy="581275"/>
            </a:xfrm>
            <a:custGeom>
              <a:avLst/>
              <a:gdLst/>
              <a:ahLst/>
              <a:cxnLst/>
              <a:rect l="l" t="t" r="r" b="b"/>
              <a:pathLst>
                <a:path w="39762" h="23251" extrusionOk="0">
                  <a:moveTo>
                    <a:pt x="19881" y="0"/>
                  </a:moveTo>
                  <a:cubicBezTo>
                    <a:pt x="10708" y="0"/>
                    <a:pt x="2869" y="4837"/>
                    <a:pt x="0" y="11642"/>
                  </a:cubicBezTo>
                  <a:cubicBezTo>
                    <a:pt x="2869" y="18413"/>
                    <a:pt x="10708" y="23250"/>
                    <a:pt x="19881" y="23250"/>
                  </a:cubicBezTo>
                  <a:cubicBezTo>
                    <a:pt x="29054" y="23250"/>
                    <a:pt x="34225" y="17446"/>
                    <a:pt x="39762" y="11642"/>
                  </a:cubicBezTo>
                  <a:cubicBezTo>
                    <a:pt x="39162" y="10174"/>
                    <a:pt x="38294" y="8807"/>
                    <a:pt x="37260" y="7572"/>
                  </a:cubicBezTo>
                  <a:cubicBezTo>
                    <a:pt x="36462" y="7416"/>
                    <a:pt x="35642" y="7349"/>
                    <a:pt x="34825" y="7349"/>
                  </a:cubicBezTo>
                  <a:cubicBezTo>
                    <a:pt x="30072" y="7349"/>
                    <a:pt x="25385" y="9607"/>
                    <a:pt x="25385" y="9607"/>
                  </a:cubicBezTo>
                  <a:cubicBezTo>
                    <a:pt x="26186" y="5904"/>
                    <a:pt x="30856" y="4437"/>
                    <a:pt x="33257" y="3936"/>
                  </a:cubicBezTo>
                  <a:cubicBezTo>
                    <a:pt x="29621" y="1468"/>
                    <a:pt x="24951" y="0"/>
                    <a:pt x="19881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2"/>
            <p:cNvSpPr/>
            <p:nvPr/>
          </p:nvSpPr>
          <p:spPr>
            <a:xfrm>
              <a:off x="2044975" y="4249500"/>
              <a:ext cx="118425" cy="179200"/>
            </a:xfrm>
            <a:custGeom>
              <a:avLst/>
              <a:gdLst/>
              <a:ahLst/>
              <a:cxnLst/>
              <a:rect l="l" t="t" r="r" b="b"/>
              <a:pathLst>
                <a:path w="4737" h="7168" extrusionOk="0">
                  <a:moveTo>
                    <a:pt x="1623" y="0"/>
                  </a:moveTo>
                  <a:cubicBezTo>
                    <a:pt x="1401" y="0"/>
                    <a:pt x="1189" y="174"/>
                    <a:pt x="1134" y="393"/>
                  </a:cubicBezTo>
                  <a:cubicBezTo>
                    <a:pt x="0" y="4830"/>
                    <a:pt x="3836" y="7065"/>
                    <a:pt x="3870" y="7098"/>
                  </a:cubicBezTo>
                  <a:cubicBezTo>
                    <a:pt x="3952" y="7140"/>
                    <a:pt x="4047" y="7168"/>
                    <a:pt x="4139" y="7168"/>
                  </a:cubicBezTo>
                  <a:cubicBezTo>
                    <a:pt x="4196" y="7168"/>
                    <a:pt x="4252" y="7157"/>
                    <a:pt x="4303" y="7132"/>
                  </a:cubicBezTo>
                  <a:cubicBezTo>
                    <a:pt x="4437" y="7098"/>
                    <a:pt x="4537" y="7032"/>
                    <a:pt x="4603" y="6898"/>
                  </a:cubicBezTo>
                  <a:cubicBezTo>
                    <a:pt x="4737" y="6631"/>
                    <a:pt x="4637" y="6298"/>
                    <a:pt x="4403" y="6164"/>
                  </a:cubicBezTo>
                  <a:cubicBezTo>
                    <a:pt x="4370" y="6164"/>
                    <a:pt x="1234" y="4330"/>
                    <a:pt x="2168" y="660"/>
                  </a:cubicBezTo>
                  <a:cubicBezTo>
                    <a:pt x="2235" y="393"/>
                    <a:pt x="2068" y="93"/>
                    <a:pt x="1768" y="27"/>
                  </a:cubicBezTo>
                  <a:cubicBezTo>
                    <a:pt x="1720" y="9"/>
                    <a:pt x="1671" y="0"/>
                    <a:pt x="1623" y="0"/>
                  </a:cubicBez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2"/>
            <p:cNvSpPr/>
            <p:nvPr/>
          </p:nvSpPr>
          <p:spPr>
            <a:xfrm>
              <a:off x="2094175" y="4615775"/>
              <a:ext cx="193500" cy="147275"/>
            </a:xfrm>
            <a:custGeom>
              <a:avLst/>
              <a:gdLst/>
              <a:ahLst/>
              <a:cxnLst/>
              <a:rect l="l" t="t" r="r" b="b"/>
              <a:pathLst>
                <a:path w="7740" h="5891" extrusionOk="0">
                  <a:moveTo>
                    <a:pt x="7613" y="1"/>
                  </a:moveTo>
                  <a:cubicBezTo>
                    <a:pt x="7501" y="1"/>
                    <a:pt x="7330" y="81"/>
                    <a:pt x="7172" y="220"/>
                  </a:cubicBezTo>
                  <a:cubicBezTo>
                    <a:pt x="6105" y="1120"/>
                    <a:pt x="3736" y="3022"/>
                    <a:pt x="2135" y="3989"/>
                  </a:cubicBezTo>
                  <a:cubicBezTo>
                    <a:pt x="0" y="5223"/>
                    <a:pt x="4904" y="5890"/>
                    <a:pt x="4904" y="5890"/>
                  </a:cubicBezTo>
                  <a:cubicBezTo>
                    <a:pt x="4904" y="5890"/>
                    <a:pt x="7672" y="2221"/>
                    <a:pt x="7739" y="119"/>
                  </a:cubicBezTo>
                  <a:cubicBezTo>
                    <a:pt x="7739" y="38"/>
                    <a:pt x="7690" y="1"/>
                    <a:pt x="7613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2"/>
            <p:cNvSpPr/>
            <p:nvPr/>
          </p:nvSpPr>
          <p:spPr>
            <a:xfrm>
              <a:off x="2207575" y="4209425"/>
              <a:ext cx="67575" cy="59925"/>
            </a:xfrm>
            <a:custGeom>
              <a:avLst/>
              <a:gdLst/>
              <a:ahLst/>
              <a:cxnLst/>
              <a:rect l="l" t="t" r="r" b="b"/>
              <a:pathLst>
                <a:path w="2703" h="2397" extrusionOk="0">
                  <a:moveTo>
                    <a:pt x="1424" y="0"/>
                  </a:moveTo>
                  <a:cubicBezTo>
                    <a:pt x="844" y="0"/>
                    <a:pt x="251" y="346"/>
                    <a:pt x="67" y="896"/>
                  </a:cubicBezTo>
                  <a:cubicBezTo>
                    <a:pt x="1" y="1096"/>
                    <a:pt x="1" y="1296"/>
                    <a:pt x="67" y="1496"/>
                  </a:cubicBezTo>
                  <a:cubicBezTo>
                    <a:pt x="234" y="1996"/>
                    <a:pt x="868" y="2397"/>
                    <a:pt x="1402" y="2397"/>
                  </a:cubicBezTo>
                  <a:cubicBezTo>
                    <a:pt x="1902" y="2397"/>
                    <a:pt x="2369" y="1996"/>
                    <a:pt x="2536" y="1463"/>
                  </a:cubicBezTo>
                  <a:cubicBezTo>
                    <a:pt x="2703" y="929"/>
                    <a:pt x="2569" y="495"/>
                    <a:pt x="2169" y="229"/>
                  </a:cubicBezTo>
                  <a:cubicBezTo>
                    <a:pt x="1950" y="72"/>
                    <a:pt x="1688" y="0"/>
                    <a:pt x="1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2"/>
            <p:cNvSpPr/>
            <p:nvPr/>
          </p:nvSpPr>
          <p:spPr>
            <a:xfrm>
              <a:off x="2236775" y="4217625"/>
              <a:ext cx="44225" cy="45975"/>
            </a:xfrm>
            <a:custGeom>
              <a:avLst/>
              <a:gdLst/>
              <a:ahLst/>
              <a:cxnLst/>
              <a:rect l="l" t="t" r="r" b="b"/>
              <a:pathLst>
                <a:path w="1769" h="1839" extrusionOk="0">
                  <a:moveTo>
                    <a:pt x="868" y="1"/>
                  </a:moveTo>
                  <a:cubicBezTo>
                    <a:pt x="367" y="1"/>
                    <a:pt x="0" y="434"/>
                    <a:pt x="0" y="1035"/>
                  </a:cubicBezTo>
                  <a:cubicBezTo>
                    <a:pt x="34" y="1435"/>
                    <a:pt x="200" y="1702"/>
                    <a:pt x="534" y="1802"/>
                  </a:cubicBezTo>
                  <a:cubicBezTo>
                    <a:pt x="622" y="1826"/>
                    <a:pt x="705" y="1838"/>
                    <a:pt x="783" y="1838"/>
                  </a:cubicBezTo>
                  <a:cubicBezTo>
                    <a:pt x="1029" y="1838"/>
                    <a:pt x="1232" y="1714"/>
                    <a:pt x="1435" y="1435"/>
                  </a:cubicBezTo>
                  <a:cubicBezTo>
                    <a:pt x="1535" y="1335"/>
                    <a:pt x="1601" y="1168"/>
                    <a:pt x="1635" y="1001"/>
                  </a:cubicBezTo>
                  <a:cubicBezTo>
                    <a:pt x="1768" y="468"/>
                    <a:pt x="1435" y="1"/>
                    <a:pt x="868" y="1"/>
                  </a:cubicBez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881;p31">
            <a:extLst>
              <a:ext uri="{FF2B5EF4-FFF2-40B4-BE49-F238E27FC236}">
                <a16:creationId xmlns:a16="http://schemas.microsoft.com/office/drawing/2014/main" id="{35D94106-518F-6CB1-B097-1CD3145759DB}"/>
              </a:ext>
            </a:extLst>
          </p:cNvPr>
          <p:cNvSpPr txBox="1">
            <a:spLocks/>
          </p:cNvSpPr>
          <p:nvPr/>
        </p:nvSpPr>
        <p:spPr>
          <a:xfrm>
            <a:off x="2182345" y="64034"/>
            <a:ext cx="4819584" cy="1368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latin typeface="Futura" panose="020B0602020204020303" pitchFamily="34" charset="-79"/>
                <a:cs typeface="Futura" panose="020B0602020204020303" pitchFamily="34" charset="-79"/>
              </a:rPr>
              <a:t>ash </a:t>
            </a:r>
            <a:r>
              <a:rPr lang="en-US" sz="6000" dirty="0">
                <a:latin typeface="Futura" panose="020B0602020204020303" pitchFamily="34" charset="-79"/>
                <a:cs typeface="Futura" panose="020B0602020204020303" pitchFamily="34" charset="-79"/>
              </a:rPr>
              <a:t>(n)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D7150-F429-026E-E615-C64E63E89431}"/>
              </a:ext>
            </a:extLst>
          </p:cNvPr>
          <p:cNvSpPr/>
          <p:nvPr/>
        </p:nvSpPr>
        <p:spPr>
          <a:xfrm>
            <a:off x="209990" y="2582578"/>
            <a:ext cx="377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Futura" panose="020B0602020204020303" pitchFamily="34" charset="-79"/>
                <a:cs typeface="Futura" panose="020B0602020204020303" pitchFamily="34" charset="-79"/>
              </a:rPr>
              <a:t>tro</a:t>
            </a:r>
            <a:endParaRPr lang="en-US" sz="4800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546CB-F9F8-9765-F657-F97A6F9941DE}"/>
              </a:ext>
            </a:extLst>
          </p:cNvPr>
          <p:cNvSpPr/>
          <p:nvPr/>
        </p:nvSpPr>
        <p:spPr>
          <a:xfrm>
            <a:off x="1883764" y="1581127"/>
            <a:ext cx="1683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æʃ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/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F4634E-F094-AEB3-B0D2-2C32E1582C0C}"/>
              </a:ext>
            </a:extLst>
          </p:cNvPr>
          <p:cNvCxnSpPr>
            <a:cxnSpLocks/>
          </p:cNvCxnSpPr>
          <p:nvPr/>
        </p:nvCxnSpPr>
        <p:spPr>
          <a:xfrm flipH="1">
            <a:off x="6787034" y="1140866"/>
            <a:ext cx="738815" cy="6798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ash__gb_2">
            <a:hlinkClick r:id="" action="ppaction://media"/>
            <a:extLst>
              <a:ext uri="{FF2B5EF4-FFF2-40B4-BE49-F238E27FC236}">
                <a16:creationId xmlns:a16="http://schemas.microsoft.com/office/drawing/2014/main" id="{4A7A8621-D66C-DB76-419F-B9F33072F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7339" y="1740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p52"/>
          <p:cNvSpPr/>
          <p:nvPr/>
        </p:nvSpPr>
        <p:spPr>
          <a:xfrm rot="-172372">
            <a:off x="5566387" y="3156074"/>
            <a:ext cx="3713879" cy="2751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1" name="Google Shape;3261;p52"/>
          <p:cNvSpPr/>
          <p:nvPr/>
        </p:nvSpPr>
        <p:spPr>
          <a:xfrm>
            <a:off x="3354532" y="3731524"/>
            <a:ext cx="1308792" cy="1928479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52"/>
          <p:cNvSpPr/>
          <p:nvPr/>
        </p:nvSpPr>
        <p:spPr>
          <a:xfrm>
            <a:off x="4562871" y="3669222"/>
            <a:ext cx="817236" cy="2003998"/>
          </a:xfrm>
          <a:custGeom>
            <a:avLst/>
            <a:gdLst/>
            <a:ahLst/>
            <a:cxnLst/>
            <a:rect l="l" t="t" r="r" b="b"/>
            <a:pathLst>
              <a:path w="50276" h="123285" extrusionOk="0">
                <a:moveTo>
                  <a:pt x="25473" y="0"/>
                </a:moveTo>
                <a:cubicBezTo>
                  <a:pt x="25473" y="0"/>
                  <a:pt x="25229" y="6292"/>
                  <a:pt x="24378" y="10730"/>
                </a:cubicBezTo>
                <a:cubicBezTo>
                  <a:pt x="23588" y="15016"/>
                  <a:pt x="22707" y="17934"/>
                  <a:pt x="23892" y="21855"/>
                </a:cubicBezTo>
                <a:cubicBezTo>
                  <a:pt x="23922" y="22007"/>
                  <a:pt x="23983" y="22159"/>
                  <a:pt x="24044" y="22311"/>
                </a:cubicBezTo>
                <a:cubicBezTo>
                  <a:pt x="24682" y="24256"/>
                  <a:pt x="25685" y="25897"/>
                  <a:pt x="26597" y="27083"/>
                </a:cubicBezTo>
                <a:cubicBezTo>
                  <a:pt x="26992" y="27630"/>
                  <a:pt x="27357" y="28055"/>
                  <a:pt x="27661" y="28420"/>
                </a:cubicBezTo>
                <a:cubicBezTo>
                  <a:pt x="27691" y="28420"/>
                  <a:pt x="27722" y="28451"/>
                  <a:pt x="27722" y="28481"/>
                </a:cubicBezTo>
                <a:cubicBezTo>
                  <a:pt x="27387" y="29666"/>
                  <a:pt x="27053" y="30913"/>
                  <a:pt x="26749" y="32159"/>
                </a:cubicBezTo>
                <a:cubicBezTo>
                  <a:pt x="26080" y="34955"/>
                  <a:pt x="25473" y="37843"/>
                  <a:pt x="24986" y="40852"/>
                </a:cubicBezTo>
                <a:cubicBezTo>
                  <a:pt x="24956" y="41004"/>
                  <a:pt x="24925" y="41125"/>
                  <a:pt x="24895" y="41277"/>
                </a:cubicBezTo>
                <a:cubicBezTo>
                  <a:pt x="24865" y="41490"/>
                  <a:pt x="24834" y="41673"/>
                  <a:pt x="24804" y="41885"/>
                </a:cubicBezTo>
                <a:cubicBezTo>
                  <a:pt x="24773" y="42129"/>
                  <a:pt x="24713" y="42372"/>
                  <a:pt x="24682" y="42615"/>
                </a:cubicBezTo>
                <a:cubicBezTo>
                  <a:pt x="24591" y="42372"/>
                  <a:pt x="24500" y="42098"/>
                  <a:pt x="24378" y="41855"/>
                </a:cubicBezTo>
                <a:cubicBezTo>
                  <a:pt x="24318" y="41673"/>
                  <a:pt x="24226" y="41460"/>
                  <a:pt x="24166" y="41277"/>
                </a:cubicBezTo>
                <a:cubicBezTo>
                  <a:pt x="24105" y="41156"/>
                  <a:pt x="24044" y="41065"/>
                  <a:pt x="23983" y="40943"/>
                </a:cubicBezTo>
                <a:cubicBezTo>
                  <a:pt x="23922" y="40791"/>
                  <a:pt x="23862" y="40639"/>
                  <a:pt x="23801" y="40518"/>
                </a:cubicBezTo>
                <a:cubicBezTo>
                  <a:pt x="21400" y="35593"/>
                  <a:pt x="17114" y="30882"/>
                  <a:pt x="15412" y="30092"/>
                </a:cubicBezTo>
                <a:cubicBezTo>
                  <a:pt x="13345" y="29089"/>
                  <a:pt x="9849" y="23162"/>
                  <a:pt x="9728" y="22949"/>
                </a:cubicBezTo>
                <a:lnTo>
                  <a:pt x="9728" y="22949"/>
                </a:lnTo>
                <a:cubicBezTo>
                  <a:pt x="9758" y="23192"/>
                  <a:pt x="10670" y="28754"/>
                  <a:pt x="12402" y="33679"/>
                </a:cubicBezTo>
                <a:cubicBezTo>
                  <a:pt x="13223" y="36049"/>
                  <a:pt x="14257" y="38268"/>
                  <a:pt x="15472" y="39727"/>
                </a:cubicBezTo>
                <a:cubicBezTo>
                  <a:pt x="17934" y="42645"/>
                  <a:pt x="21248" y="43618"/>
                  <a:pt x="23284" y="43952"/>
                </a:cubicBezTo>
                <a:cubicBezTo>
                  <a:pt x="23770" y="44013"/>
                  <a:pt x="24166" y="44074"/>
                  <a:pt x="24470" y="44074"/>
                </a:cubicBezTo>
                <a:cubicBezTo>
                  <a:pt x="24014" y="47113"/>
                  <a:pt x="23649" y="50183"/>
                  <a:pt x="23345" y="53314"/>
                </a:cubicBezTo>
                <a:cubicBezTo>
                  <a:pt x="23345" y="53375"/>
                  <a:pt x="23314" y="53466"/>
                  <a:pt x="23314" y="53527"/>
                </a:cubicBezTo>
                <a:cubicBezTo>
                  <a:pt x="23314" y="53588"/>
                  <a:pt x="23314" y="53648"/>
                  <a:pt x="23314" y="53709"/>
                </a:cubicBezTo>
                <a:cubicBezTo>
                  <a:pt x="23284" y="54013"/>
                  <a:pt x="23254" y="54317"/>
                  <a:pt x="23223" y="54621"/>
                </a:cubicBezTo>
                <a:cubicBezTo>
                  <a:pt x="22950" y="54378"/>
                  <a:pt x="22646" y="54074"/>
                  <a:pt x="22311" y="53770"/>
                </a:cubicBezTo>
                <a:cubicBezTo>
                  <a:pt x="22281" y="53740"/>
                  <a:pt x="22251" y="53709"/>
                  <a:pt x="22220" y="53679"/>
                </a:cubicBezTo>
                <a:cubicBezTo>
                  <a:pt x="21886" y="53375"/>
                  <a:pt x="21552" y="53071"/>
                  <a:pt x="21156" y="52737"/>
                </a:cubicBezTo>
                <a:cubicBezTo>
                  <a:pt x="19545" y="51338"/>
                  <a:pt x="17478" y="49819"/>
                  <a:pt x="15655" y="49180"/>
                </a:cubicBezTo>
                <a:cubicBezTo>
                  <a:pt x="13497" y="48420"/>
                  <a:pt x="12889" y="46536"/>
                  <a:pt x="12281" y="44651"/>
                </a:cubicBezTo>
                <a:cubicBezTo>
                  <a:pt x="12038" y="43922"/>
                  <a:pt x="11794" y="43192"/>
                  <a:pt x="11430" y="42554"/>
                </a:cubicBezTo>
                <a:cubicBezTo>
                  <a:pt x="11126" y="41977"/>
                  <a:pt x="10761" y="41490"/>
                  <a:pt x="10244" y="41125"/>
                </a:cubicBezTo>
                <a:cubicBezTo>
                  <a:pt x="7691" y="39241"/>
                  <a:pt x="4166" y="37205"/>
                  <a:pt x="4165" y="37204"/>
                </a:cubicBezTo>
                <a:lnTo>
                  <a:pt x="4165" y="37204"/>
                </a:lnTo>
                <a:cubicBezTo>
                  <a:pt x="4165" y="37205"/>
                  <a:pt x="4439" y="40366"/>
                  <a:pt x="5715" y="44104"/>
                </a:cubicBezTo>
                <a:cubicBezTo>
                  <a:pt x="6901" y="47569"/>
                  <a:pt x="8968" y="51490"/>
                  <a:pt x="12463" y="53770"/>
                </a:cubicBezTo>
                <a:cubicBezTo>
                  <a:pt x="15709" y="55888"/>
                  <a:pt x="18380" y="56472"/>
                  <a:pt x="20343" y="56472"/>
                </a:cubicBezTo>
                <a:cubicBezTo>
                  <a:pt x="20972" y="56472"/>
                  <a:pt x="21528" y="56412"/>
                  <a:pt x="22007" y="56323"/>
                </a:cubicBezTo>
                <a:cubicBezTo>
                  <a:pt x="22433" y="56232"/>
                  <a:pt x="22798" y="56141"/>
                  <a:pt x="23102" y="56050"/>
                </a:cubicBezTo>
                <a:lnTo>
                  <a:pt x="23102" y="56050"/>
                </a:lnTo>
                <a:cubicBezTo>
                  <a:pt x="22646" y="61217"/>
                  <a:pt x="22372" y="66445"/>
                  <a:pt x="22220" y="71582"/>
                </a:cubicBezTo>
                <a:cubicBezTo>
                  <a:pt x="22220" y="71703"/>
                  <a:pt x="22220" y="71795"/>
                  <a:pt x="22220" y="71916"/>
                </a:cubicBezTo>
                <a:cubicBezTo>
                  <a:pt x="22190" y="71977"/>
                  <a:pt x="22190" y="72038"/>
                  <a:pt x="22190" y="72099"/>
                </a:cubicBezTo>
                <a:cubicBezTo>
                  <a:pt x="22159" y="72068"/>
                  <a:pt x="22129" y="72007"/>
                  <a:pt x="22099" y="71947"/>
                </a:cubicBezTo>
                <a:cubicBezTo>
                  <a:pt x="21886" y="71521"/>
                  <a:pt x="21612" y="71065"/>
                  <a:pt x="21308" y="70609"/>
                </a:cubicBezTo>
                <a:cubicBezTo>
                  <a:pt x="19941" y="68390"/>
                  <a:pt x="17934" y="65807"/>
                  <a:pt x="15685" y="64804"/>
                </a:cubicBezTo>
                <a:cubicBezTo>
                  <a:pt x="11460" y="62889"/>
                  <a:pt x="2737" y="57417"/>
                  <a:pt x="1156" y="54256"/>
                </a:cubicBezTo>
                <a:lnTo>
                  <a:pt x="1156" y="54256"/>
                </a:lnTo>
                <a:cubicBezTo>
                  <a:pt x="1156" y="54257"/>
                  <a:pt x="1673" y="57418"/>
                  <a:pt x="2767" y="60639"/>
                </a:cubicBezTo>
                <a:cubicBezTo>
                  <a:pt x="3588" y="63071"/>
                  <a:pt x="4743" y="65533"/>
                  <a:pt x="6293" y="66688"/>
                </a:cubicBezTo>
                <a:cubicBezTo>
                  <a:pt x="9849" y="69393"/>
                  <a:pt x="15047" y="71855"/>
                  <a:pt x="15928" y="72889"/>
                </a:cubicBezTo>
                <a:cubicBezTo>
                  <a:pt x="17225" y="74449"/>
                  <a:pt x="18458" y="74977"/>
                  <a:pt x="19732" y="74977"/>
                </a:cubicBezTo>
                <a:cubicBezTo>
                  <a:pt x="20219" y="74977"/>
                  <a:pt x="20712" y="74900"/>
                  <a:pt x="21217" y="74773"/>
                </a:cubicBezTo>
                <a:cubicBezTo>
                  <a:pt x="21521" y="74682"/>
                  <a:pt x="21825" y="74591"/>
                  <a:pt x="22129" y="74500"/>
                </a:cubicBezTo>
                <a:lnTo>
                  <a:pt x="22129" y="74500"/>
                </a:lnTo>
                <a:cubicBezTo>
                  <a:pt x="22038" y="79029"/>
                  <a:pt x="22038" y="83436"/>
                  <a:pt x="22099" y="87661"/>
                </a:cubicBezTo>
                <a:cubicBezTo>
                  <a:pt x="22099" y="87752"/>
                  <a:pt x="22099" y="87843"/>
                  <a:pt x="22099" y="87935"/>
                </a:cubicBezTo>
                <a:cubicBezTo>
                  <a:pt x="22099" y="87995"/>
                  <a:pt x="22099" y="88056"/>
                  <a:pt x="22099" y="88117"/>
                </a:cubicBezTo>
                <a:cubicBezTo>
                  <a:pt x="22099" y="88208"/>
                  <a:pt x="22099" y="88269"/>
                  <a:pt x="22099" y="88330"/>
                </a:cubicBezTo>
                <a:cubicBezTo>
                  <a:pt x="22099" y="88391"/>
                  <a:pt x="22099" y="88421"/>
                  <a:pt x="22099" y="88451"/>
                </a:cubicBezTo>
                <a:lnTo>
                  <a:pt x="22099" y="88482"/>
                </a:lnTo>
                <a:cubicBezTo>
                  <a:pt x="22099" y="88664"/>
                  <a:pt x="22129" y="88847"/>
                  <a:pt x="22129" y="89029"/>
                </a:cubicBezTo>
                <a:cubicBezTo>
                  <a:pt x="22007" y="88877"/>
                  <a:pt x="21916" y="88755"/>
                  <a:pt x="21795" y="88634"/>
                </a:cubicBezTo>
                <a:cubicBezTo>
                  <a:pt x="21764" y="88603"/>
                  <a:pt x="21764" y="88573"/>
                  <a:pt x="21734" y="88543"/>
                </a:cubicBezTo>
                <a:cubicBezTo>
                  <a:pt x="21582" y="88391"/>
                  <a:pt x="21430" y="88208"/>
                  <a:pt x="21278" y="87995"/>
                </a:cubicBezTo>
                <a:cubicBezTo>
                  <a:pt x="19606" y="86141"/>
                  <a:pt x="16871" y="83649"/>
                  <a:pt x="12980" y="81886"/>
                </a:cubicBezTo>
                <a:cubicBezTo>
                  <a:pt x="5959" y="78755"/>
                  <a:pt x="2554" y="78238"/>
                  <a:pt x="1" y="71886"/>
                </a:cubicBezTo>
                <a:lnTo>
                  <a:pt x="1" y="71886"/>
                </a:lnTo>
                <a:cubicBezTo>
                  <a:pt x="62" y="72099"/>
                  <a:pt x="518" y="74561"/>
                  <a:pt x="1642" y="77722"/>
                </a:cubicBezTo>
                <a:cubicBezTo>
                  <a:pt x="3796" y="83690"/>
                  <a:pt x="8298" y="92139"/>
                  <a:pt x="16679" y="92139"/>
                </a:cubicBezTo>
                <a:cubicBezTo>
                  <a:pt x="18116" y="92139"/>
                  <a:pt x="19666" y="91890"/>
                  <a:pt x="21339" y="91339"/>
                </a:cubicBezTo>
                <a:cubicBezTo>
                  <a:pt x="21582" y="91278"/>
                  <a:pt x="21795" y="91187"/>
                  <a:pt x="22038" y="91096"/>
                </a:cubicBezTo>
                <a:lnTo>
                  <a:pt x="22159" y="91096"/>
                </a:lnTo>
                <a:cubicBezTo>
                  <a:pt x="22190" y="93041"/>
                  <a:pt x="22251" y="94926"/>
                  <a:pt x="22311" y="96749"/>
                </a:cubicBezTo>
                <a:cubicBezTo>
                  <a:pt x="22403" y="99546"/>
                  <a:pt x="22524" y="102251"/>
                  <a:pt x="22676" y="104865"/>
                </a:cubicBezTo>
                <a:cubicBezTo>
                  <a:pt x="22676" y="104865"/>
                  <a:pt x="22676" y="104895"/>
                  <a:pt x="22676" y="104895"/>
                </a:cubicBezTo>
                <a:cubicBezTo>
                  <a:pt x="22676" y="104926"/>
                  <a:pt x="22676" y="104926"/>
                  <a:pt x="22676" y="104926"/>
                </a:cubicBezTo>
                <a:cubicBezTo>
                  <a:pt x="22707" y="105291"/>
                  <a:pt x="22707" y="105655"/>
                  <a:pt x="22737" y="105990"/>
                </a:cubicBezTo>
                <a:cubicBezTo>
                  <a:pt x="22555" y="105716"/>
                  <a:pt x="22311" y="105382"/>
                  <a:pt x="22068" y="105047"/>
                </a:cubicBezTo>
                <a:cubicBezTo>
                  <a:pt x="22038" y="104956"/>
                  <a:pt x="21977" y="104895"/>
                  <a:pt x="21916" y="104804"/>
                </a:cubicBezTo>
                <a:cubicBezTo>
                  <a:pt x="21795" y="104652"/>
                  <a:pt x="21673" y="104500"/>
                  <a:pt x="21582" y="104318"/>
                </a:cubicBezTo>
                <a:cubicBezTo>
                  <a:pt x="19758" y="101856"/>
                  <a:pt x="16901" y="98512"/>
                  <a:pt x="14348" y="97904"/>
                </a:cubicBezTo>
                <a:cubicBezTo>
                  <a:pt x="11308" y="97145"/>
                  <a:pt x="8877" y="96081"/>
                  <a:pt x="6992" y="94895"/>
                </a:cubicBezTo>
                <a:cubicBezTo>
                  <a:pt x="6384" y="94500"/>
                  <a:pt x="5837" y="94105"/>
                  <a:pt x="5351" y="93679"/>
                </a:cubicBezTo>
                <a:cubicBezTo>
                  <a:pt x="5259" y="93619"/>
                  <a:pt x="5168" y="93527"/>
                  <a:pt x="5077" y="93467"/>
                </a:cubicBezTo>
                <a:lnTo>
                  <a:pt x="5077" y="93467"/>
                </a:lnTo>
                <a:cubicBezTo>
                  <a:pt x="5077" y="93467"/>
                  <a:pt x="10510" y="107557"/>
                  <a:pt x="20533" y="107557"/>
                </a:cubicBezTo>
                <a:cubicBezTo>
                  <a:pt x="21034" y="107557"/>
                  <a:pt x="21545" y="107522"/>
                  <a:pt x="22068" y="107449"/>
                </a:cubicBezTo>
                <a:cubicBezTo>
                  <a:pt x="22311" y="107418"/>
                  <a:pt x="22555" y="107357"/>
                  <a:pt x="22798" y="107327"/>
                </a:cubicBezTo>
                <a:cubicBezTo>
                  <a:pt x="23011" y="110974"/>
                  <a:pt x="23254" y="114440"/>
                  <a:pt x="23497" y="117570"/>
                </a:cubicBezTo>
                <a:cubicBezTo>
                  <a:pt x="23497" y="117753"/>
                  <a:pt x="23497" y="117905"/>
                  <a:pt x="23527" y="118087"/>
                </a:cubicBezTo>
                <a:cubicBezTo>
                  <a:pt x="23558" y="118665"/>
                  <a:pt x="23618" y="119212"/>
                  <a:pt x="23649" y="119759"/>
                </a:cubicBezTo>
                <a:cubicBezTo>
                  <a:pt x="23466" y="119516"/>
                  <a:pt x="23193" y="119212"/>
                  <a:pt x="22889" y="118847"/>
                </a:cubicBezTo>
                <a:cubicBezTo>
                  <a:pt x="22767" y="118725"/>
                  <a:pt x="22646" y="118604"/>
                  <a:pt x="22524" y="118452"/>
                </a:cubicBezTo>
                <a:cubicBezTo>
                  <a:pt x="22433" y="118330"/>
                  <a:pt x="22311" y="118209"/>
                  <a:pt x="22190" y="118087"/>
                </a:cubicBezTo>
                <a:cubicBezTo>
                  <a:pt x="20579" y="116415"/>
                  <a:pt x="18086" y="114227"/>
                  <a:pt x="14925" y="112889"/>
                </a:cubicBezTo>
                <a:cubicBezTo>
                  <a:pt x="12646" y="111947"/>
                  <a:pt x="10518" y="111218"/>
                  <a:pt x="8785" y="110731"/>
                </a:cubicBezTo>
                <a:cubicBezTo>
                  <a:pt x="7418" y="110336"/>
                  <a:pt x="6293" y="110063"/>
                  <a:pt x="5503" y="109880"/>
                </a:cubicBezTo>
                <a:cubicBezTo>
                  <a:pt x="4804" y="109728"/>
                  <a:pt x="4378" y="109668"/>
                  <a:pt x="4378" y="109667"/>
                </a:cubicBezTo>
                <a:lnTo>
                  <a:pt x="4378" y="109667"/>
                </a:lnTo>
                <a:cubicBezTo>
                  <a:pt x="4378" y="109668"/>
                  <a:pt x="12617" y="121110"/>
                  <a:pt x="20768" y="121110"/>
                </a:cubicBezTo>
                <a:cubicBezTo>
                  <a:pt x="21528" y="121110"/>
                  <a:pt x="22288" y="121010"/>
                  <a:pt x="23041" y="120792"/>
                </a:cubicBezTo>
                <a:cubicBezTo>
                  <a:pt x="23193" y="120762"/>
                  <a:pt x="23345" y="120731"/>
                  <a:pt x="23466" y="120671"/>
                </a:cubicBezTo>
                <a:cubicBezTo>
                  <a:pt x="23558" y="120671"/>
                  <a:pt x="23649" y="120701"/>
                  <a:pt x="23740" y="120701"/>
                </a:cubicBezTo>
                <a:cubicBezTo>
                  <a:pt x="23801" y="121583"/>
                  <a:pt x="23862" y="122464"/>
                  <a:pt x="23953" y="123285"/>
                </a:cubicBezTo>
                <a:lnTo>
                  <a:pt x="25321" y="123285"/>
                </a:lnTo>
                <a:cubicBezTo>
                  <a:pt x="25229" y="122403"/>
                  <a:pt x="25169" y="121491"/>
                  <a:pt x="25077" y="120549"/>
                </a:cubicBezTo>
                <a:lnTo>
                  <a:pt x="25077" y="120549"/>
                </a:lnTo>
                <a:cubicBezTo>
                  <a:pt x="26005" y="120800"/>
                  <a:pt x="26924" y="120916"/>
                  <a:pt x="27832" y="120916"/>
                </a:cubicBezTo>
                <a:cubicBezTo>
                  <a:pt x="38020" y="120916"/>
                  <a:pt x="46692" y="106314"/>
                  <a:pt x="47753" y="104500"/>
                </a:cubicBezTo>
                <a:lnTo>
                  <a:pt x="47753" y="104500"/>
                </a:lnTo>
                <a:cubicBezTo>
                  <a:pt x="46263" y="107023"/>
                  <a:pt x="43801" y="108908"/>
                  <a:pt x="41035" y="110367"/>
                </a:cubicBezTo>
                <a:cubicBezTo>
                  <a:pt x="39455" y="111187"/>
                  <a:pt x="37783" y="111856"/>
                  <a:pt x="36141" y="112403"/>
                </a:cubicBezTo>
                <a:cubicBezTo>
                  <a:pt x="35138" y="112768"/>
                  <a:pt x="34135" y="113041"/>
                  <a:pt x="33193" y="113315"/>
                </a:cubicBezTo>
                <a:cubicBezTo>
                  <a:pt x="30579" y="114044"/>
                  <a:pt x="28330" y="115747"/>
                  <a:pt x="26688" y="117297"/>
                </a:cubicBezTo>
                <a:cubicBezTo>
                  <a:pt x="26202" y="117722"/>
                  <a:pt x="25807" y="118178"/>
                  <a:pt x="25442" y="118543"/>
                </a:cubicBezTo>
                <a:cubicBezTo>
                  <a:pt x="25260" y="118725"/>
                  <a:pt x="25108" y="118908"/>
                  <a:pt x="24986" y="119060"/>
                </a:cubicBezTo>
                <a:cubicBezTo>
                  <a:pt x="24956" y="118877"/>
                  <a:pt x="24956" y="118665"/>
                  <a:pt x="24925" y="118452"/>
                </a:cubicBezTo>
                <a:cubicBezTo>
                  <a:pt x="24895" y="118178"/>
                  <a:pt x="24895" y="117905"/>
                  <a:pt x="24865" y="117631"/>
                </a:cubicBezTo>
                <a:cubicBezTo>
                  <a:pt x="24834" y="117145"/>
                  <a:pt x="24773" y="116628"/>
                  <a:pt x="24743" y="116111"/>
                </a:cubicBezTo>
                <a:cubicBezTo>
                  <a:pt x="24530" y="113345"/>
                  <a:pt x="24348" y="110397"/>
                  <a:pt x="24166" y="107297"/>
                </a:cubicBezTo>
                <a:lnTo>
                  <a:pt x="24166" y="107297"/>
                </a:lnTo>
                <a:cubicBezTo>
                  <a:pt x="25098" y="107441"/>
                  <a:pt x="26002" y="107509"/>
                  <a:pt x="26876" y="107509"/>
                </a:cubicBezTo>
                <a:cubicBezTo>
                  <a:pt x="40703" y="107509"/>
                  <a:pt x="47249" y="90484"/>
                  <a:pt x="47449" y="89941"/>
                </a:cubicBezTo>
                <a:lnTo>
                  <a:pt x="47449" y="89941"/>
                </a:lnTo>
                <a:cubicBezTo>
                  <a:pt x="46598" y="91643"/>
                  <a:pt x="44956" y="93163"/>
                  <a:pt x="42950" y="94530"/>
                </a:cubicBezTo>
                <a:cubicBezTo>
                  <a:pt x="40944" y="95929"/>
                  <a:pt x="38573" y="97205"/>
                  <a:pt x="36293" y="98360"/>
                </a:cubicBezTo>
                <a:cubicBezTo>
                  <a:pt x="35047" y="98968"/>
                  <a:pt x="33831" y="99576"/>
                  <a:pt x="32707" y="100154"/>
                </a:cubicBezTo>
                <a:cubicBezTo>
                  <a:pt x="30944" y="101096"/>
                  <a:pt x="29302" y="102190"/>
                  <a:pt x="27935" y="103224"/>
                </a:cubicBezTo>
                <a:cubicBezTo>
                  <a:pt x="26992" y="103953"/>
                  <a:pt x="26141" y="104652"/>
                  <a:pt x="25473" y="105260"/>
                </a:cubicBezTo>
                <a:cubicBezTo>
                  <a:pt x="24925" y="105746"/>
                  <a:pt x="24470" y="106172"/>
                  <a:pt x="24135" y="106506"/>
                </a:cubicBezTo>
                <a:cubicBezTo>
                  <a:pt x="24105" y="106050"/>
                  <a:pt x="24074" y="105594"/>
                  <a:pt x="24044" y="105139"/>
                </a:cubicBezTo>
                <a:cubicBezTo>
                  <a:pt x="24044" y="104987"/>
                  <a:pt x="24044" y="104804"/>
                  <a:pt x="24014" y="104652"/>
                </a:cubicBezTo>
                <a:cubicBezTo>
                  <a:pt x="24014" y="104287"/>
                  <a:pt x="23983" y="103923"/>
                  <a:pt x="23983" y="103588"/>
                </a:cubicBezTo>
                <a:cubicBezTo>
                  <a:pt x="23862" y="101339"/>
                  <a:pt x="23770" y="99059"/>
                  <a:pt x="23679" y="96719"/>
                </a:cubicBezTo>
                <a:cubicBezTo>
                  <a:pt x="23618" y="94774"/>
                  <a:pt x="23558" y="92737"/>
                  <a:pt x="23527" y="90640"/>
                </a:cubicBezTo>
                <a:lnTo>
                  <a:pt x="23527" y="90640"/>
                </a:lnTo>
                <a:cubicBezTo>
                  <a:pt x="24443" y="90739"/>
                  <a:pt x="25333" y="90786"/>
                  <a:pt x="26196" y="90786"/>
                </a:cubicBezTo>
                <a:cubicBezTo>
                  <a:pt x="43412" y="90786"/>
                  <a:pt x="50275" y="72100"/>
                  <a:pt x="50275" y="72099"/>
                </a:cubicBezTo>
                <a:lnTo>
                  <a:pt x="50275" y="72099"/>
                </a:lnTo>
                <a:cubicBezTo>
                  <a:pt x="48816" y="74591"/>
                  <a:pt x="47205" y="76080"/>
                  <a:pt x="45503" y="77023"/>
                </a:cubicBezTo>
                <a:cubicBezTo>
                  <a:pt x="44044" y="77813"/>
                  <a:pt x="42555" y="78238"/>
                  <a:pt x="41035" y="78573"/>
                </a:cubicBezTo>
                <a:cubicBezTo>
                  <a:pt x="38360" y="79150"/>
                  <a:pt x="35625" y="79485"/>
                  <a:pt x="32980" y="81126"/>
                </a:cubicBezTo>
                <a:cubicBezTo>
                  <a:pt x="30214" y="82828"/>
                  <a:pt x="27783" y="84925"/>
                  <a:pt x="25959" y="86719"/>
                </a:cubicBezTo>
                <a:cubicBezTo>
                  <a:pt x="25290" y="87388"/>
                  <a:pt x="24713" y="87995"/>
                  <a:pt x="24196" y="88512"/>
                </a:cubicBezTo>
                <a:cubicBezTo>
                  <a:pt x="23953" y="88816"/>
                  <a:pt x="23710" y="89059"/>
                  <a:pt x="23497" y="89302"/>
                </a:cubicBezTo>
                <a:cubicBezTo>
                  <a:pt x="23497" y="89029"/>
                  <a:pt x="23466" y="88755"/>
                  <a:pt x="23466" y="88482"/>
                </a:cubicBezTo>
                <a:cubicBezTo>
                  <a:pt x="23466" y="88208"/>
                  <a:pt x="23466" y="87965"/>
                  <a:pt x="23466" y="87691"/>
                </a:cubicBezTo>
                <a:cubicBezTo>
                  <a:pt x="23466" y="87175"/>
                  <a:pt x="23466" y="86658"/>
                  <a:pt x="23436" y="86141"/>
                </a:cubicBezTo>
                <a:cubicBezTo>
                  <a:pt x="23406" y="82099"/>
                  <a:pt x="23406" y="77904"/>
                  <a:pt x="23527" y="73588"/>
                </a:cubicBezTo>
                <a:cubicBezTo>
                  <a:pt x="24096" y="73867"/>
                  <a:pt x="25339" y="74047"/>
                  <a:pt x="26793" y="74047"/>
                </a:cubicBezTo>
                <a:cubicBezTo>
                  <a:pt x="29304" y="74047"/>
                  <a:pt x="32445" y="73509"/>
                  <a:pt x="33831" y="72007"/>
                </a:cubicBezTo>
                <a:cubicBezTo>
                  <a:pt x="36020" y="69667"/>
                  <a:pt x="37783" y="72737"/>
                  <a:pt x="42950" y="66688"/>
                </a:cubicBezTo>
                <a:cubicBezTo>
                  <a:pt x="48148" y="60640"/>
                  <a:pt x="46507" y="53953"/>
                  <a:pt x="46506" y="53952"/>
                </a:cubicBezTo>
                <a:lnTo>
                  <a:pt x="46506" y="53952"/>
                </a:lnTo>
                <a:cubicBezTo>
                  <a:pt x="46294" y="54348"/>
                  <a:pt x="46081" y="54743"/>
                  <a:pt x="45868" y="55077"/>
                </a:cubicBezTo>
                <a:cubicBezTo>
                  <a:pt x="44318" y="57600"/>
                  <a:pt x="42646" y="59393"/>
                  <a:pt x="40944" y="60700"/>
                </a:cubicBezTo>
                <a:cubicBezTo>
                  <a:pt x="37114" y="63649"/>
                  <a:pt x="33132" y="64256"/>
                  <a:pt x="30397" y="65715"/>
                </a:cubicBezTo>
                <a:cubicBezTo>
                  <a:pt x="28421" y="66810"/>
                  <a:pt x="26719" y="68664"/>
                  <a:pt x="25533" y="70336"/>
                </a:cubicBezTo>
                <a:cubicBezTo>
                  <a:pt x="25169" y="70852"/>
                  <a:pt x="24834" y="71308"/>
                  <a:pt x="24561" y="71764"/>
                </a:cubicBezTo>
                <a:cubicBezTo>
                  <a:pt x="23983" y="72676"/>
                  <a:pt x="23618" y="73375"/>
                  <a:pt x="23527" y="73558"/>
                </a:cubicBezTo>
                <a:cubicBezTo>
                  <a:pt x="23527" y="72919"/>
                  <a:pt x="23558" y="72281"/>
                  <a:pt x="23588" y="71612"/>
                </a:cubicBezTo>
                <a:cubicBezTo>
                  <a:pt x="23588" y="71399"/>
                  <a:pt x="23588" y="71187"/>
                  <a:pt x="23588" y="70974"/>
                </a:cubicBezTo>
                <a:cubicBezTo>
                  <a:pt x="23618" y="70518"/>
                  <a:pt x="23618" y="70032"/>
                  <a:pt x="23649" y="69576"/>
                </a:cubicBezTo>
                <a:cubicBezTo>
                  <a:pt x="23801" y="65077"/>
                  <a:pt x="24074" y="60548"/>
                  <a:pt x="24439" y="56080"/>
                </a:cubicBezTo>
                <a:cubicBezTo>
                  <a:pt x="24866" y="56237"/>
                  <a:pt x="25592" y="56419"/>
                  <a:pt x="26710" y="56419"/>
                </a:cubicBezTo>
                <a:cubicBezTo>
                  <a:pt x="28617" y="56419"/>
                  <a:pt x="31667" y="55889"/>
                  <a:pt x="36324" y="53800"/>
                </a:cubicBezTo>
                <a:cubicBezTo>
                  <a:pt x="45655" y="49606"/>
                  <a:pt x="48057" y="39940"/>
                  <a:pt x="48117" y="39636"/>
                </a:cubicBezTo>
                <a:lnTo>
                  <a:pt x="48117" y="39636"/>
                </a:lnTo>
                <a:cubicBezTo>
                  <a:pt x="46841" y="41703"/>
                  <a:pt x="45534" y="43040"/>
                  <a:pt x="44257" y="43922"/>
                </a:cubicBezTo>
                <a:cubicBezTo>
                  <a:pt x="42920" y="44864"/>
                  <a:pt x="41582" y="45350"/>
                  <a:pt x="40245" y="45654"/>
                </a:cubicBezTo>
                <a:cubicBezTo>
                  <a:pt x="38178" y="46141"/>
                  <a:pt x="36172" y="46262"/>
                  <a:pt x="34166" y="47205"/>
                </a:cubicBezTo>
                <a:cubicBezTo>
                  <a:pt x="31916" y="48268"/>
                  <a:pt x="29424" y="50396"/>
                  <a:pt x="27418" y="52281"/>
                </a:cubicBezTo>
                <a:cubicBezTo>
                  <a:pt x="26719" y="52949"/>
                  <a:pt x="26050" y="53618"/>
                  <a:pt x="25533" y="54165"/>
                </a:cubicBezTo>
                <a:cubicBezTo>
                  <a:pt x="25108" y="54591"/>
                  <a:pt x="24773" y="54925"/>
                  <a:pt x="24530" y="55229"/>
                </a:cubicBezTo>
                <a:cubicBezTo>
                  <a:pt x="24561" y="54834"/>
                  <a:pt x="24591" y="54469"/>
                  <a:pt x="24621" y="54074"/>
                </a:cubicBezTo>
                <a:cubicBezTo>
                  <a:pt x="24652" y="53770"/>
                  <a:pt x="24682" y="53466"/>
                  <a:pt x="24713" y="53132"/>
                </a:cubicBezTo>
                <a:cubicBezTo>
                  <a:pt x="24773" y="52645"/>
                  <a:pt x="24834" y="52159"/>
                  <a:pt x="24865" y="51673"/>
                </a:cubicBezTo>
                <a:cubicBezTo>
                  <a:pt x="25138" y="49120"/>
                  <a:pt x="25473" y="46597"/>
                  <a:pt x="25837" y="44135"/>
                </a:cubicBezTo>
                <a:cubicBezTo>
                  <a:pt x="26131" y="44151"/>
                  <a:pt x="26462" y="44161"/>
                  <a:pt x="26826" y="44161"/>
                </a:cubicBezTo>
                <a:cubicBezTo>
                  <a:pt x="29857" y="44161"/>
                  <a:pt x="35238" y="43445"/>
                  <a:pt x="41370" y="39484"/>
                </a:cubicBezTo>
                <a:cubicBezTo>
                  <a:pt x="46324" y="36262"/>
                  <a:pt x="46476" y="30153"/>
                  <a:pt x="46476" y="30153"/>
                </a:cubicBezTo>
                <a:lnTo>
                  <a:pt x="46476" y="30153"/>
                </a:lnTo>
                <a:cubicBezTo>
                  <a:pt x="46050" y="30244"/>
                  <a:pt x="45625" y="30335"/>
                  <a:pt x="45199" y="30426"/>
                </a:cubicBezTo>
                <a:cubicBezTo>
                  <a:pt x="44531" y="30609"/>
                  <a:pt x="43862" y="30821"/>
                  <a:pt x="43193" y="31065"/>
                </a:cubicBezTo>
                <a:cubicBezTo>
                  <a:pt x="38056" y="32979"/>
                  <a:pt x="32920" y="36961"/>
                  <a:pt x="31825" y="38694"/>
                </a:cubicBezTo>
                <a:cubicBezTo>
                  <a:pt x="31795" y="38724"/>
                  <a:pt x="31764" y="38755"/>
                  <a:pt x="31764" y="38785"/>
                </a:cubicBezTo>
                <a:cubicBezTo>
                  <a:pt x="31248" y="39697"/>
                  <a:pt x="29667" y="40822"/>
                  <a:pt x="28087" y="41794"/>
                </a:cubicBezTo>
                <a:cubicBezTo>
                  <a:pt x="27357" y="42250"/>
                  <a:pt x="26628" y="42676"/>
                  <a:pt x="26020" y="43010"/>
                </a:cubicBezTo>
                <a:cubicBezTo>
                  <a:pt x="26080" y="42645"/>
                  <a:pt x="26141" y="42280"/>
                  <a:pt x="26202" y="41916"/>
                </a:cubicBezTo>
                <a:cubicBezTo>
                  <a:pt x="26232" y="41551"/>
                  <a:pt x="26324" y="41156"/>
                  <a:pt x="26384" y="40791"/>
                </a:cubicBezTo>
                <a:cubicBezTo>
                  <a:pt x="26415" y="40518"/>
                  <a:pt x="26476" y="40244"/>
                  <a:pt x="26506" y="39970"/>
                </a:cubicBezTo>
                <a:cubicBezTo>
                  <a:pt x="27236" y="35989"/>
                  <a:pt x="28087" y="32159"/>
                  <a:pt x="29120" y="28602"/>
                </a:cubicBezTo>
                <a:cubicBezTo>
                  <a:pt x="29971" y="27235"/>
                  <a:pt x="31430" y="23952"/>
                  <a:pt x="30944" y="17782"/>
                </a:cubicBezTo>
                <a:cubicBezTo>
                  <a:pt x="30549" y="12766"/>
                  <a:pt x="28725" y="7508"/>
                  <a:pt x="27296" y="4012"/>
                </a:cubicBezTo>
                <a:cubicBezTo>
                  <a:pt x="26293" y="1550"/>
                  <a:pt x="25473" y="0"/>
                  <a:pt x="254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3" name="Google Shape;3263;p52"/>
          <p:cNvSpPr/>
          <p:nvPr/>
        </p:nvSpPr>
        <p:spPr>
          <a:xfrm flipH="1">
            <a:off x="-143808" y="3235187"/>
            <a:ext cx="3714059" cy="275161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6" name="Google Shape;3266;p52"/>
          <p:cNvGrpSpPr/>
          <p:nvPr/>
        </p:nvGrpSpPr>
        <p:grpSpPr>
          <a:xfrm rot="-2699737">
            <a:off x="2021965" y="4409627"/>
            <a:ext cx="1571870" cy="1838178"/>
            <a:chOff x="-2073475" y="3186500"/>
            <a:chExt cx="1699900" cy="1987900"/>
          </a:xfrm>
        </p:grpSpPr>
        <p:sp>
          <p:nvSpPr>
            <p:cNvPr id="3267" name="Google Shape;3267;p52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2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2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2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2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2" name="Google Shape;3272;p52"/>
          <p:cNvGrpSpPr/>
          <p:nvPr/>
        </p:nvGrpSpPr>
        <p:grpSpPr>
          <a:xfrm>
            <a:off x="3022082" y="4268107"/>
            <a:ext cx="1384299" cy="1999132"/>
            <a:chOff x="73975" y="3697900"/>
            <a:chExt cx="1497025" cy="2161925"/>
          </a:xfrm>
        </p:grpSpPr>
        <p:sp>
          <p:nvSpPr>
            <p:cNvPr id="3273" name="Google Shape;3273;p52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2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2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2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2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8" name="Google Shape;3278;p52"/>
          <p:cNvGrpSpPr/>
          <p:nvPr/>
        </p:nvGrpSpPr>
        <p:grpSpPr>
          <a:xfrm rot="899981" flipH="1">
            <a:off x="3758336" y="4293697"/>
            <a:ext cx="1972226" cy="1713083"/>
            <a:chOff x="2117325" y="3825425"/>
            <a:chExt cx="2133050" cy="1852775"/>
          </a:xfrm>
        </p:grpSpPr>
        <p:sp>
          <p:nvSpPr>
            <p:cNvPr id="3279" name="Google Shape;3279;p52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2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2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2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2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2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5" name="Google Shape;3285;p52"/>
          <p:cNvGrpSpPr/>
          <p:nvPr/>
        </p:nvGrpSpPr>
        <p:grpSpPr>
          <a:xfrm rot="-899884">
            <a:off x="4845576" y="4170144"/>
            <a:ext cx="1887406" cy="2376457"/>
            <a:chOff x="214550" y="172025"/>
            <a:chExt cx="2041100" cy="2569975"/>
          </a:xfrm>
        </p:grpSpPr>
        <p:sp>
          <p:nvSpPr>
            <p:cNvPr id="3286" name="Google Shape;3286;p52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2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2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2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2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1" name="Google Shape;3291;p52"/>
          <p:cNvGrpSpPr/>
          <p:nvPr/>
        </p:nvGrpSpPr>
        <p:grpSpPr>
          <a:xfrm rot="-899981">
            <a:off x="-731947" y="4006140"/>
            <a:ext cx="1392569" cy="1274543"/>
            <a:chOff x="2868100" y="1339975"/>
            <a:chExt cx="1506125" cy="1378475"/>
          </a:xfrm>
        </p:grpSpPr>
        <p:sp>
          <p:nvSpPr>
            <p:cNvPr id="3292" name="Google Shape;3292;p52"/>
            <p:cNvSpPr/>
            <p:nvPr/>
          </p:nvSpPr>
          <p:spPr>
            <a:xfrm>
              <a:off x="2868100" y="1339975"/>
              <a:ext cx="1506125" cy="1378475"/>
            </a:xfrm>
            <a:custGeom>
              <a:avLst/>
              <a:gdLst/>
              <a:ahLst/>
              <a:cxnLst/>
              <a:rect l="l" t="t" r="r" b="b"/>
              <a:pathLst>
                <a:path w="60245" h="55139" extrusionOk="0">
                  <a:moveTo>
                    <a:pt x="23612" y="12674"/>
                  </a:moveTo>
                  <a:cubicBezTo>
                    <a:pt x="24107" y="12674"/>
                    <a:pt x="24585" y="12792"/>
                    <a:pt x="25016" y="13040"/>
                  </a:cubicBezTo>
                  <a:cubicBezTo>
                    <a:pt x="26749" y="14043"/>
                    <a:pt x="26992" y="16809"/>
                    <a:pt x="25594" y="19241"/>
                  </a:cubicBezTo>
                  <a:cubicBezTo>
                    <a:pt x="25533" y="19332"/>
                    <a:pt x="25503" y="19393"/>
                    <a:pt x="25442" y="19484"/>
                  </a:cubicBezTo>
                  <a:cubicBezTo>
                    <a:pt x="25381" y="19606"/>
                    <a:pt x="25290" y="19697"/>
                    <a:pt x="25229" y="19818"/>
                  </a:cubicBezTo>
                  <a:cubicBezTo>
                    <a:pt x="25138" y="19940"/>
                    <a:pt x="25047" y="20031"/>
                    <a:pt x="24986" y="20153"/>
                  </a:cubicBezTo>
                  <a:cubicBezTo>
                    <a:pt x="24895" y="20244"/>
                    <a:pt x="24803" y="20366"/>
                    <a:pt x="24712" y="20457"/>
                  </a:cubicBezTo>
                  <a:cubicBezTo>
                    <a:pt x="24682" y="20487"/>
                    <a:pt x="24621" y="20548"/>
                    <a:pt x="24591" y="20578"/>
                  </a:cubicBezTo>
                  <a:lnTo>
                    <a:pt x="24439" y="20730"/>
                  </a:lnTo>
                  <a:cubicBezTo>
                    <a:pt x="23480" y="21669"/>
                    <a:pt x="22335" y="22206"/>
                    <a:pt x="21278" y="22206"/>
                  </a:cubicBezTo>
                  <a:cubicBezTo>
                    <a:pt x="20795" y="22206"/>
                    <a:pt x="20330" y="22094"/>
                    <a:pt x="19910" y="21855"/>
                  </a:cubicBezTo>
                  <a:cubicBezTo>
                    <a:pt x="18177" y="20852"/>
                    <a:pt x="17934" y="18086"/>
                    <a:pt x="19332" y="15624"/>
                  </a:cubicBezTo>
                  <a:cubicBezTo>
                    <a:pt x="19484" y="15381"/>
                    <a:pt x="19636" y="15138"/>
                    <a:pt x="19819" y="14925"/>
                  </a:cubicBezTo>
                  <a:cubicBezTo>
                    <a:pt x="19971" y="14682"/>
                    <a:pt x="20153" y="14499"/>
                    <a:pt x="20335" y="14286"/>
                  </a:cubicBezTo>
                  <a:lnTo>
                    <a:pt x="20366" y="14286"/>
                  </a:lnTo>
                  <a:cubicBezTo>
                    <a:pt x="20426" y="14195"/>
                    <a:pt x="20518" y="14104"/>
                    <a:pt x="20609" y="14013"/>
                  </a:cubicBezTo>
                  <a:cubicBezTo>
                    <a:pt x="20700" y="13922"/>
                    <a:pt x="20791" y="13831"/>
                    <a:pt x="20913" y="13770"/>
                  </a:cubicBezTo>
                  <a:cubicBezTo>
                    <a:pt x="21756" y="13064"/>
                    <a:pt x="22713" y="12674"/>
                    <a:pt x="23612" y="12674"/>
                  </a:cubicBezTo>
                  <a:close/>
                  <a:moveTo>
                    <a:pt x="38147" y="1"/>
                  </a:moveTo>
                  <a:cubicBezTo>
                    <a:pt x="38026" y="31"/>
                    <a:pt x="37904" y="31"/>
                    <a:pt x="37782" y="31"/>
                  </a:cubicBezTo>
                  <a:cubicBezTo>
                    <a:pt x="37661" y="31"/>
                    <a:pt x="37509" y="31"/>
                    <a:pt x="37387" y="61"/>
                  </a:cubicBezTo>
                  <a:lnTo>
                    <a:pt x="36962" y="61"/>
                  </a:lnTo>
                  <a:cubicBezTo>
                    <a:pt x="36719" y="92"/>
                    <a:pt x="36445" y="122"/>
                    <a:pt x="36171" y="153"/>
                  </a:cubicBezTo>
                  <a:cubicBezTo>
                    <a:pt x="35776" y="213"/>
                    <a:pt x="35381" y="274"/>
                    <a:pt x="34986" y="335"/>
                  </a:cubicBezTo>
                  <a:cubicBezTo>
                    <a:pt x="34864" y="365"/>
                    <a:pt x="34743" y="365"/>
                    <a:pt x="34621" y="396"/>
                  </a:cubicBezTo>
                  <a:cubicBezTo>
                    <a:pt x="34500" y="426"/>
                    <a:pt x="34348" y="456"/>
                    <a:pt x="34196" y="487"/>
                  </a:cubicBezTo>
                  <a:cubicBezTo>
                    <a:pt x="34074" y="517"/>
                    <a:pt x="33953" y="548"/>
                    <a:pt x="33801" y="578"/>
                  </a:cubicBezTo>
                  <a:cubicBezTo>
                    <a:pt x="33557" y="639"/>
                    <a:pt x="33314" y="700"/>
                    <a:pt x="33041" y="791"/>
                  </a:cubicBezTo>
                  <a:cubicBezTo>
                    <a:pt x="32828" y="852"/>
                    <a:pt x="32615" y="912"/>
                    <a:pt x="32433" y="973"/>
                  </a:cubicBezTo>
                  <a:cubicBezTo>
                    <a:pt x="32372" y="1004"/>
                    <a:pt x="32342" y="1004"/>
                    <a:pt x="32281" y="1004"/>
                  </a:cubicBezTo>
                  <a:cubicBezTo>
                    <a:pt x="31004" y="1429"/>
                    <a:pt x="29758" y="1976"/>
                    <a:pt x="28542" y="2645"/>
                  </a:cubicBezTo>
                  <a:cubicBezTo>
                    <a:pt x="28299" y="2767"/>
                    <a:pt x="28086" y="2888"/>
                    <a:pt x="27843" y="3040"/>
                  </a:cubicBezTo>
                  <a:cubicBezTo>
                    <a:pt x="27630" y="3162"/>
                    <a:pt x="27417" y="3314"/>
                    <a:pt x="27174" y="3435"/>
                  </a:cubicBezTo>
                  <a:lnTo>
                    <a:pt x="27205" y="3466"/>
                  </a:lnTo>
                  <a:cubicBezTo>
                    <a:pt x="24135" y="5381"/>
                    <a:pt x="21369" y="7995"/>
                    <a:pt x="18815" y="11156"/>
                  </a:cubicBezTo>
                  <a:cubicBezTo>
                    <a:pt x="18481" y="11581"/>
                    <a:pt x="18147" y="11976"/>
                    <a:pt x="17843" y="12432"/>
                  </a:cubicBezTo>
                  <a:cubicBezTo>
                    <a:pt x="16597" y="14043"/>
                    <a:pt x="15442" y="15776"/>
                    <a:pt x="14317" y="17630"/>
                  </a:cubicBezTo>
                  <a:cubicBezTo>
                    <a:pt x="13192" y="19454"/>
                    <a:pt x="12159" y="21399"/>
                    <a:pt x="11156" y="23375"/>
                  </a:cubicBezTo>
                  <a:cubicBezTo>
                    <a:pt x="10882" y="23891"/>
                    <a:pt x="10639" y="24408"/>
                    <a:pt x="10396" y="24955"/>
                  </a:cubicBezTo>
                  <a:cubicBezTo>
                    <a:pt x="8420" y="29028"/>
                    <a:pt x="6688" y="33375"/>
                    <a:pt x="5137" y="37752"/>
                  </a:cubicBezTo>
                  <a:lnTo>
                    <a:pt x="4833" y="38603"/>
                  </a:lnTo>
                  <a:cubicBezTo>
                    <a:pt x="4742" y="38876"/>
                    <a:pt x="4651" y="39150"/>
                    <a:pt x="4560" y="39424"/>
                  </a:cubicBezTo>
                  <a:cubicBezTo>
                    <a:pt x="3131" y="43588"/>
                    <a:pt x="1915" y="47752"/>
                    <a:pt x="852" y="51703"/>
                  </a:cubicBezTo>
                  <a:cubicBezTo>
                    <a:pt x="791" y="52007"/>
                    <a:pt x="700" y="52311"/>
                    <a:pt x="608" y="52646"/>
                  </a:cubicBezTo>
                  <a:cubicBezTo>
                    <a:pt x="517" y="52950"/>
                    <a:pt x="456" y="53254"/>
                    <a:pt x="365" y="53558"/>
                  </a:cubicBezTo>
                  <a:cubicBezTo>
                    <a:pt x="244" y="54044"/>
                    <a:pt x="122" y="54561"/>
                    <a:pt x="1" y="55047"/>
                  </a:cubicBezTo>
                  <a:lnTo>
                    <a:pt x="46780" y="55047"/>
                  </a:lnTo>
                  <a:cubicBezTo>
                    <a:pt x="46901" y="55077"/>
                    <a:pt x="47023" y="55108"/>
                    <a:pt x="47144" y="55138"/>
                  </a:cubicBezTo>
                  <a:cubicBezTo>
                    <a:pt x="47175" y="55108"/>
                    <a:pt x="47175" y="55077"/>
                    <a:pt x="47205" y="55047"/>
                  </a:cubicBezTo>
                  <a:cubicBezTo>
                    <a:pt x="47600" y="54378"/>
                    <a:pt x="48026" y="53710"/>
                    <a:pt x="48421" y="53041"/>
                  </a:cubicBezTo>
                  <a:cubicBezTo>
                    <a:pt x="48542" y="52858"/>
                    <a:pt x="48634" y="52646"/>
                    <a:pt x="48755" y="52463"/>
                  </a:cubicBezTo>
                  <a:cubicBezTo>
                    <a:pt x="48998" y="52068"/>
                    <a:pt x="49211" y="51673"/>
                    <a:pt x="49454" y="51308"/>
                  </a:cubicBezTo>
                  <a:cubicBezTo>
                    <a:pt x="49546" y="51096"/>
                    <a:pt x="49667" y="50913"/>
                    <a:pt x="49789" y="50700"/>
                  </a:cubicBezTo>
                  <a:cubicBezTo>
                    <a:pt x="50001" y="50305"/>
                    <a:pt x="50214" y="49910"/>
                    <a:pt x="50457" y="49515"/>
                  </a:cubicBezTo>
                  <a:cubicBezTo>
                    <a:pt x="50549" y="49333"/>
                    <a:pt x="50670" y="49120"/>
                    <a:pt x="50792" y="48937"/>
                  </a:cubicBezTo>
                  <a:cubicBezTo>
                    <a:pt x="50883" y="48725"/>
                    <a:pt x="51005" y="48542"/>
                    <a:pt x="51096" y="48330"/>
                  </a:cubicBezTo>
                  <a:cubicBezTo>
                    <a:pt x="51308" y="47934"/>
                    <a:pt x="51552" y="47539"/>
                    <a:pt x="51734" y="47144"/>
                  </a:cubicBezTo>
                  <a:cubicBezTo>
                    <a:pt x="51916" y="46810"/>
                    <a:pt x="52099" y="46475"/>
                    <a:pt x="52281" y="46141"/>
                  </a:cubicBezTo>
                  <a:cubicBezTo>
                    <a:pt x="52312" y="46080"/>
                    <a:pt x="52312" y="46019"/>
                    <a:pt x="52342" y="45989"/>
                  </a:cubicBezTo>
                  <a:cubicBezTo>
                    <a:pt x="52403" y="45898"/>
                    <a:pt x="52433" y="45807"/>
                    <a:pt x="52494" y="45715"/>
                  </a:cubicBezTo>
                  <a:cubicBezTo>
                    <a:pt x="52555" y="45594"/>
                    <a:pt x="52615" y="45442"/>
                    <a:pt x="52707" y="45320"/>
                  </a:cubicBezTo>
                  <a:lnTo>
                    <a:pt x="52828" y="45016"/>
                  </a:lnTo>
                  <a:cubicBezTo>
                    <a:pt x="52889" y="44925"/>
                    <a:pt x="52950" y="44804"/>
                    <a:pt x="53011" y="44712"/>
                  </a:cubicBezTo>
                  <a:cubicBezTo>
                    <a:pt x="53011" y="44652"/>
                    <a:pt x="53041" y="44621"/>
                    <a:pt x="53071" y="44560"/>
                  </a:cubicBezTo>
                  <a:cubicBezTo>
                    <a:pt x="53102" y="44500"/>
                    <a:pt x="53163" y="44408"/>
                    <a:pt x="53193" y="44317"/>
                  </a:cubicBezTo>
                  <a:cubicBezTo>
                    <a:pt x="53740" y="43223"/>
                    <a:pt x="54257" y="42129"/>
                    <a:pt x="54743" y="41035"/>
                  </a:cubicBezTo>
                  <a:cubicBezTo>
                    <a:pt x="54834" y="40822"/>
                    <a:pt x="54926" y="40639"/>
                    <a:pt x="55017" y="40427"/>
                  </a:cubicBezTo>
                  <a:cubicBezTo>
                    <a:pt x="55230" y="40001"/>
                    <a:pt x="55382" y="39606"/>
                    <a:pt x="55564" y="39211"/>
                  </a:cubicBezTo>
                  <a:cubicBezTo>
                    <a:pt x="55655" y="38998"/>
                    <a:pt x="55746" y="38785"/>
                    <a:pt x="55837" y="38573"/>
                  </a:cubicBezTo>
                  <a:cubicBezTo>
                    <a:pt x="56597" y="36749"/>
                    <a:pt x="57296" y="34895"/>
                    <a:pt x="57904" y="33071"/>
                  </a:cubicBezTo>
                  <a:cubicBezTo>
                    <a:pt x="57935" y="32980"/>
                    <a:pt x="57965" y="32889"/>
                    <a:pt x="57965" y="32797"/>
                  </a:cubicBezTo>
                  <a:cubicBezTo>
                    <a:pt x="58087" y="32493"/>
                    <a:pt x="58178" y="32159"/>
                    <a:pt x="58269" y="31855"/>
                  </a:cubicBezTo>
                  <a:cubicBezTo>
                    <a:pt x="58360" y="31582"/>
                    <a:pt x="58451" y="31278"/>
                    <a:pt x="58512" y="31004"/>
                  </a:cubicBezTo>
                  <a:cubicBezTo>
                    <a:pt x="58634" y="30578"/>
                    <a:pt x="58755" y="30153"/>
                    <a:pt x="58877" y="29727"/>
                  </a:cubicBezTo>
                  <a:cubicBezTo>
                    <a:pt x="58877" y="29697"/>
                    <a:pt x="58907" y="29636"/>
                    <a:pt x="58907" y="29575"/>
                  </a:cubicBezTo>
                  <a:cubicBezTo>
                    <a:pt x="58938" y="29515"/>
                    <a:pt x="58938" y="29484"/>
                    <a:pt x="58938" y="29423"/>
                  </a:cubicBezTo>
                  <a:lnTo>
                    <a:pt x="58968" y="29423"/>
                  </a:lnTo>
                  <a:cubicBezTo>
                    <a:pt x="58968" y="29332"/>
                    <a:pt x="58999" y="29271"/>
                    <a:pt x="59029" y="29180"/>
                  </a:cubicBezTo>
                  <a:cubicBezTo>
                    <a:pt x="59120" y="28785"/>
                    <a:pt x="59211" y="28360"/>
                    <a:pt x="59303" y="27964"/>
                  </a:cubicBezTo>
                  <a:cubicBezTo>
                    <a:pt x="59333" y="27812"/>
                    <a:pt x="59363" y="27691"/>
                    <a:pt x="59394" y="27539"/>
                  </a:cubicBezTo>
                  <a:cubicBezTo>
                    <a:pt x="59424" y="27387"/>
                    <a:pt x="59455" y="27205"/>
                    <a:pt x="59485" y="27053"/>
                  </a:cubicBezTo>
                  <a:cubicBezTo>
                    <a:pt x="59546" y="26870"/>
                    <a:pt x="59576" y="26657"/>
                    <a:pt x="59607" y="26475"/>
                  </a:cubicBezTo>
                  <a:cubicBezTo>
                    <a:pt x="59728" y="25928"/>
                    <a:pt x="59819" y="25381"/>
                    <a:pt x="59880" y="24864"/>
                  </a:cubicBezTo>
                  <a:cubicBezTo>
                    <a:pt x="59910" y="24682"/>
                    <a:pt x="59941" y="24499"/>
                    <a:pt x="59941" y="24317"/>
                  </a:cubicBezTo>
                  <a:cubicBezTo>
                    <a:pt x="60032" y="23679"/>
                    <a:pt x="60093" y="23040"/>
                    <a:pt x="60154" y="22402"/>
                  </a:cubicBezTo>
                  <a:cubicBezTo>
                    <a:pt x="60154" y="22250"/>
                    <a:pt x="60184" y="22098"/>
                    <a:pt x="60184" y="21946"/>
                  </a:cubicBezTo>
                  <a:cubicBezTo>
                    <a:pt x="60214" y="21308"/>
                    <a:pt x="60245" y="20700"/>
                    <a:pt x="60245" y="20092"/>
                  </a:cubicBezTo>
                  <a:cubicBezTo>
                    <a:pt x="60245" y="19818"/>
                    <a:pt x="60245" y="19575"/>
                    <a:pt x="60214" y="19302"/>
                  </a:cubicBezTo>
                  <a:cubicBezTo>
                    <a:pt x="60214" y="19059"/>
                    <a:pt x="60214" y="18785"/>
                    <a:pt x="60184" y="18542"/>
                  </a:cubicBezTo>
                  <a:cubicBezTo>
                    <a:pt x="59910" y="13891"/>
                    <a:pt x="58330" y="9758"/>
                    <a:pt x="55017" y="6475"/>
                  </a:cubicBezTo>
                  <a:cubicBezTo>
                    <a:pt x="54834" y="6323"/>
                    <a:pt x="54652" y="6140"/>
                    <a:pt x="54470" y="5958"/>
                  </a:cubicBezTo>
                  <a:cubicBezTo>
                    <a:pt x="54378" y="5897"/>
                    <a:pt x="54287" y="5806"/>
                    <a:pt x="54196" y="5715"/>
                  </a:cubicBezTo>
                  <a:cubicBezTo>
                    <a:pt x="53892" y="5472"/>
                    <a:pt x="53588" y="5229"/>
                    <a:pt x="53284" y="4985"/>
                  </a:cubicBezTo>
                  <a:cubicBezTo>
                    <a:pt x="52980" y="4742"/>
                    <a:pt x="52646" y="4529"/>
                    <a:pt x="52312" y="4286"/>
                  </a:cubicBezTo>
                  <a:cubicBezTo>
                    <a:pt x="52099" y="4134"/>
                    <a:pt x="51856" y="3982"/>
                    <a:pt x="51643" y="3861"/>
                  </a:cubicBezTo>
                  <a:cubicBezTo>
                    <a:pt x="51400" y="3709"/>
                    <a:pt x="51157" y="3557"/>
                    <a:pt x="50913" y="3435"/>
                  </a:cubicBezTo>
                  <a:cubicBezTo>
                    <a:pt x="50670" y="3283"/>
                    <a:pt x="50427" y="3131"/>
                    <a:pt x="50153" y="3010"/>
                  </a:cubicBezTo>
                  <a:cubicBezTo>
                    <a:pt x="50032" y="2949"/>
                    <a:pt x="49910" y="2888"/>
                    <a:pt x="49789" y="2827"/>
                  </a:cubicBezTo>
                  <a:cubicBezTo>
                    <a:pt x="49515" y="2675"/>
                    <a:pt x="49242" y="2554"/>
                    <a:pt x="48968" y="2432"/>
                  </a:cubicBezTo>
                  <a:cubicBezTo>
                    <a:pt x="48694" y="2311"/>
                    <a:pt x="48421" y="2189"/>
                    <a:pt x="48147" y="2067"/>
                  </a:cubicBezTo>
                  <a:cubicBezTo>
                    <a:pt x="47843" y="1946"/>
                    <a:pt x="47570" y="1824"/>
                    <a:pt x="47266" y="1703"/>
                  </a:cubicBezTo>
                  <a:cubicBezTo>
                    <a:pt x="47083" y="1642"/>
                    <a:pt x="46901" y="1581"/>
                    <a:pt x="46688" y="1490"/>
                  </a:cubicBezTo>
                  <a:cubicBezTo>
                    <a:pt x="46415" y="1399"/>
                    <a:pt x="46141" y="1308"/>
                    <a:pt x="45868" y="1216"/>
                  </a:cubicBezTo>
                  <a:cubicBezTo>
                    <a:pt x="45564" y="1125"/>
                    <a:pt x="45290" y="1034"/>
                    <a:pt x="45017" y="943"/>
                  </a:cubicBezTo>
                  <a:cubicBezTo>
                    <a:pt x="44287" y="730"/>
                    <a:pt x="43527" y="548"/>
                    <a:pt x="42828" y="426"/>
                  </a:cubicBezTo>
                  <a:cubicBezTo>
                    <a:pt x="42646" y="396"/>
                    <a:pt x="42463" y="365"/>
                    <a:pt x="42281" y="335"/>
                  </a:cubicBezTo>
                  <a:cubicBezTo>
                    <a:pt x="40913" y="92"/>
                    <a:pt x="39545" y="1"/>
                    <a:pt x="3823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2"/>
            <p:cNvSpPr/>
            <p:nvPr/>
          </p:nvSpPr>
          <p:spPr>
            <a:xfrm>
              <a:off x="3621150" y="1339975"/>
              <a:ext cx="753075" cy="1378475"/>
            </a:xfrm>
            <a:custGeom>
              <a:avLst/>
              <a:gdLst/>
              <a:ahLst/>
              <a:cxnLst/>
              <a:rect l="l" t="t" r="r" b="b"/>
              <a:pathLst>
                <a:path w="30123" h="55139" extrusionOk="0">
                  <a:moveTo>
                    <a:pt x="8025" y="1"/>
                  </a:moveTo>
                  <a:cubicBezTo>
                    <a:pt x="7904" y="1"/>
                    <a:pt x="7782" y="31"/>
                    <a:pt x="7660" y="31"/>
                  </a:cubicBezTo>
                  <a:lnTo>
                    <a:pt x="7265" y="31"/>
                  </a:lnTo>
                  <a:cubicBezTo>
                    <a:pt x="7113" y="61"/>
                    <a:pt x="6992" y="61"/>
                    <a:pt x="6840" y="61"/>
                  </a:cubicBezTo>
                  <a:cubicBezTo>
                    <a:pt x="6597" y="92"/>
                    <a:pt x="6323" y="122"/>
                    <a:pt x="6049" y="153"/>
                  </a:cubicBezTo>
                  <a:cubicBezTo>
                    <a:pt x="5654" y="213"/>
                    <a:pt x="5259" y="244"/>
                    <a:pt x="4864" y="335"/>
                  </a:cubicBezTo>
                  <a:cubicBezTo>
                    <a:pt x="4742" y="365"/>
                    <a:pt x="4621" y="365"/>
                    <a:pt x="4499" y="396"/>
                  </a:cubicBezTo>
                  <a:cubicBezTo>
                    <a:pt x="4378" y="426"/>
                    <a:pt x="4226" y="456"/>
                    <a:pt x="4074" y="487"/>
                  </a:cubicBezTo>
                  <a:cubicBezTo>
                    <a:pt x="3952" y="517"/>
                    <a:pt x="3831" y="548"/>
                    <a:pt x="3679" y="578"/>
                  </a:cubicBezTo>
                  <a:cubicBezTo>
                    <a:pt x="3435" y="639"/>
                    <a:pt x="3192" y="700"/>
                    <a:pt x="2919" y="791"/>
                  </a:cubicBezTo>
                  <a:cubicBezTo>
                    <a:pt x="2706" y="852"/>
                    <a:pt x="2493" y="912"/>
                    <a:pt x="2311" y="973"/>
                  </a:cubicBezTo>
                  <a:cubicBezTo>
                    <a:pt x="2250" y="973"/>
                    <a:pt x="2220" y="1004"/>
                    <a:pt x="2159" y="1004"/>
                  </a:cubicBezTo>
                  <a:cubicBezTo>
                    <a:pt x="1855" y="2736"/>
                    <a:pt x="1520" y="4833"/>
                    <a:pt x="1217" y="7174"/>
                  </a:cubicBezTo>
                  <a:cubicBezTo>
                    <a:pt x="1095" y="7964"/>
                    <a:pt x="1004" y="8815"/>
                    <a:pt x="913" y="9666"/>
                  </a:cubicBezTo>
                  <a:cubicBezTo>
                    <a:pt x="365" y="14469"/>
                    <a:pt x="1" y="20062"/>
                    <a:pt x="244" y="25654"/>
                  </a:cubicBezTo>
                  <a:cubicBezTo>
                    <a:pt x="274" y="26566"/>
                    <a:pt x="335" y="27478"/>
                    <a:pt x="426" y="28360"/>
                  </a:cubicBezTo>
                  <a:cubicBezTo>
                    <a:pt x="609" y="30639"/>
                    <a:pt x="882" y="32858"/>
                    <a:pt x="1308" y="35047"/>
                  </a:cubicBezTo>
                  <a:cubicBezTo>
                    <a:pt x="1490" y="35898"/>
                    <a:pt x="1672" y="36718"/>
                    <a:pt x="1885" y="37539"/>
                  </a:cubicBezTo>
                  <a:cubicBezTo>
                    <a:pt x="2524" y="40032"/>
                    <a:pt x="3375" y="42402"/>
                    <a:pt x="4469" y="44560"/>
                  </a:cubicBezTo>
                  <a:cubicBezTo>
                    <a:pt x="4742" y="45108"/>
                    <a:pt x="5046" y="45624"/>
                    <a:pt x="5350" y="46141"/>
                  </a:cubicBezTo>
                  <a:cubicBezTo>
                    <a:pt x="7873" y="50336"/>
                    <a:pt x="11521" y="53558"/>
                    <a:pt x="16658" y="55047"/>
                  </a:cubicBezTo>
                  <a:cubicBezTo>
                    <a:pt x="16779" y="55077"/>
                    <a:pt x="16901" y="55108"/>
                    <a:pt x="17022" y="55138"/>
                  </a:cubicBezTo>
                  <a:cubicBezTo>
                    <a:pt x="17053" y="55108"/>
                    <a:pt x="17083" y="55077"/>
                    <a:pt x="17083" y="55047"/>
                  </a:cubicBezTo>
                  <a:cubicBezTo>
                    <a:pt x="17478" y="54378"/>
                    <a:pt x="17904" y="53710"/>
                    <a:pt x="18299" y="53041"/>
                  </a:cubicBezTo>
                  <a:cubicBezTo>
                    <a:pt x="18420" y="52858"/>
                    <a:pt x="18512" y="52646"/>
                    <a:pt x="18633" y="52463"/>
                  </a:cubicBezTo>
                  <a:cubicBezTo>
                    <a:pt x="18876" y="52068"/>
                    <a:pt x="19089" y="51673"/>
                    <a:pt x="19332" y="51308"/>
                  </a:cubicBezTo>
                  <a:cubicBezTo>
                    <a:pt x="19424" y="51096"/>
                    <a:pt x="19545" y="50913"/>
                    <a:pt x="19667" y="50700"/>
                  </a:cubicBezTo>
                  <a:cubicBezTo>
                    <a:pt x="19879" y="50305"/>
                    <a:pt x="20092" y="49910"/>
                    <a:pt x="20335" y="49515"/>
                  </a:cubicBezTo>
                  <a:cubicBezTo>
                    <a:pt x="20427" y="49333"/>
                    <a:pt x="20548" y="49120"/>
                    <a:pt x="20670" y="48937"/>
                  </a:cubicBezTo>
                  <a:cubicBezTo>
                    <a:pt x="20761" y="48725"/>
                    <a:pt x="20883" y="48542"/>
                    <a:pt x="20974" y="48330"/>
                  </a:cubicBezTo>
                  <a:cubicBezTo>
                    <a:pt x="21186" y="47934"/>
                    <a:pt x="21399" y="47539"/>
                    <a:pt x="21612" y="47144"/>
                  </a:cubicBezTo>
                  <a:cubicBezTo>
                    <a:pt x="21794" y="46810"/>
                    <a:pt x="21977" y="46475"/>
                    <a:pt x="22159" y="46141"/>
                  </a:cubicBezTo>
                  <a:cubicBezTo>
                    <a:pt x="22190" y="46080"/>
                    <a:pt x="22190" y="46019"/>
                    <a:pt x="22220" y="45989"/>
                  </a:cubicBezTo>
                  <a:cubicBezTo>
                    <a:pt x="22281" y="45898"/>
                    <a:pt x="22311" y="45807"/>
                    <a:pt x="22372" y="45715"/>
                  </a:cubicBezTo>
                  <a:cubicBezTo>
                    <a:pt x="22433" y="45594"/>
                    <a:pt x="22493" y="45442"/>
                    <a:pt x="22585" y="45320"/>
                  </a:cubicBezTo>
                  <a:lnTo>
                    <a:pt x="22706" y="45016"/>
                  </a:lnTo>
                  <a:cubicBezTo>
                    <a:pt x="22767" y="44925"/>
                    <a:pt x="22828" y="44804"/>
                    <a:pt x="22889" y="44712"/>
                  </a:cubicBezTo>
                  <a:cubicBezTo>
                    <a:pt x="22889" y="44652"/>
                    <a:pt x="22919" y="44621"/>
                    <a:pt x="22949" y="44560"/>
                  </a:cubicBezTo>
                  <a:cubicBezTo>
                    <a:pt x="22980" y="44500"/>
                    <a:pt x="23041" y="44408"/>
                    <a:pt x="23071" y="44317"/>
                  </a:cubicBezTo>
                  <a:cubicBezTo>
                    <a:pt x="23618" y="43223"/>
                    <a:pt x="24135" y="42129"/>
                    <a:pt x="24621" y="41035"/>
                  </a:cubicBezTo>
                  <a:cubicBezTo>
                    <a:pt x="24712" y="40822"/>
                    <a:pt x="24804" y="40639"/>
                    <a:pt x="24895" y="40427"/>
                  </a:cubicBezTo>
                  <a:cubicBezTo>
                    <a:pt x="25077" y="40001"/>
                    <a:pt x="25260" y="39606"/>
                    <a:pt x="25442" y="39180"/>
                  </a:cubicBezTo>
                  <a:cubicBezTo>
                    <a:pt x="25533" y="38998"/>
                    <a:pt x="25624" y="38785"/>
                    <a:pt x="25715" y="38573"/>
                  </a:cubicBezTo>
                  <a:cubicBezTo>
                    <a:pt x="26475" y="36749"/>
                    <a:pt x="27174" y="34895"/>
                    <a:pt x="27782" y="33071"/>
                  </a:cubicBezTo>
                  <a:cubicBezTo>
                    <a:pt x="27813" y="32980"/>
                    <a:pt x="27843" y="32889"/>
                    <a:pt x="27843" y="32797"/>
                  </a:cubicBezTo>
                  <a:cubicBezTo>
                    <a:pt x="27965" y="32493"/>
                    <a:pt x="28056" y="32159"/>
                    <a:pt x="28147" y="31855"/>
                  </a:cubicBezTo>
                  <a:cubicBezTo>
                    <a:pt x="28238" y="31582"/>
                    <a:pt x="28329" y="31278"/>
                    <a:pt x="28390" y="31004"/>
                  </a:cubicBezTo>
                  <a:cubicBezTo>
                    <a:pt x="28512" y="30578"/>
                    <a:pt x="28633" y="30153"/>
                    <a:pt x="28755" y="29727"/>
                  </a:cubicBezTo>
                  <a:cubicBezTo>
                    <a:pt x="28755" y="29667"/>
                    <a:pt x="28785" y="29606"/>
                    <a:pt x="28785" y="29575"/>
                  </a:cubicBezTo>
                  <a:cubicBezTo>
                    <a:pt x="28816" y="29515"/>
                    <a:pt x="28816" y="29484"/>
                    <a:pt x="28816" y="29423"/>
                  </a:cubicBezTo>
                  <a:lnTo>
                    <a:pt x="28846" y="29423"/>
                  </a:lnTo>
                  <a:cubicBezTo>
                    <a:pt x="28846" y="29332"/>
                    <a:pt x="28877" y="29271"/>
                    <a:pt x="28907" y="29180"/>
                  </a:cubicBezTo>
                  <a:cubicBezTo>
                    <a:pt x="28998" y="28785"/>
                    <a:pt x="29089" y="28360"/>
                    <a:pt x="29181" y="27964"/>
                  </a:cubicBezTo>
                  <a:cubicBezTo>
                    <a:pt x="29211" y="27812"/>
                    <a:pt x="29241" y="27691"/>
                    <a:pt x="29272" y="27539"/>
                  </a:cubicBezTo>
                  <a:cubicBezTo>
                    <a:pt x="29302" y="27387"/>
                    <a:pt x="29333" y="27205"/>
                    <a:pt x="29363" y="27053"/>
                  </a:cubicBezTo>
                  <a:cubicBezTo>
                    <a:pt x="29424" y="26870"/>
                    <a:pt x="29454" y="26657"/>
                    <a:pt x="29485" y="26475"/>
                  </a:cubicBezTo>
                  <a:cubicBezTo>
                    <a:pt x="29606" y="25928"/>
                    <a:pt x="29697" y="25381"/>
                    <a:pt x="29758" y="24864"/>
                  </a:cubicBezTo>
                  <a:cubicBezTo>
                    <a:pt x="29788" y="24682"/>
                    <a:pt x="29819" y="24499"/>
                    <a:pt x="29819" y="24317"/>
                  </a:cubicBezTo>
                  <a:cubicBezTo>
                    <a:pt x="29910" y="23679"/>
                    <a:pt x="29971" y="23040"/>
                    <a:pt x="30032" y="22402"/>
                  </a:cubicBezTo>
                  <a:cubicBezTo>
                    <a:pt x="30032" y="22250"/>
                    <a:pt x="30062" y="22098"/>
                    <a:pt x="30062" y="21916"/>
                  </a:cubicBezTo>
                  <a:cubicBezTo>
                    <a:pt x="30092" y="21308"/>
                    <a:pt x="30123" y="20700"/>
                    <a:pt x="30123" y="20092"/>
                  </a:cubicBezTo>
                  <a:cubicBezTo>
                    <a:pt x="30123" y="19818"/>
                    <a:pt x="30123" y="19575"/>
                    <a:pt x="30092" y="19302"/>
                  </a:cubicBezTo>
                  <a:cubicBezTo>
                    <a:pt x="30092" y="19059"/>
                    <a:pt x="30092" y="18785"/>
                    <a:pt x="30062" y="18542"/>
                  </a:cubicBezTo>
                  <a:cubicBezTo>
                    <a:pt x="29788" y="13891"/>
                    <a:pt x="28208" y="9758"/>
                    <a:pt x="24895" y="6475"/>
                  </a:cubicBezTo>
                  <a:cubicBezTo>
                    <a:pt x="24712" y="6323"/>
                    <a:pt x="24530" y="6140"/>
                    <a:pt x="24348" y="5958"/>
                  </a:cubicBezTo>
                  <a:cubicBezTo>
                    <a:pt x="24256" y="5897"/>
                    <a:pt x="24165" y="5806"/>
                    <a:pt x="24074" y="5715"/>
                  </a:cubicBezTo>
                  <a:cubicBezTo>
                    <a:pt x="23770" y="5472"/>
                    <a:pt x="23466" y="5229"/>
                    <a:pt x="23162" y="4985"/>
                  </a:cubicBezTo>
                  <a:cubicBezTo>
                    <a:pt x="22858" y="4742"/>
                    <a:pt x="22524" y="4529"/>
                    <a:pt x="22190" y="4286"/>
                  </a:cubicBezTo>
                  <a:cubicBezTo>
                    <a:pt x="21977" y="4134"/>
                    <a:pt x="21734" y="3982"/>
                    <a:pt x="21521" y="3861"/>
                  </a:cubicBezTo>
                  <a:cubicBezTo>
                    <a:pt x="21278" y="3709"/>
                    <a:pt x="21035" y="3557"/>
                    <a:pt x="20791" y="3405"/>
                  </a:cubicBezTo>
                  <a:cubicBezTo>
                    <a:pt x="20548" y="3283"/>
                    <a:pt x="20305" y="3131"/>
                    <a:pt x="20031" y="3010"/>
                  </a:cubicBezTo>
                  <a:cubicBezTo>
                    <a:pt x="19910" y="2949"/>
                    <a:pt x="19788" y="2888"/>
                    <a:pt x="19667" y="2827"/>
                  </a:cubicBezTo>
                  <a:cubicBezTo>
                    <a:pt x="19393" y="2675"/>
                    <a:pt x="19120" y="2554"/>
                    <a:pt x="18846" y="2432"/>
                  </a:cubicBezTo>
                  <a:cubicBezTo>
                    <a:pt x="18572" y="2311"/>
                    <a:pt x="18299" y="2189"/>
                    <a:pt x="18025" y="2067"/>
                  </a:cubicBezTo>
                  <a:cubicBezTo>
                    <a:pt x="17721" y="1946"/>
                    <a:pt x="17448" y="1824"/>
                    <a:pt x="17144" y="1703"/>
                  </a:cubicBezTo>
                  <a:cubicBezTo>
                    <a:pt x="16961" y="1642"/>
                    <a:pt x="16779" y="1581"/>
                    <a:pt x="16566" y="1490"/>
                  </a:cubicBezTo>
                  <a:cubicBezTo>
                    <a:pt x="16293" y="1399"/>
                    <a:pt x="16019" y="1308"/>
                    <a:pt x="15746" y="1216"/>
                  </a:cubicBezTo>
                  <a:cubicBezTo>
                    <a:pt x="15442" y="1125"/>
                    <a:pt x="15168" y="1034"/>
                    <a:pt x="14895" y="943"/>
                  </a:cubicBezTo>
                  <a:cubicBezTo>
                    <a:pt x="14165" y="730"/>
                    <a:pt x="13436" y="548"/>
                    <a:pt x="12706" y="426"/>
                  </a:cubicBezTo>
                  <a:cubicBezTo>
                    <a:pt x="12524" y="396"/>
                    <a:pt x="12341" y="365"/>
                    <a:pt x="12159" y="335"/>
                  </a:cubicBezTo>
                  <a:cubicBezTo>
                    <a:pt x="10791" y="92"/>
                    <a:pt x="9423" y="1"/>
                    <a:pt x="8116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2"/>
            <p:cNvSpPr/>
            <p:nvPr/>
          </p:nvSpPr>
          <p:spPr>
            <a:xfrm>
              <a:off x="3314150" y="1618850"/>
              <a:ext cx="76775" cy="93500"/>
            </a:xfrm>
            <a:custGeom>
              <a:avLst/>
              <a:gdLst/>
              <a:ahLst/>
              <a:cxnLst/>
              <a:rect l="l" t="t" r="r" b="b"/>
              <a:pathLst>
                <a:path w="3071" h="3740" extrusionOk="0">
                  <a:moveTo>
                    <a:pt x="973" y="1"/>
                  </a:moveTo>
                  <a:cubicBezTo>
                    <a:pt x="639" y="396"/>
                    <a:pt x="305" y="821"/>
                    <a:pt x="1" y="1277"/>
                  </a:cubicBezTo>
                  <a:lnTo>
                    <a:pt x="1977" y="3739"/>
                  </a:lnTo>
                  <a:cubicBezTo>
                    <a:pt x="2311" y="3314"/>
                    <a:pt x="2676" y="2919"/>
                    <a:pt x="3071" y="261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2"/>
            <p:cNvSpPr/>
            <p:nvPr/>
          </p:nvSpPr>
          <p:spPr>
            <a:xfrm>
              <a:off x="2877225" y="2632550"/>
              <a:ext cx="80575" cy="83600"/>
            </a:xfrm>
            <a:custGeom>
              <a:avLst/>
              <a:gdLst/>
              <a:ahLst/>
              <a:cxnLst/>
              <a:rect l="l" t="t" r="r" b="b"/>
              <a:pathLst>
                <a:path w="3223" h="3344" extrusionOk="0">
                  <a:moveTo>
                    <a:pt x="487" y="0"/>
                  </a:moveTo>
                  <a:cubicBezTo>
                    <a:pt x="426" y="304"/>
                    <a:pt x="335" y="608"/>
                    <a:pt x="243" y="943"/>
                  </a:cubicBezTo>
                  <a:cubicBezTo>
                    <a:pt x="152" y="1247"/>
                    <a:pt x="91" y="1551"/>
                    <a:pt x="0" y="1855"/>
                  </a:cubicBezTo>
                  <a:lnTo>
                    <a:pt x="1216" y="3344"/>
                  </a:lnTo>
                  <a:lnTo>
                    <a:pt x="3222" y="33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2"/>
            <p:cNvSpPr/>
            <p:nvPr/>
          </p:nvSpPr>
          <p:spPr>
            <a:xfrm>
              <a:off x="2982075" y="2283750"/>
              <a:ext cx="405050" cy="432400"/>
            </a:xfrm>
            <a:custGeom>
              <a:avLst/>
              <a:gdLst/>
              <a:ahLst/>
              <a:cxnLst/>
              <a:rect l="l" t="t" r="r" b="b"/>
              <a:pathLst>
                <a:path w="16202" h="17296" extrusionOk="0">
                  <a:moveTo>
                    <a:pt x="578" y="1"/>
                  </a:moveTo>
                  <a:lnTo>
                    <a:pt x="274" y="852"/>
                  </a:lnTo>
                  <a:cubicBezTo>
                    <a:pt x="183" y="1125"/>
                    <a:pt x="92" y="1399"/>
                    <a:pt x="1" y="1673"/>
                  </a:cubicBezTo>
                  <a:lnTo>
                    <a:pt x="14104" y="17296"/>
                  </a:lnTo>
                  <a:lnTo>
                    <a:pt x="16202" y="17296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2"/>
            <p:cNvSpPr/>
            <p:nvPr/>
          </p:nvSpPr>
          <p:spPr>
            <a:xfrm>
              <a:off x="3127975" y="1406075"/>
              <a:ext cx="1246250" cy="1310075"/>
            </a:xfrm>
            <a:custGeom>
              <a:avLst/>
              <a:gdLst/>
              <a:ahLst/>
              <a:cxnLst/>
              <a:rect l="l" t="t" r="r" b="b"/>
              <a:pathLst>
                <a:path w="49850" h="52403" extrusionOk="0">
                  <a:moveTo>
                    <a:pt x="18147" y="1"/>
                  </a:moveTo>
                  <a:cubicBezTo>
                    <a:pt x="17904" y="123"/>
                    <a:pt x="17691" y="244"/>
                    <a:pt x="17448" y="396"/>
                  </a:cubicBezTo>
                  <a:cubicBezTo>
                    <a:pt x="17235" y="518"/>
                    <a:pt x="17022" y="670"/>
                    <a:pt x="16779" y="791"/>
                  </a:cubicBezTo>
                  <a:lnTo>
                    <a:pt x="16779" y="822"/>
                  </a:lnTo>
                  <a:lnTo>
                    <a:pt x="20640" y="7022"/>
                  </a:lnTo>
                  <a:lnTo>
                    <a:pt x="27600" y="18329"/>
                  </a:lnTo>
                  <a:lnTo>
                    <a:pt x="23406" y="27327"/>
                  </a:lnTo>
                  <a:lnTo>
                    <a:pt x="19971" y="23010"/>
                  </a:lnTo>
                  <a:lnTo>
                    <a:pt x="15047" y="16840"/>
                  </a:lnTo>
                  <a:cubicBezTo>
                    <a:pt x="14986" y="16962"/>
                    <a:pt x="14895" y="17053"/>
                    <a:pt x="14834" y="17174"/>
                  </a:cubicBezTo>
                  <a:cubicBezTo>
                    <a:pt x="14743" y="17296"/>
                    <a:pt x="14652" y="17387"/>
                    <a:pt x="14591" y="17509"/>
                  </a:cubicBezTo>
                  <a:cubicBezTo>
                    <a:pt x="14500" y="17600"/>
                    <a:pt x="14408" y="17691"/>
                    <a:pt x="14317" y="17813"/>
                  </a:cubicBezTo>
                  <a:cubicBezTo>
                    <a:pt x="14287" y="17843"/>
                    <a:pt x="14226" y="17904"/>
                    <a:pt x="14196" y="17934"/>
                  </a:cubicBezTo>
                  <a:lnTo>
                    <a:pt x="14044" y="18086"/>
                  </a:lnTo>
                  <a:lnTo>
                    <a:pt x="20153" y="25716"/>
                  </a:lnTo>
                  <a:lnTo>
                    <a:pt x="22676" y="28907"/>
                  </a:lnTo>
                  <a:lnTo>
                    <a:pt x="21035" y="32403"/>
                  </a:lnTo>
                  <a:lnTo>
                    <a:pt x="16931" y="41217"/>
                  </a:lnTo>
                  <a:lnTo>
                    <a:pt x="761" y="20731"/>
                  </a:lnTo>
                  <a:cubicBezTo>
                    <a:pt x="487" y="21247"/>
                    <a:pt x="244" y="21764"/>
                    <a:pt x="1" y="22311"/>
                  </a:cubicBezTo>
                  <a:lnTo>
                    <a:pt x="16202" y="42828"/>
                  </a:lnTo>
                  <a:lnTo>
                    <a:pt x="11734" y="52403"/>
                  </a:lnTo>
                  <a:lnTo>
                    <a:pt x="13466" y="52403"/>
                  </a:lnTo>
                  <a:lnTo>
                    <a:pt x="17600" y="43497"/>
                  </a:lnTo>
                  <a:lnTo>
                    <a:pt x="41886" y="43497"/>
                  </a:lnTo>
                  <a:cubicBezTo>
                    <a:pt x="41917" y="43436"/>
                    <a:pt x="41917" y="43375"/>
                    <a:pt x="41947" y="43345"/>
                  </a:cubicBezTo>
                  <a:cubicBezTo>
                    <a:pt x="42008" y="43254"/>
                    <a:pt x="42038" y="43163"/>
                    <a:pt x="42099" y="43071"/>
                  </a:cubicBezTo>
                  <a:cubicBezTo>
                    <a:pt x="42160" y="42950"/>
                    <a:pt x="42220" y="42798"/>
                    <a:pt x="42312" y="42676"/>
                  </a:cubicBezTo>
                  <a:lnTo>
                    <a:pt x="42433" y="42372"/>
                  </a:lnTo>
                  <a:cubicBezTo>
                    <a:pt x="42494" y="42281"/>
                    <a:pt x="42555" y="42160"/>
                    <a:pt x="42616" y="42068"/>
                  </a:cubicBezTo>
                  <a:cubicBezTo>
                    <a:pt x="42616" y="42008"/>
                    <a:pt x="42646" y="41977"/>
                    <a:pt x="42676" y="41916"/>
                  </a:cubicBezTo>
                  <a:lnTo>
                    <a:pt x="18329" y="41916"/>
                  </a:lnTo>
                  <a:lnTo>
                    <a:pt x="21612" y="34895"/>
                  </a:lnTo>
                  <a:lnTo>
                    <a:pt x="24105" y="29545"/>
                  </a:lnTo>
                  <a:lnTo>
                    <a:pt x="48117" y="28360"/>
                  </a:lnTo>
                  <a:cubicBezTo>
                    <a:pt x="48239" y="27934"/>
                    <a:pt x="48360" y="27509"/>
                    <a:pt x="48482" y="27083"/>
                  </a:cubicBezTo>
                  <a:cubicBezTo>
                    <a:pt x="48482" y="27023"/>
                    <a:pt x="48512" y="26962"/>
                    <a:pt x="48512" y="26931"/>
                  </a:cubicBezTo>
                  <a:cubicBezTo>
                    <a:pt x="48543" y="26871"/>
                    <a:pt x="48543" y="26810"/>
                    <a:pt x="48573" y="26779"/>
                  </a:cubicBezTo>
                  <a:lnTo>
                    <a:pt x="48573" y="26779"/>
                  </a:lnTo>
                  <a:lnTo>
                    <a:pt x="24834" y="27965"/>
                  </a:lnTo>
                  <a:lnTo>
                    <a:pt x="28998" y="18998"/>
                  </a:lnTo>
                  <a:lnTo>
                    <a:pt x="49850" y="17448"/>
                  </a:lnTo>
                  <a:cubicBezTo>
                    <a:pt x="49850" y="17174"/>
                    <a:pt x="49850" y="16931"/>
                    <a:pt x="49819" y="16658"/>
                  </a:cubicBezTo>
                  <a:cubicBezTo>
                    <a:pt x="49819" y="16415"/>
                    <a:pt x="49819" y="16141"/>
                    <a:pt x="49789" y="15898"/>
                  </a:cubicBezTo>
                  <a:lnTo>
                    <a:pt x="29758" y="17387"/>
                  </a:lnTo>
                  <a:lnTo>
                    <a:pt x="29758" y="17387"/>
                  </a:lnTo>
                  <a:lnTo>
                    <a:pt x="34834" y="6506"/>
                  </a:lnTo>
                  <a:cubicBezTo>
                    <a:pt x="35017" y="6110"/>
                    <a:pt x="34834" y="5655"/>
                    <a:pt x="34439" y="5472"/>
                  </a:cubicBezTo>
                  <a:cubicBezTo>
                    <a:pt x="34327" y="5420"/>
                    <a:pt x="34210" y="5396"/>
                    <a:pt x="34096" y="5396"/>
                  </a:cubicBezTo>
                  <a:cubicBezTo>
                    <a:pt x="33807" y="5396"/>
                    <a:pt x="33536" y="5554"/>
                    <a:pt x="33406" y="5837"/>
                  </a:cubicBezTo>
                  <a:lnTo>
                    <a:pt x="28390" y="16627"/>
                  </a:lnTo>
                  <a:lnTo>
                    <a:pt x="20944" y="4530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52"/>
          <p:cNvGrpSpPr/>
          <p:nvPr/>
        </p:nvGrpSpPr>
        <p:grpSpPr>
          <a:xfrm rot="1799864">
            <a:off x="402192" y="4071711"/>
            <a:ext cx="1571835" cy="1838854"/>
            <a:chOff x="5066475" y="570200"/>
            <a:chExt cx="1699900" cy="1988675"/>
          </a:xfrm>
        </p:grpSpPr>
        <p:sp>
          <p:nvSpPr>
            <p:cNvPr id="3299" name="Google Shape;3299;p52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2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2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2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2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4" name="Google Shape;3304;p52"/>
          <p:cNvGrpSpPr/>
          <p:nvPr/>
        </p:nvGrpSpPr>
        <p:grpSpPr>
          <a:xfrm>
            <a:off x="1321048" y="3833848"/>
            <a:ext cx="1181801" cy="2901742"/>
            <a:chOff x="6344600" y="2810350"/>
            <a:chExt cx="1278175" cy="3138375"/>
          </a:xfrm>
        </p:grpSpPr>
        <p:sp>
          <p:nvSpPr>
            <p:cNvPr id="3305" name="Google Shape;3305;p52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2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2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2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2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2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2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2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2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2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2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2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2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2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2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2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2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2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2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2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2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2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2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2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2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2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2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2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3" name="Google Shape;3333;p52"/>
          <p:cNvGrpSpPr/>
          <p:nvPr/>
        </p:nvGrpSpPr>
        <p:grpSpPr>
          <a:xfrm rot="1799864">
            <a:off x="7991892" y="3843961"/>
            <a:ext cx="1571835" cy="1838854"/>
            <a:chOff x="5066475" y="570200"/>
            <a:chExt cx="1699900" cy="1988675"/>
          </a:xfrm>
        </p:grpSpPr>
        <p:sp>
          <p:nvSpPr>
            <p:cNvPr id="3334" name="Google Shape;3334;p52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2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2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2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2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9" name="Google Shape;3339;p52"/>
          <p:cNvGrpSpPr/>
          <p:nvPr/>
        </p:nvGrpSpPr>
        <p:grpSpPr>
          <a:xfrm rot="1799864" flipH="1">
            <a:off x="6980839" y="4117461"/>
            <a:ext cx="1571835" cy="1838138"/>
            <a:chOff x="-2073475" y="3186500"/>
            <a:chExt cx="1699900" cy="1987900"/>
          </a:xfrm>
        </p:grpSpPr>
        <p:sp>
          <p:nvSpPr>
            <p:cNvPr id="3340" name="Google Shape;3340;p52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2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2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2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2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52"/>
          <p:cNvGrpSpPr/>
          <p:nvPr/>
        </p:nvGrpSpPr>
        <p:grpSpPr>
          <a:xfrm rot="899884" flipH="1">
            <a:off x="5940234" y="4183399"/>
            <a:ext cx="1400436" cy="1615475"/>
            <a:chOff x="-1453400" y="848325"/>
            <a:chExt cx="1514475" cy="1747025"/>
          </a:xfrm>
        </p:grpSpPr>
        <p:sp>
          <p:nvSpPr>
            <p:cNvPr id="3346" name="Google Shape;3346;p52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2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2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2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2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52"/>
          <p:cNvGrpSpPr/>
          <p:nvPr/>
        </p:nvGrpSpPr>
        <p:grpSpPr>
          <a:xfrm>
            <a:off x="-400873" y="395040"/>
            <a:ext cx="1905806" cy="1131084"/>
            <a:chOff x="1467050" y="4060025"/>
            <a:chExt cx="1204225" cy="714700"/>
          </a:xfrm>
        </p:grpSpPr>
        <p:sp>
          <p:nvSpPr>
            <p:cNvPr id="3352" name="Google Shape;3352;p52"/>
            <p:cNvSpPr/>
            <p:nvPr/>
          </p:nvSpPr>
          <p:spPr>
            <a:xfrm>
              <a:off x="1472050" y="4065850"/>
              <a:ext cx="1192550" cy="703025"/>
            </a:xfrm>
            <a:custGeom>
              <a:avLst/>
              <a:gdLst/>
              <a:ahLst/>
              <a:cxnLst/>
              <a:rect l="l" t="t" r="r" b="b"/>
              <a:pathLst>
                <a:path w="47702" h="28121" extrusionOk="0">
                  <a:moveTo>
                    <a:pt x="36727" y="9274"/>
                  </a:moveTo>
                  <a:lnTo>
                    <a:pt x="36927" y="9341"/>
                  </a:lnTo>
                  <a:lnTo>
                    <a:pt x="36627" y="10008"/>
                  </a:lnTo>
                  <a:cubicBezTo>
                    <a:pt x="36627" y="9974"/>
                    <a:pt x="36660" y="9908"/>
                    <a:pt x="36660" y="9874"/>
                  </a:cubicBezTo>
                  <a:cubicBezTo>
                    <a:pt x="36660" y="9708"/>
                    <a:pt x="36694" y="9507"/>
                    <a:pt x="36727" y="9307"/>
                  </a:cubicBezTo>
                  <a:lnTo>
                    <a:pt x="36727" y="9274"/>
                  </a:lnTo>
                  <a:close/>
                  <a:moveTo>
                    <a:pt x="38462" y="8707"/>
                  </a:moveTo>
                  <a:lnTo>
                    <a:pt x="38462" y="8707"/>
                  </a:lnTo>
                  <a:cubicBezTo>
                    <a:pt x="38562" y="8740"/>
                    <a:pt x="38662" y="8774"/>
                    <a:pt x="38795" y="8840"/>
                  </a:cubicBezTo>
                  <a:cubicBezTo>
                    <a:pt x="38862" y="8874"/>
                    <a:pt x="38929" y="8907"/>
                    <a:pt x="38995" y="8940"/>
                  </a:cubicBezTo>
                  <a:cubicBezTo>
                    <a:pt x="39029" y="8974"/>
                    <a:pt x="39062" y="8974"/>
                    <a:pt x="39095" y="9007"/>
                  </a:cubicBezTo>
                  <a:lnTo>
                    <a:pt x="38462" y="10275"/>
                  </a:lnTo>
                  <a:lnTo>
                    <a:pt x="37361" y="9474"/>
                  </a:lnTo>
                  <a:lnTo>
                    <a:pt x="37494" y="9507"/>
                  </a:lnTo>
                  <a:cubicBezTo>
                    <a:pt x="37628" y="9541"/>
                    <a:pt x="37728" y="9607"/>
                    <a:pt x="37861" y="9607"/>
                  </a:cubicBezTo>
                  <a:cubicBezTo>
                    <a:pt x="37961" y="9641"/>
                    <a:pt x="38028" y="9641"/>
                    <a:pt x="38095" y="9641"/>
                  </a:cubicBezTo>
                  <a:cubicBezTo>
                    <a:pt x="38228" y="9641"/>
                    <a:pt x="38328" y="9607"/>
                    <a:pt x="38428" y="9507"/>
                  </a:cubicBezTo>
                  <a:cubicBezTo>
                    <a:pt x="38562" y="9374"/>
                    <a:pt x="38528" y="9174"/>
                    <a:pt x="38528" y="9007"/>
                  </a:cubicBezTo>
                  <a:cubicBezTo>
                    <a:pt x="38528" y="8940"/>
                    <a:pt x="38495" y="8874"/>
                    <a:pt x="38495" y="8807"/>
                  </a:cubicBezTo>
                  <a:lnTo>
                    <a:pt x="38462" y="8707"/>
                  </a:lnTo>
                  <a:close/>
                  <a:moveTo>
                    <a:pt x="34926" y="10375"/>
                  </a:moveTo>
                  <a:lnTo>
                    <a:pt x="34859" y="10541"/>
                  </a:lnTo>
                  <a:cubicBezTo>
                    <a:pt x="34859" y="10508"/>
                    <a:pt x="34826" y="10408"/>
                    <a:pt x="34826" y="10375"/>
                  </a:cubicBezTo>
                  <a:close/>
                  <a:moveTo>
                    <a:pt x="36393" y="10608"/>
                  </a:moveTo>
                  <a:lnTo>
                    <a:pt x="36327" y="10775"/>
                  </a:lnTo>
                  <a:lnTo>
                    <a:pt x="36227" y="10708"/>
                  </a:lnTo>
                  <a:cubicBezTo>
                    <a:pt x="36293" y="10675"/>
                    <a:pt x="36360" y="10642"/>
                    <a:pt x="36393" y="10608"/>
                  </a:cubicBezTo>
                  <a:close/>
                  <a:moveTo>
                    <a:pt x="33591" y="11475"/>
                  </a:moveTo>
                  <a:cubicBezTo>
                    <a:pt x="33758" y="11542"/>
                    <a:pt x="33892" y="11576"/>
                    <a:pt x="34025" y="11642"/>
                  </a:cubicBezTo>
                  <a:cubicBezTo>
                    <a:pt x="34092" y="11642"/>
                    <a:pt x="34158" y="11676"/>
                    <a:pt x="34192" y="11676"/>
                  </a:cubicBezTo>
                  <a:cubicBezTo>
                    <a:pt x="33958" y="11776"/>
                    <a:pt x="33725" y="11876"/>
                    <a:pt x="33558" y="11942"/>
                  </a:cubicBezTo>
                  <a:cubicBezTo>
                    <a:pt x="33558" y="11842"/>
                    <a:pt x="33525" y="11742"/>
                    <a:pt x="33525" y="11676"/>
                  </a:cubicBezTo>
                  <a:cubicBezTo>
                    <a:pt x="33558" y="11609"/>
                    <a:pt x="33591" y="11542"/>
                    <a:pt x="33591" y="11475"/>
                  </a:cubicBezTo>
                  <a:close/>
                  <a:moveTo>
                    <a:pt x="14378" y="1"/>
                  </a:moveTo>
                  <a:cubicBezTo>
                    <a:pt x="14044" y="1"/>
                    <a:pt x="13711" y="301"/>
                    <a:pt x="13644" y="668"/>
                  </a:cubicBezTo>
                  <a:cubicBezTo>
                    <a:pt x="13277" y="2502"/>
                    <a:pt x="12243" y="6872"/>
                    <a:pt x="9908" y="7706"/>
                  </a:cubicBezTo>
                  <a:cubicBezTo>
                    <a:pt x="9541" y="7806"/>
                    <a:pt x="9341" y="8006"/>
                    <a:pt x="9307" y="8240"/>
                  </a:cubicBezTo>
                  <a:cubicBezTo>
                    <a:pt x="9274" y="8640"/>
                    <a:pt x="9641" y="9107"/>
                    <a:pt x="10475" y="9708"/>
                  </a:cubicBezTo>
                  <a:cubicBezTo>
                    <a:pt x="10341" y="9808"/>
                    <a:pt x="10241" y="9941"/>
                    <a:pt x="10141" y="10074"/>
                  </a:cubicBezTo>
                  <a:cubicBezTo>
                    <a:pt x="8874" y="8073"/>
                    <a:pt x="6806" y="5404"/>
                    <a:pt x="3937" y="3737"/>
                  </a:cubicBezTo>
                  <a:cubicBezTo>
                    <a:pt x="3837" y="3670"/>
                    <a:pt x="3737" y="3637"/>
                    <a:pt x="3637" y="3637"/>
                  </a:cubicBezTo>
                  <a:cubicBezTo>
                    <a:pt x="3470" y="3637"/>
                    <a:pt x="3303" y="3703"/>
                    <a:pt x="3170" y="3837"/>
                  </a:cubicBezTo>
                  <a:cubicBezTo>
                    <a:pt x="3070" y="3970"/>
                    <a:pt x="3003" y="4104"/>
                    <a:pt x="3036" y="4304"/>
                  </a:cubicBezTo>
                  <a:lnTo>
                    <a:pt x="3637" y="12043"/>
                  </a:lnTo>
                  <a:lnTo>
                    <a:pt x="101" y="18481"/>
                  </a:lnTo>
                  <a:cubicBezTo>
                    <a:pt x="1" y="18647"/>
                    <a:pt x="1" y="18881"/>
                    <a:pt x="134" y="19081"/>
                  </a:cubicBezTo>
                  <a:cubicBezTo>
                    <a:pt x="234" y="19248"/>
                    <a:pt x="434" y="19348"/>
                    <a:pt x="635" y="19348"/>
                  </a:cubicBezTo>
                  <a:lnTo>
                    <a:pt x="701" y="19348"/>
                  </a:lnTo>
                  <a:cubicBezTo>
                    <a:pt x="2036" y="19214"/>
                    <a:pt x="5338" y="18814"/>
                    <a:pt x="7906" y="17913"/>
                  </a:cubicBezTo>
                  <a:cubicBezTo>
                    <a:pt x="11409" y="23584"/>
                    <a:pt x="19782" y="26586"/>
                    <a:pt x="19848" y="26586"/>
                  </a:cubicBezTo>
                  <a:lnTo>
                    <a:pt x="20082" y="26686"/>
                  </a:lnTo>
                  <a:lnTo>
                    <a:pt x="20148" y="26453"/>
                  </a:lnTo>
                  <a:cubicBezTo>
                    <a:pt x="20148" y="26453"/>
                    <a:pt x="20249" y="25986"/>
                    <a:pt x="20382" y="25219"/>
                  </a:cubicBezTo>
                  <a:cubicBezTo>
                    <a:pt x="22317" y="25786"/>
                    <a:pt x="24351" y="26119"/>
                    <a:pt x="26386" y="26219"/>
                  </a:cubicBezTo>
                  <a:cubicBezTo>
                    <a:pt x="26286" y="26386"/>
                    <a:pt x="26253" y="26553"/>
                    <a:pt x="26286" y="26720"/>
                  </a:cubicBezTo>
                  <a:cubicBezTo>
                    <a:pt x="26486" y="27620"/>
                    <a:pt x="29222" y="28021"/>
                    <a:pt x="29755" y="28087"/>
                  </a:cubicBezTo>
                  <a:lnTo>
                    <a:pt x="29855" y="28121"/>
                  </a:lnTo>
                  <a:lnTo>
                    <a:pt x="29955" y="28021"/>
                  </a:lnTo>
                  <a:cubicBezTo>
                    <a:pt x="29955" y="28021"/>
                    <a:pt x="30656" y="27087"/>
                    <a:pt x="31356" y="25886"/>
                  </a:cubicBezTo>
                  <a:cubicBezTo>
                    <a:pt x="38028" y="24618"/>
                    <a:pt x="42364" y="20082"/>
                    <a:pt x="46934" y="15278"/>
                  </a:cubicBezTo>
                  <a:lnTo>
                    <a:pt x="47701" y="14444"/>
                  </a:lnTo>
                  <a:lnTo>
                    <a:pt x="47668" y="14311"/>
                  </a:lnTo>
                  <a:cubicBezTo>
                    <a:pt x="47034" y="12876"/>
                    <a:pt x="46200" y="11475"/>
                    <a:pt x="45133" y="10208"/>
                  </a:cubicBezTo>
                  <a:lnTo>
                    <a:pt x="45100" y="10141"/>
                  </a:lnTo>
                  <a:lnTo>
                    <a:pt x="45000" y="10141"/>
                  </a:lnTo>
                  <a:cubicBezTo>
                    <a:pt x="44599" y="10041"/>
                    <a:pt x="44166" y="10008"/>
                    <a:pt x="43699" y="9974"/>
                  </a:cubicBezTo>
                  <a:lnTo>
                    <a:pt x="41297" y="8473"/>
                  </a:lnTo>
                  <a:lnTo>
                    <a:pt x="40696" y="9874"/>
                  </a:lnTo>
                  <a:lnTo>
                    <a:pt x="39562" y="8974"/>
                  </a:lnTo>
                  <a:cubicBezTo>
                    <a:pt x="39729" y="8874"/>
                    <a:pt x="39729" y="8607"/>
                    <a:pt x="39729" y="8473"/>
                  </a:cubicBezTo>
                  <a:cubicBezTo>
                    <a:pt x="39729" y="8273"/>
                    <a:pt x="39729" y="8106"/>
                    <a:pt x="39729" y="7873"/>
                  </a:cubicBezTo>
                  <a:lnTo>
                    <a:pt x="39729" y="7840"/>
                  </a:lnTo>
                  <a:cubicBezTo>
                    <a:pt x="39829" y="7873"/>
                    <a:pt x="39963" y="7873"/>
                    <a:pt x="40063" y="7906"/>
                  </a:cubicBezTo>
                  <a:cubicBezTo>
                    <a:pt x="40229" y="7940"/>
                    <a:pt x="40396" y="7973"/>
                    <a:pt x="40530" y="8006"/>
                  </a:cubicBezTo>
                  <a:cubicBezTo>
                    <a:pt x="40663" y="8040"/>
                    <a:pt x="40797" y="8040"/>
                    <a:pt x="40863" y="8040"/>
                  </a:cubicBezTo>
                  <a:cubicBezTo>
                    <a:pt x="41030" y="8040"/>
                    <a:pt x="41130" y="8006"/>
                    <a:pt x="41230" y="7906"/>
                  </a:cubicBezTo>
                  <a:cubicBezTo>
                    <a:pt x="41330" y="7739"/>
                    <a:pt x="41297" y="7473"/>
                    <a:pt x="41197" y="7272"/>
                  </a:cubicBezTo>
                  <a:cubicBezTo>
                    <a:pt x="41163" y="7139"/>
                    <a:pt x="41130" y="7006"/>
                    <a:pt x="41063" y="6906"/>
                  </a:cubicBezTo>
                  <a:lnTo>
                    <a:pt x="41497" y="6805"/>
                  </a:lnTo>
                  <a:lnTo>
                    <a:pt x="41063" y="6539"/>
                  </a:lnTo>
                  <a:cubicBezTo>
                    <a:pt x="37294" y="3970"/>
                    <a:pt x="32491" y="2536"/>
                    <a:pt x="27587" y="2536"/>
                  </a:cubicBezTo>
                  <a:cubicBezTo>
                    <a:pt x="24385" y="2536"/>
                    <a:pt x="21283" y="3136"/>
                    <a:pt x="18414" y="4270"/>
                  </a:cubicBezTo>
                  <a:cubicBezTo>
                    <a:pt x="17380" y="2836"/>
                    <a:pt x="16146" y="1435"/>
                    <a:pt x="14711" y="101"/>
                  </a:cubicBezTo>
                  <a:cubicBezTo>
                    <a:pt x="14611" y="34"/>
                    <a:pt x="14511" y="1"/>
                    <a:pt x="14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2"/>
            <p:cNvSpPr/>
            <p:nvPr/>
          </p:nvSpPr>
          <p:spPr>
            <a:xfrm>
              <a:off x="1467050" y="4060025"/>
              <a:ext cx="1204225" cy="714700"/>
            </a:xfrm>
            <a:custGeom>
              <a:avLst/>
              <a:gdLst/>
              <a:ahLst/>
              <a:cxnLst/>
              <a:rect l="l" t="t" r="r" b="b"/>
              <a:pathLst>
                <a:path w="48169" h="28588" extrusionOk="0">
                  <a:moveTo>
                    <a:pt x="38928" y="9273"/>
                  </a:moveTo>
                  <a:cubicBezTo>
                    <a:pt x="38962" y="9307"/>
                    <a:pt x="38995" y="9307"/>
                    <a:pt x="39028" y="9340"/>
                  </a:cubicBezTo>
                  <a:lnTo>
                    <a:pt x="38928" y="9507"/>
                  </a:lnTo>
                  <a:cubicBezTo>
                    <a:pt x="38928" y="9407"/>
                    <a:pt x="38928" y="9340"/>
                    <a:pt x="38928" y="9273"/>
                  </a:cubicBezTo>
                  <a:close/>
                  <a:moveTo>
                    <a:pt x="40229" y="8339"/>
                  </a:moveTo>
                  <a:cubicBezTo>
                    <a:pt x="40396" y="8373"/>
                    <a:pt x="40563" y="8406"/>
                    <a:pt x="40696" y="8439"/>
                  </a:cubicBezTo>
                  <a:cubicBezTo>
                    <a:pt x="40830" y="8473"/>
                    <a:pt x="40963" y="8473"/>
                    <a:pt x="41063" y="8473"/>
                  </a:cubicBezTo>
                  <a:cubicBezTo>
                    <a:pt x="41197" y="8473"/>
                    <a:pt x="41330" y="8439"/>
                    <a:pt x="41397" y="8406"/>
                  </a:cubicBezTo>
                  <a:lnTo>
                    <a:pt x="41397" y="8406"/>
                  </a:lnTo>
                  <a:lnTo>
                    <a:pt x="41197" y="8840"/>
                  </a:lnTo>
                  <a:lnTo>
                    <a:pt x="40830" y="9774"/>
                  </a:lnTo>
                  <a:lnTo>
                    <a:pt x="40029" y="9173"/>
                  </a:lnTo>
                  <a:cubicBezTo>
                    <a:pt x="40096" y="9073"/>
                    <a:pt x="40129" y="8940"/>
                    <a:pt x="40129" y="8740"/>
                  </a:cubicBezTo>
                  <a:cubicBezTo>
                    <a:pt x="40129" y="8606"/>
                    <a:pt x="40129" y="8473"/>
                    <a:pt x="40129" y="8339"/>
                  </a:cubicBezTo>
                  <a:close/>
                  <a:moveTo>
                    <a:pt x="10341" y="9941"/>
                  </a:moveTo>
                  <a:cubicBezTo>
                    <a:pt x="10341" y="9974"/>
                    <a:pt x="10341" y="9974"/>
                    <a:pt x="10375" y="9974"/>
                  </a:cubicBezTo>
                  <a:lnTo>
                    <a:pt x="10341" y="9974"/>
                  </a:lnTo>
                  <a:cubicBezTo>
                    <a:pt x="10341" y="9974"/>
                    <a:pt x="10341" y="9974"/>
                    <a:pt x="10341" y="9941"/>
                  </a:cubicBezTo>
                  <a:close/>
                  <a:moveTo>
                    <a:pt x="38695" y="9974"/>
                  </a:moveTo>
                  <a:lnTo>
                    <a:pt x="38595" y="10174"/>
                  </a:lnTo>
                  <a:lnTo>
                    <a:pt x="38428" y="10074"/>
                  </a:lnTo>
                  <a:cubicBezTo>
                    <a:pt x="38528" y="10074"/>
                    <a:pt x="38628" y="10007"/>
                    <a:pt x="38695" y="9974"/>
                  </a:cubicBezTo>
                  <a:close/>
                  <a:moveTo>
                    <a:pt x="34859" y="10341"/>
                  </a:moveTo>
                  <a:cubicBezTo>
                    <a:pt x="34792" y="10508"/>
                    <a:pt x="34825" y="10674"/>
                    <a:pt x="34825" y="10808"/>
                  </a:cubicBezTo>
                  <a:cubicBezTo>
                    <a:pt x="34825" y="10975"/>
                    <a:pt x="34859" y="11141"/>
                    <a:pt x="34859" y="11275"/>
                  </a:cubicBezTo>
                  <a:cubicBezTo>
                    <a:pt x="34859" y="11608"/>
                    <a:pt x="34825" y="11742"/>
                    <a:pt x="34659" y="11742"/>
                  </a:cubicBezTo>
                  <a:cubicBezTo>
                    <a:pt x="34559" y="11742"/>
                    <a:pt x="34459" y="11708"/>
                    <a:pt x="34292" y="11675"/>
                  </a:cubicBezTo>
                  <a:cubicBezTo>
                    <a:pt x="34092" y="11608"/>
                    <a:pt x="33891" y="11542"/>
                    <a:pt x="33691" y="11442"/>
                  </a:cubicBezTo>
                  <a:cubicBezTo>
                    <a:pt x="33625" y="11575"/>
                    <a:pt x="33558" y="11742"/>
                    <a:pt x="33525" y="11875"/>
                  </a:cubicBezTo>
                  <a:cubicBezTo>
                    <a:pt x="33525" y="12075"/>
                    <a:pt x="33558" y="12276"/>
                    <a:pt x="33591" y="12476"/>
                  </a:cubicBezTo>
                  <a:cubicBezTo>
                    <a:pt x="33858" y="12376"/>
                    <a:pt x="34258" y="12175"/>
                    <a:pt x="34792" y="11975"/>
                  </a:cubicBezTo>
                  <a:lnTo>
                    <a:pt x="35393" y="10474"/>
                  </a:lnTo>
                  <a:cubicBezTo>
                    <a:pt x="35226" y="10441"/>
                    <a:pt x="35059" y="10374"/>
                    <a:pt x="34859" y="10341"/>
                  </a:cubicBezTo>
                  <a:close/>
                  <a:moveTo>
                    <a:pt x="14578" y="434"/>
                  </a:moveTo>
                  <a:cubicBezTo>
                    <a:pt x="14644" y="434"/>
                    <a:pt x="14711" y="434"/>
                    <a:pt x="14778" y="500"/>
                  </a:cubicBezTo>
                  <a:cubicBezTo>
                    <a:pt x="16346" y="1935"/>
                    <a:pt x="17580" y="3369"/>
                    <a:pt x="18547" y="4737"/>
                  </a:cubicBezTo>
                  <a:cubicBezTo>
                    <a:pt x="21349" y="3636"/>
                    <a:pt x="24485" y="3002"/>
                    <a:pt x="27787" y="3002"/>
                  </a:cubicBezTo>
                  <a:cubicBezTo>
                    <a:pt x="32857" y="3002"/>
                    <a:pt x="37527" y="4470"/>
                    <a:pt x="41163" y="6938"/>
                  </a:cubicBezTo>
                  <a:cubicBezTo>
                    <a:pt x="41097" y="6972"/>
                    <a:pt x="41030" y="6972"/>
                    <a:pt x="40963" y="7005"/>
                  </a:cubicBezTo>
                  <a:cubicBezTo>
                    <a:pt x="41063" y="7172"/>
                    <a:pt x="41130" y="7339"/>
                    <a:pt x="41197" y="7572"/>
                  </a:cubicBezTo>
                  <a:cubicBezTo>
                    <a:pt x="41330" y="7906"/>
                    <a:pt x="41297" y="8073"/>
                    <a:pt x="41063" y="8073"/>
                  </a:cubicBezTo>
                  <a:cubicBezTo>
                    <a:pt x="40997" y="8073"/>
                    <a:pt x="40896" y="8039"/>
                    <a:pt x="40796" y="8039"/>
                  </a:cubicBezTo>
                  <a:cubicBezTo>
                    <a:pt x="40463" y="7939"/>
                    <a:pt x="40063" y="7906"/>
                    <a:pt x="39729" y="7806"/>
                  </a:cubicBezTo>
                  <a:cubicBezTo>
                    <a:pt x="39729" y="8139"/>
                    <a:pt x="39729" y="8439"/>
                    <a:pt x="39729" y="8706"/>
                  </a:cubicBezTo>
                  <a:cubicBezTo>
                    <a:pt x="39729" y="8973"/>
                    <a:pt x="39662" y="9073"/>
                    <a:pt x="39529" y="9073"/>
                  </a:cubicBezTo>
                  <a:cubicBezTo>
                    <a:pt x="39462" y="9073"/>
                    <a:pt x="39395" y="9040"/>
                    <a:pt x="39295" y="8973"/>
                  </a:cubicBezTo>
                  <a:cubicBezTo>
                    <a:pt x="38995" y="8873"/>
                    <a:pt x="38728" y="8706"/>
                    <a:pt x="38395" y="8606"/>
                  </a:cubicBezTo>
                  <a:lnTo>
                    <a:pt x="38395" y="8606"/>
                  </a:lnTo>
                  <a:cubicBezTo>
                    <a:pt x="38428" y="8773"/>
                    <a:pt x="38428" y="8873"/>
                    <a:pt x="38461" y="8973"/>
                  </a:cubicBezTo>
                  <a:cubicBezTo>
                    <a:pt x="38461" y="9073"/>
                    <a:pt x="38495" y="9173"/>
                    <a:pt x="38528" y="9273"/>
                  </a:cubicBezTo>
                  <a:cubicBezTo>
                    <a:pt x="38561" y="9540"/>
                    <a:pt x="38495" y="9674"/>
                    <a:pt x="38295" y="9674"/>
                  </a:cubicBezTo>
                  <a:cubicBezTo>
                    <a:pt x="38228" y="9674"/>
                    <a:pt x="38195" y="9674"/>
                    <a:pt x="38128" y="9640"/>
                  </a:cubicBezTo>
                  <a:cubicBezTo>
                    <a:pt x="37961" y="9607"/>
                    <a:pt x="37794" y="9574"/>
                    <a:pt x="37627" y="9507"/>
                  </a:cubicBezTo>
                  <a:cubicBezTo>
                    <a:pt x="37361" y="9440"/>
                    <a:pt x="37060" y="9340"/>
                    <a:pt x="36727" y="9240"/>
                  </a:cubicBezTo>
                  <a:cubicBezTo>
                    <a:pt x="36693" y="9574"/>
                    <a:pt x="36660" y="9807"/>
                    <a:pt x="36660" y="10074"/>
                  </a:cubicBezTo>
                  <a:cubicBezTo>
                    <a:pt x="36593" y="10541"/>
                    <a:pt x="36527" y="10741"/>
                    <a:pt x="36293" y="10741"/>
                  </a:cubicBezTo>
                  <a:cubicBezTo>
                    <a:pt x="36193" y="10741"/>
                    <a:pt x="36026" y="10708"/>
                    <a:pt x="35793" y="10608"/>
                  </a:cubicBezTo>
                  <a:lnTo>
                    <a:pt x="35693" y="10608"/>
                  </a:lnTo>
                  <a:lnTo>
                    <a:pt x="36593" y="11375"/>
                  </a:lnTo>
                  <a:lnTo>
                    <a:pt x="37261" y="9740"/>
                  </a:lnTo>
                  <a:lnTo>
                    <a:pt x="38728" y="10808"/>
                  </a:lnTo>
                  <a:lnTo>
                    <a:pt x="39495" y="9307"/>
                  </a:lnTo>
                  <a:lnTo>
                    <a:pt x="40997" y="10441"/>
                  </a:lnTo>
                  <a:lnTo>
                    <a:pt x="41597" y="9007"/>
                  </a:lnTo>
                  <a:lnTo>
                    <a:pt x="43832" y="10408"/>
                  </a:lnTo>
                  <a:cubicBezTo>
                    <a:pt x="44266" y="10441"/>
                    <a:pt x="44733" y="10474"/>
                    <a:pt x="45166" y="10574"/>
                  </a:cubicBezTo>
                  <a:cubicBezTo>
                    <a:pt x="46200" y="11809"/>
                    <a:pt x="47068" y="13176"/>
                    <a:pt x="47668" y="14644"/>
                  </a:cubicBezTo>
                  <a:cubicBezTo>
                    <a:pt x="42898" y="19614"/>
                    <a:pt x="38428" y="24618"/>
                    <a:pt x="31423" y="25919"/>
                  </a:cubicBezTo>
                  <a:cubicBezTo>
                    <a:pt x="30723" y="27153"/>
                    <a:pt x="29989" y="28120"/>
                    <a:pt x="29989" y="28120"/>
                  </a:cubicBezTo>
                  <a:cubicBezTo>
                    <a:pt x="29989" y="28120"/>
                    <a:pt x="25219" y="27486"/>
                    <a:pt x="27120" y="26252"/>
                  </a:cubicBezTo>
                  <a:cubicBezTo>
                    <a:pt x="24785" y="26186"/>
                    <a:pt x="22517" y="25819"/>
                    <a:pt x="20415" y="25185"/>
                  </a:cubicBezTo>
                  <a:cubicBezTo>
                    <a:pt x="20248" y="26085"/>
                    <a:pt x="20148" y="26653"/>
                    <a:pt x="20148" y="26653"/>
                  </a:cubicBezTo>
                  <a:cubicBezTo>
                    <a:pt x="20148" y="26653"/>
                    <a:pt x="11776" y="23717"/>
                    <a:pt x="8307" y="18046"/>
                  </a:cubicBezTo>
                  <a:cubicBezTo>
                    <a:pt x="8273" y="17980"/>
                    <a:pt x="8240" y="17946"/>
                    <a:pt x="8206" y="17880"/>
                  </a:cubicBezTo>
                  <a:cubicBezTo>
                    <a:pt x="5671" y="18814"/>
                    <a:pt x="2336" y="19247"/>
                    <a:pt x="868" y="19381"/>
                  </a:cubicBezTo>
                  <a:lnTo>
                    <a:pt x="835" y="19381"/>
                  </a:lnTo>
                  <a:cubicBezTo>
                    <a:pt x="534" y="19381"/>
                    <a:pt x="334" y="19080"/>
                    <a:pt x="501" y="18814"/>
                  </a:cubicBezTo>
                  <a:lnTo>
                    <a:pt x="4037" y="12309"/>
                  </a:lnTo>
                  <a:lnTo>
                    <a:pt x="3436" y="4503"/>
                  </a:lnTo>
                  <a:cubicBezTo>
                    <a:pt x="3403" y="4270"/>
                    <a:pt x="3603" y="4070"/>
                    <a:pt x="3837" y="4070"/>
                  </a:cubicBezTo>
                  <a:cubicBezTo>
                    <a:pt x="3903" y="4070"/>
                    <a:pt x="3970" y="4103"/>
                    <a:pt x="4037" y="4136"/>
                  </a:cubicBezTo>
                  <a:cubicBezTo>
                    <a:pt x="7072" y="5938"/>
                    <a:pt x="9174" y="8840"/>
                    <a:pt x="10308" y="10674"/>
                  </a:cubicBezTo>
                  <a:cubicBezTo>
                    <a:pt x="10508" y="10408"/>
                    <a:pt x="10742" y="10141"/>
                    <a:pt x="10975" y="9907"/>
                  </a:cubicBezTo>
                  <a:cubicBezTo>
                    <a:pt x="9808" y="9107"/>
                    <a:pt x="9274" y="8439"/>
                    <a:pt x="10175" y="8139"/>
                  </a:cubicBezTo>
                  <a:cubicBezTo>
                    <a:pt x="12576" y="7272"/>
                    <a:pt x="13677" y="2902"/>
                    <a:pt x="14044" y="934"/>
                  </a:cubicBezTo>
                  <a:cubicBezTo>
                    <a:pt x="14111" y="667"/>
                    <a:pt x="14378" y="434"/>
                    <a:pt x="14578" y="434"/>
                  </a:cubicBezTo>
                  <a:close/>
                  <a:moveTo>
                    <a:pt x="14578" y="0"/>
                  </a:moveTo>
                  <a:cubicBezTo>
                    <a:pt x="14144" y="0"/>
                    <a:pt x="13710" y="400"/>
                    <a:pt x="13644" y="867"/>
                  </a:cubicBezTo>
                  <a:cubicBezTo>
                    <a:pt x="13310" y="2669"/>
                    <a:pt x="12276" y="6938"/>
                    <a:pt x="10041" y="7739"/>
                  </a:cubicBezTo>
                  <a:cubicBezTo>
                    <a:pt x="9507" y="7906"/>
                    <a:pt x="9341" y="8239"/>
                    <a:pt x="9307" y="8473"/>
                  </a:cubicBezTo>
                  <a:cubicBezTo>
                    <a:pt x="8073" y="6805"/>
                    <a:pt x="6372" y="5037"/>
                    <a:pt x="4237" y="3769"/>
                  </a:cubicBezTo>
                  <a:cubicBezTo>
                    <a:pt x="4104" y="3703"/>
                    <a:pt x="3970" y="3669"/>
                    <a:pt x="3837" y="3669"/>
                  </a:cubicBezTo>
                  <a:cubicBezTo>
                    <a:pt x="3603" y="3669"/>
                    <a:pt x="3370" y="3769"/>
                    <a:pt x="3236" y="3936"/>
                  </a:cubicBezTo>
                  <a:cubicBezTo>
                    <a:pt x="3069" y="4103"/>
                    <a:pt x="3003" y="4303"/>
                    <a:pt x="3003" y="4537"/>
                  </a:cubicBezTo>
                  <a:lnTo>
                    <a:pt x="3603" y="12209"/>
                  </a:lnTo>
                  <a:lnTo>
                    <a:pt x="134" y="18613"/>
                  </a:lnTo>
                  <a:cubicBezTo>
                    <a:pt x="1" y="18847"/>
                    <a:pt x="1" y="19147"/>
                    <a:pt x="134" y="19414"/>
                  </a:cubicBezTo>
                  <a:cubicBezTo>
                    <a:pt x="301" y="19648"/>
                    <a:pt x="534" y="19814"/>
                    <a:pt x="835" y="19814"/>
                  </a:cubicBezTo>
                  <a:cubicBezTo>
                    <a:pt x="868" y="19814"/>
                    <a:pt x="901" y="19814"/>
                    <a:pt x="935" y="19781"/>
                  </a:cubicBezTo>
                  <a:cubicBezTo>
                    <a:pt x="2236" y="19648"/>
                    <a:pt x="5471" y="19247"/>
                    <a:pt x="8006" y="18380"/>
                  </a:cubicBezTo>
                  <a:cubicBezTo>
                    <a:pt x="9874" y="21315"/>
                    <a:pt x="13010" y="23517"/>
                    <a:pt x="15312" y="24818"/>
                  </a:cubicBezTo>
                  <a:cubicBezTo>
                    <a:pt x="17847" y="26252"/>
                    <a:pt x="19915" y="26986"/>
                    <a:pt x="19982" y="27019"/>
                  </a:cubicBezTo>
                  <a:lnTo>
                    <a:pt x="20449" y="27186"/>
                  </a:lnTo>
                  <a:lnTo>
                    <a:pt x="20549" y="26719"/>
                  </a:lnTo>
                  <a:cubicBezTo>
                    <a:pt x="20549" y="26719"/>
                    <a:pt x="20615" y="26319"/>
                    <a:pt x="20749" y="25719"/>
                  </a:cubicBezTo>
                  <a:cubicBezTo>
                    <a:pt x="22517" y="26219"/>
                    <a:pt x="24385" y="26519"/>
                    <a:pt x="26286" y="26653"/>
                  </a:cubicBezTo>
                  <a:cubicBezTo>
                    <a:pt x="26253" y="26753"/>
                    <a:pt x="26253" y="26886"/>
                    <a:pt x="26286" y="26986"/>
                  </a:cubicBezTo>
                  <a:cubicBezTo>
                    <a:pt x="26486" y="27920"/>
                    <a:pt x="28654" y="28354"/>
                    <a:pt x="29922" y="28554"/>
                  </a:cubicBezTo>
                  <a:lnTo>
                    <a:pt x="30155" y="28587"/>
                  </a:lnTo>
                  <a:lnTo>
                    <a:pt x="30322" y="28387"/>
                  </a:lnTo>
                  <a:cubicBezTo>
                    <a:pt x="30356" y="28354"/>
                    <a:pt x="30989" y="27453"/>
                    <a:pt x="31690" y="26319"/>
                  </a:cubicBezTo>
                  <a:cubicBezTo>
                    <a:pt x="38361" y="24985"/>
                    <a:pt x="42698" y="20448"/>
                    <a:pt x="47268" y="15645"/>
                  </a:cubicBezTo>
                  <a:lnTo>
                    <a:pt x="47968" y="14911"/>
                  </a:lnTo>
                  <a:lnTo>
                    <a:pt x="48168" y="14711"/>
                  </a:lnTo>
                  <a:lnTo>
                    <a:pt x="48068" y="14477"/>
                  </a:lnTo>
                  <a:cubicBezTo>
                    <a:pt x="47434" y="13009"/>
                    <a:pt x="46567" y="11608"/>
                    <a:pt x="45500" y="10307"/>
                  </a:cubicBezTo>
                  <a:lnTo>
                    <a:pt x="45400" y="10207"/>
                  </a:lnTo>
                  <a:lnTo>
                    <a:pt x="45266" y="10174"/>
                  </a:lnTo>
                  <a:cubicBezTo>
                    <a:pt x="44833" y="10074"/>
                    <a:pt x="44432" y="10041"/>
                    <a:pt x="43965" y="9974"/>
                  </a:cubicBezTo>
                  <a:lnTo>
                    <a:pt x="41830" y="8640"/>
                  </a:lnTo>
                  <a:lnTo>
                    <a:pt x="41397" y="8406"/>
                  </a:lnTo>
                  <a:cubicBezTo>
                    <a:pt x="41497" y="8339"/>
                    <a:pt x="41564" y="8306"/>
                    <a:pt x="41597" y="8239"/>
                  </a:cubicBezTo>
                  <a:cubicBezTo>
                    <a:pt x="41764" y="8006"/>
                    <a:pt x="41697" y="7706"/>
                    <a:pt x="41597" y="7439"/>
                  </a:cubicBezTo>
                  <a:cubicBezTo>
                    <a:pt x="41597" y="7372"/>
                    <a:pt x="41564" y="7339"/>
                    <a:pt x="41564" y="7305"/>
                  </a:cubicBezTo>
                  <a:lnTo>
                    <a:pt x="42197" y="7172"/>
                  </a:lnTo>
                  <a:lnTo>
                    <a:pt x="41397" y="6605"/>
                  </a:lnTo>
                  <a:cubicBezTo>
                    <a:pt x="37561" y="4003"/>
                    <a:pt x="32724" y="2569"/>
                    <a:pt x="27787" y="2569"/>
                  </a:cubicBezTo>
                  <a:cubicBezTo>
                    <a:pt x="24618" y="2569"/>
                    <a:pt x="21549" y="3136"/>
                    <a:pt x="18714" y="4236"/>
                  </a:cubicBezTo>
                  <a:cubicBezTo>
                    <a:pt x="17680" y="2835"/>
                    <a:pt x="16446" y="1468"/>
                    <a:pt x="15045" y="200"/>
                  </a:cubicBezTo>
                  <a:cubicBezTo>
                    <a:pt x="14945" y="67"/>
                    <a:pt x="14778" y="0"/>
                    <a:pt x="1457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2"/>
            <p:cNvSpPr/>
            <p:nvPr/>
          </p:nvSpPr>
          <p:spPr>
            <a:xfrm>
              <a:off x="2336850" y="4285175"/>
              <a:ext cx="251025" cy="107600"/>
            </a:xfrm>
            <a:custGeom>
              <a:avLst/>
              <a:gdLst/>
              <a:ahLst/>
              <a:cxnLst/>
              <a:rect l="l" t="t" r="r" b="b"/>
              <a:pathLst>
                <a:path w="10041" h="4304" extrusionOk="0">
                  <a:moveTo>
                    <a:pt x="6805" y="1"/>
                  </a:moveTo>
                  <a:lnTo>
                    <a:pt x="6205" y="1435"/>
                  </a:lnTo>
                  <a:lnTo>
                    <a:pt x="4703" y="301"/>
                  </a:lnTo>
                  <a:lnTo>
                    <a:pt x="3936" y="1802"/>
                  </a:lnTo>
                  <a:lnTo>
                    <a:pt x="2469" y="734"/>
                  </a:lnTo>
                  <a:lnTo>
                    <a:pt x="1801" y="2369"/>
                  </a:lnTo>
                  <a:lnTo>
                    <a:pt x="634" y="1368"/>
                  </a:lnTo>
                  <a:lnTo>
                    <a:pt x="0" y="2969"/>
                  </a:lnTo>
                  <a:lnTo>
                    <a:pt x="934" y="4304"/>
                  </a:lnTo>
                  <a:lnTo>
                    <a:pt x="10041" y="2002"/>
                  </a:lnTo>
                  <a:lnTo>
                    <a:pt x="6805" y="1"/>
                  </a:ln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2"/>
            <p:cNvSpPr/>
            <p:nvPr/>
          </p:nvSpPr>
          <p:spPr>
            <a:xfrm>
              <a:off x="1475575" y="4162025"/>
              <a:ext cx="315075" cy="382575"/>
            </a:xfrm>
            <a:custGeom>
              <a:avLst/>
              <a:gdLst/>
              <a:ahLst/>
              <a:cxnLst/>
              <a:rect l="l" t="t" r="r" b="b"/>
              <a:pathLst>
                <a:path w="12603" h="15303" extrusionOk="0">
                  <a:moveTo>
                    <a:pt x="3488" y="1"/>
                  </a:moveTo>
                  <a:cubicBezTo>
                    <a:pt x="3261" y="1"/>
                    <a:pt x="3070" y="192"/>
                    <a:pt x="3095" y="423"/>
                  </a:cubicBezTo>
                  <a:lnTo>
                    <a:pt x="3696" y="8229"/>
                  </a:lnTo>
                  <a:lnTo>
                    <a:pt x="160" y="14734"/>
                  </a:lnTo>
                  <a:cubicBezTo>
                    <a:pt x="1" y="14988"/>
                    <a:pt x="206" y="15303"/>
                    <a:pt x="485" y="15303"/>
                  </a:cubicBezTo>
                  <a:cubicBezTo>
                    <a:pt x="499" y="15303"/>
                    <a:pt x="513" y="15302"/>
                    <a:pt x="527" y="15301"/>
                  </a:cubicBezTo>
                  <a:cubicBezTo>
                    <a:pt x="2728" y="15067"/>
                    <a:pt x="9233" y="14233"/>
                    <a:pt x="10734" y="11965"/>
                  </a:cubicBezTo>
                  <a:cubicBezTo>
                    <a:pt x="12602" y="9263"/>
                    <a:pt x="10868" y="8262"/>
                    <a:pt x="10868" y="8262"/>
                  </a:cubicBezTo>
                  <a:cubicBezTo>
                    <a:pt x="10868" y="8262"/>
                    <a:pt x="8366" y="2825"/>
                    <a:pt x="3696" y="56"/>
                  </a:cubicBezTo>
                  <a:cubicBezTo>
                    <a:pt x="3627" y="18"/>
                    <a:pt x="3556" y="1"/>
                    <a:pt x="348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2"/>
            <p:cNvSpPr/>
            <p:nvPr/>
          </p:nvSpPr>
          <p:spPr>
            <a:xfrm>
              <a:off x="1666350" y="4408425"/>
              <a:ext cx="373375" cy="317925"/>
            </a:xfrm>
            <a:custGeom>
              <a:avLst/>
              <a:gdLst/>
              <a:ahLst/>
              <a:cxnLst/>
              <a:rect l="l" t="t" r="r" b="b"/>
              <a:pathLst>
                <a:path w="14935" h="12717" extrusionOk="0">
                  <a:moveTo>
                    <a:pt x="12163" y="1"/>
                  </a:moveTo>
                  <a:cubicBezTo>
                    <a:pt x="11963" y="1"/>
                    <a:pt x="11735" y="67"/>
                    <a:pt x="11476" y="208"/>
                  </a:cubicBezTo>
                  <a:cubicBezTo>
                    <a:pt x="8540" y="1775"/>
                    <a:pt x="3337" y="2543"/>
                    <a:pt x="968" y="2809"/>
                  </a:cubicBezTo>
                  <a:cubicBezTo>
                    <a:pt x="335" y="2876"/>
                    <a:pt x="1" y="3577"/>
                    <a:pt x="335" y="4110"/>
                  </a:cubicBezTo>
                  <a:cubicBezTo>
                    <a:pt x="3804" y="9781"/>
                    <a:pt x="12176" y="12717"/>
                    <a:pt x="12176" y="12717"/>
                  </a:cubicBezTo>
                  <a:cubicBezTo>
                    <a:pt x="12176" y="12717"/>
                    <a:pt x="14934" y="1"/>
                    <a:pt x="12163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2"/>
            <p:cNvSpPr/>
            <p:nvPr/>
          </p:nvSpPr>
          <p:spPr>
            <a:xfrm>
              <a:off x="2275975" y="4224850"/>
              <a:ext cx="224225" cy="156075"/>
            </a:xfrm>
            <a:custGeom>
              <a:avLst/>
              <a:gdLst/>
              <a:ahLst/>
              <a:cxnLst/>
              <a:rect l="l" t="t" r="r" b="b"/>
              <a:pathLst>
                <a:path w="8969" h="6243" extrusionOk="0">
                  <a:moveTo>
                    <a:pt x="7974" y="0"/>
                  </a:moveTo>
                  <a:cubicBezTo>
                    <a:pt x="7883" y="0"/>
                    <a:pt x="7799" y="15"/>
                    <a:pt x="7739" y="45"/>
                  </a:cubicBezTo>
                  <a:cubicBezTo>
                    <a:pt x="6671" y="679"/>
                    <a:pt x="5804" y="1013"/>
                    <a:pt x="4703" y="1480"/>
                  </a:cubicBezTo>
                  <a:cubicBezTo>
                    <a:pt x="3769" y="1880"/>
                    <a:pt x="2935" y="2380"/>
                    <a:pt x="2135" y="2914"/>
                  </a:cubicBezTo>
                  <a:cubicBezTo>
                    <a:pt x="1935" y="3047"/>
                    <a:pt x="1801" y="3147"/>
                    <a:pt x="1601" y="3247"/>
                  </a:cubicBezTo>
                  <a:cubicBezTo>
                    <a:pt x="967" y="3681"/>
                    <a:pt x="467" y="4215"/>
                    <a:pt x="0" y="4782"/>
                  </a:cubicBezTo>
                  <a:lnTo>
                    <a:pt x="334" y="6216"/>
                  </a:lnTo>
                  <a:cubicBezTo>
                    <a:pt x="389" y="6227"/>
                    <a:pt x="511" y="6242"/>
                    <a:pt x="649" y="6242"/>
                  </a:cubicBezTo>
                  <a:cubicBezTo>
                    <a:pt x="923" y="6242"/>
                    <a:pt x="1256" y="6183"/>
                    <a:pt x="1234" y="5916"/>
                  </a:cubicBezTo>
                  <a:cubicBezTo>
                    <a:pt x="1201" y="5683"/>
                    <a:pt x="1168" y="5449"/>
                    <a:pt x="1134" y="5216"/>
                  </a:cubicBezTo>
                  <a:cubicBezTo>
                    <a:pt x="1134" y="5082"/>
                    <a:pt x="1101" y="4982"/>
                    <a:pt x="1134" y="4782"/>
                  </a:cubicBezTo>
                  <a:cubicBezTo>
                    <a:pt x="1401" y="4882"/>
                    <a:pt x="1668" y="4982"/>
                    <a:pt x="1935" y="5082"/>
                  </a:cubicBezTo>
                  <a:cubicBezTo>
                    <a:pt x="2092" y="5135"/>
                    <a:pt x="2207" y="5164"/>
                    <a:pt x="2290" y="5164"/>
                  </a:cubicBezTo>
                  <a:cubicBezTo>
                    <a:pt x="2470" y="5164"/>
                    <a:pt x="2502" y="5025"/>
                    <a:pt x="2502" y="4682"/>
                  </a:cubicBezTo>
                  <a:cubicBezTo>
                    <a:pt x="2502" y="4515"/>
                    <a:pt x="2468" y="4382"/>
                    <a:pt x="2468" y="4215"/>
                  </a:cubicBezTo>
                  <a:cubicBezTo>
                    <a:pt x="2468" y="4081"/>
                    <a:pt x="2435" y="3915"/>
                    <a:pt x="2502" y="3748"/>
                  </a:cubicBezTo>
                  <a:cubicBezTo>
                    <a:pt x="2835" y="3815"/>
                    <a:pt x="3136" y="3948"/>
                    <a:pt x="3436" y="4015"/>
                  </a:cubicBezTo>
                  <a:cubicBezTo>
                    <a:pt x="3666" y="4091"/>
                    <a:pt x="3828" y="4136"/>
                    <a:pt x="3945" y="4136"/>
                  </a:cubicBezTo>
                  <a:cubicBezTo>
                    <a:pt x="4184" y="4136"/>
                    <a:pt x="4236" y="3951"/>
                    <a:pt x="4303" y="3481"/>
                  </a:cubicBezTo>
                  <a:cubicBezTo>
                    <a:pt x="4303" y="3214"/>
                    <a:pt x="4336" y="2981"/>
                    <a:pt x="4370" y="2647"/>
                  </a:cubicBezTo>
                  <a:cubicBezTo>
                    <a:pt x="4703" y="2747"/>
                    <a:pt x="5004" y="2847"/>
                    <a:pt x="5270" y="2914"/>
                  </a:cubicBezTo>
                  <a:cubicBezTo>
                    <a:pt x="5437" y="2981"/>
                    <a:pt x="5604" y="3014"/>
                    <a:pt x="5771" y="3047"/>
                  </a:cubicBezTo>
                  <a:cubicBezTo>
                    <a:pt x="5836" y="3069"/>
                    <a:pt x="5894" y="3080"/>
                    <a:pt x="5943" y="3080"/>
                  </a:cubicBezTo>
                  <a:cubicBezTo>
                    <a:pt x="6121" y="3080"/>
                    <a:pt x="6197" y="2941"/>
                    <a:pt x="6171" y="2680"/>
                  </a:cubicBezTo>
                  <a:cubicBezTo>
                    <a:pt x="6138" y="2580"/>
                    <a:pt x="6104" y="2480"/>
                    <a:pt x="6104" y="2380"/>
                  </a:cubicBezTo>
                  <a:cubicBezTo>
                    <a:pt x="6071" y="2280"/>
                    <a:pt x="6071" y="2180"/>
                    <a:pt x="6038" y="2013"/>
                  </a:cubicBezTo>
                  <a:lnTo>
                    <a:pt x="6038" y="2013"/>
                  </a:lnTo>
                  <a:cubicBezTo>
                    <a:pt x="6371" y="2113"/>
                    <a:pt x="6638" y="2247"/>
                    <a:pt x="6905" y="2380"/>
                  </a:cubicBezTo>
                  <a:cubicBezTo>
                    <a:pt x="7019" y="2437"/>
                    <a:pt x="7105" y="2467"/>
                    <a:pt x="7171" y="2467"/>
                  </a:cubicBezTo>
                  <a:cubicBezTo>
                    <a:pt x="7299" y="2467"/>
                    <a:pt x="7350" y="2355"/>
                    <a:pt x="7372" y="2113"/>
                  </a:cubicBezTo>
                  <a:cubicBezTo>
                    <a:pt x="7372" y="1846"/>
                    <a:pt x="7372" y="1546"/>
                    <a:pt x="7372" y="1213"/>
                  </a:cubicBezTo>
                  <a:cubicBezTo>
                    <a:pt x="7706" y="1313"/>
                    <a:pt x="8106" y="1346"/>
                    <a:pt x="8439" y="1446"/>
                  </a:cubicBezTo>
                  <a:cubicBezTo>
                    <a:pt x="8544" y="1469"/>
                    <a:pt x="8631" y="1481"/>
                    <a:pt x="8700" y="1481"/>
                  </a:cubicBezTo>
                  <a:cubicBezTo>
                    <a:pt x="8938" y="1481"/>
                    <a:pt x="8969" y="1334"/>
                    <a:pt x="8840" y="946"/>
                  </a:cubicBezTo>
                  <a:cubicBezTo>
                    <a:pt x="8773" y="679"/>
                    <a:pt x="8640" y="512"/>
                    <a:pt x="8506" y="245"/>
                  </a:cubicBezTo>
                  <a:cubicBezTo>
                    <a:pt x="8436" y="82"/>
                    <a:pt x="8186" y="0"/>
                    <a:pt x="7974" y="0"/>
                  </a:cubicBez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2"/>
            <p:cNvSpPr/>
            <p:nvPr/>
          </p:nvSpPr>
          <p:spPr>
            <a:xfrm>
              <a:off x="1642175" y="4070800"/>
              <a:ext cx="398650" cy="365350"/>
            </a:xfrm>
            <a:custGeom>
              <a:avLst/>
              <a:gdLst/>
              <a:ahLst/>
              <a:cxnLst/>
              <a:rect l="l" t="t" r="r" b="b"/>
              <a:pathLst>
                <a:path w="15946" h="14614" extrusionOk="0">
                  <a:moveTo>
                    <a:pt x="7581" y="1"/>
                  </a:moveTo>
                  <a:cubicBezTo>
                    <a:pt x="7355" y="1"/>
                    <a:pt x="7090" y="223"/>
                    <a:pt x="7039" y="503"/>
                  </a:cubicBezTo>
                  <a:cubicBezTo>
                    <a:pt x="6672" y="2471"/>
                    <a:pt x="5571" y="6841"/>
                    <a:pt x="3170" y="7675"/>
                  </a:cubicBezTo>
                  <a:cubicBezTo>
                    <a:pt x="1" y="8776"/>
                    <a:pt x="14811" y="14613"/>
                    <a:pt x="14811" y="14613"/>
                  </a:cubicBezTo>
                  <a:cubicBezTo>
                    <a:pt x="14811" y="14613"/>
                    <a:pt x="15945" y="7541"/>
                    <a:pt x="7773" y="69"/>
                  </a:cubicBezTo>
                  <a:cubicBezTo>
                    <a:pt x="7718" y="22"/>
                    <a:pt x="7651" y="1"/>
                    <a:pt x="7581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2"/>
            <p:cNvSpPr/>
            <p:nvPr/>
          </p:nvSpPr>
          <p:spPr>
            <a:xfrm>
              <a:off x="1664700" y="4135075"/>
              <a:ext cx="994050" cy="581275"/>
            </a:xfrm>
            <a:custGeom>
              <a:avLst/>
              <a:gdLst/>
              <a:ahLst/>
              <a:cxnLst/>
              <a:rect l="l" t="t" r="r" b="b"/>
              <a:pathLst>
                <a:path w="39762" h="23251" extrusionOk="0">
                  <a:moveTo>
                    <a:pt x="19881" y="0"/>
                  </a:moveTo>
                  <a:cubicBezTo>
                    <a:pt x="10708" y="0"/>
                    <a:pt x="2869" y="4837"/>
                    <a:pt x="0" y="11642"/>
                  </a:cubicBezTo>
                  <a:cubicBezTo>
                    <a:pt x="2869" y="18413"/>
                    <a:pt x="10708" y="23250"/>
                    <a:pt x="19881" y="23250"/>
                  </a:cubicBezTo>
                  <a:cubicBezTo>
                    <a:pt x="29054" y="23250"/>
                    <a:pt x="34225" y="17446"/>
                    <a:pt x="39762" y="11642"/>
                  </a:cubicBezTo>
                  <a:cubicBezTo>
                    <a:pt x="39162" y="10174"/>
                    <a:pt x="38294" y="8807"/>
                    <a:pt x="37260" y="7572"/>
                  </a:cubicBezTo>
                  <a:cubicBezTo>
                    <a:pt x="36462" y="7416"/>
                    <a:pt x="35642" y="7349"/>
                    <a:pt x="34825" y="7349"/>
                  </a:cubicBezTo>
                  <a:cubicBezTo>
                    <a:pt x="30072" y="7349"/>
                    <a:pt x="25385" y="9607"/>
                    <a:pt x="25385" y="9607"/>
                  </a:cubicBezTo>
                  <a:cubicBezTo>
                    <a:pt x="26186" y="5904"/>
                    <a:pt x="30856" y="4437"/>
                    <a:pt x="33257" y="3936"/>
                  </a:cubicBezTo>
                  <a:cubicBezTo>
                    <a:pt x="29621" y="1468"/>
                    <a:pt x="24951" y="0"/>
                    <a:pt x="19881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2"/>
            <p:cNvSpPr/>
            <p:nvPr/>
          </p:nvSpPr>
          <p:spPr>
            <a:xfrm>
              <a:off x="2044975" y="4249500"/>
              <a:ext cx="118425" cy="179200"/>
            </a:xfrm>
            <a:custGeom>
              <a:avLst/>
              <a:gdLst/>
              <a:ahLst/>
              <a:cxnLst/>
              <a:rect l="l" t="t" r="r" b="b"/>
              <a:pathLst>
                <a:path w="4737" h="7168" extrusionOk="0">
                  <a:moveTo>
                    <a:pt x="1623" y="0"/>
                  </a:moveTo>
                  <a:cubicBezTo>
                    <a:pt x="1401" y="0"/>
                    <a:pt x="1189" y="174"/>
                    <a:pt x="1134" y="393"/>
                  </a:cubicBezTo>
                  <a:cubicBezTo>
                    <a:pt x="0" y="4830"/>
                    <a:pt x="3836" y="7065"/>
                    <a:pt x="3870" y="7098"/>
                  </a:cubicBezTo>
                  <a:cubicBezTo>
                    <a:pt x="3952" y="7140"/>
                    <a:pt x="4047" y="7168"/>
                    <a:pt x="4139" y="7168"/>
                  </a:cubicBezTo>
                  <a:cubicBezTo>
                    <a:pt x="4196" y="7168"/>
                    <a:pt x="4252" y="7157"/>
                    <a:pt x="4303" y="7132"/>
                  </a:cubicBezTo>
                  <a:cubicBezTo>
                    <a:pt x="4437" y="7098"/>
                    <a:pt x="4537" y="7032"/>
                    <a:pt x="4603" y="6898"/>
                  </a:cubicBezTo>
                  <a:cubicBezTo>
                    <a:pt x="4737" y="6631"/>
                    <a:pt x="4637" y="6298"/>
                    <a:pt x="4403" y="6164"/>
                  </a:cubicBezTo>
                  <a:cubicBezTo>
                    <a:pt x="4370" y="6164"/>
                    <a:pt x="1234" y="4330"/>
                    <a:pt x="2168" y="660"/>
                  </a:cubicBezTo>
                  <a:cubicBezTo>
                    <a:pt x="2235" y="393"/>
                    <a:pt x="2068" y="93"/>
                    <a:pt x="1768" y="27"/>
                  </a:cubicBezTo>
                  <a:cubicBezTo>
                    <a:pt x="1720" y="9"/>
                    <a:pt x="1671" y="0"/>
                    <a:pt x="1623" y="0"/>
                  </a:cubicBez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2"/>
            <p:cNvSpPr/>
            <p:nvPr/>
          </p:nvSpPr>
          <p:spPr>
            <a:xfrm>
              <a:off x="2094175" y="4615775"/>
              <a:ext cx="193500" cy="147275"/>
            </a:xfrm>
            <a:custGeom>
              <a:avLst/>
              <a:gdLst/>
              <a:ahLst/>
              <a:cxnLst/>
              <a:rect l="l" t="t" r="r" b="b"/>
              <a:pathLst>
                <a:path w="7740" h="5891" extrusionOk="0">
                  <a:moveTo>
                    <a:pt x="7613" y="1"/>
                  </a:moveTo>
                  <a:cubicBezTo>
                    <a:pt x="7501" y="1"/>
                    <a:pt x="7330" y="81"/>
                    <a:pt x="7172" y="220"/>
                  </a:cubicBezTo>
                  <a:cubicBezTo>
                    <a:pt x="6105" y="1120"/>
                    <a:pt x="3736" y="3022"/>
                    <a:pt x="2135" y="3989"/>
                  </a:cubicBezTo>
                  <a:cubicBezTo>
                    <a:pt x="0" y="5223"/>
                    <a:pt x="4904" y="5890"/>
                    <a:pt x="4904" y="5890"/>
                  </a:cubicBezTo>
                  <a:cubicBezTo>
                    <a:pt x="4904" y="5890"/>
                    <a:pt x="7672" y="2221"/>
                    <a:pt x="7739" y="119"/>
                  </a:cubicBezTo>
                  <a:cubicBezTo>
                    <a:pt x="7739" y="38"/>
                    <a:pt x="7690" y="1"/>
                    <a:pt x="7613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2"/>
            <p:cNvSpPr/>
            <p:nvPr/>
          </p:nvSpPr>
          <p:spPr>
            <a:xfrm>
              <a:off x="2207575" y="4209425"/>
              <a:ext cx="67575" cy="59925"/>
            </a:xfrm>
            <a:custGeom>
              <a:avLst/>
              <a:gdLst/>
              <a:ahLst/>
              <a:cxnLst/>
              <a:rect l="l" t="t" r="r" b="b"/>
              <a:pathLst>
                <a:path w="2703" h="2397" extrusionOk="0">
                  <a:moveTo>
                    <a:pt x="1424" y="0"/>
                  </a:moveTo>
                  <a:cubicBezTo>
                    <a:pt x="844" y="0"/>
                    <a:pt x="251" y="346"/>
                    <a:pt x="67" y="896"/>
                  </a:cubicBezTo>
                  <a:cubicBezTo>
                    <a:pt x="1" y="1096"/>
                    <a:pt x="1" y="1296"/>
                    <a:pt x="67" y="1496"/>
                  </a:cubicBezTo>
                  <a:cubicBezTo>
                    <a:pt x="234" y="1996"/>
                    <a:pt x="868" y="2397"/>
                    <a:pt x="1402" y="2397"/>
                  </a:cubicBezTo>
                  <a:cubicBezTo>
                    <a:pt x="1902" y="2397"/>
                    <a:pt x="2369" y="1996"/>
                    <a:pt x="2536" y="1463"/>
                  </a:cubicBezTo>
                  <a:cubicBezTo>
                    <a:pt x="2703" y="929"/>
                    <a:pt x="2569" y="495"/>
                    <a:pt x="2169" y="229"/>
                  </a:cubicBezTo>
                  <a:cubicBezTo>
                    <a:pt x="1950" y="72"/>
                    <a:pt x="1688" y="0"/>
                    <a:pt x="1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2"/>
            <p:cNvSpPr/>
            <p:nvPr/>
          </p:nvSpPr>
          <p:spPr>
            <a:xfrm>
              <a:off x="2236775" y="4217625"/>
              <a:ext cx="44225" cy="45975"/>
            </a:xfrm>
            <a:custGeom>
              <a:avLst/>
              <a:gdLst/>
              <a:ahLst/>
              <a:cxnLst/>
              <a:rect l="l" t="t" r="r" b="b"/>
              <a:pathLst>
                <a:path w="1769" h="1839" extrusionOk="0">
                  <a:moveTo>
                    <a:pt x="868" y="1"/>
                  </a:moveTo>
                  <a:cubicBezTo>
                    <a:pt x="367" y="1"/>
                    <a:pt x="0" y="434"/>
                    <a:pt x="0" y="1035"/>
                  </a:cubicBezTo>
                  <a:cubicBezTo>
                    <a:pt x="34" y="1435"/>
                    <a:pt x="200" y="1702"/>
                    <a:pt x="534" y="1802"/>
                  </a:cubicBezTo>
                  <a:cubicBezTo>
                    <a:pt x="622" y="1826"/>
                    <a:pt x="705" y="1838"/>
                    <a:pt x="783" y="1838"/>
                  </a:cubicBezTo>
                  <a:cubicBezTo>
                    <a:pt x="1029" y="1838"/>
                    <a:pt x="1232" y="1714"/>
                    <a:pt x="1435" y="1435"/>
                  </a:cubicBezTo>
                  <a:cubicBezTo>
                    <a:pt x="1535" y="1335"/>
                    <a:pt x="1601" y="1168"/>
                    <a:pt x="1635" y="1001"/>
                  </a:cubicBezTo>
                  <a:cubicBezTo>
                    <a:pt x="1768" y="468"/>
                    <a:pt x="1435" y="1"/>
                    <a:pt x="868" y="1"/>
                  </a:cubicBez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5D5B0D7B-7152-8475-FBFF-34A8108D6FCB}"/>
              </a:ext>
            </a:extLst>
          </p:cNvPr>
          <p:cNvSpPr txBox="1">
            <a:spLocks/>
          </p:cNvSpPr>
          <p:nvPr/>
        </p:nvSpPr>
        <p:spPr>
          <a:xfrm>
            <a:off x="794955" y="-49986"/>
            <a:ext cx="7942095" cy="74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000" dirty="0">
                <a:latin typeface="Futura" panose="020B0602020204020303" pitchFamily="34" charset="-79"/>
                <a:cs typeface="Futura" panose="020B0602020204020303" pitchFamily="34" charset="-79"/>
              </a:rPr>
              <a:t>tsunami </a:t>
            </a:r>
            <a:r>
              <a:rPr lang="en-US" sz="4400" dirty="0">
                <a:latin typeface="Futura" panose="020B0602020204020303" pitchFamily="34" charset="-79"/>
                <a:cs typeface="Futura" panose="020B0602020204020303" pitchFamily="34" charset="-79"/>
              </a:rPr>
              <a:t>(n)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E4B174-5777-1493-B9B7-7157A083DE86}"/>
              </a:ext>
            </a:extLst>
          </p:cNvPr>
          <p:cNvSpPr/>
          <p:nvPr/>
        </p:nvSpPr>
        <p:spPr>
          <a:xfrm>
            <a:off x="221133" y="2461494"/>
            <a:ext cx="4637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trận</a:t>
            </a:r>
            <a:r>
              <a:rPr lang="en-US" sz="4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48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sóng</a:t>
            </a:r>
            <a:r>
              <a:rPr lang="en-US" sz="4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48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thần</a:t>
            </a:r>
            <a:endParaRPr lang="en-US" sz="48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170A30-7A42-A947-AE0C-295C4815E2B7}"/>
              </a:ext>
            </a:extLst>
          </p:cNvPr>
          <p:cNvSpPr/>
          <p:nvPr/>
        </p:nvSpPr>
        <p:spPr>
          <a:xfrm>
            <a:off x="771183" y="1519180"/>
            <a:ext cx="3645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tsu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ːˈ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nɑːmi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/</a:t>
            </a:r>
          </a:p>
        </p:txBody>
      </p:sp>
      <p:pic>
        <p:nvPicPr>
          <p:cNvPr id="12" name="tsunami__gb_2">
            <a:hlinkClick r:id="" action="ppaction://media"/>
            <a:extLst>
              <a:ext uri="{FF2B5EF4-FFF2-40B4-BE49-F238E27FC236}">
                <a16:creationId xmlns:a16="http://schemas.microsoft.com/office/drawing/2014/main" id="{27798FF1-349F-C472-43AB-8C1886F56F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654" y="1629878"/>
            <a:ext cx="609600" cy="609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C96808-1F78-8713-7400-4CC1F6B7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86" y="1268326"/>
            <a:ext cx="2737933" cy="273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1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p52"/>
          <p:cNvSpPr/>
          <p:nvPr/>
        </p:nvSpPr>
        <p:spPr>
          <a:xfrm rot="-172372">
            <a:off x="5566387" y="3156074"/>
            <a:ext cx="3713879" cy="2751483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1" name="Google Shape;3261;p52"/>
          <p:cNvSpPr/>
          <p:nvPr/>
        </p:nvSpPr>
        <p:spPr>
          <a:xfrm>
            <a:off x="3354532" y="3731524"/>
            <a:ext cx="1308792" cy="1928479"/>
          </a:xfrm>
          <a:custGeom>
            <a:avLst/>
            <a:gdLst/>
            <a:ahLst/>
            <a:cxnLst/>
            <a:rect l="l" t="t" r="r" b="b"/>
            <a:pathLst>
              <a:path w="72964" h="107511" extrusionOk="0">
                <a:moveTo>
                  <a:pt x="51324" y="27773"/>
                </a:moveTo>
                <a:cubicBezTo>
                  <a:pt x="52821" y="27773"/>
                  <a:pt x="53757" y="29428"/>
                  <a:pt x="53436" y="31612"/>
                </a:cubicBezTo>
                <a:cubicBezTo>
                  <a:pt x="53102" y="33862"/>
                  <a:pt x="51521" y="35807"/>
                  <a:pt x="49910" y="35959"/>
                </a:cubicBezTo>
                <a:cubicBezTo>
                  <a:pt x="49843" y="35965"/>
                  <a:pt x="49777" y="35968"/>
                  <a:pt x="49713" y="35968"/>
                </a:cubicBezTo>
                <a:cubicBezTo>
                  <a:pt x="48216" y="35968"/>
                  <a:pt x="47280" y="34314"/>
                  <a:pt x="47600" y="32129"/>
                </a:cubicBezTo>
                <a:cubicBezTo>
                  <a:pt x="47935" y="29880"/>
                  <a:pt x="49515" y="27935"/>
                  <a:pt x="51126" y="27783"/>
                </a:cubicBezTo>
                <a:cubicBezTo>
                  <a:pt x="51193" y="27776"/>
                  <a:pt x="51259" y="27773"/>
                  <a:pt x="51324" y="27773"/>
                </a:cubicBezTo>
                <a:close/>
                <a:moveTo>
                  <a:pt x="35236" y="1"/>
                </a:moveTo>
                <a:cubicBezTo>
                  <a:pt x="35214" y="1"/>
                  <a:pt x="35191" y="1"/>
                  <a:pt x="35169" y="1"/>
                </a:cubicBezTo>
                <a:cubicBezTo>
                  <a:pt x="1" y="123"/>
                  <a:pt x="21977" y="107510"/>
                  <a:pt x="21977" y="107510"/>
                </a:cubicBezTo>
                <a:lnTo>
                  <a:pt x="21977" y="107510"/>
                </a:lnTo>
                <a:lnTo>
                  <a:pt x="58634" y="101218"/>
                </a:lnTo>
                <a:cubicBezTo>
                  <a:pt x="58634" y="101218"/>
                  <a:pt x="72964" y="1"/>
                  <a:pt x="35236" y="1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52"/>
          <p:cNvSpPr/>
          <p:nvPr/>
        </p:nvSpPr>
        <p:spPr>
          <a:xfrm>
            <a:off x="4562871" y="3669222"/>
            <a:ext cx="817236" cy="2003998"/>
          </a:xfrm>
          <a:custGeom>
            <a:avLst/>
            <a:gdLst/>
            <a:ahLst/>
            <a:cxnLst/>
            <a:rect l="l" t="t" r="r" b="b"/>
            <a:pathLst>
              <a:path w="50276" h="123285" extrusionOk="0">
                <a:moveTo>
                  <a:pt x="25473" y="0"/>
                </a:moveTo>
                <a:cubicBezTo>
                  <a:pt x="25473" y="0"/>
                  <a:pt x="25229" y="6292"/>
                  <a:pt x="24378" y="10730"/>
                </a:cubicBezTo>
                <a:cubicBezTo>
                  <a:pt x="23588" y="15016"/>
                  <a:pt x="22707" y="17934"/>
                  <a:pt x="23892" y="21855"/>
                </a:cubicBezTo>
                <a:cubicBezTo>
                  <a:pt x="23922" y="22007"/>
                  <a:pt x="23983" y="22159"/>
                  <a:pt x="24044" y="22311"/>
                </a:cubicBezTo>
                <a:cubicBezTo>
                  <a:pt x="24682" y="24256"/>
                  <a:pt x="25685" y="25897"/>
                  <a:pt x="26597" y="27083"/>
                </a:cubicBezTo>
                <a:cubicBezTo>
                  <a:pt x="26992" y="27630"/>
                  <a:pt x="27357" y="28055"/>
                  <a:pt x="27661" y="28420"/>
                </a:cubicBezTo>
                <a:cubicBezTo>
                  <a:pt x="27691" y="28420"/>
                  <a:pt x="27722" y="28451"/>
                  <a:pt x="27722" y="28481"/>
                </a:cubicBezTo>
                <a:cubicBezTo>
                  <a:pt x="27387" y="29666"/>
                  <a:pt x="27053" y="30913"/>
                  <a:pt x="26749" y="32159"/>
                </a:cubicBezTo>
                <a:cubicBezTo>
                  <a:pt x="26080" y="34955"/>
                  <a:pt x="25473" y="37843"/>
                  <a:pt x="24986" y="40852"/>
                </a:cubicBezTo>
                <a:cubicBezTo>
                  <a:pt x="24956" y="41004"/>
                  <a:pt x="24925" y="41125"/>
                  <a:pt x="24895" y="41277"/>
                </a:cubicBezTo>
                <a:cubicBezTo>
                  <a:pt x="24865" y="41490"/>
                  <a:pt x="24834" y="41673"/>
                  <a:pt x="24804" y="41885"/>
                </a:cubicBezTo>
                <a:cubicBezTo>
                  <a:pt x="24773" y="42129"/>
                  <a:pt x="24713" y="42372"/>
                  <a:pt x="24682" y="42615"/>
                </a:cubicBezTo>
                <a:cubicBezTo>
                  <a:pt x="24591" y="42372"/>
                  <a:pt x="24500" y="42098"/>
                  <a:pt x="24378" y="41855"/>
                </a:cubicBezTo>
                <a:cubicBezTo>
                  <a:pt x="24318" y="41673"/>
                  <a:pt x="24226" y="41460"/>
                  <a:pt x="24166" y="41277"/>
                </a:cubicBezTo>
                <a:cubicBezTo>
                  <a:pt x="24105" y="41156"/>
                  <a:pt x="24044" y="41065"/>
                  <a:pt x="23983" y="40943"/>
                </a:cubicBezTo>
                <a:cubicBezTo>
                  <a:pt x="23922" y="40791"/>
                  <a:pt x="23862" y="40639"/>
                  <a:pt x="23801" y="40518"/>
                </a:cubicBezTo>
                <a:cubicBezTo>
                  <a:pt x="21400" y="35593"/>
                  <a:pt x="17114" y="30882"/>
                  <a:pt x="15412" y="30092"/>
                </a:cubicBezTo>
                <a:cubicBezTo>
                  <a:pt x="13345" y="29089"/>
                  <a:pt x="9849" y="23162"/>
                  <a:pt x="9728" y="22949"/>
                </a:cubicBezTo>
                <a:lnTo>
                  <a:pt x="9728" y="22949"/>
                </a:lnTo>
                <a:cubicBezTo>
                  <a:pt x="9758" y="23192"/>
                  <a:pt x="10670" y="28754"/>
                  <a:pt x="12402" y="33679"/>
                </a:cubicBezTo>
                <a:cubicBezTo>
                  <a:pt x="13223" y="36049"/>
                  <a:pt x="14257" y="38268"/>
                  <a:pt x="15472" y="39727"/>
                </a:cubicBezTo>
                <a:cubicBezTo>
                  <a:pt x="17934" y="42645"/>
                  <a:pt x="21248" y="43618"/>
                  <a:pt x="23284" y="43952"/>
                </a:cubicBezTo>
                <a:cubicBezTo>
                  <a:pt x="23770" y="44013"/>
                  <a:pt x="24166" y="44074"/>
                  <a:pt x="24470" y="44074"/>
                </a:cubicBezTo>
                <a:cubicBezTo>
                  <a:pt x="24014" y="47113"/>
                  <a:pt x="23649" y="50183"/>
                  <a:pt x="23345" y="53314"/>
                </a:cubicBezTo>
                <a:cubicBezTo>
                  <a:pt x="23345" y="53375"/>
                  <a:pt x="23314" y="53466"/>
                  <a:pt x="23314" y="53527"/>
                </a:cubicBezTo>
                <a:cubicBezTo>
                  <a:pt x="23314" y="53588"/>
                  <a:pt x="23314" y="53648"/>
                  <a:pt x="23314" y="53709"/>
                </a:cubicBezTo>
                <a:cubicBezTo>
                  <a:pt x="23284" y="54013"/>
                  <a:pt x="23254" y="54317"/>
                  <a:pt x="23223" y="54621"/>
                </a:cubicBezTo>
                <a:cubicBezTo>
                  <a:pt x="22950" y="54378"/>
                  <a:pt x="22646" y="54074"/>
                  <a:pt x="22311" y="53770"/>
                </a:cubicBezTo>
                <a:cubicBezTo>
                  <a:pt x="22281" y="53740"/>
                  <a:pt x="22251" y="53709"/>
                  <a:pt x="22220" y="53679"/>
                </a:cubicBezTo>
                <a:cubicBezTo>
                  <a:pt x="21886" y="53375"/>
                  <a:pt x="21552" y="53071"/>
                  <a:pt x="21156" y="52737"/>
                </a:cubicBezTo>
                <a:cubicBezTo>
                  <a:pt x="19545" y="51338"/>
                  <a:pt x="17478" y="49819"/>
                  <a:pt x="15655" y="49180"/>
                </a:cubicBezTo>
                <a:cubicBezTo>
                  <a:pt x="13497" y="48420"/>
                  <a:pt x="12889" y="46536"/>
                  <a:pt x="12281" y="44651"/>
                </a:cubicBezTo>
                <a:cubicBezTo>
                  <a:pt x="12038" y="43922"/>
                  <a:pt x="11794" y="43192"/>
                  <a:pt x="11430" y="42554"/>
                </a:cubicBezTo>
                <a:cubicBezTo>
                  <a:pt x="11126" y="41977"/>
                  <a:pt x="10761" y="41490"/>
                  <a:pt x="10244" y="41125"/>
                </a:cubicBezTo>
                <a:cubicBezTo>
                  <a:pt x="7691" y="39241"/>
                  <a:pt x="4166" y="37205"/>
                  <a:pt x="4165" y="37204"/>
                </a:cubicBezTo>
                <a:lnTo>
                  <a:pt x="4165" y="37204"/>
                </a:lnTo>
                <a:cubicBezTo>
                  <a:pt x="4165" y="37205"/>
                  <a:pt x="4439" y="40366"/>
                  <a:pt x="5715" y="44104"/>
                </a:cubicBezTo>
                <a:cubicBezTo>
                  <a:pt x="6901" y="47569"/>
                  <a:pt x="8968" y="51490"/>
                  <a:pt x="12463" y="53770"/>
                </a:cubicBezTo>
                <a:cubicBezTo>
                  <a:pt x="15709" y="55888"/>
                  <a:pt x="18380" y="56472"/>
                  <a:pt x="20343" y="56472"/>
                </a:cubicBezTo>
                <a:cubicBezTo>
                  <a:pt x="20972" y="56472"/>
                  <a:pt x="21528" y="56412"/>
                  <a:pt x="22007" y="56323"/>
                </a:cubicBezTo>
                <a:cubicBezTo>
                  <a:pt x="22433" y="56232"/>
                  <a:pt x="22798" y="56141"/>
                  <a:pt x="23102" y="56050"/>
                </a:cubicBezTo>
                <a:lnTo>
                  <a:pt x="23102" y="56050"/>
                </a:lnTo>
                <a:cubicBezTo>
                  <a:pt x="22646" y="61217"/>
                  <a:pt x="22372" y="66445"/>
                  <a:pt x="22220" y="71582"/>
                </a:cubicBezTo>
                <a:cubicBezTo>
                  <a:pt x="22220" y="71703"/>
                  <a:pt x="22220" y="71795"/>
                  <a:pt x="22220" y="71916"/>
                </a:cubicBezTo>
                <a:cubicBezTo>
                  <a:pt x="22190" y="71977"/>
                  <a:pt x="22190" y="72038"/>
                  <a:pt x="22190" y="72099"/>
                </a:cubicBezTo>
                <a:cubicBezTo>
                  <a:pt x="22159" y="72068"/>
                  <a:pt x="22129" y="72007"/>
                  <a:pt x="22099" y="71947"/>
                </a:cubicBezTo>
                <a:cubicBezTo>
                  <a:pt x="21886" y="71521"/>
                  <a:pt x="21612" y="71065"/>
                  <a:pt x="21308" y="70609"/>
                </a:cubicBezTo>
                <a:cubicBezTo>
                  <a:pt x="19941" y="68390"/>
                  <a:pt x="17934" y="65807"/>
                  <a:pt x="15685" y="64804"/>
                </a:cubicBezTo>
                <a:cubicBezTo>
                  <a:pt x="11460" y="62889"/>
                  <a:pt x="2737" y="57417"/>
                  <a:pt x="1156" y="54256"/>
                </a:cubicBezTo>
                <a:lnTo>
                  <a:pt x="1156" y="54256"/>
                </a:lnTo>
                <a:cubicBezTo>
                  <a:pt x="1156" y="54257"/>
                  <a:pt x="1673" y="57418"/>
                  <a:pt x="2767" y="60639"/>
                </a:cubicBezTo>
                <a:cubicBezTo>
                  <a:pt x="3588" y="63071"/>
                  <a:pt x="4743" y="65533"/>
                  <a:pt x="6293" y="66688"/>
                </a:cubicBezTo>
                <a:cubicBezTo>
                  <a:pt x="9849" y="69393"/>
                  <a:pt x="15047" y="71855"/>
                  <a:pt x="15928" y="72889"/>
                </a:cubicBezTo>
                <a:cubicBezTo>
                  <a:pt x="17225" y="74449"/>
                  <a:pt x="18458" y="74977"/>
                  <a:pt x="19732" y="74977"/>
                </a:cubicBezTo>
                <a:cubicBezTo>
                  <a:pt x="20219" y="74977"/>
                  <a:pt x="20712" y="74900"/>
                  <a:pt x="21217" y="74773"/>
                </a:cubicBezTo>
                <a:cubicBezTo>
                  <a:pt x="21521" y="74682"/>
                  <a:pt x="21825" y="74591"/>
                  <a:pt x="22129" y="74500"/>
                </a:cubicBezTo>
                <a:lnTo>
                  <a:pt x="22129" y="74500"/>
                </a:lnTo>
                <a:cubicBezTo>
                  <a:pt x="22038" y="79029"/>
                  <a:pt x="22038" y="83436"/>
                  <a:pt x="22099" y="87661"/>
                </a:cubicBezTo>
                <a:cubicBezTo>
                  <a:pt x="22099" y="87752"/>
                  <a:pt x="22099" y="87843"/>
                  <a:pt x="22099" y="87935"/>
                </a:cubicBezTo>
                <a:cubicBezTo>
                  <a:pt x="22099" y="87995"/>
                  <a:pt x="22099" y="88056"/>
                  <a:pt x="22099" y="88117"/>
                </a:cubicBezTo>
                <a:cubicBezTo>
                  <a:pt x="22099" y="88208"/>
                  <a:pt x="22099" y="88269"/>
                  <a:pt x="22099" y="88330"/>
                </a:cubicBezTo>
                <a:cubicBezTo>
                  <a:pt x="22099" y="88391"/>
                  <a:pt x="22099" y="88421"/>
                  <a:pt x="22099" y="88451"/>
                </a:cubicBezTo>
                <a:lnTo>
                  <a:pt x="22099" y="88482"/>
                </a:lnTo>
                <a:cubicBezTo>
                  <a:pt x="22099" y="88664"/>
                  <a:pt x="22129" y="88847"/>
                  <a:pt x="22129" y="89029"/>
                </a:cubicBezTo>
                <a:cubicBezTo>
                  <a:pt x="22007" y="88877"/>
                  <a:pt x="21916" y="88755"/>
                  <a:pt x="21795" y="88634"/>
                </a:cubicBezTo>
                <a:cubicBezTo>
                  <a:pt x="21764" y="88603"/>
                  <a:pt x="21764" y="88573"/>
                  <a:pt x="21734" y="88543"/>
                </a:cubicBezTo>
                <a:cubicBezTo>
                  <a:pt x="21582" y="88391"/>
                  <a:pt x="21430" y="88208"/>
                  <a:pt x="21278" y="87995"/>
                </a:cubicBezTo>
                <a:cubicBezTo>
                  <a:pt x="19606" y="86141"/>
                  <a:pt x="16871" y="83649"/>
                  <a:pt x="12980" y="81886"/>
                </a:cubicBezTo>
                <a:cubicBezTo>
                  <a:pt x="5959" y="78755"/>
                  <a:pt x="2554" y="78238"/>
                  <a:pt x="1" y="71886"/>
                </a:cubicBezTo>
                <a:lnTo>
                  <a:pt x="1" y="71886"/>
                </a:lnTo>
                <a:cubicBezTo>
                  <a:pt x="62" y="72099"/>
                  <a:pt x="518" y="74561"/>
                  <a:pt x="1642" y="77722"/>
                </a:cubicBezTo>
                <a:cubicBezTo>
                  <a:pt x="3796" y="83690"/>
                  <a:pt x="8298" y="92139"/>
                  <a:pt x="16679" y="92139"/>
                </a:cubicBezTo>
                <a:cubicBezTo>
                  <a:pt x="18116" y="92139"/>
                  <a:pt x="19666" y="91890"/>
                  <a:pt x="21339" y="91339"/>
                </a:cubicBezTo>
                <a:cubicBezTo>
                  <a:pt x="21582" y="91278"/>
                  <a:pt x="21795" y="91187"/>
                  <a:pt x="22038" y="91096"/>
                </a:cubicBezTo>
                <a:lnTo>
                  <a:pt x="22159" y="91096"/>
                </a:lnTo>
                <a:cubicBezTo>
                  <a:pt x="22190" y="93041"/>
                  <a:pt x="22251" y="94926"/>
                  <a:pt x="22311" y="96749"/>
                </a:cubicBezTo>
                <a:cubicBezTo>
                  <a:pt x="22403" y="99546"/>
                  <a:pt x="22524" y="102251"/>
                  <a:pt x="22676" y="104865"/>
                </a:cubicBezTo>
                <a:cubicBezTo>
                  <a:pt x="22676" y="104865"/>
                  <a:pt x="22676" y="104895"/>
                  <a:pt x="22676" y="104895"/>
                </a:cubicBezTo>
                <a:cubicBezTo>
                  <a:pt x="22676" y="104926"/>
                  <a:pt x="22676" y="104926"/>
                  <a:pt x="22676" y="104926"/>
                </a:cubicBezTo>
                <a:cubicBezTo>
                  <a:pt x="22707" y="105291"/>
                  <a:pt x="22707" y="105655"/>
                  <a:pt x="22737" y="105990"/>
                </a:cubicBezTo>
                <a:cubicBezTo>
                  <a:pt x="22555" y="105716"/>
                  <a:pt x="22311" y="105382"/>
                  <a:pt x="22068" y="105047"/>
                </a:cubicBezTo>
                <a:cubicBezTo>
                  <a:pt x="22038" y="104956"/>
                  <a:pt x="21977" y="104895"/>
                  <a:pt x="21916" y="104804"/>
                </a:cubicBezTo>
                <a:cubicBezTo>
                  <a:pt x="21795" y="104652"/>
                  <a:pt x="21673" y="104500"/>
                  <a:pt x="21582" y="104318"/>
                </a:cubicBezTo>
                <a:cubicBezTo>
                  <a:pt x="19758" y="101856"/>
                  <a:pt x="16901" y="98512"/>
                  <a:pt x="14348" y="97904"/>
                </a:cubicBezTo>
                <a:cubicBezTo>
                  <a:pt x="11308" y="97145"/>
                  <a:pt x="8877" y="96081"/>
                  <a:pt x="6992" y="94895"/>
                </a:cubicBezTo>
                <a:cubicBezTo>
                  <a:pt x="6384" y="94500"/>
                  <a:pt x="5837" y="94105"/>
                  <a:pt x="5351" y="93679"/>
                </a:cubicBezTo>
                <a:cubicBezTo>
                  <a:pt x="5259" y="93619"/>
                  <a:pt x="5168" y="93527"/>
                  <a:pt x="5077" y="93467"/>
                </a:cubicBezTo>
                <a:lnTo>
                  <a:pt x="5077" y="93467"/>
                </a:lnTo>
                <a:cubicBezTo>
                  <a:pt x="5077" y="93467"/>
                  <a:pt x="10510" y="107557"/>
                  <a:pt x="20533" y="107557"/>
                </a:cubicBezTo>
                <a:cubicBezTo>
                  <a:pt x="21034" y="107557"/>
                  <a:pt x="21545" y="107522"/>
                  <a:pt x="22068" y="107449"/>
                </a:cubicBezTo>
                <a:cubicBezTo>
                  <a:pt x="22311" y="107418"/>
                  <a:pt x="22555" y="107357"/>
                  <a:pt x="22798" y="107327"/>
                </a:cubicBezTo>
                <a:cubicBezTo>
                  <a:pt x="23011" y="110974"/>
                  <a:pt x="23254" y="114440"/>
                  <a:pt x="23497" y="117570"/>
                </a:cubicBezTo>
                <a:cubicBezTo>
                  <a:pt x="23497" y="117753"/>
                  <a:pt x="23497" y="117905"/>
                  <a:pt x="23527" y="118087"/>
                </a:cubicBezTo>
                <a:cubicBezTo>
                  <a:pt x="23558" y="118665"/>
                  <a:pt x="23618" y="119212"/>
                  <a:pt x="23649" y="119759"/>
                </a:cubicBezTo>
                <a:cubicBezTo>
                  <a:pt x="23466" y="119516"/>
                  <a:pt x="23193" y="119212"/>
                  <a:pt x="22889" y="118847"/>
                </a:cubicBezTo>
                <a:cubicBezTo>
                  <a:pt x="22767" y="118725"/>
                  <a:pt x="22646" y="118604"/>
                  <a:pt x="22524" y="118452"/>
                </a:cubicBezTo>
                <a:cubicBezTo>
                  <a:pt x="22433" y="118330"/>
                  <a:pt x="22311" y="118209"/>
                  <a:pt x="22190" y="118087"/>
                </a:cubicBezTo>
                <a:cubicBezTo>
                  <a:pt x="20579" y="116415"/>
                  <a:pt x="18086" y="114227"/>
                  <a:pt x="14925" y="112889"/>
                </a:cubicBezTo>
                <a:cubicBezTo>
                  <a:pt x="12646" y="111947"/>
                  <a:pt x="10518" y="111218"/>
                  <a:pt x="8785" y="110731"/>
                </a:cubicBezTo>
                <a:cubicBezTo>
                  <a:pt x="7418" y="110336"/>
                  <a:pt x="6293" y="110063"/>
                  <a:pt x="5503" y="109880"/>
                </a:cubicBezTo>
                <a:cubicBezTo>
                  <a:pt x="4804" y="109728"/>
                  <a:pt x="4378" y="109668"/>
                  <a:pt x="4378" y="109667"/>
                </a:cubicBezTo>
                <a:lnTo>
                  <a:pt x="4378" y="109667"/>
                </a:lnTo>
                <a:cubicBezTo>
                  <a:pt x="4378" y="109668"/>
                  <a:pt x="12617" y="121110"/>
                  <a:pt x="20768" y="121110"/>
                </a:cubicBezTo>
                <a:cubicBezTo>
                  <a:pt x="21528" y="121110"/>
                  <a:pt x="22288" y="121010"/>
                  <a:pt x="23041" y="120792"/>
                </a:cubicBezTo>
                <a:cubicBezTo>
                  <a:pt x="23193" y="120762"/>
                  <a:pt x="23345" y="120731"/>
                  <a:pt x="23466" y="120671"/>
                </a:cubicBezTo>
                <a:cubicBezTo>
                  <a:pt x="23558" y="120671"/>
                  <a:pt x="23649" y="120701"/>
                  <a:pt x="23740" y="120701"/>
                </a:cubicBezTo>
                <a:cubicBezTo>
                  <a:pt x="23801" y="121583"/>
                  <a:pt x="23862" y="122464"/>
                  <a:pt x="23953" y="123285"/>
                </a:cubicBezTo>
                <a:lnTo>
                  <a:pt x="25321" y="123285"/>
                </a:lnTo>
                <a:cubicBezTo>
                  <a:pt x="25229" y="122403"/>
                  <a:pt x="25169" y="121491"/>
                  <a:pt x="25077" y="120549"/>
                </a:cubicBezTo>
                <a:lnTo>
                  <a:pt x="25077" y="120549"/>
                </a:lnTo>
                <a:cubicBezTo>
                  <a:pt x="26005" y="120800"/>
                  <a:pt x="26924" y="120916"/>
                  <a:pt x="27832" y="120916"/>
                </a:cubicBezTo>
                <a:cubicBezTo>
                  <a:pt x="38020" y="120916"/>
                  <a:pt x="46692" y="106314"/>
                  <a:pt x="47753" y="104500"/>
                </a:cubicBezTo>
                <a:lnTo>
                  <a:pt x="47753" y="104500"/>
                </a:lnTo>
                <a:cubicBezTo>
                  <a:pt x="46263" y="107023"/>
                  <a:pt x="43801" y="108908"/>
                  <a:pt x="41035" y="110367"/>
                </a:cubicBezTo>
                <a:cubicBezTo>
                  <a:pt x="39455" y="111187"/>
                  <a:pt x="37783" y="111856"/>
                  <a:pt x="36141" y="112403"/>
                </a:cubicBezTo>
                <a:cubicBezTo>
                  <a:pt x="35138" y="112768"/>
                  <a:pt x="34135" y="113041"/>
                  <a:pt x="33193" y="113315"/>
                </a:cubicBezTo>
                <a:cubicBezTo>
                  <a:pt x="30579" y="114044"/>
                  <a:pt x="28330" y="115747"/>
                  <a:pt x="26688" y="117297"/>
                </a:cubicBezTo>
                <a:cubicBezTo>
                  <a:pt x="26202" y="117722"/>
                  <a:pt x="25807" y="118178"/>
                  <a:pt x="25442" y="118543"/>
                </a:cubicBezTo>
                <a:cubicBezTo>
                  <a:pt x="25260" y="118725"/>
                  <a:pt x="25108" y="118908"/>
                  <a:pt x="24986" y="119060"/>
                </a:cubicBezTo>
                <a:cubicBezTo>
                  <a:pt x="24956" y="118877"/>
                  <a:pt x="24956" y="118665"/>
                  <a:pt x="24925" y="118452"/>
                </a:cubicBezTo>
                <a:cubicBezTo>
                  <a:pt x="24895" y="118178"/>
                  <a:pt x="24895" y="117905"/>
                  <a:pt x="24865" y="117631"/>
                </a:cubicBezTo>
                <a:cubicBezTo>
                  <a:pt x="24834" y="117145"/>
                  <a:pt x="24773" y="116628"/>
                  <a:pt x="24743" y="116111"/>
                </a:cubicBezTo>
                <a:cubicBezTo>
                  <a:pt x="24530" y="113345"/>
                  <a:pt x="24348" y="110397"/>
                  <a:pt x="24166" y="107297"/>
                </a:cubicBezTo>
                <a:lnTo>
                  <a:pt x="24166" y="107297"/>
                </a:lnTo>
                <a:cubicBezTo>
                  <a:pt x="25098" y="107441"/>
                  <a:pt x="26002" y="107509"/>
                  <a:pt x="26876" y="107509"/>
                </a:cubicBezTo>
                <a:cubicBezTo>
                  <a:pt x="40703" y="107509"/>
                  <a:pt x="47249" y="90484"/>
                  <a:pt x="47449" y="89941"/>
                </a:cubicBezTo>
                <a:lnTo>
                  <a:pt x="47449" y="89941"/>
                </a:lnTo>
                <a:cubicBezTo>
                  <a:pt x="46598" y="91643"/>
                  <a:pt x="44956" y="93163"/>
                  <a:pt x="42950" y="94530"/>
                </a:cubicBezTo>
                <a:cubicBezTo>
                  <a:pt x="40944" y="95929"/>
                  <a:pt x="38573" y="97205"/>
                  <a:pt x="36293" y="98360"/>
                </a:cubicBezTo>
                <a:cubicBezTo>
                  <a:pt x="35047" y="98968"/>
                  <a:pt x="33831" y="99576"/>
                  <a:pt x="32707" y="100154"/>
                </a:cubicBezTo>
                <a:cubicBezTo>
                  <a:pt x="30944" y="101096"/>
                  <a:pt x="29302" y="102190"/>
                  <a:pt x="27935" y="103224"/>
                </a:cubicBezTo>
                <a:cubicBezTo>
                  <a:pt x="26992" y="103953"/>
                  <a:pt x="26141" y="104652"/>
                  <a:pt x="25473" y="105260"/>
                </a:cubicBezTo>
                <a:cubicBezTo>
                  <a:pt x="24925" y="105746"/>
                  <a:pt x="24470" y="106172"/>
                  <a:pt x="24135" y="106506"/>
                </a:cubicBezTo>
                <a:cubicBezTo>
                  <a:pt x="24105" y="106050"/>
                  <a:pt x="24074" y="105594"/>
                  <a:pt x="24044" y="105139"/>
                </a:cubicBezTo>
                <a:cubicBezTo>
                  <a:pt x="24044" y="104987"/>
                  <a:pt x="24044" y="104804"/>
                  <a:pt x="24014" y="104652"/>
                </a:cubicBezTo>
                <a:cubicBezTo>
                  <a:pt x="24014" y="104287"/>
                  <a:pt x="23983" y="103923"/>
                  <a:pt x="23983" y="103588"/>
                </a:cubicBezTo>
                <a:cubicBezTo>
                  <a:pt x="23862" y="101339"/>
                  <a:pt x="23770" y="99059"/>
                  <a:pt x="23679" y="96719"/>
                </a:cubicBezTo>
                <a:cubicBezTo>
                  <a:pt x="23618" y="94774"/>
                  <a:pt x="23558" y="92737"/>
                  <a:pt x="23527" y="90640"/>
                </a:cubicBezTo>
                <a:lnTo>
                  <a:pt x="23527" y="90640"/>
                </a:lnTo>
                <a:cubicBezTo>
                  <a:pt x="24443" y="90739"/>
                  <a:pt x="25333" y="90786"/>
                  <a:pt x="26196" y="90786"/>
                </a:cubicBezTo>
                <a:cubicBezTo>
                  <a:pt x="43412" y="90786"/>
                  <a:pt x="50275" y="72100"/>
                  <a:pt x="50275" y="72099"/>
                </a:cubicBezTo>
                <a:lnTo>
                  <a:pt x="50275" y="72099"/>
                </a:lnTo>
                <a:cubicBezTo>
                  <a:pt x="48816" y="74591"/>
                  <a:pt x="47205" y="76080"/>
                  <a:pt x="45503" y="77023"/>
                </a:cubicBezTo>
                <a:cubicBezTo>
                  <a:pt x="44044" y="77813"/>
                  <a:pt x="42555" y="78238"/>
                  <a:pt x="41035" y="78573"/>
                </a:cubicBezTo>
                <a:cubicBezTo>
                  <a:pt x="38360" y="79150"/>
                  <a:pt x="35625" y="79485"/>
                  <a:pt x="32980" y="81126"/>
                </a:cubicBezTo>
                <a:cubicBezTo>
                  <a:pt x="30214" y="82828"/>
                  <a:pt x="27783" y="84925"/>
                  <a:pt x="25959" y="86719"/>
                </a:cubicBezTo>
                <a:cubicBezTo>
                  <a:pt x="25290" y="87388"/>
                  <a:pt x="24713" y="87995"/>
                  <a:pt x="24196" y="88512"/>
                </a:cubicBezTo>
                <a:cubicBezTo>
                  <a:pt x="23953" y="88816"/>
                  <a:pt x="23710" y="89059"/>
                  <a:pt x="23497" y="89302"/>
                </a:cubicBezTo>
                <a:cubicBezTo>
                  <a:pt x="23497" y="89029"/>
                  <a:pt x="23466" y="88755"/>
                  <a:pt x="23466" y="88482"/>
                </a:cubicBezTo>
                <a:cubicBezTo>
                  <a:pt x="23466" y="88208"/>
                  <a:pt x="23466" y="87965"/>
                  <a:pt x="23466" y="87691"/>
                </a:cubicBezTo>
                <a:cubicBezTo>
                  <a:pt x="23466" y="87175"/>
                  <a:pt x="23466" y="86658"/>
                  <a:pt x="23436" y="86141"/>
                </a:cubicBezTo>
                <a:cubicBezTo>
                  <a:pt x="23406" y="82099"/>
                  <a:pt x="23406" y="77904"/>
                  <a:pt x="23527" y="73588"/>
                </a:cubicBezTo>
                <a:cubicBezTo>
                  <a:pt x="24096" y="73867"/>
                  <a:pt x="25339" y="74047"/>
                  <a:pt x="26793" y="74047"/>
                </a:cubicBezTo>
                <a:cubicBezTo>
                  <a:pt x="29304" y="74047"/>
                  <a:pt x="32445" y="73509"/>
                  <a:pt x="33831" y="72007"/>
                </a:cubicBezTo>
                <a:cubicBezTo>
                  <a:pt x="36020" y="69667"/>
                  <a:pt x="37783" y="72737"/>
                  <a:pt x="42950" y="66688"/>
                </a:cubicBezTo>
                <a:cubicBezTo>
                  <a:pt x="48148" y="60640"/>
                  <a:pt x="46507" y="53953"/>
                  <a:pt x="46506" y="53952"/>
                </a:cubicBezTo>
                <a:lnTo>
                  <a:pt x="46506" y="53952"/>
                </a:lnTo>
                <a:cubicBezTo>
                  <a:pt x="46294" y="54348"/>
                  <a:pt x="46081" y="54743"/>
                  <a:pt x="45868" y="55077"/>
                </a:cubicBezTo>
                <a:cubicBezTo>
                  <a:pt x="44318" y="57600"/>
                  <a:pt x="42646" y="59393"/>
                  <a:pt x="40944" y="60700"/>
                </a:cubicBezTo>
                <a:cubicBezTo>
                  <a:pt x="37114" y="63649"/>
                  <a:pt x="33132" y="64256"/>
                  <a:pt x="30397" y="65715"/>
                </a:cubicBezTo>
                <a:cubicBezTo>
                  <a:pt x="28421" y="66810"/>
                  <a:pt x="26719" y="68664"/>
                  <a:pt x="25533" y="70336"/>
                </a:cubicBezTo>
                <a:cubicBezTo>
                  <a:pt x="25169" y="70852"/>
                  <a:pt x="24834" y="71308"/>
                  <a:pt x="24561" y="71764"/>
                </a:cubicBezTo>
                <a:cubicBezTo>
                  <a:pt x="23983" y="72676"/>
                  <a:pt x="23618" y="73375"/>
                  <a:pt x="23527" y="73558"/>
                </a:cubicBezTo>
                <a:cubicBezTo>
                  <a:pt x="23527" y="72919"/>
                  <a:pt x="23558" y="72281"/>
                  <a:pt x="23588" y="71612"/>
                </a:cubicBezTo>
                <a:cubicBezTo>
                  <a:pt x="23588" y="71399"/>
                  <a:pt x="23588" y="71187"/>
                  <a:pt x="23588" y="70974"/>
                </a:cubicBezTo>
                <a:cubicBezTo>
                  <a:pt x="23618" y="70518"/>
                  <a:pt x="23618" y="70032"/>
                  <a:pt x="23649" y="69576"/>
                </a:cubicBezTo>
                <a:cubicBezTo>
                  <a:pt x="23801" y="65077"/>
                  <a:pt x="24074" y="60548"/>
                  <a:pt x="24439" y="56080"/>
                </a:cubicBezTo>
                <a:cubicBezTo>
                  <a:pt x="24866" y="56237"/>
                  <a:pt x="25592" y="56419"/>
                  <a:pt x="26710" y="56419"/>
                </a:cubicBezTo>
                <a:cubicBezTo>
                  <a:pt x="28617" y="56419"/>
                  <a:pt x="31667" y="55889"/>
                  <a:pt x="36324" y="53800"/>
                </a:cubicBezTo>
                <a:cubicBezTo>
                  <a:pt x="45655" y="49606"/>
                  <a:pt x="48057" y="39940"/>
                  <a:pt x="48117" y="39636"/>
                </a:cubicBezTo>
                <a:lnTo>
                  <a:pt x="48117" y="39636"/>
                </a:lnTo>
                <a:cubicBezTo>
                  <a:pt x="46841" y="41703"/>
                  <a:pt x="45534" y="43040"/>
                  <a:pt x="44257" y="43922"/>
                </a:cubicBezTo>
                <a:cubicBezTo>
                  <a:pt x="42920" y="44864"/>
                  <a:pt x="41582" y="45350"/>
                  <a:pt x="40245" y="45654"/>
                </a:cubicBezTo>
                <a:cubicBezTo>
                  <a:pt x="38178" y="46141"/>
                  <a:pt x="36172" y="46262"/>
                  <a:pt x="34166" y="47205"/>
                </a:cubicBezTo>
                <a:cubicBezTo>
                  <a:pt x="31916" y="48268"/>
                  <a:pt x="29424" y="50396"/>
                  <a:pt x="27418" y="52281"/>
                </a:cubicBezTo>
                <a:cubicBezTo>
                  <a:pt x="26719" y="52949"/>
                  <a:pt x="26050" y="53618"/>
                  <a:pt x="25533" y="54165"/>
                </a:cubicBezTo>
                <a:cubicBezTo>
                  <a:pt x="25108" y="54591"/>
                  <a:pt x="24773" y="54925"/>
                  <a:pt x="24530" y="55229"/>
                </a:cubicBezTo>
                <a:cubicBezTo>
                  <a:pt x="24561" y="54834"/>
                  <a:pt x="24591" y="54469"/>
                  <a:pt x="24621" y="54074"/>
                </a:cubicBezTo>
                <a:cubicBezTo>
                  <a:pt x="24652" y="53770"/>
                  <a:pt x="24682" y="53466"/>
                  <a:pt x="24713" y="53132"/>
                </a:cubicBezTo>
                <a:cubicBezTo>
                  <a:pt x="24773" y="52645"/>
                  <a:pt x="24834" y="52159"/>
                  <a:pt x="24865" y="51673"/>
                </a:cubicBezTo>
                <a:cubicBezTo>
                  <a:pt x="25138" y="49120"/>
                  <a:pt x="25473" y="46597"/>
                  <a:pt x="25837" y="44135"/>
                </a:cubicBezTo>
                <a:cubicBezTo>
                  <a:pt x="26131" y="44151"/>
                  <a:pt x="26462" y="44161"/>
                  <a:pt x="26826" y="44161"/>
                </a:cubicBezTo>
                <a:cubicBezTo>
                  <a:pt x="29857" y="44161"/>
                  <a:pt x="35238" y="43445"/>
                  <a:pt x="41370" y="39484"/>
                </a:cubicBezTo>
                <a:cubicBezTo>
                  <a:pt x="46324" y="36262"/>
                  <a:pt x="46476" y="30153"/>
                  <a:pt x="46476" y="30153"/>
                </a:cubicBezTo>
                <a:lnTo>
                  <a:pt x="46476" y="30153"/>
                </a:lnTo>
                <a:cubicBezTo>
                  <a:pt x="46050" y="30244"/>
                  <a:pt x="45625" y="30335"/>
                  <a:pt x="45199" y="30426"/>
                </a:cubicBezTo>
                <a:cubicBezTo>
                  <a:pt x="44531" y="30609"/>
                  <a:pt x="43862" y="30821"/>
                  <a:pt x="43193" y="31065"/>
                </a:cubicBezTo>
                <a:cubicBezTo>
                  <a:pt x="38056" y="32979"/>
                  <a:pt x="32920" y="36961"/>
                  <a:pt x="31825" y="38694"/>
                </a:cubicBezTo>
                <a:cubicBezTo>
                  <a:pt x="31795" y="38724"/>
                  <a:pt x="31764" y="38755"/>
                  <a:pt x="31764" y="38785"/>
                </a:cubicBezTo>
                <a:cubicBezTo>
                  <a:pt x="31248" y="39697"/>
                  <a:pt x="29667" y="40822"/>
                  <a:pt x="28087" y="41794"/>
                </a:cubicBezTo>
                <a:cubicBezTo>
                  <a:pt x="27357" y="42250"/>
                  <a:pt x="26628" y="42676"/>
                  <a:pt x="26020" y="43010"/>
                </a:cubicBezTo>
                <a:cubicBezTo>
                  <a:pt x="26080" y="42645"/>
                  <a:pt x="26141" y="42280"/>
                  <a:pt x="26202" y="41916"/>
                </a:cubicBezTo>
                <a:cubicBezTo>
                  <a:pt x="26232" y="41551"/>
                  <a:pt x="26324" y="41156"/>
                  <a:pt x="26384" y="40791"/>
                </a:cubicBezTo>
                <a:cubicBezTo>
                  <a:pt x="26415" y="40518"/>
                  <a:pt x="26476" y="40244"/>
                  <a:pt x="26506" y="39970"/>
                </a:cubicBezTo>
                <a:cubicBezTo>
                  <a:pt x="27236" y="35989"/>
                  <a:pt x="28087" y="32159"/>
                  <a:pt x="29120" y="28602"/>
                </a:cubicBezTo>
                <a:cubicBezTo>
                  <a:pt x="29971" y="27235"/>
                  <a:pt x="31430" y="23952"/>
                  <a:pt x="30944" y="17782"/>
                </a:cubicBezTo>
                <a:cubicBezTo>
                  <a:pt x="30549" y="12766"/>
                  <a:pt x="28725" y="7508"/>
                  <a:pt x="27296" y="4012"/>
                </a:cubicBezTo>
                <a:cubicBezTo>
                  <a:pt x="26293" y="1550"/>
                  <a:pt x="25473" y="0"/>
                  <a:pt x="254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3" name="Google Shape;3263;p52"/>
          <p:cNvSpPr/>
          <p:nvPr/>
        </p:nvSpPr>
        <p:spPr>
          <a:xfrm flipH="1">
            <a:off x="-143808" y="3235187"/>
            <a:ext cx="3714059" cy="2751616"/>
          </a:xfrm>
          <a:custGeom>
            <a:avLst/>
            <a:gdLst/>
            <a:ahLst/>
            <a:cxnLst/>
            <a:rect l="l" t="t" r="r" b="b"/>
            <a:pathLst>
              <a:path w="193895" h="143650" extrusionOk="0">
                <a:moveTo>
                  <a:pt x="49940" y="85077"/>
                </a:moveTo>
                <a:cubicBezTo>
                  <a:pt x="52554" y="87266"/>
                  <a:pt x="55837" y="89211"/>
                  <a:pt x="59819" y="89941"/>
                </a:cubicBezTo>
                <a:cubicBezTo>
                  <a:pt x="59029" y="91947"/>
                  <a:pt x="57661" y="93862"/>
                  <a:pt x="56050" y="95533"/>
                </a:cubicBezTo>
                <a:cubicBezTo>
                  <a:pt x="52889" y="94287"/>
                  <a:pt x="49727" y="92798"/>
                  <a:pt x="47873" y="90883"/>
                </a:cubicBezTo>
                <a:cubicBezTo>
                  <a:pt x="48390" y="89698"/>
                  <a:pt x="48937" y="88482"/>
                  <a:pt x="49393" y="87205"/>
                </a:cubicBezTo>
                <a:cubicBezTo>
                  <a:pt x="49636" y="86536"/>
                  <a:pt x="49819" y="85807"/>
                  <a:pt x="49940" y="85077"/>
                </a:cubicBezTo>
                <a:close/>
                <a:moveTo>
                  <a:pt x="140884" y="68360"/>
                </a:moveTo>
                <a:lnTo>
                  <a:pt x="140884" y="68360"/>
                </a:lnTo>
                <a:cubicBezTo>
                  <a:pt x="142860" y="73102"/>
                  <a:pt x="150428" y="87843"/>
                  <a:pt x="168544" y="88178"/>
                </a:cubicBezTo>
                <a:cubicBezTo>
                  <a:pt x="168362" y="89606"/>
                  <a:pt x="168179" y="90974"/>
                  <a:pt x="168028" y="92312"/>
                </a:cubicBezTo>
                <a:cubicBezTo>
                  <a:pt x="167602" y="95503"/>
                  <a:pt x="167146" y="98634"/>
                  <a:pt x="166660" y="101582"/>
                </a:cubicBezTo>
                <a:cubicBezTo>
                  <a:pt x="165322" y="100154"/>
                  <a:pt x="161979" y="96871"/>
                  <a:pt x="157784" y="94378"/>
                </a:cubicBezTo>
                <a:cubicBezTo>
                  <a:pt x="153772" y="91977"/>
                  <a:pt x="148513" y="89150"/>
                  <a:pt x="145170" y="86080"/>
                </a:cubicBezTo>
                <a:cubicBezTo>
                  <a:pt x="146568" y="81856"/>
                  <a:pt x="146933" y="78786"/>
                  <a:pt x="146933" y="78786"/>
                </a:cubicBezTo>
                <a:lnTo>
                  <a:pt x="146933" y="78786"/>
                </a:lnTo>
                <a:cubicBezTo>
                  <a:pt x="146143" y="81339"/>
                  <a:pt x="145109" y="83254"/>
                  <a:pt x="143893" y="84773"/>
                </a:cubicBezTo>
                <a:cubicBezTo>
                  <a:pt x="143285" y="84074"/>
                  <a:pt x="142799" y="83375"/>
                  <a:pt x="142465" y="82646"/>
                </a:cubicBezTo>
                <a:lnTo>
                  <a:pt x="142465" y="82646"/>
                </a:lnTo>
                <a:cubicBezTo>
                  <a:pt x="142495" y="82767"/>
                  <a:pt x="142829" y="83740"/>
                  <a:pt x="143498" y="85229"/>
                </a:cubicBezTo>
                <a:cubicBezTo>
                  <a:pt x="142130" y="86780"/>
                  <a:pt x="140580" y="87843"/>
                  <a:pt x="138939" y="88755"/>
                </a:cubicBezTo>
                <a:cubicBezTo>
                  <a:pt x="140155" y="81916"/>
                  <a:pt x="140915" y="75016"/>
                  <a:pt x="140884" y="68360"/>
                </a:cubicBezTo>
                <a:close/>
                <a:moveTo>
                  <a:pt x="47752" y="91126"/>
                </a:moveTo>
                <a:cubicBezTo>
                  <a:pt x="48724" y="92737"/>
                  <a:pt x="50609" y="95564"/>
                  <a:pt x="53284" y="98056"/>
                </a:cubicBezTo>
                <a:cubicBezTo>
                  <a:pt x="50300" y="100443"/>
                  <a:pt x="47148" y="101968"/>
                  <a:pt x="45534" y="101968"/>
                </a:cubicBezTo>
                <a:cubicBezTo>
                  <a:pt x="45093" y="101968"/>
                  <a:pt x="44767" y="101854"/>
                  <a:pt x="44591" y="101613"/>
                </a:cubicBezTo>
                <a:cubicBezTo>
                  <a:pt x="43223" y="99819"/>
                  <a:pt x="45533" y="96020"/>
                  <a:pt x="47752" y="91126"/>
                </a:cubicBezTo>
                <a:close/>
                <a:moveTo>
                  <a:pt x="68056" y="89698"/>
                </a:moveTo>
                <a:cubicBezTo>
                  <a:pt x="68178" y="91005"/>
                  <a:pt x="68269" y="92251"/>
                  <a:pt x="68360" y="93497"/>
                </a:cubicBezTo>
                <a:cubicBezTo>
                  <a:pt x="68573" y="96445"/>
                  <a:pt x="68755" y="99333"/>
                  <a:pt x="68877" y="102069"/>
                </a:cubicBezTo>
                <a:cubicBezTo>
                  <a:pt x="68026" y="101400"/>
                  <a:pt x="66354" y="100154"/>
                  <a:pt x="64257" y="98999"/>
                </a:cubicBezTo>
                <a:cubicBezTo>
                  <a:pt x="62433" y="95108"/>
                  <a:pt x="60579" y="91217"/>
                  <a:pt x="59971" y="89971"/>
                </a:cubicBezTo>
                <a:lnTo>
                  <a:pt x="59971" y="89971"/>
                </a:lnTo>
                <a:cubicBezTo>
                  <a:pt x="61029" y="90154"/>
                  <a:pt x="62126" y="90253"/>
                  <a:pt x="63268" y="90253"/>
                </a:cubicBezTo>
                <a:cubicBezTo>
                  <a:pt x="64782" y="90253"/>
                  <a:pt x="66375" y="90079"/>
                  <a:pt x="68056" y="89698"/>
                </a:cubicBezTo>
                <a:close/>
                <a:moveTo>
                  <a:pt x="68938" y="102768"/>
                </a:moveTo>
                <a:cubicBezTo>
                  <a:pt x="69120" y="106780"/>
                  <a:pt x="69272" y="110518"/>
                  <a:pt x="69333" y="113801"/>
                </a:cubicBezTo>
                <a:cubicBezTo>
                  <a:pt x="68390" y="112920"/>
                  <a:pt x="66445" y="111339"/>
                  <a:pt x="64226" y="110974"/>
                </a:cubicBezTo>
                <a:cubicBezTo>
                  <a:pt x="63466" y="110853"/>
                  <a:pt x="62646" y="110701"/>
                  <a:pt x="61825" y="110488"/>
                </a:cubicBezTo>
                <a:lnTo>
                  <a:pt x="68390" y="107996"/>
                </a:lnTo>
                <a:cubicBezTo>
                  <a:pt x="68147" y="107388"/>
                  <a:pt x="67296" y="105534"/>
                  <a:pt x="66232" y="103224"/>
                </a:cubicBezTo>
                <a:cubicBezTo>
                  <a:pt x="67114" y="103163"/>
                  <a:pt x="67995" y="103011"/>
                  <a:pt x="68938" y="102768"/>
                </a:cubicBezTo>
                <a:close/>
                <a:moveTo>
                  <a:pt x="146447" y="117783"/>
                </a:moveTo>
                <a:lnTo>
                  <a:pt x="146447" y="117783"/>
                </a:lnTo>
                <a:cubicBezTo>
                  <a:pt x="146416" y="117844"/>
                  <a:pt x="146416" y="117874"/>
                  <a:pt x="146416" y="117905"/>
                </a:cubicBezTo>
                <a:cubicBezTo>
                  <a:pt x="146416" y="117844"/>
                  <a:pt x="146447" y="117813"/>
                  <a:pt x="146447" y="117783"/>
                </a:cubicBezTo>
                <a:close/>
                <a:moveTo>
                  <a:pt x="174532" y="0"/>
                </a:moveTo>
                <a:cubicBezTo>
                  <a:pt x="174532" y="1"/>
                  <a:pt x="168453" y="8177"/>
                  <a:pt x="166964" y="16171"/>
                </a:cubicBezTo>
                <a:cubicBezTo>
                  <a:pt x="165900" y="22007"/>
                  <a:pt x="167237" y="25350"/>
                  <a:pt x="168028" y="26748"/>
                </a:cubicBezTo>
                <a:cubicBezTo>
                  <a:pt x="168970" y="30821"/>
                  <a:pt x="169638" y="35198"/>
                  <a:pt x="170064" y="39758"/>
                </a:cubicBezTo>
                <a:cubicBezTo>
                  <a:pt x="169638" y="37934"/>
                  <a:pt x="168575" y="34195"/>
                  <a:pt x="166781" y="32159"/>
                </a:cubicBezTo>
                <a:cubicBezTo>
                  <a:pt x="164350" y="29362"/>
                  <a:pt x="159821" y="25593"/>
                  <a:pt x="159030" y="19666"/>
                </a:cubicBezTo>
                <a:lnTo>
                  <a:pt x="159030" y="19666"/>
                </a:lnTo>
                <a:cubicBezTo>
                  <a:pt x="159030" y="19667"/>
                  <a:pt x="154806" y="35138"/>
                  <a:pt x="170155" y="40761"/>
                </a:cubicBezTo>
                <a:cubicBezTo>
                  <a:pt x="170550" y="45259"/>
                  <a:pt x="170733" y="49940"/>
                  <a:pt x="170733" y="54621"/>
                </a:cubicBezTo>
                <a:cubicBezTo>
                  <a:pt x="169456" y="52341"/>
                  <a:pt x="166781" y="47873"/>
                  <a:pt x="163985" y="45533"/>
                </a:cubicBezTo>
                <a:cubicBezTo>
                  <a:pt x="160155" y="42280"/>
                  <a:pt x="154836" y="42554"/>
                  <a:pt x="152404" y="34682"/>
                </a:cubicBezTo>
                <a:lnTo>
                  <a:pt x="152404" y="34682"/>
                </a:lnTo>
                <a:cubicBezTo>
                  <a:pt x="152404" y="34682"/>
                  <a:pt x="151736" y="43800"/>
                  <a:pt x="159881" y="50426"/>
                </a:cubicBezTo>
                <a:cubicBezTo>
                  <a:pt x="165839" y="55290"/>
                  <a:pt x="169304" y="56050"/>
                  <a:pt x="170733" y="56110"/>
                </a:cubicBezTo>
                <a:cubicBezTo>
                  <a:pt x="170702" y="60852"/>
                  <a:pt x="170520" y="65624"/>
                  <a:pt x="170216" y="70275"/>
                </a:cubicBezTo>
                <a:cubicBezTo>
                  <a:pt x="169973" y="69758"/>
                  <a:pt x="167480" y="64439"/>
                  <a:pt x="163347" y="61916"/>
                </a:cubicBezTo>
                <a:cubicBezTo>
                  <a:pt x="159000" y="59241"/>
                  <a:pt x="151371" y="58056"/>
                  <a:pt x="146690" y="48512"/>
                </a:cubicBezTo>
                <a:lnTo>
                  <a:pt x="146690" y="48512"/>
                </a:lnTo>
                <a:cubicBezTo>
                  <a:pt x="146690" y="48512"/>
                  <a:pt x="144289" y="54652"/>
                  <a:pt x="149456" y="61126"/>
                </a:cubicBezTo>
                <a:cubicBezTo>
                  <a:pt x="154623" y="67570"/>
                  <a:pt x="156842" y="64895"/>
                  <a:pt x="159030" y="67448"/>
                </a:cubicBezTo>
                <a:cubicBezTo>
                  <a:pt x="160821" y="69512"/>
                  <a:pt x="165988" y="70477"/>
                  <a:pt x="168774" y="70477"/>
                </a:cubicBezTo>
                <a:cubicBezTo>
                  <a:pt x="169394" y="70477"/>
                  <a:pt x="169895" y="70430"/>
                  <a:pt x="170216" y="70336"/>
                </a:cubicBezTo>
                <a:lnTo>
                  <a:pt x="170216" y="70336"/>
                </a:lnTo>
                <a:cubicBezTo>
                  <a:pt x="169821" y="76263"/>
                  <a:pt x="169274" y="82038"/>
                  <a:pt x="168635" y="87357"/>
                </a:cubicBezTo>
                <a:cubicBezTo>
                  <a:pt x="167176" y="85533"/>
                  <a:pt x="163438" y="81187"/>
                  <a:pt x="158574" y="77843"/>
                </a:cubicBezTo>
                <a:cubicBezTo>
                  <a:pt x="152526" y="73649"/>
                  <a:pt x="145504" y="75229"/>
                  <a:pt x="140884" y="67813"/>
                </a:cubicBezTo>
                <a:cubicBezTo>
                  <a:pt x="140884" y="67630"/>
                  <a:pt x="140884" y="67418"/>
                  <a:pt x="140884" y="67205"/>
                </a:cubicBezTo>
                <a:cubicBezTo>
                  <a:pt x="140732" y="67174"/>
                  <a:pt x="140611" y="67144"/>
                  <a:pt x="140459" y="67114"/>
                </a:cubicBezTo>
                <a:cubicBezTo>
                  <a:pt x="140428" y="67053"/>
                  <a:pt x="140367" y="66962"/>
                  <a:pt x="140337" y="66901"/>
                </a:cubicBezTo>
                <a:lnTo>
                  <a:pt x="140337" y="66901"/>
                </a:lnTo>
                <a:cubicBezTo>
                  <a:pt x="140337" y="66902"/>
                  <a:pt x="140368" y="66963"/>
                  <a:pt x="140398" y="67114"/>
                </a:cubicBezTo>
                <a:cubicBezTo>
                  <a:pt x="140246" y="67083"/>
                  <a:pt x="140063" y="67053"/>
                  <a:pt x="139911" y="67022"/>
                </a:cubicBezTo>
                <a:cubicBezTo>
                  <a:pt x="139759" y="64925"/>
                  <a:pt x="139334" y="63223"/>
                  <a:pt x="138939" y="62068"/>
                </a:cubicBezTo>
                <a:cubicBezTo>
                  <a:pt x="139486" y="61825"/>
                  <a:pt x="140033" y="61551"/>
                  <a:pt x="140519" y="61278"/>
                </a:cubicBezTo>
                <a:cubicBezTo>
                  <a:pt x="139608" y="52129"/>
                  <a:pt x="136811" y="43770"/>
                  <a:pt x="131309" y="37265"/>
                </a:cubicBezTo>
                <a:cubicBezTo>
                  <a:pt x="131309" y="37265"/>
                  <a:pt x="121188" y="42250"/>
                  <a:pt x="110519" y="53831"/>
                </a:cubicBezTo>
                <a:lnTo>
                  <a:pt x="109121" y="47235"/>
                </a:lnTo>
                <a:lnTo>
                  <a:pt x="109121" y="47235"/>
                </a:lnTo>
                <a:cubicBezTo>
                  <a:pt x="109151" y="47265"/>
                  <a:pt x="109151" y="47265"/>
                  <a:pt x="109151" y="47265"/>
                </a:cubicBezTo>
                <a:cubicBezTo>
                  <a:pt x="109151" y="47265"/>
                  <a:pt x="111491" y="43466"/>
                  <a:pt x="108786" y="35107"/>
                </a:cubicBezTo>
                <a:cubicBezTo>
                  <a:pt x="106051" y="26718"/>
                  <a:pt x="99030" y="18572"/>
                  <a:pt x="99029" y="18572"/>
                </a:cubicBezTo>
                <a:lnTo>
                  <a:pt x="99029" y="18572"/>
                </a:lnTo>
                <a:cubicBezTo>
                  <a:pt x="99029" y="18572"/>
                  <a:pt x="100275" y="24955"/>
                  <a:pt x="100519" y="29605"/>
                </a:cubicBezTo>
                <a:cubicBezTo>
                  <a:pt x="100731" y="34286"/>
                  <a:pt x="100519" y="37478"/>
                  <a:pt x="102950" y="41308"/>
                </a:cubicBezTo>
                <a:cubicBezTo>
                  <a:pt x="104896" y="44439"/>
                  <a:pt x="107783" y="46414"/>
                  <a:pt x="108786" y="47053"/>
                </a:cubicBezTo>
                <a:cubicBezTo>
                  <a:pt x="108695" y="49849"/>
                  <a:pt x="108695" y="52737"/>
                  <a:pt x="108817" y="55715"/>
                </a:cubicBezTo>
                <a:cubicBezTo>
                  <a:pt x="107966" y="56688"/>
                  <a:pt x="107145" y="57691"/>
                  <a:pt x="106294" y="58724"/>
                </a:cubicBezTo>
                <a:cubicBezTo>
                  <a:pt x="102768" y="54743"/>
                  <a:pt x="97935" y="51551"/>
                  <a:pt x="96172" y="51156"/>
                </a:cubicBezTo>
                <a:cubicBezTo>
                  <a:pt x="93832" y="50670"/>
                  <a:pt x="88877" y="45533"/>
                  <a:pt x="88725" y="45381"/>
                </a:cubicBezTo>
                <a:lnTo>
                  <a:pt x="88725" y="45381"/>
                </a:lnTo>
                <a:cubicBezTo>
                  <a:pt x="88877" y="45746"/>
                  <a:pt x="93710" y="57235"/>
                  <a:pt x="98513" y="60791"/>
                </a:cubicBezTo>
                <a:cubicBezTo>
                  <a:pt x="100032" y="61946"/>
                  <a:pt x="101643" y="62554"/>
                  <a:pt x="103163" y="62889"/>
                </a:cubicBezTo>
                <a:cubicBezTo>
                  <a:pt x="102342" y="64044"/>
                  <a:pt x="101522" y="65259"/>
                  <a:pt x="100701" y="66536"/>
                </a:cubicBezTo>
                <a:cubicBezTo>
                  <a:pt x="103467" y="69576"/>
                  <a:pt x="108148" y="71643"/>
                  <a:pt x="108148" y="71643"/>
                </a:cubicBezTo>
                <a:cubicBezTo>
                  <a:pt x="107631" y="71825"/>
                  <a:pt x="107145" y="72007"/>
                  <a:pt x="106659" y="72159"/>
                </a:cubicBezTo>
                <a:cubicBezTo>
                  <a:pt x="105473" y="71551"/>
                  <a:pt x="104166" y="71004"/>
                  <a:pt x="102920" y="70640"/>
                </a:cubicBezTo>
                <a:lnTo>
                  <a:pt x="97327" y="67813"/>
                </a:lnTo>
                <a:cubicBezTo>
                  <a:pt x="96172" y="66171"/>
                  <a:pt x="95351" y="64165"/>
                  <a:pt x="93619" y="63466"/>
                </a:cubicBezTo>
                <a:cubicBezTo>
                  <a:pt x="90610" y="62190"/>
                  <a:pt x="86598" y="61004"/>
                  <a:pt x="86597" y="61004"/>
                </a:cubicBezTo>
                <a:lnTo>
                  <a:pt x="86597" y="61004"/>
                </a:lnTo>
                <a:cubicBezTo>
                  <a:pt x="86597" y="61004"/>
                  <a:pt x="89667" y="70184"/>
                  <a:pt x="96263" y="74348"/>
                </a:cubicBezTo>
                <a:cubicBezTo>
                  <a:pt x="95199" y="76384"/>
                  <a:pt x="94227" y="78542"/>
                  <a:pt x="93284" y="80822"/>
                </a:cubicBezTo>
                <a:cubicBezTo>
                  <a:pt x="89850" y="79667"/>
                  <a:pt x="86324" y="78238"/>
                  <a:pt x="83649" y="76779"/>
                </a:cubicBezTo>
                <a:cubicBezTo>
                  <a:pt x="84682" y="73315"/>
                  <a:pt x="84895" y="70366"/>
                  <a:pt x="84895" y="70366"/>
                </a:cubicBezTo>
                <a:lnTo>
                  <a:pt x="84895" y="70366"/>
                </a:lnTo>
                <a:cubicBezTo>
                  <a:pt x="84196" y="72950"/>
                  <a:pt x="83193" y="74409"/>
                  <a:pt x="81704" y="75594"/>
                </a:cubicBezTo>
                <a:cubicBezTo>
                  <a:pt x="80913" y="75077"/>
                  <a:pt x="80306" y="74561"/>
                  <a:pt x="79880" y="74044"/>
                </a:cubicBezTo>
                <a:lnTo>
                  <a:pt x="79880" y="74044"/>
                </a:lnTo>
                <a:cubicBezTo>
                  <a:pt x="79880" y="74044"/>
                  <a:pt x="80245" y="74895"/>
                  <a:pt x="80853" y="76202"/>
                </a:cubicBezTo>
                <a:cubicBezTo>
                  <a:pt x="79515" y="77144"/>
                  <a:pt x="77813" y="77995"/>
                  <a:pt x="75685" y="79211"/>
                </a:cubicBezTo>
                <a:cubicBezTo>
                  <a:pt x="71916" y="81430"/>
                  <a:pt x="69789" y="84439"/>
                  <a:pt x="68907" y="85928"/>
                </a:cubicBezTo>
                <a:cubicBezTo>
                  <a:pt x="68573" y="82099"/>
                  <a:pt x="68147" y="78147"/>
                  <a:pt x="67630" y="74165"/>
                </a:cubicBezTo>
                <a:lnTo>
                  <a:pt x="67630" y="74165"/>
                </a:lnTo>
                <a:cubicBezTo>
                  <a:pt x="68236" y="74314"/>
                  <a:pt x="68809" y="74421"/>
                  <a:pt x="69357" y="74421"/>
                </a:cubicBezTo>
                <a:cubicBezTo>
                  <a:pt x="70488" y="74421"/>
                  <a:pt x="71511" y="73967"/>
                  <a:pt x="72494" y="72494"/>
                </a:cubicBezTo>
                <a:cubicBezTo>
                  <a:pt x="73071" y="71643"/>
                  <a:pt x="76810" y="69363"/>
                  <a:pt x="79302" y="67022"/>
                </a:cubicBezTo>
                <a:cubicBezTo>
                  <a:pt x="81795" y="64682"/>
                  <a:pt x="82190" y="57144"/>
                  <a:pt x="82190" y="57144"/>
                </a:cubicBezTo>
                <a:lnTo>
                  <a:pt x="82190" y="57144"/>
                </a:lnTo>
                <a:cubicBezTo>
                  <a:pt x="81248" y="59697"/>
                  <a:pt x="75047" y="64560"/>
                  <a:pt x="72007" y="66354"/>
                </a:cubicBezTo>
                <a:cubicBezTo>
                  <a:pt x="69819" y="67630"/>
                  <a:pt x="68208" y="71065"/>
                  <a:pt x="67479" y="72889"/>
                </a:cubicBezTo>
                <a:cubicBezTo>
                  <a:pt x="66779" y="67509"/>
                  <a:pt x="65898" y="62129"/>
                  <a:pt x="64864" y="56901"/>
                </a:cubicBezTo>
                <a:lnTo>
                  <a:pt x="64864" y="56901"/>
                </a:lnTo>
                <a:cubicBezTo>
                  <a:pt x="65232" y="56999"/>
                  <a:pt x="65746" y="57090"/>
                  <a:pt x="66383" y="57090"/>
                </a:cubicBezTo>
                <a:cubicBezTo>
                  <a:pt x="67907" y="57090"/>
                  <a:pt x="70141" y="56572"/>
                  <a:pt x="72798" y="54408"/>
                </a:cubicBezTo>
                <a:cubicBezTo>
                  <a:pt x="77874" y="50275"/>
                  <a:pt x="77661" y="41338"/>
                  <a:pt x="77661" y="41338"/>
                </a:cubicBezTo>
                <a:lnTo>
                  <a:pt x="77661" y="41338"/>
                </a:lnTo>
                <a:cubicBezTo>
                  <a:pt x="77661" y="41338"/>
                  <a:pt x="75199" y="43162"/>
                  <a:pt x="73436" y="44742"/>
                </a:cubicBezTo>
                <a:cubicBezTo>
                  <a:pt x="71673" y="46353"/>
                  <a:pt x="72767" y="49940"/>
                  <a:pt x="70062" y="51217"/>
                </a:cubicBezTo>
                <a:cubicBezTo>
                  <a:pt x="67995" y="52189"/>
                  <a:pt x="65655" y="54864"/>
                  <a:pt x="64682" y="56080"/>
                </a:cubicBezTo>
                <a:cubicBezTo>
                  <a:pt x="64105" y="53223"/>
                  <a:pt x="63466" y="50457"/>
                  <a:pt x="62767" y="47752"/>
                </a:cubicBezTo>
                <a:cubicBezTo>
                  <a:pt x="64196" y="47508"/>
                  <a:pt x="67904" y="46536"/>
                  <a:pt x="70214" y="43101"/>
                </a:cubicBezTo>
                <a:cubicBezTo>
                  <a:pt x="73102" y="38815"/>
                  <a:pt x="73649" y="27965"/>
                  <a:pt x="73649" y="27964"/>
                </a:cubicBezTo>
                <a:lnTo>
                  <a:pt x="73649" y="27964"/>
                </a:lnTo>
                <a:cubicBezTo>
                  <a:pt x="73649" y="27965"/>
                  <a:pt x="71096" y="33618"/>
                  <a:pt x="69333" y="34712"/>
                </a:cubicBezTo>
                <a:cubicBezTo>
                  <a:pt x="67752" y="35715"/>
                  <a:pt x="63649" y="41429"/>
                  <a:pt x="62463" y="46505"/>
                </a:cubicBezTo>
                <a:cubicBezTo>
                  <a:pt x="61308" y="42220"/>
                  <a:pt x="59971" y="38147"/>
                  <a:pt x="58481" y="34469"/>
                </a:cubicBezTo>
                <a:cubicBezTo>
                  <a:pt x="59272" y="33375"/>
                  <a:pt x="60548" y="31308"/>
                  <a:pt x="61126" y="28754"/>
                </a:cubicBezTo>
                <a:cubicBezTo>
                  <a:pt x="61946" y="24985"/>
                  <a:pt x="60883" y="22493"/>
                  <a:pt x="59728" y="18693"/>
                </a:cubicBezTo>
                <a:cubicBezTo>
                  <a:pt x="58603" y="14924"/>
                  <a:pt x="57782" y="9453"/>
                  <a:pt x="57782" y="9453"/>
                </a:cubicBezTo>
                <a:cubicBezTo>
                  <a:pt x="57782" y="9453"/>
                  <a:pt x="54469" y="17964"/>
                  <a:pt x="54682" y="25441"/>
                </a:cubicBezTo>
                <a:cubicBezTo>
                  <a:pt x="54834" y="30852"/>
                  <a:pt x="56414" y="33618"/>
                  <a:pt x="57296" y="34712"/>
                </a:cubicBezTo>
                <a:cubicBezTo>
                  <a:pt x="58694" y="38177"/>
                  <a:pt x="59971" y="41976"/>
                  <a:pt x="61065" y="45958"/>
                </a:cubicBezTo>
                <a:cubicBezTo>
                  <a:pt x="60427" y="44408"/>
                  <a:pt x="58968" y="41277"/>
                  <a:pt x="57235" y="39788"/>
                </a:cubicBezTo>
                <a:cubicBezTo>
                  <a:pt x="54864" y="37782"/>
                  <a:pt x="50761" y="35289"/>
                  <a:pt x="49150" y="30122"/>
                </a:cubicBezTo>
                <a:lnTo>
                  <a:pt x="49150" y="30122"/>
                </a:lnTo>
                <a:cubicBezTo>
                  <a:pt x="49150" y="30123"/>
                  <a:pt x="48512" y="44834"/>
                  <a:pt x="61308" y="46870"/>
                </a:cubicBezTo>
                <a:cubicBezTo>
                  <a:pt x="62372" y="50822"/>
                  <a:pt x="63284" y="54955"/>
                  <a:pt x="64105" y="59150"/>
                </a:cubicBezTo>
                <a:cubicBezTo>
                  <a:pt x="62706" y="57357"/>
                  <a:pt x="59880" y="53892"/>
                  <a:pt x="57326" y="52341"/>
                </a:cubicBezTo>
                <a:cubicBezTo>
                  <a:pt x="53831" y="50183"/>
                  <a:pt x="49788" y="51460"/>
                  <a:pt x="46597" y="44864"/>
                </a:cubicBezTo>
                <a:lnTo>
                  <a:pt x="46597" y="44864"/>
                </a:lnTo>
                <a:cubicBezTo>
                  <a:pt x="46597" y="44865"/>
                  <a:pt x="47600" y="53193"/>
                  <a:pt x="54986" y="57539"/>
                </a:cubicBezTo>
                <a:cubicBezTo>
                  <a:pt x="59250" y="60040"/>
                  <a:pt x="61890" y="60581"/>
                  <a:pt x="63373" y="60581"/>
                </a:cubicBezTo>
                <a:cubicBezTo>
                  <a:pt x="63783" y="60581"/>
                  <a:pt x="64104" y="60540"/>
                  <a:pt x="64348" y="60487"/>
                </a:cubicBezTo>
                <a:cubicBezTo>
                  <a:pt x="65138" y="64773"/>
                  <a:pt x="65776" y="69089"/>
                  <a:pt x="66354" y="73314"/>
                </a:cubicBezTo>
                <a:cubicBezTo>
                  <a:pt x="66080" y="72889"/>
                  <a:pt x="63223" y="68603"/>
                  <a:pt x="59606" y="67144"/>
                </a:cubicBezTo>
                <a:cubicBezTo>
                  <a:pt x="55837" y="65624"/>
                  <a:pt x="49727" y="66019"/>
                  <a:pt x="44499" y="58390"/>
                </a:cubicBezTo>
                <a:lnTo>
                  <a:pt x="44499" y="58390"/>
                </a:lnTo>
                <a:cubicBezTo>
                  <a:pt x="44499" y="58390"/>
                  <a:pt x="43709" y="64378"/>
                  <a:pt x="48785" y="69150"/>
                </a:cubicBezTo>
                <a:cubicBezTo>
                  <a:pt x="53861" y="73922"/>
                  <a:pt x="55107" y="71095"/>
                  <a:pt x="57235" y="72950"/>
                </a:cubicBezTo>
                <a:cubicBezTo>
                  <a:pt x="58257" y="73840"/>
                  <a:pt x="60106" y="74156"/>
                  <a:pt x="61893" y="74156"/>
                </a:cubicBezTo>
                <a:cubicBezTo>
                  <a:pt x="63828" y="74156"/>
                  <a:pt x="65690" y="73786"/>
                  <a:pt x="66354" y="73375"/>
                </a:cubicBezTo>
                <a:cubicBezTo>
                  <a:pt x="67053" y="78755"/>
                  <a:pt x="67600" y="84044"/>
                  <a:pt x="67995" y="88938"/>
                </a:cubicBezTo>
                <a:cubicBezTo>
                  <a:pt x="66567" y="87600"/>
                  <a:pt x="62950" y="84409"/>
                  <a:pt x="58633" y="82372"/>
                </a:cubicBezTo>
                <a:cubicBezTo>
                  <a:pt x="55807" y="81004"/>
                  <a:pt x="53041" y="81156"/>
                  <a:pt x="50335" y="80731"/>
                </a:cubicBezTo>
                <a:cubicBezTo>
                  <a:pt x="50366" y="77965"/>
                  <a:pt x="49971" y="75229"/>
                  <a:pt x="49575" y="73223"/>
                </a:cubicBezTo>
                <a:cubicBezTo>
                  <a:pt x="45715" y="68208"/>
                  <a:pt x="41490" y="63649"/>
                  <a:pt x="37235" y="59576"/>
                </a:cubicBezTo>
                <a:cubicBezTo>
                  <a:pt x="36939" y="65384"/>
                  <a:pt x="35834" y="73380"/>
                  <a:pt x="32069" y="73380"/>
                </a:cubicBezTo>
                <a:cubicBezTo>
                  <a:pt x="31578" y="73380"/>
                  <a:pt x="31042" y="73244"/>
                  <a:pt x="30457" y="72950"/>
                </a:cubicBezTo>
                <a:cubicBezTo>
                  <a:pt x="24317" y="69819"/>
                  <a:pt x="24803" y="54955"/>
                  <a:pt x="25228" y="49211"/>
                </a:cubicBezTo>
                <a:cubicBezTo>
                  <a:pt x="15137" y="41338"/>
                  <a:pt x="7173" y="36992"/>
                  <a:pt x="7173" y="36992"/>
                </a:cubicBezTo>
                <a:cubicBezTo>
                  <a:pt x="4955" y="41642"/>
                  <a:pt x="3070" y="46110"/>
                  <a:pt x="1489" y="50366"/>
                </a:cubicBezTo>
                <a:cubicBezTo>
                  <a:pt x="7751" y="55168"/>
                  <a:pt x="16019" y="62676"/>
                  <a:pt x="13101" y="66962"/>
                </a:cubicBezTo>
                <a:cubicBezTo>
                  <a:pt x="12021" y="68558"/>
                  <a:pt x="10493" y="69165"/>
                  <a:pt x="8794" y="69165"/>
                </a:cubicBezTo>
                <a:cubicBezTo>
                  <a:pt x="5899" y="69165"/>
                  <a:pt x="2509" y="67404"/>
                  <a:pt x="0" y="65776"/>
                </a:cubicBezTo>
                <a:lnTo>
                  <a:pt x="0" y="87479"/>
                </a:lnTo>
                <a:cubicBezTo>
                  <a:pt x="7629" y="91278"/>
                  <a:pt x="16414" y="93588"/>
                  <a:pt x="14560" y="97114"/>
                </a:cubicBezTo>
                <a:cubicBezTo>
                  <a:pt x="13748" y="98655"/>
                  <a:pt x="11828" y="99218"/>
                  <a:pt x="9454" y="99218"/>
                </a:cubicBezTo>
                <a:cubicBezTo>
                  <a:pt x="6582" y="99218"/>
                  <a:pt x="3045" y="98394"/>
                  <a:pt x="0" y="97479"/>
                </a:cubicBezTo>
                <a:lnTo>
                  <a:pt x="0" y="112555"/>
                </a:lnTo>
                <a:lnTo>
                  <a:pt x="11429" y="129698"/>
                </a:lnTo>
                <a:lnTo>
                  <a:pt x="59424" y="111400"/>
                </a:lnTo>
                <a:cubicBezTo>
                  <a:pt x="61604" y="113317"/>
                  <a:pt x="64351" y="115101"/>
                  <a:pt x="67128" y="115101"/>
                </a:cubicBezTo>
                <a:cubicBezTo>
                  <a:pt x="67874" y="115101"/>
                  <a:pt x="68623" y="114972"/>
                  <a:pt x="69363" y="114683"/>
                </a:cubicBezTo>
                <a:cubicBezTo>
                  <a:pt x="69576" y="122889"/>
                  <a:pt x="69485" y="128178"/>
                  <a:pt x="69485" y="128270"/>
                </a:cubicBezTo>
                <a:lnTo>
                  <a:pt x="70670" y="128300"/>
                </a:lnTo>
                <a:lnTo>
                  <a:pt x="70670" y="128300"/>
                </a:lnTo>
                <a:cubicBezTo>
                  <a:pt x="70670" y="128118"/>
                  <a:pt x="70761" y="122707"/>
                  <a:pt x="70548" y="114318"/>
                </a:cubicBezTo>
                <a:lnTo>
                  <a:pt x="70548" y="114318"/>
                </a:lnTo>
                <a:cubicBezTo>
                  <a:pt x="70968" y="114424"/>
                  <a:pt x="71385" y="114473"/>
                  <a:pt x="71799" y="114473"/>
                </a:cubicBezTo>
                <a:cubicBezTo>
                  <a:pt x="77204" y="114473"/>
                  <a:pt x="81977" y="106081"/>
                  <a:pt x="81977" y="106081"/>
                </a:cubicBezTo>
                <a:lnTo>
                  <a:pt x="81977" y="106081"/>
                </a:lnTo>
                <a:cubicBezTo>
                  <a:pt x="81977" y="106081"/>
                  <a:pt x="78938" y="106962"/>
                  <a:pt x="75533" y="108847"/>
                </a:cubicBezTo>
                <a:cubicBezTo>
                  <a:pt x="72919" y="110306"/>
                  <a:pt x="71217" y="112646"/>
                  <a:pt x="70518" y="113710"/>
                </a:cubicBezTo>
                <a:cubicBezTo>
                  <a:pt x="70427" y="110397"/>
                  <a:pt x="70305" y="106689"/>
                  <a:pt x="70093" y="102646"/>
                </a:cubicBezTo>
                <a:lnTo>
                  <a:pt x="70093" y="102646"/>
                </a:lnTo>
                <a:cubicBezTo>
                  <a:pt x="70439" y="102681"/>
                  <a:pt x="70779" y="102698"/>
                  <a:pt x="71112" y="102698"/>
                </a:cubicBezTo>
                <a:cubicBezTo>
                  <a:pt x="80597" y="102698"/>
                  <a:pt x="84257" y="88938"/>
                  <a:pt x="84257" y="88938"/>
                </a:cubicBezTo>
                <a:lnTo>
                  <a:pt x="84257" y="88938"/>
                </a:lnTo>
                <a:cubicBezTo>
                  <a:pt x="82646" y="90670"/>
                  <a:pt x="80154" y="92372"/>
                  <a:pt x="76597" y="93649"/>
                </a:cubicBezTo>
                <a:cubicBezTo>
                  <a:pt x="73862" y="94652"/>
                  <a:pt x="71156" y="99394"/>
                  <a:pt x="70032" y="101552"/>
                </a:cubicBezTo>
                <a:cubicBezTo>
                  <a:pt x="69789" y="96992"/>
                  <a:pt x="69454" y="92099"/>
                  <a:pt x="69029" y="87023"/>
                </a:cubicBezTo>
                <a:lnTo>
                  <a:pt x="69029" y="87023"/>
                </a:lnTo>
                <a:cubicBezTo>
                  <a:pt x="70308" y="87387"/>
                  <a:pt x="71485" y="87552"/>
                  <a:pt x="72569" y="87552"/>
                </a:cubicBezTo>
                <a:cubicBezTo>
                  <a:pt x="77823" y="87552"/>
                  <a:pt x="80877" y="83663"/>
                  <a:pt x="82616" y="79606"/>
                </a:cubicBezTo>
                <a:cubicBezTo>
                  <a:pt x="84591" y="83132"/>
                  <a:pt x="87418" y="87266"/>
                  <a:pt x="90336" y="88542"/>
                </a:cubicBezTo>
                <a:cubicBezTo>
                  <a:pt x="90397" y="88573"/>
                  <a:pt x="90427" y="88573"/>
                  <a:pt x="90458" y="88603"/>
                </a:cubicBezTo>
                <a:cubicBezTo>
                  <a:pt x="87631" y="97722"/>
                  <a:pt x="85868" y="108208"/>
                  <a:pt x="85898" y="120184"/>
                </a:cubicBezTo>
                <a:lnTo>
                  <a:pt x="105504" y="133528"/>
                </a:lnTo>
                <a:cubicBezTo>
                  <a:pt x="104652" y="133528"/>
                  <a:pt x="104166" y="133558"/>
                  <a:pt x="104166" y="133558"/>
                </a:cubicBezTo>
                <a:cubicBezTo>
                  <a:pt x="104166" y="133558"/>
                  <a:pt x="109455" y="138148"/>
                  <a:pt x="115443" y="140306"/>
                </a:cubicBezTo>
                <a:lnTo>
                  <a:pt x="120367" y="143650"/>
                </a:lnTo>
                <a:cubicBezTo>
                  <a:pt x="120367" y="143650"/>
                  <a:pt x="120793" y="142859"/>
                  <a:pt x="121461" y="141370"/>
                </a:cubicBezTo>
                <a:cubicBezTo>
                  <a:pt x="123255" y="141309"/>
                  <a:pt x="124926" y="140823"/>
                  <a:pt x="126416" y="139698"/>
                </a:cubicBezTo>
                <a:lnTo>
                  <a:pt x="126507" y="139698"/>
                </a:lnTo>
                <a:lnTo>
                  <a:pt x="126477" y="139668"/>
                </a:lnTo>
                <a:cubicBezTo>
                  <a:pt x="126477" y="139637"/>
                  <a:pt x="126507" y="139637"/>
                  <a:pt x="126537" y="139607"/>
                </a:cubicBezTo>
                <a:cubicBezTo>
                  <a:pt x="126537" y="139607"/>
                  <a:pt x="125322" y="138513"/>
                  <a:pt x="123315" y="137327"/>
                </a:cubicBezTo>
                <a:cubicBezTo>
                  <a:pt x="123802" y="136233"/>
                  <a:pt x="124349" y="135017"/>
                  <a:pt x="124926" y="133680"/>
                </a:cubicBezTo>
                <a:cubicBezTo>
                  <a:pt x="125504" y="135534"/>
                  <a:pt x="126081" y="137327"/>
                  <a:pt x="126598" y="138999"/>
                </a:cubicBezTo>
                <a:cubicBezTo>
                  <a:pt x="126477" y="139273"/>
                  <a:pt x="126416" y="139425"/>
                  <a:pt x="126416" y="139425"/>
                </a:cubicBezTo>
                <a:cubicBezTo>
                  <a:pt x="126537" y="139455"/>
                  <a:pt x="126659" y="139455"/>
                  <a:pt x="126781" y="139455"/>
                </a:cubicBezTo>
                <a:cubicBezTo>
                  <a:pt x="127290" y="140769"/>
                  <a:pt x="127690" y="141206"/>
                  <a:pt x="127997" y="141206"/>
                </a:cubicBezTo>
                <a:cubicBezTo>
                  <a:pt x="128606" y="141206"/>
                  <a:pt x="128847" y="139485"/>
                  <a:pt x="128847" y="139485"/>
                </a:cubicBezTo>
                <a:cubicBezTo>
                  <a:pt x="140033" y="138452"/>
                  <a:pt x="145717" y="120276"/>
                  <a:pt x="146386" y="118026"/>
                </a:cubicBezTo>
                <a:lnTo>
                  <a:pt x="146386" y="118026"/>
                </a:lnTo>
                <a:cubicBezTo>
                  <a:pt x="144714" y="123589"/>
                  <a:pt x="138756" y="127662"/>
                  <a:pt x="133924" y="130336"/>
                </a:cubicBezTo>
                <a:cubicBezTo>
                  <a:pt x="131340" y="131765"/>
                  <a:pt x="129425" y="134197"/>
                  <a:pt x="128148" y="136203"/>
                </a:cubicBezTo>
                <a:lnTo>
                  <a:pt x="126689" y="129394"/>
                </a:lnTo>
                <a:cubicBezTo>
                  <a:pt x="127206" y="128118"/>
                  <a:pt x="127723" y="126780"/>
                  <a:pt x="128270" y="125382"/>
                </a:cubicBezTo>
                <a:cubicBezTo>
                  <a:pt x="140307" y="120823"/>
                  <a:pt x="142556" y="104075"/>
                  <a:pt x="142617" y="103497"/>
                </a:cubicBezTo>
                <a:lnTo>
                  <a:pt x="142617" y="103497"/>
                </a:lnTo>
                <a:cubicBezTo>
                  <a:pt x="141583" y="107874"/>
                  <a:pt x="136051" y="112373"/>
                  <a:pt x="131644" y="116111"/>
                </a:cubicBezTo>
                <a:cubicBezTo>
                  <a:pt x="133164" y="111613"/>
                  <a:pt x="134683" y="106749"/>
                  <a:pt x="136021" y="101673"/>
                </a:cubicBezTo>
                <a:cubicBezTo>
                  <a:pt x="140398" y="97327"/>
                  <a:pt x="143073" y="91977"/>
                  <a:pt x="144684" y="87570"/>
                </a:cubicBezTo>
                <a:cubicBezTo>
                  <a:pt x="147788" y="93417"/>
                  <a:pt x="154510" y="102314"/>
                  <a:pt x="166241" y="102314"/>
                </a:cubicBezTo>
                <a:cubicBezTo>
                  <a:pt x="166339" y="102314"/>
                  <a:pt x="166439" y="102313"/>
                  <a:pt x="166538" y="102312"/>
                </a:cubicBezTo>
                <a:lnTo>
                  <a:pt x="166538" y="102312"/>
                </a:lnTo>
                <a:cubicBezTo>
                  <a:pt x="165869" y="106658"/>
                  <a:pt x="165170" y="110670"/>
                  <a:pt x="164502" y="114196"/>
                </a:cubicBezTo>
                <a:cubicBezTo>
                  <a:pt x="163529" y="113011"/>
                  <a:pt x="161462" y="110792"/>
                  <a:pt x="158818" y="109819"/>
                </a:cubicBezTo>
                <a:cubicBezTo>
                  <a:pt x="155170" y="108452"/>
                  <a:pt x="150611" y="106324"/>
                  <a:pt x="148757" y="103072"/>
                </a:cubicBezTo>
                <a:lnTo>
                  <a:pt x="148757" y="103072"/>
                </a:lnTo>
                <a:cubicBezTo>
                  <a:pt x="149809" y="105000"/>
                  <a:pt x="155665" y="115189"/>
                  <a:pt x="163381" y="115189"/>
                </a:cubicBezTo>
                <a:cubicBezTo>
                  <a:pt x="163691" y="115189"/>
                  <a:pt x="164004" y="115173"/>
                  <a:pt x="164319" y="115139"/>
                </a:cubicBezTo>
                <a:lnTo>
                  <a:pt x="164319" y="115139"/>
                </a:lnTo>
                <a:cubicBezTo>
                  <a:pt x="162647" y="123923"/>
                  <a:pt x="161310" y="129516"/>
                  <a:pt x="161280" y="129607"/>
                </a:cubicBezTo>
                <a:lnTo>
                  <a:pt x="162739" y="129972"/>
                </a:lnTo>
                <a:cubicBezTo>
                  <a:pt x="162799" y="129759"/>
                  <a:pt x="164167" y="124045"/>
                  <a:pt x="165869" y="115078"/>
                </a:cubicBezTo>
                <a:cubicBezTo>
                  <a:pt x="166920" y="115557"/>
                  <a:pt x="168021" y="115760"/>
                  <a:pt x="169133" y="115760"/>
                </a:cubicBezTo>
                <a:cubicBezTo>
                  <a:pt x="175355" y="115760"/>
                  <a:pt x="181918" y="109394"/>
                  <a:pt x="181918" y="109394"/>
                </a:cubicBezTo>
                <a:lnTo>
                  <a:pt x="181918" y="109394"/>
                </a:lnTo>
                <a:cubicBezTo>
                  <a:pt x="181918" y="109394"/>
                  <a:pt x="177967" y="109485"/>
                  <a:pt x="173286" y="110579"/>
                </a:cubicBezTo>
                <a:cubicBezTo>
                  <a:pt x="169730" y="111430"/>
                  <a:pt x="167055" y="113467"/>
                  <a:pt x="165991" y="114409"/>
                </a:cubicBezTo>
                <a:cubicBezTo>
                  <a:pt x="166629" y="110883"/>
                  <a:pt x="167328" y="106871"/>
                  <a:pt x="168028" y="102524"/>
                </a:cubicBezTo>
                <a:cubicBezTo>
                  <a:pt x="169477" y="102975"/>
                  <a:pt x="170871" y="103173"/>
                  <a:pt x="172202" y="103173"/>
                </a:cubicBezTo>
                <a:cubicBezTo>
                  <a:pt x="182282" y="103173"/>
                  <a:pt x="188757" y="91765"/>
                  <a:pt x="188757" y="91764"/>
                </a:cubicBezTo>
                <a:lnTo>
                  <a:pt x="188757" y="91764"/>
                </a:lnTo>
                <a:cubicBezTo>
                  <a:pt x="186356" y="93163"/>
                  <a:pt x="182861" y="94287"/>
                  <a:pt x="178180" y="94713"/>
                </a:cubicBezTo>
                <a:cubicBezTo>
                  <a:pt x="174563" y="95017"/>
                  <a:pt x="170094" y="99363"/>
                  <a:pt x="168210" y="101339"/>
                </a:cubicBezTo>
                <a:cubicBezTo>
                  <a:pt x="168970" y="96415"/>
                  <a:pt x="169699" y="91126"/>
                  <a:pt x="170338" y="85594"/>
                </a:cubicBezTo>
                <a:cubicBezTo>
                  <a:pt x="173022" y="86902"/>
                  <a:pt x="175448" y="87452"/>
                  <a:pt x="177632" y="87452"/>
                </a:cubicBezTo>
                <a:cubicBezTo>
                  <a:pt x="189147" y="87452"/>
                  <a:pt x="193894" y="72161"/>
                  <a:pt x="193894" y="72159"/>
                </a:cubicBezTo>
                <a:lnTo>
                  <a:pt x="193894" y="72159"/>
                </a:lnTo>
                <a:cubicBezTo>
                  <a:pt x="190915" y="77266"/>
                  <a:pt x="187542" y="77266"/>
                  <a:pt x="180399" y="79089"/>
                </a:cubicBezTo>
                <a:cubicBezTo>
                  <a:pt x="175231" y="80427"/>
                  <a:pt x="171888" y="83071"/>
                  <a:pt x="170459" y="84409"/>
                </a:cubicBezTo>
                <a:cubicBezTo>
                  <a:pt x="170915" y="80214"/>
                  <a:pt x="171341" y="75898"/>
                  <a:pt x="171645" y="71551"/>
                </a:cubicBezTo>
                <a:cubicBezTo>
                  <a:pt x="172735" y="72027"/>
                  <a:pt x="173763" y="72395"/>
                  <a:pt x="174812" y="72395"/>
                </a:cubicBezTo>
                <a:cubicBezTo>
                  <a:pt x="175839" y="72395"/>
                  <a:pt x="176885" y="72043"/>
                  <a:pt x="178028" y="71095"/>
                </a:cubicBezTo>
                <a:cubicBezTo>
                  <a:pt x="178940" y="70336"/>
                  <a:pt x="184107" y="68907"/>
                  <a:pt x="187724" y="67083"/>
                </a:cubicBezTo>
                <a:cubicBezTo>
                  <a:pt x="191280" y="65290"/>
                  <a:pt x="193529" y="57600"/>
                  <a:pt x="193590" y="57357"/>
                </a:cubicBezTo>
                <a:lnTo>
                  <a:pt x="193590" y="57357"/>
                </a:lnTo>
                <a:cubicBezTo>
                  <a:pt x="191827" y="59819"/>
                  <a:pt x="183043" y="63314"/>
                  <a:pt x="178879" y="64408"/>
                </a:cubicBezTo>
                <a:cubicBezTo>
                  <a:pt x="175870" y="65168"/>
                  <a:pt x="173043" y="68390"/>
                  <a:pt x="171736" y="70123"/>
                </a:cubicBezTo>
                <a:cubicBezTo>
                  <a:pt x="172101" y="64226"/>
                  <a:pt x="172313" y="58238"/>
                  <a:pt x="172222" y="52402"/>
                </a:cubicBezTo>
                <a:lnTo>
                  <a:pt x="172222" y="52402"/>
                </a:lnTo>
                <a:cubicBezTo>
                  <a:pt x="173015" y="52782"/>
                  <a:pt x="174428" y="53270"/>
                  <a:pt x="176421" y="53270"/>
                </a:cubicBezTo>
                <a:cubicBezTo>
                  <a:pt x="178095" y="53270"/>
                  <a:pt x="180178" y="52926"/>
                  <a:pt x="182648" y="51885"/>
                </a:cubicBezTo>
                <a:cubicBezTo>
                  <a:pt x="189851" y="48876"/>
                  <a:pt x="191706" y="39332"/>
                  <a:pt x="191706" y="39332"/>
                </a:cubicBezTo>
                <a:lnTo>
                  <a:pt x="191706" y="39332"/>
                </a:lnTo>
                <a:cubicBezTo>
                  <a:pt x="191705" y="39332"/>
                  <a:pt x="188241" y="40578"/>
                  <a:pt x="185687" y="41794"/>
                </a:cubicBezTo>
                <a:cubicBezTo>
                  <a:pt x="183134" y="43040"/>
                  <a:pt x="183620" y="47144"/>
                  <a:pt x="180003" y="47752"/>
                </a:cubicBezTo>
                <a:cubicBezTo>
                  <a:pt x="177207" y="48238"/>
                  <a:pt x="173711" y="50457"/>
                  <a:pt x="172222" y="51490"/>
                </a:cubicBezTo>
                <a:cubicBezTo>
                  <a:pt x="172161" y="48299"/>
                  <a:pt x="172009" y="45168"/>
                  <a:pt x="171797" y="42128"/>
                </a:cubicBezTo>
                <a:lnTo>
                  <a:pt x="171797" y="42128"/>
                </a:lnTo>
                <a:cubicBezTo>
                  <a:pt x="172054" y="42141"/>
                  <a:pt x="172370" y="42152"/>
                  <a:pt x="172735" y="42152"/>
                </a:cubicBezTo>
                <a:cubicBezTo>
                  <a:pt x="174953" y="42152"/>
                  <a:pt x="178937" y="41765"/>
                  <a:pt x="182070" y="39180"/>
                </a:cubicBezTo>
                <a:cubicBezTo>
                  <a:pt x="186569" y="35441"/>
                  <a:pt x="189760" y="24347"/>
                  <a:pt x="189852" y="23982"/>
                </a:cubicBezTo>
                <a:lnTo>
                  <a:pt x="189852" y="23982"/>
                </a:lnTo>
                <a:cubicBezTo>
                  <a:pt x="189669" y="24195"/>
                  <a:pt x="185323" y="29332"/>
                  <a:pt x="182952" y="30001"/>
                </a:cubicBezTo>
                <a:cubicBezTo>
                  <a:pt x="180733" y="30639"/>
                  <a:pt x="174350" y="35624"/>
                  <a:pt x="171675" y="40700"/>
                </a:cubicBezTo>
                <a:cubicBezTo>
                  <a:pt x="171249" y="35806"/>
                  <a:pt x="170550" y="31156"/>
                  <a:pt x="169578" y="26809"/>
                </a:cubicBezTo>
                <a:cubicBezTo>
                  <a:pt x="170794" y="25867"/>
                  <a:pt x="172891" y="23982"/>
                  <a:pt x="174167" y="21459"/>
                </a:cubicBezTo>
                <a:cubicBezTo>
                  <a:pt x="176082" y="17660"/>
                  <a:pt x="175322" y="14712"/>
                  <a:pt x="174806" y="10365"/>
                </a:cubicBezTo>
                <a:cubicBezTo>
                  <a:pt x="174289" y="6019"/>
                  <a:pt x="174532" y="1"/>
                  <a:pt x="174532" y="0"/>
                </a:cubicBezTo>
                <a:close/>
              </a:path>
            </a:pathLst>
          </a:custGeom>
          <a:solidFill>
            <a:srgbClr val="EDE1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6" name="Google Shape;3266;p52"/>
          <p:cNvGrpSpPr/>
          <p:nvPr/>
        </p:nvGrpSpPr>
        <p:grpSpPr>
          <a:xfrm rot="-2699737">
            <a:off x="2021965" y="4409627"/>
            <a:ext cx="1571870" cy="1838178"/>
            <a:chOff x="-2073475" y="3186500"/>
            <a:chExt cx="1699900" cy="1987900"/>
          </a:xfrm>
        </p:grpSpPr>
        <p:sp>
          <p:nvSpPr>
            <p:cNvPr id="3267" name="Google Shape;3267;p52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2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2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2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2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2" name="Google Shape;3272;p52"/>
          <p:cNvGrpSpPr/>
          <p:nvPr/>
        </p:nvGrpSpPr>
        <p:grpSpPr>
          <a:xfrm>
            <a:off x="3022082" y="4268107"/>
            <a:ext cx="1384299" cy="1999132"/>
            <a:chOff x="73975" y="3697900"/>
            <a:chExt cx="1497025" cy="2161925"/>
          </a:xfrm>
        </p:grpSpPr>
        <p:sp>
          <p:nvSpPr>
            <p:cNvPr id="3273" name="Google Shape;3273;p52"/>
            <p:cNvSpPr/>
            <p:nvPr/>
          </p:nvSpPr>
          <p:spPr>
            <a:xfrm>
              <a:off x="73975" y="3697900"/>
              <a:ext cx="1486375" cy="2161925"/>
            </a:xfrm>
            <a:custGeom>
              <a:avLst/>
              <a:gdLst/>
              <a:ahLst/>
              <a:cxnLst/>
              <a:rect l="l" t="t" r="r" b="b"/>
              <a:pathLst>
                <a:path w="59455" h="86477" extrusionOk="0">
                  <a:moveTo>
                    <a:pt x="32895" y="0"/>
                  </a:moveTo>
                  <a:cubicBezTo>
                    <a:pt x="32842" y="0"/>
                    <a:pt x="32790" y="1"/>
                    <a:pt x="32737" y="1"/>
                  </a:cubicBezTo>
                  <a:lnTo>
                    <a:pt x="32068" y="1"/>
                  </a:lnTo>
                  <a:cubicBezTo>
                    <a:pt x="31855" y="31"/>
                    <a:pt x="31642" y="31"/>
                    <a:pt x="31460" y="62"/>
                  </a:cubicBezTo>
                  <a:cubicBezTo>
                    <a:pt x="31217" y="92"/>
                    <a:pt x="31004" y="123"/>
                    <a:pt x="30761" y="183"/>
                  </a:cubicBezTo>
                  <a:cubicBezTo>
                    <a:pt x="30639" y="214"/>
                    <a:pt x="30487" y="244"/>
                    <a:pt x="30366" y="275"/>
                  </a:cubicBezTo>
                  <a:lnTo>
                    <a:pt x="30275" y="275"/>
                  </a:lnTo>
                  <a:cubicBezTo>
                    <a:pt x="26384" y="1186"/>
                    <a:pt x="24165" y="4226"/>
                    <a:pt x="22888" y="8177"/>
                  </a:cubicBezTo>
                  <a:cubicBezTo>
                    <a:pt x="22828" y="8360"/>
                    <a:pt x="22767" y="8512"/>
                    <a:pt x="22706" y="8694"/>
                  </a:cubicBezTo>
                  <a:cubicBezTo>
                    <a:pt x="22676" y="8877"/>
                    <a:pt x="22615" y="9059"/>
                    <a:pt x="22554" y="9241"/>
                  </a:cubicBezTo>
                  <a:cubicBezTo>
                    <a:pt x="21794" y="12129"/>
                    <a:pt x="21460" y="15381"/>
                    <a:pt x="21338" y="18634"/>
                  </a:cubicBezTo>
                  <a:cubicBezTo>
                    <a:pt x="21308" y="19029"/>
                    <a:pt x="21308" y="19424"/>
                    <a:pt x="21308" y="19819"/>
                  </a:cubicBezTo>
                  <a:lnTo>
                    <a:pt x="21308" y="19849"/>
                  </a:lnTo>
                  <a:cubicBezTo>
                    <a:pt x="21186" y="25199"/>
                    <a:pt x="21551" y="30275"/>
                    <a:pt x="21308" y="33132"/>
                  </a:cubicBezTo>
                  <a:cubicBezTo>
                    <a:pt x="21278" y="33345"/>
                    <a:pt x="21247" y="33558"/>
                    <a:pt x="21247" y="33740"/>
                  </a:cubicBezTo>
                  <a:cubicBezTo>
                    <a:pt x="21217" y="33922"/>
                    <a:pt x="21186" y="34105"/>
                    <a:pt x="21156" y="34257"/>
                  </a:cubicBezTo>
                  <a:cubicBezTo>
                    <a:pt x="21095" y="34561"/>
                    <a:pt x="21004" y="34804"/>
                    <a:pt x="20913" y="35017"/>
                  </a:cubicBezTo>
                  <a:cubicBezTo>
                    <a:pt x="18785" y="39242"/>
                    <a:pt x="12159" y="37813"/>
                    <a:pt x="9636" y="42494"/>
                  </a:cubicBezTo>
                  <a:cubicBezTo>
                    <a:pt x="7782" y="45929"/>
                    <a:pt x="9454" y="51673"/>
                    <a:pt x="9910" y="55807"/>
                  </a:cubicBezTo>
                  <a:cubicBezTo>
                    <a:pt x="9940" y="56050"/>
                    <a:pt x="9970" y="56263"/>
                    <a:pt x="10001" y="56476"/>
                  </a:cubicBezTo>
                  <a:cubicBezTo>
                    <a:pt x="10001" y="56628"/>
                    <a:pt x="10001" y="56810"/>
                    <a:pt x="10031" y="56962"/>
                  </a:cubicBezTo>
                  <a:lnTo>
                    <a:pt x="10031" y="56993"/>
                  </a:lnTo>
                  <a:cubicBezTo>
                    <a:pt x="10062" y="58057"/>
                    <a:pt x="10001" y="58968"/>
                    <a:pt x="9666" y="59637"/>
                  </a:cubicBezTo>
                  <a:cubicBezTo>
                    <a:pt x="8511" y="62069"/>
                    <a:pt x="5867" y="62525"/>
                    <a:pt x="3587" y="64105"/>
                  </a:cubicBezTo>
                  <a:cubicBezTo>
                    <a:pt x="3526" y="64166"/>
                    <a:pt x="3435" y="64227"/>
                    <a:pt x="3374" y="64288"/>
                  </a:cubicBezTo>
                  <a:cubicBezTo>
                    <a:pt x="3131" y="64440"/>
                    <a:pt x="2919" y="64622"/>
                    <a:pt x="2706" y="64804"/>
                  </a:cubicBezTo>
                  <a:cubicBezTo>
                    <a:pt x="2219" y="65260"/>
                    <a:pt x="1763" y="65747"/>
                    <a:pt x="1368" y="66385"/>
                  </a:cubicBezTo>
                  <a:cubicBezTo>
                    <a:pt x="183" y="68269"/>
                    <a:pt x="1" y="70762"/>
                    <a:pt x="92" y="72768"/>
                  </a:cubicBezTo>
                  <a:cubicBezTo>
                    <a:pt x="122" y="73042"/>
                    <a:pt x="153" y="73285"/>
                    <a:pt x="153" y="73498"/>
                  </a:cubicBezTo>
                  <a:cubicBezTo>
                    <a:pt x="304" y="75108"/>
                    <a:pt x="639" y="76264"/>
                    <a:pt x="639" y="76264"/>
                  </a:cubicBezTo>
                  <a:lnTo>
                    <a:pt x="17660" y="86476"/>
                  </a:lnTo>
                  <a:lnTo>
                    <a:pt x="45260" y="86476"/>
                  </a:lnTo>
                  <a:cubicBezTo>
                    <a:pt x="45229" y="86355"/>
                    <a:pt x="45199" y="86233"/>
                    <a:pt x="45199" y="86142"/>
                  </a:cubicBezTo>
                  <a:cubicBezTo>
                    <a:pt x="45169" y="85838"/>
                    <a:pt x="45138" y="85565"/>
                    <a:pt x="45138" y="85291"/>
                  </a:cubicBezTo>
                  <a:cubicBezTo>
                    <a:pt x="45169" y="83771"/>
                    <a:pt x="46415" y="82373"/>
                    <a:pt x="48056" y="80884"/>
                  </a:cubicBezTo>
                  <a:cubicBezTo>
                    <a:pt x="49272" y="79789"/>
                    <a:pt x="50701" y="78665"/>
                    <a:pt x="52068" y="77388"/>
                  </a:cubicBezTo>
                  <a:cubicBezTo>
                    <a:pt x="53041" y="76476"/>
                    <a:pt x="53953" y="75504"/>
                    <a:pt x="54713" y="74440"/>
                  </a:cubicBezTo>
                  <a:cubicBezTo>
                    <a:pt x="55321" y="73589"/>
                    <a:pt x="55837" y="72677"/>
                    <a:pt x="56172" y="71674"/>
                  </a:cubicBezTo>
                  <a:cubicBezTo>
                    <a:pt x="56202" y="71613"/>
                    <a:pt x="56202" y="71583"/>
                    <a:pt x="56233" y="71522"/>
                  </a:cubicBezTo>
                  <a:cubicBezTo>
                    <a:pt x="56263" y="71461"/>
                    <a:pt x="56293" y="71370"/>
                    <a:pt x="56293" y="71309"/>
                  </a:cubicBezTo>
                  <a:cubicBezTo>
                    <a:pt x="56354" y="71127"/>
                    <a:pt x="56415" y="70914"/>
                    <a:pt x="56445" y="70732"/>
                  </a:cubicBezTo>
                  <a:cubicBezTo>
                    <a:pt x="56476" y="70671"/>
                    <a:pt x="56476" y="70610"/>
                    <a:pt x="56506" y="70549"/>
                  </a:cubicBezTo>
                  <a:cubicBezTo>
                    <a:pt x="56506" y="70458"/>
                    <a:pt x="56537" y="70367"/>
                    <a:pt x="56537" y="70276"/>
                  </a:cubicBezTo>
                  <a:cubicBezTo>
                    <a:pt x="56567" y="70154"/>
                    <a:pt x="56597" y="70032"/>
                    <a:pt x="56597" y="69911"/>
                  </a:cubicBezTo>
                  <a:cubicBezTo>
                    <a:pt x="56689" y="69212"/>
                    <a:pt x="56719" y="68513"/>
                    <a:pt x="56658" y="67753"/>
                  </a:cubicBezTo>
                  <a:cubicBezTo>
                    <a:pt x="56597" y="67297"/>
                    <a:pt x="56537" y="66871"/>
                    <a:pt x="56476" y="66476"/>
                  </a:cubicBezTo>
                  <a:cubicBezTo>
                    <a:pt x="56385" y="66172"/>
                    <a:pt x="56324" y="65868"/>
                    <a:pt x="56263" y="65595"/>
                  </a:cubicBezTo>
                  <a:cubicBezTo>
                    <a:pt x="56172" y="65382"/>
                    <a:pt x="56111" y="65169"/>
                    <a:pt x="56050" y="64987"/>
                  </a:cubicBezTo>
                  <a:cubicBezTo>
                    <a:pt x="55868" y="64500"/>
                    <a:pt x="55655" y="64044"/>
                    <a:pt x="55442" y="63680"/>
                  </a:cubicBezTo>
                  <a:cubicBezTo>
                    <a:pt x="54774" y="62525"/>
                    <a:pt x="53923" y="61704"/>
                    <a:pt x="53011" y="61035"/>
                  </a:cubicBezTo>
                  <a:cubicBezTo>
                    <a:pt x="52737" y="60853"/>
                    <a:pt x="52494" y="60671"/>
                    <a:pt x="52220" y="60519"/>
                  </a:cubicBezTo>
                  <a:cubicBezTo>
                    <a:pt x="52220" y="60488"/>
                    <a:pt x="52190" y="60488"/>
                    <a:pt x="52190" y="60488"/>
                  </a:cubicBezTo>
                  <a:cubicBezTo>
                    <a:pt x="51886" y="60306"/>
                    <a:pt x="51582" y="60123"/>
                    <a:pt x="51278" y="59971"/>
                  </a:cubicBezTo>
                  <a:cubicBezTo>
                    <a:pt x="48907" y="58664"/>
                    <a:pt x="46597" y="57874"/>
                    <a:pt x="46232" y="55443"/>
                  </a:cubicBezTo>
                  <a:cubicBezTo>
                    <a:pt x="46141" y="54895"/>
                    <a:pt x="46293" y="54227"/>
                    <a:pt x="46567" y="53467"/>
                  </a:cubicBezTo>
                  <a:cubicBezTo>
                    <a:pt x="46597" y="53406"/>
                    <a:pt x="46597" y="53315"/>
                    <a:pt x="46628" y="53254"/>
                  </a:cubicBezTo>
                  <a:cubicBezTo>
                    <a:pt x="46658" y="53163"/>
                    <a:pt x="46719" y="53072"/>
                    <a:pt x="46749" y="52981"/>
                  </a:cubicBezTo>
                  <a:cubicBezTo>
                    <a:pt x="46871" y="52677"/>
                    <a:pt x="47023" y="52342"/>
                    <a:pt x="47205" y="52008"/>
                  </a:cubicBezTo>
                  <a:cubicBezTo>
                    <a:pt x="47327" y="51795"/>
                    <a:pt x="47448" y="51552"/>
                    <a:pt x="47570" y="51339"/>
                  </a:cubicBezTo>
                  <a:cubicBezTo>
                    <a:pt x="47600" y="51309"/>
                    <a:pt x="47600" y="51278"/>
                    <a:pt x="47631" y="51248"/>
                  </a:cubicBezTo>
                  <a:cubicBezTo>
                    <a:pt x="47752" y="51005"/>
                    <a:pt x="47874" y="50792"/>
                    <a:pt x="48026" y="50549"/>
                  </a:cubicBezTo>
                  <a:cubicBezTo>
                    <a:pt x="48087" y="50458"/>
                    <a:pt x="48147" y="50366"/>
                    <a:pt x="48208" y="50275"/>
                  </a:cubicBezTo>
                  <a:cubicBezTo>
                    <a:pt x="49120" y="48725"/>
                    <a:pt x="50305" y="47053"/>
                    <a:pt x="51521" y="45290"/>
                  </a:cubicBezTo>
                  <a:cubicBezTo>
                    <a:pt x="55290" y="39819"/>
                    <a:pt x="59455" y="33679"/>
                    <a:pt x="57996" y="29971"/>
                  </a:cubicBezTo>
                  <a:cubicBezTo>
                    <a:pt x="57996" y="29971"/>
                    <a:pt x="57996" y="29971"/>
                    <a:pt x="57996" y="29941"/>
                  </a:cubicBezTo>
                  <a:cubicBezTo>
                    <a:pt x="57965" y="29880"/>
                    <a:pt x="57935" y="29789"/>
                    <a:pt x="57904" y="29697"/>
                  </a:cubicBezTo>
                  <a:cubicBezTo>
                    <a:pt x="57844" y="29606"/>
                    <a:pt x="57783" y="29515"/>
                    <a:pt x="57752" y="29424"/>
                  </a:cubicBezTo>
                  <a:cubicBezTo>
                    <a:pt x="56405" y="27126"/>
                    <a:pt x="54783" y="26508"/>
                    <a:pt x="53092" y="26508"/>
                  </a:cubicBezTo>
                  <a:cubicBezTo>
                    <a:pt x="51808" y="26508"/>
                    <a:pt x="50484" y="26865"/>
                    <a:pt x="49211" y="27114"/>
                  </a:cubicBezTo>
                  <a:cubicBezTo>
                    <a:pt x="49059" y="27175"/>
                    <a:pt x="48877" y="27205"/>
                    <a:pt x="48694" y="27235"/>
                  </a:cubicBezTo>
                  <a:cubicBezTo>
                    <a:pt x="48451" y="27266"/>
                    <a:pt x="48178" y="27327"/>
                    <a:pt x="47935" y="27327"/>
                  </a:cubicBezTo>
                  <a:cubicBezTo>
                    <a:pt x="47843" y="27357"/>
                    <a:pt x="47783" y="27357"/>
                    <a:pt x="47691" y="27357"/>
                  </a:cubicBezTo>
                  <a:cubicBezTo>
                    <a:pt x="47600" y="27357"/>
                    <a:pt x="47539" y="27387"/>
                    <a:pt x="47479" y="27387"/>
                  </a:cubicBezTo>
                  <a:lnTo>
                    <a:pt x="47144" y="27387"/>
                  </a:lnTo>
                  <a:cubicBezTo>
                    <a:pt x="46293" y="27387"/>
                    <a:pt x="45473" y="27175"/>
                    <a:pt x="44743" y="26567"/>
                  </a:cubicBezTo>
                  <a:cubicBezTo>
                    <a:pt x="43710" y="25685"/>
                    <a:pt x="43679" y="22889"/>
                    <a:pt x="43710" y="19424"/>
                  </a:cubicBezTo>
                  <a:cubicBezTo>
                    <a:pt x="43710" y="19089"/>
                    <a:pt x="43710" y="18785"/>
                    <a:pt x="43710" y="18451"/>
                  </a:cubicBezTo>
                  <a:cubicBezTo>
                    <a:pt x="43710" y="18360"/>
                    <a:pt x="43710" y="18299"/>
                    <a:pt x="43710" y="18208"/>
                  </a:cubicBezTo>
                  <a:cubicBezTo>
                    <a:pt x="43740" y="16080"/>
                    <a:pt x="43740" y="13770"/>
                    <a:pt x="43497" y="11551"/>
                  </a:cubicBezTo>
                  <a:cubicBezTo>
                    <a:pt x="43357" y="11565"/>
                    <a:pt x="43217" y="11571"/>
                    <a:pt x="43078" y="11571"/>
                  </a:cubicBezTo>
                  <a:cubicBezTo>
                    <a:pt x="42583" y="11571"/>
                    <a:pt x="42100" y="11494"/>
                    <a:pt x="41673" y="11399"/>
                  </a:cubicBezTo>
                  <a:cubicBezTo>
                    <a:pt x="41551" y="11369"/>
                    <a:pt x="41430" y="11339"/>
                    <a:pt x="41339" y="11278"/>
                  </a:cubicBezTo>
                  <a:cubicBezTo>
                    <a:pt x="41004" y="11187"/>
                    <a:pt x="40700" y="11065"/>
                    <a:pt x="40427" y="10913"/>
                  </a:cubicBezTo>
                  <a:cubicBezTo>
                    <a:pt x="39606" y="10548"/>
                    <a:pt x="39089" y="10123"/>
                    <a:pt x="39089" y="10123"/>
                  </a:cubicBezTo>
                  <a:cubicBezTo>
                    <a:pt x="40366" y="10092"/>
                    <a:pt x="41886" y="9028"/>
                    <a:pt x="42950" y="8177"/>
                  </a:cubicBezTo>
                  <a:cubicBezTo>
                    <a:pt x="41834" y="3596"/>
                    <a:pt x="39165" y="0"/>
                    <a:pt x="32895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2"/>
            <p:cNvSpPr/>
            <p:nvPr/>
          </p:nvSpPr>
          <p:spPr>
            <a:xfrm>
              <a:off x="626425" y="3697900"/>
              <a:ext cx="944575" cy="1263725"/>
            </a:xfrm>
            <a:custGeom>
              <a:avLst/>
              <a:gdLst/>
              <a:ahLst/>
              <a:cxnLst/>
              <a:rect l="l" t="t" r="r" b="b"/>
              <a:pathLst>
                <a:path w="37783" h="50549" extrusionOk="0">
                  <a:moveTo>
                    <a:pt x="10797" y="0"/>
                  </a:moveTo>
                  <a:cubicBezTo>
                    <a:pt x="10744" y="0"/>
                    <a:pt x="10692" y="1"/>
                    <a:pt x="10639" y="1"/>
                  </a:cubicBezTo>
                  <a:cubicBezTo>
                    <a:pt x="9757" y="1"/>
                    <a:pt x="8937" y="92"/>
                    <a:pt x="8177" y="275"/>
                  </a:cubicBezTo>
                  <a:cubicBezTo>
                    <a:pt x="5107" y="12281"/>
                    <a:pt x="0" y="43102"/>
                    <a:pt x="25928" y="50549"/>
                  </a:cubicBezTo>
                  <a:cubicBezTo>
                    <a:pt x="25989" y="50458"/>
                    <a:pt x="26049" y="50366"/>
                    <a:pt x="26110" y="50245"/>
                  </a:cubicBezTo>
                  <a:cubicBezTo>
                    <a:pt x="27022" y="48725"/>
                    <a:pt x="28207" y="47053"/>
                    <a:pt x="29423" y="45290"/>
                  </a:cubicBezTo>
                  <a:cubicBezTo>
                    <a:pt x="33375" y="39515"/>
                    <a:pt x="37782" y="33071"/>
                    <a:pt x="35654" y="29424"/>
                  </a:cubicBezTo>
                  <a:cubicBezTo>
                    <a:pt x="34309" y="27130"/>
                    <a:pt x="32688" y="26509"/>
                    <a:pt x="31002" y="26509"/>
                  </a:cubicBezTo>
                  <a:cubicBezTo>
                    <a:pt x="29009" y="26509"/>
                    <a:pt x="26925" y="27378"/>
                    <a:pt x="25103" y="27378"/>
                  </a:cubicBezTo>
                  <a:cubicBezTo>
                    <a:pt x="24219" y="27378"/>
                    <a:pt x="23396" y="27174"/>
                    <a:pt x="22675" y="26567"/>
                  </a:cubicBezTo>
                  <a:cubicBezTo>
                    <a:pt x="20882" y="25047"/>
                    <a:pt x="22067" y="17995"/>
                    <a:pt x="21399" y="11551"/>
                  </a:cubicBezTo>
                  <a:lnTo>
                    <a:pt x="21399" y="11551"/>
                  </a:lnTo>
                  <a:cubicBezTo>
                    <a:pt x="21242" y="11568"/>
                    <a:pt x="21087" y="11576"/>
                    <a:pt x="20932" y="11576"/>
                  </a:cubicBezTo>
                  <a:cubicBezTo>
                    <a:pt x="18814" y="11576"/>
                    <a:pt x="16991" y="10123"/>
                    <a:pt x="16991" y="10123"/>
                  </a:cubicBezTo>
                  <a:cubicBezTo>
                    <a:pt x="18268" y="10092"/>
                    <a:pt x="19818" y="9028"/>
                    <a:pt x="20852" y="8177"/>
                  </a:cubicBezTo>
                  <a:cubicBezTo>
                    <a:pt x="19736" y="3596"/>
                    <a:pt x="17067" y="0"/>
                    <a:pt x="10797" y="0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2"/>
            <p:cNvSpPr/>
            <p:nvPr/>
          </p:nvSpPr>
          <p:spPr>
            <a:xfrm>
              <a:off x="76250" y="5517100"/>
              <a:ext cx="579075" cy="342725"/>
            </a:xfrm>
            <a:custGeom>
              <a:avLst/>
              <a:gdLst/>
              <a:ahLst/>
              <a:cxnLst/>
              <a:rect l="l" t="t" r="r" b="b"/>
              <a:pathLst>
                <a:path w="23163" h="1370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74"/>
                    <a:pt x="62" y="517"/>
                    <a:pt x="62" y="730"/>
                  </a:cubicBezTo>
                  <a:cubicBezTo>
                    <a:pt x="92" y="912"/>
                    <a:pt x="122" y="1094"/>
                    <a:pt x="122" y="1277"/>
                  </a:cubicBezTo>
                  <a:lnTo>
                    <a:pt x="21156" y="13708"/>
                  </a:lnTo>
                  <a:lnTo>
                    <a:pt x="23162" y="137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2"/>
            <p:cNvSpPr/>
            <p:nvPr/>
          </p:nvSpPr>
          <p:spPr>
            <a:xfrm>
              <a:off x="141600" y="3779150"/>
              <a:ext cx="1382275" cy="2080675"/>
            </a:xfrm>
            <a:custGeom>
              <a:avLst/>
              <a:gdLst/>
              <a:ahLst/>
              <a:cxnLst/>
              <a:rect l="l" t="t" r="r" b="b"/>
              <a:pathLst>
                <a:path w="55291" h="83227" extrusionOk="0">
                  <a:moveTo>
                    <a:pt x="30550" y="0"/>
                  </a:moveTo>
                  <a:cubicBezTo>
                    <a:pt x="30301" y="0"/>
                    <a:pt x="30090" y="177"/>
                    <a:pt x="30062" y="459"/>
                  </a:cubicBezTo>
                  <a:cubicBezTo>
                    <a:pt x="30032" y="550"/>
                    <a:pt x="29576" y="5019"/>
                    <a:pt x="28998" y="12070"/>
                  </a:cubicBezTo>
                  <a:lnTo>
                    <a:pt x="25381" y="9152"/>
                  </a:lnTo>
                  <a:lnTo>
                    <a:pt x="20183" y="4927"/>
                  </a:lnTo>
                  <a:cubicBezTo>
                    <a:pt x="20123" y="5110"/>
                    <a:pt x="20062" y="5262"/>
                    <a:pt x="20001" y="5444"/>
                  </a:cubicBezTo>
                  <a:cubicBezTo>
                    <a:pt x="19971" y="5627"/>
                    <a:pt x="19910" y="5809"/>
                    <a:pt x="19849" y="5991"/>
                  </a:cubicBezTo>
                  <a:lnTo>
                    <a:pt x="25260" y="10368"/>
                  </a:lnTo>
                  <a:lnTo>
                    <a:pt x="28907" y="13317"/>
                  </a:lnTo>
                  <a:cubicBezTo>
                    <a:pt x="28694" y="15991"/>
                    <a:pt x="28482" y="18970"/>
                    <a:pt x="28269" y="22223"/>
                  </a:cubicBezTo>
                  <a:lnTo>
                    <a:pt x="25138" y="20004"/>
                  </a:lnTo>
                  <a:lnTo>
                    <a:pt x="18633" y="15384"/>
                  </a:lnTo>
                  <a:cubicBezTo>
                    <a:pt x="18633" y="15779"/>
                    <a:pt x="18603" y="16174"/>
                    <a:pt x="18603" y="16569"/>
                  </a:cubicBezTo>
                  <a:lnTo>
                    <a:pt x="18603" y="16599"/>
                  </a:lnTo>
                  <a:lnTo>
                    <a:pt x="25260" y="21311"/>
                  </a:lnTo>
                  <a:lnTo>
                    <a:pt x="28208" y="23408"/>
                  </a:lnTo>
                  <a:cubicBezTo>
                    <a:pt x="28026" y="26083"/>
                    <a:pt x="27874" y="28879"/>
                    <a:pt x="27722" y="31797"/>
                  </a:cubicBezTo>
                  <a:cubicBezTo>
                    <a:pt x="27661" y="33165"/>
                    <a:pt x="27570" y="34563"/>
                    <a:pt x="27509" y="35961"/>
                  </a:cubicBezTo>
                  <a:lnTo>
                    <a:pt x="18603" y="29882"/>
                  </a:lnTo>
                  <a:cubicBezTo>
                    <a:pt x="18573" y="30095"/>
                    <a:pt x="18573" y="30308"/>
                    <a:pt x="18542" y="30490"/>
                  </a:cubicBezTo>
                  <a:cubicBezTo>
                    <a:pt x="18512" y="30672"/>
                    <a:pt x="18481" y="30855"/>
                    <a:pt x="18451" y="31007"/>
                  </a:cubicBezTo>
                  <a:lnTo>
                    <a:pt x="27478" y="37177"/>
                  </a:lnTo>
                  <a:cubicBezTo>
                    <a:pt x="27357" y="40247"/>
                    <a:pt x="27235" y="43408"/>
                    <a:pt x="27175" y="46600"/>
                  </a:cubicBezTo>
                  <a:cubicBezTo>
                    <a:pt x="27144" y="47542"/>
                    <a:pt x="27114" y="48454"/>
                    <a:pt x="27114" y="49366"/>
                  </a:cubicBezTo>
                  <a:lnTo>
                    <a:pt x="7600" y="38271"/>
                  </a:lnTo>
                  <a:cubicBezTo>
                    <a:pt x="7387" y="38515"/>
                    <a:pt x="7174" y="38788"/>
                    <a:pt x="7022" y="39092"/>
                  </a:cubicBezTo>
                  <a:lnTo>
                    <a:pt x="27083" y="50551"/>
                  </a:lnTo>
                  <a:cubicBezTo>
                    <a:pt x="27023" y="54685"/>
                    <a:pt x="27023" y="58606"/>
                    <a:pt x="27083" y="62314"/>
                  </a:cubicBezTo>
                  <a:lnTo>
                    <a:pt x="27083" y="62314"/>
                  </a:lnTo>
                  <a:lnTo>
                    <a:pt x="7205" y="52557"/>
                  </a:lnTo>
                  <a:lnTo>
                    <a:pt x="7205" y="52557"/>
                  </a:lnTo>
                  <a:cubicBezTo>
                    <a:pt x="7235" y="52800"/>
                    <a:pt x="7265" y="53013"/>
                    <a:pt x="7296" y="53226"/>
                  </a:cubicBezTo>
                  <a:cubicBezTo>
                    <a:pt x="7296" y="53378"/>
                    <a:pt x="7296" y="53560"/>
                    <a:pt x="7326" y="53712"/>
                  </a:cubicBezTo>
                  <a:lnTo>
                    <a:pt x="7326" y="53743"/>
                  </a:lnTo>
                  <a:lnTo>
                    <a:pt x="27114" y="63439"/>
                  </a:lnTo>
                  <a:cubicBezTo>
                    <a:pt x="27175" y="67208"/>
                    <a:pt x="27326" y="70734"/>
                    <a:pt x="27539" y="74017"/>
                  </a:cubicBezTo>
                  <a:lnTo>
                    <a:pt x="882" y="60855"/>
                  </a:lnTo>
                  <a:cubicBezTo>
                    <a:pt x="821" y="60916"/>
                    <a:pt x="730" y="60977"/>
                    <a:pt x="669" y="61038"/>
                  </a:cubicBezTo>
                  <a:cubicBezTo>
                    <a:pt x="426" y="61190"/>
                    <a:pt x="214" y="61372"/>
                    <a:pt x="1" y="61554"/>
                  </a:cubicBezTo>
                  <a:lnTo>
                    <a:pt x="27600" y="75202"/>
                  </a:lnTo>
                  <a:cubicBezTo>
                    <a:pt x="27782" y="78059"/>
                    <a:pt x="28026" y="80734"/>
                    <a:pt x="28330" y="83226"/>
                  </a:cubicBezTo>
                  <a:lnTo>
                    <a:pt x="29393" y="83226"/>
                  </a:lnTo>
                  <a:cubicBezTo>
                    <a:pt x="29089" y="80643"/>
                    <a:pt x="28846" y="77907"/>
                    <a:pt x="28664" y="75080"/>
                  </a:cubicBezTo>
                  <a:lnTo>
                    <a:pt x="49515" y="57269"/>
                  </a:lnTo>
                  <a:cubicBezTo>
                    <a:pt x="49515" y="57238"/>
                    <a:pt x="49515" y="57238"/>
                    <a:pt x="49485" y="57238"/>
                  </a:cubicBezTo>
                  <a:cubicBezTo>
                    <a:pt x="49181" y="57056"/>
                    <a:pt x="48877" y="56873"/>
                    <a:pt x="48573" y="56721"/>
                  </a:cubicBezTo>
                  <a:lnTo>
                    <a:pt x="28573" y="73804"/>
                  </a:lnTo>
                  <a:cubicBezTo>
                    <a:pt x="28360" y="70399"/>
                    <a:pt x="28238" y="66874"/>
                    <a:pt x="28147" y="63287"/>
                  </a:cubicBezTo>
                  <a:lnTo>
                    <a:pt x="43862" y="50217"/>
                  </a:lnTo>
                  <a:cubicBezTo>
                    <a:pt x="43892" y="50156"/>
                    <a:pt x="43892" y="50065"/>
                    <a:pt x="43923" y="50004"/>
                  </a:cubicBezTo>
                  <a:cubicBezTo>
                    <a:pt x="43983" y="49913"/>
                    <a:pt x="44014" y="49822"/>
                    <a:pt x="44044" y="49731"/>
                  </a:cubicBezTo>
                  <a:cubicBezTo>
                    <a:pt x="44166" y="49427"/>
                    <a:pt x="44318" y="49092"/>
                    <a:pt x="44500" y="48758"/>
                  </a:cubicBezTo>
                  <a:cubicBezTo>
                    <a:pt x="44622" y="48545"/>
                    <a:pt x="44743" y="48302"/>
                    <a:pt x="44865" y="48089"/>
                  </a:cubicBezTo>
                  <a:cubicBezTo>
                    <a:pt x="44895" y="48059"/>
                    <a:pt x="44895" y="48028"/>
                    <a:pt x="44926" y="47998"/>
                  </a:cubicBezTo>
                  <a:lnTo>
                    <a:pt x="44926" y="47998"/>
                  </a:lnTo>
                  <a:lnTo>
                    <a:pt x="28147" y="61950"/>
                  </a:lnTo>
                  <a:cubicBezTo>
                    <a:pt x="28086" y="58150"/>
                    <a:pt x="28086" y="54290"/>
                    <a:pt x="28147" y="50460"/>
                  </a:cubicBezTo>
                  <a:lnTo>
                    <a:pt x="36506" y="43135"/>
                  </a:lnTo>
                  <a:lnTo>
                    <a:pt x="55291" y="26721"/>
                  </a:lnTo>
                  <a:cubicBezTo>
                    <a:pt x="55230" y="26539"/>
                    <a:pt x="55139" y="26326"/>
                    <a:pt x="55047" y="26174"/>
                  </a:cubicBezTo>
                  <a:cubicBezTo>
                    <a:pt x="54956" y="26022"/>
                    <a:pt x="54895" y="25900"/>
                    <a:pt x="54804" y="25779"/>
                  </a:cubicBezTo>
                  <a:lnTo>
                    <a:pt x="35655" y="42527"/>
                  </a:lnTo>
                  <a:lnTo>
                    <a:pt x="28178" y="49062"/>
                  </a:lnTo>
                  <a:cubicBezTo>
                    <a:pt x="28238" y="45050"/>
                    <a:pt x="28360" y="41037"/>
                    <a:pt x="28512" y="37177"/>
                  </a:cubicBezTo>
                  <a:lnTo>
                    <a:pt x="29910" y="36144"/>
                  </a:lnTo>
                  <a:lnTo>
                    <a:pt x="46506" y="23864"/>
                  </a:lnTo>
                  <a:lnTo>
                    <a:pt x="46506" y="23864"/>
                  </a:lnTo>
                  <a:cubicBezTo>
                    <a:pt x="46354" y="23925"/>
                    <a:pt x="46172" y="23955"/>
                    <a:pt x="45989" y="23985"/>
                  </a:cubicBezTo>
                  <a:cubicBezTo>
                    <a:pt x="45746" y="24016"/>
                    <a:pt x="45473" y="24046"/>
                    <a:pt x="45230" y="24077"/>
                  </a:cubicBezTo>
                  <a:cubicBezTo>
                    <a:pt x="45138" y="24107"/>
                    <a:pt x="45078" y="24107"/>
                    <a:pt x="44986" y="24107"/>
                  </a:cubicBezTo>
                  <a:cubicBezTo>
                    <a:pt x="44895" y="24107"/>
                    <a:pt x="44834" y="24107"/>
                    <a:pt x="44774" y="24137"/>
                  </a:cubicBezTo>
                  <a:lnTo>
                    <a:pt x="44439" y="24137"/>
                  </a:lnTo>
                  <a:lnTo>
                    <a:pt x="29393" y="35262"/>
                  </a:lnTo>
                  <a:lnTo>
                    <a:pt x="28573" y="35840"/>
                  </a:lnTo>
                  <a:cubicBezTo>
                    <a:pt x="28603" y="35201"/>
                    <a:pt x="28633" y="34533"/>
                    <a:pt x="28664" y="33894"/>
                  </a:cubicBezTo>
                  <a:cubicBezTo>
                    <a:pt x="28846" y="30247"/>
                    <a:pt x="29029" y="26721"/>
                    <a:pt x="29241" y="23438"/>
                  </a:cubicBezTo>
                  <a:lnTo>
                    <a:pt x="41005" y="16174"/>
                  </a:lnTo>
                  <a:cubicBezTo>
                    <a:pt x="41005" y="15839"/>
                    <a:pt x="41005" y="15535"/>
                    <a:pt x="41005" y="15201"/>
                  </a:cubicBezTo>
                  <a:cubicBezTo>
                    <a:pt x="41005" y="15110"/>
                    <a:pt x="41005" y="15049"/>
                    <a:pt x="41005" y="14958"/>
                  </a:cubicBezTo>
                  <a:lnTo>
                    <a:pt x="29302" y="22192"/>
                  </a:lnTo>
                  <a:cubicBezTo>
                    <a:pt x="29515" y="19001"/>
                    <a:pt x="29728" y="16022"/>
                    <a:pt x="29941" y="13408"/>
                  </a:cubicBezTo>
                  <a:lnTo>
                    <a:pt x="38968" y="8149"/>
                  </a:lnTo>
                  <a:cubicBezTo>
                    <a:pt x="38846" y="8119"/>
                    <a:pt x="38755" y="8089"/>
                    <a:pt x="38634" y="8028"/>
                  </a:cubicBezTo>
                  <a:cubicBezTo>
                    <a:pt x="38299" y="7937"/>
                    <a:pt x="37995" y="7815"/>
                    <a:pt x="37722" y="7663"/>
                  </a:cubicBezTo>
                  <a:lnTo>
                    <a:pt x="30032" y="12162"/>
                  </a:lnTo>
                  <a:cubicBezTo>
                    <a:pt x="30579" y="5201"/>
                    <a:pt x="31035" y="763"/>
                    <a:pt x="31065" y="550"/>
                  </a:cubicBezTo>
                  <a:cubicBezTo>
                    <a:pt x="31096" y="277"/>
                    <a:pt x="30883" y="34"/>
                    <a:pt x="30609" y="3"/>
                  </a:cubicBezTo>
                  <a:cubicBezTo>
                    <a:pt x="30589" y="1"/>
                    <a:pt x="30570" y="0"/>
                    <a:pt x="30550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2"/>
            <p:cNvSpPr/>
            <p:nvPr/>
          </p:nvSpPr>
          <p:spPr>
            <a:xfrm>
              <a:off x="1032200" y="5445650"/>
              <a:ext cx="456725" cy="414175"/>
            </a:xfrm>
            <a:custGeom>
              <a:avLst/>
              <a:gdLst/>
              <a:ahLst/>
              <a:cxnLst/>
              <a:rect l="l" t="t" r="r" b="b"/>
              <a:pathLst>
                <a:path w="18269" h="16567" extrusionOk="0">
                  <a:moveTo>
                    <a:pt x="18268" y="1"/>
                  </a:moveTo>
                  <a:lnTo>
                    <a:pt x="1" y="16566"/>
                  </a:lnTo>
                  <a:lnTo>
                    <a:pt x="1520" y="16566"/>
                  </a:lnTo>
                  <a:lnTo>
                    <a:pt x="17843" y="1764"/>
                  </a:lnTo>
                  <a:cubicBezTo>
                    <a:pt x="17873" y="1703"/>
                    <a:pt x="17873" y="1673"/>
                    <a:pt x="17904" y="1612"/>
                  </a:cubicBezTo>
                  <a:cubicBezTo>
                    <a:pt x="17934" y="1551"/>
                    <a:pt x="17964" y="1460"/>
                    <a:pt x="17964" y="1399"/>
                  </a:cubicBezTo>
                  <a:cubicBezTo>
                    <a:pt x="18025" y="1217"/>
                    <a:pt x="18086" y="1004"/>
                    <a:pt x="18116" y="822"/>
                  </a:cubicBezTo>
                  <a:cubicBezTo>
                    <a:pt x="18147" y="761"/>
                    <a:pt x="18147" y="700"/>
                    <a:pt x="18177" y="639"/>
                  </a:cubicBezTo>
                  <a:cubicBezTo>
                    <a:pt x="18177" y="548"/>
                    <a:pt x="18208" y="457"/>
                    <a:pt x="18208" y="366"/>
                  </a:cubicBezTo>
                  <a:cubicBezTo>
                    <a:pt x="18238" y="244"/>
                    <a:pt x="18268" y="122"/>
                    <a:pt x="18268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8" name="Google Shape;3278;p52"/>
          <p:cNvGrpSpPr/>
          <p:nvPr/>
        </p:nvGrpSpPr>
        <p:grpSpPr>
          <a:xfrm rot="899981" flipH="1">
            <a:off x="3758336" y="4293697"/>
            <a:ext cx="1972226" cy="1713083"/>
            <a:chOff x="2117325" y="3825425"/>
            <a:chExt cx="2133050" cy="1852775"/>
          </a:xfrm>
        </p:grpSpPr>
        <p:sp>
          <p:nvSpPr>
            <p:cNvPr id="3279" name="Google Shape;3279;p52"/>
            <p:cNvSpPr/>
            <p:nvPr/>
          </p:nvSpPr>
          <p:spPr>
            <a:xfrm>
              <a:off x="2195600" y="3832350"/>
              <a:ext cx="2054775" cy="1845850"/>
            </a:xfrm>
            <a:custGeom>
              <a:avLst/>
              <a:gdLst/>
              <a:ahLst/>
              <a:cxnLst/>
              <a:rect l="l" t="t" r="r" b="b"/>
              <a:pathLst>
                <a:path w="82191" h="73834" extrusionOk="0">
                  <a:moveTo>
                    <a:pt x="27564" y="12670"/>
                  </a:moveTo>
                  <a:cubicBezTo>
                    <a:pt x="28048" y="12670"/>
                    <a:pt x="28513" y="12791"/>
                    <a:pt x="28937" y="13043"/>
                  </a:cubicBezTo>
                  <a:cubicBezTo>
                    <a:pt x="30670" y="14015"/>
                    <a:pt x="30943" y="16812"/>
                    <a:pt x="29515" y="19243"/>
                  </a:cubicBezTo>
                  <a:cubicBezTo>
                    <a:pt x="29059" y="20034"/>
                    <a:pt x="28512" y="20672"/>
                    <a:pt x="27873" y="21158"/>
                  </a:cubicBezTo>
                  <a:cubicBezTo>
                    <a:pt x="27448" y="21523"/>
                    <a:pt x="26961" y="21797"/>
                    <a:pt x="26505" y="21949"/>
                  </a:cubicBezTo>
                  <a:cubicBezTo>
                    <a:pt x="26061" y="22121"/>
                    <a:pt x="25616" y="22212"/>
                    <a:pt x="25190" y="22212"/>
                  </a:cubicBezTo>
                  <a:cubicBezTo>
                    <a:pt x="24714" y="22212"/>
                    <a:pt x="24262" y="22098"/>
                    <a:pt x="23861" y="21857"/>
                  </a:cubicBezTo>
                  <a:cubicBezTo>
                    <a:pt x="23739" y="21797"/>
                    <a:pt x="23618" y="21705"/>
                    <a:pt x="23527" y="21645"/>
                  </a:cubicBezTo>
                  <a:cubicBezTo>
                    <a:pt x="22098" y="20490"/>
                    <a:pt x="21946" y="17906"/>
                    <a:pt x="23253" y="15626"/>
                  </a:cubicBezTo>
                  <a:cubicBezTo>
                    <a:pt x="24013" y="14350"/>
                    <a:pt x="25077" y="13407"/>
                    <a:pt x="26171" y="12982"/>
                  </a:cubicBezTo>
                  <a:cubicBezTo>
                    <a:pt x="26641" y="12776"/>
                    <a:pt x="27111" y="12670"/>
                    <a:pt x="27564" y="12670"/>
                  </a:cubicBezTo>
                  <a:close/>
                  <a:moveTo>
                    <a:pt x="42569" y="0"/>
                  </a:moveTo>
                  <a:cubicBezTo>
                    <a:pt x="39084" y="0"/>
                    <a:pt x="35828" y="876"/>
                    <a:pt x="32828" y="2435"/>
                  </a:cubicBezTo>
                  <a:cubicBezTo>
                    <a:pt x="32007" y="2891"/>
                    <a:pt x="31156" y="3377"/>
                    <a:pt x="30366" y="3924"/>
                  </a:cubicBezTo>
                  <a:cubicBezTo>
                    <a:pt x="29910" y="4228"/>
                    <a:pt x="29484" y="4532"/>
                    <a:pt x="29089" y="4866"/>
                  </a:cubicBezTo>
                  <a:cubicBezTo>
                    <a:pt x="26262" y="7024"/>
                    <a:pt x="23709" y="9790"/>
                    <a:pt x="21338" y="12982"/>
                  </a:cubicBezTo>
                  <a:cubicBezTo>
                    <a:pt x="21034" y="13407"/>
                    <a:pt x="20700" y="13863"/>
                    <a:pt x="20396" y="14289"/>
                  </a:cubicBezTo>
                  <a:cubicBezTo>
                    <a:pt x="18025" y="17724"/>
                    <a:pt x="15897" y="21553"/>
                    <a:pt x="13982" y="25626"/>
                  </a:cubicBezTo>
                  <a:cubicBezTo>
                    <a:pt x="13739" y="26143"/>
                    <a:pt x="13496" y="26690"/>
                    <a:pt x="13253" y="27207"/>
                  </a:cubicBezTo>
                  <a:cubicBezTo>
                    <a:pt x="11399" y="31371"/>
                    <a:pt x="9727" y="35687"/>
                    <a:pt x="8298" y="40004"/>
                  </a:cubicBezTo>
                  <a:cubicBezTo>
                    <a:pt x="8086" y="40581"/>
                    <a:pt x="7903" y="41159"/>
                    <a:pt x="7721" y="41736"/>
                  </a:cubicBezTo>
                  <a:cubicBezTo>
                    <a:pt x="6323" y="46052"/>
                    <a:pt x="5107" y="50338"/>
                    <a:pt x="4104" y="54350"/>
                  </a:cubicBezTo>
                  <a:cubicBezTo>
                    <a:pt x="3952" y="54989"/>
                    <a:pt x="3769" y="55627"/>
                    <a:pt x="3617" y="56235"/>
                  </a:cubicBezTo>
                  <a:cubicBezTo>
                    <a:pt x="2341" y="61493"/>
                    <a:pt x="1368" y="66235"/>
                    <a:pt x="669" y="69974"/>
                  </a:cubicBezTo>
                  <a:cubicBezTo>
                    <a:pt x="578" y="70612"/>
                    <a:pt x="456" y="71250"/>
                    <a:pt x="365" y="71828"/>
                  </a:cubicBezTo>
                  <a:cubicBezTo>
                    <a:pt x="213" y="72557"/>
                    <a:pt x="92" y="73226"/>
                    <a:pt x="0" y="73834"/>
                  </a:cubicBezTo>
                  <a:lnTo>
                    <a:pt x="37934" y="73834"/>
                  </a:lnTo>
                  <a:cubicBezTo>
                    <a:pt x="49454" y="59274"/>
                    <a:pt x="82190" y="13559"/>
                    <a:pt x="51217" y="1705"/>
                  </a:cubicBezTo>
                  <a:cubicBezTo>
                    <a:pt x="48299" y="611"/>
                    <a:pt x="45533" y="64"/>
                    <a:pt x="42919" y="3"/>
                  </a:cubicBezTo>
                  <a:cubicBezTo>
                    <a:pt x="42802" y="1"/>
                    <a:pt x="42685" y="0"/>
                    <a:pt x="42569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2"/>
            <p:cNvSpPr/>
            <p:nvPr/>
          </p:nvSpPr>
          <p:spPr>
            <a:xfrm>
              <a:off x="2117325" y="3825425"/>
              <a:ext cx="1605675" cy="1852775"/>
            </a:xfrm>
            <a:custGeom>
              <a:avLst/>
              <a:gdLst/>
              <a:ahLst/>
              <a:cxnLst/>
              <a:rect l="l" t="t" r="r" b="b"/>
              <a:pathLst>
                <a:path w="64227" h="74111" extrusionOk="0">
                  <a:moveTo>
                    <a:pt x="27615" y="12672"/>
                  </a:moveTo>
                  <a:cubicBezTo>
                    <a:pt x="28095" y="12672"/>
                    <a:pt x="28555" y="12783"/>
                    <a:pt x="28968" y="13016"/>
                  </a:cubicBezTo>
                  <a:cubicBezTo>
                    <a:pt x="29089" y="13107"/>
                    <a:pt x="29180" y="13168"/>
                    <a:pt x="29302" y="13259"/>
                  </a:cubicBezTo>
                  <a:cubicBezTo>
                    <a:pt x="30731" y="14384"/>
                    <a:pt x="30883" y="16967"/>
                    <a:pt x="29576" y="19247"/>
                  </a:cubicBezTo>
                  <a:cubicBezTo>
                    <a:pt x="29515" y="19308"/>
                    <a:pt x="29484" y="19399"/>
                    <a:pt x="29424" y="19460"/>
                  </a:cubicBezTo>
                  <a:cubicBezTo>
                    <a:pt x="29120" y="19946"/>
                    <a:pt x="28785" y="20372"/>
                    <a:pt x="28421" y="20736"/>
                  </a:cubicBezTo>
                  <a:cubicBezTo>
                    <a:pt x="27873" y="21253"/>
                    <a:pt x="27296" y="21648"/>
                    <a:pt x="26658" y="21922"/>
                  </a:cubicBezTo>
                  <a:cubicBezTo>
                    <a:pt x="26196" y="22109"/>
                    <a:pt x="25735" y="22208"/>
                    <a:pt x="25290" y="22208"/>
                  </a:cubicBezTo>
                  <a:cubicBezTo>
                    <a:pt x="24797" y="22208"/>
                    <a:pt x="24323" y="22086"/>
                    <a:pt x="23892" y="21830"/>
                  </a:cubicBezTo>
                  <a:cubicBezTo>
                    <a:pt x="22159" y="20858"/>
                    <a:pt x="21885" y="18061"/>
                    <a:pt x="23314" y="15630"/>
                  </a:cubicBezTo>
                  <a:cubicBezTo>
                    <a:pt x="23436" y="15387"/>
                    <a:pt x="23618" y="15113"/>
                    <a:pt x="23800" y="14900"/>
                  </a:cubicBezTo>
                  <a:cubicBezTo>
                    <a:pt x="23952" y="14688"/>
                    <a:pt x="24135" y="14475"/>
                    <a:pt x="24317" y="14292"/>
                  </a:cubicBezTo>
                  <a:cubicBezTo>
                    <a:pt x="24317" y="14292"/>
                    <a:pt x="24317" y="14262"/>
                    <a:pt x="24317" y="14262"/>
                  </a:cubicBezTo>
                  <a:cubicBezTo>
                    <a:pt x="24408" y="14171"/>
                    <a:pt x="24500" y="14080"/>
                    <a:pt x="24591" y="14019"/>
                  </a:cubicBezTo>
                  <a:cubicBezTo>
                    <a:pt x="24682" y="13928"/>
                    <a:pt x="24773" y="13836"/>
                    <a:pt x="24895" y="13776"/>
                  </a:cubicBezTo>
                  <a:cubicBezTo>
                    <a:pt x="25747" y="13062"/>
                    <a:pt x="26715" y="12672"/>
                    <a:pt x="27615" y="12672"/>
                  </a:cubicBezTo>
                  <a:close/>
                  <a:moveTo>
                    <a:pt x="42689" y="1"/>
                  </a:moveTo>
                  <a:cubicBezTo>
                    <a:pt x="42532" y="1"/>
                    <a:pt x="42376" y="3"/>
                    <a:pt x="42220" y="6"/>
                  </a:cubicBezTo>
                  <a:lnTo>
                    <a:pt x="41764" y="6"/>
                  </a:lnTo>
                  <a:cubicBezTo>
                    <a:pt x="41612" y="37"/>
                    <a:pt x="41491" y="37"/>
                    <a:pt x="41369" y="37"/>
                  </a:cubicBezTo>
                  <a:cubicBezTo>
                    <a:pt x="41217" y="37"/>
                    <a:pt x="41096" y="67"/>
                    <a:pt x="40944" y="67"/>
                  </a:cubicBezTo>
                  <a:cubicBezTo>
                    <a:pt x="40670" y="98"/>
                    <a:pt x="40427" y="128"/>
                    <a:pt x="40153" y="158"/>
                  </a:cubicBezTo>
                  <a:cubicBezTo>
                    <a:pt x="39758" y="189"/>
                    <a:pt x="39363" y="250"/>
                    <a:pt x="38968" y="341"/>
                  </a:cubicBezTo>
                  <a:lnTo>
                    <a:pt x="38937" y="341"/>
                  </a:lnTo>
                  <a:cubicBezTo>
                    <a:pt x="38846" y="341"/>
                    <a:pt x="38725" y="371"/>
                    <a:pt x="38603" y="402"/>
                  </a:cubicBezTo>
                  <a:cubicBezTo>
                    <a:pt x="38451" y="432"/>
                    <a:pt x="38330" y="462"/>
                    <a:pt x="38178" y="493"/>
                  </a:cubicBezTo>
                  <a:cubicBezTo>
                    <a:pt x="38056" y="523"/>
                    <a:pt x="37934" y="554"/>
                    <a:pt x="37782" y="584"/>
                  </a:cubicBezTo>
                  <a:cubicBezTo>
                    <a:pt x="37539" y="645"/>
                    <a:pt x="37266" y="706"/>
                    <a:pt x="37023" y="766"/>
                  </a:cubicBezTo>
                  <a:cubicBezTo>
                    <a:pt x="36779" y="858"/>
                    <a:pt x="36536" y="918"/>
                    <a:pt x="36293" y="1010"/>
                  </a:cubicBezTo>
                  <a:lnTo>
                    <a:pt x="36263" y="1010"/>
                  </a:lnTo>
                  <a:cubicBezTo>
                    <a:pt x="34986" y="1435"/>
                    <a:pt x="33740" y="1982"/>
                    <a:pt x="32524" y="2651"/>
                  </a:cubicBezTo>
                  <a:cubicBezTo>
                    <a:pt x="32281" y="2772"/>
                    <a:pt x="32068" y="2894"/>
                    <a:pt x="31825" y="3016"/>
                  </a:cubicBezTo>
                  <a:cubicBezTo>
                    <a:pt x="28117" y="5204"/>
                    <a:pt x="24773" y="8456"/>
                    <a:pt x="21794" y="12408"/>
                  </a:cubicBezTo>
                  <a:cubicBezTo>
                    <a:pt x="19332" y="15660"/>
                    <a:pt x="17113" y="19399"/>
                    <a:pt x="15138" y="23381"/>
                  </a:cubicBezTo>
                  <a:cubicBezTo>
                    <a:pt x="12828" y="27940"/>
                    <a:pt x="10852" y="32834"/>
                    <a:pt x="9119" y="37758"/>
                  </a:cubicBezTo>
                  <a:cubicBezTo>
                    <a:pt x="8937" y="38214"/>
                    <a:pt x="8785" y="38700"/>
                    <a:pt x="8633" y="39156"/>
                  </a:cubicBezTo>
                  <a:cubicBezTo>
                    <a:pt x="8603" y="39247"/>
                    <a:pt x="8572" y="39338"/>
                    <a:pt x="8542" y="39430"/>
                  </a:cubicBezTo>
                  <a:cubicBezTo>
                    <a:pt x="7113" y="43594"/>
                    <a:pt x="5897" y="47728"/>
                    <a:pt x="4833" y="51679"/>
                  </a:cubicBezTo>
                  <a:cubicBezTo>
                    <a:pt x="4682" y="52317"/>
                    <a:pt x="4499" y="52925"/>
                    <a:pt x="4347" y="53563"/>
                  </a:cubicBezTo>
                  <a:cubicBezTo>
                    <a:pt x="2979" y="58822"/>
                    <a:pt x="1946" y="63716"/>
                    <a:pt x="1156" y="67697"/>
                  </a:cubicBezTo>
                  <a:cubicBezTo>
                    <a:pt x="1125" y="67849"/>
                    <a:pt x="1095" y="68032"/>
                    <a:pt x="1064" y="68184"/>
                  </a:cubicBezTo>
                  <a:cubicBezTo>
                    <a:pt x="973" y="68640"/>
                    <a:pt x="882" y="69096"/>
                    <a:pt x="791" y="69521"/>
                  </a:cubicBezTo>
                  <a:cubicBezTo>
                    <a:pt x="487" y="71284"/>
                    <a:pt x="213" y="72834"/>
                    <a:pt x="1" y="74111"/>
                  </a:cubicBezTo>
                  <a:lnTo>
                    <a:pt x="37752" y="74111"/>
                  </a:lnTo>
                  <a:cubicBezTo>
                    <a:pt x="38451" y="73260"/>
                    <a:pt x="39211" y="72257"/>
                    <a:pt x="40062" y="71163"/>
                  </a:cubicBezTo>
                  <a:cubicBezTo>
                    <a:pt x="40457" y="70646"/>
                    <a:pt x="40852" y="70129"/>
                    <a:pt x="41278" y="69552"/>
                  </a:cubicBezTo>
                  <a:cubicBezTo>
                    <a:pt x="43710" y="66299"/>
                    <a:pt x="46536" y="62317"/>
                    <a:pt x="49363" y="57910"/>
                  </a:cubicBezTo>
                  <a:cubicBezTo>
                    <a:pt x="49728" y="57363"/>
                    <a:pt x="50062" y="56846"/>
                    <a:pt x="50397" y="56299"/>
                  </a:cubicBezTo>
                  <a:cubicBezTo>
                    <a:pt x="50640" y="55904"/>
                    <a:pt x="50883" y="55539"/>
                    <a:pt x="51126" y="55144"/>
                  </a:cubicBezTo>
                  <a:cubicBezTo>
                    <a:pt x="51552" y="54445"/>
                    <a:pt x="51977" y="53746"/>
                    <a:pt x="52403" y="53047"/>
                  </a:cubicBezTo>
                  <a:cubicBezTo>
                    <a:pt x="52494" y="52864"/>
                    <a:pt x="52616" y="52682"/>
                    <a:pt x="52707" y="52500"/>
                  </a:cubicBezTo>
                  <a:cubicBezTo>
                    <a:pt x="53406" y="51345"/>
                    <a:pt x="54075" y="50129"/>
                    <a:pt x="54743" y="48913"/>
                  </a:cubicBezTo>
                  <a:cubicBezTo>
                    <a:pt x="54865" y="48731"/>
                    <a:pt x="54956" y="48518"/>
                    <a:pt x="55078" y="48335"/>
                  </a:cubicBezTo>
                  <a:cubicBezTo>
                    <a:pt x="55108" y="48275"/>
                    <a:pt x="55138" y="48244"/>
                    <a:pt x="55169" y="48183"/>
                  </a:cubicBezTo>
                  <a:cubicBezTo>
                    <a:pt x="55351" y="47819"/>
                    <a:pt x="55534" y="47484"/>
                    <a:pt x="55716" y="47120"/>
                  </a:cubicBezTo>
                  <a:cubicBezTo>
                    <a:pt x="55898" y="46785"/>
                    <a:pt x="56081" y="46451"/>
                    <a:pt x="56233" y="46147"/>
                  </a:cubicBezTo>
                  <a:cubicBezTo>
                    <a:pt x="56263" y="46086"/>
                    <a:pt x="56293" y="46025"/>
                    <a:pt x="56324" y="45965"/>
                  </a:cubicBezTo>
                  <a:cubicBezTo>
                    <a:pt x="56445" y="45721"/>
                    <a:pt x="56597" y="45478"/>
                    <a:pt x="56719" y="45235"/>
                  </a:cubicBezTo>
                  <a:cubicBezTo>
                    <a:pt x="56810" y="45053"/>
                    <a:pt x="56901" y="44870"/>
                    <a:pt x="56962" y="44718"/>
                  </a:cubicBezTo>
                  <a:lnTo>
                    <a:pt x="57053" y="44566"/>
                  </a:lnTo>
                  <a:cubicBezTo>
                    <a:pt x="57236" y="44202"/>
                    <a:pt x="57418" y="43837"/>
                    <a:pt x="57570" y="43472"/>
                  </a:cubicBezTo>
                  <a:cubicBezTo>
                    <a:pt x="57722" y="43199"/>
                    <a:pt x="57844" y="42925"/>
                    <a:pt x="57996" y="42621"/>
                  </a:cubicBezTo>
                  <a:cubicBezTo>
                    <a:pt x="58148" y="42317"/>
                    <a:pt x="58300" y="41983"/>
                    <a:pt x="58452" y="41679"/>
                  </a:cubicBezTo>
                  <a:cubicBezTo>
                    <a:pt x="58573" y="41405"/>
                    <a:pt x="58695" y="41162"/>
                    <a:pt x="58786" y="40889"/>
                  </a:cubicBezTo>
                  <a:cubicBezTo>
                    <a:pt x="58938" y="40554"/>
                    <a:pt x="59090" y="40220"/>
                    <a:pt x="59242" y="39855"/>
                  </a:cubicBezTo>
                  <a:cubicBezTo>
                    <a:pt x="59698" y="38822"/>
                    <a:pt x="60154" y="37788"/>
                    <a:pt x="60549" y="36724"/>
                  </a:cubicBezTo>
                  <a:cubicBezTo>
                    <a:pt x="60640" y="36542"/>
                    <a:pt x="60701" y="36329"/>
                    <a:pt x="60792" y="36116"/>
                  </a:cubicBezTo>
                  <a:cubicBezTo>
                    <a:pt x="61187" y="35113"/>
                    <a:pt x="61552" y="34080"/>
                    <a:pt x="61856" y="33077"/>
                  </a:cubicBezTo>
                  <a:cubicBezTo>
                    <a:pt x="61886" y="32986"/>
                    <a:pt x="61917" y="32894"/>
                    <a:pt x="61947" y="32803"/>
                  </a:cubicBezTo>
                  <a:cubicBezTo>
                    <a:pt x="62069" y="32469"/>
                    <a:pt x="62160" y="32165"/>
                    <a:pt x="62251" y="31831"/>
                  </a:cubicBezTo>
                  <a:cubicBezTo>
                    <a:pt x="62373" y="31435"/>
                    <a:pt x="62494" y="31040"/>
                    <a:pt x="62616" y="30645"/>
                  </a:cubicBezTo>
                  <a:cubicBezTo>
                    <a:pt x="62646" y="30493"/>
                    <a:pt x="62677" y="30341"/>
                    <a:pt x="62737" y="30189"/>
                  </a:cubicBezTo>
                  <a:cubicBezTo>
                    <a:pt x="62737" y="30159"/>
                    <a:pt x="62768" y="30098"/>
                    <a:pt x="62768" y="30037"/>
                  </a:cubicBezTo>
                  <a:cubicBezTo>
                    <a:pt x="62828" y="29825"/>
                    <a:pt x="62889" y="29642"/>
                    <a:pt x="62920" y="29429"/>
                  </a:cubicBezTo>
                  <a:cubicBezTo>
                    <a:pt x="62920" y="29429"/>
                    <a:pt x="62920" y="29429"/>
                    <a:pt x="62920" y="29399"/>
                  </a:cubicBezTo>
                  <a:cubicBezTo>
                    <a:pt x="62980" y="29247"/>
                    <a:pt x="63011" y="29095"/>
                    <a:pt x="63041" y="28913"/>
                  </a:cubicBezTo>
                  <a:cubicBezTo>
                    <a:pt x="63224" y="28305"/>
                    <a:pt x="63345" y="27666"/>
                    <a:pt x="63467" y="27059"/>
                  </a:cubicBezTo>
                  <a:cubicBezTo>
                    <a:pt x="63528" y="26846"/>
                    <a:pt x="63558" y="26663"/>
                    <a:pt x="63588" y="26451"/>
                  </a:cubicBezTo>
                  <a:cubicBezTo>
                    <a:pt x="63680" y="25934"/>
                    <a:pt x="63771" y="25387"/>
                    <a:pt x="63862" y="24840"/>
                  </a:cubicBezTo>
                  <a:cubicBezTo>
                    <a:pt x="63892" y="24688"/>
                    <a:pt x="63923" y="24505"/>
                    <a:pt x="63923" y="24323"/>
                  </a:cubicBezTo>
                  <a:cubicBezTo>
                    <a:pt x="63953" y="24201"/>
                    <a:pt x="63953" y="24110"/>
                    <a:pt x="63984" y="23989"/>
                  </a:cubicBezTo>
                  <a:cubicBezTo>
                    <a:pt x="63984" y="23867"/>
                    <a:pt x="64014" y="23715"/>
                    <a:pt x="64014" y="23593"/>
                  </a:cubicBezTo>
                  <a:cubicBezTo>
                    <a:pt x="64075" y="23198"/>
                    <a:pt x="64105" y="22803"/>
                    <a:pt x="64136" y="22408"/>
                  </a:cubicBezTo>
                  <a:cubicBezTo>
                    <a:pt x="64136" y="22256"/>
                    <a:pt x="64166" y="22074"/>
                    <a:pt x="64166" y="21922"/>
                  </a:cubicBezTo>
                  <a:cubicBezTo>
                    <a:pt x="64196" y="21314"/>
                    <a:pt x="64227" y="20706"/>
                    <a:pt x="64227" y="20098"/>
                  </a:cubicBezTo>
                  <a:cubicBezTo>
                    <a:pt x="64227" y="20068"/>
                    <a:pt x="64227" y="20037"/>
                    <a:pt x="64227" y="20007"/>
                  </a:cubicBezTo>
                  <a:cubicBezTo>
                    <a:pt x="64227" y="19794"/>
                    <a:pt x="64196" y="19581"/>
                    <a:pt x="64196" y="19338"/>
                  </a:cubicBezTo>
                  <a:cubicBezTo>
                    <a:pt x="64196" y="19277"/>
                    <a:pt x="64196" y="19247"/>
                    <a:pt x="64196" y="19186"/>
                  </a:cubicBezTo>
                  <a:cubicBezTo>
                    <a:pt x="64014" y="14292"/>
                    <a:pt x="62464" y="9915"/>
                    <a:pt x="58999" y="6481"/>
                  </a:cubicBezTo>
                  <a:cubicBezTo>
                    <a:pt x="58816" y="6298"/>
                    <a:pt x="58634" y="6146"/>
                    <a:pt x="58452" y="5964"/>
                  </a:cubicBezTo>
                  <a:cubicBezTo>
                    <a:pt x="58360" y="5873"/>
                    <a:pt x="58269" y="5812"/>
                    <a:pt x="58148" y="5721"/>
                  </a:cubicBezTo>
                  <a:cubicBezTo>
                    <a:pt x="57874" y="5478"/>
                    <a:pt x="57570" y="5235"/>
                    <a:pt x="57266" y="4991"/>
                  </a:cubicBezTo>
                  <a:cubicBezTo>
                    <a:pt x="56962" y="4748"/>
                    <a:pt x="56628" y="4505"/>
                    <a:pt x="56293" y="4292"/>
                  </a:cubicBezTo>
                  <a:cubicBezTo>
                    <a:pt x="56081" y="4140"/>
                    <a:pt x="55837" y="3988"/>
                    <a:pt x="55594" y="3836"/>
                  </a:cubicBezTo>
                  <a:cubicBezTo>
                    <a:pt x="55382" y="3684"/>
                    <a:pt x="55138" y="3563"/>
                    <a:pt x="54895" y="3411"/>
                  </a:cubicBezTo>
                  <a:cubicBezTo>
                    <a:pt x="54652" y="3289"/>
                    <a:pt x="54378" y="3137"/>
                    <a:pt x="54135" y="3016"/>
                  </a:cubicBezTo>
                  <a:cubicBezTo>
                    <a:pt x="54014" y="2955"/>
                    <a:pt x="53892" y="2864"/>
                    <a:pt x="53740" y="2803"/>
                  </a:cubicBezTo>
                  <a:cubicBezTo>
                    <a:pt x="53497" y="2681"/>
                    <a:pt x="53223" y="2560"/>
                    <a:pt x="52950" y="2408"/>
                  </a:cubicBezTo>
                  <a:cubicBezTo>
                    <a:pt x="52676" y="2286"/>
                    <a:pt x="52403" y="2165"/>
                    <a:pt x="52129" y="2043"/>
                  </a:cubicBezTo>
                  <a:cubicBezTo>
                    <a:pt x="51825" y="1921"/>
                    <a:pt x="51552" y="1830"/>
                    <a:pt x="51248" y="1709"/>
                  </a:cubicBezTo>
                  <a:cubicBezTo>
                    <a:pt x="51065" y="1648"/>
                    <a:pt x="50853" y="1557"/>
                    <a:pt x="50670" y="1496"/>
                  </a:cubicBezTo>
                  <a:cubicBezTo>
                    <a:pt x="50093" y="1283"/>
                    <a:pt x="49546" y="1101"/>
                    <a:pt x="48998" y="949"/>
                  </a:cubicBezTo>
                  <a:cubicBezTo>
                    <a:pt x="48056" y="675"/>
                    <a:pt x="47144" y="462"/>
                    <a:pt x="46263" y="310"/>
                  </a:cubicBezTo>
                  <a:cubicBezTo>
                    <a:pt x="46202" y="310"/>
                    <a:pt x="46111" y="310"/>
                    <a:pt x="46050" y="280"/>
                  </a:cubicBezTo>
                  <a:cubicBezTo>
                    <a:pt x="44906" y="94"/>
                    <a:pt x="43786" y="1"/>
                    <a:pt x="42689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2"/>
            <p:cNvSpPr/>
            <p:nvPr/>
          </p:nvSpPr>
          <p:spPr>
            <a:xfrm>
              <a:off x="2861250" y="3825675"/>
              <a:ext cx="1088950" cy="1378375"/>
            </a:xfrm>
            <a:custGeom>
              <a:avLst/>
              <a:gdLst/>
              <a:ahLst/>
              <a:cxnLst/>
              <a:rect l="l" t="t" r="r" b="b"/>
              <a:pathLst>
                <a:path w="43558" h="55135" extrusionOk="0">
                  <a:moveTo>
                    <a:pt x="12820" y="0"/>
                  </a:moveTo>
                  <a:cubicBezTo>
                    <a:pt x="10617" y="0"/>
                    <a:pt x="8513" y="349"/>
                    <a:pt x="6506" y="1000"/>
                  </a:cubicBezTo>
                  <a:cubicBezTo>
                    <a:pt x="4074" y="14465"/>
                    <a:pt x="1" y="49359"/>
                    <a:pt x="21369" y="55134"/>
                  </a:cubicBezTo>
                  <a:cubicBezTo>
                    <a:pt x="33254" y="35802"/>
                    <a:pt x="43558" y="10149"/>
                    <a:pt x="21491" y="1699"/>
                  </a:cubicBezTo>
                  <a:cubicBezTo>
                    <a:pt x="18444" y="537"/>
                    <a:pt x="15555" y="0"/>
                    <a:pt x="12820" y="0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2"/>
            <p:cNvSpPr/>
            <p:nvPr/>
          </p:nvSpPr>
          <p:spPr>
            <a:xfrm>
              <a:off x="2662175" y="4103700"/>
              <a:ext cx="77525" cy="94250"/>
            </a:xfrm>
            <a:custGeom>
              <a:avLst/>
              <a:gdLst/>
              <a:ahLst/>
              <a:cxnLst/>
              <a:rect l="l" t="t" r="r" b="b"/>
              <a:pathLst>
                <a:path w="3101" h="3770" extrusionOk="0">
                  <a:moveTo>
                    <a:pt x="1003" y="0"/>
                  </a:moveTo>
                  <a:cubicBezTo>
                    <a:pt x="669" y="426"/>
                    <a:pt x="335" y="851"/>
                    <a:pt x="0" y="1277"/>
                  </a:cubicBezTo>
                  <a:lnTo>
                    <a:pt x="2006" y="3769"/>
                  </a:lnTo>
                  <a:cubicBezTo>
                    <a:pt x="2341" y="3344"/>
                    <a:pt x="2706" y="2949"/>
                    <a:pt x="3101" y="2614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2"/>
            <p:cNvSpPr/>
            <p:nvPr/>
          </p:nvSpPr>
          <p:spPr>
            <a:xfrm>
              <a:off x="2226000" y="3891675"/>
              <a:ext cx="1497000" cy="1786525"/>
            </a:xfrm>
            <a:custGeom>
              <a:avLst/>
              <a:gdLst/>
              <a:ahLst/>
              <a:cxnLst/>
              <a:rect l="l" t="t" r="r" b="b"/>
              <a:pathLst>
                <a:path w="59880" h="71461" extrusionOk="0">
                  <a:moveTo>
                    <a:pt x="28177" y="1"/>
                  </a:moveTo>
                  <a:cubicBezTo>
                    <a:pt x="27934" y="122"/>
                    <a:pt x="27721" y="244"/>
                    <a:pt x="27478" y="366"/>
                  </a:cubicBezTo>
                  <a:cubicBezTo>
                    <a:pt x="27265" y="518"/>
                    <a:pt x="27052" y="639"/>
                    <a:pt x="26809" y="791"/>
                  </a:cubicBezTo>
                  <a:lnTo>
                    <a:pt x="27873" y="2493"/>
                  </a:lnTo>
                  <a:lnTo>
                    <a:pt x="30669" y="7022"/>
                  </a:lnTo>
                  <a:lnTo>
                    <a:pt x="37630" y="18299"/>
                  </a:lnTo>
                  <a:lnTo>
                    <a:pt x="33435" y="27296"/>
                  </a:lnTo>
                  <a:lnTo>
                    <a:pt x="30001" y="23010"/>
                  </a:lnTo>
                  <a:lnTo>
                    <a:pt x="26657" y="18816"/>
                  </a:lnTo>
                  <a:lnTo>
                    <a:pt x="25077" y="16810"/>
                  </a:lnTo>
                  <a:cubicBezTo>
                    <a:pt x="25046" y="16870"/>
                    <a:pt x="25016" y="16931"/>
                    <a:pt x="24985" y="16962"/>
                  </a:cubicBezTo>
                  <a:cubicBezTo>
                    <a:pt x="24894" y="17114"/>
                    <a:pt x="24803" y="17235"/>
                    <a:pt x="24712" y="17357"/>
                  </a:cubicBezTo>
                  <a:cubicBezTo>
                    <a:pt x="24651" y="17448"/>
                    <a:pt x="24560" y="17539"/>
                    <a:pt x="24499" y="17630"/>
                  </a:cubicBezTo>
                  <a:cubicBezTo>
                    <a:pt x="24408" y="17722"/>
                    <a:pt x="24286" y="17843"/>
                    <a:pt x="24195" y="17934"/>
                  </a:cubicBezTo>
                  <a:cubicBezTo>
                    <a:pt x="24165" y="17995"/>
                    <a:pt x="24104" y="18025"/>
                    <a:pt x="24074" y="18086"/>
                  </a:cubicBezTo>
                  <a:lnTo>
                    <a:pt x="25289" y="19576"/>
                  </a:lnTo>
                  <a:lnTo>
                    <a:pt x="30153" y="25716"/>
                  </a:lnTo>
                  <a:lnTo>
                    <a:pt x="32706" y="28907"/>
                  </a:lnTo>
                  <a:lnTo>
                    <a:pt x="31065" y="32372"/>
                  </a:lnTo>
                  <a:lnTo>
                    <a:pt x="26961" y="41217"/>
                  </a:lnTo>
                  <a:lnTo>
                    <a:pt x="12766" y="23253"/>
                  </a:lnTo>
                  <a:lnTo>
                    <a:pt x="10791" y="20731"/>
                  </a:lnTo>
                  <a:cubicBezTo>
                    <a:pt x="10517" y="21247"/>
                    <a:pt x="10274" y="21764"/>
                    <a:pt x="10031" y="22281"/>
                  </a:cubicBezTo>
                  <a:lnTo>
                    <a:pt x="12037" y="24834"/>
                  </a:lnTo>
                  <a:lnTo>
                    <a:pt x="26232" y="42798"/>
                  </a:lnTo>
                  <a:lnTo>
                    <a:pt x="21308" y="53376"/>
                  </a:lnTo>
                  <a:lnTo>
                    <a:pt x="7082" y="37631"/>
                  </a:lnTo>
                  <a:lnTo>
                    <a:pt x="4772" y="35108"/>
                  </a:lnTo>
                  <a:cubicBezTo>
                    <a:pt x="4590" y="35564"/>
                    <a:pt x="4438" y="36050"/>
                    <a:pt x="4286" y="36506"/>
                  </a:cubicBezTo>
                  <a:cubicBezTo>
                    <a:pt x="4256" y="36597"/>
                    <a:pt x="4225" y="36688"/>
                    <a:pt x="4195" y="36780"/>
                  </a:cubicBezTo>
                  <a:lnTo>
                    <a:pt x="6505" y="39363"/>
                  </a:lnTo>
                  <a:lnTo>
                    <a:pt x="20578" y="54926"/>
                  </a:lnTo>
                  <a:lnTo>
                    <a:pt x="15016" y="66871"/>
                  </a:lnTo>
                  <a:lnTo>
                    <a:pt x="2888" y="51977"/>
                  </a:lnTo>
                  <a:lnTo>
                    <a:pt x="486" y="49029"/>
                  </a:lnTo>
                  <a:cubicBezTo>
                    <a:pt x="335" y="49667"/>
                    <a:pt x="152" y="50275"/>
                    <a:pt x="0" y="50913"/>
                  </a:cubicBezTo>
                  <a:lnTo>
                    <a:pt x="2401" y="53862"/>
                  </a:lnTo>
                  <a:lnTo>
                    <a:pt x="14286" y="68452"/>
                  </a:lnTo>
                  <a:lnTo>
                    <a:pt x="12888" y="71461"/>
                  </a:lnTo>
                  <a:lnTo>
                    <a:pt x="14620" y="71461"/>
                  </a:lnTo>
                  <a:lnTo>
                    <a:pt x="15715" y="69090"/>
                  </a:lnTo>
                  <a:lnTo>
                    <a:pt x="35715" y="68513"/>
                  </a:lnTo>
                  <a:cubicBezTo>
                    <a:pt x="36110" y="67996"/>
                    <a:pt x="36505" y="67479"/>
                    <a:pt x="36931" y="66932"/>
                  </a:cubicBezTo>
                  <a:lnTo>
                    <a:pt x="36931" y="66932"/>
                  </a:lnTo>
                  <a:lnTo>
                    <a:pt x="16444" y="67509"/>
                  </a:lnTo>
                  <a:lnTo>
                    <a:pt x="16444" y="67509"/>
                  </a:lnTo>
                  <a:lnTo>
                    <a:pt x="21733" y="56172"/>
                  </a:lnTo>
                  <a:lnTo>
                    <a:pt x="21763" y="56202"/>
                  </a:lnTo>
                  <a:lnTo>
                    <a:pt x="45016" y="55260"/>
                  </a:lnTo>
                  <a:cubicBezTo>
                    <a:pt x="45381" y="54713"/>
                    <a:pt x="45715" y="54196"/>
                    <a:pt x="46050" y="53649"/>
                  </a:cubicBezTo>
                  <a:lnTo>
                    <a:pt x="46050" y="53649"/>
                  </a:lnTo>
                  <a:lnTo>
                    <a:pt x="22463" y="54622"/>
                  </a:lnTo>
                  <a:lnTo>
                    <a:pt x="27630" y="43497"/>
                  </a:lnTo>
                  <a:lnTo>
                    <a:pt x="51886" y="43497"/>
                  </a:lnTo>
                  <a:cubicBezTo>
                    <a:pt x="51916" y="43436"/>
                    <a:pt x="51946" y="43375"/>
                    <a:pt x="51977" y="43315"/>
                  </a:cubicBezTo>
                  <a:cubicBezTo>
                    <a:pt x="52190" y="42919"/>
                    <a:pt x="52402" y="42494"/>
                    <a:pt x="52615" y="42068"/>
                  </a:cubicBezTo>
                  <a:lnTo>
                    <a:pt x="52706" y="41916"/>
                  </a:lnTo>
                  <a:lnTo>
                    <a:pt x="28359" y="41916"/>
                  </a:lnTo>
                  <a:lnTo>
                    <a:pt x="31642" y="34895"/>
                  </a:lnTo>
                  <a:lnTo>
                    <a:pt x="34135" y="29545"/>
                  </a:lnTo>
                  <a:lnTo>
                    <a:pt x="58147" y="28360"/>
                  </a:lnTo>
                  <a:cubicBezTo>
                    <a:pt x="58238" y="28086"/>
                    <a:pt x="58299" y="27813"/>
                    <a:pt x="58390" y="27539"/>
                  </a:cubicBezTo>
                  <a:cubicBezTo>
                    <a:pt x="58451" y="27296"/>
                    <a:pt x="58512" y="27023"/>
                    <a:pt x="58573" y="26779"/>
                  </a:cubicBezTo>
                  <a:cubicBezTo>
                    <a:pt x="58573" y="26779"/>
                    <a:pt x="58573" y="26779"/>
                    <a:pt x="58573" y="26749"/>
                  </a:cubicBezTo>
                  <a:lnTo>
                    <a:pt x="34864" y="27934"/>
                  </a:lnTo>
                  <a:lnTo>
                    <a:pt x="39028" y="18998"/>
                  </a:lnTo>
                  <a:lnTo>
                    <a:pt x="59880" y="17448"/>
                  </a:lnTo>
                  <a:cubicBezTo>
                    <a:pt x="59849" y="16901"/>
                    <a:pt x="59849" y="16384"/>
                    <a:pt x="59819" y="15867"/>
                  </a:cubicBezTo>
                  <a:lnTo>
                    <a:pt x="39788" y="17387"/>
                  </a:lnTo>
                  <a:lnTo>
                    <a:pt x="44834" y="6475"/>
                  </a:lnTo>
                  <a:cubicBezTo>
                    <a:pt x="45016" y="6110"/>
                    <a:pt x="44864" y="5624"/>
                    <a:pt x="44469" y="5442"/>
                  </a:cubicBezTo>
                  <a:cubicBezTo>
                    <a:pt x="44365" y="5393"/>
                    <a:pt x="44256" y="5371"/>
                    <a:pt x="44149" y="5371"/>
                  </a:cubicBezTo>
                  <a:cubicBezTo>
                    <a:pt x="43852" y="5371"/>
                    <a:pt x="43570" y="5546"/>
                    <a:pt x="43436" y="5837"/>
                  </a:cubicBezTo>
                  <a:lnTo>
                    <a:pt x="38420" y="16597"/>
                  </a:lnTo>
                  <a:lnTo>
                    <a:pt x="30973" y="4530"/>
                  </a:lnTo>
                  <a:lnTo>
                    <a:pt x="29150" y="1551"/>
                  </a:lnTo>
                  <a:lnTo>
                    <a:pt x="2817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2"/>
            <p:cNvSpPr/>
            <p:nvPr/>
          </p:nvSpPr>
          <p:spPr>
            <a:xfrm>
              <a:off x="2137850" y="5517850"/>
              <a:ext cx="175550" cy="160350"/>
            </a:xfrm>
            <a:custGeom>
              <a:avLst/>
              <a:gdLst/>
              <a:ahLst/>
              <a:cxnLst/>
              <a:rect l="l" t="t" r="r" b="b"/>
              <a:pathLst>
                <a:path w="7022" h="6414" extrusionOk="0">
                  <a:moveTo>
                    <a:pt x="335" y="0"/>
                  </a:moveTo>
                  <a:cubicBezTo>
                    <a:pt x="304" y="152"/>
                    <a:pt x="274" y="335"/>
                    <a:pt x="243" y="487"/>
                  </a:cubicBezTo>
                  <a:cubicBezTo>
                    <a:pt x="152" y="943"/>
                    <a:pt x="61" y="1399"/>
                    <a:pt x="0" y="1824"/>
                  </a:cubicBezTo>
                  <a:lnTo>
                    <a:pt x="2675" y="4408"/>
                  </a:lnTo>
                  <a:lnTo>
                    <a:pt x="4772" y="6414"/>
                  </a:lnTo>
                  <a:lnTo>
                    <a:pt x="7022" y="6414"/>
                  </a:lnTo>
                  <a:lnTo>
                    <a:pt x="2979" y="255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5" name="Google Shape;3285;p52"/>
          <p:cNvGrpSpPr/>
          <p:nvPr/>
        </p:nvGrpSpPr>
        <p:grpSpPr>
          <a:xfrm rot="-899884">
            <a:off x="4845576" y="4170144"/>
            <a:ext cx="1887406" cy="2376457"/>
            <a:chOff x="214550" y="172025"/>
            <a:chExt cx="2041100" cy="2569975"/>
          </a:xfrm>
        </p:grpSpPr>
        <p:sp>
          <p:nvSpPr>
            <p:cNvPr id="3286" name="Google Shape;3286;p52"/>
            <p:cNvSpPr/>
            <p:nvPr/>
          </p:nvSpPr>
          <p:spPr>
            <a:xfrm>
              <a:off x="214550" y="172025"/>
              <a:ext cx="2041100" cy="2569975"/>
            </a:xfrm>
            <a:custGeom>
              <a:avLst/>
              <a:gdLst/>
              <a:ahLst/>
              <a:cxnLst/>
              <a:rect l="l" t="t" r="r" b="b"/>
              <a:pathLst>
                <a:path w="81644" h="102799" extrusionOk="0">
                  <a:moveTo>
                    <a:pt x="62069" y="1"/>
                  </a:moveTo>
                  <a:cubicBezTo>
                    <a:pt x="56294" y="3405"/>
                    <a:pt x="51066" y="6840"/>
                    <a:pt x="46324" y="10305"/>
                  </a:cubicBezTo>
                  <a:cubicBezTo>
                    <a:pt x="49607" y="19970"/>
                    <a:pt x="53102" y="33983"/>
                    <a:pt x="46901" y="36506"/>
                  </a:cubicBezTo>
                  <a:cubicBezTo>
                    <a:pt x="46045" y="36854"/>
                    <a:pt x="45221" y="37012"/>
                    <a:pt x="44430" y="37012"/>
                  </a:cubicBezTo>
                  <a:cubicBezTo>
                    <a:pt x="37830" y="37012"/>
                    <a:pt x="33510" y="25974"/>
                    <a:pt x="32099" y="21794"/>
                  </a:cubicBezTo>
                  <a:cubicBezTo>
                    <a:pt x="24591" y="28603"/>
                    <a:pt x="18785" y="35168"/>
                    <a:pt x="14348" y="41156"/>
                  </a:cubicBezTo>
                  <a:cubicBezTo>
                    <a:pt x="18238" y="53406"/>
                    <a:pt x="32585" y="66871"/>
                    <a:pt x="26779" y="70002"/>
                  </a:cubicBezTo>
                  <a:cubicBezTo>
                    <a:pt x="26149" y="70343"/>
                    <a:pt x="25470" y="70499"/>
                    <a:pt x="24756" y="70499"/>
                  </a:cubicBezTo>
                  <a:cubicBezTo>
                    <a:pt x="18411" y="70499"/>
                    <a:pt x="9261" y="58172"/>
                    <a:pt x="6201" y="53801"/>
                  </a:cubicBezTo>
                  <a:cubicBezTo>
                    <a:pt x="1156" y="63132"/>
                    <a:pt x="1" y="69150"/>
                    <a:pt x="1" y="69150"/>
                  </a:cubicBezTo>
                  <a:lnTo>
                    <a:pt x="1" y="102798"/>
                  </a:lnTo>
                  <a:lnTo>
                    <a:pt x="79303" y="102798"/>
                  </a:lnTo>
                  <a:cubicBezTo>
                    <a:pt x="79941" y="100124"/>
                    <a:pt x="80428" y="97388"/>
                    <a:pt x="80823" y="94683"/>
                  </a:cubicBezTo>
                  <a:lnTo>
                    <a:pt x="80823" y="94683"/>
                  </a:lnTo>
                  <a:cubicBezTo>
                    <a:pt x="76433" y="97803"/>
                    <a:pt x="69973" y="99006"/>
                    <a:pt x="64721" y="99006"/>
                  </a:cubicBezTo>
                  <a:cubicBezTo>
                    <a:pt x="59791" y="99006"/>
                    <a:pt x="55926" y="97946"/>
                    <a:pt x="55838" y="96415"/>
                  </a:cubicBezTo>
                  <a:cubicBezTo>
                    <a:pt x="55625" y="92798"/>
                    <a:pt x="63893" y="89911"/>
                    <a:pt x="71370" y="84379"/>
                  </a:cubicBezTo>
                  <a:cubicBezTo>
                    <a:pt x="76233" y="80792"/>
                    <a:pt x="79759" y="73892"/>
                    <a:pt x="81644" y="69485"/>
                  </a:cubicBezTo>
                  <a:cubicBezTo>
                    <a:pt x="81066" y="61308"/>
                    <a:pt x="79789" y="53345"/>
                    <a:pt x="78148" y="45898"/>
                  </a:cubicBezTo>
                  <a:cubicBezTo>
                    <a:pt x="74291" y="51095"/>
                    <a:pt x="68625" y="57609"/>
                    <a:pt x="64553" y="57609"/>
                  </a:cubicBezTo>
                  <a:cubicBezTo>
                    <a:pt x="63267" y="57609"/>
                    <a:pt x="62140" y="56959"/>
                    <a:pt x="61278" y="55412"/>
                  </a:cubicBezTo>
                  <a:cubicBezTo>
                    <a:pt x="56901" y="47661"/>
                    <a:pt x="68118" y="32007"/>
                    <a:pt x="72677" y="26141"/>
                  </a:cubicBezTo>
                  <a:cubicBezTo>
                    <a:pt x="67510" y="10426"/>
                    <a:pt x="62069" y="1"/>
                    <a:pt x="62069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2"/>
            <p:cNvSpPr/>
            <p:nvPr/>
          </p:nvSpPr>
          <p:spPr>
            <a:xfrm>
              <a:off x="573225" y="172025"/>
              <a:ext cx="1417225" cy="1498650"/>
            </a:xfrm>
            <a:custGeom>
              <a:avLst/>
              <a:gdLst/>
              <a:ahLst/>
              <a:cxnLst/>
              <a:rect l="l" t="t" r="r" b="b"/>
              <a:pathLst>
                <a:path w="56689" h="59946" extrusionOk="0">
                  <a:moveTo>
                    <a:pt x="47722" y="1"/>
                  </a:moveTo>
                  <a:cubicBezTo>
                    <a:pt x="41947" y="3405"/>
                    <a:pt x="36719" y="6840"/>
                    <a:pt x="31977" y="10305"/>
                  </a:cubicBezTo>
                  <a:cubicBezTo>
                    <a:pt x="35260" y="19970"/>
                    <a:pt x="38755" y="33983"/>
                    <a:pt x="32554" y="36506"/>
                  </a:cubicBezTo>
                  <a:cubicBezTo>
                    <a:pt x="31698" y="36854"/>
                    <a:pt x="30874" y="37012"/>
                    <a:pt x="30083" y="37012"/>
                  </a:cubicBezTo>
                  <a:cubicBezTo>
                    <a:pt x="23483" y="37012"/>
                    <a:pt x="19163" y="25974"/>
                    <a:pt x="17752" y="21794"/>
                  </a:cubicBezTo>
                  <a:cubicBezTo>
                    <a:pt x="10244" y="28603"/>
                    <a:pt x="4438" y="35168"/>
                    <a:pt x="1" y="41156"/>
                  </a:cubicBezTo>
                  <a:cubicBezTo>
                    <a:pt x="1915" y="47205"/>
                    <a:pt x="6353" y="53497"/>
                    <a:pt x="9697" y="58725"/>
                  </a:cubicBezTo>
                  <a:cubicBezTo>
                    <a:pt x="12078" y="59481"/>
                    <a:pt x="14693" y="59945"/>
                    <a:pt x="17520" y="59945"/>
                  </a:cubicBezTo>
                  <a:cubicBezTo>
                    <a:pt x="23103" y="59945"/>
                    <a:pt x="29515" y="58136"/>
                    <a:pt x="36597" y="53193"/>
                  </a:cubicBezTo>
                  <a:cubicBezTo>
                    <a:pt x="48147" y="45168"/>
                    <a:pt x="53892" y="32767"/>
                    <a:pt x="56688" y="21308"/>
                  </a:cubicBezTo>
                  <a:cubicBezTo>
                    <a:pt x="52068" y="8329"/>
                    <a:pt x="47722" y="1"/>
                    <a:pt x="47722" y="1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2"/>
            <p:cNvSpPr/>
            <p:nvPr/>
          </p:nvSpPr>
          <p:spPr>
            <a:xfrm>
              <a:off x="214550" y="2029200"/>
              <a:ext cx="772850" cy="712800"/>
            </a:xfrm>
            <a:custGeom>
              <a:avLst/>
              <a:gdLst/>
              <a:ahLst/>
              <a:cxnLst/>
              <a:rect l="l" t="t" r="r" b="b"/>
              <a:pathLst>
                <a:path w="30914" h="28512" extrusionOk="0">
                  <a:moveTo>
                    <a:pt x="1" y="0"/>
                  </a:moveTo>
                  <a:lnTo>
                    <a:pt x="1" y="1854"/>
                  </a:lnTo>
                  <a:lnTo>
                    <a:pt x="28877" y="28511"/>
                  </a:lnTo>
                  <a:lnTo>
                    <a:pt x="30913" y="28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2"/>
            <p:cNvSpPr/>
            <p:nvPr/>
          </p:nvSpPr>
          <p:spPr>
            <a:xfrm>
              <a:off x="254075" y="304950"/>
              <a:ext cx="1996250" cy="2437050"/>
            </a:xfrm>
            <a:custGeom>
              <a:avLst/>
              <a:gdLst/>
              <a:ahLst/>
              <a:cxnLst/>
              <a:rect l="l" t="t" r="r" b="b"/>
              <a:pathLst>
                <a:path w="79850" h="97482" extrusionOk="0">
                  <a:moveTo>
                    <a:pt x="58878" y="0"/>
                  </a:moveTo>
                  <a:cubicBezTo>
                    <a:pt x="58509" y="0"/>
                    <a:pt x="58207" y="266"/>
                    <a:pt x="58178" y="641"/>
                  </a:cubicBezTo>
                  <a:cubicBezTo>
                    <a:pt x="58178" y="793"/>
                    <a:pt x="57631" y="6082"/>
                    <a:pt x="56293" y="14471"/>
                  </a:cubicBezTo>
                  <a:lnTo>
                    <a:pt x="50670" y="854"/>
                  </a:lnTo>
                  <a:cubicBezTo>
                    <a:pt x="50275" y="1127"/>
                    <a:pt x="49910" y="1371"/>
                    <a:pt x="49515" y="1644"/>
                  </a:cubicBezTo>
                  <a:lnTo>
                    <a:pt x="55868" y="17024"/>
                  </a:lnTo>
                  <a:cubicBezTo>
                    <a:pt x="55229" y="21006"/>
                    <a:pt x="54409" y="25535"/>
                    <a:pt x="53406" y="30459"/>
                  </a:cubicBezTo>
                  <a:lnTo>
                    <a:pt x="48694" y="24958"/>
                  </a:lnTo>
                  <a:cubicBezTo>
                    <a:pt x="48633" y="25596"/>
                    <a:pt x="48573" y="26204"/>
                    <a:pt x="48451" y="26781"/>
                  </a:cubicBezTo>
                  <a:lnTo>
                    <a:pt x="53041" y="32161"/>
                  </a:lnTo>
                  <a:cubicBezTo>
                    <a:pt x="52007" y="37116"/>
                    <a:pt x="50792" y="42405"/>
                    <a:pt x="49363" y="47876"/>
                  </a:cubicBezTo>
                  <a:lnTo>
                    <a:pt x="26171" y="20581"/>
                  </a:lnTo>
                  <a:cubicBezTo>
                    <a:pt x="25837" y="20915"/>
                    <a:pt x="25533" y="21219"/>
                    <a:pt x="25198" y="21553"/>
                  </a:cubicBezTo>
                  <a:lnTo>
                    <a:pt x="48937" y="49487"/>
                  </a:lnTo>
                  <a:cubicBezTo>
                    <a:pt x="48147" y="52526"/>
                    <a:pt x="47266" y="55627"/>
                    <a:pt x="46323" y="58727"/>
                  </a:cubicBezTo>
                  <a:lnTo>
                    <a:pt x="18754" y="28423"/>
                  </a:lnTo>
                  <a:cubicBezTo>
                    <a:pt x="18451" y="28757"/>
                    <a:pt x="18147" y="29122"/>
                    <a:pt x="17873" y="29456"/>
                  </a:cubicBezTo>
                  <a:lnTo>
                    <a:pt x="45867" y="60247"/>
                  </a:lnTo>
                  <a:cubicBezTo>
                    <a:pt x="44804" y="63742"/>
                    <a:pt x="43618" y="67268"/>
                    <a:pt x="42372" y="70764"/>
                  </a:cubicBezTo>
                  <a:lnTo>
                    <a:pt x="42372" y="70764"/>
                  </a:lnTo>
                  <a:lnTo>
                    <a:pt x="18299" y="46934"/>
                  </a:lnTo>
                  <a:lnTo>
                    <a:pt x="18299" y="46934"/>
                  </a:lnTo>
                  <a:cubicBezTo>
                    <a:pt x="19423" y="48757"/>
                    <a:pt x="20578" y="50520"/>
                    <a:pt x="21672" y="52192"/>
                  </a:cubicBezTo>
                  <a:lnTo>
                    <a:pt x="41886" y="72192"/>
                  </a:lnTo>
                  <a:cubicBezTo>
                    <a:pt x="40670" y="75475"/>
                    <a:pt x="39424" y="78727"/>
                    <a:pt x="38056" y="81919"/>
                  </a:cubicBezTo>
                  <a:lnTo>
                    <a:pt x="21855" y="65019"/>
                  </a:lnTo>
                  <a:cubicBezTo>
                    <a:pt x="20791" y="64745"/>
                    <a:pt x="19666" y="64229"/>
                    <a:pt x="18542" y="63499"/>
                  </a:cubicBezTo>
                  <a:lnTo>
                    <a:pt x="18542" y="63499"/>
                  </a:lnTo>
                  <a:lnTo>
                    <a:pt x="37478" y="83317"/>
                  </a:lnTo>
                  <a:cubicBezTo>
                    <a:pt x="36354" y="85870"/>
                    <a:pt x="35168" y="88423"/>
                    <a:pt x="33952" y="90916"/>
                  </a:cubicBezTo>
                  <a:lnTo>
                    <a:pt x="547" y="57177"/>
                  </a:lnTo>
                  <a:cubicBezTo>
                    <a:pt x="365" y="57663"/>
                    <a:pt x="183" y="58150"/>
                    <a:pt x="0" y="58575"/>
                  </a:cubicBezTo>
                  <a:lnTo>
                    <a:pt x="33314" y="92223"/>
                  </a:lnTo>
                  <a:cubicBezTo>
                    <a:pt x="32402" y="94016"/>
                    <a:pt x="31460" y="95749"/>
                    <a:pt x="30487" y="97481"/>
                  </a:cubicBezTo>
                  <a:lnTo>
                    <a:pt x="32068" y="97481"/>
                  </a:lnTo>
                  <a:cubicBezTo>
                    <a:pt x="32949" y="95870"/>
                    <a:pt x="33831" y="94229"/>
                    <a:pt x="34651" y="92557"/>
                  </a:cubicBezTo>
                  <a:lnTo>
                    <a:pt x="54834" y="89305"/>
                  </a:lnTo>
                  <a:cubicBezTo>
                    <a:pt x="55229" y="88758"/>
                    <a:pt x="55776" y="88211"/>
                    <a:pt x="56445" y="87664"/>
                  </a:cubicBezTo>
                  <a:lnTo>
                    <a:pt x="56445" y="87664"/>
                  </a:lnTo>
                  <a:lnTo>
                    <a:pt x="35411" y="91038"/>
                  </a:lnTo>
                  <a:cubicBezTo>
                    <a:pt x="36597" y="88636"/>
                    <a:pt x="37721" y="86205"/>
                    <a:pt x="38785" y="83712"/>
                  </a:cubicBezTo>
                  <a:lnTo>
                    <a:pt x="73224" y="75809"/>
                  </a:lnTo>
                  <a:cubicBezTo>
                    <a:pt x="73679" y="75232"/>
                    <a:pt x="74135" y="74685"/>
                    <a:pt x="74561" y="74077"/>
                  </a:cubicBezTo>
                  <a:lnTo>
                    <a:pt x="74561" y="74077"/>
                  </a:lnTo>
                  <a:lnTo>
                    <a:pt x="39454" y="82162"/>
                  </a:lnTo>
                  <a:cubicBezTo>
                    <a:pt x="40761" y="79031"/>
                    <a:pt x="42007" y="75870"/>
                    <a:pt x="43162" y="72679"/>
                  </a:cubicBezTo>
                  <a:lnTo>
                    <a:pt x="79850" y="61736"/>
                  </a:lnTo>
                  <a:cubicBezTo>
                    <a:pt x="79819" y="61250"/>
                    <a:pt x="79789" y="60794"/>
                    <a:pt x="79728" y="60338"/>
                  </a:cubicBezTo>
                  <a:lnTo>
                    <a:pt x="43740" y="71068"/>
                  </a:lnTo>
                  <a:cubicBezTo>
                    <a:pt x="44925" y="67663"/>
                    <a:pt x="46080" y="64229"/>
                    <a:pt x="47114" y="60824"/>
                  </a:cubicBezTo>
                  <a:lnTo>
                    <a:pt x="78725" y="52101"/>
                  </a:lnTo>
                  <a:cubicBezTo>
                    <a:pt x="78634" y="51645"/>
                    <a:pt x="78573" y="51189"/>
                    <a:pt x="78512" y="50733"/>
                  </a:cubicBezTo>
                  <a:lnTo>
                    <a:pt x="47600" y="59274"/>
                  </a:lnTo>
                  <a:cubicBezTo>
                    <a:pt x="48512" y="56204"/>
                    <a:pt x="49393" y="53134"/>
                    <a:pt x="50184" y="50125"/>
                  </a:cubicBezTo>
                  <a:lnTo>
                    <a:pt x="58877" y="47785"/>
                  </a:lnTo>
                  <a:cubicBezTo>
                    <a:pt x="58786" y="47359"/>
                    <a:pt x="58725" y="46903"/>
                    <a:pt x="58725" y="46417"/>
                  </a:cubicBezTo>
                  <a:lnTo>
                    <a:pt x="50579" y="48605"/>
                  </a:lnTo>
                  <a:cubicBezTo>
                    <a:pt x="52038" y="43073"/>
                    <a:pt x="53254" y="37754"/>
                    <a:pt x="54317" y="32769"/>
                  </a:cubicBezTo>
                  <a:lnTo>
                    <a:pt x="65442" y="28818"/>
                  </a:lnTo>
                  <a:cubicBezTo>
                    <a:pt x="65868" y="28179"/>
                    <a:pt x="66263" y="27541"/>
                    <a:pt x="66688" y="26933"/>
                  </a:cubicBezTo>
                  <a:lnTo>
                    <a:pt x="66688" y="26933"/>
                  </a:lnTo>
                  <a:lnTo>
                    <a:pt x="54621" y="31189"/>
                  </a:lnTo>
                  <a:cubicBezTo>
                    <a:pt x="55655" y="26265"/>
                    <a:pt x="56476" y="21705"/>
                    <a:pt x="57144" y="17723"/>
                  </a:cubicBezTo>
                  <a:lnTo>
                    <a:pt x="67904" y="11796"/>
                  </a:lnTo>
                  <a:cubicBezTo>
                    <a:pt x="67752" y="11371"/>
                    <a:pt x="67570" y="10945"/>
                    <a:pt x="67418" y="10520"/>
                  </a:cubicBezTo>
                  <a:lnTo>
                    <a:pt x="57448" y="15991"/>
                  </a:lnTo>
                  <a:cubicBezTo>
                    <a:pt x="58938" y="6811"/>
                    <a:pt x="59515" y="945"/>
                    <a:pt x="59545" y="763"/>
                  </a:cubicBezTo>
                  <a:cubicBezTo>
                    <a:pt x="59576" y="398"/>
                    <a:pt x="59302" y="64"/>
                    <a:pt x="58938" y="3"/>
                  </a:cubicBezTo>
                  <a:cubicBezTo>
                    <a:pt x="58918" y="1"/>
                    <a:pt x="58898" y="0"/>
                    <a:pt x="58878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2"/>
            <p:cNvSpPr/>
            <p:nvPr/>
          </p:nvSpPr>
          <p:spPr>
            <a:xfrm>
              <a:off x="400725" y="1561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" y="0"/>
                  </a:moveTo>
                  <a:lnTo>
                    <a:pt x="122" y="91"/>
                  </a:lnTo>
                  <a:cubicBezTo>
                    <a:pt x="9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1" name="Google Shape;3291;p52"/>
          <p:cNvGrpSpPr/>
          <p:nvPr/>
        </p:nvGrpSpPr>
        <p:grpSpPr>
          <a:xfrm rot="-899981">
            <a:off x="-731947" y="4006140"/>
            <a:ext cx="1392569" cy="1274543"/>
            <a:chOff x="2868100" y="1339975"/>
            <a:chExt cx="1506125" cy="1378475"/>
          </a:xfrm>
        </p:grpSpPr>
        <p:sp>
          <p:nvSpPr>
            <p:cNvPr id="3292" name="Google Shape;3292;p52"/>
            <p:cNvSpPr/>
            <p:nvPr/>
          </p:nvSpPr>
          <p:spPr>
            <a:xfrm>
              <a:off x="2868100" y="1339975"/>
              <a:ext cx="1506125" cy="1378475"/>
            </a:xfrm>
            <a:custGeom>
              <a:avLst/>
              <a:gdLst/>
              <a:ahLst/>
              <a:cxnLst/>
              <a:rect l="l" t="t" r="r" b="b"/>
              <a:pathLst>
                <a:path w="60245" h="55139" extrusionOk="0">
                  <a:moveTo>
                    <a:pt x="23612" y="12674"/>
                  </a:moveTo>
                  <a:cubicBezTo>
                    <a:pt x="24107" y="12674"/>
                    <a:pt x="24585" y="12792"/>
                    <a:pt x="25016" y="13040"/>
                  </a:cubicBezTo>
                  <a:cubicBezTo>
                    <a:pt x="26749" y="14043"/>
                    <a:pt x="26992" y="16809"/>
                    <a:pt x="25594" y="19241"/>
                  </a:cubicBezTo>
                  <a:cubicBezTo>
                    <a:pt x="25533" y="19332"/>
                    <a:pt x="25503" y="19393"/>
                    <a:pt x="25442" y="19484"/>
                  </a:cubicBezTo>
                  <a:cubicBezTo>
                    <a:pt x="25381" y="19606"/>
                    <a:pt x="25290" y="19697"/>
                    <a:pt x="25229" y="19818"/>
                  </a:cubicBezTo>
                  <a:cubicBezTo>
                    <a:pt x="25138" y="19940"/>
                    <a:pt x="25047" y="20031"/>
                    <a:pt x="24986" y="20153"/>
                  </a:cubicBezTo>
                  <a:cubicBezTo>
                    <a:pt x="24895" y="20244"/>
                    <a:pt x="24803" y="20366"/>
                    <a:pt x="24712" y="20457"/>
                  </a:cubicBezTo>
                  <a:cubicBezTo>
                    <a:pt x="24682" y="20487"/>
                    <a:pt x="24621" y="20548"/>
                    <a:pt x="24591" y="20578"/>
                  </a:cubicBezTo>
                  <a:lnTo>
                    <a:pt x="24439" y="20730"/>
                  </a:lnTo>
                  <a:cubicBezTo>
                    <a:pt x="23480" y="21669"/>
                    <a:pt x="22335" y="22206"/>
                    <a:pt x="21278" y="22206"/>
                  </a:cubicBezTo>
                  <a:cubicBezTo>
                    <a:pt x="20795" y="22206"/>
                    <a:pt x="20330" y="22094"/>
                    <a:pt x="19910" y="21855"/>
                  </a:cubicBezTo>
                  <a:cubicBezTo>
                    <a:pt x="18177" y="20852"/>
                    <a:pt x="17934" y="18086"/>
                    <a:pt x="19332" y="15624"/>
                  </a:cubicBezTo>
                  <a:cubicBezTo>
                    <a:pt x="19484" y="15381"/>
                    <a:pt x="19636" y="15138"/>
                    <a:pt x="19819" y="14925"/>
                  </a:cubicBezTo>
                  <a:cubicBezTo>
                    <a:pt x="19971" y="14682"/>
                    <a:pt x="20153" y="14499"/>
                    <a:pt x="20335" y="14286"/>
                  </a:cubicBezTo>
                  <a:lnTo>
                    <a:pt x="20366" y="14286"/>
                  </a:lnTo>
                  <a:cubicBezTo>
                    <a:pt x="20426" y="14195"/>
                    <a:pt x="20518" y="14104"/>
                    <a:pt x="20609" y="14013"/>
                  </a:cubicBezTo>
                  <a:cubicBezTo>
                    <a:pt x="20700" y="13922"/>
                    <a:pt x="20791" y="13831"/>
                    <a:pt x="20913" y="13770"/>
                  </a:cubicBezTo>
                  <a:cubicBezTo>
                    <a:pt x="21756" y="13064"/>
                    <a:pt x="22713" y="12674"/>
                    <a:pt x="23612" y="12674"/>
                  </a:cubicBezTo>
                  <a:close/>
                  <a:moveTo>
                    <a:pt x="38147" y="1"/>
                  </a:moveTo>
                  <a:cubicBezTo>
                    <a:pt x="38026" y="31"/>
                    <a:pt x="37904" y="31"/>
                    <a:pt x="37782" y="31"/>
                  </a:cubicBezTo>
                  <a:cubicBezTo>
                    <a:pt x="37661" y="31"/>
                    <a:pt x="37509" y="31"/>
                    <a:pt x="37387" y="61"/>
                  </a:cubicBezTo>
                  <a:lnTo>
                    <a:pt x="36962" y="61"/>
                  </a:lnTo>
                  <a:cubicBezTo>
                    <a:pt x="36719" y="92"/>
                    <a:pt x="36445" y="122"/>
                    <a:pt x="36171" y="153"/>
                  </a:cubicBezTo>
                  <a:cubicBezTo>
                    <a:pt x="35776" y="213"/>
                    <a:pt x="35381" y="274"/>
                    <a:pt x="34986" y="335"/>
                  </a:cubicBezTo>
                  <a:cubicBezTo>
                    <a:pt x="34864" y="365"/>
                    <a:pt x="34743" y="365"/>
                    <a:pt x="34621" y="396"/>
                  </a:cubicBezTo>
                  <a:cubicBezTo>
                    <a:pt x="34500" y="426"/>
                    <a:pt x="34348" y="456"/>
                    <a:pt x="34196" y="487"/>
                  </a:cubicBezTo>
                  <a:cubicBezTo>
                    <a:pt x="34074" y="517"/>
                    <a:pt x="33953" y="548"/>
                    <a:pt x="33801" y="578"/>
                  </a:cubicBezTo>
                  <a:cubicBezTo>
                    <a:pt x="33557" y="639"/>
                    <a:pt x="33314" y="700"/>
                    <a:pt x="33041" y="791"/>
                  </a:cubicBezTo>
                  <a:cubicBezTo>
                    <a:pt x="32828" y="852"/>
                    <a:pt x="32615" y="912"/>
                    <a:pt x="32433" y="973"/>
                  </a:cubicBezTo>
                  <a:cubicBezTo>
                    <a:pt x="32372" y="1004"/>
                    <a:pt x="32342" y="1004"/>
                    <a:pt x="32281" y="1004"/>
                  </a:cubicBezTo>
                  <a:cubicBezTo>
                    <a:pt x="31004" y="1429"/>
                    <a:pt x="29758" y="1976"/>
                    <a:pt x="28542" y="2645"/>
                  </a:cubicBezTo>
                  <a:cubicBezTo>
                    <a:pt x="28299" y="2767"/>
                    <a:pt x="28086" y="2888"/>
                    <a:pt x="27843" y="3040"/>
                  </a:cubicBezTo>
                  <a:cubicBezTo>
                    <a:pt x="27630" y="3162"/>
                    <a:pt x="27417" y="3314"/>
                    <a:pt x="27174" y="3435"/>
                  </a:cubicBezTo>
                  <a:lnTo>
                    <a:pt x="27205" y="3466"/>
                  </a:lnTo>
                  <a:cubicBezTo>
                    <a:pt x="24135" y="5381"/>
                    <a:pt x="21369" y="7995"/>
                    <a:pt x="18815" y="11156"/>
                  </a:cubicBezTo>
                  <a:cubicBezTo>
                    <a:pt x="18481" y="11581"/>
                    <a:pt x="18147" y="11976"/>
                    <a:pt x="17843" y="12432"/>
                  </a:cubicBezTo>
                  <a:cubicBezTo>
                    <a:pt x="16597" y="14043"/>
                    <a:pt x="15442" y="15776"/>
                    <a:pt x="14317" y="17630"/>
                  </a:cubicBezTo>
                  <a:cubicBezTo>
                    <a:pt x="13192" y="19454"/>
                    <a:pt x="12159" y="21399"/>
                    <a:pt x="11156" y="23375"/>
                  </a:cubicBezTo>
                  <a:cubicBezTo>
                    <a:pt x="10882" y="23891"/>
                    <a:pt x="10639" y="24408"/>
                    <a:pt x="10396" y="24955"/>
                  </a:cubicBezTo>
                  <a:cubicBezTo>
                    <a:pt x="8420" y="29028"/>
                    <a:pt x="6688" y="33375"/>
                    <a:pt x="5137" y="37752"/>
                  </a:cubicBezTo>
                  <a:lnTo>
                    <a:pt x="4833" y="38603"/>
                  </a:lnTo>
                  <a:cubicBezTo>
                    <a:pt x="4742" y="38876"/>
                    <a:pt x="4651" y="39150"/>
                    <a:pt x="4560" y="39424"/>
                  </a:cubicBezTo>
                  <a:cubicBezTo>
                    <a:pt x="3131" y="43588"/>
                    <a:pt x="1915" y="47752"/>
                    <a:pt x="852" y="51703"/>
                  </a:cubicBezTo>
                  <a:cubicBezTo>
                    <a:pt x="791" y="52007"/>
                    <a:pt x="700" y="52311"/>
                    <a:pt x="608" y="52646"/>
                  </a:cubicBezTo>
                  <a:cubicBezTo>
                    <a:pt x="517" y="52950"/>
                    <a:pt x="456" y="53254"/>
                    <a:pt x="365" y="53558"/>
                  </a:cubicBezTo>
                  <a:cubicBezTo>
                    <a:pt x="244" y="54044"/>
                    <a:pt x="122" y="54561"/>
                    <a:pt x="1" y="55047"/>
                  </a:cubicBezTo>
                  <a:lnTo>
                    <a:pt x="46780" y="55047"/>
                  </a:lnTo>
                  <a:cubicBezTo>
                    <a:pt x="46901" y="55077"/>
                    <a:pt x="47023" y="55108"/>
                    <a:pt x="47144" y="55138"/>
                  </a:cubicBezTo>
                  <a:cubicBezTo>
                    <a:pt x="47175" y="55108"/>
                    <a:pt x="47175" y="55077"/>
                    <a:pt x="47205" y="55047"/>
                  </a:cubicBezTo>
                  <a:cubicBezTo>
                    <a:pt x="47600" y="54378"/>
                    <a:pt x="48026" y="53710"/>
                    <a:pt x="48421" y="53041"/>
                  </a:cubicBezTo>
                  <a:cubicBezTo>
                    <a:pt x="48542" y="52858"/>
                    <a:pt x="48634" y="52646"/>
                    <a:pt x="48755" y="52463"/>
                  </a:cubicBezTo>
                  <a:cubicBezTo>
                    <a:pt x="48998" y="52068"/>
                    <a:pt x="49211" y="51673"/>
                    <a:pt x="49454" y="51308"/>
                  </a:cubicBezTo>
                  <a:cubicBezTo>
                    <a:pt x="49546" y="51096"/>
                    <a:pt x="49667" y="50913"/>
                    <a:pt x="49789" y="50700"/>
                  </a:cubicBezTo>
                  <a:cubicBezTo>
                    <a:pt x="50001" y="50305"/>
                    <a:pt x="50214" y="49910"/>
                    <a:pt x="50457" y="49515"/>
                  </a:cubicBezTo>
                  <a:cubicBezTo>
                    <a:pt x="50549" y="49333"/>
                    <a:pt x="50670" y="49120"/>
                    <a:pt x="50792" y="48937"/>
                  </a:cubicBezTo>
                  <a:cubicBezTo>
                    <a:pt x="50883" y="48725"/>
                    <a:pt x="51005" y="48542"/>
                    <a:pt x="51096" y="48330"/>
                  </a:cubicBezTo>
                  <a:cubicBezTo>
                    <a:pt x="51308" y="47934"/>
                    <a:pt x="51552" y="47539"/>
                    <a:pt x="51734" y="47144"/>
                  </a:cubicBezTo>
                  <a:cubicBezTo>
                    <a:pt x="51916" y="46810"/>
                    <a:pt x="52099" y="46475"/>
                    <a:pt x="52281" y="46141"/>
                  </a:cubicBezTo>
                  <a:cubicBezTo>
                    <a:pt x="52312" y="46080"/>
                    <a:pt x="52312" y="46019"/>
                    <a:pt x="52342" y="45989"/>
                  </a:cubicBezTo>
                  <a:cubicBezTo>
                    <a:pt x="52403" y="45898"/>
                    <a:pt x="52433" y="45807"/>
                    <a:pt x="52494" y="45715"/>
                  </a:cubicBezTo>
                  <a:cubicBezTo>
                    <a:pt x="52555" y="45594"/>
                    <a:pt x="52615" y="45442"/>
                    <a:pt x="52707" y="45320"/>
                  </a:cubicBezTo>
                  <a:lnTo>
                    <a:pt x="52828" y="45016"/>
                  </a:lnTo>
                  <a:cubicBezTo>
                    <a:pt x="52889" y="44925"/>
                    <a:pt x="52950" y="44804"/>
                    <a:pt x="53011" y="44712"/>
                  </a:cubicBezTo>
                  <a:cubicBezTo>
                    <a:pt x="53011" y="44652"/>
                    <a:pt x="53041" y="44621"/>
                    <a:pt x="53071" y="44560"/>
                  </a:cubicBezTo>
                  <a:cubicBezTo>
                    <a:pt x="53102" y="44500"/>
                    <a:pt x="53163" y="44408"/>
                    <a:pt x="53193" y="44317"/>
                  </a:cubicBezTo>
                  <a:cubicBezTo>
                    <a:pt x="53740" y="43223"/>
                    <a:pt x="54257" y="42129"/>
                    <a:pt x="54743" y="41035"/>
                  </a:cubicBezTo>
                  <a:cubicBezTo>
                    <a:pt x="54834" y="40822"/>
                    <a:pt x="54926" y="40639"/>
                    <a:pt x="55017" y="40427"/>
                  </a:cubicBezTo>
                  <a:cubicBezTo>
                    <a:pt x="55230" y="40001"/>
                    <a:pt x="55382" y="39606"/>
                    <a:pt x="55564" y="39211"/>
                  </a:cubicBezTo>
                  <a:cubicBezTo>
                    <a:pt x="55655" y="38998"/>
                    <a:pt x="55746" y="38785"/>
                    <a:pt x="55837" y="38573"/>
                  </a:cubicBezTo>
                  <a:cubicBezTo>
                    <a:pt x="56597" y="36749"/>
                    <a:pt x="57296" y="34895"/>
                    <a:pt x="57904" y="33071"/>
                  </a:cubicBezTo>
                  <a:cubicBezTo>
                    <a:pt x="57935" y="32980"/>
                    <a:pt x="57965" y="32889"/>
                    <a:pt x="57965" y="32797"/>
                  </a:cubicBezTo>
                  <a:cubicBezTo>
                    <a:pt x="58087" y="32493"/>
                    <a:pt x="58178" y="32159"/>
                    <a:pt x="58269" y="31855"/>
                  </a:cubicBezTo>
                  <a:cubicBezTo>
                    <a:pt x="58360" y="31582"/>
                    <a:pt x="58451" y="31278"/>
                    <a:pt x="58512" y="31004"/>
                  </a:cubicBezTo>
                  <a:cubicBezTo>
                    <a:pt x="58634" y="30578"/>
                    <a:pt x="58755" y="30153"/>
                    <a:pt x="58877" y="29727"/>
                  </a:cubicBezTo>
                  <a:cubicBezTo>
                    <a:pt x="58877" y="29697"/>
                    <a:pt x="58907" y="29636"/>
                    <a:pt x="58907" y="29575"/>
                  </a:cubicBezTo>
                  <a:cubicBezTo>
                    <a:pt x="58938" y="29515"/>
                    <a:pt x="58938" y="29484"/>
                    <a:pt x="58938" y="29423"/>
                  </a:cubicBezTo>
                  <a:lnTo>
                    <a:pt x="58968" y="29423"/>
                  </a:lnTo>
                  <a:cubicBezTo>
                    <a:pt x="58968" y="29332"/>
                    <a:pt x="58999" y="29271"/>
                    <a:pt x="59029" y="29180"/>
                  </a:cubicBezTo>
                  <a:cubicBezTo>
                    <a:pt x="59120" y="28785"/>
                    <a:pt x="59211" y="28360"/>
                    <a:pt x="59303" y="27964"/>
                  </a:cubicBezTo>
                  <a:cubicBezTo>
                    <a:pt x="59333" y="27812"/>
                    <a:pt x="59363" y="27691"/>
                    <a:pt x="59394" y="27539"/>
                  </a:cubicBezTo>
                  <a:cubicBezTo>
                    <a:pt x="59424" y="27387"/>
                    <a:pt x="59455" y="27205"/>
                    <a:pt x="59485" y="27053"/>
                  </a:cubicBezTo>
                  <a:cubicBezTo>
                    <a:pt x="59546" y="26870"/>
                    <a:pt x="59576" y="26657"/>
                    <a:pt x="59607" y="26475"/>
                  </a:cubicBezTo>
                  <a:cubicBezTo>
                    <a:pt x="59728" y="25928"/>
                    <a:pt x="59819" y="25381"/>
                    <a:pt x="59880" y="24864"/>
                  </a:cubicBezTo>
                  <a:cubicBezTo>
                    <a:pt x="59910" y="24682"/>
                    <a:pt x="59941" y="24499"/>
                    <a:pt x="59941" y="24317"/>
                  </a:cubicBezTo>
                  <a:cubicBezTo>
                    <a:pt x="60032" y="23679"/>
                    <a:pt x="60093" y="23040"/>
                    <a:pt x="60154" y="22402"/>
                  </a:cubicBezTo>
                  <a:cubicBezTo>
                    <a:pt x="60154" y="22250"/>
                    <a:pt x="60184" y="22098"/>
                    <a:pt x="60184" y="21946"/>
                  </a:cubicBezTo>
                  <a:cubicBezTo>
                    <a:pt x="60214" y="21308"/>
                    <a:pt x="60245" y="20700"/>
                    <a:pt x="60245" y="20092"/>
                  </a:cubicBezTo>
                  <a:cubicBezTo>
                    <a:pt x="60245" y="19818"/>
                    <a:pt x="60245" y="19575"/>
                    <a:pt x="60214" y="19302"/>
                  </a:cubicBezTo>
                  <a:cubicBezTo>
                    <a:pt x="60214" y="19059"/>
                    <a:pt x="60214" y="18785"/>
                    <a:pt x="60184" y="18542"/>
                  </a:cubicBezTo>
                  <a:cubicBezTo>
                    <a:pt x="59910" y="13891"/>
                    <a:pt x="58330" y="9758"/>
                    <a:pt x="55017" y="6475"/>
                  </a:cubicBezTo>
                  <a:cubicBezTo>
                    <a:pt x="54834" y="6323"/>
                    <a:pt x="54652" y="6140"/>
                    <a:pt x="54470" y="5958"/>
                  </a:cubicBezTo>
                  <a:cubicBezTo>
                    <a:pt x="54378" y="5897"/>
                    <a:pt x="54287" y="5806"/>
                    <a:pt x="54196" y="5715"/>
                  </a:cubicBezTo>
                  <a:cubicBezTo>
                    <a:pt x="53892" y="5472"/>
                    <a:pt x="53588" y="5229"/>
                    <a:pt x="53284" y="4985"/>
                  </a:cubicBezTo>
                  <a:cubicBezTo>
                    <a:pt x="52980" y="4742"/>
                    <a:pt x="52646" y="4529"/>
                    <a:pt x="52312" y="4286"/>
                  </a:cubicBezTo>
                  <a:cubicBezTo>
                    <a:pt x="52099" y="4134"/>
                    <a:pt x="51856" y="3982"/>
                    <a:pt x="51643" y="3861"/>
                  </a:cubicBezTo>
                  <a:cubicBezTo>
                    <a:pt x="51400" y="3709"/>
                    <a:pt x="51157" y="3557"/>
                    <a:pt x="50913" y="3435"/>
                  </a:cubicBezTo>
                  <a:cubicBezTo>
                    <a:pt x="50670" y="3283"/>
                    <a:pt x="50427" y="3131"/>
                    <a:pt x="50153" y="3010"/>
                  </a:cubicBezTo>
                  <a:cubicBezTo>
                    <a:pt x="50032" y="2949"/>
                    <a:pt x="49910" y="2888"/>
                    <a:pt x="49789" y="2827"/>
                  </a:cubicBezTo>
                  <a:cubicBezTo>
                    <a:pt x="49515" y="2675"/>
                    <a:pt x="49242" y="2554"/>
                    <a:pt x="48968" y="2432"/>
                  </a:cubicBezTo>
                  <a:cubicBezTo>
                    <a:pt x="48694" y="2311"/>
                    <a:pt x="48421" y="2189"/>
                    <a:pt x="48147" y="2067"/>
                  </a:cubicBezTo>
                  <a:cubicBezTo>
                    <a:pt x="47843" y="1946"/>
                    <a:pt x="47570" y="1824"/>
                    <a:pt x="47266" y="1703"/>
                  </a:cubicBezTo>
                  <a:cubicBezTo>
                    <a:pt x="47083" y="1642"/>
                    <a:pt x="46901" y="1581"/>
                    <a:pt x="46688" y="1490"/>
                  </a:cubicBezTo>
                  <a:cubicBezTo>
                    <a:pt x="46415" y="1399"/>
                    <a:pt x="46141" y="1308"/>
                    <a:pt x="45868" y="1216"/>
                  </a:cubicBezTo>
                  <a:cubicBezTo>
                    <a:pt x="45564" y="1125"/>
                    <a:pt x="45290" y="1034"/>
                    <a:pt x="45017" y="943"/>
                  </a:cubicBezTo>
                  <a:cubicBezTo>
                    <a:pt x="44287" y="730"/>
                    <a:pt x="43527" y="548"/>
                    <a:pt x="42828" y="426"/>
                  </a:cubicBezTo>
                  <a:cubicBezTo>
                    <a:pt x="42646" y="396"/>
                    <a:pt x="42463" y="365"/>
                    <a:pt x="42281" y="335"/>
                  </a:cubicBezTo>
                  <a:cubicBezTo>
                    <a:pt x="40913" y="92"/>
                    <a:pt x="39545" y="1"/>
                    <a:pt x="38238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2"/>
            <p:cNvSpPr/>
            <p:nvPr/>
          </p:nvSpPr>
          <p:spPr>
            <a:xfrm>
              <a:off x="3621150" y="1339975"/>
              <a:ext cx="753075" cy="1378475"/>
            </a:xfrm>
            <a:custGeom>
              <a:avLst/>
              <a:gdLst/>
              <a:ahLst/>
              <a:cxnLst/>
              <a:rect l="l" t="t" r="r" b="b"/>
              <a:pathLst>
                <a:path w="30123" h="55139" extrusionOk="0">
                  <a:moveTo>
                    <a:pt x="8025" y="1"/>
                  </a:moveTo>
                  <a:cubicBezTo>
                    <a:pt x="7904" y="1"/>
                    <a:pt x="7782" y="31"/>
                    <a:pt x="7660" y="31"/>
                  </a:cubicBezTo>
                  <a:lnTo>
                    <a:pt x="7265" y="31"/>
                  </a:lnTo>
                  <a:cubicBezTo>
                    <a:pt x="7113" y="61"/>
                    <a:pt x="6992" y="61"/>
                    <a:pt x="6840" y="61"/>
                  </a:cubicBezTo>
                  <a:cubicBezTo>
                    <a:pt x="6597" y="92"/>
                    <a:pt x="6323" y="122"/>
                    <a:pt x="6049" y="153"/>
                  </a:cubicBezTo>
                  <a:cubicBezTo>
                    <a:pt x="5654" y="213"/>
                    <a:pt x="5259" y="244"/>
                    <a:pt x="4864" y="335"/>
                  </a:cubicBezTo>
                  <a:cubicBezTo>
                    <a:pt x="4742" y="365"/>
                    <a:pt x="4621" y="365"/>
                    <a:pt x="4499" y="396"/>
                  </a:cubicBezTo>
                  <a:cubicBezTo>
                    <a:pt x="4378" y="426"/>
                    <a:pt x="4226" y="456"/>
                    <a:pt x="4074" y="487"/>
                  </a:cubicBezTo>
                  <a:cubicBezTo>
                    <a:pt x="3952" y="517"/>
                    <a:pt x="3831" y="548"/>
                    <a:pt x="3679" y="578"/>
                  </a:cubicBezTo>
                  <a:cubicBezTo>
                    <a:pt x="3435" y="639"/>
                    <a:pt x="3192" y="700"/>
                    <a:pt x="2919" y="791"/>
                  </a:cubicBezTo>
                  <a:cubicBezTo>
                    <a:pt x="2706" y="852"/>
                    <a:pt x="2493" y="912"/>
                    <a:pt x="2311" y="973"/>
                  </a:cubicBezTo>
                  <a:cubicBezTo>
                    <a:pt x="2250" y="973"/>
                    <a:pt x="2220" y="1004"/>
                    <a:pt x="2159" y="1004"/>
                  </a:cubicBezTo>
                  <a:cubicBezTo>
                    <a:pt x="1855" y="2736"/>
                    <a:pt x="1520" y="4833"/>
                    <a:pt x="1217" y="7174"/>
                  </a:cubicBezTo>
                  <a:cubicBezTo>
                    <a:pt x="1095" y="7964"/>
                    <a:pt x="1004" y="8815"/>
                    <a:pt x="913" y="9666"/>
                  </a:cubicBezTo>
                  <a:cubicBezTo>
                    <a:pt x="365" y="14469"/>
                    <a:pt x="1" y="20062"/>
                    <a:pt x="244" y="25654"/>
                  </a:cubicBezTo>
                  <a:cubicBezTo>
                    <a:pt x="274" y="26566"/>
                    <a:pt x="335" y="27478"/>
                    <a:pt x="426" y="28360"/>
                  </a:cubicBezTo>
                  <a:cubicBezTo>
                    <a:pt x="609" y="30639"/>
                    <a:pt x="882" y="32858"/>
                    <a:pt x="1308" y="35047"/>
                  </a:cubicBezTo>
                  <a:cubicBezTo>
                    <a:pt x="1490" y="35898"/>
                    <a:pt x="1672" y="36718"/>
                    <a:pt x="1885" y="37539"/>
                  </a:cubicBezTo>
                  <a:cubicBezTo>
                    <a:pt x="2524" y="40032"/>
                    <a:pt x="3375" y="42402"/>
                    <a:pt x="4469" y="44560"/>
                  </a:cubicBezTo>
                  <a:cubicBezTo>
                    <a:pt x="4742" y="45108"/>
                    <a:pt x="5046" y="45624"/>
                    <a:pt x="5350" y="46141"/>
                  </a:cubicBezTo>
                  <a:cubicBezTo>
                    <a:pt x="7873" y="50336"/>
                    <a:pt x="11521" y="53558"/>
                    <a:pt x="16658" y="55047"/>
                  </a:cubicBezTo>
                  <a:cubicBezTo>
                    <a:pt x="16779" y="55077"/>
                    <a:pt x="16901" y="55108"/>
                    <a:pt x="17022" y="55138"/>
                  </a:cubicBezTo>
                  <a:cubicBezTo>
                    <a:pt x="17053" y="55108"/>
                    <a:pt x="17083" y="55077"/>
                    <a:pt x="17083" y="55047"/>
                  </a:cubicBezTo>
                  <a:cubicBezTo>
                    <a:pt x="17478" y="54378"/>
                    <a:pt x="17904" y="53710"/>
                    <a:pt x="18299" y="53041"/>
                  </a:cubicBezTo>
                  <a:cubicBezTo>
                    <a:pt x="18420" y="52858"/>
                    <a:pt x="18512" y="52646"/>
                    <a:pt x="18633" y="52463"/>
                  </a:cubicBezTo>
                  <a:cubicBezTo>
                    <a:pt x="18876" y="52068"/>
                    <a:pt x="19089" y="51673"/>
                    <a:pt x="19332" y="51308"/>
                  </a:cubicBezTo>
                  <a:cubicBezTo>
                    <a:pt x="19424" y="51096"/>
                    <a:pt x="19545" y="50913"/>
                    <a:pt x="19667" y="50700"/>
                  </a:cubicBezTo>
                  <a:cubicBezTo>
                    <a:pt x="19879" y="50305"/>
                    <a:pt x="20092" y="49910"/>
                    <a:pt x="20335" y="49515"/>
                  </a:cubicBezTo>
                  <a:cubicBezTo>
                    <a:pt x="20427" y="49333"/>
                    <a:pt x="20548" y="49120"/>
                    <a:pt x="20670" y="48937"/>
                  </a:cubicBezTo>
                  <a:cubicBezTo>
                    <a:pt x="20761" y="48725"/>
                    <a:pt x="20883" y="48542"/>
                    <a:pt x="20974" y="48330"/>
                  </a:cubicBezTo>
                  <a:cubicBezTo>
                    <a:pt x="21186" y="47934"/>
                    <a:pt x="21399" y="47539"/>
                    <a:pt x="21612" y="47144"/>
                  </a:cubicBezTo>
                  <a:cubicBezTo>
                    <a:pt x="21794" y="46810"/>
                    <a:pt x="21977" y="46475"/>
                    <a:pt x="22159" y="46141"/>
                  </a:cubicBezTo>
                  <a:cubicBezTo>
                    <a:pt x="22190" y="46080"/>
                    <a:pt x="22190" y="46019"/>
                    <a:pt x="22220" y="45989"/>
                  </a:cubicBezTo>
                  <a:cubicBezTo>
                    <a:pt x="22281" y="45898"/>
                    <a:pt x="22311" y="45807"/>
                    <a:pt x="22372" y="45715"/>
                  </a:cubicBezTo>
                  <a:cubicBezTo>
                    <a:pt x="22433" y="45594"/>
                    <a:pt x="22493" y="45442"/>
                    <a:pt x="22585" y="45320"/>
                  </a:cubicBezTo>
                  <a:lnTo>
                    <a:pt x="22706" y="45016"/>
                  </a:lnTo>
                  <a:cubicBezTo>
                    <a:pt x="22767" y="44925"/>
                    <a:pt x="22828" y="44804"/>
                    <a:pt x="22889" y="44712"/>
                  </a:cubicBezTo>
                  <a:cubicBezTo>
                    <a:pt x="22889" y="44652"/>
                    <a:pt x="22919" y="44621"/>
                    <a:pt x="22949" y="44560"/>
                  </a:cubicBezTo>
                  <a:cubicBezTo>
                    <a:pt x="22980" y="44500"/>
                    <a:pt x="23041" y="44408"/>
                    <a:pt x="23071" y="44317"/>
                  </a:cubicBezTo>
                  <a:cubicBezTo>
                    <a:pt x="23618" y="43223"/>
                    <a:pt x="24135" y="42129"/>
                    <a:pt x="24621" y="41035"/>
                  </a:cubicBezTo>
                  <a:cubicBezTo>
                    <a:pt x="24712" y="40822"/>
                    <a:pt x="24804" y="40639"/>
                    <a:pt x="24895" y="40427"/>
                  </a:cubicBezTo>
                  <a:cubicBezTo>
                    <a:pt x="25077" y="40001"/>
                    <a:pt x="25260" y="39606"/>
                    <a:pt x="25442" y="39180"/>
                  </a:cubicBezTo>
                  <a:cubicBezTo>
                    <a:pt x="25533" y="38998"/>
                    <a:pt x="25624" y="38785"/>
                    <a:pt x="25715" y="38573"/>
                  </a:cubicBezTo>
                  <a:cubicBezTo>
                    <a:pt x="26475" y="36749"/>
                    <a:pt x="27174" y="34895"/>
                    <a:pt x="27782" y="33071"/>
                  </a:cubicBezTo>
                  <a:cubicBezTo>
                    <a:pt x="27813" y="32980"/>
                    <a:pt x="27843" y="32889"/>
                    <a:pt x="27843" y="32797"/>
                  </a:cubicBezTo>
                  <a:cubicBezTo>
                    <a:pt x="27965" y="32493"/>
                    <a:pt x="28056" y="32159"/>
                    <a:pt x="28147" y="31855"/>
                  </a:cubicBezTo>
                  <a:cubicBezTo>
                    <a:pt x="28238" y="31582"/>
                    <a:pt x="28329" y="31278"/>
                    <a:pt x="28390" y="31004"/>
                  </a:cubicBezTo>
                  <a:cubicBezTo>
                    <a:pt x="28512" y="30578"/>
                    <a:pt x="28633" y="30153"/>
                    <a:pt x="28755" y="29727"/>
                  </a:cubicBezTo>
                  <a:cubicBezTo>
                    <a:pt x="28755" y="29667"/>
                    <a:pt x="28785" y="29606"/>
                    <a:pt x="28785" y="29575"/>
                  </a:cubicBezTo>
                  <a:cubicBezTo>
                    <a:pt x="28816" y="29515"/>
                    <a:pt x="28816" y="29484"/>
                    <a:pt x="28816" y="29423"/>
                  </a:cubicBezTo>
                  <a:lnTo>
                    <a:pt x="28846" y="29423"/>
                  </a:lnTo>
                  <a:cubicBezTo>
                    <a:pt x="28846" y="29332"/>
                    <a:pt x="28877" y="29271"/>
                    <a:pt x="28907" y="29180"/>
                  </a:cubicBezTo>
                  <a:cubicBezTo>
                    <a:pt x="28998" y="28785"/>
                    <a:pt x="29089" y="28360"/>
                    <a:pt x="29181" y="27964"/>
                  </a:cubicBezTo>
                  <a:cubicBezTo>
                    <a:pt x="29211" y="27812"/>
                    <a:pt x="29241" y="27691"/>
                    <a:pt x="29272" y="27539"/>
                  </a:cubicBezTo>
                  <a:cubicBezTo>
                    <a:pt x="29302" y="27387"/>
                    <a:pt x="29333" y="27205"/>
                    <a:pt x="29363" y="27053"/>
                  </a:cubicBezTo>
                  <a:cubicBezTo>
                    <a:pt x="29424" y="26870"/>
                    <a:pt x="29454" y="26657"/>
                    <a:pt x="29485" y="26475"/>
                  </a:cubicBezTo>
                  <a:cubicBezTo>
                    <a:pt x="29606" y="25928"/>
                    <a:pt x="29697" y="25381"/>
                    <a:pt x="29758" y="24864"/>
                  </a:cubicBezTo>
                  <a:cubicBezTo>
                    <a:pt x="29788" y="24682"/>
                    <a:pt x="29819" y="24499"/>
                    <a:pt x="29819" y="24317"/>
                  </a:cubicBezTo>
                  <a:cubicBezTo>
                    <a:pt x="29910" y="23679"/>
                    <a:pt x="29971" y="23040"/>
                    <a:pt x="30032" y="22402"/>
                  </a:cubicBezTo>
                  <a:cubicBezTo>
                    <a:pt x="30032" y="22250"/>
                    <a:pt x="30062" y="22098"/>
                    <a:pt x="30062" y="21916"/>
                  </a:cubicBezTo>
                  <a:cubicBezTo>
                    <a:pt x="30092" y="21308"/>
                    <a:pt x="30123" y="20700"/>
                    <a:pt x="30123" y="20092"/>
                  </a:cubicBezTo>
                  <a:cubicBezTo>
                    <a:pt x="30123" y="19818"/>
                    <a:pt x="30123" y="19575"/>
                    <a:pt x="30092" y="19302"/>
                  </a:cubicBezTo>
                  <a:cubicBezTo>
                    <a:pt x="30092" y="19059"/>
                    <a:pt x="30092" y="18785"/>
                    <a:pt x="30062" y="18542"/>
                  </a:cubicBezTo>
                  <a:cubicBezTo>
                    <a:pt x="29788" y="13891"/>
                    <a:pt x="28208" y="9758"/>
                    <a:pt x="24895" y="6475"/>
                  </a:cubicBezTo>
                  <a:cubicBezTo>
                    <a:pt x="24712" y="6323"/>
                    <a:pt x="24530" y="6140"/>
                    <a:pt x="24348" y="5958"/>
                  </a:cubicBezTo>
                  <a:cubicBezTo>
                    <a:pt x="24256" y="5897"/>
                    <a:pt x="24165" y="5806"/>
                    <a:pt x="24074" y="5715"/>
                  </a:cubicBezTo>
                  <a:cubicBezTo>
                    <a:pt x="23770" y="5472"/>
                    <a:pt x="23466" y="5229"/>
                    <a:pt x="23162" y="4985"/>
                  </a:cubicBezTo>
                  <a:cubicBezTo>
                    <a:pt x="22858" y="4742"/>
                    <a:pt x="22524" y="4529"/>
                    <a:pt x="22190" y="4286"/>
                  </a:cubicBezTo>
                  <a:cubicBezTo>
                    <a:pt x="21977" y="4134"/>
                    <a:pt x="21734" y="3982"/>
                    <a:pt x="21521" y="3861"/>
                  </a:cubicBezTo>
                  <a:cubicBezTo>
                    <a:pt x="21278" y="3709"/>
                    <a:pt x="21035" y="3557"/>
                    <a:pt x="20791" y="3405"/>
                  </a:cubicBezTo>
                  <a:cubicBezTo>
                    <a:pt x="20548" y="3283"/>
                    <a:pt x="20305" y="3131"/>
                    <a:pt x="20031" y="3010"/>
                  </a:cubicBezTo>
                  <a:cubicBezTo>
                    <a:pt x="19910" y="2949"/>
                    <a:pt x="19788" y="2888"/>
                    <a:pt x="19667" y="2827"/>
                  </a:cubicBezTo>
                  <a:cubicBezTo>
                    <a:pt x="19393" y="2675"/>
                    <a:pt x="19120" y="2554"/>
                    <a:pt x="18846" y="2432"/>
                  </a:cubicBezTo>
                  <a:cubicBezTo>
                    <a:pt x="18572" y="2311"/>
                    <a:pt x="18299" y="2189"/>
                    <a:pt x="18025" y="2067"/>
                  </a:cubicBezTo>
                  <a:cubicBezTo>
                    <a:pt x="17721" y="1946"/>
                    <a:pt x="17448" y="1824"/>
                    <a:pt x="17144" y="1703"/>
                  </a:cubicBezTo>
                  <a:cubicBezTo>
                    <a:pt x="16961" y="1642"/>
                    <a:pt x="16779" y="1581"/>
                    <a:pt x="16566" y="1490"/>
                  </a:cubicBezTo>
                  <a:cubicBezTo>
                    <a:pt x="16293" y="1399"/>
                    <a:pt x="16019" y="1308"/>
                    <a:pt x="15746" y="1216"/>
                  </a:cubicBezTo>
                  <a:cubicBezTo>
                    <a:pt x="15442" y="1125"/>
                    <a:pt x="15168" y="1034"/>
                    <a:pt x="14895" y="943"/>
                  </a:cubicBezTo>
                  <a:cubicBezTo>
                    <a:pt x="14165" y="730"/>
                    <a:pt x="13436" y="548"/>
                    <a:pt x="12706" y="426"/>
                  </a:cubicBezTo>
                  <a:cubicBezTo>
                    <a:pt x="12524" y="396"/>
                    <a:pt x="12341" y="365"/>
                    <a:pt x="12159" y="335"/>
                  </a:cubicBezTo>
                  <a:cubicBezTo>
                    <a:pt x="10791" y="92"/>
                    <a:pt x="9423" y="1"/>
                    <a:pt x="8116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2"/>
            <p:cNvSpPr/>
            <p:nvPr/>
          </p:nvSpPr>
          <p:spPr>
            <a:xfrm>
              <a:off x="3314150" y="1618850"/>
              <a:ext cx="76775" cy="93500"/>
            </a:xfrm>
            <a:custGeom>
              <a:avLst/>
              <a:gdLst/>
              <a:ahLst/>
              <a:cxnLst/>
              <a:rect l="l" t="t" r="r" b="b"/>
              <a:pathLst>
                <a:path w="3071" h="3740" extrusionOk="0">
                  <a:moveTo>
                    <a:pt x="973" y="1"/>
                  </a:moveTo>
                  <a:cubicBezTo>
                    <a:pt x="639" y="396"/>
                    <a:pt x="305" y="821"/>
                    <a:pt x="1" y="1277"/>
                  </a:cubicBezTo>
                  <a:lnTo>
                    <a:pt x="1977" y="3739"/>
                  </a:lnTo>
                  <a:cubicBezTo>
                    <a:pt x="2311" y="3314"/>
                    <a:pt x="2676" y="2919"/>
                    <a:pt x="3071" y="2615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2"/>
            <p:cNvSpPr/>
            <p:nvPr/>
          </p:nvSpPr>
          <p:spPr>
            <a:xfrm>
              <a:off x="2877225" y="2632550"/>
              <a:ext cx="80575" cy="83600"/>
            </a:xfrm>
            <a:custGeom>
              <a:avLst/>
              <a:gdLst/>
              <a:ahLst/>
              <a:cxnLst/>
              <a:rect l="l" t="t" r="r" b="b"/>
              <a:pathLst>
                <a:path w="3223" h="3344" extrusionOk="0">
                  <a:moveTo>
                    <a:pt x="487" y="0"/>
                  </a:moveTo>
                  <a:cubicBezTo>
                    <a:pt x="426" y="304"/>
                    <a:pt x="335" y="608"/>
                    <a:pt x="243" y="943"/>
                  </a:cubicBezTo>
                  <a:cubicBezTo>
                    <a:pt x="152" y="1247"/>
                    <a:pt x="91" y="1551"/>
                    <a:pt x="0" y="1855"/>
                  </a:cubicBezTo>
                  <a:lnTo>
                    <a:pt x="1216" y="3344"/>
                  </a:lnTo>
                  <a:lnTo>
                    <a:pt x="3222" y="334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2"/>
            <p:cNvSpPr/>
            <p:nvPr/>
          </p:nvSpPr>
          <p:spPr>
            <a:xfrm>
              <a:off x="2982075" y="2283750"/>
              <a:ext cx="405050" cy="432400"/>
            </a:xfrm>
            <a:custGeom>
              <a:avLst/>
              <a:gdLst/>
              <a:ahLst/>
              <a:cxnLst/>
              <a:rect l="l" t="t" r="r" b="b"/>
              <a:pathLst>
                <a:path w="16202" h="17296" extrusionOk="0">
                  <a:moveTo>
                    <a:pt x="578" y="1"/>
                  </a:moveTo>
                  <a:lnTo>
                    <a:pt x="274" y="852"/>
                  </a:lnTo>
                  <a:cubicBezTo>
                    <a:pt x="183" y="1125"/>
                    <a:pt x="92" y="1399"/>
                    <a:pt x="1" y="1673"/>
                  </a:cubicBezTo>
                  <a:lnTo>
                    <a:pt x="14104" y="17296"/>
                  </a:lnTo>
                  <a:lnTo>
                    <a:pt x="16202" y="17296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2"/>
            <p:cNvSpPr/>
            <p:nvPr/>
          </p:nvSpPr>
          <p:spPr>
            <a:xfrm>
              <a:off x="3127975" y="1406075"/>
              <a:ext cx="1246250" cy="1310075"/>
            </a:xfrm>
            <a:custGeom>
              <a:avLst/>
              <a:gdLst/>
              <a:ahLst/>
              <a:cxnLst/>
              <a:rect l="l" t="t" r="r" b="b"/>
              <a:pathLst>
                <a:path w="49850" h="52403" extrusionOk="0">
                  <a:moveTo>
                    <a:pt x="18147" y="1"/>
                  </a:moveTo>
                  <a:cubicBezTo>
                    <a:pt x="17904" y="123"/>
                    <a:pt x="17691" y="244"/>
                    <a:pt x="17448" y="396"/>
                  </a:cubicBezTo>
                  <a:cubicBezTo>
                    <a:pt x="17235" y="518"/>
                    <a:pt x="17022" y="670"/>
                    <a:pt x="16779" y="791"/>
                  </a:cubicBezTo>
                  <a:lnTo>
                    <a:pt x="16779" y="822"/>
                  </a:lnTo>
                  <a:lnTo>
                    <a:pt x="20640" y="7022"/>
                  </a:lnTo>
                  <a:lnTo>
                    <a:pt x="27600" y="18329"/>
                  </a:lnTo>
                  <a:lnTo>
                    <a:pt x="23406" y="27327"/>
                  </a:lnTo>
                  <a:lnTo>
                    <a:pt x="19971" y="23010"/>
                  </a:lnTo>
                  <a:lnTo>
                    <a:pt x="15047" y="16840"/>
                  </a:lnTo>
                  <a:cubicBezTo>
                    <a:pt x="14986" y="16962"/>
                    <a:pt x="14895" y="17053"/>
                    <a:pt x="14834" y="17174"/>
                  </a:cubicBezTo>
                  <a:cubicBezTo>
                    <a:pt x="14743" y="17296"/>
                    <a:pt x="14652" y="17387"/>
                    <a:pt x="14591" y="17509"/>
                  </a:cubicBezTo>
                  <a:cubicBezTo>
                    <a:pt x="14500" y="17600"/>
                    <a:pt x="14408" y="17691"/>
                    <a:pt x="14317" y="17813"/>
                  </a:cubicBezTo>
                  <a:cubicBezTo>
                    <a:pt x="14287" y="17843"/>
                    <a:pt x="14226" y="17904"/>
                    <a:pt x="14196" y="17934"/>
                  </a:cubicBezTo>
                  <a:lnTo>
                    <a:pt x="14044" y="18086"/>
                  </a:lnTo>
                  <a:lnTo>
                    <a:pt x="20153" y="25716"/>
                  </a:lnTo>
                  <a:lnTo>
                    <a:pt x="22676" y="28907"/>
                  </a:lnTo>
                  <a:lnTo>
                    <a:pt x="21035" y="32403"/>
                  </a:lnTo>
                  <a:lnTo>
                    <a:pt x="16931" y="41217"/>
                  </a:lnTo>
                  <a:lnTo>
                    <a:pt x="761" y="20731"/>
                  </a:lnTo>
                  <a:cubicBezTo>
                    <a:pt x="487" y="21247"/>
                    <a:pt x="244" y="21764"/>
                    <a:pt x="1" y="22311"/>
                  </a:cubicBezTo>
                  <a:lnTo>
                    <a:pt x="16202" y="42828"/>
                  </a:lnTo>
                  <a:lnTo>
                    <a:pt x="11734" y="52403"/>
                  </a:lnTo>
                  <a:lnTo>
                    <a:pt x="13466" y="52403"/>
                  </a:lnTo>
                  <a:lnTo>
                    <a:pt x="17600" y="43497"/>
                  </a:lnTo>
                  <a:lnTo>
                    <a:pt x="41886" y="43497"/>
                  </a:lnTo>
                  <a:cubicBezTo>
                    <a:pt x="41917" y="43436"/>
                    <a:pt x="41917" y="43375"/>
                    <a:pt x="41947" y="43345"/>
                  </a:cubicBezTo>
                  <a:cubicBezTo>
                    <a:pt x="42008" y="43254"/>
                    <a:pt x="42038" y="43163"/>
                    <a:pt x="42099" y="43071"/>
                  </a:cubicBezTo>
                  <a:cubicBezTo>
                    <a:pt x="42160" y="42950"/>
                    <a:pt x="42220" y="42798"/>
                    <a:pt x="42312" y="42676"/>
                  </a:cubicBezTo>
                  <a:lnTo>
                    <a:pt x="42433" y="42372"/>
                  </a:lnTo>
                  <a:cubicBezTo>
                    <a:pt x="42494" y="42281"/>
                    <a:pt x="42555" y="42160"/>
                    <a:pt x="42616" y="42068"/>
                  </a:cubicBezTo>
                  <a:cubicBezTo>
                    <a:pt x="42616" y="42008"/>
                    <a:pt x="42646" y="41977"/>
                    <a:pt x="42676" y="41916"/>
                  </a:cubicBezTo>
                  <a:lnTo>
                    <a:pt x="18329" y="41916"/>
                  </a:lnTo>
                  <a:lnTo>
                    <a:pt x="21612" y="34895"/>
                  </a:lnTo>
                  <a:lnTo>
                    <a:pt x="24105" y="29545"/>
                  </a:lnTo>
                  <a:lnTo>
                    <a:pt x="48117" y="28360"/>
                  </a:lnTo>
                  <a:cubicBezTo>
                    <a:pt x="48239" y="27934"/>
                    <a:pt x="48360" y="27509"/>
                    <a:pt x="48482" y="27083"/>
                  </a:cubicBezTo>
                  <a:cubicBezTo>
                    <a:pt x="48482" y="27023"/>
                    <a:pt x="48512" y="26962"/>
                    <a:pt x="48512" y="26931"/>
                  </a:cubicBezTo>
                  <a:cubicBezTo>
                    <a:pt x="48543" y="26871"/>
                    <a:pt x="48543" y="26810"/>
                    <a:pt x="48573" y="26779"/>
                  </a:cubicBezTo>
                  <a:lnTo>
                    <a:pt x="48573" y="26779"/>
                  </a:lnTo>
                  <a:lnTo>
                    <a:pt x="24834" y="27965"/>
                  </a:lnTo>
                  <a:lnTo>
                    <a:pt x="28998" y="18998"/>
                  </a:lnTo>
                  <a:lnTo>
                    <a:pt x="49850" y="17448"/>
                  </a:lnTo>
                  <a:cubicBezTo>
                    <a:pt x="49850" y="17174"/>
                    <a:pt x="49850" y="16931"/>
                    <a:pt x="49819" y="16658"/>
                  </a:cubicBezTo>
                  <a:cubicBezTo>
                    <a:pt x="49819" y="16415"/>
                    <a:pt x="49819" y="16141"/>
                    <a:pt x="49789" y="15898"/>
                  </a:cubicBezTo>
                  <a:lnTo>
                    <a:pt x="29758" y="17387"/>
                  </a:lnTo>
                  <a:lnTo>
                    <a:pt x="29758" y="17387"/>
                  </a:lnTo>
                  <a:lnTo>
                    <a:pt x="34834" y="6506"/>
                  </a:lnTo>
                  <a:cubicBezTo>
                    <a:pt x="35017" y="6110"/>
                    <a:pt x="34834" y="5655"/>
                    <a:pt x="34439" y="5472"/>
                  </a:cubicBezTo>
                  <a:cubicBezTo>
                    <a:pt x="34327" y="5420"/>
                    <a:pt x="34210" y="5396"/>
                    <a:pt x="34096" y="5396"/>
                  </a:cubicBezTo>
                  <a:cubicBezTo>
                    <a:pt x="33807" y="5396"/>
                    <a:pt x="33536" y="5554"/>
                    <a:pt x="33406" y="5837"/>
                  </a:cubicBezTo>
                  <a:lnTo>
                    <a:pt x="28390" y="16627"/>
                  </a:lnTo>
                  <a:lnTo>
                    <a:pt x="20944" y="4530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52"/>
          <p:cNvGrpSpPr/>
          <p:nvPr/>
        </p:nvGrpSpPr>
        <p:grpSpPr>
          <a:xfrm rot="1799864">
            <a:off x="402192" y="4071711"/>
            <a:ext cx="1571835" cy="1838854"/>
            <a:chOff x="5066475" y="570200"/>
            <a:chExt cx="1699900" cy="1988675"/>
          </a:xfrm>
        </p:grpSpPr>
        <p:sp>
          <p:nvSpPr>
            <p:cNvPr id="3299" name="Google Shape;3299;p52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2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2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2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2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4" name="Google Shape;3304;p52"/>
          <p:cNvGrpSpPr/>
          <p:nvPr/>
        </p:nvGrpSpPr>
        <p:grpSpPr>
          <a:xfrm>
            <a:off x="1321048" y="3833848"/>
            <a:ext cx="1181801" cy="2901742"/>
            <a:chOff x="6344600" y="2810350"/>
            <a:chExt cx="1278175" cy="3138375"/>
          </a:xfrm>
        </p:grpSpPr>
        <p:sp>
          <p:nvSpPr>
            <p:cNvPr id="3305" name="Google Shape;3305;p52"/>
            <p:cNvSpPr/>
            <p:nvPr/>
          </p:nvSpPr>
          <p:spPr>
            <a:xfrm>
              <a:off x="6365875" y="2866600"/>
              <a:ext cx="1256900" cy="3082125"/>
            </a:xfrm>
            <a:custGeom>
              <a:avLst/>
              <a:gdLst/>
              <a:ahLst/>
              <a:cxnLst/>
              <a:rect l="l" t="t" r="r" b="b"/>
              <a:pathLst>
                <a:path w="50276" h="123285" extrusionOk="0">
                  <a:moveTo>
                    <a:pt x="25473" y="0"/>
                  </a:moveTo>
                  <a:cubicBezTo>
                    <a:pt x="25473" y="0"/>
                    <a:pt x="25229" y="6292"/>
                    <a:pt x="24378" y="10730"/>
                  </a:cubicBezTo>
                  <a:cubicBezTo>
                    <a:pt x="23588" y="15016"/>
                    <a:pt x="22707" y="17934"/>
                    <a:pt x="23892" y="21855"/>
                  </a:cubicBezTo>
                  <a:cubicBezTo>
                    <a:pt x="23922" y="22007"/>
                    <a:pt x="23983" y="22159"/>
                    <a:pt x="24044" y="22311"/>
                  </a:cubicBezTo>
                  <a:cubicBezTo>
                    <a:pt x="24682" y="24256"/>
                    <a:pt x="25685" y="25897"/>
                    <a:pt x="26597" y="27083"/>
                  </a:cubicBezTo>
                  <a:cubicBezTo>
                    <a:pt x="26992" y="27630"/>
                    <a:pt x="27357" y="28055"/>
                    <a:pt x="27661" y="28420"/>
                  </a:cubicBezTo>
                  <a:cubicBezTo>
                    <a:pt x="27691" y="28420"/>
                    <a:pt x="27722" y="28451"/>
                    <a:pt x="27722" y="28481"/>
                  </a:cubicBezTo>
                  <a:cubicBezTo>
                    <a:pt x="27387" y="29666"/>
                    <a:pt x="27053" y="30913"/>
                    <a:pt x="26749" y="32159"/>
                  </a:cubicBezTo>
                  <a:cubicBezTo>
                    <a:pt x="26080" y="34955"/>
                    <a:pt x="25473" y="37843"/>
                    <a:pt x="24986" y="40852"/>
                  </a:cubicBezTo>
                  <a:cubicBezTo>
                    <a:pt x="24956" y="41004"/>
                    <a:pt x="24925" y="41125"/>
                    <a:pt x="24895" y="41277"/>
                  </a:cubicBezTo>
                  <a:cubicBezTo>
                    <a:pt x="24865" y="41490"/>
                    <a:pt x="24834" y="41673"/>
                    <a:pt x="24804" y="41885"/>
                  </a:cubicBezTo>
                  <a:cubicBezTo>
                    <a:pt x="24773" y="42129"/>
                    <a:pt x="24713" y="42372"/>
                    <a:pt x="24682" y="42615"/>
                  </a:cubicBezTo>
                  <a:cubicBezTo>
                    <a:pt x="24591" y="42372"/>
                    <a:pt x="24500" y="42098"/>
                    <a:pt x="24378" y="41855"/>
                  </a:cubicBezTo>
                  <a:cubicBezTo>
                    <a:pt x="24318" y="41673"/>
                    <a:pt x="24226" y="41460"/>
                    <a:pt x="24166" y="41277"/>
                  </a:cubicBezTo>
                  <a:cubicBezTo>
                    <a:pt x="24105" y="41156"/>
                    <a:pt x="24044" y="41065"/>
                    <a:pt x="23983" y="40943"/>
                  </a:cubicBezTo>
                  <a:cubicBezTo>
                    <a:pt x="23922" y="40791"/>
                    <a:pt x="23862" y="40639"/>
                    <a:pt x="23801" y="40518"/>
                  </a:cubicBezTo>
                  <a:cubicBezTo>
                    <a:pt x="21400" y="35593"/>
                    <a:pt x="17114" y="30882"/>
                    <a:pt x="15412" y="30092"/>
                  </a:cubicBezTo>
                  <a:cubicBezTo>
                    <a:pt x="13345" y="29089"/>
                    <a:pt x="9849" y="23162"/>
                    <a:pt x="9728" y="22949"/>
                  </a:cubicBezTo>
                  <a:lnTo>
                    <a:pt x="9728" y="22949"/>
                  </a:lnTo>
                  <a:cubicBezTo>
                    <a:pt x="9758" y="23192"/>
                    <a:pt x="10670" y="28754"/>
                    <a:pt x="12402" y="33679"/>
                  </a:cubicBezTo>
                  <a:cubicBezTo>
                    <a:pt x="13223" y="36049"/>
                    <a:pt x="14257" y="38268"/>
                    <a:pt x="15472" y="39727"/>
                  </a:cubicBezTo>
                  <a:cubicBezTo>
                    <a:pt x="17934" y="42645"/>
                    <a:pt x="21248" y="43618"/>
                    <a:pt x="23284" y="43952"/>
                  </a:cubicBezTo>
                  <a:cubicBezTo>
                    <a:pt x="23770" y="44013"/>
                    <a:pt x="24166" y="44074"/>
                    <a:pt x="24470" y="44074"/>
                  </a:cubicBezTo>
                  <a:cubicBezTo>
                    <a:pt x="24014" y="47113"/>
                    <a:pt x="23649" y="50183"/>
                    <a:pt x="23345" y="53314"/>
                  </a:cubicBezTo>
                  <a:cubicBezTo>
                    <a:pt x="23345" y="53375"/>
                    <a:pt x="23314" y="53466"/>
                    <a:pt x="23314" y="53527"/>
                  </a:cubicBezTo>
                  <a:cubicBezTo>
                    <a:pt x="23314" y="53588"/>
                    <a:pt x="23314" y="53648"/>
                    <a:pt x="23314" y="53709"/>
                  </a:cubicBezTo>
                  <a:cubicBezTo>
                    <a:pt x="23284" y="54013"/>
                    <a:pt x="23254" y="54317"/>
                    <a:pt x="23223" y="54621"/>
                  </a:cubicBezTo>
                  <a:cubicBezTo>
                    <a:pt x="22950" y="54378"/>
                    <a:pt x="22646" y="54074"/>
                    <a:pt x="22311" y="53770"/>
                  </a:cubicBezTo>
                  <a:cubicBezTo>
                    <a:pt x="22281" y="53740"/>
                    <a:pt x="22251" y="53709"/>
                    <a:pt x="22220" y="53679"/>
                  </a:cubicBezTo>
                  <a:cubicBezTo>
                    <a:pt x="21886" y="53375"/>
                    <a:pt x="21552" y="53071"/>
                    <a:pt x="21156" y="52737"/>
                  </a:cubicBezTo>
                  <a:cubicBezTo>
                    <a:pt x="19545" y="51338"/>
                    <a:pt x="17478" y="49819"/>
                    <a:pt x="15655" y="49180"/>
                  </a:cubicBezTo>
                  <a:cubicBezTo>
                    <a:pt x="13497" y="48420"/>
                    <a:pt x="12889" y="46536"/>
                    <a:pt x="12281" y="44651"/>
                  </a:cubicBezTo>
                  <a:cubicBezTo>
                    <a:pt x="12038" y="43922"/>
                    <a:pt x="11794" y="43192"/>
                    <a:pt x="11430" y="42554"/>
                  </a:cubicBezTo>
                  <a:cubicBezTo>
                    <a:pt x="11126" y="41977"/>
                    <a:pt x="10761" y="41490"/>
                    <a:pt x="10244" y="41125"/>
                  </a:cubicBezTo>
                  <a:cubicBezTo>
                    <a:pt x="7691" y="39241"/>
                    <a:pt x="4166" y="37205"/>
                    <a:pt x="4165" y="37204"/>
                  </a:cubicBezTo>
                  <a:lnTo>
                    <a:pt x="4165" y="37204"/>
                  </a:lnTo>
                  <a:cubicBezTo>
                    <a:pt x="4165" y="37205"/>
                    <a:pt x="4439" y="40366"/>
                    <a:pt x="5715" y="44104"/>
                  </a:cubicBezTo>
                  <a:cubicBezTo>
                    <a:pt x="6901" y="47569"/>
                    <a:pt x="8968" y="51490"/>
                    <a:pt x="12463" y="53770"/>
                  </a:cubicBezTo>
                  <a:cubicBezTo>
                    <a:pt x="15709" y="55888"/>
                    <a:pt x="18380" y="56472"/>
                    <a:pt x="20343" y="56472"/>
                  </a:cubicBezTo>
                  <a:cubicBezTo>
                    <a:pt x="20972" y="56472"/>
                    <a:pt x="21528" y="56412"/>
                    <a:pt x="22007" y="56323"/>
                  </a:cubicBezTo>
                  <a:cubicBezTo>
                    <a:pt x="22433" y="56232"/>
                    <a:pt x="22798" y="56141"/>
                    <a:pt x="23102" y="56050"/>
                  </a:cubicBezTo>
                  <a:lnTo>
                    <a:pt x="23102" y="56050"/>
                  </a:lnTo>
                  <a:cubicBezTo>
                    <a:pt x="22646" y="61217"/>
                    <a:pt x="22372" y="66445"/>
                    <a:pt x="22220" y="71582"/>
                  </a:cubicBezTo>
                  <a:cubicBezTo>
                    <a:pt x="22220" y="71703"/>
                    <a:pt x="22220" y="71795"/>
                    <a:pt x="22220" y="71916"/>
                  </a:cubicBezTo>
                  <a:cubicBezTo>
                    <a:pt x="22190" y="71977"/>
                    <a:pt x="22190" y="72038"/>
                    <a:pt x="22190" y="72099"/>
                  </a:cubicBezTo>
                  <a:cubicBezTo>
                    <a:pt x="22159" y="72068"/>
                    <a:pt x="22129" y="72007"/>
                    <a:pt x="22099" y="71947"/>
                  </a:cubicBezTo>
                  <a:cubicBezTo>
                    <a:pt x="21886" y="71521"/>
                    <a:pt x="21612" y="71065"/>
                    <a:pt x="21308" y="70609"/>
                  </a:cubicBezTo>
                  <a:cubicBezTo>
                    <a:pt x="19941" y="68390"/>
                    <a:pt x="17934" y="65807"/>
                    <a:pt x="15685" y="64804"/>
                  </a:cubicBezTo>
                  <a:cubicBezTo>
                    <a:pt x="11460" y="62889"/>
                    <a:pt x="2737" y="57417"/>
                    <a:pt x="1156" y="54256"/>
                  </a:cubicBezTo>
                  <a:lnTo>
                    <a:pt x="1156" y="54256"/>
                  </a:lnTo>
                  <a:cubicBezTo>
                    <a:pt x="1156" y="54257"/>
                    <a:pt x="1673" y="57418"/>
                    <a:pt x="2767" y="60639"/>
                  </a:cubicBezTo>
                  <a:cubicBezTo>
                    <a:pt x="3588" y="63071"/>
                    <a:pt x="4743" y="65533"/>
                    <a:pt x="6293" y="66688"/>
                  </a:cubicBezTo>
                  <a:cubicBezTo>
                    <a:pt x="9849" y="69393"/>
                    <a:pt x="15047" y="71855"/>
                    <a:pt x="15928" y="72889"/>
                  </a:cubicBezTo>
                  <a:cubicBezTo>
                    <a:pt x="17225" y="74449"/>
                    <a:pt x="18458" y="74977"/>
                    <a:pt x="19732" y="74977"/>
                  </a:cubicBezTo>
                  <a:cubicBezTo>
                    <a:pt x="20219" y="74977"/>
                    <a:pt x="20712" y="74900"/>
                    <a:pt x="21217" y="74773"/>
                  </a:cubicBezTo>
                  <a:cubicBezTo>
                    <a:pt x="21521" y="74682"/>
                    <a:pt x="21825" y="74591"/>
                    <a:pt x="22129" y="74500"/>
                  </a:cubicBezTo>
                  <a:lnTo>
                    <a:pt x="22129" y="74500"/>
                  </a:lnTo>
                  <a:cubicBezTo>
                    <a:pt x="22038" y="79029"/>
                    <a:pt x="22038" y="83436"/>
                    <a:pt x="22099" y="87661"/>
                  </a:cubicBezTo>
                  <a:cubicBezTo>
                    <a:pt x="22099" y="87752"/>
                    <a:pt x="22099" y="87843"/>
                    <a:pt x="22099" y="87935"/>
                  </a:cubicBezTo>
                  <a:cubicBezTo>
                    <a:pt x="22099" y="87995"/>
                    <a:pt x="22099" y="88056"/>
                    <a:pt x="22099" y="88117"/>
                  </a:cubicBezTo>
                  <a:cubicBezTo>
                    <a:pt x="22099" y="88208"/>
                    <a:pt x="22099" y="88269"/>
                    <a:pt x="22099" y="88330"/>
                  </a:cubicBezTo>
                  <a:cubicBezTo>
                    <a:pt x="22099" y="88391"/>
                    <a:pt x="22099" y="88421"/>
                    <a:pt x="22099" y="88451"/>
                  </a:cubicBezTo>
                  <a:lnTo>
                    <a:pt x="22099" y="88482"/>
                  </a:lnTo>
                  <a:cubicBezTo>
                    <a:pt x="22099" y="88664"/>
                    <a:pt x="22129" y="88847"/>
                    <a:pt x="22129" y="89029"/>
                  </a:cubicBezTo>
                  <a:cubicBezTo>
                    <a:pt x="22007" y="88877"/>
                    <a:pt x="21916" y="88755"/>
                    <a:pt x="21795" y="88634"/>
                  </a:cubicBezTo>
                  <a:cubicBezTo>
                    <a:pt x="21764" y="88603"/>
                    <a:pt x="21764" y="88573"/>
                    <a:pt x="21734" y="88543"/>
                  </a:cubicBezTo>
                  <a:cubicBezTo>
                    <a:pt x="21582" y="88391"/>
                    <a:pt x="21430" y="88208"/>
                    <a:pt x="21278" y="87995"/>
                  </a:cubicBezTo>
                  <a:cubicBezTo>
                    <a:pt x="19606" y="86141"/>
                    <a:pt x="16871" y="83649"/>
                    <a:pt x="12980" y="81886"/>
                  </a:cubicBezTo>
                  <a:cubicBezTo>
                    <a:pt x="5959" y="78755"/>
                    <a:pt x="2554" y="78238"/>
                    <a:pt x="1" y="71886"/>
                  </a:cubicBezTo>
                  <a:lnTo>
                    <a:pt x="1" y="71886"/>
                  </a:lnTo>
                  <a:cubicBezTo>
                    <a:pt x="62" y="72099"/>
                    <a:pt x="518" y="74561"/>
                    <a:pt x="1642" y="77722"/>
                  </a:cubicBezTo>
                  <a:cubicBezTo>
                    <a:pt x="3796" y="83690"/>
                    <a:pt x="8298" y="92139"/>
                    <a:pt x="16679" y="92139"/>
                  </a:cubicBezTo>
                  <a:cubicBezTo>
                    <a:pt x="18116" y="92139"/>
                    <a:pt x="19666" y="91890"/>
                    <a:pt x="21339" y="91339"/>
                  </a:cubicBezTo>
                  <a:cubicBezTo>
                    <a:pt x="21582" y="91278"/>
                    <a:pt x="21795" y="91187"/>
                    <a:pt x="22038" y="91096"/>
                  </a:cubicBezTo>
                  <a:lnTo>
                    <a:pt x="22159" y="91096"/>
                  </a:lnTo>
                  <a:cubicBezTo>
                    <a:pt x="22190" y="93041"/>
                    <a:pt x="22251" y="94926"/>
                    <a:pt x="22311" y="96749"/>
                  </a:cubicBezTo>
                  <a:cubicBezTo>
                    <a:pt x="22403" y="99546"/>
                    <a:pt x="22524" y="102251"/>
                    <a:pt x="22676" y="104865"/>
                  </a:cubicBezTo>
                  <a:cubicBezTo>
                    <a:pt x="22676" y="104865"/>
                    <a:pt x="22676" y="104895"/>
                    <a:pt x="22676" y="104895"/>
                  </a:cubicBezTo>
                  <a:cubicBezTo>
                    <a:pt x="22676" y="104926"/>
                    <a:pt x="22676" y="104926"/>
                    <a:pt x="22676" y="104926"/>
                  </a:cubicBezTo>
                  <a:cubicBezTo>
                    <a:pt x="22707" y="105291"/>
                    <a:pt x="22707" y="105655"/>
                    <a:pt x="22737" y="105990"/>
                  </a:cubicBezTo>
                  <a:cubicBezTo>
                    <a:pt x="22555" y="105716"/>
                    <a:pt x="22311" y="105382"/>
                    <a:pt x="22068" y="105047"/>
                  </a:cubicBezTo>
                  <a:cubicBezTo>
                    <a:pt x="22038" y="104956"/>
                    <a:pt x="21977" y="104895"/>
                    <a:pt x="21916" y="104804"/>
                  </a:cubicBezTo>
                  <a:cubicBezTo>
                    <a:pt x="21795" y="104652"/>
                    <a:pt x="21673" y="104500"/>
                    <a:pt x="21582" y="104318"/>
                  </a:cubicBezTo>
                  <a:cubicBezTo>
                    <a:pt x="19758" y="101856"/>
                    <a:pt x="16901" y="98512"/>
                    <a:pt x="14348" y="97904"/>
                  </a:cubicBezTo>
                  <a:cubicBezTo>
                    <a:pt x="11308" y="97145"/>
                    <a:pt x="8877" y="96081"/>
                    <a:pt x="6992" y="94895"/>
                  </a:cubicBezTo>
                  <a:cubicBezTo>
                    <a:pt x="6384" y="94500"/>
                    <a:pt x="5837" y="94105"/>
                    <a:pt x="5351" y="93679"/>
                  </a:cubicBezTo>
                  <a:cubicBezTo>
                    <a:pt x="5259" y="93619"/>
                    <a:pt x="5168" y="93527"/>
                    <a:pt x="5077" y="93467"/>
                  </a:cubicBezTo>
                  <a:lnTo>
                    <a:pt x="5077" y="93467"/>
                  </a:lnTo>
                  <a:cubicBezTo>
                    <a:pt x="5077" y="93467"/>
                    <a:pt x="10510" y="107557"/>
                    <a:pt x="20533" y="107557"/>
                  </a:cubicBezTo>
                  <a:cubicBezTo>
                    <a:pt x="21034" y="107557"/>
                    <a:pt x="21545" y="107522"/>
                    <a:pt x="22068" y="107449"/>
                  </a:cubicBezTo>
                  <a:cubicBezTo>
                    <a:pt x="22311" y="107418"/>
                    <a:pt x="22555" y="107357"/>
                    <a:pt x="22798" y="107327"/>
                  </a:cubicBezTo>
                  <a:cubicBezTo>
                    <a:pt x="23011" y="110974"/>
                    <a:pt x="23254" y="114440"/>
                    <a:pt x="23497" y="117570"/>
                  </a:cubicBezTo>
                  <a:cubicBezTo>
                    <a:pt x="23497" y="117753"/>
                    <a:pt x="23497" y="117905"/>
                    <a:pt x="23527" y="118087"/>
                  </a:cubicBezTo>
                  <a:cubicBezTo>
                    <a:pt x="23558" y="118665"/>
                    <a:pt x="23618" y="119212"/>
                    <a:pt x="23649" y="119759"/>
                  </a:cubicBezTo>
                  <a:cubicBezTo>
                    <a:pt x="23466" y="119516"/>
                    <a:pt x="23193" y="119212"/>
                    <a:pt x="22889" y="118847"/>
                  </a:cubicBezTo>
                  <a:cubicBezTo>
                    <a:pt x="22767" y="118725"/>
                    <a:pt x="22646" y="118604"/>
                    <a:pt x="22524" y="118452"/>
                  </a:cubicBezTo>
                  <a:cubicBezTo>
                    <a:pt x="22433" y="118330"/>
                    <a:pt x="22311" y="118209"/>
                    <a:pt x="22190" y="118087"/>
                  </a:cubicBezTo>
                  <a:cubicBezTo>
                    <a:pt x="20579" y="116415"/>
                    <a:pt x="18086" y="114227"/>
                    <a:pt x="14925" y="112889"/>
                  </a:cubicBezTo>
                  <a:cubicBezTo>
                    <a:pt x="12646" y="111947"/>
                    <a:pt x="10518" y="111218"/>
                    <a:pt x="8785" y="110731"/>
                  </a:cubicBezTo>
                  <a:cubicBezTo>
                    <a:pt x="7418" y="110336"/>
                    <a:pt x="6293" y="110063"/>
                    <a:pt x="5503" y="109880"/>
                  </a:cubicBezTo>
                  <a:cubicBezTo>
                    <a:pt x="4804" y="109728"/>
                    <a:pt x="4378" y="109668"/>
                    <a:pt x="4378" y="109667"/>
                  </a:cubicBezTo>
                  <a:lnTo>
                    <a:pt x="4378" y="109667"/>
                  </a:lnTo>
                  <a:cubicBezTo>
                    <a:pt x="4378" y="109668"/>
                    <a:pt x="12617" y="121110"/>
                    <a:pt x="20768" y="121110"/>
                  </a:cubicBezTo>
                  <a:cubicBezTo>
                    <a:pt x="21528" y="121110"/>
                    <a:pt x="22288" y="121010"/>
                    <a:pt x="23041" y="120792"/>
                  </a:cubicBezTo>
                  <a:cubicBezTo>
                    <a:pt x="23193" y="120762"/>
                    <a:pt x="23345" y="120731"/>
                    <a:pt x="23466" y="120671"/>
                  </a:cubicBezTo>
                  <a:cubicBezTo>
                    <a:pt x="23558" y="120671"/>
                    <a:pt x="23649" y="120701"/>
                    <a:pt x="23740" y="120701"/>
                  </a:cubicBezTo>
                  <a:cubicBezTo>
                    <a:pt x="23801" y="121583"/>
                    <a:pt x="23862" y="122464"/>
                    <a:pt x="23953" y="123285"/>
                  </a:cubicBezTo>
                  <a:lnTo>
                    <a:pt x="25321" y="123285"/>
                  </a:lnTo>
                  <a:cubicBezTo>
                    <a:pt x="25229" y="122403"/>
                    <a:pt x="25169" y="121491"/>
                    <a:pt x="25077" y="120549"/>
                  </a:cubicBezTo>
                  <a:lnTo>
                    <a:pt x="25077" y="120549"/>
                  </a:lnTo>
                  <a:cubicBezTo>
                    <a:pt x="26005" y="120800"/>
                    <a:pt x="26924" y="120916"/>
                    <a:pt x="27832" y="120916"/>
                  </a:cubicBezTo>
                  <a:cubicBezTo>
                    <a:pt x="38020" y="120916"/>
                    <a:pt x="46692" y="106314"/>
                    <a:pt x="47753" y="104500"/>
                  </a:cubicBezTo>
                  <a:lnTo>
                    <a:pt x="47753" y="104500"/>
                  </a:lnTo>
                  <a:cubicBezTo>
                    <a:pt x="46263" y="107023"/>
                    <a:pt x="43801" y="108908"/>
                    <a:pt x="41035" y="110367"/>
                  </a:cubicBezTo>
                  <a:cubicBezTo>
                    <a:pt x="39455" y="111187"/>
                    <a:pt x="37783" y="111856"/>
                    <a:pt x="36141" y="112403"/>
                  </a:cubicBezTo>
                  <a:cubicBezTo>
                    <a:pt x="35138" y="112768"/>
                    <a:pt x="34135" y="113041"/>
                    <a:pt x="33193" y="113315"/>
                  </a:cubicBezTo>
                  <a:cubicBezTo>
                    <a:pt x="30579" y="114044"/>
                    <a:pt x="28330" y="115747"/>
                    <a:pt x="26688" y="117297"/>
                  </a:cubicBezTo>
                  <a:cubicBezTo>
                    <a:pt x="26202" y="117722"/>
                    <a:pt x="25807" y="118178"/>
                    <a:pt x="25442" y="118543"/>
                  </a:cubicBezTo>
                  <a:cubicBezTo>
                    <a:pt x="25260" y="118725"/>
                    <a:pt x="25108" y="118908"/>
                    <a:pt x="24986" y="119060"/>
                  </a:cubicBezTo>
                  <a:cubicBezTo>
                    <a:pt x="24956" y="118877"/>
                    <a:pt x="24956" y="118665"/>
                    <a:pt x="24925" y="118452"/>
                  </a:cubicBezTo>
                  <a:cubicBezTo>
                    <a:pt x="24895" y="118178"/>
                    <a:pt x="24895" y="117905"/>
                    <a:pt x="24865" y="117631"/>
                  </a:cubicBezTo>
                  <a:cubicBezTo>
                    <a:pt x="24834" y="117145"/>
                    <a:pt x="24773" y="116628"/>
                    <a:pt x="24743" y="116111"/>
                  </a:cubicBezTo>
                  <a:cubicBezTo>
                    <a:pt x="24530" y="113345"/>
                    <a:pt x="24348" y="110397"/>
                    <a:pt x="24166" y="107297"/>
                  </a:cubicBezTo>
                  <a:lnTo>
                    <a:pt x="24166" y="107297"/>
                  </a:lnTo>
                  <a:cubicBezTo>
                    <a:pt x="25098" y="107441"/>
                    <a:pt x="26002" y="107509"/>
                    <a:pt x="26876" y="107509"/>
                  </a:cubicBezTo>
                  <a:cubicBezTo>
                    <a:pt x="40703" y="107509"/>
                    <a:pt x="47249" y="90484"/>
                    <a:pt x="47449" y="89941"/>
                  </a:cubicBezTo>
                  <a:lnTo>
                    <a:pt x="47449" y="89941"/>
                  </a:lnTo>
                  <a:cubicBezTo>
                    <a:pt x="46598" y="91643"/>
                    <a:pt x="44956" y="93163"/>
                    <a:pt x="42950" y="94530"/>
                  </a:cubicBezTo>
                  <a:cubicBezTo>
                    <a:pt x="40944" y="95929"/>
                    <a:pt x="38573" y="97205"/>
                    <a:pt x="36293" y="98360"/>
                  </a:cubicBezTo>
                  <a:cubicBezTo>
                    <a:pt x="35047" y="98968"/>
                    <a:pt x="33831" y="99576"/>
                    <a:pt x="32707" y="100154"/>
                  </a:cubicBezTo>
                  <a:cubicBezTo>
                    <a:pt x="30944" y="101096"/>
                    <a:pt x="29302" y="102190"/>
                    <a:pt x="27935" y="103224"/>
                  </a:cubicBezTo>
                  <a:cubicBezTo>
                    <a:pt x="26992" y="103953"/>
                    <a:pt x="26141" y="104652"/>
                    <a:pt x="25473" y="105260"/>
                  </a:cubicBezTo>
                  <a:cubicBezTo>
                    <a:pt x="24925" y="105746"/>
                    <a:pt x="24470" y="106172"/>
                    <a:pt x="24135" y="106506"/>
                  </a:cubicBezTo>
                  <a:cubicBezTo>
                    <a:pt x="24105" y="106050"/>
                    <a:pt x="24074" y="105594"/>
                    <a:pt x="24044" y="105139"/>
                  </a:cubicBezTo>
                  <a:cubicBezTo>
                    <a:pt x="24044" y="104987"/>
                    <a:pt x="24044" y="104804"/>
                    <a:pt x="24014" y="104652"/>
                  </a:cubicBezTo>
                  <a:cubicBezTo>
                    <a:pt x="24014" y="104287"/>
                    <a:pt x="23983" y="103923"/>
                    <a:pt x="23983" y="103588"/>
                  </a:cubicBezTo>
                  <a:cubicBezTo>
                    <a:pt x="23862" y="101339"/>
                    <a:pt x="23770" y="99059"/>
                    <a:pt x="23679" y="96719"/>
                  </a:cubicBezTo>
                  <a:cubicBezTo>
                    <a:pt x="23618" y="94774"/>
                    <a:pt x="23558" y="92737"/>
                    <a:pt x="23527" y="90640"/>
                  </a:cubicBezTo>
                  <a:lnTo>
                    <a:pt x="23527" y="90640"/>
                  </a:lnTo>
                  <a:cubicBezTo>
                    <a:pt x="24443" y="90739"/>
                    <a:pt x="25333" y="90786"/>
                    <a:pt x="26196" y="90786"/>
                  </a:cubicBezTo>
                  <a:cubicBezTo>
                    <a:pt x="43412" y="90786"/>
                    <a:pt x="50275" y="72100"/>
                    <a:pt x="50275" y="72099"/>
                  </a:cubicBezTo>
                  <a:lnTo>
                    <a:pt x="50275" y="72099"/>
                  </a:lnTo>
                  <a:cubicBezTo>
                    <a:pt x="48816" y="74591"/>
                    <a:pt x="47205" y="76080"/>
                    <a:pt x="45503" y="77023"/>
                  </a:cubicBezTo>
                  <a:cubicBezTo>
                    <a:pt x="44044" y="77813"/>
                    <a:pt x="42555" y="78238"/>
                    <a:pt x="41035" y="78573"/>
                  </a:cubicBezTo>
                  <a:cubicBezTo>
                    <a:pt x="38360" y="79150"/>
                    <a:pt x="35625" y="79485"/>
                    <a:pt x="32980" y="81126"/>
                  </a:cubicBezTo>
                  <a:cubicBezTo>
                    <a:pt x="30214" y="82828"/>
                    <a:pt x="27783" y="84925"/>
                    <a:pt x="25959" y="86719"/>
                  </a:cubicBezTo>
                  <a:cubicBezTo>
                    <a:pt x="25290" y="87388"/>
                    <a:pt x="24713" y="87995"/>
                    <a:pt x="24196" y="88512"/>
                  </a:cubicBezTo>
                  <a:cubicBezTo>
                    <a:pt x="23953" y="88816"/>
                    <a:pt x="23710" y="89059"/>
                    <a:pt x="23497" y="89302"/>
                  </a:cubicBezTo>
                  <a:cubicBezTo>
                    <a:pt x="23497" y="89029"/>
                    <a:pt x="23466" y="88755"/>
                    <a:pt x="23466" y="88482"/>
                  </a:cubicBezTo>
                  <a:cubicBezTo>
                    <a:pt x="23466" y="88208"/>
                    <a:pt x="23466" y="87965"/>
                    <a:pt x="23466" y="87691"/>
                  </a:cubicBezTo>
                  <a:cubicBezTo>
                    <a:pt x="23466" y="87175"/>
                    <a:pt x="23466" y="86658"/>
                    <a:pt x="23436" y="86141"/>
                  </a:cubicBezTo>
                  <a:cubicBezTo>
                    <a:pt x="23406" y="82099"/>
                    <a:pt x="23406" y="77904"/>
                    <a:pt x="23527" y="73588"/>
                  </a:cubicBezTo>
                  <a:cubicBezTo>
                    <a:pt x="24096" y="73867"/>
                    <a:pt x="25339" y="74047"/>
                    <a:pt x="26793" y="74047"/>
                  </a:cubicBezTo>
                  <a:cubicBezTo>
                    <a:pt x="29304" y="74047"/>
                    <a:pt x="32445" y="73509"/>
                    <a:pt x="33831" y="72007"/>
                  </a:cubicBezTo>
                  <a:cubicBezTo>
                    <a:pt x="36020" y="69667"/>
                    <a:pt x="37783" y="72737"/>
                    <a:pt x="42950" y="66688"/>
                  </a:cubicBezTo>
                  <a:cubicBezTo>
                    <a:pt x="48148" y="60640"/>
                    <a:pt x="46507" y="53953"/>
                    <a:pt x="46506" y="53952"/>
                  </a:cubicBezTo>
                  <a:lnTo>
                    <a:pt x="46506" y="53952"/>
                  </a:lnTo>
                  <a:cubicBezTo>
                    <a:pt x="46294" y="54348"/>
                    <a:pt x="46081" y="54743"/>
                    <a:pt x="45868" y="55077"/>
                  </a:cubicBezTo>
                  <a:cubicBezTo>
                    <a:pt x="44318" y="57600"/>
                    <a:pt x="42646" y="59393"/>
                    <a:pt x="40944" y="60700"/>
                  </a:cubicBezTo>
                  <a:cubicBezTo>
                    <a:pt x="37114" y="63649"/>
                    <a:pt x="33132" y="64256"/>
                    <a:pt x="30397" y="65715"/>
                  </a:cubicBezTo>
                  <a:cubicBezTo>
                    <a:pt x="28421" y="66810"/>
                    <a:pt x="26719" y="68664"/>
                    <a:pt x="25533" y="70336"/>
                  </a:cubicBezTo>
                  <a:cubicBezTo>
                    <a:pt x="25169" y="70852"/>
                    <a:pt x="24834" y="71308"/>
                    <a:pt x="24561" y="71764"/>
                  </a:cubicBezTo>
                  <a:cubicBezTo>
                    <a:pt x="23983" y="72676"/>
                    <a:pt x="23618" y="73375"/>
                    <a:pt x="23527" y="73558"/>
                  </a:cubicBezTo>
                  <a:cubicBezTo>
                    <a:pt x="23527" y="72919"/>
                    <a:pt x="23558" y="72281"/>
                    <a:pt x="23588" y="71612"/>
                  </a:cubicBezTo>
                  <a:cubicBezTo>
                    <a:pt x="23588" y="71399"/>
                    <a:pt x="23588" y="71187"/>
                    <a:pt x="23588" y="70974"/>
                  </a:cubicBezTo>
                  <a:cubicBezTo>
                    <a:pt x="23618" y="70518"/>
                    <a:pt x="23618" y="70032"/>
                    <a:pt x="23649" y="69576"/>
                  </a:cubicBezTo>
                  <a:cubicBezTo>
                    <a:pt x="23801" y="65077"/>
                    <a:pt x="24074" y="60548"/>
                    <a:pt x="24439" y="56080"/>
                  </a:cubicBezTo>
                  <a:cubicBezTo>
                    <a:pt x="24866" y="56237"/>
                    <a:pt x="25592" y="56419"/>
                    <a:pt x="26710" y="56419"/>
                  </a:cubicBezTo>
                  <a:cubicBezTo>
                    <a:pt x="28617" y="56419"/>
                    <a:pt x="31667" y="55889"/>
                    <a:pt x="36324" y="53800"/>
                  </a:cubicBezTo>
                  <a:cubicBezTo>
                    <a:pt x="45655" y="49606"/>
                    <a:pt x="48057" y="39940"/>
                    <a:pt x="48117" y="39636"/>
                  </a:cubicBezTo>
                  <a:lnTo>
                    <a:pt x="48117" y="39636"/>
                  </a:lnTo>
                  <a:cubicBezTo>
                    <a:pt x="46841" y="41703"/>
                    <a:pt x="45534" y="43040"/>
                    <a:pt x="44257" y="43922"/>
                  </a:cubicBezTo>
                  <a:cubicBezTo>
                    <a:pt x="42920" y="44864"/>
                    <a:pt x="41582" y="45350"/>
                    <a:pt x="40245" y="45654"/>
                  </a:cubicBezTo>
                  <a:cubicBezTo>
                    <a:pt x="38178" y="46141"/>
                    <a:pt x="36172" y="46262"/>
                    <a:pt x="34166" y="47205"/>
                  </a:cubicBezTo>
                  <a:cubicBezTo>
                    <a:pt x="31916" y="48268"/>
                    <a:pt x="29424" y="50396"/>
                    <a:pt x="27418" y="52281"/>
                  </a:cubicBezTo>
                  <a:cubicBezTo>
                    <a:pt x="26719" y="52949"/>
                    <a:pt x="26050" y="53618"/>
                    <a:pt x="25533" y="54165"/>
                  </a:cubicBezTo>
                  <a:cubicBezTo>
                    <a:pt x="25108" y="54591"/>
                    <a:pt x="24773" y="54925"/>
                    <a:pt x="24530" y="55229"/>
                  </a:cubicBezTo>
                  <a:cubicBezTo>
                    <a:pt x="24561" y="54834"/>
                    <a:pt x="24591" y="54469"/>
                    <a:pt x="24621" y="54074"/>
                  </a:cubicBezTo>
                  <a:cubicBezTo>
                    <a:pt x="24652" y="53770"/>
                    <a:pt x="24682" y="53466"/>
                    <a:pt x="24713" y="53132"/>
                  </a:cubicBezTo>
                  <a:cubicBezTo>
                    <a:pt x="24773" y="52645"/>
                    <a:pt x="24834" y="52159"/>
                    <a:pt x="24865" y="51673"/>
                  </a:cubicBezTo>
                  <a:cubicBezTo>
                    <a:pt x="25138" y="49120"/>
                    <a:pt x="25473" y="46597"/>
                    <a:pt x="25837" y="44135"/>
                  </a:cubicBezTo>
                  <a:cubicBezTo>
                    <a:pt x="26131" y="44151"/>
                    <a:pt x="26462" y="44161"/>
                    <a:pt x="26826" y="44161"/>
                  </a:cubicBezTo>
                  <a:cubicBezTo>
                    <a:pt x="29857" y="44161"/>
                    <a:pt x="35238" y="43445"/>
                    <a:pt x="41370" y="39484"/>
                  </a:cubicBezTo>
                  <a:cubicBezTo>
                    <a:pt x="46324" y="36262"/>
                    <a:pt x="46476" y="30153"/>
                    <a:pt x="46476" y="30153"/>
                  </a:cubicBezTo>
                  <a:lnTo>
                    <a:pt x="46476" y="30153"/>
                  </a:lnTo>
                  <a:cubicBezTo>
                    <a:pt x="46050" y="30244"/>
                    <a:pt x="45625" y="30335"/>
                    <a:pt x="45199" y="30426"/>
                  </a:cubicBezTo>
                  <a:cubicBezTo>
                    <a:pt x="44531" y="30609"/>
                    <a:pt x="43862" y="30821"/>
                    <a:pt x="43193" y="31065"/>
                  </a:cubicBezTo>
                  <a:cubicBezTo>
                    <a:pt x="38056" y="32979"/>
                    <a:pt x="32920" y="36961"/>
                    <a:pt x="31825" y="38694"/>
                  </a:cubicBezTo>
                  <a:cubicBezTo>
                    <a:pt x="31795" y="38724"/>
                    <a:pt x="31764" y="38755"/>
                    <a:pt x="31764" y="38785"/>
                  </a:cubicBezTo>
                  <a:cubicBezTo>
                    <a:pt x="31248" y="39697"/>
                    <a:pt x="29667" y="40822"/>
                    <a:pt x="28087" y="41794"/>
                  </a:cubicBezTo>
                  <a:cubicBezTo>
                    <a:pt x="27357" y="42250"/>
                    <a:pt x="26628" y="42676"/>
                    <a:pt x="26020" y="43010"/>
                  </a:cubicBezTo>
                  <a:cubicBezTo>
                    <a:pt x="26080" y="42645"/>
                    <a:pt x="26141" y="42280"/>
                    <a:pt x="26202" y="41916"/>
                  </a:cubicBezTo>
                  <a:cubicBezTo>
                    <a:pt x="26232" y="41551"/>
                    <a:pt x="26324" y="41156"/>
                    <a:pt x="26384" y="40791"/>
                  </a:cubicBezTo>
                  <a:cubicBezTo>
                    <a:pt x="26415" y="40518"/>
                    <a:pt x="26476" y="40244"/>
                    <a:pt x="26506" y="39970"/>
                  </a:cubicBezTo>
                  <a:cubicBezTo>
                    <a:pt x="27236" y="35989"/>
                    <a:pt x="28087" y="32159"/>
                    <a:pt x="29120" y="28602"/>
                  </a:cubicBezTo>
                  <a:cubicBezTo>
                    <a:pt x="29971" y="27235"/>
                    <a:pt x="31430" y="23952"/>
                    <a:pt x="30944" y="17782"/>
                  </a:cubicBezTo>
                  <a:cubicBezTo>
                    <a:pt x="30549" y="12766"/>
                    <a:pt x="28725" y="7508"/>
                    <a:pt x="27296" y="4012"/>
                  </a:cubicBezTo>
                  <a:cubicBezTo>
                    <a:pt x="26293" y="1550"/>
                    <a:pt x="25473" y="0"/>
                    <a:pt x="25473" y="0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2"/>
            <p:cNvSpPr/>
            <p:nvPr/>
          </p:nvSpPr>
          <p:spPr>
            <a:xfrm>
              <a:off x="6587025" y="3384075"/>
              <a:ext cx="385275" cy="528925"/>
            </a:xfrm>
            <a:custGeom>
              <a:avLst/>
              <a:gdLst/>
              <a:ahLst/>
              <a:cxnLst/>
              <a:rect l="l" t="t" r="r" b="b"/>
              <a:pathLst>
                <a:path w="15411" h="21157" extrusionOk="0">
                  <a:moveTo>
                    <a:pt x="0" y="1"/>
                  </a:moveTo>
                  <a:cubicBezTo>
                    <a:pt x="0" y="2"/>
                    <a:pt x="1946" y="12250"/>
                    <a:pt x="5745" y="16779"/>
                  </a:cubicBezTo>
                  <a:cubicBezTo>
                    <a:pt x="9305" y="21023"/>
                    <a:pt x="14681" y="21157"/>
                    <a:pt x="15343" y="21157"/>
                  </a:cubicBezTo>
                  <a:cubicBezTo>
                    <a:pt x="15388" y="21157"/>
                    <a:pt x="15411" y="21156"/>
                    <a:pt x="15411" y="21156"/>
                  </a:cubicBezTo>
                  <a:cubicBezTo>
                    <a:pt x="13952" y="15168"/>
                    <a:pt x="7812" y="8147"/>
                    <a:pt x="5684" y="7144"/>
                  </a:cubicBezTo>
                  <a:cubicBezTo>
                    <a:pt x="3587" y="611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2"/>
            <p:cNvSpPr/>
            <p:nvPr/>
          </p:nvSpPr>
          <p:spPr>
            <a:xfrm>
              <a:off x="6634125" y="3514775"/>
              <a:ext cx="338175" cy="398200"/>
            </a:xfrm>
            <a:custGeom>
              <a:avLst/>
              <a:gdLst/>
              <a:ahLst/>
              <a:cxnLst/>
              <a:rect l="l" t="t" r="r" b="b"/>
              <a:pathLst>
                <a:path w="13527" h="15928" fill="none" extrusionOk="0">
                  <a:moveTo>
                    <a:pt x="1" y="1"/>
                  </a:moveTo>
                  <a:cubicBezTo>
                    <a:pt x="1" y="1"/>
                    <a:pt x="6353" y="12888"/>
                    <a:pt x="13527" y="1592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2"/>
            <p:cNvSpPr/>
            <p:nvPr/>
          </p:nvSpPr>
          <p:spPr>
            <a:xfrm>
              <a:off x="6949475" y="3564925"/>
              <a:ext cx="557025" cy="349450"/>
            </a:xfrm>
            <a:custGeom>
              <a:avLst/>
              <a:gdLst/>
              <a:ahLst/>
              <a:cxnLst/>
              <a:rect l="l" t="t" r="r" b="b"/>
              <a:pathLst>
                <a:path w="22281" h="13978" extrusionOk="0">
                  <a:moveTo>
                    <a:pt x="22281" y="1"/>
                  </a:moveTo>
                  <a:lnTo>
                    <a:pt x="22281" y="1"/>
                  </a:lnTo>
                  <a:cubicBezTo>
                    <a:pt x="16171" y="1004"/>
                    <a:pt x="8724" y="6566"/>
                    <a:pt x="7539" y="8603"/>
                  </a:cubicBezTo>
                  <a:cubicBezTo>
                    <a:pt x="6384" y="10670"/>
                    <a:pt x="1" y="13770"/>
                    <a:pt x="1" y="13770"/>
                  </a:cubicBezTo>
                  <a:cubicBezTo>
                    <a:pt x="1" y="13770"/>
                    <a:pt x="957" y="13978"/>
                    <a:pt x="2609" y="13978"/>
                  </a:cubicBezTo>
                  <a:cubicBezTo>
                    <a:pt x="5643" y="13978"/>
                    <a:pt x="11024" y="13277"/>
                    <a:pt x="17144" y="9302"/>
                  </a:cubicBezTo>
                  <a:cubicBezTo>
                    <a:pt x="22098" y="6080"/>
                    <a:pt x="22281" y="1"/>
                    <a:pt x="2228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2"/>
            <p:cNvSpPr/>
            <p:nvPr/>
          </p:nvSpPr>
          <p:spPr>
            <a:xfrm>
              <a:off x="6981400" y="3634850"/>
              <a:ext cx="471150" cy="265975"/>
            </a:xfrm>
            <a:custGeom>
              <a:avLst/>
              <a:gdLst/>
              <a:ahLst/>
              <a:cxnLst/>
              <a:rect l="l" t="t" r="r" b="b"/>
              <a:pathLst>
                <a:path w="18846" h="10639" fill="none" extrusionOk="0">
                  <a:moveTo>
                    <a:pt x="0" y="10639"/>
                  </a:moveTo>
                  <a:cubicBezTo>
                    <a:pt x="0" y="10639"/>
                    <a:pt x="14530" y="6383"/>
                    <a:pt x="18846" y="0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2"/>
            <p:cNvSpPr/>
            <p:nvPr/>
          </p:nvSpPr>
          <p:spPr>
            <a:xfrm>
              <a:off x="6448725" y="3740475"/>
              <a:ext cx="498500" cy="481775"/>
            </a:xfrm>
            <a:custGeom>
              <a:avLst/>
              <a:gdLst/>
              <a:ahLst/>
              <a:cxnLst/>
              <a:rect l="l" t="t" r="r" b="b"/>
              <a:pathLst>
                <a:path w="19940" h="19271" extrusionOk="0">
                  <a:moveTo>
                    <a:pt x="0" y="0"/>
                  </a:moveTo>
                  <a:cubicBezTo>
                    <a:pt x="0" y="1"/>
                    <a:pt x="1003" y="11855"/>
                    <a:pt x="8268" y="16596"/>
                  </a:cubicBezTo>
                  <a:cubicBezTo>
                    <a:pt x="11494" y="18689"/>
                    <a:pt x="14157" y="19270"/>
                    <a:pt x="16120" y="19270"/>
                  </a:cubicBezTo>
                  <a:cubicBezTo>
                    <a:pt x="18578" y="19270"/>
                    <a:pt x="19940" y="18359"/>
                    <a:pt x="19940" y="18359"/>
                  </a:cubicBezTo>
                  <a:cubicBezTo>
                    <a:pt x="19940" y="18359"/>
                    <a:pt x="15228" y="13283"/>
                    <a:pt x="11459" y="11976"/>
                  </a:cubicBezTo>
                  <a:cubicBezTo>
                    <a:pt x="7690" y="10669"/>
                    <a:pt x="8632" y="5775"/>
                    <a:pt x="6079" y="3921"/>
                  </a:cubicBezTo>
                  <a:cubicBezTo>
                    <a:pt x="3496" y="20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2"/>
            <p:cNvSpPr/>
            <p:nvPr/>
          </p:nvSpPr>
          <p:spPr>
            <a:xfrm>
              <a:off x="6517100" y="3838500"/>
              <a:ext cx="411125" cy="354125"/>
            </a:xfrm>
            <a:custGeom>
              <a:avLst/>
              <a:gdLst/>
              <a:ahLst/>
              <a:cxnLst/>
              <a:rect l="l" t="t" r="r" b="b"/>
              <a:pathLst>
                <a:path w="16445" h="14165" fill="none" extrusionOk="0">
                  <a:moveTo>
                    <a:pt x="1" y="0"/>
                  </a:moveTo>
                  <a:cubicBezTo>
                    <a:pt x="1" y="0"/>
                    <a:pt x="6171" y="14165"/>
                    <a:pt x="16445" y="13921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2"/>
            <p:cNvSpPr/>
            <p:nvPr/>
          </p:nvSpPr>
          <p:spPr>
            <a:xfrm>
              <a:off x="6943400" y="3801250"/>
              <a:ext cx="604150" cy="419900"/>
            </a:xfrm>
            <a:custGeom>
              <a:avLst/>
              <a:gdLst/>
              <a:ahLst/>
              <a:cxnLst/>
              <a:rect l="l" t="t" r="r" b="b"/>
              <a:pathLst>
                <a:path w="24166" h="16796" extrusionOk="0">
                  <a:moveTo>
                    <a:pt x="24165" y="1"/>
                  </a:moveTo>
                  <a:lnTo>
                    <a:pt x="24165" y="1"/>
                  </a:lnTo>
                  <a:cubicBezTo>
                    <a:pt x="19424" y="7509"/>
                    <a:pt x="14712" y="5442"/>
                    <a:pt x="10183" y="7600"/>
                  </a:cubicBezTo>
                  <a:cubicBezTo>
                    <a:pt x="5685" y="9727"/>
                    <a:pt x="1" y="16202"/>
                    <a:pt x="1" y="16202"/>
                  </a:cubicBezTo>
                  <a:cubicBezTo>
                    <a:pt x="1" y="16202"/>
                    <a:pt x="747" y="16796"/>
                    <a:pt x="2764" y="16796"/>
                  </a:cubicBezTo>
                  <a:cubicBezTo>
                    <a:pt x="4672" y="16796"/>
                    <a:pt x="7717" y="16264"/>
                    <a:pt x="12341" y="14196"/>
                  </a:cubicBezTo>
                  <a:cubicBezTo>
                    <a:pt x="21824" y="9910"/>
                    <a:pt x="24165" y="2"/>
                    <a:pt x="2416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2"/>
            <p:cNvSpPr/>
            <p:nvPr/>
          </p:nvSpPr>
          <p:spPr>
            <a:xfrm>
              <a:off x="6943400" y="3934250"/>
              <a:ext cx="521325" cy="272050"/>
            </a:xfrm>
            <a:custGeom>
              <a:avLst/>
              <a:gdLst/>
              <a:ahLst/>
              <a:cxnLst/>
              <a:rect l="l" t="t" r="r" b="b"/>
              <a:pathLst>
                <a:path w="20853" h="10882" fill="none" extrusionOk="0">
                  <a:moveTo>
                    <a:pt x="20852" y="0"/>
                  </a:moveTo>
                  <a:cubicBezTo>
                    <a:pt x="20852" y="0"/>
                    <a:pt x="12949" y="7599"/>
                    <a:pt x="1" y="10882"/>
                  </a:cubicBezTo>
                </a:path>
              </a:pathLst>
            </a:custGeom>
            <a:noFill/>
            <a:ln w="1065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2"/>
            <p:cNvSpPr/>
            <p:nvPr/>
          </p:nvSpPr>
          <p:spPr>
            <a:xfrm>
              <a:off x="6372725" y="4166775"/>
              <a:ext cx="551700" cy="517950"/>
            </a:xfrm>
            <a:custGeom>
              <a:avLst/>
              <a:gdLst/>
              <a:ahLst/>
              <a:cxnLst/>
              <a:rect l="l" t="t" r="r" b="b"/>
              <a:pathLst>
                <a:path w="22068" h="20718" extrusionOk="0">
                  <a:moveTo>
                    <a:pt x="1" y="0"/>
                  </a:moveTo>
                  <a:cubicBezTo>
                    <a:pt x="1" y="1"/>
                    <a:pt x="1581" y="9757"/>
                    <a:pt x="5137" y="12432"/>
                  </a:cubicBezTo>
                  <a:cubicBezTo>
                    <a:pt x="8694" y="15137"/>
                    <a:pt x="13891" y="17599"/>
                    <a:pt x="14773" y="18633"/>
                  </a:cubicBezTo>
                  <a:cubicBezTo>
                    <a:pt x="16071" y="20191"/>
                    <a:pt x="17309" y="20717"/>
                    <a:pt x="18583" y="20717"/>
                  </a:cubicBezTo>
                  <a:cubicBezTo>
                    <a:pt x="19695" y="20717"/>
                    <a:pt x="20835" y="20316"/>
                    <a:pt x="22068" y="19848"/>
                  </a:cubicBezTo>
                  <a:cubicBezTo>
                    <a:pt x="22068" y="19848"/>
                    <a:pt x="18724" y="12462"/>
                    <a:pt x="14530" y="10547"/>
                  </a:cubicBezTo>
                  <a:cubicBezTo>
                    <a:pt x="10305" y="8632"/>
                    <a:pt x="1581" y="3161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2"/>
            <p:cNvSpPr/>
            <p:nvPr/>
          </p:nvSpPr>
          <p:spPr>
            <a:xfrm>
              <a:off x="6451000" y="4315700"/>
              <a:ext cx="455200" cy="345025"/>
            </a:xfrm>
            <a:custGeom>
              <a:avLst/>
              <a:gdLst/>
              <a:ahLst/>
              <a:cxnLst/>
              <a:rect l="l" t="t" r="r" b="b"/>
              <a:pathLst>
                <a:path w="18208" h="13801" fill="none" extrusionOk="0">
                  <a:moveTo>
                    <a:pt x="0" y="1"/>
                  </a:moveTo>
                  <a:cubicBezTo>
                    <a:pt x="0" y="1"/>
                    <a:pt x="13922" y="13800"/>
                    <a:pt x="18207" y="13253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2"/>
            <p:cNvSpPr/>
            <p:nvPr/>
          </p:nvSpPr>
          <p:spPr>
            <a:xfrm>
              <a:off x="6905400" y="4612825"/>
              <a:ext cx="696100" cy="467500"/>
            </a:xfrm>
            <a:custGeom>
              <a:avLst/>
              <a:gdLst/>
              <a:ahLst/>
              <a:cxnLst/>
              <a:rect l="l" t="t" r="r" b="b"/>
              <a:pathLst>
                <a:path w="27844" h="18700" extrusionOk="0">
                  <a:moveTo>
                    <a:pt x="27843" y="0"/>
                  </a:moveTo>
                  <a:cubicBezTo>
                    <a:pt x="22980" y="8237"/>
                    <a:pt x="16536" y="5350"/>
                    <a:pt x="10518" y="9028"/>
                  </a:cubicBezTo>
                  <a:cubicBezTo>
                    <a:pt x="4499" y="12736"/>
                    <a:pt x="1" y="18420"/>
                    <a:pt x="1" y="18420"/>
                  </a:cubicBezTo>
                  <a:cubicBezTo>
                    <a:pt x="1291" y="18611"/>
                    <a:pt x="2531" y="18700"/>
                    <a:pt x="3722" y="18700"/>
                  </a:cubicBezTo>
                  <a:cubicBezTo>
                    <a:pt x="20955" y="18700"/>
                    <a:pt x="27843" y="29"/>
                    <a:pt x="2784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2"/>
            <p:cNvSpPr/>
            <p:nvPr/>
          </p:nvSpPr>
          <p:spPr>
            <a:xfrm>
              <a:off x="6905400" y="4777725"/>
              <a:ext cx="566925" cy="295600"/>
            </a:xfrm>
            <a:custGeom>
              <a:avLst/>
              <a:gdLst/>
              <a:ahLst/>
              <a:cxnLst/>
              <a:rect l="l" t="t" r="r" b="b"/>
              <a:pathLst>
                <a:path w="22677" h="11824" fill="none" extrusionOk="0">
                  <a:moveTo>
                    <a:pt x="22676" y="0"/>
                  </a:moveTo>
                  <a:cubicBezTo>
                    <a:pt x="22676" y="0"/>
                    <a:pt x="9332" y="9240"/>
                    <a:pt x="1" y="11824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2"/>
            <p:cNvSpPr/>
            <p:nvPr/>
          </p:nvSpPr>
          <p:spPr>
            <a:xfrm>
              <a:off x="6344600" y="4606750"/>
              <a:ext cx="580600" cy="507500"/>
            </a:xfrm>
            <a:custGeom>
              <a:avLst/>
              <a:gdLst/>
              <a:ahLst/>
              <a:cxnLst/>
              <a:rect l="l" t="t" r="r" b="b"/>
              <a:pathLst>
                <a:path w="23224" h="20300" extrusionOk="0">
                  <a:moveTo>
                    <a:pt x="1" y="0"/>
                  </a:moveTo>
                  <a:cubicBezTo>
                    <a:pt x="1" y="2"/>
                    <a:pt x="3690" y="20300"/>
                    <a:pt x="16657" y="20300"/>
                  </a:cubicBezTo>
                  <a:cubicBezTo>
                    <a:pt x="18625" y="20300"/>
                    <a:pt x="20808" y="19832"/>
                    <a:pt x="23223" y="18754"/>
                  </a:cubicBezTo>
                  <a:cubicBezTo>
                    <a:pt x="23223" y="18754"/>
                    <a:pt x="19971" y="13192"/>
                    <a:pt x="12949" y="10031"/>
                  </a:cubicBezTo>
                  <a:cubicBezTo>
                    <a:pt x="5928" y="6900"/>
                    <a:pt x="2524" y="6383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2"/>
            <p:cNvSpPr/>
            <p:nvPr/>
          </p:nvSpPr>
          <p:spPr>
            <a:xfrm>
              <a:off x="6430475" y="4778475"/>
              <a:ext cx="494725" cy="361725"/>
            </a:xfrm>
            <a:custGeom>
              <a:avLst/>
              <a:gdLst/>
              <a:ahLst/>
              <a:cxnLst/>
              <a:rect l="l" t="t" r="r" b="b"/>
              <a:pathLst>
                <a:path w="19789" h="14469" fill="none" extrusionOk="0">
                  <a:moveTo>
                    <a:pt x="1" y="1"/>
                  </a:moveTo>
                  <a:cubicBezTo>
                    <a:pt x="1" y="1"/>
                    <a:pt x="12128" y="14469"/>
                    <a:pt x="19788" y="11885"/>
                  </a:cubicBezTo>
                </a:path>
              </a:pathLst>
            </a:custGeom>
            <a:noFill/>
            <a:ln w="11400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2"/>
            <p:cNvSpPr/>
            <p:nvPr/>
          </p:nvSpPr>
          <p:spPr>
            <a:xfrm>
              <a:off x="6931250" y="5058875"/>
              <a:ext cx="599575" cy="439350"/>
            </a:xfrm>
            <a:custGeom>
              <a:avLst/>
              <a:gdLst/>
              <a:ahLst/>
              <a:cxnLst/>
              <a:rect l="l" t="t" r="r" b="b"/>
              <a:pathLst>
                <a:path w="23983" h="17574" extrusionOk="0">
                  <a:moveTo>
                    <a:pt x="23983" y="0"/>
                  </a:moveTo>
                  <a:lnTo>
                    <a:pt x="23983" y="0"/>
                  </a:lnTo>
                  <a:cubicBezTo>
                    <a:pt x="21794" y="4317"/>
                    <a:pt x="14438" y="7539"/>
                    <a:pt x="9210" y="10213"/>
                  </a:cubicBezTo>
                  <a:cubicBezTo>
                    <a:pt x="4013" y="12919"/>
                    <a:pt x="0" y="17235"/>
                    <a:pt x="0" y="17235"/>
                  </a:cubicBezTo>
                  <a:cubicBezTo>
                    <a:pt x="1188" y="17466"/>
                    <a:pt x="2329" y="17573"/>
                    <a:pt x="3424" y="17573"/>
                  </a:cubicBezTo>
                  <a:cubicBezTo>
                    <a:pt x="17444" y="17573"/>
                    <a:pt x="23982" y="3"/>
                    <a:pt x="23983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2"/>
            <p:cNvSpPr/>
            <p:nvPr/>
          </p:nvSpPr>
          <p:spPr>
            <a:xfrm>
              <a:off x="6931250" y="5224525"/>
              <a:ext cx="475725" cy="265225"/>
            </a:xfrm>
            <a:custGeom>
              <a:avLst/>
              <a:gdLst/>
              <a:ahLst/>
              <a:cxnLst/>
              <a:rect l="l" t="t" r="r" b="b"/>
              <a:pathLst>
                <a:path w="19029" h="10609" fill="none" extrusionOk="0">
                  <a:moveTo>
                    <a:pt x="19028" y="1"/>
                  </a:moveTo>
                  <a:cubicBezTo>
                    <a:pt x="19028" y="1"/>
                    <a:pt x="7690" y="9545"/>
                    <a:pt x="0" y="10609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2"/>
            <p:cNvSpPr/>
            <p:nvPr/>
          </p:nvSpPr>
          <p:spPr>
            <a:xfrm>
              <a:off x="6470750" y="5147025"/>
              <a:ext cx="460525" cy="352600"/>
            </a:xfrm>
            <a:custGeom>
              <a:avLst/>
              <a:gdLst/>
              <a:ahLst/>
              <a:cxnLst/>
              <a:rect l="l" t="t" r="r" b="b"/>
              <a:pathLst>
                <a:path w="18421" h="14104" extrusionOk="0">
                  <a:moveTo>
                    <a:pt x="1" y="0"/>
                  </a:moveTo>
                  <a:cubicBezTo>
                    <a:pt x="1" y="1"/>
                    <a:pt x="5439" y="14103"/>
                    <a:pt x="15478" y="14103"/>
                  </a:cubicBezTo>
                  <a:cubicBezTo>
                    <a:pt x="16419" y="14103"/>
                    <a:pt x="17400" y="13980"/>
                    <a:pt x="18420" y="13709"/>
                  </a:cubicBezTo>
                  <a:cubicBezTo>
                    <a:pt x="18420" y="13709"/>
                    <a:pt x="13466" y="5441"/>
                    <a:pt x="9271" y="4438"/>
                  </a:cubicBezTo>
                  <a:cubicBezTo>
                    <a:pt x="5077" y="3405"/>
                    <a:pt x="2037" y="1794"/>
                    <a:pt x="1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2"/>
            <p:cNvSpPr/>
            <p:nvPr/>
          </p:nvSpPr>
          <p:spPr>
            <a:xfrm>
              <a:off x="6530775" y="5228325"/>
              <a:ext cx="387575" cy="271300"/>
            </a:xfrm>
            <a:custGeom>
              <a:avLst/>
              <a:gdLst/>
              <a:ahLst/>
              <a:cxnLst/>
              <a:rect l="l" t="t" r="r" b="b"/>
              <a:pathLst>
                <a:path w="15503" h="10852" fill="none" extrusionOk="0">
                  <a:moveTo>
                    <a:pt x="1" y="1"/>
                  </a:moveTo>
                  <a:cubicBezTo>
                    <a:pt x="1" y="1"/>
                    <a:pt x="9606" y="10852"/>
                    <a:pt x="15503" y="9788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2"/>
            <p:cNvSpPr/>
            <p:nvPr/>
          </p:nvSpPr>
          <p:spPr>
            <a:xfrm>
              <a:off x="6945675" y="5418300"/>
              <a:ext cx="594275" cy="414950"/>
            </a:xfrm>
            <a:custGeom>
              <a:avLst/>
              <a:gdLst/>
              <a:ahLst/>
              <a:cxnLst/>
              <a:rect l="l" t="t" r="r" b="b"/>
              <a:pathLst>
                <a:path w="23771" h="16598" extrusionOk="0">
                  <a:moveTo>
                    <a:pt x="23770" y="1"/>
                  </a:moveTo>
                  <a:cubicBezTo>
                    <a:pt x="23770" y="2"/>
                    <a:pt x="23735" y="65"/>
                    <a:pt x="23669" y="181"/>
                  </a:cubicBezTo>
                  <a:lnTo>
                    <a:pt x="23669" y="181"/>
                  </a:lnTo>
                  <a:cubicBezTo>
                    <a:pt x="23703" y="121"/>
                    <a:pt x="23737" y="61"/>
                    <a:pt x="23770" y="1"/>
                  </a:cubicBezTo>
                  <a:close/>
                  <a:moveTo>
                    <a:pt x="23669" y="181"/>
                  </a:moveTo>
                  <a:lnTo>
                    <a:pt x="23669" y="181"/>
                  </a:lnTo>
                  <a:cubicBezTo>
                    <a:pt x="20845" y="5077"/>
                    <a:pt x="14315" y="7556"/>
                    <a:pt x="9150" y="8998"/>
                  </a:cubicBezTo>
                  <a:cubicBezTo>
                    <a:pt x="3892" y="10457"/>
                    <a:pt x="1" y="15897"/>
                    <a:pt x="1" y="15897"/>
                  </a:cubicBezTo>
                  <a:cubicBezTo>
                    <a:pt x="1276" y="16381"/>
                    <a:pt x="2540" y="16598"/>
                    <a:pt x="3781" y="16598"/>
                  </a:cubicBezTo>
                  <a:cubicBezTo>
                    <a:pt x="13972" y="16598"/>
                    <a:pt x="22641" y="1979"/>
                    <a:pt x="23669" y="18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2"/>
            <p:cNvSpPr/>
            <p:nvPr/>
          </p:nvSpPr>
          <p:spPr>
            <a:xfrm>
              <a:off x="6961650" y="5601425"/>
              <a:ext cx="414150" cy="220400"/>
            </a:xfrm>
            <a:custGeom>
              <a:avLst/>
              <a:gdLst/>
              <a:ahLst/>
              <a:cxnLst/>
              <a:rect l="l" t="t" r="r" b="b"/>
              <a:pathLst>
                <a:path w="16566" h="8816" fill="none" extrusionOk="0">
                  <a:moveTo>
                    <a:pt x="16566" y="1"/>
                  </a:moveTo>
                  <a:cubicBezTo>
                    <a:pt x="16566" y="1"/>
                    <a:pt x="5259" y="8816"/>
                    <a:pt x="0" y="8238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2"/>
            <p:cNvSpPr/>
            <p:nvPr/>
          </p:nvSpPr>
          <p:spPr>
            <a:xfrm>
              <a:off x="6453275" y="5552050"/>
              <a:ext cx="493950" cy="286725"/>
            </a:xfrm>
            <a:custGeom>
              <a:avLst/>
              <a:gdLst/>
              <a:ahLst/>
              <a:cxnLst/>
              <a:rect l="l" t="t" r="r" b="b"/>
              <a:pathLst>
                <a:path w="19758" h="1146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8273" y="11468"/>
                    <a:pt x="16427" y="11468"/>
                  </a:cubicBezTo>
                  <a:cubicBezTo>
                    <a:pt x="17547" y="11468"/>
                    <a:pt x="18664" y="11252"/>
                    <a:pt x="19758" y="10760"/>
                  </a:cubicBezTo>
                  <a:cubicBezTo>
                    <a:pt x="19758" y="10760"/>
                    <a:pt x="16232" y="5623"/>
                    <a:pt x="10548" y="3222"/>
                  </a:cubicBezTo>
                  <a:cubicBezTo>
                    <a:pt x="4894" y="85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2"/>
            <p:cNvSpPr/>
            <p:nvPr/>
          </p:nvSpPr>
          <p:spPr>
            <a:xfrm>
              <a:off x="6552050" y="5611325"/>
              <a:ext cx="394425" cy="211275"/>
            </a:xfrm>
            <a:custGeom>
              <a:avLst/>
              <a:gdLst/>
              <a:ahLst/>
              <a:cxnLst/>
              <a:rect l="l" t="t" r="r" b="b"/>
              <a:pathLst>
                <a:path w="15777" h="8451" fill="none" extrusionOk="0">
                  <a:moveTo>
                    <a:pt x="1" y="0"/>
                  </a:moveTo>
                  <a:cubicBezTo>
                    <a:pt x="1" y="0"/>
                    <a:pt x="11430" y="8328"/>
                    <a:pt x="15776" y="8450"/>
                  </a:cubicBezTo>
                </a:path>
              </a:pathLst>
            </a:custGeom>
            <a:noFill/>
            <a:ln w="1292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2"/>
            <p:cNvSpPr/>
            <p:nvPr/>
          </p:nvSpPr>
          <p:spPr>
            <a:xfrm>
              <a:off x="6931250" y="4159175"/>
              <a:ext cx="616300" cy="502950"/>
            </a:xfrm>
            <a:custGeom>
              <a:avLst/>
              <a:gdLst/>
              <a:ahLst/>
              <a:cxnLst/>
              <a:rect l="l" t="t" r="r" b="b"/>
              <a:pathLst>
                <a:path w="24652" h="20118" extrusionOk="0">
                  <a:moveTo>
                    <a:pt x="23010" y="0"/>
                  </a:moveTo>
                  <a:lnTo>
                    <a:pt x="23010" y="0"/>
                  </a:lnTo>
                  <a:cubicBezTo>
                    <a:pt x="17995" y="9301"/>
                    <a:pt x="11034" y="9575"/>
                    <a:pt x="6931" y="11794"/>
                  </a:cubicBezTo>
                  <a:cubicBezTo>
                    <a:pt x="2797" y="13982"/>
                    <a:pt x="0" y="19636"/>
                    <a:pt x="0" y="19636"/>
                  </a:cubicBezTo>
                  <a:cubicBezTo>
                    <a:pt x="564" y="19929"/>
                    <a:pt x="1832" y="20118"/>
                    <a:pt x="3315" y="20118"/>
                  </a:cubicBezTo>
                  <a:cubicBezTo>
                    <a:pt x="5828" y="20118"/>
                    <a:pt x="8959" y="19576"/>
                    <a:pt x="10335" y="18085"/>
                  </a:cubicBezTo>
                  <a:cubicBezTo>
                    <a:pt x="12523" y="15715"/>
                    <a:pt x="14286" y="18785"/>
                    <a:pt x="19484" y="12736"/>
                  </a:cubicBezTo>
                  <a:cubicBezTo>
                    <a:pt x="24651" y="6687"/>
                    <a:pt x="23010" y="1"/>
                    <a:pt x="23010" y="0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2"/>
            <p:cNvSpPr/>
            <p:nvPr/>
          </p:nvSpPr>
          <p:spPr>
            <a:xfrm>
              <a:off x="6951775" y="4257200"/>
              <a:ext cx="530425" cy="385275"/>
            </a:xfrm>
            <a:custGeom>
              <a:avLst/>
              <a:gdLst/>
              <a:ahLst/>
              <a:cxnLst/>
              <a:rect l="l" t="t" r="r" b="b"/>
              <a:pathLst>
                <a:path w="21217" h="15411" fill="none" extrusionOk="0">
                  <a:moveTo>
                    <a:pt x="21216" y="0"/>
                  </a:moveTo>
                  <a:cubicBezTo>
                    <a:pt x="21216" y="0"/>
                    <a:pt x="16657" y="10274"/>
                    <a:pt x="0" y="15411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2"/>
            <p:cNvSpPr/>
            <p:nvPr/>
          </p:nvSpPr>
          <p:spPr>
            <a:xfrm>
              <a:off x="6894775" y="3507175"/>
              <a:ext cx="179350" cy="2441550"/>
            </a:xfrm>
            <a:custGeom>
              <a:avLst/>
              <a:gdLst/>
              <a:ahLst/>
              <a:cxnLst/>
              <a:rect l="l" t="t" r="r" b="b"/>
              <a:pathLst>
                <a:path w="7174" h="97662" extrusionOk="0">
                  <a:moveTo>
                    <a:pt x="5867" y="1"/>
                  </a:moveTo>
                  <a:cubicBezTo>
                    <a:pt x="5806" y="213"/>
                    <a:pt x="5745" y="396"/>
                    <a:pt x="5684" y="609"/>
                  </a:cubicBezTo>
                  <a:cubicBezTo>
                    <a:pt x="5593" y="882"/>
                    <a:pt x="5532" y="1186"/>
                    <a:pt x="5441" y="1460"/>
                  </a:cubicBezTo>
                  <a:cubicBezTo>
                    <a:pt x="4317" y="5624"/>
                    <a:pt x="3374" y="10092"/>
                    <a:pt x="2645" y="14773"/>
                  </a:cubicBezTo>
                  <a:cubicBezTo>
                    <a:pt x="2645" y="14803"/>
                    <a:pt x="2645" y="14834"/>
                    <a:pt x="2645" y="14895"/>
                  </a:cubicBezTo>
                  <a:cubicBezTo>
                    <a:pt x="2584" y="15229"/>
                    <a:pt x="2523" y="15594"/>
                    <a:pt x="2462" y="15928"/>
                  </a:cubicBezTo>
                  <a:cubicBezTo>
                    <a:pt x="2462" y="15928"/>
                    <a:pt x="2462" y="15958"/>
                    <a:pt x="2462" y="15958"/>
                  </a:cubicBezTo>
                  <a:cubicBezTo>
                    <a:pt x="2462" y="16019"/>
                    <a:pt x="2462" y="16080"/>
                    <a:pt x="2432" y="16141"/>
                  </a:cubicBezTo>
                  <a:cubicBezTo>
                    <a:pt x="2432" y="16171"/>
                    <a:pt x="2432" y="16202"/>
                    <a:pt x="2432" y="16232"/>
                  </a:cubicBezTo>
                  <a:cubicBezTo>
                    <a:pt x="2341" y="16931"/>
                    <a:pt x="2219" y="17630"/>
                    <a:pt x="2128" y="18329"/>
                  </a:cubicBezTo>
                  <a:cubicBezTo>
                    <a:pt x="1763" y="21095"/>
                    <a:pt x="1429" y="23922"/>
                    <a:pt x="1186" y="26749"/>
                  </a:cubicBezTo>
                  <a:cubicBezTo>
                    <a:pt x="1155" y="26901"/>
                    <a:pt x="1155" y="27022"/>
                    <a:pt x="1155" y="27174"/>
                  </a:cubicBezTo>
                  <a:cubicBezTo>
                    <a:pt x="1125" y="27478"/>
                    <a:pt x="1095" y="27752"/>
                    <a:pt x="1064" y="28056"/>
                  </a:cubicBezTo>
                  <a:cubicBezTo>
                    <a:pt x="1064" y="28086"/>
                    <a:pt x="1064" y="28147"/>
                    <a:pt x="1064" y="28177"/>
                  </a:cubicBezTo>
                  <a:cubicBezTo>
                    <a:pt x="973" y="29028"/>
                    <a:pt x="912" y="29849"/>
                    <a:pt x="851" y="30700"/>
                  </a:cubicBezTo>
                  <a:cubicBezTo>
                    <a:pt x="517" y="35229"/>
                    <a:pt x="304" y="39758"/>
                    <a:pt x="152" y="44226"/>
                  </a:cubicBezTo>
                  <a:cubicBezTo>
                    <a:pt x="152" y="44469"/>
                    <a:pt x="152" y="44743"/>
                    <a:pt x="152" y="44986"/>
                  </a:cubicBezTo>
                  <a:cubicBezTo>
                    <a:pt x="152" y="45199"/>
                    <a:pt x="122" y="45412"/>
                    <a:pt x="122" y="45624"/>
                  </a:cubicBezTo>
                  <a:cubicBezTo>
                    <a:pt x="122" y="45959"/>
                    <a:pt x="122" y="46293"/>
                    <a:pt x="122" y="46628"/>
                  </a:cubicBezTo>
                  <a:cubicBezTo>
                    <a:pt x="92" y="47479"/>
                    <a:pt x="61" y="48330"/>
                    <a:pt x="61" y="49150"/>
                  </a:cubicBezTo>
                  <a:cubicBezTo>
                    <a:pt x="0" y="53284"/>
                    <a:pt x="31" y="57296"/>
                    <a:pt x="92" y="61157"/>
                  </a:cubicBezTo>
                  <a:cubicBezTo>
                    <a:pt x="92" y="61552"/>
                    <a:pt x="92" y="61977"/>
                    <a:pt x="122" y="62372"/>
                  </a:cubicBezTo>
                  <a:cubicBezTo>
                    <a:pt x="122" y="62585"/>
                    <a:pt x="122" y="62798"/>
                    <a:pt x="122" y="63011"/>
                  </a:cubicBezTo>
                  <a:cubicBezTo>
                    <a:pt x="122" y="63072"/>
                    <a:pt x="122" y="63132"/>
                    <a:pt x="122" y="63193"/>
                  </a:cubicBezTo>
                  <a:cubicBezTo>
                    <a:pt x="152" y="64044"/>
                    <a:pt x="152" y="64895"/>
                    <a:pt x="183" y="65716"/>
                  </a:cubicBezTo>
                  <a:cubicBezTo>
                    <a:pt x="213" y="66810"/>
                    <a:pt x="244" y="67844"/>
                    <a:pt x="274" y="68877"/>
                  </a:cubicBezTo>
                  <a:cubicBezTo>
                    <a:pt x="396" y="72069"/>
                    <a:pt x="547" y="75169"/>
                    <a:pt x="699" y="78117"/>
                  </a:cubicBezTo>
                  <a:cubicBezTo>
                    <a:pt x="699" y="78300"/>
                    <a:pt x="730" y="78482"/>
                    <a:pt x="730" y="78664"/>
                  </a:cubicBezTo>
                  <a:cubicBezTo>
                    <a:pt x="730" y="78847"/>
                    <a:pt x="760" y="79029"/>
                    <a:pt x="760" y="79181"/>
                  </a:cubicBezTo>
                  <a:cubicBezTo>
                    <a:pt x="760" y="79272"/>
                    <a:pt x="760" y="79364"/>
                    <a:pt x="760" y="79455"/>
                  </a:cubicBezTo>
                  <a:cubicBezTo>
                    <a:pt x="821" y="80245"/>
                    <a:pt x="851" y="81035"/>
                    <a:pt x="912" y="81826"/>
                  </a:cubicBezTo>
                  <a:cubicBezTo>
                    <a:pt x="1125" y="85443"/>
                    <a:pt x="1368" y="88847"/>
                    <a:pt x="1611" y="91887"/>
                  </a:cubicBezTo>
                  <a:cubicBezTo>
                    <a:pt x="1642" y="92130"/>
                    <a:pt x="1672" y="92342"/>
                    <a:pt x="1672" y="92586"/>
                  </a:cubicBezTo>
                  <a:cubicBezTo>
                    <a:pt x="1672" y="92616"/>
                    <a:pt x="1672" y="92677"/>
                    <a:pt x="1703" y="92707"/>
                  </a:cubicBezTo>
                  <a:cubicBezTo>
                    <a:pt x="1703" y="92890"/>
                    <a:pt x="1733" y="93072"/>
                    <a:pt x="1733" y="93224"/>
                  </a:cubicBezTo>
                  <a:cubicBezTo>
                    <a:pt x="1794" y="93893"/>
                    <a:pt x="1855" y="94531"/>
                    <a:pt x="1885" y="95169"/>
                  </a:cubicBezTo>
                  <a:cubicBezTo>
                    <a:pt x="1976" y="96051"/>
                    <a:pt x="2037" y="96871"/>
                    <a:pt x="2128" y="97662"/>
                  </a:cubicBezTo>
                  <a:lnTo>
                    <a:pt x="3496" y="97662"/>
                  </a:lnTo>
                  <a:cubicBezTo>
                    <a:pt x="3344" y="96112"/>
                    <a:pt x="3222" y="94440"/>
                    <a:pt x="3070" y="92677"/>
                  </a:cubicBezTo>
                  <a:cubicBezTo>
                    <a:pt x="3040" y="92464"/>
                    <a:pt x="3040" y="92251"/>
                    <a:pt x="3010" y="92039"/>
                  </a:cubicBezTo>
                  <a:cubicBezTo>
                    <a:pt x="2979" y="91765"/>
                    <a:pt x="2979" y="91491"/>
                    <a:pt x="2949" y="91218"/>
                  </a:cubicBezTo>
                  <a:cubicBezTo>
                    <a:pt x="2675" y="87662"/>
                    <a:pt x="2371" y="83680"/>
                    <a:pt x="2128" y="79424"/>
                  </a:cubicBezTo>
                  <a:cubicBezTo>
                    <a:pt x="2128" y="79333"/>
                    <a:pt x="2128" y="79272"/>
                    <a:pt x="2128" y="79181"/>
                  </a:cubicBezTo>
                  <a:cubicBezTo>
                    <a:pt x="2128" y="78999"/>
                    <a:pt x="2098" y="78816"/>
                    <a:pt x="2098" y="78634"/>
                  </a:cubicBezTo>
                  <a:cubicBezTo>
                    <a:pt x="1915" y="75503"/>
                    <a:pt x="1763" y="72221"/>
                    <a:pt x="1642" y="68847"/>
                  </a:cubicBezTo>
                  <a:cubicBezTo>
                    <a:pt x="1581" y="66901"/>
                    <a:pt x="1520" y="64865"/>
                    <a:pt x="1490" y="62768"/>
                  </a:cubicBezTo>
                  <a:cubicBezTo>
                    <a:pt x="1490" y="62646"/>
                    <a:pt x="1490" y="62494"/>
                    <a:pt x="1490" y="62342"/>
                  </a:cubicBezTo>
                  <a:cubicBezTo>
                    <a:pt x="1459" y="62038"/>
                    <a:pt x="1459" y="61734"/>
                    <a:pt x="1459" y="61461"/>
                  </a:cubicBezTo>
                  <a:cubicBezTo>
                    <a:pt x="1368" y="56476"/>
                    <a:pt x="1368" y="51156"/>
                    <a:pt x="1490" y="45716"/>
                  </a:cubicBezTo>
                  <a:lnTo>
                    <a:pt x="1490" y="45685"/>
                  </a:lnTo>
                  <a:cubicBezTo>
                    <a:pt x="1642" y="39910"/>
                    <a:pt x="1915" y="34013"/>
                    <a:pt x="2432" y="28208"/>
                  </a:cubicBezTo>
                  <a:cubicBezTo>
                    <a:pt x="2432" y="28086"/>
                    <a:pt x="2432" y="27965"/>
                    <a:pt x="2462" y="27813"/>
                  </a:cubicBezTo>
                  <a:cubicBezTo>
                    <a:pt x="2462" y="27661"/>
                    <a:pt x="2493" y="27509"/>
                    <a:pt x="2493" y="27357"/>
                  </a:cubicBezTo>
                  <a:cubicBezTo>
                    <a:pt x="2827" y="23588"/>
                    <a:pt x="3253" y="19879"/>
                    <a:pt x="3800" y="16262"/>
                  </a:cubicBezTo>
                  <a:cubicBezTo>
                    <a:pt x="3830" y="16050"/>
                    <a:pt x="3861" y="15837"/>
                    <a:pt x="3891" y="15594"/>
                  </a:cubicBezTo>
                  <a:cubicBezTo>
                    <a:pt x="3921" y="15442"/>
                    <a:pt x="3952" y="15290"/>
                    <a:pt x="3982" y="15138"/>
                  </a:cubicBezTo>
                  <a:cubicBezTo>
                    <a:pt x="4438" y="12189"/>
                    <a:pt x="4985" y="9302"/>
                    <a:pt x="5593" y="6536"/>
                  </a:cubicBezTo>
                  <a:cubicBezTo>
                    <a:pt x="5897" y="5259"/>
                    <a:pt x="6201" y="4013"/>
                    <a:pt x="6505" y="2797"/>
                  </a:cubicBezTo>
                  <a:cubicBezTo>
                    <a:pt x="6687" y="2098"/>
                    <a:pt x="6870" y="1399"/>
                    <a:pt x="7083" y="730"/>
                  </a:cubicBezTo>
                  <a:cubicBezTo>
                    <a:pt x="7113" y="609"/>
                    <a:pt x="7143" y="487"/>
                    <a:pt x="7174" y="396"/>
                  </a:cubicBezTo>
                  <a:lnTo>
                    <a:pt x="6687" y="24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2"/>
            <p:cNvSpPr/>
            <p:nvPr/>
          </p:nvSpPr>
          <p:spPr>
            <a:xfrm>
              <a:off x="6909975" y="2810350"/>
              <a:ext cx="224175" cy="733325"/>
            </a:xfrm>
            <a:custGeom>
              <a:avLst/>
              <a:gdLst/>
              <a:ahLst/>
              <a:cxnLst/>
              <a:rect l="l" t="t" r="r" b="b"/>
              <a:pathLst>
                <a:path w="8967" h="29333" extrusionOk="0">
                  <a:moveTo>
                    <a:pt x="2827" y="1"/>
                  </a:moveTo>
                  <a:cubicBezTo>
                    <a:pt x="2827" y="1"/>
                    <a:pt x="2584" y="6293"/>
                    <a:pt x="1733" y="10731"/>
                  </a:cubicBezTo>
                  <a:cubicBezTo>
                    <a:pt x="912" y="15168"/>
                    <a:pt x="0" y="18147"/>
                    <a:pt x="1398" y="22342"/>
                  </a:cubicBezTo>
                  <a:cubicBezTo>
                    <a:pt x="2797" y="26506"/>
                    <a:pt x="5927" y="29333"/>
                    <a:pt x="5927" y="29333"/>
                  </a:cubicBezTo>
                  <a:cubicBezTo>
                    <a:pt x="5927" y="29333"/>
                    <a:pt x="8967" y="26293"/>
                    <a:pt x="8298" y="17782"/>
                  </a:cubicBezTo>
                  <a:cubicBezTo>
                    <a:pt x="7630" y="9272"/>
                    <a:pt x="2827" y="1"/>
                    <a:pt x="2827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2"/>
            <p:cNvSpPr/>
            <p:nvPr/>
          </p:nvSpPr>
          <p:spPr>
            <a:xfrm>
              <a:off x="7004200" y="2973750"/>
              <a:ext cx="99575" cy="569925"/>
            </a:xfrm>
            <a:custGeom>
              <a:avLst/>
              <a:gdLst/>
              <a:ahLst/>
              <a:cxnLst/>
              <a:rect l="l" t="t" r="r" b="b"/>
              <a:pathLst>
                <a:path w="3983" h="22797" fill="none" extrusionOk="0">
                  <a:moveTo>
                    <a:pt x="0" y="0"/>
                  </a:moveTo>
                  <a:cubicBezTo>
                    <a:pt x="0" y="0"/>
                    <a:pt x="3982" y="10882"/>
                    <a:pt x="2158" y="22797"/>
                  </a:cubicBezTo>
                </a:path>
              </a:pathLst>
            </a:custGeom>
            <a:noFill/>
            <a:ln w="9875" cap="rnd" cmpd="sng">
              <a:solidFill>
                <a:srgbClr val="FDF4D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3" name="Google Shape;3333;p52"/>
          <p:cNvGrpSpPr/>
          <p:nvPr/>
        </p:nvGrpSpPr>
        <p:grpSpPr>
          <a:xfrm rot="1799864">
            <a:off x="7991892" y="3843961"/>
            <a:ext cx="1571835" cy="1838854"/>
            <a:chOff x="5066475" y="570200"/>
            <a:chExt cx="1699900" cy="1988675"/>
          </a:xfrm>
        </p:grpSpPr>
        <p:sp>
          <p:nvSpPr>
            <p:cNvPr id="3334" name="Google Shape;3334;p52"/>
            <p:cNvSpPr/>
            <p:nvPr/>
          </p:nvSpPr>
          <p:spPr>
            <a:xfrm>
              <a:off x="5134100" y="570200"/>
              <a:ext cx="1632275" cy="1988675"/>
            </a:xfrm>
            <a:custGeom>
              <a:avLst/>
              <a:gdLst/>
              <a:ahLst/>
              <a:cxnLst/>
              <a:rect l="l" t="t" r="r" b="b"/>
              <a:pathLst>
                <a:path w="65291" h="79547" extrusionOk="0">
                  <a:moveTo>
                    <a:pt x="4985" y="1"/>
                  </a:moveTo>
                  <a:cubicBezTo>
                    <a:pt x="4985" y="1"/>
                    <a:pt x="4955" y="92"/>
                    <a:pt x="4894" y="244"/>
                  </a:cubicBezTo>
                  <a:cubicBezTo>
                    <a:pt x="4864" y="274"/>
                    <a:pt x="4864" y="305"/>
                    <a:pt x="4833" y="366"/>
                  </a:cubicBezTo>
                  <a:cubicBezTo>
                    <a:pt x="4803" y="426"/>
                    <a:pt x="4803" y="487"/>
                    <a:pt x="4773" y="548"/>
                  </a:cubicBezTo>
                  <a:cubicBezTo>
                    <a:pt x="4773" y="548"/>
                    <a:pt x="4773" y="578"/>
                    <a:pt x="4773" y="578"/>
                  </a:cubicBezTo>
                  <a:cubicBezTo>
                    <a:pt x="4742" y="639"/>
                    <a:pt x="4712" y="700"/>
                    <a:pt x="4681" y="761"/>
                  </a:cubicBezTo>
                  <a:cubicBezTo>
                    <a:pt x="4651" y="882"/>
                    <a:pt x="4590" y="1065"/>
                    <a:pt x="4499" y="1277"/>
                  </a:cubicBezTo>
                  <a:cubicBezTo>
                    <a:pt x="4469" y="1369"/>
                    <a:pt x="4438" y="1460"/>
                    <a:pt x="4408" y="1551"/>
                  </a:cubicBezTo>
                  <a:cubicBezTo>
                    <a:pt x="4378" y="1612"/>
                    <a:pt x="4347" y="1673"/>
                    <a:pt x="4347" y="1764"/>
                  </a:cubicBezTo>
                  <a:cubicBezTo>
                    <a:pt x="4286" y="1855"/>
                    <a:pt x="4256" y="1977"/>
                    <a:pt x="4226" y="2098"/>
                  </a:cubicBezTo>
                  <a:cubicBezTo>
                    <a:pt x="4195" y="2129"/>
                    <a:pt x="4195" y="2189"/>
                    <a:pt x="4165" y="2220"/>
                  </a:cubicBezTo>
                  <a:cubicBezTo>
                    <a:pt x="4134" y="2311"/>
                    <a:pt x="4104" y="2432"/>
                    <a:pt x="4074" y="2554"/>
                  </a:cubicBezTo>
                  <a:cubicBezTo>
                    <a:pt x="3952" y="2858"/>
                    <a:pt x="3861" y="3223"/>
                    <a:pt x="3739" y="3618"/>
                  </a:cubicBezTo>
                  <a:cubicBezTo>
                    <a:pt x="3648" y="3891"/>
                    <a:pt x="3557" y="4165"/>
                    <a:pt x="3496" y="4439"/>
                  </a:cubicBezTo>
                  <a:cubicBezTo>
                    <a:pt x="3374" y="4773"/>
                    <a:pt x="3283" y="5107"/>
                    <a:pt x="3192" y="5472"/>
                  </a:cubicBezTo>
                  <a:cubicBezTo>
                    <a:pt x="3101" y="5746"/>
                    <a:pt x="3040" y="6019"/>
                    <a:pt x="2949" y="6293"/>
                  </a:cubicBezTo>
                  <a:cubicBezTo>
                    <a:pt x="2615" y="7630"/>
                    <a:pt x="2219" y="9180"/>
                    <a:pt x="1885" y="10882"/>
                  </a:cubicBezTo>
                  <a:cubicBezTo>
                    <a:pt x="1855" y="11034"/>
                    <a:pt x="1824" y="11156"/>
                    <a:pt x="1794" y="11278"/>
                  </a:cubicBezTo>
                  <a:cubicBezTo>
                    <a:pt x="1763" y="11430"/>
                    <a:pt x="1733" y="11551"/>
                    <a:pt x="1703" y="11703"/>
                  </a:cubicBezTo>
                  <a:cubicBezTo>
                    <a:pt x="1703" y="11825"/>
                    <a:pt x="1672" y="11916"/>
                    <a:pt x="1642" y="12037"/>
                  </a:cubicBezTo>
                  <a:cubicBezTo>
                    <a:pt x="1429" y="13132"/>
                    <a:pt x="1247" y="14287"/>
                    <a:pt x="1064" y="15503"/>
                  </a:cubicBezTo>
                  <a:cubicBezTo>
                    <a:pt x="1034" y="15715"/>
                    <a:pt x="1004" y="15928"/>
                    <a:pt x="973" y="16141"/>
                  </a:cubicBezTo>
                  <a:cubicBezTo>
                    <a:pt x="882" y="16566"/>
                    <a:pt x="821" y="17022"/>
                    <a:pt x="791" y="17478"/>
                  </a:cubicBezTo>
                  <a:cubicBezTo>
                    <a:pt x="760" y="17539"/>
                    <a:pt x="760" y="17630"/>
                    <a:pt x="730" y="17721"/>
                  </a:cubicBezTo>
                  <a:cubicBezTo>
                    <a:pt x="700" y="17965"/>
                    <a:pt x="700" y="18208"/>
                    <a:pt x="669" y="18451"/>
                  </a:cubicBezTo>
                  <a:cubicBezTo>
                    <a:pt x="608" y="18785"/>
                    <a:pt x="578" y="19120"/>
                    <a:pt x="548" y="19454"/>
                  </a:cubicBezTo>
                  <a:cubicBezTo>
                    <a:pt x="487" y="19849"/>
                    <a:pt x="456" y="20244"/>
                    <a:pt x="426" y="20639"/>
                  </a:cubicBezTo>
                  <a:cubicBezTo>
                    <a:pt x="365" y="21308"/>
                    <a:pt x="304" y="22007"/>
                    <a:pt x="244" y="22706"/>
                  </a:cubicBezTo>
                  <a:cubicBezTo>
                    <a:pt x="213" y="23071"/>
                    <a:pt x="183" y="23436"/>
                    <a:pt x="183" y="23801"/>
                  </a:cubicBezTo>
                  <a:cubicBezTo>
                    <a:pt x="122" y="24530"/>
                    <a:pt x="92" y="25260"/>
                    <a:pt x="61" y="26019"/>
                  </a:cubicBezTo>
                  <a:cubicBezTo>
                    <a:pt x="31" y="26627"/>
                    <a:pt x="31" y="27266"/>
                    <a:pt x="1" y="27904"/>
                  </a:cubicBezTo>
                  <a:cubicBezTo>
                    <a:pt x="1" y="28147"/>
                    <a:pt x="1" y="28360"/>
                    <a:pt x="1" y="28573"/>
                  </a:cubicBezTo>
                  <a:cubicBezTo>
                    <a:pt x="1" y="28877"/>
                    <a:pt x="1" y="29150"/>
                    <a:pt x="1" y="29454"/>
                  </a:cubicBezTo>
                  <a:lnTo>
                    <a:pt x="1" y="29545"/>
                  </a:lnTo>
                  <a:cubicBezTo>
                    <a:pt x="1" y="29910"/>
                    <a:pt x="1" y="30275"/>
                    <a:pt x="1" y="30609"/>
                  </a:cubicBezTo>
                  <a:lnTo>
                    <a:pt x="1" y="30640"/>
                  </a:lnTo>
                  <a:cubicBezTo>
                    <a:pt x="31" y="31612"/>
                    <a:pt x="31" y="32615"/>
                    <a:pt x="92" y="33649"/>
                  </a:cubicBezTo>
                  <a:lnTo>
                    <a:pt x="92" y="33679"/>
                  </a:lnTo>
                  <a:cubicBezTo>
                    <a:pt x="122" y="34196"/>
                    <a:pt x="152" y="34713"/>
                    <a:pt x="183" y="35229"/>
                  </a:cubicBezTo>
                  <a:cubicBezTo>
                    <a:pt x="183" y="35564"/>
                    <a:pt x="213" y="35898"/>
                    <a:pt x="244" y="36202"/>
                  </a:cubicBezTo>
                  <a:cubicBezTo>
                    <a:pt x="274" y="36536"/>
                    <a:pt x="274" y="36871"/>
                    <a:pt x="304" y="37175"/>
                  </a:cubicBezTo>
                  <a:cubicBezTo>
                    <a:pt x="335" y="37448"/>
                    <a:pt x="365" y="37691"/>
                    <a:pt x="365" y="37965"/>
                  </a:cubicBezTo>
                  <a:cubicBezTo>
                    <a:pt x="426" y="38512"/>
                    <a:pt x="487" y="39090"/>
                    <a:pt x="548" y="39667"/>
                  </a:cubicBezTo>
                  <a:cubicBezTo>
                    <a:pt x="669" y="40883"/>
                    <a:pt x="821" y="42099"/>
                    <a:pt x="1034" y="43345"/>
                  </a:cubicBezTo>
                  <a:cubicBezTo>
                    <a:pt x="1603" y="43411"/>
                    <a:pt x="2187" y="43439"/>
                    <a:pt x="2771" y="43439"/>
                  </a:cubicBezTo>
                  <a:cubicBezTo>
                    <a:pt x="6496" y="43439"/>
                    <a:pt x="10244" y="42281"/>
                    <a:pt x="10244" y="42281"/>
                  </a:cubicBezTo>
                  <a:lnTo>
                    <a:pt x="10244" y="42281"/>
                  </a:lnTo>
                  <a:cubicBezTo>
                    <a:pt x="10153" y="42463"/>
                    <a:pt x="10031" y="42646"/>
                    <a:pt x="9940" y="42828"/>
                  </a:cubicBezTo>
                  <a:cubicBezTo>
                    <a:pt x="9879" y="42950"/>
                    <a:pt x="9788" y="43102"/>
                    <a:pt x="9697" y="43254"/>
                  </a:cubicBezTo>
                  <a:cubicBezTo>
                    <a:pt x="9575" y="43466"/>
                    <a:pt x="9454" y="43679"/>
                    <a:pt x="9302" y="43862"/>
                  </a:cubicBezTo>
                  <a:cubicBezTo>
                    <a:pt x="9210" y="44014"/>
                    <a:pt x="9119" y="44135"/>
                    <a:pt x="9028" y="44287"/>
                  </a:cubicBezTo>
                  <a:cubicBezTo>
                    <a:pt x="8937" y="44378"/>
                    <a:pt x="8876" y="44500"/>
                    <a:pt x="8815" y="44591"/>
                  </a:cubicBezTo>
                  <a:cubicBezTo>
                    <a:pt x="8754" y="44652"/>
                    <a:pt x="8724" y="44713"/>
                    <a:pt x="8663" y="44774"/>
                  </a:cubicBezTo>
                  <a:cubicBezTo>
                    <a:pt x="8572" y="44865"/>
                    <a:pt x="8511" y="44986"/>
                    <a:pt x="8420" y="45077"/>
                  </a:cubicBezTo>
                  <a:cubicBezTo>
                    <a:pt x="8359" y="45169"/>
                    <a:pt x="8299" y="45260"/>
                    <a:pt x="8207" y="45321"/>
                  </a:cubicBezTo>
                  <a:cubicBezTo>
                    <a:pt x="8177" y="45351"/>
                    <a:pt x="8147" y="45412"/>
                    <a:pt x="8116" y="45442"/>
                  </a:cubicBezTo>
                  <a:cubicBezTo>
                    <a:pt x="7995" y="45564"/>
                    <a:pt x="7873" y="45716"/>
                    <a:pt x="7751" y="45837"/>
                  </a:cubicBezTo>
                  <a:cubicBezTo>
                    <a:pt x="7508" y="46111"/>
                    <a:pt x="7265" y="46354"/>
                    <a:pt x="7022" y="46597"/>
                  </a:cubicBezTo>
                  <a:cubicBezTo>
                    <a:pt x="6779" y="46810"/>
                    <a:pt x="6536" y="47053"/>
                    <a:pt x="6292" y="47266"/>
                  </a:cubicBezTo>
                  <a:cubicBezTo>
                    <a:pt x="6140" y="47357"/>
                    <a:pt x="6019" y="47448"/>
                    <a:pt x="5897" y="47570"/>
                  </a:cubicBezTo>
                  <a:cubicBezTo>
                    <a:pt x="5745" y="47691"/>
                    <a:pt x="5593" y="47783"/>
                    <a:pt x="5441" y="47904"/>
                  </a:cubicBezTo>
                  <a:cubicBezTo>
                    <a:pt x="5350" y="47965"/>
                    <a:pt x="5229" y="48056"/>
                    <a:pt x="5137" y="48117"/>
                  </a:cubicBezTo>
                  <a:cubicBezTo>
                    <a:pt x="4925" y="48269"/>
                    <a:pt x="4712" y="48391"/>
                    <a:pt x="4499" y="48543"/>
                  </a:cubicBezTo>
                  <a:cubicBezTo>
                    <a:pt x="4226" y="48695"/>
                    <a:pt x="3982" y="48847"/>
                    <a:pt x="3709" y="48998"/>
                  </a:cubicBezTo>
                  <a:cubicBezTo>
                    <a:pt x="3618" y="49029"/>
                    <a:pt x="3526" y="49090"/>
                    <a:pt x="3466" y="49120"/>
                  </a:cubicBezTo>
                  <a:cubicBezTo>
                    <a:pt x="3010" y="49363"/>
                    <a:pt x="2615" y="49546"/>
                    <a:pt x="2189" y="49698"/>
                  </a:cubicBezTo>
                  <a:cubicBezTo>
                    <a:pt x="2432" y="50822"/>
                    <a:pt x="2706" y="51916"/>
                    <a:pt x="3010" y="53041"/>
                  </a:cubicBezTo>
                  <a:cubicBezTo>
                    <a:pt x="3101" y="53436"/>
                    <a:pt x="3222" y="53862"/>
                    <a:pt x="3344" y="54257"/>
                  </a:cubicBezTo>
                  <a:cubicBezTo>
                    <a:pt x="3344" y="54287"/>
                    <a:pt x="3344" y="54348"/>
                    <a:pt x="3374" y="54379"/>
                  </a:cubicBezTo>
                  <a:cubicBezTo>
                    <a:pt x="3435" y="54591"/>
                    <a:pt x="3496" y="54804"/>
                    <a:pt x="3557" y="55047"/>
                  </a:cubicBezTo>
                  <a:cubicBezTo>
                    <a:pt x="3800" y="55898"/>
                    <a:pt x="4043" y="56780"/>
                    <a:pt x="4317" y="57631"/>
                  </a:cubicBezTo>
                  <a:cubicBezTo>
                    <a:pt x="4378" y="57844"/>
                    <a:pt x="4438" y="58026"/>
                    <a:pt x="4499" y="58208"/>
                  </a:cubicBezTo>
                  <a:cubicBezTo>
                    <a:pt x="4560" y="58421"/>
                    <a:pt x="4651" y="58603"/>
                    <a:pt x="4712" y="58816"/>
                  </a:cubicBezTo>
                  <a:cubicBezTo>
                    <a:pt x="4773" y="58999"/>
                    <a:pt x="4833" y="59211"/>
                    <a:pt x="4894" y="59394"/>
                  </a:cubicBezTo>
                  <a:cubicBezTo>
                    <a:pt x="6201" y="63284"/>
                    <a:pt x="7843" y="67236"/>
                    <a:pt x="9818" y="71278"/>
                  </a:cubicBezTo>
                  <a:cubicBezTo>
                    <a:pt x="10001" y="71674"/>
                    <a:pt x="10213" y="72069"/>
                    <a:pt x="10426" y="72464"/>
                  </a:cubicBezTo>
                  <a:cubicBezTo>
                    <a:pt x="11612" y="74804"/>
                    <a:pt x="12919" y="77175"/>
                    <a:pt x="14378" y="79546"/>
                  </a:cubicBezTo>
                  <a:lnTo>
                    <a:pt x="65290" y="79546"/>
                  </a:lnTo>
                  <a:cubicBezTo>
                    <a:pt x="64622" y="77449"/>
                    <a:pt x="63832" y="75108"/>
                    <a:pt x="62920" y="72555"/>
                  </a:cubicBezTo>
                  <a:cubicBezTo>
                    <a:pt x="62859" y="72342"/>
                    <a:pt x="62768" y="72130"/>
                    <a:pt x="62707" y="71917"/>
                  </a:cubicBezTo>
                  <a:cubicBezTo>
                    <a:pt x="61795" y="69394"/>
                    <a:pt x="60792" y="66719"/>
                    <a:pt x="59698" y="63892"/>
                  </a:cubicBezTo>
                  <a:lnTo>
                    <a:pt x="59637" y="63801"/>
                  </a:lnTo>
                  <a:cubicBezTo>
                    <a:pt x="59576" y="63619"/>
                    <a:pt x="59485" y="63406"/>
                    <a:pt x="59424" y="63224"/>
                  </a:cubicBezTo>
                  <a:cubicBezTo>
                    <a:pt x="57752" y="58999"/>
                    <a:pt x="55837" y="54530"/>
                    <a:pt x="53679" y="49971"/>
                  </a:cubicBezTo>
                  <a:cubicBezTo>
                    <a:pt x="53467" y="49546"/>
                    <a:pt x="53284" y="49090"/>
                    <a:pt x="53071" y="48634"/>
                  </a:cubicBezTo>
                  <a:cubicBezTo>
                    <a:pt x="51856" y="46172"/>
                    <a:pt x="50609" y="43679"/>
                    <a:pt x="49272" y="41187"/>
                  </a:cubicBezTo>
                  <a:cubicBezTo>
                    <a:pt x="49090" y="40822"/>
                    <a:pt x="48877" y="40427"/>
                    <a:pt x="48664" y="40032"/>
                  </a:cubicBezTo>
                  <a:cubicBezTo>
                    <a:pt x="45959" y="35077"/>
                    <a:pt x="42980" y="30184"/>
                    <a:pt x="39697" y="25594"/>
                  </a:cubicBezTo>
                  <a:cubicBezTo>
                    <a:pt x="39576" y="25442"/>
                    <a:pt x="39454" y="25260"/>
                    <a:pt x="39333" y="25077"/>
                  </a:cubicBezTo>
                  <a:cubicBezTo>
                    <a:pt x="39211" y="24895"/>
                    <a:pt x="39059" y="24712"/>
                    <a:pt x="38937" y="24530"/>
                  </a:cubicBezTo>
                  <a:lnTo>
                    <a:pt x="38937" y="24560"/>
                  </a:lnTo>
                  <a:cubicBezTo>
                    <a:pt x="36962" y="21825"/>
                    <a:pt x="34864" y="19241"/>
                    <a:pt x="32676" y="16810"/>
                  </a:cubicBezTo>
                  <a:cubicBezTo>
                    <a:pt x="32676" y="16810"/>
                    <a:pt x="32646" y="16779"/>
                    <a:pt x="32615" y="16749"/>
                  </a:cubicBezTo>
                  <a:cubicBezTo>
                    <a:pt x="32463" y="16840"/>
                    <a:pt x="32342" y="16901"/>
                    <a:pt x="32190" y="16992"/>
                  </a:cubicBezTo>
                  <a:cubicBezTo>
                    <a:pt x="31065" y="17630"/>
                    <a:pt x="29910" y="18117"/>
                    <a:pt x="28846" y="18451"/>
                  </a:cubicBezTo>
                  <a:cubicBezTo>
                    <a:pt x="28724" y="18512"/>
                    <a:pt x="28572" y="18542"/>
                    <a:pt x="28421" y="18603"/>
                  </a:cubicBezTo>
                  <a:cubicBezTo>
                    <a:pt x="28299" y="18633"/>
                    <a:pt x="28177" y="18664"/>
                    <a:pt x="28056" y="18694"/>
                  </a:cubicBezTo>
                  <a:cubicBezTo>
                    <a:pt x="27904" y="18724"/>
                    <a:pt x="27782" y="18755"/>
                    <a:pt x="27661" y="18785"/>
                  </a:cubicBezTo>
                  <a:cubicBezTo>
                    <a:pt x="27539" y="18816"/>
                    <a:pt x="27387" y="18846"/>
                    <a:pt x="27265" y="18876"/>
                  </a:cubicBezTo>
                  <a:cubicBezTo>
                    <a:pt x="25348" y="19315"/>
                    <a:pt x="23799" y="19368"/>
                    <a:pt x="23167" y="19368"/>
                  </a:cubicBezTo>
                  <a:cubicBezTo>
                    <a:pt x="22967" y="19368"/>
                    <a:pt x="22858" y="19363"/>
                    <a:pt x="22858" y="19363"/>
                  </a:cubicBezTo>
                  <a:cubicBezTo>
                    <a:pt x="25533" y="18451"/>
                    <a:pt x="27326" y="15077"/>
                    <a:pt x="28360" y="12402"/>
                  </a:cubicBezTo>
                  <a:cubicBezTo>
                    <a:pt x="24864" y="9119"/>
                    <a:pt x="21126" y="6323"/>
                    <a:pt x="17174" y="4195"/>
                  </a:cubicBezTo>
                  <a:cubicBezTo>
                    <a:pt x="17144" y="4165"/>
                    <a:pt x="17113" y="4135"/>
                    <a:pt x="17053" y="4135"/>
                  </a:cubicBezTo>
                  <a:cubicBezTo>
                    <a:pt x="16901" y="4043"/>
                    <a:pt x="16749" y="3952"/>
                    <a:pt x="16597" y="3861"/>
                  </a:cubicBezTo>
                  <a:cubicBezTo>
                    <a:pt x="16445" y="3800"/>
                    <a:pt x="16293" y="3709"/>
                    <a:pt x="16141" y="3648"/>
                  </a:cubicBezTo>
                  <a:cubicBezTo>
                    <a:pt x="13466" y="2280"/>
                    <a:pt x="10700" y="1247"/>
                    <a:pt x="7843" y="578"/>
                  </a:cubicBezTo>
                  <a:cubicBezTo>
                    <a:pt x="7721" y="548"/>
                    <a:pt x="7630" y="518"/>
                    <a:pt x="7539" y="487"/>
                  </a:cubicBezTo>
                  <a:cubicBezTo>
                    <a:pt x="7417" y="457"/>
                    <a:pt x="7295" y="426"/>
                    <a:pt x="7144" y="426"/>
                  </a:cubicBezTo>
                  <a:cubicBezTo>
                    <a:pt x="6931" y="366"/>
                    <a:pt x="6688" y="305"/>
                    <a:pt x="6444" y="274"/>
                  </a:cubicBezTo>
                  <a:cubicBezTo>
                    <a:pt x="5958" y="183"/>
                    <a:pt x="5472" y="92"/>
                    <a:pt x="4985" y="1"/>
                  </a:cubicBez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2"/>
            <p:cNvSpPr/>
            <p:nvPr/>
          </p:nvSpPr>
          <p:spPr>
            <a:xfrm>
              <a:off x="5066475" y="5702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7690" y="1"/>
                  </a:moveTo>
                  <a:cubicBezTo>
                    <a:pt x="7690" y="1"/>
                    <a:pt x="0" y="18329"/>
                    <a:pt x="3739" y="43345"/>
                  </a:cubicBezTo>
                  <a:cubicBezTo>
                    <a:pt x="4308" y="43411"/>
                    <a:pt x="4891" y="43439"/>
                    <a:pt x="5474" y="43439"/>
                  </a:cubicBezTo>
                  <a:cubicBezTo>
                    <a:pt x="9194" y="43439"/>
                    <a:pt x="12918" y="42281"/>
                    <a:pt x="12918" y="42281"/>
                  </a:cubicBezTo>
                  <a:lnTo>
                    <a:pt x="12918" y="42281"/>
                  </a:lnTo>
                  <a:cubicBezTo>
                    <a:pt x="10760" y="46506"/>
                    <a:pt x="7478" y="48634"/>
                    <a:pt x="4894" y="49698"/>
                  </a:cubicBezTo>
                  <a:cubicBezTo>
                    <a:pt x="5472" y="52312"/>
                    <a:pt x="6171" y="54956"/>
                    <a:pt x="7022" y="57631"/>
                  </a:cubicBezTo>
                  <a:cubicBezTo>
                    <a:pt x="26141" y="46232"/>
                    <a:pt x="21156" y="14378"/>
                    <a:pt x="18846" y="3648"/>
                  </a:cubicBezTo>
                  <a:cubicBezTo>
                    <a:pt x="15320" y="1855"/>
                    <a:pt x="11581" y="609"/>
                    <a:pt x="7690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2"/>
            <p:cNvSpPr/>
            <p:nvPr/>
          </p:nvSpPr>
          <p:spPr>
            <a:xfrm>
              <a:off x="5134100" y="642000"/>
              <a:ext cx="1342000" cy="1916875"/>
            </a:xfrm>
            <a:custGeom>
              <a:avLst/>
              <a:gdLst/>
              <a:ahLst/>
              <a:cxnLst/>
              <a:rect l="l" t="t" r="r" b="b"/>
              <a:pathLst>
                <a:path w="53680" h="76675" extrusionOk="0">
                  <a:moveTo>
                    <a:pt x="6906" y="1"/>
                  </a:moveTo>
                  <a:cubicBezTo>
                    <a:pt x="6863" y="1"/>
                    <a:pt x="6820" y="6"/>
                    <a:pt x="6779" y="16"/>
                  </a:cubicBezTo>
                  <a:cubicBezTo>
                    <a:pt x="6718" y="47"/>
                    <a:pt x="6657" y="47"/>
                    <a:pt x="6627" y="77"/>
                  </a:cubicBezTo>
                  <a:cubicBezTo>
                    <a:pt x="6353" y="260"/>
                    <a:pt x="6232" y="594"/>
                    <a:pt x="6414" y="867"/>
                  </a:cubicBezTo>
                  <a:cubicBezTo>
                    <a:pt x="6414" y="898"/>
                    <a:pt x="6444" y="959"/>
                    <a:pt x="6475" y="1019"/>
                  </a:cubicBezTo>
                  <a:cubicBezTo>
                    <a:pt x="6900" y="1749"/>
                    <a:pt x="8663" y="4940"/>
                    <a:pt x="11308" y="9804"/>
                  </a:cubicBezTo>
                  <a:lnTo>
                    <a:pt x="4773" y="8558"/>
                  </a:lnTo>
                  <a:lnTo>
                    <a:pt x="1885" y="8010"/>
                  </a:lnTo>
                  <a:cubicBezTo>
                    <a:pt x="1855" y="8162"/>
                    <a:pt x="1824" y="8284"/>
                    <a:pt x="1794" y="8406"/>
                  </a:cubicBezTo>
                  <a:cubicBezTo>
                    <a:pt x="1763" y="8558"/>
                    <a:pt x="1733" y="8679"/>
                    <a:pt x="1703" y="8831"/>
                  </a:cubicBezTo>
                  <a:cubicBezTo>
                    <a:pt x="1703" y="8953"/>
                    <a:pt x="1672" y="9044"/>
                    <a:pt x="1642" y="9165"/>
                  </a:cubicBezTo>
                  <a:lnTo>
                    <a:pt x="4560" y="9713"/>
                  </a:lnTo>
                  <a:lnTo>
                    <a:pt x="12037" y="11141"/>
                  </a:lnTo>
                  <a:cubicBezTo>
                    <a:pt x="13131" y="13178"/>
                    <a:pt x="14378" y="15518"/>
                    <a:pt x="15715" y="18071"/>
                  </a:cubicBezTo>
                  <a:lnTo>
                    <a:pt x="3648" y="16886"/>
                  </a:lnTo>
                  <a:lnTo>
                    <a:pt x="548" y="16582"/>
                  </a:lnTo>
                  <a:cubicBezTo>
                    <a:pt x="517" y="16977"/>
                    <a:pt x="456" y="17372"/>
                    <a:pt x="426" y="17767"/>
                  </a:cubicBezTo>
                  <a:lnTo>
                    <a:pt x="3557" y="18071"/>
                  </a:lnTo>
                  <a:lnTo>
                    <a:pt x="16384" y="19318"/>
                  </a:lnTo>
                  <a:cubicBezTo>
                    <a:pt x="17053" y="20594"/>
                    <a:pt x="17752" y="21932"/>
                    <a:pt x="18481" y="23330"/>
                  </a:cubicBezTo>
                  <a:cubicBezTo>
                    <a:pt x="19119" y="24546"/>
                    <a:pt x="19788" y="25822"/>
                    <a:pt x="20457" y="27129"/>
                  </a:cubicBezTo>
                  <a:lnTo>
                    <a:pt x="18299" y="27099"/>
                  </a:lnTo>
                  <a:lnTo>
                    <a:pt x="3283" y="26673"/>
                  </a:lnTo>
                  <a:lnTo>
                    <a:pt x="1" y="26582"/>
                  </a:lnTo>
                  <a:lnTo>
                    <a:pt x="1" y="26673"/>
                  </a:lnTo>
                  <a:cubicBezTo>
                    <a:pt x="1" y="27038"/>
                    <a:pt x="1" y="27403"/>
                    <a:pt x="1" y="27737"/>
                  </a:cubicBezTo>
                  <a:lnTo>
                    <a:pt x="1" y="27768"/>
                  </a:lnTo>
                  <a:lnTo>
                    <a:pt x="3314" y="27859"/>
                  </a:lnTo>
                  <a:lnTo>
                    <a:pt x="18208" y="28254"/>
                  </a:lnTo>
                  <a:lnTo>
                    <a:pt x="21065" y="28345"/>
                  </a:lnTo>
                  <a:cubicBezTo>
                    <a:pt x="23192" y="32540"/>
                    <a:pt x="25472" y="37008"/>
                    <a:pt x="27752" y="41689"/>
                  </a:cubicBezTo>
                  <a:lnTo>
                    <a:pt x="15229" y="41506"/>
                  </a:lnTo>
                  <a:lnTo>
                    <a:pt x="11125" y="41446"/>
                  </a:lnTo>
                  <a:lnTo>
                    <a:pt x="9028" y="41415"/>
                  </a:lnTo>
                  <a:cubicBezTo>
                    <a:pt x="8724" y="41810"/>
                    <a:pt x="8420" y="42205"/>
                    <a:pt x="8116" y="42570"/>
                  </a:cubicBezTo>
                  <a:lnTo>
                    <a:pt x="9940" y="42601"/>
                  </a:lnTo>
                  <a:lnTo>
                    <a:pt x="14742" y="42661"/>
                  </a:lnTo>
                  <a:lnTo>
                    <a:pt x="28329" y="42874"/>
                  </a:lnTo>
                  <a:cubicBezTo>
                    <a:pt x="30427" y="47251"/>
                    <a:pt x="32585" y="51780"/>
                    <a:pt x="34652" y="56339"/>
                  </a:cubicBezTo>
                  <a:lnTo>
                    <a:pt x="8299" y="55458"/>
                  </a:lnTo>
                  <a:lnTo>
                    <a:pt x="4499" y="55336"/>
                  </a:lnTo>
                  <a:lnTo>
                    <a:pt x="4499" y="55336"/>
                  </a:lnTo>
                  <a:cubicBezTo>
                    <a:pt x="4560" y="55549"/>
                    <a:pt x="4651" y="55731"/>
                    <a:pt x="4712" y="55944"/>
                  </a:cubicBezTo>
                  <a:cubicBezTo>
                    <a:pt x="4773" y="56127"/>
                    <a:pt x="4833" y="56339"/>
                    <a:pt x="4894" y="56522"/>
                  </a:cubicBezTo>
                  <a:lnTo>
                    <a:pt x="8724" y="56643"/>
                  </a:lnTo>
                  <a:lnTo>
                    <a:pt x="35199" y="57525"/>
                  </a:lnTo>
                  <a:cubicBezTo>
                    <a:pt x="37022" y="61567"/>
                    <a:pt x="38816" y="65640"/>
                    <a:pt x="40457" y="69622"/>
                  </a:cubicBezTo>
                  <a:lnTo>
                    <a:pt x="13891" y="68558"/>
                  </a:lnTo>
                  <a:lnTo>
                    <a:pt x="9818" y="68406"/>
                  </a:lnTo>
                  <a:lnTo>
                    <a:pt x="9818" y="68406"/>
                  </a:lnTo>
                  <a:cubicBezTo>
                    <a:pt x="10001" y="68802"/>
                    <a:pt x="10213" y="69197"/>
                    <a:pt x="10426" y="69592"/>
                  </a:cubicBezTo>
                  <a:lnTo>
                    <a:pt x="14530" y="69774"/>
                  </a:lnTo>
                  <a:lnTo>
                    <a:pt x="40974" y="70838"/>
                  </a:lnTo>
                  <a:cubicBezTo>
                    <a:pt x="41795" y="72783"/>
                    <a:pt x="42555" y="74729"/>
                    <a:pt x="43314" y="76674"/>
                  </a:cubicBezTo>
                  <a:lnTo>
                    <a:pt x="44561" y="76674"/>
                  </a:lnTo>
                  <a:cubicBezTo>
                    <a:pt x="43710" y="74455"/>
                    <a:pt x="42828" y="72236"/>
                    <a:pt x="41886" y="69957"/>
                  </a:cubicBezTo>
                  <a:lnTo>
                    <a:pt x="53679" y="47099"/>
                  </a:lnTo>
                  <a:cubicBezTo>
                    <a:pt x="53467" y="46674"/>
                    <a:pt x="53254" y="46218"/>
                    <a:pt x="53041" y="45762"/>
                  </a:cubicBezTo>
                  <a:lnTo>
                    <a:pt x="41278" y="68558"/>
                  </a:lnTo>
                  <a:cubicBezTo>
                    <a:pt x="39697" y="64729"/>
                    <a:pt x="37995" y="60868"/>
                    <a:pt x="36263" y="57039"/>
                  </a:cubicBezTo>
                  <a:lnTo>
                    <a:pt x="49272" y="38315"/>
                  </a:lnTo>
                  <a:cubicBezTo>
                    <a:pt x="49090" y="37950"/>
                    <a:pt x="48877" y="37555"/>
                    <a:pt x="48664" y="37160"/>
                  </a:cubicBezTo>
                  <a:lnTo>
                    <a:pt x="35685" y="55792"/>
                  </a:lnTo>
                  <a:cubicBezTo>
                    <a:pt x="33618" y="51233"/>
                    <a:pt x="31490" y="46704"/>
                    <a:pt x="29332" y="42327"/>
                  </a:cubicBezTo>
                  <a:lnTo>
                    <a:pt x="39697" y="22722"/>
                  </a:lnTo>
                  <a:cubicBezTo>
                    <a:pt x="39576" y="22570"/>
                    <a:pt x="39454" y="22388"/>
                    <a:pt x="39333" y="22205"/>
                  </a:cubicBezTo>
                  <a:cubicBezTo>
                    <a:pt x="39181" y="22023"/>
                    <a:pt x="39059" y="21840"/>
                    <a:pt x="38937" y="21688"/>
                  </a:cubicBezTo>
                  <a:lnTo>
                    <a:pt x="28724" y="41020"/>
                  </a:lnTo>
                  <a:cubicBezTo>
                    <a:pt x="26445" y="36400"/>
                    <a:pt x="24226" y="31932"/>
                    <a:pt x="22098" y="27768"/>
                  </a:cubicBezTo>
                  <a:lnTo>
                    <a:pt x="28846" y="15579"/>
                  </a:lnTo>
                  <a:lnTo>
                    <a:pt x="28846" y="15579"/>
                  </a:lnTo>
                  <a:cubicBezTo>
                    <a:pt x="28694" y="15640"/>
                    <a:pt x="28572" y="15670"/>
                    <a:pt x="28421" y="15731"/>
                  </a:cubicBezTo>
                  <a:cubicBezTo>
                    <a:pt x="28299" y="15761"/>
                    <a:pt x="28177" y="15792"/>
                    <a:pt x="28056" y="15822"/>
                  </a:cubicBezTo>
                  <a:cubicBezTo>
                    <a:pt x="27904" y="15852"/>
                    <a:pt x="27782" y="15883"/>
                    <a:pt x="27661" y="15913"/>
                  </a:cubicBezTo>
                  <a:cubicBezTo>
                    <a:pt x="27539" y="15944"/>
                    <a:pt x="27387" y="15974"/>
                    <a:pt x="27265" y="16004"/>
                  </a:cubicBezTo>
                  <a:lnTo>
                    <a:pt x="21460" y="26521"/>
                  </a:lnTo>
                  <a:cubicBezTo>
                    <a:pt x="20426" y="24546"/>
                    <a:pt x="19454" y="22631"/>
                    <a:pt x="18481" y="20807"/>
                  </a:cubicBezTo>
                  <a:cubicBezTo>
                    <a:pt x="18147" y="20169"/>
                    <a:pt x="17812" y="19530"/>
                    <a:pt x="17508" y="18892"/>
                  </a:cubicBezTo>
                  <a:lnTo>
                    <a:pt x="18360" y="16916"/>
                  </a:lnTo>
                  <a:lnTo>
                    <a:pt x="23375" y="5336"/>
                  </a:lnTo>
                  <a:cubicBezTo>
                    <a:pt x="23071" y="5092"/>
                    <a:pt x="22737" y="4849"/>
                    <a:pt x="22402" y="4606"/>
                  </a:cubicBezTo>
                  <a:lnTo>
                    <a:pt x="18177" y="14394"/>
                  </a:lnTo>
                  <a:lnTo>
                    <a:pt x="16809" y="17585"/>
                  </a:lnTo>
                  <a:cubicBezTo>
                    <a:pt x="15442" y="15001"/>
                    <a:pt x="14195" y="12661"/>
                    <a:pt x="13071" y="10594"/>
                  </a:cubicBezTo>
                  <a:lnTo>
                    <a:pt x="16566" y="2722"/>
                  </a:lnTo>
                  <a:lnTo>
                    <a:pt x="17174" y="1323"/>
                  </a:lnTo>
                  <a:cubicBezTo>
                    <a:pt x="17144" y="1293"/>
                    <a:pt x="17113" y="1263"/>
                    <a:pt x="17053" y="1263"/>
                  </a:cubicBezTo>
                  <a:cubicBezTo>
                    <a:pt x="16901" y="1171"/>
                    <a:pt x="16749" y="1080"/>
                    <a:pt x="16597" y="989"/>
                  </a:cubicBezTo>
                  <a:cubicBezTo>
                    <a:pt x="16445" y="928"/>
                    <a:pt x="16293" y="837"/>
                    <a:pt x="16141" y="776"/>
                  </a:cubicBezTo>
                  <a:lnTo>
                    <a:pt x="12372" y="9287"/>
                  </a:lnTo>
                  <a:cubicBezTo>
                    <a:pt x="9393" y="3785"/>
                    <a:pt x="7508" y="442"/>
                    <a:pt x="7417" y="320"/>
                  </a:cubicBezTo>
                  <a:cubicBezTo>
                    <a:pt x="7316" y="119"/>
                    <a:pt x="7111" y="1"/>
                    <a:pt x="6906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2"/>
            <p:cNvSpPr/>
            <p:nvPr/>
          </p:nvSpPr>
          <p:spPr>
            <a:xfrm>
              <a:off x="6276975" y="2136350"/>
              <a:ext cx="349575" cy="422525"/>
            </a:xfrm>
            <a:custGeom>
              <a:avLst/>
              <a:gdLst/>
              <a:ahLst/>
              <a:cxnLst/>
              <a:rect l="l" t="t" r="r" b="b"/>
              <a:pathLst>
                <a:path w="13983" h="16901" extrusionOk="0">
                  <a:moveTo>
                    <a:pt x="13466" y="0"/>
                  </a:moveTo>
                  <a:lnTo>
                    <a:pt x="1" y="16900"/>
                  </a:lnTo>
                  <a:lnTo>
                    <a:pt x="1520" y="16900"/>
                  </a:lnTo>
                  <a:lnTo>
                    <a:pt x="13983" y="1246"/>
                  </a:lnTo>
                  <a:cubicBezTo>
                    <a:pt x="13952" y="1216"/>
                    <a:pt x="13952" y="1186"/>
                    <a:pt x="13922" y="1155"/>
                  </a:cubicBezTo>
                  <a:cubicBezTo>
                    <a:pt x="13861" y="973"/>
                    <a:pt x="13770" y="760"/>
                    <a:pt x="13709" y="578"/>
                  </a:cubicBezTo>
                  <a:cubicBezTo>
                    <a:pt x="13618" y="365"/>
                    <a:pt x="13557" y="182"/>
                    <a:pt x="13466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2"/>
            <p:cNvSpPr/>
            <p:nvPr/>
          </p:nvSpPr>
          <p:spPr>
            <a:xfrm>
              <a:off x="6549775" y="2368100"/>
              <a:ext cx="163400" cy="190775"/>
            </a:xfrm>
            <a:custGeom>
              <a:avLst/>
              <a:gdLst/>
              <a:ahLst/>
              <a:cxnLst/>
              <a:rect l="l" t="t" r="r" b="b"/>
              <a:pathLst>
                <a:path w="6536" h="7631" extrusionOk="0">
                  <a:moveTo>
                    <a:pt x="6080" y="1"/>
                  </a:moveTo>
                  <a:lnTo>
                    <a:pt x="1" y="7630"/>
                  </a:lnTo>
                  <a:lnTo>
                    <a:pt x="1490" y="7630"/>
                  </a:lnTo>
                  <a:lnTo>
                    <a:pt x="6536" y="1308"/>
                  </a:lnTo>
                  <a:cubicBezTo>
                    <a:pt x="6445" y="1095"/>
                    <a:pt x="6384" y="882"/>
                    <a:pt x="6293" y="669"/>
                  </a:cubicBezTo>
                  <a:cubicBezTo>
                    <a:pt x="6232" y="426"/>
                    <a:pt x="6141" y="214"/>
                    <a:pt x="6080" y="1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9" name="Google Shape;3339;p52"/>
          <p:cNvGrpSpPr/>
          <p:nvPr/>
        </p:nvGrpSpPr>
        <p:grpSpPr>
          <a:xfrm rot="1799864" flipH="1">
            <a:off x="6980839" y="4117461"/>
            <a:ext cx="1571835" cy="1838138"/>
            <a:chOff x="-2073475" y="3186500"/>
            <a:chExt cx="1699900" cy="1987900"/>
          </a:xfrm>
        </p:grpSpPr>
        <p:sp>
          <p:nvSpPr>
            <p:cNvPr id="3340" name="Google Shape;3340;p52"/>
            <p:cNvSpPr/>
            <p:nvPr/>
          </p:nvSpPr>
          <p:spPr>
            <a:xfrm>
              <a:off x="-2073475" y="3186500"/>
              <a:ext cx="1632275" cy="1987900"/>
            </a:xfrm>
            <a:custGeom>
              <a:avLst/>
              <a:gdLst/>
              <a:ahLst/>
              <a:cxnLst/>
              <a:rect l="l" t="t" r="r" b="b"/>
              <a:pathLst>
                <a:path w="65291" h="79516" extrusionOk="0">
                  <a:moveTo>
                    <a:pt x="60305" y="1"/>
                  </a:moveTo>
                  <a:cubicBezTo>
                    <a:pt x="59819" y="62"/>
                    <a:pt x="59333" y="153"/>
                    <a:pt x="58846" y="244"/>
                  </a:cubicBezTo>
                  <a:cubicBezTo>
                    <a:pt x="58603" y="305"/>
                    <a:pt x="58360" y="335"/>
                    <a:pt x="58147" y="396"/>
                  </a:cubicBezTo>
                  <a:cubicBezTo>
                    <a:pt x="57995" y="426"/>
                    <a:pt x="57874" y="457"/>
                    <a:pt x="57752" y="487"/>
                  </a:cubicBezTo>
                  <a:cubicBezTo>
                    <a:pt x="57661" y="487"/>
                    <a:pt x="57570" y="518"/>
                    <a:pt x="57479" y="548"/>
                  </a:cubicBezTo>
                  <a:cubicBezTo>
                    <a:pt x="54591" y="1217"/>
                    <a:pt x="51825" y="2280"/>
                    <a:pt x="49150" y="3618"/>
                  </a:cubicBezTo>
                  <a:cubicBezTo>
                    <a:pt x="48998" y="3709"/>
                    <a:pt x="48846" y="3770"/>
                    <a:pt x="48694" y="3861"/>
                  </a:cubicBezTo>
                  <a:cubicBezTo>
                    <a:pt x="48542" y="3922"/>
                    <a:pt x="48390" y="4013"/>
                    <a:pt x="48238" y="4104"/>
                  </a:cubicBezTo>
                  <a:cubicBezTo>
                    <a:pt x="48177" y="4135"/>
                    <a:pt x="48147" y="4135"/>
                    <a:pt x="48117" y="4165"/>
                  </a:cubicBezTo>
                  <a:cubicBezTo>
                    <a:pt x="44165" y="6293"/>
                    <a:pt x="40427" y="9089"/>
                    <a:pt x="36931" y="12372"/>
                  </a:cubicBezTo>
                  <a:cubicBezTo>
                    <a:pt x="37965" y="15047"/>
                    <a:pt x="39758" y="18451"/>
                    <a:pt x="42433" y="19332"/>
                  </a:cubicBezTo>
                  <a:cubicBezTo>
                    <a:pt x="42433" y="19332"/>
                    <a:pt x="42267" y="19343"/>
                    <a:pt x="41969" y="19343"/>
                  </a:cubicBezTo>
                  <a:cubicBezTo>
                    <a:pt x="41260" y="19343"/>
                    <a:pt x="39801" y="19283"/>
                    <a:pt x="38025" y="18876"/>
                  </a:cubicBezTo>
                  <a:cubicBezTo>
                    <a:pt x="37904" y="18846"/>
                    <a:pt x="37752" y="18816"/>
                    <a:pt x="37630" y="18785"/>
                  </a:cubicBezTo>
                  <a:cubicBezTo>
                    <a:pt x="37509" y="18755"/>
                    <a:pt x="37387" y="18724"/>
                    <a:pt x="37235" y="18694"/>
                  </a:cubicBezTo>
                  <a:cubicBezTo>
                    <a:pt x="37113" y="18664"/>
                    <a:pt x="36992" y="18603"/>
                    <a:pt x="36870" y="18572"/>
                  </a:cubicBezTo>
                  <a:cubicBezTo>
                    <a:pt x="36718" y="18542"/>
                    <a:pt x="36566" y="18481"/>
                    <a:pt x="36445" y="18451"/>
                  </a:cubicBezTo>
                  <a:cubicBezTo>
                    <a:pt x="35381" y="18086"/>
                    <a:pt x="34226" y="17630"/>
                    <a:pt x="33101" y="16962"/>
                  </a:cubicBezTo>
                  <a:cubicBezTo>
                    <a:pt x="32949" y="16901"/>
                    <a:pt x="32828" y="16810"/>
                    <a:pt x="32676" y="16718"/>
                  </a:cubicBezTo>
                  <a:cubicBezTo>
                    <a:pt x="32645" y="16749"/>
                    <a:pt x="32615" y="16779"/>
                    <a:pt x="32615" y="16810"/>
                  </a:cubicBezTo>
                  <a:cubicBezTo>
                    <a:pt x="30426" y="19211"/>
                    <a:pt x="28329" y="21825"/>
                    <a:pt x="26353" y="24530"/>
                  </a:cubicBezTo>
                  <a:cubicBezTo>
                    <a:pt x="26232" y="24712"/>
                    <a:pt x="26080" y="24895"/>
                    <a:pt x="25958" y="25047"/>
                  </a:cubicBezTo>
                  <a:cubicBezTo>
                    <a:pt x="25837" y="25229"/>
                    <a:pt x="25715" y="25411"/>
                    <a:pt x="25593" y="25594"/>
                  </a:cubicBezTo>
                  <a:cubicBezTo>
                    <a:pt x="22311" y="30153"/>
                    <a:pt x="19332" y="35047"/>
                    <a:pt x="16627" y="40032"/>
                  </a:cubicBezTo>
                  <a:cubicBezTo>
                    <a:pt x="16414" y="40427"/>
                    <a:pt x="16201" y="40792"/>
                    <a:pt x="16019" y="41187"/>
                  </a:cubicBezTo>
                  <a:cubicBezTo>
                    <a:pt x="14681" y="43649"/>
                    <a:pt x="13435" y="46141"/>
                    <a:pt x="12219" y="48634"/>
                  </a:cubicBezTo>
                  <a:cubicBezTo>
                    <a:pt x="12037" y="49059"/>
                    <a:pt x="11824" y="49515"/>
                    <a:pt x="11611" y="49971"/>
                  </a:cubicBezTo>
                  <a:cubicBezTo>
                    <a:pt x="9453" y="54500"/>
                    <a:pt x="7538" y="58999"/>
                    <a:pt x="5867" y="63193"/>
                  </a:cubicBezTo>
                  <a:cubicBezTo>
                    <a:pt x="5806" y="63406"/>
                    <a:pt x="5715" y="63588"/>
                    <a:pt x="5654" y="63771"/>
                  </a:cubicBezTo>
                  <a:lnTo>
                    <a:pt x="5593" y="63862"/>
                  </a:lnTo>
                  <a:cubicBezTo>
                    <a:pt x="4499" y="66689"/>
                    <a:pt x="3496" y="69394"/>
                    <a:pt x="2584" y="71917"/>
                  </a:cubicBezTo>
                  <a:cubicBezTo>
                    <a:pt x="2523" y="72129"/>
                    <a:pt x="2432" y="72342"/>
                    <a:pt x="2371" y="72555"/>
                  </a:cubicBezTo>
                  <a:cubicBezTo>
                    <a:pt x="1459" y="75078"/>
                    <a:pt x="669" y="77418"/>
                    <a:pt x="0" y="79516"/>
                  </a:cubicBezTo>
                  <a:lnTo>
                    <a:pt x="50913" y="79516"/>
                  </a:lnTo>
                  <a:cubicBezTo>
                    <a:pt x="52372" y="77145"/>
                    <a:pt x="53679" y="74804"/>
                    <a:pt x="54895" y="72464"/>
                  </a:cubicBezTo>
                  <a:cubicBezTo>
                    <a:pt x="55077" y="72038"/>
                    <a:pt x="55290" y="71643"/>
                    <a:pt x="55472" y="71248"/>
                  </a:cubicBezTo>
                  <a:cubicBezTo>
                    <a:pt x="57479" y="67236"/>
                    <a:pt x="59090" y="63254"/>
                    <a:pt x="60397" y="59394"/>
                  </a:cubicBezTo>
                  <a:cubicBezTo>
                    <a:pt x="60457" y="59181"/>
                    <a:pt x="60518" y="58999"/>
                    <a:pt x="60579" y="58786"/>
                  </a:cubicBezTo>
                  <a:cubicBezTo>
                    <a:pt x="60670" y="58603"/>
                    <a:pt x="60731" y="58391"/>
                    <a:pt x="60792" y="58208"/>
                  </a:cubicBezTo>
                  <a:cubicBezTo>
                    <a:pt x="60852" y="57996"/>
                    <a:pt x="60913" y="57813"/>
                    <a:pt x="60974" y="57631"/>
                  </a:cubicBezTo>
                  <a:cubicBezTo>
                    <a:pt x="61248" y="56749"/>
                    <a:pt x="61491" y="55898"/>
                    <a:pt x="61734" y="55017"/>
                  </a:cubicBezTo>
                  <a:cubicBezTo>
                    <a:pt x="61795" y="54804"/>
                    <a:pt x="61856" y="54591"/>
                    <a:pt x="61916" y="54348"/>
                  </a:cubicBezTo>
                  <a:cubicBezTo>
                    <a:pt x="61947" y="54318"/>
                    <a:pt x="61947" y="54287"/>
                    <a:pt x="61977" y="54257"/>
                  </a:cubicBezTo>
                  <a:cubicBezTo>
                    <a:pt x="62068" y="53831"/>
                    <a:pt x="62190" y="53436"/>
                    <a:pt x="62281" y="53011"/>
                  </a:cubicBezTo>
                  <a:cubicBezTo>
                    <a:pt x="62585" y="51916"/>
                    <a:pt x="62859" y="50792"/>
                    <a:pt x="63102" y="49698"/>
                  </a:cubicBezTo>
                  <a:cubicBezTo>
                    <a:pt x="62676" y="49515"/>
                    <a:pt x="62281" y="49333"/>
                    <a:pt x="61825" y="49120"/>
                  </a:cubicBezTo>
                  <a:cubicBezTo>
                    <a:pt x="61764" y="49059"/>
                    <a:pt x="61673" y="49029"/>
                    <a:pt x="61582" y="48968"/>
                  </a:cubicBezTo>
                  <a:cubicBezTo>
                    <a:pt x="61308" y="48846"/>
                    <a:pt x="61065" y="48695"/>
                    <a:pt x="60792" y="48512"/>
                  </a:cubicBezTo>
                  <a:cubicBezTo>
                    <a:pt x="60579" y="48391"/>
                    <a:pt x="60366" y="48239"/>
                    <a:pt x="60153" y="48117"/>
                  </a:cubicBezTo>
                  <a:cubicBezTo>
                    <a:pt x="60062" y="48026"/>
                    <a:pt x="59941" y="47965"/>
                    <a:pt x="59849" y="47904"/>
                  </a:cubicBezTo>
                  <a:cubicBezTo>
                    <a:pt x="59697" y="47783"/>
                    <a:pt x="59545" y="47661"/>
                    <a:pt x="59393" y="47539"/>
                  </a:cubicBezTo>
                  <a:cubicBezTo>
                    <a:pt x="59272" y="47448"/>
                    <a:pt x="59150" y="47357"/>
                    <a:pt x="58998" y="47236"/>
                  </a:cubicBezTo>
                  <a:cubicBezTo>
                    <a:pt x="58755" y="47023"/>
                    <a:pt x="58512" y="46810"/>
                    <a:pt x="58269" y="46567"/>
                  </a:cubicBezTo>
                  <a:cubicBezTo>
                    <a:pt x="58026" y="46324"/>
                    <a:pt x="57783" y="46080"/>
                    <a:pt x="57539" y="45837"/>
                  </a:cubicBezTo>
                  <a:cubicBezTo>
                    <a:pt x="57418" y="45685"/>
                    <a:pt x="57296" y="45564"/>
                    <a:pt x="57175" y="45412"/>
                  </a:cubicBezTo>
                  <a:cubicBezTo>
                    <a:pt x="57144" y="45381"/>
                    <a:pt x="57114" y="45351"/>
                    <a:pt x="57083" y="45321"/>
                  </a:cubicBezTo>
                  <a:cubicBezTo>
                    <a:pt x="56992" y="45229"/>
                    <a:pt x="56931" y="45138"/>
                    <a:pt x="56871" y="45077"/>
                  </a:cubicBezTo>
                  <a:cubicBezTo>
                    <a:pt x="56779" y="44956"/>
                    <a:pt x="56719" y="44865"/>
                    <a:pt x="56627" y="44743"/>
                  </a:cubicBezTo>
                  <a:cubicBezTo>
                    <a:pt x="56567" y="44682"/>
                    <a:pt x="56536" y="44621"/>
                    <a:pt x="56475" y="44561"/>
                  </a:cubicBezTo>
                  <a:cubicBezTo>
                    <a:pt x="56415" y="44470"/>
                    <a:pt x="56354" y="44378"/>
                    <a:pt x="56263" y="44257"/>
                  </a:cubicBezTo>
                  <a:cubicBezTo>
                    <a:pt x="56172" y="44135"/>
                    <a:pt x="56080" y="44014"/>
                    <a:pt x="55989" y="43862"/>
                  </a:cubicBezTo>
                  <a:cubicBezTo>
                    <a:pt x="55837" y="43649"/>
                    <a:pt x="55716" y="43436"/>
                    <a:pt x="55594" y="43223"/>
                  </a:cubicBezTo>
                  <a:cubicBezTo>
                    <a:pt x="55503" y="43102"/>
                    <a:pt x="55412" y="42950"/>
                    <a:pt x="55351" y="42798"/>
                  </a:cubicBezTo>
                  <a:cubicBezTo>
                    <a:pt x="55260" y="42615"/>
                    <a:pt x="55168" y="42463"/>
                    <a:pt x="55077" y="42281"/>
                  </a:cubicBezTo>
                  <a:lnTo>
                    <a:pt x="55077" y="42281"/>
                  </a:lnTo>
                  <a:cubicBezTo>
                    <a:pt x="55077" y="42281"/>
                    <a:pt x="58740" y="43420"/>
                    <a:pt x="62428" y="43420"/>
                  </a:cubicBezTo>
                  <a:cubicBezTo>
                    <a:pt x="63042" y="43420"/>
                    <a:pt x="63658" y="43388"/>
                    <a:pt x="64257" y="43314"/>
                  </a:cubicBezTo>
                  <a:cubicBezTo>
                    <a:pt x="64470" y="42068"/>
                    <a:pt x="64622" y="40852"/>
                    <a:pt x="64743" y="39637"/>
                  </a:cubicBezTo>
                  <a:cubicBezTo>
                    <a:pt x="64804" y="39090"/>
                    <a:pt x="64865" y="38512"/>
                    <a:pt x="64925" y="37934"/>
                  </a:cubicBezTo>
                  <a:cubicBezTo>
                    <a:pt x="64925" y="37691"/>
                    <a:pt x="64956" y="37418"/>
                    <a:pt x="64986" y="37175"/>
                  </a:cubicBezTo>
                  <a:cubicBezTo>
                    <a:pt x="65017" y="36840"/>
                    <a:pt x="65017" y="36506"/>
                    <a:pt x="65047" y="36202"/>
                  </a:cubicBezTo>
                  <a:cubicBezTo>
                    <a:pt x="65077" y="35868"/>
                    <a:pt x="65108" y="35533"/>
                    <a:pt x="65108" y="35199"/>
                  </a:cubicBezTo>
                  <a:cubicBezTo>
                    <a:pt x="65138" y="34682"/>
                    <a:pt x="65169" y="34165"/>
                    <a:pt x="65199" y="33679"/>
                  </a:cubicBezTo>
                  <a:lnTo>
                    <a:pt x="65199" y="33618"/>
                  </a:lnTo>
                  <a:cubicBezTo>
                    <a:pt x="65260" y="32615"/>
                    <a:pt x="65260" y="31612"/>
                    <a:pt x="65290" y="30640"/>
                  </a:cubicBezTo>
                  <a:lnTo>
                    <a:pt x="65290" y="30609"/>
                  </a:lnTo>
                  <a:cubicBezTo>
                    <a:pt x="65290" y="30244"/>
                    <a:pt x="65290" y="29880"/>
                    <a:pt x="65290" y="29515"/>
                  </a:cubicBezTo>
                  <a:lnTo>
                    <a:pt x="65290" y="29454"/>
                  </a:lnTo>
                  <a:cubicBezTo>
                    <a:pt x="65290" y="29150"/>
                    <a:pt x="65290" y="28846"/>
                    <a:pt x="65290" y="28573"/>
                  </a:cubicBezTo>
                  <a:cubicBezTo>
                    <a:pt x="65290" y="28360"/>
                    <a:pt x="65290" y="28117"/>
                    <a:pt x="65290" y="27904"/>
                  </a:cubicBezTo>
                  <a:cubicBezTo>
                    <a:pt x="65260" y="27266"/>
                    <a:pt x="65260" y="26627"/>
                    <a:pt x="65229" y="25989"/>
                  </a:cubicBezTo>
                  <a:cubicBezTo>
                    <a:pt x="65199" y="25229"/>
                    <a:pt x="65169" y="24500"/>
                    <a:pt x="65108" y="23770"/>
                  </a:cubicBezTo>
                  <a:cubicBezTo>
                    <a:pt x="65108" y="23405"/>
                    <a:pt x="65077" y="23071"/>
                    <a:pt x="65047" y="22706"/>
                  </a:cubicBezTo>
                  <a:cubicBezTo>
                    <a:pt x="64986" y="21977"/>
                    <a:pt x="64925" y="21278"/>
                    <a:pt x="64865" y="20609"/>
                  </a:cubicBezTo>
                  <a:cubicBezTo>
                    <a:pt x="64834" y="20214"/>
                    <a:pt x="64804" y="19819"/>
                    <a:pt x="64743" y="19454"/>
                  </a:cubicBezTo>
                  <a:cubicBezTo>
                    <a:pt x="64713" y="19089"/>
                    <a:pt x="64682" y="18755"/>
                    <a:pt x="64622" y="18421"/>
                  </a:cubicBezTo>
                  <a:cubicBezTo>
                    <a:pt x="64591" y="18177"/>
                    <a:pt x="64591" y="17965"/>
                    <a:pt x="64561" y="17721"/>
                  </a:cubicBezTo>
                  <a:cubicBezTo>
                    <a:pt x="64530" y="17630"/>
                    <a:pt x="64530" y="17539"/>
                    <a:pt x="64500" y="17448"/>
                  </a:cubicBezTo>
                  <a:cubicBezTo>
                    <a:pt x="64470" y="16992"/>
                    <a:pt x="64409" y="16566"/>
                    <a:pt x="64318" y="16141"/>
                  </a:cubicBezTo>
                  <a:cubicBezTo>
                    <a:pt x="64287" y="15928"/>
                    <a:pt x="64257" y="15685"/>
                    <a:pt x="64226" y="15472"/>
                  </a:cubicBezTo>
                  <a:cubicBezTo>
                    <a:pt x="64044" y="14287"/>
                    <a:pt x="63862" y="13132"/>
                    <a:pt x="63649" y="12037"/>
                  </a:cubicBezTo>
                  <a:cubicBezTo>
                    <a:pt x="63618" y="11916"/>
                    <a:pt x="63588" y="11794"/>
                    <a:pt x="63588" y="11673"/>
                  </a:cubicBezTo>
                  <a:cubicBezTo>
                    <a:pt x="63558" y="11551"/>
                    <a:pt x="63527" y="11399"/>
                    <a:pt x="63497" y="11278"/>
                  </a:cubicBezTo>
                  <a:cubicBezTo>
                    <a:pt x="63467" y="11126"/>
                    <a:pt x="63436" y="11004"/>
                    <a:pt x="63406" y="10882"/>
                  </a:cubicBezTo>
                  <a:cubicBezTo>
                    <a:pt x="63071" y="9150"/>
                    <a:pt x="62676" y="7630"/>
                    <a:pt x="62342" y="6293"/>
                  </a:cubicBezTo>
                  <a:cubicBezTo>
                    <a:pt x="62251" y="5989"/>
                    <a:pt x="62190" y="5715"/>
                    <a:pt x="62099" y="5472"/>
                  </a:cubicBezTo>
                  <a:cubicBezTo>
                    <a:pt x="62008" y="5107"/>
                    <a:pt x="61916" y="4743"/>
                    <a:pt x="61795" y="4408"/>
                  </a:cubicBezTo>
                  <a:cubicBezTo>
                    <a:pt x="61734" y="4135"/>
                    <a:pt x="61643" y="3861"/>
                    <a:pt x="61582" y="3618"/>
                  </a:cubicBezTo>
                  <a:cubicBezTo>
                    <a:pt x="61460" y="3223"/>
                    <a:pt x="61339" y="2858"/>
                    <a:pt x="61217" y="2524"/>
                  </a:cubicBezTo>
                  <a:cubicBezTo>
                    <a:pt x="61187" y="2402"/>
                    <a:pt x="61156" y="2311"/>
                    <a:pt x="61126" y="2220"/>
                  </a:cubicBezTo>
                  <a:cubicBezTo>
                    <a:pt x="61096" y="2159"/>
                    <a:pt x="61096" y="2128"/>
                    <a:pt x="61065" y="2068"/>
                  </a:cubicBezTo>
                  <a:cubicBezTo>
                    <a:pt x="61035" y="1946"/>
                    <a:pt x="61004" y="1855"/>
                    <a:pt x="60944" y="1733"/>
                  </a:cubicBezTo>
                  <a:cubicBezTo>
                    <a:pt x="60944" y="1673"/>
                    <a:pt x="60913" y="1581"/>
                    <a:pt x="60883" y="1521"/>
                  </a:cubicBezTo>
                  <a:cubicBezTo>
                    <a:pt x="60852" y="1429"/>
                    <a:pt x="60822" y="1338"/>
                    <a:pt x="60792" y="1247"/>
                  </a:cubicBezTo>
                  <a:cubicBezTo>
                    <a:pt x="60731" y="1065"/>
                    <a:pt x="60640" y="882"/>
                    <a:pt x="60609" y="730"/>
                  </a:cubicBezTo>
                  <a:cubicBezTo>
                    <a:pt x="60579" y="669"/>
                    <a:pt x="60549" y="609"/>
                    <a:pt x="60518" y="548"/>
                  </a:cubicBezTo>
                  <a:cubicBezTo>
                    <a:pt x="60488" y="457"/>
                    <a:pt x="60488" y="396"/>
                    <a:pt x="60457" y="335"/>
                  </a:cubicBezTo>
                  <a:cubicBezTo>
                    <a:pt x="60427" y="305"/>
                    <a:pt x="60427" y="244"/>
                    <a:pt x="60397" y="214"/>
                  </a:cubicBezTo>
                  <a:cubicBezTo>
                    <a:pt x="60336" y="62"/>
                    <a:pt x="60305" y="1"/>
                    <a:pt x="60305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2"/>
            <p:cNvSpPr/>
            <p:nvPr/>
          </p:nvSpPr>
          <p:spPr>
            <a:xfrm>
              <a:off x="-1027100" y="3186500"/>
              <a:ext cx="653525" cy="1440775"/>
            </a:xfrm>
            <a:custGeom>
              <a:avLst/>
              <a:gdLst/>
              <a:ahLst/>
              <a:cxnLst/>
              <a:rect l="l" t="t" r="r" b="b"/>
              <a:pathLst>
                <a:path w="26141" h="57631" extrusionOk="0">
                  <a:moveTo>
                    <a:pt x="18450" y="1"/>
                  </a:moveTo>
                  <a:cubicBezTo>
                    <a:pt x="14560" y="578"/>
                    <a:pt x="10821" y="1855"/>
                    <a:pt x="7295" y="3648"/>
                  </a:cubicBezTo>
                  <a:cubicBezTo>
                    <a:pt x="4985" y="14348"/>
                    <a:pt x="0" y="46232"/>
                    <a:pt x="19119" y="57631"/>
                  </a:cubicBezTo>
                  <a:cubicBezTo>
                    <a:pt x="19970" y="54926"/>
                    <a:pt x="20669" y="52281"/>
                    <a:pt x="21247" y="49698"/>
                  </a:cubicBezTo>
                  <a:cubicBezTo>
                    <a:pt x="18663" y="48634"/>
                    <a:pt x="15380" y="46506"/>
                    <a:pt x="13222" y="42281"/>
                  </a:cubicBezTo>
                  <a:lnTo>
                    <a:pt x="13222" y="42281"/>
                  </a:lnTo>
                  <a:cubicBezTo>
                    <a:pt x="13222" y="42281"/>
                    <a:pt x="16885" y="43420"/>
                    <a:pt x="20573" y="43420"/>
                  </a:cubicBezTo>
                  <a:cubicBezTo>
                    <a:pt x="21187" y="43420"/>
                    <a:pt x="21803" y="43388"/>
                    <a:pt x="22402" y="43314"/>
                  </a:cubicBezTo>
                  <a:cubicBezTo>
                    <a:pt x="26140" y="18299"/>
                    <a:pt x="18450" y="1"/>
                    <a:pt x="18450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2"/>
            <p:cNvSpPr/>
            <p:nvPr/>
          </p:nvSpPr>
          <p:spPr>
            <a:xfrm>
              <a:off x="-1783200" y="3258250"/>
              <a:ext cx="1342000" cy="1916150"/>
            </a:xfrm>
            <a:custGeom>
              <a:avLst/>
              <a:gdLst/>
              <a:ahLst/>
              <a:cxnLst/>
              <a:rect l="l" t="t" r="r" b="b"/>
              <a:pathLst>
                <a:path w="53680" h="76646" extrusionOk="0">
                  <a:moveTo>
                    <a:pt x="46753" y="0"/>
                  </a:moveTo>
                  <a:cubicBezTo>
                    <a:pt x="46554" y="0"/>
                    <a:pt x="46360" y="97"/>
                    <a:pt x="46263" y="292"/>
                  </a:cubicBezTo>
                  <a:cubicBezTo>
                    <a:pt x="46202" y="414"/>
                    <a:pt x="44287" y="3787"/>
                    <a:pt x="41308" y="9259"/>
                  </a:cubicBezTo>
                  <a:lnTo>
                    <a:pt x="37539" y="748"/>
                  </a:lnTo>
                  <a:cubicBezTo>
                    <a:pt x="37539" y="748"/>
                    <a:pt x="37539" y="778"/>
                    <a:pt x="37539" y="778"/>
                  </a:cubicBezTo>
                  <a:cubicBezTo>
                    <a:pt x="37387" y="839"/>
                    <a:pt x="37235" y="900"/>
                    <a:pt x="37083" y="991"/>
                  </a:cubicBezTo>
                  <a:cubicBezTo>
                    <a:pt x="36931" y="1082"/>
                    <a:pt x="36779" y="1143"/>
                    <a:pt x="36627" y="1234"/>
                  </a:cubicBezTo>
                  <a:cubicBezTo>
                    <a:pt x="36566" y="1265"/>
                    <a:pt x="36536" y="1265"/>
                    <a:pt x="36506" y="1295"/>
                  </a:cubicBezTo>
                  <a:lnTo>
                    <a:pt x="37114" y="2724"/>
                  </a:lnTo>
                  <a:lnTo>
                    <a:pt x="40609" y="10566"/>
                  </a:lnTo>
                  <a:cubicBezTo>
                    <a:pt x="39484" y="12663"/>
                    <a:pt x="38238" y="15003"/>
                    <a:pt x="36870" y="17557"/>
                  </a:cubicBezTo>
                  <a:lnTo>
                    <a:pt x="35503" y="14365"/>
                  </a:lnTo>
                  <a:lnTo>
                    <a:pt x="31278" y="4608"/>
                  </a:lnTo>
                  <a:cubicBezTo>
                    <a:pt x="30943" y="4821"/>
                    <a:pt x="30609" y="5064"/>
                    <a:pt x="30305" y="5307"/>
                  </a:cubicBezTo>
                  <a:lnTo>
                    <a:pt x="35320" y="16918"/>
                  </a:lnTo>
                  <a:lnTo>
                    <a:pt x="36171" y="18894"/>
                  </a:lnTo>
                  <a:cubicBezTo>
                    <a:pt x="35867" y="19502"/>
                    <a:pt x="35533" y="20140"/>
                    <a:pt x="35199" y="20779"/>
                  </a:cubicBezTo>
                  <a:lnTo>
                    <a:pt x="35199" y="20809"/>
                  </a:lnTo>
                  <a:cubicBezTo>
                    <a:pt x="34226" y="22602"/>
                    <a:pt x="33253" y="24517"/>
                    <a:pt x="32220" y="26523"/>
                  </a:cubicBezTo>
                  <a:lnTo>
                    <a:pt x="26414" y="16006"/>
                  </a:lnTo>
                  <a:cubicBezTo>
                    <a:pt x="26293" y="15976"/>
                    <a:pt x="26141" y="15946"/>
                    <a:pt x="26019" y="15915"/>
                  </a:cubicBezTo>
                  <a:cubicBezTo>
                    <a:pt x="25898" y="15885"/>
                    <a:pt x="25776" y="15854"/>
                    <a:pt x="25624" y="15824"/>
                  </a:cubicBezTo>
                  <a:cubicBezTo>
                    <a:pt x="25502" y="15763"/>
                    <a:pt x="25381" y="15733"/>
                    <a:pt x="25259" y="15702"/>
                  </a:cubicBezTo>
                  <a:cubicBezTo>
                    <a:pt x="25107" y="15672"/>
                    <a:pt x="24986" y="15611"/>
                    <a:pt x="24834" y="15581"/>
                  </a:cubicBezTo>
                  <a:lnTo>
                    <a:pt x="24834" y="15581"/>
                  </a:lnTo>
                  <a:lnTo>
                    <a:pt x="31582" y="27770"/>
                  </a:lnTo>
                  <a:cubicBezTo>
                    <a:pt x="29454" y="31934"/>
                    <a:pt x="27235" y="36371"/>
                    <a:pt x="24955" y="40992"/>
                  </a:cubicBezTo>
                  <a:lnTo>
                    <a:pt x="14742" y="21660"/>
                  </a:lnTo>
                  <a:cubicBezTo>
                    <a:pt x="14621" y="21842"/>
                    <a:pt x="14499" y="22025"/>
                    <a:pt x="14347" y="22177"/>
                  </a:cubicBezTo>
                  <a:cubicBezTo>
                    <a:pt x="14226" y="22359"/>
                    <a:pt x="14104" y="22541"/>
                    <a:pt x="13982" y="22724"/>
                  </a:cubicBezTo>
                  <a:lnTo>
                    <a:pt x="24347" y="42299"/>
                  </a:lnTo>
                  <a:cubicBezTo>
                    <a:pt x="22189" y="46706"/>
                    <a:pt x="20062" y="51205"/>
                    <a:pt x="17995" y="55764"/>
                  </a:cubicBezTo>
                  <a:lnTo>
                    <a:pt x="5016" y="37162"/>
                  </a:lnTo>
                  <a:cubicBezTo>
                    <a:pt x="4803" y="37557"/>
                    <a:pt x="4590" y="37922"/>
                    <a:pt x="4408" y="38317"/>
                  </a:cubicBezTo>
                  <a:lnTo>
                    <a:pt x="17417" y="57010"/>
                  </a:lnTo>
                  <a:cubicBezTo>
                    <a:pt x="15685" y="60870"/>
                    <a:pt x="13982" y="64731"/>
                    <a:pt x="12402" y="68530"/>
                  </a:cubicBezTo>
                  <a:lnTo>
                    <a:pt x="639" y="45764"/>
                  </a:lnTo>
                  <a:cubicBezTo>
                    <a:pt x="426" y="46189"/>
                    <a:pt x="213" y="46645"/>
                    <a:pt x="0" y="47101"/>
                  </a:cubicBezTo>
                  <a:lnTo>
                    <a:pt x="11794" y="69959"/>
                  </a:lnTo>
                  <a:cubicBezTo>
                    <a:pt x="10852" y="72208"/>
                    <a:pt x="9970" y="74457"/>
                    <a:pt x="9119" y="76646"/>
                  </a:cubicBezTo>
                  <a:lnTo>
                    <a:pt x="10365" y="76646"/>
                  </a:lnTo>
                  <a:cubicBezTo>
                    <a:pt x="11125" y="74731"/>
                    <a:pt x="11916" y="72785"/>
                    <a:pt x="12706" y="70810"/>
                  </a:cubicBezTo>
                  <a:lnTo>
                    <a:pt x="39150" y="69746"/>
                  </a:lnTo>
                  <a:lnTo>
                    <a:pt x="43284" y="69594"/>
                  </a:lnTo>
                  <a:cubicBezTo>
                    <a:pt x="43466" y="69168"/>
                    <a:pt x="43679" y="68773"/>
                    <a:pt x="43861" y="68378"/>
                  </a:cubicBezTo>
                  <a:lnTo>
                    <a:pt x="43861" y="68378"/>
                  </a:lnTo>
                  <a:lnTo>
                    <a:pt x="39788" y="68560"/>
                  </a:lnTo>
                  <a:lnTo>
                    <a:pt x="13223" y="69624"/>
                  </a:lnTo>
                  <a:cubicBezTo>
                    <a:pt x="14894" y="65612"/>
                    <a:pt x="16657" y="61569"/>
                    <a:pt x="18481" y="57527"/>
                  </a:cubicBezTo>
                  <a:lnTo>
                    <a:pt x="44956" y="56645"/>
                  </a:lnTo>
                  <a:lnTo>
                    <a:pt x="48786" y="56524"/>
                  </a:lnTo>
                  <a:cubicBezTo>
                    <a:pt x="48846" y="56311"/>
                    <a:pt x="48907" y="56129"/>
                    <a:pt x="48968" y="55916"/>
                  </a:cubicBezTo>
                  <a:cubicBezTo>
                    <a:pt x="49059" y="55733"/>
                    <a:pt x="49120" y="55521"/>
                    <a:pt x="49181" y="55338"/>
                  </a:cubicBezTo>
                  <a:lnTo>
                    <a:pt x="49181" y="55338"/>
                  </a:lnTo>
                  <a:lnTo>
                    <a:pt x="45381" y="55460"/>
                  </a:lnTo>
                  <a:lnTo>
                    <a:pt x="19028" y="56341"/>
                  </a:lnTo>
                  <a:cubicBezTo>
                    <a:pt x="21095" y="51782"/>
                    <a:pt x="23253" y="47253"/>
                    <a:pt x="25381" y="42876"/>
                  </a:cubicBezTo>
                  <a:lnTo>
                    <a:pt x="38937" y="42663"/>
                  </a:lnTo>
                  <a:lnTo>
                    <a:pt x="38968" y="42663"/>
                  </a:lnTo>
                  <a:lnTo>
                    <a:pt x="43740" y="42572"/>
                  </a:lnTo>
                  <a:lnTo>
                    <a:pt x="45564" y="42542"/>
                  </a:lnTo>
                  <a:cubicBezTo>
                    <a:pt x="45260" y="42207"/>
                    <a:pt x="44956" y="41812"/>
                    <a:pt x="44652" y="41387"/>
                  </a:cubicBezTo>
                  <a:lnTo>
                    <a:pt x="42585" y="41417"/>
                  </a:lnTo>
                  <a:lnTo>
                    <a:pt x="38451" y="41478"/>
                  </a:lnTo>
                  <a:lnTo>
                    <a:pt x="25928" y="41691"/>
                  </a:lnTo>
                  <a:cubicBezTo>
                    <a:pt x="28208" y="37010"/>
                    <a:pt x="30487" y="32511"/>
                    <a:pt x="32615" y="28317"/>
                  </a:cubicBezTo>
                  <a:lnTo>
                    <a:pt x="35472" y="28256"/>
                  </a:lnTo>
                  <a:lnTo>
                    <a:pt x="50366" y="27830"/>
                  </a:lnTo>
                  <a:lnTo>
                    <a:pt x="53679" y="27739"/>
                  </a:lnTo>
                  <a:cubicBezTo>
                    <a:pt x="53679" y="27374"/>
                    <a:pt x="53679" y="27010"/>
                    <a:pt x="53679" y="26645"/>
                  </a:cubicBezTo>
                  <a:lnTo>
                    <a:pt x="53679" y="26584"/>
                  </a:lnTo>
                  <a:lnTo>
                    <a:pt x="50397" y="26675"/>
                  </a:lnTo>
                  <a:lnTo>
                    <a:pt x="35381" y="27070"/>
                  </a:lnTo>
                  <a:lnTo>
                    <a:pt x="33223" y="27131"/>
                  </a:lnTo>
                  <a:cubicBezTo>
                    <a:pt x="33892" y="25824"/>
                    <a:pt x="34560" y="24548"/>
                    <a:pt x="35199" y="23301"/>
                  </a:cubicBezTo>
                  <a:cubicBezTo>
                    <a:pt x="35928" y="21934"/>
                    <a:pt x="36627" y="20596"/>
                    <a:pt x="37296" y="19289"/>
                  </a:cubicBezTo>
                  <a:lnTo>
                    <a:pt x="50153" y="18043"/>
                  </a:lnTo>
                  <a:lnTo>
                    <a:pt x="53254" y="17739"/>
                  </a:lnTo>
                  <a:cubicBezTo>
                    <a:pt x="53223" y="17344"/>
                    <a:pt x="53193" y="16949"/>
                    <a:pt x="53132" y="16584"/>
                  </a:cubicBezTo>
                  <a:lnTo>
                    <a:pt x="50032" y="16888"/>
                  </a:lnTo>
                  <a:lnTo>
                    <a:pt x="37965" y="18043"/>
                  </a:lnTo>
                  <a:cubicBezTo>
                    <a:pt x="39302" y="15520"/>
                    <a:pt x="40548" y="13180"/>
                    <a:pt x="41643" y="11113"/>
                  </a:cubicBezTo>
                  <a:lnTo>
                    <a:pt x="49120" y="9715"/>
                  </a:lnTo>
                  <a:lnTo>
                    <a:pt x="52038" y="9167"/>
                  </a:lnTo>
                  <a:cubicBezTo>
                    <a:pt x="52007" y="9046"/>
                    <a:pt x="51977" y="8924"/>
                    <a:pt x="51977" y="8833"/>
                  </a:cubicBezTo>
                  <a:cubicBezTo>
                    <a:pt x="51947" y="8681"/>
                    <a:pt x="51916" y="8529"/>
                    <a:pt x="51886" y="8408"/>
                  </a:cubicBezTo>
                  <a:cubicBezTo>
                    <a:pt x="51856" y="8286"/>
                    <a:pt x="51825" y="8134"/>
                    <a:pt x="51795" y="8012"/>
                  </a:cubicBezTo>
                  <a:lnTo>
                    <a:pt x="48907" y="8560"/>
                  </a:lnTo>
                  <a:lnTo>
                    <a:pt x="42372" y="9775"/>
                  </a:lnTo>
                  <a:cubicBezTo>
                    <a:pt x="45016" y="4912"/>
                    <a:pt x="46779" y="1751"/>
                    <a:pt x="47205" y="1021"/>
                  </a:cubicBezTo>
                  <a:cubicBezTo>
                    <a:pt x="47235" y="930"/>
                    <a:pt x="47266" y="900"/>
                    <a:pt x="47266" y="869"/>
                  </a:cubicBezTo>
                  <a:cubicBezTo>
                    <a:pt x="47448" y="596"/>
                    <a:pt x="47327" y="231"/>
                    <a:pt x="47053" y="79"/>
                  </a:cubicBezTo>
                  <a:cubicBezTo>
                    <a:pt x="47023" y="49"/>
                    <a:pt x="46962" y="18"/>
                    <a:pt x="46901" y="18"/>
                  </a:cubicBezTo>
                  <a:cubicBezTo>
                    <a:pt x="46852" y="6"/>
                    <a:pt x="46803" y="0"/>
                    <a:pt x="46753" y="0"/>
                  </a:cubicBez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2"/>
            <p:cNvSpPr/>
            <p:nvPr/>
          </p:nvSpPr>
          <p:spPr>
            <a:xfrm>
              <a:off x="-1932900" y="4751875"/>
              <a:ext cx="348825" cy="422525"/>
            </a:xfrm>
            <a:custGeom>
              <a:avLst/>
              <a:gdLst/>
              <a:ahLst/>
              <a:cxnLst/>
              <a:rect l="l" t="t" r="r" b="b"/>
              <a:pathLst>
                <a:path w="13953" h="16901" extrusionOk="0">
                  <a:moveTo>
                    <a:pt x="487" y="1"/>
                  </a:moveTo>
                  <a:cubicBezTo>
                    <a:pt x="396" y="213"/>
                    <a:pt x="335" y="396"/>
                    <a:pt x="244" y="578"/>
                  </a:cubicBezTo>
                  <a:cubicBezTo>
                    <a:pt x="183" y="791"/>
                    <a:pt x="92" y="973"/>
                    <a:pt x="31" y="1156"/>
                  </a:cubicBezTo>
                  <a:cubicBezTo>
                    <a:pt x="0" y="1186"/>
                    <a:pt x="0" y="1216"/>
                    <a:pt x="0" y="1247"/>
                  </a:cubicBezTo>
                  <a:lnTo>
                    <a:pt x="12432" y="16901"/>
                  </a:lnTo>
                  <a:lnTo>
                    <a:pt x="13952" y="16901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2"/>
            <p:cNvSpPr/>
            <p:nvPr/>
          </p:nvSpPr>
          <p:spPr>
            <a:xfrm>
              <a:off x="-2020300" y="4984400"/>
              <a:ext cx="163425" cy="190000"/>
            </a:xfrm>
            <a:custGeom>
              <a:avLst/>
              <a:gdLst/>
              <a:ahLst/>
              <a:cxnLst/>
              <a:rect l="l" t="t" r="r" b="b"/>
              <a:pathLst>
                <a:path w="6537" h="7600" extrusionOk="0">
                  <a:moveTo>
                    <a:pt x="457" y="1"/>
                  </a:moveTo>
                  <a:cubicBezTo>
                    <a:pt x="396" y="213"/>
                    <a:pt x="305" y="426"/>
                    <a:pt x="244" y="639"/>
                  </a:cubicBezTo>
                  <a:cubicBezTo>
                    <a:pt x="153" y="852"/>
                    <a:pt x="92" y="1065"/>
                    <a:pt x="1" y="1277"/>
                  </a:cubicBezTo>
                  <a:lnTo>
                    <a:pt x="5047" y="7600"/>
                  </a:lnTo>
                  <a:lnTo>
                    <a:pt x="6536" y="760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EDE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52"/>
          <p:cNvGrpSpPr/>
          <p:nvPr/>
        </p:nvGrpSpPr>
        <p:grpSpPr>
          <a:xfrm rot="899884" flipH="1">
            <a:off x="5940234" y="4183399"/>
            <a:ext cx="1400436" cy="1615475"/>
            <a:chOff x="-1453400" y="848325"/>
            <a:chExt cx="1514475" cy="1747025"/>
          </a:xfrm>
        </p:grpSpPr>
        <p:sp>
          <p:nvSpPr>
            <p:cNvPr id="3346" name="Google Shape;3346;p52"/>
            <p:cNvSpPr/>
            <p:nvPr/>
          </p:nvSpPr>
          <p:spPr>
            <a:xfrm>
              <a:off x="-1453400" y="848325"/>
              <a:ext cx="1310825" cy="1747025"/>
            </a:xfrm>
            <a:custGeom>
              <a:avLst/>
              <a:gdLst/>
              <a:ahLst/>
              <a:cxnLst/>
              <a:rect l="l" t="t" r="r" b="b"/>
              <a:pathLst>
                <a:path w="52433" h="69881" extrusionOk="0">
                  <a:moveTo>
                    <a:pt x="19788" y="11298"/>
                  </a:moveTo>
                  <a:cubicBezTo>
                    <a:pt x="20219" y="11298"/>
                    <a:pt x="20632" y="11399"/>
                    <a:pt x="21004" y="11612"/>
                  </a:cubicBezTo>
                  <a:cubicBezTo>
                    <a:pt x="22554" y="12524"/>
                    <a:pt x="22797" y="15016"/>
                    <a:pt x="21520" y="17174"/>
                  </a:cubicBezTo>
                  <a:cubicBezTo>
                    <a:pt x="21490" y="17235"/>
                    <a:pt x="21460" y="17296"/>
                    <a:pt x="21399" y="17356"/>
                  </a:cubicBezTo>
                  <a:cubicBezTo>
                    <a:pt x="21338" y="17478"/>
                    <a:pt x="21277" y="17569"/>
                    <a:pt x="21186" y="17691"/>
                  </a:cubicBezTo>
                  <a:cubicBezTo>
                    <a:pt x="21125" y="17782"/>
                    <a:pt x="21064" y="17873"/>
                    <a:pt x="20973" y="17964"/>
                  </a:cubicBezTo>
                  <a:cubicBezTo>
                    <a:pt x="20912" y="18056"/>
                    <a:pt x="20821" y="18147"/>
                    <a:pt x="20760" y="18238"/>
                  </a:cubicBezTo>
                  <a:cubicBezTo>
                    <a:pt x="20669" y="18329"/>
                    <a:pt x="20608" y="18420"/>
                    <a:pt x="20517" y="18481"/>
                  </a:cubicBezTo>
                  <a:cubicBezTo>
                    <a:pt x="19668" y="19330"/>
                    <a:pt x="18650" y="19812"/>
                    <a:pt x="17712" y="19812"/>
                  </a:cubicBezTo>
                  <a:cubicBezTo>
                    <a:pt x="17273" y="19812"/>
                    <a:pt x="16852" y="19707"/>
                    <a:pt x="16475" y="19484"/>
                  </a:cubicBezTo>
                  <a:cubicBezTo>
                    <a:pt x="14924" y="18603"/>
                    <a:pt x="14681" y="16110"/>
                    <a:pt x="15928" y="13952"/>
                  </a:cubicBezTo>
                  <a:cubicBezTo>
                    <a:pt x="16079" y="13709"/>
                    <a:pt x="16231" y="13496"/>
                    <a:pt x="16383" y="13283"/>
                  </a:cubicBezTo>
                  <a:cubicBezTo>
                    <a:pt x="16444" y="13192"/>
                    <a:pt x="16535" y="13101"/>
                    <a:pt x="16596" y="13010"/>
                  </a:cubicBezTo>
                  <a:cubicBezTo>
                    <a:pt x="16657" y="12949"/>
                    <a:pt x="16718" y="12858"/>
                    <a:pt x="16809" y="12797"/>
                  </a:cubicBezTo>
                  <a:cubicBezTo>
                    <a:pt x="16900" y="12676"/>
                    <a:pt x="17022" y="12584"/>
                    <a:pt x="17113" y="12463"/>
                  </a:cubicBezTo>
                  <a:cubicBezTo>
                    <a:pt x="17174" y="12432"/>
                    <a:pt x="17235" y="12372"/>
                    <a:pt x="17295" y="12311"/>
                  </a:cubicBezTo>
                  <a:cubicBezTo>
                    <a:pt x="17326" y="12311"/>
                    <a:pt x="17326" y="12280"/>
                    <a:pt x="17356" y="12280"/>
                  </a:cubicBezTo>
                  <a:cubicBezTo>
                    <a:pt x="18127" y="11648"/>
                    <a:pt x="18988" y="11298"/>
                    <a:pt x="19788" y="11298"/>
                  </a:cubicBezTo>
                  <a:close/>
                  <a:moveTo>
                    <a:pt x="33131" y="1"/>
                  </a:moveTo>
                  <a:cubicBezTo>
                    <a:pt x="32888" y="1"/>
                    <a:pt x="32645" y="1"/>
                    <a:pt x="32402" y="31"/>
                  </a:cubicBezTo>
                  <a:cubicBezTo>
                    <a:pt x="32189" y="31"/>
                    <a:pt x="31946" y="31"/>
                    <a:pt x="31733" y="61"/>
                  </a:cubicBezTo>
                  <a:lnTo>
                    <a:pt x="31672" y="61"/>
                  </a:lnTo>
                  <a:cubicBezTo>
                    <a:pt x="31460" y="92"/>
                    <a:pt x="31277" y="92"/>
                    <a:pt x="31065" y="122"/>
                  </a:cubicBezTo>
                  <a:cubicBezTo>
                    <a:pt x="30913" y="153"/>
                    <a:pt x="30791" y="153"/>
                    <a:pt x="30639" y="183"/>
                  </a:cubicBezTo>
                  <a:cubicBezTo>
                    <a:pt x="30548" y="183"/>
                    <a:pt x="30457" y="213"/>
                    <a:pt x="30365" y="213"/>
                  </a:cubicBezTo>
                  <a:cubicBezTo>
                    <a:pt x="30122" y="244"/>
                    <a:pt x="29879" y="305"/>
                    <a:pt x="29636" y="335"/>
                  </a:cubicBezTo>
                  <a:cubicBezTo>
                    <a:pt x="29545" y="365"/>
                    <a:pt x="29454" y="396"/>
                    <a:pt x="29393" y="396"/>
                  </a:cubicBezTo>
                  <a:cubicBezTo>
                    <a:pt x="29362" y="396"/>
                    <a:pt x="29332" y="426"/>
                    <a:pt x="29302" y="426"/>
                  </a:cubicBezTo>
                  <a:cubicBezTo>
                    <a:pt x="29210" y="426"/>
                    <a:pt x="29150" y="457"/>
                    <a:pt x="29058" y="487"/>
                  </a:cubicBezTo>
                  <a:lnTo>
                    <a:pt x="28998" y="487"/>
                  </a:lnTo>
                  <a:cubicBezTo>
                    <a:pt x="28937" y="487"/>
                    <a:pt x="28906" y="517"/>
                    <a:pt x="28876" y="517"/>
                  </a:cubicBezTo>
                  <a:cubicBezTo>
                    <a:pt x="28815" y="517"/>
                    <a:pt x="28785" y="548"/>
                    <a:pt x="28755" y="548"/>
                  </a:cubicBezTo>
                  <a:cubicBezTo>
                    <a:pt x="28572" y="578"/>
                    <a:pt x="28390" y="639"/>
                    <a:pt x="28207" y="700"/>
                  </a:cubicBezTo>
                  <a:cubicBezTo>
                    <a:pt x="27964" y="760"/>
                    <a:pt x="27721" y="821"/>
                    <a:pt x="27508" y="912"/>
                  </a:cubicBezTo>
                  <a:cubicBezTo>
                    <a:pt x="26353" y="1277"/>
                    <a:pt x="25229" y="1764"/>
                    <a:pt x="24165" y="2371"/>
                  </a:cubicBezTo>
                  <a:cubicBezTo>
                    <a:pt x="23739" y="2584"/>
                    <a:pt x="23344" y="2827"/>
                    <a:pt x="22949" y="3071"/>
                  </a:cubicBezTo>
                  <a:cubicBezTo>
                    <a:pt x="20244" y="4773"/>
                    <a:pt x="17751" y="7144"/>
                    <a:pt x="15502" y="9940"/>
                  </a:cubicBezTo>
                  <a:cubicBezTo>
                    <a:pt x="15320" y="10153"/>
                    <a:pt x="15168" y="10365"/>
                    <a:pt x="14985" y="10578"/>
                  </a:cubicBezTo>
                  <a:cubicBezTo>
                    <a:pt x="14864" y="10730"/>
                    <a:pt x="14742" y="10913"/>
                    <a:pt x="14621" y="11065"/>
                  </a:cubicBezTo>
                  <a:cubicBezTo>
                    <a:pt x="12402" y="13983"/>
                    <a:pt x="10426" y="17296"/>
                    <a:pt x="8663" y="20852"/>
                  </a:cubicBezTo>
                  <a:cubicBezTo>
                    <a:pt x="8541" y="21095"/>
                    <a:pt x="8420" y="21308"/>
                    <a:pt x="8298" y="21551"/>
                  </a:cubicBezTo>
                  <a:cubicBezTo>
                    <a:pt x="8207" y="21764"/>
                    <a:pt x="8085" y="22007"/>
                    <a:pt x="7964" y="22250"/>
                  </a:cubicBezTo>
                  <a:cubicBezTo>
                    <a:pt x="6201" y="25898"/>
                    <a:pt x="4651" y="29788"/>
                    <a:pt x="3283" y="33679"/>
                  </a:cubicBezTo>
                  <a:cubicBezTo>
                    <a:pt x="3101" y="34165"/>
                    <a:pt x="2918" y="34682"/>
                    <a:pt x="2766" y="35168"/>
                  </a:cubicBezTo>
                  <a:cubicBezTo>
                    <a:pt x="1733" y="38177"/>
                    <a:pt x="821" y="41187"/>
                    <a:pt x="0" y="44105"/>
                  </a:cubicBezTo>
                  <a:lnTo>
                    <a:pt x="0" y="69880"/>
                  </a:lnTo>
                  <a:lnTo>
                    <a:pt x="25745" y="69880"/>
                  </a:lnTo>
                  <a:cubicBezTo>
                    <a:pt x="25745" y="69880"/>
                    <a:pt x="27873" y="67448"/>
                    <a:pt x="30882" y="63497"/>
                  </a:cubicBezTo>
                  <a:cubicBezTo>
                    <a:pt x="30882" y="63467"/>
                    <a:pt x="30882" y="63467"/>
                    <a:pt x="30913" y="63467"/>
                  </a:cubicBezTo>
                  <a:cubicBezTo>
                    <a:pt x="31156" y="63132"/>
                    <a:pt x="31399" y="62798"/>
                    <a:pt x="31672" y="62433"/>
                  </a:cubicBezTo>
                  <a:cubicBezTo>
                    <a:pt x="31764" y="62312"/>
                    <a:pt x="31855" y="62190"/>
                    <a:pt x="31946" y="62068"/>
                  </a:cubicBezTo>
                  <a:lnTo>
                    <a:pt x="31976" y="62068"/>
                  </a:lnTo>
                  <a:cubicBezTo>
                    <a:pt x="34135" y="59150"/>
                    <a:pt x="36657" y="55594"/>
                    <a:pt x="39211" y="51643"/>
                  </a:cubicBezTo>
                  <a:cubicBezTo>
                    <a:pt x="39241" y="51612"/>
                    <a:pt x="39271" y="51551"/>
                    <a:pt x="39302" y="51491"/>
                  </a:cubicBezTo>
                  <a:cubicBezTo>
                    <a:pt x="39332" y="51430"/>
                    <a:pt x="39363" y="51400"/>
                    <a:pt x="39393" y="51339"/>
                  </a:cubicBezTo>
                  <a:cubicBezTo>
                    <a:pt x="39606" y="51004"/>
                    <a:pt x="39819" y="50670"/>
                    <a:pt x="40031" y="50336"/>
                  </a:cubicBezTo>
                  <a:cubicBezTo>
                    <a:pt x="40062" y="50305"/>
                    <a:pt x="40092" y="50275"/>
                    <a:pt x="40122" y="50214"/>
                  </a:cubicBezTo>
                  <a:cubicBezTo>
                    <a:pt x="40335" y="49880"/>
                    <a:pt x="40548" y="49545"/>
                    <a:pt x="40761" y="49181"/>
                  </a:cubicBezTo>
                  <a:cubicBezTo>
                    <a:pt x="41034" y="48725"/>
                    <a:pt x="41308" y="48269"/>
                    <a:pt x="41581" y="47813"/>
                  </a:cubicBezTo>
                  <a:cubicBezTo>
                    <a:pt x="41794" y="47478"/>
                    <a:pt x="42007" y="47144"/>
                    <a:pt x="42189" y="46810"/>
                  </a:cubicBezTo>
                  <a:cubicBezTo>
                    <a:pt x="42554" y="46171"/>
                    <a:pt x="42919" y="45564"/>
                    <a:pt x="43284" y="44925"/>
                  </a:cubicBezTo>
                  <a:cubicBezTo>
                    <a:pt x="43314" y="44864"/>
                    <a:pt x="43375" y="44773"/>
                    <a:pt x="43405" y="44712"/>
                  </a:cubicBezTo>
                  <a:cubicBezTo>
                    <a:pt x="43557" y="44469"/>
                    <a:pt x="43679" y="44196"/>
                    <a:pt x="43831" y="43953"/>
                  </a:cubicBezTo>
                  <a:cubicBezTo>
                    <a:pt x="44013" y="43649"/>
                    <a:pt x="44165" y="43314"/>
                    <a:pt x="44347" y="42980"/>
                  </a:cubicBezTo>
                  <a:cubicBezTo>
                    <a:pt x="44560" y="42615"/>
                    <a:pt x="44773" y="42220"/>
                    <a:pt x="44986" y="41825"/>
                  </a:cubicBezTo>
                  <a:cubicBezTo>
                    <a:pt x="45077" y="41612"/>
                    <a:pt x="45199" y="41369"/>
                    <a:pt x="45320" y="41156"/>
                  </a:cubicBezTo>
                  <a:cubicBezTo>
                    <a:pt x="45351" y="41095"/>
                    <a:pt x="45381" y="41035"/>
                    <a:pt x="45411" y="40974"/>
                  </a:cubicBezTo>
                  <a:cubicBezTo>
                    <a:pt x="45503" y="40822"/>
                    <a:pt x="45594" y="40670"/>
                    <a:pt x="45655" y="40518"/>
                  </a:cubicBezTo>
                  <a:cubicBezTo>
                    <a:pt x="45655" y="40488"/>
                    <a:pt x="45685" y="40488"/>
                    <a:pt x="45685" y="40457"/>
                  </a:cubicBezTo>
                  <a:cubicBezTo>
                    <a:pt x="45746" y="40305"/>
                    <a:pt x="45837" y="40184"/>
                    <a:pt x="45898" y="40032"/>
                  </a:cubicBezTo>
                  <a:cubicBezTo>
                    <a:pt x="45928" y="39971"/>
                    <a:pt x="45958" y="39940"/>
                    <a:pt x="45989" y="39880"/>
                  </a:cubicBezTo>
                  <a:cubicBezTo>
                    <a:pt x="45989" y="39849"/>
                    <a:pt x="46019" y="39788"/>
                    <a:pt x="46050" y="39758"/>
                  </a:cubicBezTo>
                  <a:cubicBezTo>
                    <a:pt x="46080" y="39667"/>
                    <a:pt x="46110" y="39606"/>
                    <a:pt x="46171" y="39515"/>
                  </a:cubicBezTo>
                  <a:cubicBezTo>
                    <a:pt x="46323" y="39181"/>
                    <a:pt x="46475" y="38846"/>
                    <a:pt x="46658" y="38512"/>
                  </a:cubicBezTo>
                  <a:cubicBezTo>
                    <a:pt x="46718" y="38360"/>
                    <a:pt x="46810" y="38177"/>
                    <a:pt x="46870" y="38025"/>
                  </a:cubicBezTo>
                  <a:cubicBezTo>
                    <a:pt x="46931" y="37934"/>
                    <a:pt x="46962" y="37873"/>
                    <a:pt x="46992" y="37782"/>
                  </a:cubicBezTo>
                  <a:cubicBezTo>
                    <a:pt x="47114" y="37539"/>
                    <a:pt x="47235" y="37296"/>
                    <a:pt x="47357" y="37022"/>
                  </a:cubicBezTo>
                  <a:lnTo>
                    <a:pt x="47569" y="36536"/>
                  </a:lnTo>
                  <a:cubicBezTo>
                    <a:pt x="47721" y="36232"/>
                    <a:pt x="47843" y="35959"/>
                    <a:pt x="47965" y="35655"/>
                  </a:cubicBezTo>
                  <a:cubicBezTo>
                    <a:pt x="48512" y="34439"/>
                    <a:pt x="48998" y="33223"/>
                    <a:pt x="49454" y="32007"/>
                  </a:cubicBezTo>
                  <a:cubicBezTo>
                    <a:pt x="49697" y="31369"/>
                    <a:pt x="49910" y="30761"/>
                    <a:pt x="50123" y="30123"/>
                  </a:cubicBezTo>
                  <a:cubicBezTo>
                    <a:pt x="50335" y="29515"/>
                    <a:pt x="50548" y="28876"/>
                    <a:pt x="50731" y="28238"/>
                  </a:cubicBezTo>
                  <a:cubicBezTo>
                    <a:pt x="50791" y="28056"/>
                    <a:pt x="50852" y="27843"/>
                    <a:pt x="50913" y="27661"/>
                  </a:cubicBezTo>
                  <a:cubicBezTo>
                    <a:pt x="50943" y="27569"/>
                    <a:pt x="50974" y="27448"/>
                    <a:pt x="51004" y="27357"/>
                  </a:cubicBezTo>
                  <a:cubicBezTo>
                    <a:pt x="51035" y="27235"/>
                    <a:pt x="51065" y="27083"/>
                    <a:pt x="51095" y="26961"/>
                  </a:cubicBezTo>
                  <a:cubicBezTo>
                    <a:pt x="51126" y="26901"/>
                    <a:pt x="51126" y="26840"/>
                    <a:pt x="51156" y="26779"/>
                  </a:cubicBezTo>
                  <a:cubicBezTo>
                    <a:pt x="51187" y="26627"/>
                    <a:pt x="51247" y="26445"/>
                    <a:pt x="51278" y="26262"/>
                  </a:cubicBezTo>
                  <a:cubicBezTo>
                    <a:pt x="51278" y="26262"/>
                    <a:pt x="51308" y="26232"/>
                    <a:pt x="51308" y="26232"/>
                  </a:cubicBezTo>
                  <a:cubicBezTo>
                    <a:pt x="51369" y="26019"/>
                    <a:pt x="51399" y="25776"/>
                    <a:pt x="51460" y="25533"/>
                  </a:cubicBezTo>
                  <a:cubicBezTo>
                    <a:pt x="51490" y="25472"/>
                    <a:pt x="51490" y="25411"/>
                    <a:pt x="51521" y="25351"/>
                  </a:cubicBezTo>
                  <a:cubicBezTo>
                    <a:pt x="51582" y="25107"/>
                    <a:pt x="51642" y="24834"/>
                    <a:pt x="51673" y="24560"/>
                  </a:cubicBezTo>
                  <a:cubicBezTo>
                    <a:pt x="51764" y="24256"/>
                    <a:pt x="51825" y="23922"/>
                    <a:pt x="51886" y="23618"/>
                  </a:cubicBezTo>
                  <a:cubicBezTo>
                    <a:pt x="51977" y="23132"/>
                    <a:pt x="52038" y="22645"/>
                    <a:pt x="52129" y="22159"/>
                  </a:cubicBezTo>
                  <a:cubicBezTo>
                    <a:pt x="52129" y="22007"/>
                    <a:pt x="52159" y="21855"/>
                    <a:pt x="52190" y="21703"/>
                  </a:cubicBezTo>
                  <a:cubicBezTo>
                    <a:pt x="52281" y="20913"/>
                    <a:pt x="52372" y="20122"/>
                    <a:pt x="52402" y="19363"/>
                  </a:cubicBezTo>
                  <a:cubicBezTo>
                    <a:pt x="52402" y="19150"/>
                    <a:pt x="52402" y="18967"/>
                    <a:pt x="52433" y="18755"/>
                  </a:cubicBezTo>
                  <a:cubicBezTo>
                    <a:pt x="52433" y="18147"/>
                    <a:pt x="52433" y="17569"/>
                    <a:pt x="52402" y="16992"/>
                  </a:cubicBezTo>
                  <a:cubicBezTo>
                    <a:pt x="52402" y="16870"/>
                    <a:pt x="52402" y="16779"/>
                    <a:pt x="52402" y="16657"/>
                  </a:cubicBezTo>
                  <a:cubicBezTo>
                    <a:pt x="52402" y="16627"/>
                    <a:pt x="52402" y="16566"/>
                    <a:pt x="52402" y="16536"/>
                  </a:cubicBezTo>
                  <a:cubicBezTo>
                    <a:pt x="52372" y="16353"/>
                    <a:pt x="52372" y="16171"/>
                    <a:pt x="52342" y="15989"/>
                  </a:cubicBezTo>
                  <a:cubicBezTo>
                    <a:pt x="52342" y="15958"/>
                    <a:pt x="52342" y="15928"/>
                    <a:pt x="52342" y="15897"/>
                  </a:cubicBezTo>
                  <a:cubicBezTo>
                    <a:pt x="52311" y="15715"/>
                    <a:pt x="52311" y="15533"/>
                    <a:pt x="52281" y="15350"/>
                  </a:cubicBezTo>
                  <a:cubicBezTo>
                    <a:pt x="52250" y="15138"/>
                    <a:pt x="52220" y="14925"/>
                    <a:pt x="52190" y="14712"/>
                  </a:cubicBezTo>
                  <a:cubicBezTo>
                    <a:pt x="52159" y="14530"/>
                    <a:pt x="52129" y="14317"/>
                    <a:pt x="52098" y="14135"/>
                  </a:cubicBezTo>
                  <a:cubicBezTo>
                    <a:pt x="52098" y="14104"/>
                    <a:pt x="52098" y="14104"/>
                    <a:pt x="52098" y="14074"/>
                  </a:cubicBezTo>
                  <a:cubicBezTo>
                    <a:pt x="52068" y="13922"/>
                    <a:pt x="52038" y="13800"/>
                    <a:pt x="52007" y="13648"/>
                  </a:cubicBezTo>
                  <a:cubicBezTo>
                    <a:pt x="51977" y="13587"/>
                    <a:pt x="51977" y="13527"/>
                    <a:pt x="51946" y="13466"/>
                  </a:cubicBezTo>
                  <a:cubicBezTo>
                    <a:pt x="51886" y="13101"/>
                    <a:pt x="51794" y="12736"/>
                    <a:pt x="51673" y="12402"/>
                  </a:cubicBezTo>
                  <a:cubicBezTo>
                    <a:pt x="51642" y="12220"/>
                    <a:pt x="51582" y="12037"/>
                    <a:pt x="51521" y="11855"/>
                  </a:cubicBezTo>
                  <a:cubicBezTo>
                    <a:pt x="51490" y="11764"/>
                    <a:pt x="51490" y="11703"/>
                    <a:pt x="51460" y="11642"/>
                  </a:cubicBezTo>
                  <a:cubicBezTo>
                    <a:pt x="51399" y="11521"/>
                    <a:pt x="51369" y="11399"/>
                    <a:pt x="51339" y="11308"/>
                  </a:cubicBezTo>
                  <a:cubicBezTo>
                    <a:pt x="51278" y="11156"/>
                    <a:pt x="51217" y="11034"/>
                    <a:pt x="51156" y="10882"/>
                  </a:cubicBezTo>
                  <a:cubicBezTo>
                    <a:pt x="51126" y="10761"/>
                    <a:pt x="51065" y="10639"/>
                    <a:pt x="51035" y="10548"/>
                  </a:cubicBezTo>
                  <a:cubicBezTo>
                    <a:pt x="50974" y="10426"/>
                    <a:pt x="50913" y="10305"/>
                    <a:pt x="50883" y="10183"/>
                  </a:cubicBezTo>
                  <a:cubicBezTo>
                    <a:pt x="50791" y="10031"/>
                    <a:pt x="50731" y="9849"/>
                    <a:pt x="50639" y="9697"/>
                  </a:cubicBezTo>
                  <a:cubicBezTo>
                    <a:pt x="50457" y="9362"/>
                    <a:pt x="50275" y="8998"/>
                    <a:pt x="50062" y="8663"/>
                  </a:cubicBezTo>
                  <a:cubicBezTo>
                    <a:pt x="49880" y="8359"/>
                    <a:pt x="49636" y="8025"/>
                    <a:pt x="49424" y="7691"/>
                  </a:cubicBezTo>
                  <a:cubicBezTo>
                    <a:pt x="49180" y="7387"/>
                    <a:pt x="48937" y="7052"/>
                    <a:pt x="48664" y="6748"/>
                  </a:cubicBezTo>
                  <a:cubicBezTo>
                    <a:pt x="48542" y="6596"/>
                    <a:pt x="48421" y="6475"/>
                    <a:pt x="48299" y="6323"/>
                  </a:cubicBezTo>
                  <a:cubicBezTo>
                    <a:pt x="48269" y="6292"/>
                    <a:pt x="48238" y="6292"/>
                    <a:pt x="48238" y="6262"/>
                  </a:cubicBezTo>
                  <a:cubicBezTo>
                    <a:pt x="48117" y="6110"/>
                    <a:pt x="47995" y="5989"/>
                    <a:pt x="47843" y="5867"/>
                  </a:cubicBezTo>
                  <a:cubicBezTo>
                    <a:pt x="47752" y="5745"/>
                    <a:pt x="47630" y="5654"/>
                    <a:pt x="47509" y="5533"/>
                  </a:cubicBezTo>
                  <a:cubicBezTo>
                    <a:pt x="47448" y="5472"/>
                    <a:pt x="47357" y="5411"/>
                    <a:pt x="47296" y="5320"/>
                  </a:cubicBezTo>
                  <a:cubicBezTo>
                    <a:pt x="47174" y="5229"/>
                    <a:pt x="47053" y="5107"/>
                    <a:pt x="46901" y="4985"/>
                  </a:cubicBezTo>
                  <a:cubicBezTo>
                    <a:pt x="46779" y="4894"/>
                    <a:pt x="46658" y="4773"/>
                    <a:pt x="46506" y="4651"/>
                  </a:cubicBezTo>
                  <a:cubicBezTo>
                    <a:pt x="46141" y="4378"/>
                    <a:pt x="45776" y="4104"/>
                    <a:pt x="45381" y="3830"/>
                  </a:cubicBezTo>
                  <a:cubicBezTo>
                    <a:pt x="45199" y="3739"/>
                    <a:pt x="45047" y="3618"/>
                    <a:pt x="44895" y="3526"/>
                  </a:cubicBezTo>
                  <a:cubicBezTo>
                    <a:pt x="44682" y="3375"/>
                    <a:pt x="44439" y="3253"/>
                    <a:pt x="44226" y="3101"/>
                  </a:cubicBezTo>
                  <a:cubicBezTo>
                    <a:pt x="44074" y="3040"/>
                    <a:pt x="43922" y="2949"/>
                    <a:pt x="43800" y="2858"/>
                  </a:cubicBezTo>
                  <a:cubicBezTo>
                    <a:pt x="43770" y="2858"/>
                    <a:pt x="43740" y="2858"/>
                    <a:pt x="43740" y="2827"/>
                  </a:cubicBezTo>
                  <a:cubicBezTo>
                    <a:pt x="43648" y="2797"/>
                    <a:pt x="43557" y="2736"/>
                    <a:pt x="43436" y="2675"/>
                  </a:cubicBezTo>
                  <a:cubicBezTo>
                    <a:pt x="43344" y="2615"/>
                    <a:pt x="43223" y="2554"/>
                    <a:pt x="43101" y="2493"/>
                  </a:cubicBezTo>
                  <a:cubicBezTo>
                    <a:pt x="42980" y="2432"/>
                    <a:pt x="42858" y="2402"/>
                    <a:pt x="42737" y="2341"/>
                  </a:cubicBezTo>
                  <a:cubicBezTo>
                    <a:pt x="42585" y="2250"/>
                    <a:pt x="42402" y="2189"/>
                    <a:pt x="42250" y="2098"/>
                  </a:cubicBezTo>
                  <a:cubicBezTo>
                    <a:pt x="42068" y="2037"/>
                    <a:pt x="41916" y="1946"/>
                    <a:pt x="41733" y="1885"/>
                  </a:cubicBezTo>
                  <a:cubicBezTo>
                    <a:pt x="41642" y="1855"/>
                    <a:pt x="41551" y="1794"/>
                    <a:pt x="41460" y="1764"/>
                  </a:cubicBezTo>
                  <a:cubicBezTo>
                    <a:pt x="41278" y="1672"/>
                    <a:pt x="41065" y="1612"/>
                    <a:pt x="40852" y="1520"/>
                  </a:cubicBezTo>
                  <a:cubicBezTo>
                    <a:pt x="38481" y="609"/>
                    <a:pt x="36232" y="122"/>
                    <a:pt x="34043" y="31"/>
                  </a:cubicBezTo>
                  <a:cubicBezTo>
                    <a:pt x="33739" y="1"/>
                    <a:pt x="33435" y="1"/>
                    <a:pt x="33131" y="1"/>
                  </a:cubicBezTo>
                  <a:close/>
                </a:path>
              </a:pathLst>
            </a:custGeom>
            <a:solidFill>
              <a:srgbClr val="BCB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2"/>
            <p:cNvSpPr/>
            <p:nvPr/>
          </p:nvSpPr>
          <p:spPr>
            <a:xfrm>
              <a:off x="-910850" y="848500"/>
              <a:ext cx="971925" cy="1229350"/>
            </a:xfrm>
            <a:custGeom>
              <a:avLst/>
              <a:gdLst/>
              <a:ahLst/>
              <a:cxnLst/>
              <a:rect l="l" t="t" r="r" b="b"/>
              <a:pathLst>
                <a:path w="38877" h="49174" extrusionOk="0">
                  <a:moveTo>
                    <a:pt x="11479" y="1"/>
                  </a:moveTo>
                  <a:cubicBezTo>
                    <a:pt x="9500" y="1"/>
                    <a:pt x="7610" y="318"/>
                    <a:pt x="5806" y="905"/>
                  </a:cubicBezTo>
                  <a:cubicBezTo>
                    <a:pt x="3648" y="12912"/>
                    <a:pt x="1" y="44037"/>
                    <a:pt x="19059" y="49174"/>
                  </a:cubicBezTo>
                  <a:cubicBezTo>
                    <a:pt x="29667" y="31939"/>
                    <a:pt x="38877" y="9051"/>
                    <a:pt x="19150" y="1513"/>
                  </a:cubicBezTo>
                  <a:cubicBezTo>
                    <a:pt x="16456" y="476"/>
                    <a:pt x="13901" y="1"/>
                    <a:pt x="11479" y="1"/>
                  </a:cubicBezTo>
                  <a:close/>
                </a:path>
              </a:pathLst>
            </a:custGeom>
            <a:solidFill>
              <a:srgbClr val="C9C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2"/>
            <p:cNvSpPr/>
            <p:nvPr/>
          </p:nvSpPr>
          <p:spPr>
            <a:xfrm>
              <a:off x="-1087900" y="1096800"/>
              <a:ext cx="68425" cy="83625"/>
            </a:xfrm>
            <a:custGeom>
              <a:avLst/>
              <a:gdLst/>
              <a:ahLst/>
              <a:cxnLst/>
              <a:rect l="l" t="t" r="r" b="b"/>
              <a:pathLst>
                <a:path w="2737" h="3345" extrusionOk="0">
                  <a:moveTo>
                    <a:pt x="882" y="1"/>
                  </a:moveTo>
                  <a:cubicBezTo>
                    <a:pt x="578" y="366"/>
                    <a:pt x="274" y="761"/>
                    <a:pt x="1" y="1126"/>
                  </a:cubicBezTo>
                  <a:lnTo>
                    <a:pt x="1763" y="3344"/>
                  </a:lnTo>
                  <a:cubicBezTo>
                    <a:pt x="2037" y="2980"/>
                    <a:pt x="2371" y="2615"/>
                    <a:pt x="2736" y="2341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2"/>
            <p:cNvSpPr/>
            <p:nvPr/>
          </p:nvSpPr>
          <p:spPr>
            <a:xfrm>
              <a:off x="-1453400" y="907600"/>
              <a:ext cx="1310825" cy="1687750"/>
            </a:xfrm>
            <a:custGeom>
              <a:avLst/>
              <a:gdLst/>
              <a:ahLst/>
              <a:cxnLst/>
              <a:rect l="l" t="t" r="r" b="b"/>
              <a:pathLst>
                <a:path w="52433" h="67510" extrusionOk="0">
                  <a:moveTo>
                    <a:pt x="51308" y="23861"/>
                  </a:moveTo>
                  <a:cubicBezTo>
                    <a:pt x="51308" y="23861"/>
                    <a:pt x="51308" y="23861"/>
                    <a:pt x="51307" y="23861"/>
                  </a:cubicBezTo>
                  <a:lnTo>
                    <a:pt x="51307" y="23861"/>
                  </a:lnTo>
                  <a:lnTo>
                    <a:pt x="51308" y="23861"/>
                  </a:lnTo>
                  <a:close/>
                  <a:moveTo>
                    <a:pt x="24165" y="0"/>
                  </a:moveTo>
                  <a:cubicBezTo>
                    <a:pt x="23739" y="213"/>
                    <a:pt x="23344" y="456"/>
                    <a:pt x="22949" y="700"/>
                  </a:cubicBezTo>
                  <a:lnTo>
                    <a:pt x="26384" y="6232"/>
                  </a:lnTo>
                  <a:lnTo>
                    <a:pt x="26384" y="6262"/>
                  </a:lnTo>
                  <a:lnTo>
                    <a:pt x="32584" y="16323"/>
                  </a:lnTo>
                  <a:lnTo>
                    <a:pt x="28846" y="24347"/>
                  </a:lnTo>
                  <a:lnTo>
                    <a:pt x="25806" y="20517"/>
                  </a:lnTo>
                  <a:lnTo>
                    <a:pt x="21399" y="14985"/>
                  </a:lnTo>
                  <a:cubicBezTo>
                    <a:pt x="21338" y="15107"/>
                    <a:pt x="21277" y="15198"/>
                    <a:pt x="21186" y="15320"/>
                  </a:cubicBezTo>
                  <a:cubicBezTo>
                    <a:pt x="21125" y="15411"/>
                    <a:pt x="21064" y="15502"/>
                    <a:pt x="20973" y="15593"/>
                  </a:cubicBezTo>
                  <a:cubicBezTo>
                    <a:pt x="20912" y="15685"/>
                    <a:pt x="20821" y="15776"/>
                    <a:pt x="20760" y="15867"/>
                  </a:cubicBezTo>
                  <a:cubicBezTo>
                    <a:pt x="20669" y="15958"/>
                    <a:pt x="20578" y="16049"/>
                    <a:pt x="20517" y="16110"/>
                  </a:cubicBezTo>
                  <a:lnTo>
                    <a:pt x="25928" y="22949"/>
                  </a:lnTo>
                  <a:lnTo>
                    <a:pt x="28207" y="25776"/>
                  </a:lnTo>
                  <a:lnTo>
                    <a:pt x="26748" y="28876"/>
                  </a:lnTo>
                  <a:lnTo>
                    <a:pt x="23071" y="36779"/>
                  </a:lnTo>
                  <a:lnTo>
                    <a:pt x="8663" y="18481"/>
                  </a:lnTo>
                  <a:cubicBezTo>
                    <a:pt x="8541" y="18724"/>
                    <a:pt x="8420" y="18937"/>
                    <a:pt x="8298" y="19180"/>
                  </a:cubicBezTo>
                  <a:cubicBezTo>
                    <a:pt x="8207" y="19393"/>
                    <a:pt x="8085" y="19636"/>
                    <a:pt x="7964" y="19879"/>
                  </a:cubicBezTo>
                  <a:lnTo>
                    <a:pt x="22432" y="38177"/>
                  </a:lnTo>
                  <a:lnTo>
                    <a:pt x="18025" y="47600"/>
                  </a:lnTo>
                  <a:lnTo>
                    <a:pt x="3283" y="31308"/>
                  </a:lnTo>
                  <a:cubicBezTo>
                    <a:pt x="3101" y="31794"/>
                    <a:pt x="2918" y="32311"/>
                    <a:pt x="2766" y="32797"/>
                  </a:cubicBezTo>
                  <a:lnTo>
                    <a:pt x="17387" y="48998"/>
                  </a:lnTo>
                  <a:lnTo>
                    <a:pt x="12432" y="59637"/>
                  </a:lnTo>
                  <a:lnTo>
                    <a:pt x="0" y="44408"/>
                  </a:lnTo>
                  <a:lnTo>
                    <a:pt x="0" y="46597"/>
                  </a:lnTo>
                  <a:lnTo>
                    <a:pt x="11794" y="61065"/>
                  </a:lnTo>
                  <a:lnTo>
                    <a:pt x="8906" y="67205"/>
                  </a:lnTo>
                  <a:cubicBezTo>
                    <a:pt x="8876" y="67296"/>
                    <a:pt x="8845" y="67418"/>
                    <a:pt x="8845" y="67509"/>
                  </a:cubicBezTo>
                  <a:lnTo>
                    <a:pt x="10304" y="67509"/>
                  </a:lnTo>
                  <a:lnTo>
                    <a:pt x="13040" y="61643"/>
                  </a:lnTo>
                  <a:lnTo>
                    <a:pt x="30882" y="61126"/>
                  </a:lnTo>
                  <a:cubicBezTo>
                    <a:pt x="30882" y="61096"/>
                    <a:pt x="30882" y="61096"/>
                    <a:pt x="30913" y="61096"/>
                  </a:cubicBezTo>
                  <a:cubicBezTo>
                    <a:pt x="31156" y="60761"/>
                    <a:pt x="31429" y="60427"/>
                    <a:pt x="31672" y="60062"/>
                  </a:cubicBezTo>
                  <a:cubicBezTo>
                    <a:pt x="31764" y="59941"/>
                    <a:pt x="31855" y="59819"/>
                    <a:pt x="31946" y="59697"/>
                  </a:cubicBezTo>
                  <a:lnTo>
                    <a:pt x="31946" y="59697"/>
                  </a:lnTo>
                  <a:lnTo>
                    <a:pt x="13709" y="60214"/>
                  </a:lnTo>
                  <a:lnTo>
                    <a:pt x="18420" y="50123"/>
                  </a:lnTo>
                  <a:lnTo>
                    <a:pt x="18450" y="50123"/>
                  </a:lnTo>
                  <a:lnTo>
                    <a:pt x="39211" y="49272"/>
                  </a:lnTo>
                  <a:cubicBezTo>
                    <a:pt x="39241" y="49241"/>
                    <a:pt x="39271" y="49180"/>
                    <a:pt x="39302" y="49120"/>
                  </a:cubicBezTo>
                  <a:cubicBezTo>
                    <a:pt x="39332" y="49059"/>
                    <a:pt x="39363" y="49029"/>
                    <a:pt x="39393" y="48968"/>
                  </a:cubicBezTo>
                  <a:cubicBezTo>
                    <a:pt x="39606" y="48633"/>
                    <a:pt x="39819" y="48299"/>
                    <a:pt x="40031" y="47965"/>
                  </a:cubicBezTo>
                  <a:cubicBezTo>
                    <a:pt x="40062" y="47934"/>
                    <a:pt x="40092" y="47904"/>
                    <a:pt x="40122" y="47843"/>
                  </a:cubicBezTo>
                  <a:lnTo>
                    <a:pt x="40122" y="47843"/>
                  </a:lnTo>
                  <a:lnTo>
                    <a:pt x="19058" y="48725"/>
                  </a:lnTo>
                  <a:lnTo>
                    <a:pt x="23678" y="38785"/>
                  </a:lnTo>
                  <a:lnTo>
                    <a:pt x="45320" y="38785"/>
                  </a:lnTo>
                  <a:cubicBezTo>
                    <a:pt x="45351" y="38724"/>
                    <a:pt x="45381" y="38664"/>
                    <a:pt x="45411" y="38603"/>
                  </a:cubicBezTo>
                  <a:cubicBezTo>
                    <a:pt x="45503" y="38451"/>
                    <a:pt x="45594" y="38299"/>
                    <a:pt x="45655" y="38147"/>
                  </a:cubicBezTo>
                  <a:cubicBezTo>
                    <a:pt x="45655" y="38117"/>
                    <a:pt x="45685" y="38117"/>
                    <a:pt x="45685" y="38086"/>
                  </a:cubicBezTo>
                  <a:cubicBezTo>
                    <a:pt x="45746" y="37934"/>
                    <a:pt x="45837" y="37782"/>
                    <a:pt x="45898" y="37661"/>
                  </a:cubicBezTo>
                  <a:cubicBezTo>
                    <a:pt x="45958" y="37569"/>
                    <a:pt x="45989" y="37478"/>
                    <a:pt x="46050" y="37387"/>
                  </a:cubicBezTo>
                  <a:lnTo>
                    <a:pt x="24317" y="37387"/>
                  </a:lnTo>
                  <a:lnTo>
                    <a:pt x="27265" y="31095"/>
                  </a:lnTo>
                  <a:lnTo>
                    <a:pt x="29454" y="26353"/>
                  </a:lnTo>
                  <a:lnTo>
                    <a:pt x="50913" y="25290"/>
                  </a:lnTo>
                  <a:cubicBezTo>
                    <a:pt x="50943" y="25198"/>
                    <a:pt x="50974" y="25077"/>
                    <a:pt x="51004" y="24986"/>
                  </a:cubicBezTo>
                  <a:cubicBezTo>
                    <a:pt x="51035" y="24834"/>
                    <a:pt x="51065" y="24712"/>
                    <a:pt x="51095" y="24560"/>
                  </a:cubicBezTo>
                  <a:cubicBezTo>
                    <a:pt x="51126" y="24530"/>
                    <a:pt x="51126" y="24469"/>
                    <a:pt x="51156" y="24408"/>
                  </a:cubicBezTo>
                  <a:cubicBezTo>
                    <a:pt x="51187" y="24226"/>
                    <a:pt x="51247" y="24074"/>
                    <a:pt x="51278" y="23891"/>
                  </a:cubicBezTo>
                  <a:cubicBezTo>
                    <a:pt x="51278" y="23865"/>
                    <a:pt x="51300" y="23862"/>
                    <a:pt x="51307" y="23861"/>
                  </a:cubicBezTo>
                  <a:lnTo>
                    <a:pt x="51307" y="23861"/>
                  </a:lnTo>
                  <a:lnTo>
                    <a:pt x="30122" y="24925"/>
                  </a:lnTo>
                  <a:lnTo>
                    <a:pt x="30122" y="24925"/>
                  </a:lnTo>
                  <a:lnTo>
                    <a:pt x="33831" y="16931"/>
                  </a:lnTo>
                  <a:lnTo>
                    <a:pt x="52433" y="15563"/>
                  </a:lnTo>
                  <a:cubicBezTo>
                    <a:pt x="52433" y="15229"/>
                    <a:pt x="52433" y="14925"/>
                    <a:pt x="52402" y="14621"/>
                  </a:cubicBezTo>
                  <a:cubicBezTo>
                    <a:pt x="52402" y="14499"/>
                    <a:pt x="52402" y="14408"/>
                    <a:pt x="52402" y="14286"/>
                  </a:cubicBezTo>
                  <a:cubicBezTo>
                    <a:pt x="52402" y="14256"/>
                    <a:pt x="52402" y="14195"/>
                    <a:pt x="52402" y="14165"/>
                  </a:cubicBezTo>
                  <a:lnTo>
                    <a:pt x="34530" y="15502"/>
                  </a:lnTo>
                  <a:lnTo>
                    <a:pt x="39028" y="5776"/>
                  </a:lnTo>
                  <a:cubicBezTo>
                    <a:pt x="39211" y="5441"/>
                    <a:pt x="39059" y="5016"/>
                    <a:pt x="38694" y="4864"/>
                  </a:cubicBezTo>
                  <a:cubicBezTo>
                    <a:pt x="38598" y="4811"/>
                    <a:pt x="38494" y="4786"/>
                    <a:pt x="38391" y="4786"/>
                  </a:cubicBezTo>
                  <a:cubicBezTo>
                    <a:pt x="38137" y="4786"/>
                    <a:pt x="37890" y="4938"/>
                    <a:pt x="37782" y="5198"/>
                  </a:cubicBezTo>
                  <a:lnTo>
                    <a:pt x="33283" y="14803"/>
                  </a:lnTo>
                  <a:lnTo>
                    <a:pt x="26657" y="4043"/>
                  </a:lnTo>
                  <a:lnTo>
                    <a:pt x="24165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2"/>
            <p:cNvSpPr/>
            <p:nvPr/>
          </p:nvSpPr>
          <p:spPr>
            <a:xfrm>
              <a:off x="-1453400" y="2450175"/>
              <a:ext cx="151225" cy="145175"/>
            </a:xfrm>
            <a:custGeom>
              <a:avLst/>
              <a:gdLst/>
              <a:ahLst/>
              <a:cxnLst/>
              <a:rect l="l" t="t" r="r" b="b"/>
              <a:pathLst>
                <a:path w="6049" h="5807" extrusionOk="0">
                  <a:moveTo>
                    <a:pt x="0" y="0"/>
                  </a:moveTo>
                  <a:lnTo>
                    <a:pt x="0" y="1915"/>
                  </a:lnTo>
                  <a:lnTo>
                    <a:pt x="4043" y="5806"/>
                  </a:lnTo>
                  <a:lnTo>
                    <a:pt x="6049" y="5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52"/>
          <p:cNvGrpSpPr/>
          <p:nvPr/>
        </p:nvGrpSpPr>
        <p:grpSpPr>
          <a:xfrm>
            <a:off x="-400873" y="395040"/>
            <a:ext cx="1905806" cy="1131084"/>
            <a:chOff x="1467050" y="4060025"/>
            <a:chExt cx="1204225" cy="714700"/>
          </a:xfrm>
        </p:grpSpPr>
        <p:sp>
          <p:nvSpPr>
            <p:cNvPr id="3352" name="Google Shape;3352;p52"/>
            <p:cNvSpPr/>
            <p:nvPr/>
          </p:nvSpPr>
          <p:spPr>
            <a:xfrm>
              <a:off x="1472050" y="4065850"/>
              <a:ext cx="1192550" cy="703025"/>
            </a:xfrm>
            <a:custGeom>
              <a:avLst/>
              <a:gdLst/>
              <a:ahLst/>
              <a:cxnLst/>
              <a:rect l="l" t="t" r="r" b="b"/>
              <a:pathLst>
                <a:path w="47702" h="28121" extrusionOk="0">
                  <a:moveTo>
                    <a:pt x="36727" y="9274"/>
                  </a:moveTo>
                  <a:lnTo>
                    <a:pt x="36927" y="9341"/>
                  </a:lnTo>
                  <a:lnTo>
                    <a:pt x="36627" y="10008"/>
                  </a:lnTo>
                  <a:cubicBezTo>
                    <a:pt x="36627" y="9974"/>
                    <a:pt x="36660" y="9908"/>
                    <a:pt x="36660" y="9874"/>
                  </a:cubicBezTo>
                  <a:cubicBezTo>
                    <a:pt x="36660" y="9708"/>
                    <a:pt x="36694" y="9507"/>
                    <a:pt x="36727" y="9307"/>
                  </a:cubicBezTo>
                  <a:lnTo>
                    <a:pt x="36727" y="9274"/>
                  </a:lnTo>
                  <a:close/>
                  <a:moveTo>
                    <a:pt x="38462" y="8707"/>
                  </a:moveTo>
                  <a:lnTo>
                    <a:pt x="38462" y="8707"/>
                  </a:lnTo>
                  <a:cubicBezTo>
                    <a:pt x="38562" y="8740"/>
                    <a:pt x="38662" y="8774"/>
                    <a:pt x="38795" y="8840"/>
                  </a:cubicBezTo>
                  <a:cubicBezTo>
                    <a:pt x="38862" y="8874"/>
                    <a:pt x="38929" y="8907"/>
                    <a:pt x="38995" y="8940"/>
                  </a:cubicBezTo>
                  <a:cubicBezTo>
                    <a:pt x="39029" y="8974"/>
                    <a:pt x="39062" y="8974"/>
                    <a:pt x="39095" y="9007"/>
                  </a:cubicBezTo>
                  <a:lnTo>
                    <a:pt x="38462" y="10275"/>
                  </a:lnTo>
                  <a:lnTo>
                    <a:pt x="37361" y="9474"/>
                  </a:lnTo>
                  <a:lnTo>
                    <a:pt x="37494" y="9507"/>
                  </a:lnTo>
                  <a:cubicBezTo>
                    <a:pt x="37628" y="9541"/>
                    <a:pt x="37728" y="9607"/>
                    <a:pt x="37861" y="9607"/>
                  </a:cubicBezTo>
                  <a:cubicBezTo>
                    <a:pt x="37961" y="9641"/>
                    <a:pt x="38028" y="9641"/>
                    <a:pt x="38095" y="9641"/>
                  </a:cubicBezTo>
                  <a:cubicBezTo>
                    <a:pt x="38228" y="9641"/>
                    <a:pt x="38328" y="9607"/>
                    <a:pt x="38428" y="9507"/>
                  </a:cubicBezTo>
                  <a:cubicBezTo>
                    <a:pt x="38562" y="9374"/>
                    <a:pt x="38528" y="9174"/>
                    <a:pt x="38528" y="9007"/>
                  </a:cubicBezTo>
                  <a:cubicBezTo>
                    <a:pt x="38528" y="8940"/>
                    <a:pt x="38495" y="8874"/>
                    <a:pt x="38495" y="8807"/>
                  </a:cubicBezTo>
                  <a:lnTo>
                    <a:pt x="38462" y="8707"/>
                  </a:lnTo>
                  <a:close/>
                  <a:moveTo>
                    <a:pt x="34926" y="10375"/>
                  </a:moveTo>
                  <a:lnTo>
                    <a:pt x="34859" y="10541"/>
                  </a:lnTo>
                  <a:cubicBezTo>
                    <a:pt x="34859" y="10508"/>
                    <a:pt x="34826" y="10408"/>
                    <a:pt x="34826" y="10375"/>
                  </a:cubicBezTo>
                  <a:close/>
                  <a:moveTo>
                    <a:pt x="36393" y="10608"/>
                  </a:moveTo>
                  <a:lnTo>
                    <a:pt x="36327" y="10775"/>
                  </a:lnTo>
                  <a:lnTo>
                    <a:pt x="36227" y="10708"/>
                  </a:lnTo>
                  <a:cubicBezTo>
                    <a:pt x="36293" y="10675"/>
                    <a:pt x="36360" y="10642"/>
                    <a:pt x="36393" y="10608"/>
                  </a:cubicBezTo>
                  <a:close/>
                  <a:moveTo>
                    <a:pt x="33591" y="11475"/>
                  </a:moveTo>
                  <a:cubicBezTo>
                    <a:pt x="33758" y="11542"/>
                    <a:pt x="33892" y="11576"/>
                    <a:pt x="34025" y="11642"/>
                  </a:cubicBezTo>
                  <a:cubicBezTo>
                    <a:pt x="34092" y="11642"/>
                    <a:pt x="34158" y="11676"/>
                    <a:pt x="34192" y="11676"/>
                  </a:cubicBezTo>
                  <a:cubicBezTo>
                    <a:pt x="33958" y="11776"/>
                    <a:pt x="33725" y="11876"/>
                    <a:pt x="33558" y="11942"/>
                  </a:cubicBezTo>
                  <a:cubicBezTo>
                    <a:pt x="33558" y="11842"/>
                    <a:pt x="33525" y="11742"/>
                    <a:pt x="33525" y="11676"/>
                  </a:cubicBezTo>
                  <a:cubicBezTo>
                    <a:pt x="33558" y="11609"/>
                    <a:pt x="33591" y="11542"/>
                    <a:pt x="33591" y="11475"/>
                  </a:cubicBezTo>
                  <a:close/>
                  <a:moveTo>
                    <a:pt x="14378" y="1"/>
                  </a:moveTo>
                  <a:cubicBezTo>
                    <a:pt x="14044" y="1"/>
                    <a:pt x="13711" y="301"/>
                    <a:pt x="13644" y="668"/>
                  </a:cubicBezTo>
                  <a:cubicBezTo>
                    <a:pt x="13277" y="2502"/>
                    <a:pt x="12243" y="6872"/>
                    <a:pt x="9908" y="7706"/>
                  </a:cubicBezTo>
                  <a:cubicBezTo>
                    <a:pt x="9541" y="7806"/>
                    <a:pt x="9341" y="8006"/>
                    <a:pt x="9307" y="8240"/>
                  </a:cubicBezTo>
                  <a:cubicBezTo>
                    <a:pt x="9274" y="8640"/>
                    <a:pt x="9641" y="9107"/>
                    <a:pt x="10475" y="9708"/>
                  </a:cubicBezTo>
                  <a:cubicBezTo>
                    <a:pt x="10341" y="9808"/>
                    <a:pt x="10241" y="9941"/>
                    <a:pt x="10141" y="10074"/>
                  </a:cubicBezTo>
                  <a:cubicBezTo>
                    <a:pt x="8874" y="8073"/>
                    <a:pt x="6806" y="5404"/>
                    <a:pt x="3937" y="3737"/>
                  </a:cubicBezTo>
                  <a:cubicBezTo>
                    <a:pt x="3837" y="3670"/>
                    <a:pt x="3737" y="3637"/>
                    <a:pt x="3637" y="3637"/>
                  </a:cubicBezTo>
                  <a:cubicBezTo>
                    <a:pt x="3470" y="3637"/>
                    <a:pt x="3303" y="3703"/>
                    <a:pt x="3170" y="3837"/>
                  </a:cubicBezTo>
                  <a:cubicBezTo>
                    <a:pt x="3070" y="3970"/>
                    <a:pt x="3003" y="4104"/>
                    <a:pt x="3036" y="4304"/>
                  </a:cubicBezTo>
                  <a:lnTo>
                    <a:pt x="3637" y="12043"/>
                  </a:lnTo>
                  <a:lnTo>
                    <a:pt x="101" y="18481"/>
                  </a:lnTo>
                  <a:cubicBezTo>
                    <a:pt x="1" y="18647"/>
                    <a:pt x="1" y="18881"/>
                    <a:pt x="134" y="19081"/>
                  </a:cubicBezTo>
                  <a:cubicBezTo>
                    <a:pt x="234" y="19248"/>
                    <a:pt x="434" y="19348"/>
                    <a:pt x="635" y="19348"/>
                  </a:cubicBezTo>
                  <a:lnTo>
                    <a:pt x="701" y="19348"/>
                  </a:lnTo>
                  <a:cubicBezTo>
                    <a:pt x="2036" y="19214"/>
                    <a:pt x="5338" y="18814"/>
                    <a:pt x="7906" y="17913"/>
                  </a:cubicBezTo>
                  <a:cubicBezTo>
                    <a:pt x="11409" y="23584"/>
                    <a:pt x="19782" y="26586"/>
                    <a:pt x="19848" y="26586"/>
                  </a:cubicBezTo>
                  <a:lnTo>
                    <a:pt x="20082" y="26686"/>
                  </a:lnTo>
                  <a:lnTo>
                    <a:pt x="20148" y="26453"/>
                  </a:lnTo>
                  <a:cubicBezTo>
                    <a:pt x="20148" y="26453"/>
                    <a:pt x="20249" y="25986"/>
                    <a:pt x="20382" y="25219"/>
                  </a:cubicBezTo>
                  <a:cubicBezTo>
                    <a:pt x="22317" y="25786"/>
                    <a:pt x="24351" y="26119"/>
                    <a:pt x="26386" y="26219"/>
                  </a:cubicBezTo>
                  <a:cubicBezTo>
                    <a:pt x="26286" y="26386"/>
                    <a:pt x="26253" y="26553"/>
                    <a:pt x="26286" y="26720"/>
                  </a:cubicBezTo>
                  <a:cubicBezTo>
                    <a:pt x="26486" y="27620"/>
                    <a:pt x="29222" y="28021"/>
                    <a:pt x="29755" y="28087"/>
                  </a:cubicBezTo>
                  <a:lnTo>
                    <a:pt x="29855" y="28121"/>
                  </a:lnTo>
                  <a:lnTo>
                    <a:pt x="29955" y="28021"/>
                  </a:lnTo>
                  <a:cubicBezTo>
                    <a:pt x="29955" y="28021"/>
                    <a:pt x="30656" y="27087"/>
                    <a:pt x="31356" y="25886"/>
                  </a:cubicBezTo>
                  <a:cubicBezTo>
                    <a:pt x="38028" y="24618"/>
                    <a:pt x="42364" y="20082"/>
                    <a:pt x="46934" y="15278"/>
                  </a:cubicBezTo>
                  <a:lnTo>
                    <a:pt x="47701" y="14444"/>
                  </a:lnTo>
                  <a:lnTo>
                    <a:pt x="47668" y="14311"/>
                  </a:lnTo>
                  <a:cubicBezTo>
                    <a:pt x="47034" y="12876"/>
                    <a:pt x="46200" y="11475"/>
                    <a:pt x="45133" y="10208"/>
                  </a:cubicBezTo>
                  <a:lnTo>
                    <a:pt x="45100" y="10141"/>
                  </a:lnTo>
                  <a:lnTo>
                    <a:pt x="45000" y="10141"/>
                  </a:lnTo>
                  <a:cubicBezTo>
                    <a:pt x="44599" y="10041"/>
                    <a:pt x="44166" y="10008"/>
                    <a:pt x="43699" y="9974"/>
                  </a:cubicBezTo>
                  <a:lnTo>
                    <a:pt x="41297" y="8473"/>
                  </a:lnTo>
                  <a:lnTo>
                    <a:pt x="40696" y="9874"/>
                  </a:lnTo>
                  <a:lnTo>
                    <a:pt x="39562" y="8974"/>
                  </a:lnTo>
                  <a:cubicBezTo>
                    <a:pt x="39729" y="8874"/>
                    <a:pt x="39729" y="8607"/>
                    <a:pt x="39729" y="8473"/>
                  </a:cubicBezTo>
                  <a:cubicBezTo>
                    <a:pt x="39729" y="8273"/>
                    <a:pt x="39729" y="8106"/>
                    <a:pt x="39729" y="7873"/>
                  </a:cubicBezTo>
                  <a:lnTo>
                    <a:pt x="39729" y="7840"/>
                  </a:lnTo>
                  <a:cubicBezTo>
                    <a:pt x="39829" y="7873"/>
                    <a:pt x="39963" y="7873"/>
                    <a:pt x="40063" y="7906"/>
                  </a:cubicBezTo>
                  <a:cubicBezTo>
                    <a:pt x="40229" y="7940"/>
                    <a:pt x="40396" y="7973"/>
                    <a:pt x="40530" y="8006"/>
                  </a:cubicBezTo>
                  <a:cubicBezTo>
                    <a:pt x="40663" y="8040"/>
                    <a:pt x="40797" y="8040"/>
                    <a:pt x="40863" y="8040"/>
                  </a:cubicBezTo>
                  <a:cubicBezTo>
                    <a:pt x="41030" y="8040"/>
                    <a:pt x="41130" y="8006"/>
                    <a:pt x="41230" y="7906"/>
                  </a:cubicBezTo>
                  <a:cubicBezTo>
                    <a:pt x="41330" y="7739"/>
                    <a:pt x="41297" y="7473"/>
                    <a:pt x="41197" y="7272"/>
                  </a:cubicBezTo>
                  <a:cubicBezTo>
                    <a:pt x="41163" y="7139"/>
                    <a:pt x="41130" y="7006"/>
                    <a:pt x="41063" y="6906"/>
                  </a:cubicBezTo>
                  <a:lnTo>
                    <a:pt x="41497" y="6805"/>
                  </a:lnTo>
                  <a:lnTo>
                    <a:pt x="41063" y="6539"/>
                  </a:lnTo>
                  <a:cubicBezTo>
                    <a:pt x="37294" y="3970"/>
                    <a:pt x="32491" y="2536"/>
                    <a:pt x="27587" y="2536"/>
                  </a:cubicBezTo>
                  <a:cubicBezTo>
                    <a:pt x="24385" y="2536"/>
                    <a:pt x="21283" y="3136"/>
                    <a:pt x="18414" y="4270"/>
                  </a:cubicBezTo>
                  <a:cubicBezTo>
                    <a:pt x="17380" y="2836"/>
                    <a:pt x="16146" y="1435"/>
                    <a:pt x="14711" y="101"/>
                  </a:cubicBezTo>
                  <a:cubicBezTo>
                    <a:pt x="14611" y="34"/>
                    <a:pt x="14511" y="1"/>
                    <a:pt x="14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2"/>
            <p:cNvSpPr/>
            <p:nvPr/>
          </p:nvSpPr>
          <p:spPr>
            <a:xfrm>
              <a:off x="1467050" y="4060025"/>
              <a:ext cx="1204225" cy="714700"/>
            </a:xfrm>
            <a:custGeom>
              <a:avLst/>
              <a:gdLst/>
              <a:ahLst/>
              <a:cxnLst/>
              <a:rect l="l" t="t" r="r" b="b"/>
              <a:pathLst>
                <a:path w="48169" h="28588" extrusionOk="0">
                  <a:moveTo>
                    <a:pt x="38928" y="9273"/>
                  </a:moveTo>
                  <a:cubicBezTo>
                    <a:pt x="38962" y="9307"/>
                    <a:pt x="38995" y="9307"/>
                    <a:pt x="39028" y="9340"/>
                  </a:cubicBezTo>
                  <a:lnTo>
                    <a:pt x="38928" y="9507"/>
                  </a:lnTo>
                  <a:cubicBezTo>
                    <a:pt x="38928" y="9407"/>
                    <a:pt x="38928" y="9340"/>
                    <a:pt x="38928" y="9273"/>
                  </a:cubicBezTo>
                  <a:close/>
                  <a:moveTo>
                    <a:pt x="40229" y="8339"/>
                  </a:moveTo>
                  <a:cubicBezTo>
                    <a:pt x="40396" y="8373"/>
                    <a:pt x="40563" y="8406"/>
                    <a:pt x="40696" y="8439"/>
                  </a:cubicBezTo>
                  <a:cubicBezTo>
                    <a:pt x="40830" y="8473"/>
                    <a:pt x="40963" y="8473"/>
                    <a:pt x="41063" y="8473"/>
                  </a:cubicBezTo>
                  <a:cubicBezTo>
                    <a:pt x="41197" y="8473"/>
                    <a:pt x="41330" y="8439"/>
                    <a:pt x="41397" y="8406"/>
                  </a:cubicBezTo>
                  <a:lnTo>
                    <a:pt x="41397" y="8406"/>
                  </a:lnTo>
                  <a:lnTo>
                    <a:pt x="41197" y="8840"/>
                  </a:lnTo>
                  <a:lnTo>
                    <a:pt x="40830" y="9774"/>
                  </a:lnTo>
                  <a:lnTo>
                    <a:pt x="40029" y="9173"/>
                  </a:lnTo>
                  <a:cubicBezTo>
                    <a:pt x="40096" y="9073"/>
                    <a:pt x="40129" y="8940"/>
                    <a:pt x="40129" y="8740"/>
                  </a:cubicBezTo>
                  <a:cubicBezTo>
                    <a:pt x="40129" y="8606"/>
                    <a:pt x="40129" y="8473"/>
                    <a:pt x="40129" y="8339"/>
                  </a:cubicBezTo>
                  <a:close/>
                  <a:moveTo>
                    <a:pt x="10341" y="9941"/>
                  </a:moveTo>
                  <a:cubicBezTo>
                    <a:pt x="10341" y="9974"/>
                    <a:pt x="10341" y="9974"/>
                    <a:pt x="10375" y="9974"/>
                  </a:cubicBezTo>
                  <a:lnTo>
                    <a:pt x="10341" y="9974"/>
                  </a:lnTo>
                  <a:cubicBezTo>
                    <a:pt x="10341" y="9974"/>
                    <a:pt x="10341" y="9974"/>
                    <a:pt x="10341" y="9941"/>
                  </a:cubicBezTo>
                  <a:close/>
                  <a:moveTo>
                    <a:pt x="38695" y="9974"/>
                  </a:moveTo>
                  <a:lnTo>
                    <a:pt x="38595" y="10174"/>
                  </a:lnTo>
                  <a:lnTo>
                    <a:pt x="38428" y="10074"/>
                  </a:lnTo>
                  <a:cubicBezTo>
                    <a:pt x="38528" y="10074"/>
                    <a:pt x="38628" y="10007"/>
                    <a:pt x="38695" y="9974"/>
                  </a:cubicBezTo>
                  <a:close/>
                  <a:moveTo>
                    <a:pt x="34859" y="10341"/>
                  </a:moveTo>
                  <a:cubicBezTo>
                    <a:pt x="34792" y="10508"/>
                    <a:pt x="34825" y="10674"/>
                    <a:pt x="34825" y="10808"/>
                  </a:cubicBezTo>
                  <a:cubicBezTo>
                    <a:pt x="34825" y="10975"/>
                    <a:pt x="34859" y="11141"/>
                    <a:pt x="34859" y="11275"/>
                  </a:cubicBezTo>
                  <a:cubicBezTo>
                    <a:pt x="34859" y="11608"/>
                    <a:pt x="34825" y="11742"/>
                    <a:pt x="34659" y="11742"/>
                  </a:cubicBezTo>
                  <a:cubicBezTo>
                    <a:pt x="34559" y="11742"/>
                    <a:pt x="34459" y="11708"/>
                    <a:pt x="34292" y="11675"/>
                  </a:cubicBezTo>
                  <a:cubicBezTo>
                    <a:pt x="34092" y="11608"/>
                    <a:pt x="33891" y="11542"/>
                    <a:pt x="33691" y="11442"/>
                  </a:cubicBezTo>
                  <a:cubicBezTo>
                    <a:pt x="33625" y="11575"/>
                    <a:pt x="33558" y="11742"/>
                    <a:pt x="33525" y="11875"/>
                  </a:cubicBezTo>
                  <a:cubicBezTo>
                    <a:pt x="33525" y="12075"/>
                    <a:pt x="33558" y="12276"/>
                    <a:pt x="33591" y="12476"/>
                  </a:cubicBezTo>
                  <a:cubicBezTo>
                    <a:pt x="33858" y="12376"/>
                    <a:pt x="34258" y="12175"/>
                    <a:pt x="34792" y="11975"/>
                  </a:cubicBezTo>
                  <a:lnTo>
                    <a:pt x="35393" y="10474"/>
                  </a:lnTo>
                  <a:cubicBezTo>
                    <a:pt x="35226" y="10441"/>
                    <a:pt x="35059" y="10374"/>
                    <a:pt x="34859" y="10341"/>
                  </a:cubicBezTo>
                  <a:close/>
                  <a:moveTo>
                    <a:pt x="14578" y="434"/>
                  </a:moveTo>
                  <a:cubicBezTo>
                    <a:pt x="14644" y="434"/>
                    <a:pt x="14711" y="434"/>
                    <a:pt x="14778" y="500"/>
                  </a:cubicBezTo>
                  <a:cubicBezTo>
                    <a:pt x="16346" y="1935"/>
                    <a:pt x="17580" y="3369"/>
                    <a:pt x="18547" y="4737"/>
                  </a:cubicBezTo>
                  <a:cubicBezTo>
                    <a:pt x="21349" y="3636"/>
                    <a:pt x="24485" y="3002"/>
                    <a:pt x="27787" y="3002"/>
                  </a:cubicBezTo>
                  <a:cubicBezTo>
                    <a:pt x="32857" y="3002"/>
                    <a:pt x="37527" y="4470"/>
                    <a:pt x="41163" y="6938"/>
                  </a:cubicBezTo>
                  <a:cubicBezTo>
                    <a:pt x="41097" y="6972"/>
                    <a:pt x="41030" y="6972"/>
                    <a:pt x="40963" y="7005"/>
                  </a:cubicBezTo>
                  <a:cubicBezTo>
                    <a:pt x="41063" y="7172"/>
                    <a:pt x="41130" y="7339"/>
                    <a:pt x="41197" y="7572"/>
                  </a:cubicBezTo>
                  <a:cubicBezTo>
                    <a:pt x="41330" y="7906"/>
                    <a:pt x="41297" y="8073"/>
                    <a:pt x="41063" y="8073"/>
                  </a:cubicBezTo>
                  <a:cubicBezTo>
                    <a:pt x="40997" y="8073"/>
                    <a:pt x="40896" y="8039"/>
                    <a:pt x="40796" y="8039"/>
                  </a:cubicBezTo>
                  <a:cubicBezTo>
                    <a:pt x="40463" y="7939"/>
                    <a:pt x="40063" y="7906"/>
                    <a:pt x="39729" y="7806"/>
                  </a:cubicBezTo>
                  <a:cubicBezTo>
                    <a:pt x="39729" y="8139"/>
                    <a:pt x="39729" y="8439"/>
                    <a:pt x="39729" y="8706"/>
                  </a:cubicBezTo>
                  <a:cubicBezTo>
                    <a:pt x="39729" y="8973"/>
                    <a:pt x="39662" y="9073"/>
                    <a:pt x="39529" y="9073"/>
                  </a:cubicBezTo>
                  <a:cubicBezTo>
                    <a:pt x="39462" y="9073"/>
                    <a:pt x="39395" y="9040"/>
                    <a:pt x="39295" y="8973"/>
                  </a:cubicBezTo>
                  <a:cubicBezTo>
                    <a:pt x="38995" y="8873"/>
                    <a:pt x="38728" y="8706"/>
                    <a:pt x="38395" y="8606"/>
                  </a:cubicBezTo>
                  <a:lnTo>
                    <a:pt x="38395" y="8606"/>
                  </a:lnTo>
                  <a:cubicBezTo>
                    <a:pt x="38428" y="8773"/>
                    <a:pt x="38428" y="8873"/>
                    <a:pt x="38461" y="8973"/>
                  </a:cubicBezTo>
                  <a:cubicBezTo>
                    <a:pt x="38461" y="9073"/>
                    <a:pt x="38495" y="9173"/>
                    <a:pt x="38528" y="9273"/>
                  </a:cubicBezTo>
                  <a:cubicBezTo>
                    <a:pt x="38561" y="9540"/>
                    <a:pt x="38495" y="9674"/>
                    <a:pt x="38295" y="9674"/>
                  </a:cubicBezTo>
                  <a:cubicBezTo>
                    <a:pt x="38228" y="9674"/>
                    <a:pt x="38195" y="9674"/>
                    <a:pt x="38128" y="9640"/>
                  </a:cubicBezTo>
                  <a:cubicBezTo>
                    <a:pt x="37961" y="9607"/>
                    <a:pt x="37794" y="9574"/>
                    <a:pt x="37627" y="9507"/>
                  </a:cubicBezTo>
                  <a:cubicBezTo>
                    <a:pt x="37361" y="9440"/>
                    <a:pt x="37060" y="9340"/>
                    <a:pt x="36727" y="9240"/>
                  </a:cubicBezTo>
                  <a:cubicBezTo>
                    <a:pt x="36693" y="9574"/>
                    <a:pt x="36660" y="9807"/>
                    <a:pt x="36660" y="10074"/>
                  </a:cubicBezTo>
                  <a:cubicBezTo>
                    <a:pt x="36593" y="10541"/>
                    <a:pt x="36527" y="10741"/>
                    <a:pt x="36293" y="10741"/>
                  </a:cubicBezTo>
                  <a:cubicBezTo>
                    <a:pt x="36193" y="10741"/>
                    <a:pt x="36026" y="10708"/>
                    <a:pt x="35793" y="10608"/>
                  </a:cubicBezTo>
                  <a:lnTo>
                    <a:pt x="35693" y="10608"/>
                  </a:lnTo>
                  <a:lnTo>
                    <a:pt x="36593" y="11375"/>
                  </a:lnTo>
                  <a:lnTo>
                    <a:pt x="37261" y="9740"/>
                  </a:lnTo>
                  <a:lnTo>
                    <a:pt x="38728" y="10808"/>
                  </a:lnTo>
                  <a:lnTo>
                    <a:pt x="39495" y="9307"/>
                  </a:lnTo>
                  <a:lnTo>
                    <a:pt x="40997" y="10441"/>
                  </a:lnTo>
                  <a:lnTo>
                    <a:pt x="41597" y="9007"/>
                  </a:lnTo>
                  <a:lnTo>
                    <a:pt x="43832" y="10408"/>
                  </a:lnTo>
                  <a:cubicBezTo>
                    <a:pt x="44266" y="10441"/>
                    <a:pt x="44733" y="10474"/>
                    <a:pt x="45166" y="10574"/>
                  </a:cubicBezTo>
                  <a:cubicBezTo>
                    <a:pt x="46200" y="11809"/>
                    <a:pt x="47068" y="13176"/>
                    <a:pt x="47668" y="14644"/>
                  </a:cubicBezTo>
                  <a:cubicBezTo>
                    <a:pt x="42898" y="19614"/>
                    <a:pt x="38428" y="24618"/>
                    <a:pt x="31423" y="25919"/>
                  </a:cubicBezTo>
                  <a:cubicBezTo>
                    <a:pt x="30723" y="27153"/>
                    <a:pt x="29989" y="28120"/>
                    <a:pt x="29989" y="28120"/>
                  </a:cubicBezTo>
                  <a:cubicBezTo>
                    <a:pt x="29989" y="28120"/>
                    <a:pt x="25219" y="27486"/>
                    <a:pt x="27120" y="26252"/>
                  </a:cubicBezTo>
                  <a:cubicBezTo>
                    <a:pt x="24785" y="26186"/>
                    <a:pt x="22517" y="25819"/>
                    <a:pt x="20415" y="25185"/>
                  </a:cubicBezTo>
                  <a:cubicBezTo>
                    <a:pt x="20248" y="26085"/>
                    <a:pt x="20148" y="26653"/>
                    <a:pt x="20148" y="26653"/>
                  </a:cubicBezTo>
                  <a:cubicBezTo>
                    <a:pt x="20148" y="26653"/>
                    <a:pt x="11776" y="23717"/>
                    <a:pt x="8307" y="18046"/>
                  </a:cubicBezTo>
                  <a:cubicBezTo>
                    <a:pt x="8273" y="17980"/>
                    <a:pt x="8240" y="17946"/>
                    <a:pt x="8206" y="17880"/>
                  </a:cubicBezTo>
                  <a:cubicBezTo>
                    <a:pt x="5671" y="18814"/>
                    <a:pt x="2336" y="19247"/>
                    <a:pt x="868" y="19381"/>
                  </a:cubicBezTo>
                  <a:lnTo>
                    <a:pt x="835" y="19381"/>
                  </a:lnTo>
                  <a:cubicBezTo>
                    <a:pt x="534" y="19381"/>
                    <a:pt x="334" y="19080"/>
                    <a:pt x="501" y="18814"/>
                  </a:cubicBezTo>
                  <a:lnTo>
                    <a:pt x="4037" y="12309"/>
                  </a:lnTo>
                  <a:lnTo>
                    <a:pt x="3436" y="4503"/>
                  </a:lnTo>
                  <a:cubicBezTo>
                    <a:pt x="3403" y="4270"/>
                    <a:pt x="3603" y="4070"/>
                    <a:pt x="3837" y="4070"/>
                  </a:cubicBezTo>
                  <a:cubicBezTo>
                    <a:pt x="3903" y="4070"/>
                    <a:pt x="3970" y="4103"/>
                    <a:pt x="4037" y="4136"/>
                  </a:cubicBezTo>
                  <a:cubicBezTo>
                    <a:pt x="7072" y="5938"/>
                    <a:pt x="9174" y="8840"/>
                    <a:pt x="10308" y="10674"/>
                  </a:cubicBezTo>
                  <a:cubicBezTo>
                    <a:pt x="10508" y="10408"/>
                    <a:pt x="10742" y="10141"/>
                    <a:pt x="10975" y="9907"/>
                  </a:cubicBezTo>
                  <a:cubicBezTo>
                    <a:pt x="9808" y="9107"/>
                    <a:pt x="9274" y="8439"/>
                    <a:pt x="10175" y="8139"/>
                  </a:cubicBezTo>
                  <a:cubicBezTo>
                    <a:pt x="12576" y="7272"/>
                    <a:pt x="13677" y="2902"/>
                    <a:pt x="14044" y="934"/>
                  </a:cubicBezTo>
                  <a:cubicBezTo>
                    <a:pt x="14111" y="667"/>
                    <a:pt x="14378" y="434"/>
                    <a:pt x="14578" y="434"/>
                  </a:cubicBezTo>
                  <a:close/>
                  <a:moveTo>
                    <a:pt x="14578" y="0"/>
                  </a:moveTo>
                  <a:cubicBezTo>
                    <a:pt x="14144" y="0"/>
                    <a:pt x="13710" y="400"/>
                    <a:pt x="13644" y="867"/>
                  </a:cubicBezTo>
                  <a:cubicBezTo>
                    <a:pt x="13310" y="2669"/>
                    <a:pt x="12276" y="6938"/>
                    <a:pt x="10041" y="7739"/>
                  </a:cubicBezTo>
                  <a:cubicBezTo>
                    <a:pt x="9507" y="7906"/>
                    <a:pt x="9341" y="8239"/>
                    <a:pt x="9307" y="8473"/>
                  </a:cubicBezTo>
                  <a:cubicBezTo>
                    <a:pt x="8073" y="6805"/>
                    <a:pt x="6372" y="5037"/>
                    <a:pt x="4237" y="3769"/>
                  </a:cubicBezTo>
                  <a:cubicBezTo>
                    <a:pt x="4104" y="3703"/>
                    <a:pt x="3970" y="3669"/>
                    <a:pt x="3837" y="3669"/>
                  </a:cubicBezTo>
                  <a:cubicBezTo>
                    <a:pt x="3603" y="3669"/>
                    <a:pt x="3370" y="3769"/>
                    <a:pt x="3236" y="3936"/>
                  </a:cubicBezTo>
                  <a:cubicBezTo>
                    <a:pt x="3069" y="4103"/>
                    <a:pt x="3003" y="4303"/>
                    <a:pt x="3003" y="4537"/>
                  </a:cubicBezTo>
                  <a:lnTo>
                    <a:pt x="3603" y="12209"/>
                  </a:lnTo>
                  <a:lnTo>
                    <a:pt x="134" y="18613"/>
                  </a:lnTo>
                  <a:cubicBezTo>
                    <a:pt x="1" y="18847"/>
                    <a:pt x="1" y="19147"/>
                    <a:pt x="134" y="19414"/>
                  </a:cubicBezTo>
                  <a:cubicBezTo>
                    <a:pt x="301" y="19648"/>
                    <a:pt x="534" y="19814"/>
                    <a:pt x="835" y="19814"/>
                  </a:cubicBezTo>
                  <a:cubicBezTo>
                    <a:pt x="868" y="19814"/>
                    <a:pt x="901" y="19814"/>
                    <a:pt x="935" y="19781"/>
                  </a:cubicBezTo>
                  <a:cubicBezTo>
                    <a:pt x="2236" y="19648"/>
                    <a:pt x="5471" y="19247"/>
                    <a:pt x="8006" y="18380"/>
                  </a:cubicBezTo>
                  <a:cubicBezTo>
                    <a:pt x="9874" y="21315"/>
                    <a:pt x="13010" y="23517"/>
                    <a:pt x="15312" y="24818"/>
                  </a:cubicBezTo>
                  <a:cubicBezTo>
                    <a:pt x="17847" y="26252"/>
                    <a:pt x="19915" y="26986"/>
                    <a:pt x="19982" y="27019"/>
                  </a:cubicBezTo>
                  <a:lnTo>
                    <a:pt x="20449" y="27186"/>
                  </a:lnTo>
                  <a:lnTo>
                    <a:pt x="20549" y="26719"/>
                  </a:lnTo>
                  <a:cubicBezTo>
                    <a:pt x="20549" y="26719"/>
                    <a:pt x="20615" y="26319"/>
                    <a:pt x="20749" y="25719"/>
                  </a:cubicBezTo>
                  <a:cubicBezTo>
                    <a:pt x="22517" y="26219"/>
                    <a:pt x="24385" y="26519"/>
                    <a:pt x="26286" y="26653"/>
                  </a:cubicBezTo>
                  <a:cubicBezTo>
                    <a:pt x="26253" y="26753"/>
                    <a:pt x="26253" y="26886"/>
                    <a:pt x="26286" y="26986"/>
                  </a:cubicBezTo>
                  <a:cubicBezTo>
                    <a:pt x="26486" y="27920"/>
                    <a:pt x="28654" y="28354"/>
                    <a:pt x="29922" y="28554"/>
                  </a:cubicBezTo>
                  <a:lnTo>
                    <a:pt x="30155" y="28587"/>
                  </a:lnTo>
                  <a:lnTo>
                    <a:pt x="30322" y="28387"/>
                  </a:lnTo>
                  <a:cubicBezTo>
                    <a:pt x="30356" y="28354"/>
                    <a:pt x="30989" y="27453"/>
                    <a:pt x="31690" y="26319"/>
                  </a:cubicBezTo>
                  <a:cubicBezTo>
                    <a:pt x="38361" y="24985"/>
                    <a:pt x="42698" y="20448"/>
                    <a:pt x="47268" y="15645"/>
                  </a:cubicBezTo>
                  <a:lnTo>
                    <a:pt x="47968" y="14911"/>
                  </a:lnTo>
                  <a:lnTo>
                    <a:pt x="48168" y="14711"/>
                  </a:lnTo>
                  <a:lnTo>
                    <a:pt x="48068" y="14477"/>
                  </a:lnTo>
                  <a:cubicBezTo>
                    <a:pt x="47434" y="13009"/>
                    <a:pt x="46567" y="11608"/>
                    <a:pt x="45500" y="10307"/>
                  </a:cubicBezTo>
                  <a:lnTo>
                    <a:pt x="45400" y="10207"/>
                  </a:lnTo>
                  <a:lnTo>
                    <a:pt x="45266" y="10174"/>
                  </a:lnTo>
                  <a:cubicBezTo>
                    <a:pt x="44833" y="10074"/>
                    <a:pt x="44432" y="10041"/>
                    <a:pt x="43965" y="9974"/>
                  </a:cubicBezTo>
                  <a:lnTo>
                    <a:pt x="41830" y="8640"/>
                  </a:lnTo>
                  <a:lnTo>
                    <a:pt x="41397" y="8406"/>
                  </a:lnTo>
                  <a:cubicBezTo>
                    <a:pt x="41497" y="8339"/>
                    <a:pt x="41564" y="8306"/>
                    <a:pt x="41597" y="8239"/>
                  </a:cubicBezTo>
                  <a:cubicBezTo>
                    <a:pt x="41764" y="8006"/>
                    <a:pt x="41697" y="7706"/>
                    <a:pt x="41597" y="7439"/>
                  </a:cubicBezTo>
                  <a:cubicBezTo>
                    <a:pt x="41597" y="7372"/>
                    <a:pt x="41564" y="7339"/>
                    <a:pt x="41564" y="7305"/>
                  </a:cubicBezTo>
                  <a:lnTo>
                    <a:pt x="42197" y="7172"/>
                  </a:lnTo>
                  <a:lnTo>
                    <a:pt x="41397" y="6605"/>
                  </a:lnTo>
                  <a:cubicBezTo>
                    <a:pt x="37561" y="4003"/>
                    <a:pt x="32724" y="2569"/>
                    <a:pt x="27787" y="2569"/>
                  </a:cubicBezTo>
                  <a:cubicBezTo>
                    <a:pt x="24618" y="2569"/>
                    <a:pt x="21549" y="3136"/>
                    <a:pt x="18714" y="4236"/>
                  </a:cubicBezTo>
                  <a:cubicBezTo>
                    <a:pt x="17680" y="2835"/>
                    <a:pt x="16446" y="1468"/>
                    <a:pt x="15045" y="200"/>
                  </a:cubicBezTo>
                  <a:cubicBezTo>
                    <a:pt x="14945" y="67"/>
                    <a:pt x="14778" y="0"/>
                    <a:pt x="1457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2"/>
            <p:cNvSpPr/>
            <p:nvPr/>
          </p:nvSpPr>
          <p:spPr>
            <a:xfrm>
              <a:off x="2336850" y="4285175"/>
              <a:ext cx="251025" cy="107600"/>
            </a:xfrm>
            <a:custGeom>
              <a:avLst/>
              <a:gdLst/>
              <a:ahLst/>
              <a:cxnLst/>
              <a:rect l="l" t="t" r="r" b="b"/>
              <a:pathLst>
                <a:path w="10041" h="4304" extrusionOk="0">
                  <a:moveTo>
                    <a:pt x="6805" y="1"/>
                  </a:moveTo>
                  <a:lnTo>
                    <a:pt x="6205" y="1435"/>
                  </a:lnTo>
                  <a:lnTo>
                    <a:pt x="4703" y="301"/>
                  </a:lnTo>
                  <a:lnTo>
                    <a:pt x="3936" y="1802"/>
                  </a:lnTo>
                  <a:lnTo>
                    <a:pt x="2469" y="734"/>
                  </a:lnTo>
                  <a:lnTo>
                    <a:pt x="1801" y="2369"/>
                  </a:lnTo>
                  <a:lnTo>
                    <a:pt x="634" y="1368"/>
                  </a:lnTo>
                  <a:lnTo>
                    <a:pt x="0" y="2969"/>
                  </a:lnTo>
                  <a:lnTo>
                    <a:pt x="934" y="4304"/>
                  </a:lnTo>
                  <a:lnTo>
                    <a:pt x="10041" y="2002"/>
                  </a:lnTo>
                  <a:lnTo>
                    <a:pt x="6805" y="1"/>
                  </a:ln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2"/>
            <p:cNvSpPr/>
            <p:nvPr/>
          </p:nvSpPr>
          <p:spPr>
            <a:xfrm>
              <a:off x="1475575" y="4162025"/>
              <a:ext cx="315075" cy="382575"/>
            </a:xfrm>
            <a:custGeom>
              <a:avLst/>
              <a:gdLst/>
              <a:ahLst/>
              <a:cxnLst/>
              <a:rect l="l" t="t" r="r" b="b"/>
              <a:pathLst>
                <a:path w="12603" h="15303" extrusionOk="0">
                  <a:moveTo>
                    <a:pt x="3488" y="1"/>
                  </a:moveTo>
                  <a:cubicBezTo>
                    <a:pt x="3261" y="1"/>
                    <a:pt x="3070" y="192"/>
                    <a:pt x="3095" y="423"/>
                  </a:cubicBezTo>
                  <a:lnTo>
                    <a:pt x="3696" y="8229"/>
                  </a:lnTo>
                  <a:lnTo>
                    <a:pt x="160" y="14734"/>
                  </a:lnTo>
                  <a:cubicBezTo>
                    <a:pt x="1" y="14988"/>
                    <a:pt x="206" y="15303"/>
                    <a:pt x="485" y="15303"/>
                  </a:cubicBezTo>
                  <a:cubicBezTo>
                    <a:pt x="499" y="15303"/>
                    <a:pt x="513" y="15302"/>
                    <a:pt x="527" y="15301"/>
                  </a:cubicBezTo>
                  <a:cubicBezTo>
                    <a:pt x="2728" y="15067"/>
                    <a:pt x="9233" y="14233"/>
                    <a:pt x="10734" y="11965"/>
                  </a:cubicBezTo>
                  <a:cubicBezTo>
                    <a:pt x="12602" y="9263"/>
                    <a:pt x="10868" y="8262"/>
                    <a:pt x="10868" y="8262"/>
                  </a:cubicBezTo>
                  <a:cubicBezTo>
                    <a:pt x="10868" y="8262"/>
                    <a:pt x="8366" y="2825"/>
                    <a:pt x="3696" y="56"/>
                  </a:cubicBezTo>
                  <a:cubicBezTo>
                    <a:pt x="3627" y="18"/>
                    <a:pt x="3556" y="1"/>
                    <a:pt x="3488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2"/>
            <p:cNvSpPr/>
            <p:nvPr/>
          </p:nvSpPr>
          <p:spPr>
            <a:xfrm>
              <a:off x="1666350" y="4408425"/>
              <a:ext cx="373375" cy="317925"/>
            </a:xfrm>
            <a:custGeom>
              <a:avLst/>
              <a:gdLst/>
              <a:ahLst/>
              <a:cxnLst/>
              <a:rect l="l" t="t" r="r" b="b"/>
              <a:pathLst>
                <a:path w="14935" h="12717" extrusionOk="0">
                  <a:moveTo>
                    <a:pt x="12163" y="1"/>
                  </a:moveTo>
                  <a:cubicBezTo>
                    <a:pt x="11963" y="1"/>
                    <a:pt x="11735" y="67"/>
                    <a:pt x="11476" y="208"/>
                  </a:cubicBezTo>
                  <a:cubicBezTo>
                    <a:pt x="8540" y="1775"/>
                    <a:pt x="3337" y="2543"/>
                    <a:pt x="968" y="2809"/>
                  </a:cubicBezTo>
                  <a:cubicBezTo>
                    <a:pt x="335" y="2876"/>
                    <a:pt x="1" y="3577"/>
                    <a:pt x="335" y="4110"/>
                  </a:cubicBezTo>
                  <a:cubicBezTo>
                    <a:pt x="3804" y="9781"/>
                    <a:pt x="12176" y="12717"/>
                    <a:pt x="12176" y="12717"/>
                  </a:cubicBezTo>
                  <a:cubicBezTo>
                    <a:pt x="12176" y="12717"/>
                    <a:pt x="14934" y="1"/>
                    <a:pt x="12163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2"/>
            <p:cNvSpPr/>
            <p:nvPr/>
          </p:nvSpPr>
          <p:spPr>
            <a:xfrm>
              <a:off x="2275975" y="4224850"/>
              <a:ext cx="224225" cy="156075"/>
            </a:xfrm>
            <a:custGeom>
              <a:avLst/>
              <a:gdLst/>
              <a:ahLst/>
              <a:cxnLst/>
              <a:rect l="l" t="t" r="r" b="b"/>
              <a:pathLst>
                <a:path w="8969" h="6243" extrusionOk="0">
                  <a:moveTo>
                    <a:pt x="7974" y="0"/>
                  </a:moveTo>
                  <a:cubicBezTo>
                    <a:pt x="7883" y="0"/>
                    <a:pt x="7799" y="15"/>
                    <a:pt x="7739" y="45"/>
                  </a:cubicBezTo>
                  <a:cubicBezTo>
                    <a:pt x="6671" y="679"/>
                    <a:pt x="5804" y="1013"/>
                    <a:pt x="4703" y="1480"/>
                  </a:cubicBezTo>
                  <a:cubicBezTo>
                    <a:pt x="3769" y="1880"/>
                    <a:pt x="2935" y="2380"/>
                    <a:pt x="2135" y="2914"/>
                  </a:cubicBezTo>
                  <a:cubicBezTo>
                    <a:pt x="1935" y="3047"/>
                    <a:pt x="1801" y="3147"/>
                    <a:pt x="1601" y="3247"/>
                  </a:cubicBezTo>
                  <a:cubicBezTo>
                    <a:pt x="967" y="3681"/>
                    <a:pt x="467" y="4215"/>
                    <a:pt x="0" y="4782"/>
                  </a:cubicBezTo>
                  <a:lnTo>
                    <a:pt x="334" y="6216"/>
                  </a:lnTo>
                  <a:cubicBezTo>
                    <a:pt x="389" y="6227"/>
                    <a:pt x="511" y="6242"/>
                    <a:pt x="649" y="6242"/>
                  </a:cubicBezTo>
                  <a:cubicBezTo>
                    <a:pt x="923" y="6242"/>
                    <a:pt x="1256" y="6183"/>
                    <a:pt x="1234" y="5916"/>
                  </a:cubicBezTo>
                  <a:cubicBezTo>
                    <a:pt x="1201" y="5683"/>
                    <a:pt x="1168" y="5449"/>
                    <a:pt x="1134" y="5216"/>
                  </a:cubicBezTo>
                  <a:cubicBezTo>
                    <a:pt x="1134" y="5082"/>
                    <a:pt x="1101" y="4982"/>
                    <a:pt x="1134" y="4782"/>
                  </a:cubicBezTo>
                  <a:cubicBezTo>
                    <a:pt x="1401" y="4882"/>
                    <a:pt x="1668" y="4982"/>
                    <a:pt x="1935" y="5082"/>
                  </a:cubicBezTo>
                  <a:cubicBezTo>
                    <a:pt x="2092" y="5135"/>
                    <a:pt x="2207" y="5164"/>
                    <a:pt x="2290" y="5164"/>
                  </a:cubicBezTo>
                  <a:cubicBezTo>
                    <a:pt x="2470" y="5164"/>
                    <a:pt x="2502" y="5025"/>
                    <a:pt x="2502" y="4682"/>
                  </a:cubicBezTo>
                  <a:cubicBezTo>
                    <a:pt x="2502" y="4515"/>
                    <a:pt x="2468" y="4382"/>
                    <a:pt x="2468" y="4215"/>
                  </a:cubicBezTo>
                  <a:cubicBezTo>
                    <a:pt x="2468" y="4081"/>
                    <a:pt x="2435" y="3915"/>
                    <a:pt x="2502" y="3748"/>
                  </a:cubicBezTo>
                  <a:cubicBezTo>
                    <a:pt x="2835" y="3815"/>
                    <a:pt x="3136" y="3948"/>
                    <a:pt x="3436" y="4015"/>
                  </a:cubicBezTo>
                  <a:cubicBezTo>
                    <a:pt x="3666" y="4091"/>
                    <a:pt x="3828" y="4136"/>
                    <a:pt x="3945" y="4136"/>
                  </a:cubicBezTo>
                  <a:cubicBezTo>
                    <a:pt x="4184" y="4136"/>
                    <a:pt x="4236" y="3951"/>
                    <a:pt x="4303" y="3481"/>
                  </a:cubicBezTo>
                  <a:cubicBezTo>
                    <a:pt x="4303" y="3214"/>
                    <a:pt x="4336" y="2981"/>
                    <a:pt x="4370" y="2647"/>
                  </a:cubicBezTo>
                  <a:cubicBezTo>
                    <a:pt x="4703" y="2747"/>
                    <a:pt x="5004" y="2847"/>
                    <a:pt x="5270" y="2914"/>
                  </a:cubicBezTo>
                  <a:cubicBezTo>
                    <a:pt x="5437" y="2981"/>
                    <a:pt x="5604" y="3014"/>
                    <a:pt x="5771" y="3047"/>
                  </a:cubicBezTo>
                  <a:cubicBezTo>
                    <a:pt x="5836" y="3069"/>
                    <a:pt x="5894" y="3080"/>
                    <a:pt x="5943" y="3080"/>
                  </a:cubicBezTo>
                  <a:cubicBezTo>
                    <a:pt x="6121" y="3080"/>
                    <a:pt x="6197" y="2941"/>
                    <a:pt x="6171" y="2680"/>
                  </a:cubicBezTo>
                  <a:cubicBezTo>
                    <a:pt x="6138" y="2580"/>
                    <a:pt x="6104" y="2480"/>
                    <a:pt x="6104" y="2380"/>
                  </a:cubicBezTo>
                  <a:cubicBezTo>
                    <a:pt x="6071" y="2280"/>
                    <a:pt x="6071" y="2180"/>
                    <a:pt x="6038" y="2013"/>
                  </a:cubicBezTo>
                  <a:lnTo>
                    <a:pt x="6038" y="2013"/>
                  </a:lnTo>
                  <a:cubicBezTo>
                    <a:pt x="6371" y="2113"/>
                    <a:pt x="6638" y="2247"/>
                    <a:pt x="6905" y="2380"/>
                  </a:cubicBezTo>
                  <a:cubicBezTo>
                    <a:pt x="7019" y="2437"/>
                    <a:pt x="7105" y="2467"/>
                    <a:pt x="7171" y="2467"/>
                  </a:cubicBezTo>
                  <a:cubicBezTo>
                    <a:pt x="7299" y="2467"/>
                    <a:pt x="7350" y="2355"/>
                    <a:pt x="7372" y="2113"/>
                  </a:cubicBezTo>
                  <a:cubicBezTo>
                    <a:pt x="7372" y="1846"/>
                    <a:pt x="7372" y="1546"/>
                    <a:pt x="7372" y="1213"/>
                  </a:cubicBezTo>
                  <a:cubicBezTo>
                    <a:pt x="7706" y="1313"/>
                    <a:pt x="8106" y="1346"/>
                    <a:pt x="8439" y="1446"/>
                  </a:cubicBezTo>
                  <a:cubicBezTo>
                    <a:pt x="8544" y="1469"/>
                    <a:pt x="8631" y="1481"/>
                    <a:pt x="8700" y="1481"/>
                  </a:cubicBezTo>
                  <a:cubicBezTo>
                    <a:pt x="8938" y="1481"/>
                    <a:pt x="8969" y="1334"/>
                    <a:pt x="8840" y="946"/>
                  </a:cubicBezTo>
                  <a:cubicBezTo>
                    <a:pt x="8773" y="679"/>
                    <a:pt x="8640" y="512"/>
                    <a:pt x="8506" y="245"/>
                  </a:cubicBezTo>
                  <a:cubicBezTo>
                    <a:pt x="8436" y="82"/>
                    <a:pt x="8186" y="0"/>
                    <a:pt x="7974" y="0"/>
                  </a:cubicBez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2"/>
            <p:cNvSpPr/>
            <p:nvPr/>
          </p:nvSpPr>
          <p:spPr>
            <a:xfrm>
              <a:off x="1642175" y="4070800"/>
              <a:ext cx="398650" cy="365350"/>
            </a:xfrm>
            <a:custGeom>
              <a:avLst/>
              <a:gdLst/>
              <a:ahLst/>
              <a:cxnLst/>
              <a:rect l="l" t="t" r="r" b="b"/>
              <a:pathLst>
                <a:path w="15946" h="14614" extrusionOk="0">
                  <a:moveTo>
                    <a:pt x="7581" y="1"/>
                  </a:moveTo>
                  <a:cubicBezTo>
                    <a:pt x="7355" y="1"/>
                    <a:pt x="7090" y="223"/>
                    <a:pt x="7039" y="503"/>
                  </a:cubicBezTo>
                  <a:cubicBezTo>
                    <a:pt x="6672" y="2471"/>
                    <a:pt x="5571" y="6841"/>
                    <a:pt x="3170" y="7675"/>
                  </a:cubicBezTo>
                  <a:cubicBezTo>
                    <a:pt x="1" y="8776"/>
                    <a:pt x="14811" y="14613"/>
                    <a:pt x="14811" y="14613"/>
                  </a:cubicBezTo>
                  <a:cubicBezTo>
                    <a:pt x="14811" y="14613"/>
                    <a:pt x="15945" y="7541"/>
                    <a:pt x="7773" y="69"/>
                  </a:cubicBezTo>
                  <a:cubicBezTo>
                    <a:pt x="7718" y="22"/>
                    <a:pt x="7651" y="1"/>
                    <a:pt x="7581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2"/>
            <p:cNvSpPr/>
            <p:nvPr/>
          </p:nvSpPr>
          <p:spPr>
            <a:xfrm>
              <a:off x="1664700" y="4135075"/>
              <a:ext cx="994050" cy="581275"/>
            </a:xfrm>
            <a:custGeom>
              <a:avLst/>
              <a:gdLst/>
              <a:ahLst/>
              <a:cxnLst/>
              <a:rect l="l" t="t" r="r" b="b"/>
              <a:pathLst>
                <a:path w="39762" h="23251" extrusionOk="0">
                  <a:moveTo>
                    <a:pt x="19881" y="0"/>
                  </a:moveTo>
                  <a:cubicBezTo>
                    <a:pt x="10708" y="0"/>
                    <a:pt x="2869" y="4837"/>
                    <a:pt x="0" y="11642"/>
                  </a:cubicBezTo>
                  <a:cubicBezTo>
                    <a:pt x="2869" y="18413"/>
                    <a:pt x="10708" y="23250"/>
                    <a:pt x="19881" y="23250"/>
                  </a:cubicBezTo>
                  <a:cubicBezTo>
                    <a:pt x="29054" y="23250"/>
                    <a:pt x="34225" y="17446"/>
                    <a:pt x="39762" y="11642"/>
                  </a:cubicBezTo>
                  <a:cubicBezTo>
                    <a:pt x="39162" y="10174"/>
                    <a:pt x="38294" y="8807"/>
                    <a:pt x="37260" y="7572"/>
                  </a:cubicBezTo>
                  <a:cubicBezTo>
                    <a:pt x="36462" y="7416"/>
                    <a:pt x="35642" y="7349"/>
                    <a:pt x="34825" y="7349"/>
                  </a:cubicBezTo>
                  <a:cubicBezTo>
                    <a:pt x="30072" y="7349"/>
                    <a:pt x="25385" y="9607"/>
                    <a:pt x="25385" y="9607"/>
                  </a:cubicBezTo>
                  <a:cubicBezTo>
                    <a:pt x="26186" y="5904"/>
                    <a:pt x="30856" y="4437"/>
                    <a:pt x="33257" y="3936"/>
                  </a:cubicBezTo>
                  <a:cubicBezTo>
                    <a:pt x="29621" y="1468"/>
                    <a:pt x="24951" y="0"/>
                    <a:pt x="19881" y="0"/>
                  </a:cubicBezTo>
                  <a:close/>
                </a:path>
              </a:pathLst>
            </a:custGeom>
            <a:solidFill>
              <a:srgbClr val="11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2"/>
            <p:cNvSpPr/>
            <p:nvPr/>
          </p:nvSpPr>
          <p:spPr>
            <a:xfrm>
              <a:off x="2044975" y="4249500"/>
              <a:ext cx="118425" cy="179200"/>
            </a:xfrm>
            <a:custGeom>
              <a:avLst/>
              <a:gdLst/>
              <a:ahLst/>
              <a:cxnLst/>
              <a:rect l="l" t="t" r="r" b="b"/>
              <a:pathLst>
                <a:path w="4737" h="7168" extrusionOk="0">
                  <a:moveTo>
                    <a:pt x="1623" y="0"/>
                  </a:moveTo>
                  <a:cubicBezTo>
                    <a:pt x="1401" y="0"/>
                    <a:pt x="1189" y="174"/>
                    <a:pt x="1134" y="393"/>
                  </a:cubicBezTo>
                  <a:cubicBezTo>
                    <a:pt x="0" y="4830"/>
                    <a:pt x="3836" y="7065"/>
                    <a:pt x="3870" y="7098"/>
                  </a:cubicBezTo>
                  <a:cubicBezTo>
                    <a:pt x="3952" y="7140"/>
                    <a:pt x="4047" y="7168"/>
                    <a:pt x="4139" y="7168"/>
                  </a:cubicBezTo>
                  <a:cubicBezTo>
                    <a:pt x="4196" y="7168"/>
                    <a:pt x="4252" y="7157"/>
                    <a:pt x="4303" y="7132"/>
                  </a:cubicBezTo>
                  <a:cubicBezTo>
                    <a:pt x="4437" y="7098"/>
                    <a:pt x="4537" y="7032"/>
                    <a:pt x="4603" y="6898"/>
                  </a:cubicBezTo>
                  <a:cubicBezTo>
                    <a:pt x="4737" y="6631"/>
                    <a:pt x="4637" y="6298"/>
                    <a:pt x="4403" y="6164"/>
                  </a:cubicBezTo>
                  <a:cubicBezTo>
                    <a:pt x="4370" y="6164"/>
                    <a:pt x="1234" y="4330"/>
                    <a:pt x="2168" y="660"/>
                  </a:cubicBezTo>
                  <a:cubicBezTo>
                    <a:pt x="2235" y="393"/>
                    <a:pt x="2068" y="93"/>
                    <a:pt x="1768" y="27"/>
                  </a:cubicBezTo>
                  <a:cubicBezTo>
                    <a:pt x="1720" y="9"/>
                    <a:pt x="1671" y="0"/>
                    <a:pt x="1623" y="0"/>
                  </a:cubicBez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2"/>
            <p:cNvSpPr/>
            <p:nvPr/>
          </p:nvSpPr>
          <p:spPr>
            <a:xfrm>
              <a:off x="2094175" y="4615775"/>
              <a:ext cx="193500" cy="147275"/>
            </a:xfrm>
            <a:custGeom>
              <a:avLst/>
              <a:gdLst/>
              <a:ahLst/>
              <a:cxnLst/>
              <a:rect l="l" t="t" r="r" b="b"/>
              <a:pathLst>
                <a:path w="7740" h="5891" extrusionOk="0">
                  <a:moveTo>
                    <a:pt x="7613" y="1"/>
                  </a:moveTo>
                  <a:cubicBezTo>
                    <a:pt x="7501" y="1"/>
                    <a:pt x="7330" y="81"/>
                    <a:pt x="7172" y="220"/>
                  </a:cubicBezTo>
                  <a:cubicBezTo>
                    <a:pt x="6105" y="1120"/>
                    <a:pt x="3736" y="3022"/>
                    <a:pt x="2135" y="3989"/>
                  </a:cubicBezTo>
                  <a:cubicBezTo>
                    <a:pt x="0" y="5223"/>
                    <a:pt x="4904" y="5890"/>
                    <a:pt x="4904" y="5890"/>
                  </a:cubicBezTo>
                  <a:cubicBezTo>
                    <a:pt x="4904" y="5890"/>
                    <a:pt x="7672" y="2221"/>
                    <a:pt x="7739" y="119"/>
                  </a:cubicBezTo>
                  <a:cubicBezTo>
                    <a:pt x="7739" y="38"/>
                    <a:pt x="7690" y="1"/>
                    <a:pt x="7613" y="1"/>
                  </a:cubicBezTo>
                  <a:close/>
                </a:path>
              </a:pathLst>
            </a:custGeom>
            <a:solidFill>
              <a:srgbClr val="0E7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2"/>
            <p:cNvSpPr/>
            <p:nvPr/>
          </p:nvSpPr>
          <p:spPr>
            <a:xfrm>
              <a:off x="2207575" y="4209425"/>
              <a:ext cx="67575" cy="59925"/>
            </a:xfrm>
            <a:custGeom>
              <a:avLst/>
              <a:gdLst/>
              <a:ahLst/>
              <a:cxnLst/>
              <a:rect l="l" t="t" r="r" b="b"/>
              <a:pathLst>
                <a:path w="2703" h="2397" extrusionOk="0">
                  <a:moveTo>
                    <a:pt x="1424" y="0"/>
                  </a:moveTo>
                  <a:cubicBezTo>
                    <a:pt x="844" y="0"/>
                    <a:pt x="251" y="346"/>
                    <a:pt x="67" y="896"/>
                  </a:cubicBezTo>
                  <a:cubicBezTo>
                    <a:pt x="1" y="1096"/>
                    <a:pt x="1" y="1296"/>
                    <a:pt x="67" y="1496"/>
                  </a:cubicBezTo>
                  <a:cubicBezTo>
                    <a:pt x="234" y="1996"/>
                    <a:pt x="868" y="2397"/>
                    <a:pt x="1402" y="2397"/>
                  </a:cubicBezTo>
                  <a:cubicBezTo>
                    <a:pt x="1902" y="2397"/>
                    <a:pt x="2369" y="1996"/>
                    <a:pt x="2536" y="1463"/>
                  </a:cubicBezTo>
                  <a:cubicBezTo>
                    <a:pt x="2703" y="929"/>
                    <a:pt x="2569" y="495"/>
                    <a:pt x="2169" y="229"/>
                  </a:cubicBezTo>
                  <a:cubicBezTo>
                    <a:pt x="1950" y="72"/>
                    <a:pt x="1688" y="0"/>
                    <a:pt x="1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2"/>
            <p:cNvSpPr/>
            <p:nvPr/>
          </p:nvSpPr>
          <p:spPr>
            <a:xfrm>
              <a:off x="2236775" y="4217625"/>
              <a:ext cx="44225" cy="45975"/>
            </a:xfrm>
            <a:custGeom>
              <a:avLst/>
              <a:gdLst/>
              <a:ahLst/>
              <a:cxnLst/>
              <a:rect l="l" t="t" r="r" b="b"/>
              <a:pathLst>
                <a:path w="1769" h="1839" extrusionOk="0">
                  <a:moveTo>
                    <a:pt x="868" y="1"/>
                  </a:moveTo>
                  <a:cubicBezTo>
                    <a:pt x="367" y="1"/>
                    <a:pt x="0" y="434"/>
                    <a:pt x="0" y="1035"/>
                  </a:cubicBezTo>
                  <a:cubicBezTo>
                    <a:pt x="34" y="1435"/>
                    <a:pt x="200" y="1702"/>
                    <a:pt x="534" y="1802"/>
                  </a:cubicBezTo>
                  <a:cubicBezTo>
                    <a:pt x="622" y="1826"/>
                    <a:pt x="705" y="1838"/>
                    <a:pt x="783" y="1838"/>
                  </a:cubicBezTo>
                  <a:cubicBezTo>
                    <a:pt x="1029" y="1838"/>
                    <a:pt x="1232" y="1714"/>
                    <a:pt x="1435" y="1435"/>
                  </a:cubicBezTo>
                  <a:cubicBezTo>
                    <a:pt x="1535" y="1335"/>
                    <a:pt x="1601" y="1168"/>
                    <a:pt x="1635" y="1001"/>
                  </a:cubicBezTo>
                  <a:cubicBezTo>
                    <a:pt x="1768" y="468"/>
                    <a:pt x="1435" y="1"/>
                    <a:pt x="868" y="1"/>
                  </a:cubicBezTo>
                  <a:close/>
                </a:path>
              </a:pathLst>
            </a:custGeom>
            <a:solidFill>
              <a:srgbClr val="2A3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5CCA5329-474D-B9C4-F2CA-7D27AFB97E3D}"/>
              </a:ext>
            </a:extLst>
          </p:cNvPr>
          <p:cNvSpPr txBox="1">
            <a:spLocks/>
          </p:cNvSpPr>
          <p:nvPr/>
        </p:nvSpPr>
        <p:spPr>
          <a:xfrm>
            <a:off x="2169583" y="37462"/>
            <a:ext cx="51617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>
                <a:latin typeface="Futura" panose="020B0602020204020303" pitchFamily="34" charset="-79"/>
                <a:cs typeface="Futura" panose="020B0602020204020303" pitchFamily="34" charset="-79"/>
              </a:rPr>
              <a:t>tremble </a:t>
            </a:r>
            <a:r>
              <a:rPr lang="en-US" sz="4800" dirty="0">
                <a:latin typeface="Futura" panose="020B0602020204020303" pitchFamily="34" charset="-79"/>
                <a:cs typeface="Futura" panose="020B0602020204020303" pitchFamily="34" charset="-79"/>
              </a:rPr>
              <a:t>(v)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F9023-863A-AB26-53F7-F5B931C0850E}"/>
              </a:ext>
            </a:extLst>
          </p:cNvPr>
          <p:cNvSpPr/>
          <p:nvPr/>
        </p:nvSpPr>
        <p:spPr>
          <a:xfrm>
            <a:off x="151308" y="2644434"/>
            <a:ext cx="337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rung </a:t>
            </a:r>
            <a:r>
              <a:rPr lang="en-US" sz="4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lắc</a:t>
            </a:r>
            <a:endParaRPr lang="en-US" sz="4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1915FE-44AC-167B-8196-040A86F79714}"/>
              </a:ext>
            </a:extLst>
          </p:cNvPr>
          <p:cNvSpPr/>
          <p:nvPr/>
        </p:nvSpPr>
        <p:spPr>
          <a:xfrm>
            <a:off x="846935" y="1565761"/>
            <a:ext cx="3065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trembl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BDA313-4571-CF3B-BBBD-2462D49A89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91" y="1491602"/>
            <a:ext cx="3891115" cy="2444107"/>
          </a:xfrm>
          <a:prstGeom prst="rect">
            <a:avLst/>
          </a:prstGeom>
        </p:spPr>
      </p:pic>
      <p:pic>
        <p:nvPicPr>
          <p:cNvPr id="9" name="tremble__gb_1">
            <a:hlinkClick r:id="" action="ppaction://media"/>
            <a:extLst>
              <a:ext uri="{FF2B5EF4-FFF2-40B4-BE49-F238E27FC236}">
                <a16:creationId xmlns:a16="http://schemas.microsoft.com/office/drawing/2014/main" id="{EF152FAB-6765-8DCC-83A3-01B4458CCF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535" y="1676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48"/>
          <p:cNvSpPr txBox="1">
            <a:spLocks noGrp="1"/>
          </p:cNvSpPr>
          <p:nvPr>
            <p:ph type="title"/>
          </p:nvPr>
        </p:nvSpPr>
        <p:spPr>
          <a:xfrm>
            <a:off x="720000" y="53982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</a:t>
            </a:r>
            <a:endParaRPr dirty="0">
              <a:solidFill>
                <a:schemeClr val="dk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E465C4-AB7C-B406-8218-F4343139C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12096"/>
              </p:ext>
            </p:extLst>
          </p:nvPr>
        </p:nvGraphicFramePr>
        <p:xfrm>
          <a:off x="938073" y="1424615"/>
          <a:ext cx="7485927" cy="2409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2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9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1. </a:t>
                      </a: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ash (n)</a:t>
                      </a:r>
                      <a:endParaRPr lang="en-US" sz="2800" dirty="0">
                        <a:effectLst/>
                        <a:latin typeface="Futura Medium" panose="020B0602020204020303" pitchFamily="34" charset="-79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/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æʃ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/</a:t>
                      </a:r>
                      <a:endParaRPr lang="en-US" sz="2800" dirty="0">
                        <a:effectLst/>
                        <a:latin typeface="Futura Medium" panose="020B0602020204020303" pitchFamily="34" charset="-79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tro</a:t>
                      </a:r>
                      <a:endParaRPr lang="en-US" sz="2800" dirty="0">
                        <a:effectLst/>
                        <a:latin typeface="Futura Medium" panose="020B0602020204020303" pitchFamily="34" charset="-79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2.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tsunami (n)</a:t>
                      </a:r>
                      <a:endParaRPr lang="en-US" sz="2800" dirty="0">
                        <a:effectLst/>
                        <a:latin typeface="Futura Medium" panose="020B0602020204020303" pitchFamily="34" charset="-79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/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tsu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ːˈ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nɑːmi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/</a:t>
                      </a:r>
                      <a:endParaRPr lang="en-US" sz="2800" dirty="0">
                        <a:effectLst/>
                        <a:latin typeface="Futura Medium" panose="020B0602020204020303" pitchFamily="34" charset="-79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trận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sóng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thần</a:t>
                      </a:r>
                      <a:endParaRPr lang="en-US" sz="2800" dirty="0">
                        <a:effectLst/>
                        <a:latin typeface="Futura Medium" panose="020B0602020204020303" pitchFamily="34" charset="-79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88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3. </a:t>
                      </a: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tremble (v)</a:t>
                      </a:r>
                      <a:endParaRPr lang="en-US" sz="2800" dirty="0">
                        <a:effectLst/>
                        <a:latin typeface="Futura Medium" panose="020B0602020204020303" pitchFamily="34" charset="-79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/ˈtrembl/</a:t>
                      </a:r>
                      <a:endParaRPr lang="en-US" sz="2800" dirty="0">
                        <a:effectLst/>
                        <a:latin typeface="Futura Medium" panose="020B0602020204020303" pitchFamily="34" charset="-79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rung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lắc</a:t>
                      </a:r>
                      <a:endParaRPr lang="en-US" sz="2800" dirty="0">
                        <a:effectLst/>
                        <a:latin typeface="Futura Medium" panose="020B0602020204020303" pitchFamily="34" charset="-79"/>
                        <a:ea typeface="Times New Roman" panose="02020603050405020304" pitchFamily="18" charset="0"/>
                        <a:cs typeface="Futura Medium" panose="020B0602020204020303" pitchFamily="34" charset="-79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ash__gb_2">
            <a:hlinkClick r:id="" action="ppaction://media"/>
            <a:extLst>
              <a:ext uri="{FF2B5EF4-FFF2-40B4-BE49-F238E27FC236}">
                <a16:creationId xmlns:a16="http://schemas.microsoft.com/office/drawing/2014/main" id="{85FCF55E-27F9-1E50-943E-4FBC99E9CD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438" y="2023120"/>
            <a:ext cx="484562" cy="484562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2" name="tsunami__gb_2">
            <a:hlinkClick r:id="" action="ppaction://media"/>
            <a:extLst>
              <a:ext uri="{FF2B5EF4-FFF2-40B4-BE49-F238E27FC236}">
                <a16:creationId xmlns:a16="http://schemas.microsoft.com/office/drawing/2014/main" id="{F35BCC55-CE90-4ED7-618D-15D65762DE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438" y="2740013"/>
            <a:ext cx="484562" cy="484562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3" name="tremble__gb_1">
            <a:hlinkClick r:id="" action="ppaction://media"/>
            <a:extLst>
              <a:ext uri="{FF2B5EF4-FFF2-40B4-BE49-F238E27FC236}">
                <a16:creationId xmlns:a16="http://schemas.microsoft.com/office/drawing/2014/main" id="{4E61A5F3-EFE9-5312-8A14-0B4A6015C5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438" y="3349613"/>
            <a:ext cx="484562" cy="484562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9780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angerous Rainforest Animals by Slidesgo">
  <a:themeElements>
    <a:clrScheme name="Simple Light">
      <a:dk1>
        <a:srgbClr val="222D17"/>
      </a:dk1>
      <a:lt1>
        <a:srgbClr val="0E7154"/>
      </a:lt1>
      <a:dk2>
        <a:srgbClr val="118764"/>
      </a:dk2>
      <a:lt2>
        <a:srgbClr val="BCBF32"/>
      </a:lt2>
      <a:accent1>
        <a:srgbClr val="C9CC35"/>
      </a:accent1>
      <a:accent2>
        <a:srgbClr val="E96F00"/>
      </a:accent2>
      <a:accent3>
        <a:srgbClr val="FFAA2E"/>
      </a:accent3>
      <a:accent4>
        <a:srgbClr val="EDE1B9"/>
      </a:accent4>
      <a:accent5>
        <a:srgbClr val="FDF4D7"/>
      </a:accent5>
      <a:accent6>
        <a:srgbClr val="FFFFFF"/>
      </a:accent6>
      <a:hlink>
        <a:srgbClr val="222D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7531</TotalTime>
  <Words>1043</Words>
  <Application>Microsoft Macintosh PowerPoint</Application>
  <PresentationFormat>On-screen Show (16:9)</PresentationFormat>
  <Paragraphs>153</Paragraphs>
  <Slides>23</Slides>
  <Notes>23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 Rounded MT Bold</vt:lpstr>
      <vt:lpstr>Bebas Neue</vt:lpstr>
      <vt:lpstr>Changa One</vt:lpstr>
      <vt:lpstr>Calibri</vt:lpstr>
      <vt:lpstr>Wingdings</vt:lpstr>
      <vt:lpstr>FUTURA MEDIUM</vt:lpstr>
      <vt:lpstr>Nunito</vt:lpstr>
      <vt:lpstr>Arial</vt:lpstr>
      <vt:lpstr>Neucha</vt:lpstr>
      <vt:lpstr>Chalkboard</vt:lpstr>
      <vt:lpstr>FUTURA MEDIUM</vt:lpstr>
      <vt:lpstr>Futura</vt:lpstr>
      <vt:lpstr>Dangerous Rainforest Animals by Slidesgo</vt:lpstr>
      <vt:lpstr>Unit 9: NATURAL DISASTERS</vt:lpstr>
      <vt:lpstr>OBJECTIVES By the end of this lesson, students will be able to: </vt:lpstr>
      <vt:lpstr>Warm-up</vt:lpstr>
      <vt:lpstr>Reading</vt:lpstr>
      <vt:lpstr>vocabulary</vt:lpstr>
      <vt:lpstr>PowerPoint Presentation</vt:lpstr>
      <vt:lpstr>PowerPoint Presentation</vt:lpstr>
      <vt:lpstr>PowerPoint Presentation</vt:lpstr>
      <vt:lpstr>VOCABULARY</vt:lpstr>
      <vt:lpstr>TASK 1: Match the headlines (1 – 2) with the natural disasters (A – B).  </vt:lpstr>
      <vt:lpstr>TASK 2: Read the two news articles. Match the highlighted words with their meanings.</vt:lpstr>
      <vt:lpstr>TASK 2: Match the highlighted words with their meanings.</vt:lpstr>
      <vt:lpstr>TASK 2: Match the highlighted words with their meanings.</vt:lpstr>
      <vt:lpstr>TASK 3: Read the articles again and answer the questions.</vt:lpstr>
      <vt:lpstr>TASK 3: Read the articles again and answer the questions.</vt:lpstr>
      <vt:lpstr>Snatch the words</vt:lpstr>
      <vt:lpstr>Snatch the words</vt:lpstr>
      <vt:lpstr>Snatch the words</vt:lpstr>
      <vt:lpstr>Speaking</vt:lpstr>
      <vt:lpstr>TASK 4: Work in pairs. Match the questions with the answers.</vt:lpstr>
      <vt:lpstr>TASK 5: Work in groups. Prepare a short piece of news about the natural disaster in 4 or one you know of. Report the news to the class. </vt:lpstr>
      <vt:lpstr>01</vt:lpstr>
      <vt:lpstr>Homework: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DANGEROUS RAINFOREST ANIMALS</dc:title>
  <cp:lastModifiedBy>Tien Bui</cp:lastModifiedBy>
  <cp:revision>8</cp:revision>
  <dcterms:modified xsi:type="dcterms:W3CDTF">2024-01-25T17:55:13Z</dcterms:modified>
</cp:coreProperties>
</file>